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525" r:id="rId2"/>
    <p:sldId id="505" r:id="rId3"/>
    <p:sldId id="528" r:id="rId4"/>
    <p:sldId id="564" r:id="rId5"/>
    <p:sldId id="568" r:id="rId6"/>
    <p:sldId id="565" r:id="rId7"/>
    <p:sldId id="566" r:id="rId8"/>
    <p:sldId id="576" r:id="rId9"/>
    <p:sldId id="579" r:id="rId10"/>
    <p:sldId id="577" r:id="rId11"/>
    <p:sldId id="578" r:id="rId12"/>
    <p:sldId id="571" r:id="rId13"/>
    <p:sldId id="570" r:id="rId14"/>
    <p:sldId id="572" r:id="rId15"/>
    <p:sldId id="573" r:id="rId16"/>
    <p:sldId id="574" r:id="rId17"/>
    <p:sldId id="575" r:id="rId18"/>
  </p:sldIdLst>
  <p:sldSz cx="12192000" cy="6858000"/>
  <p:notesSz cx="6858000" cy="9926638"/>
  <p:custShowLst>
    <p:custShow name="Matthias" id="0">
      <p:sldLst/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56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807"/>
    <a:srgbClr val="70AD47"/>
    <a:srgbClr val="B42041"/>
    <a:srgbClr val="005BAA"/>
    <a:srgbClr val="00447F"/>
    <a:srgbClr val="66FF66"/>
    <a:srgbClr val="008000"/>
    <a:srgbClr val="0099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87262" autoAdjust="0"/>
  </p:normalViewPr>
  <p:slideViewPr>
    <p:cSldViewPr>
      <p:cViewPr varScale="1">
        <p:scale>
          <a:sx n="100" d="100"/>
          <a:sy n="100" d="100"/>
        </p:scale>
        <p:origin x="960" y="90"/>
      </p:cViewPr>
      <p:guideLst>
        <p:guide orient="horz" pos="981"/>
        <p:guide pos="5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-3187"/>
    </p:cViewPr>
  </p:sorterViewPr>
  <p:notesViewPr>
    <p:cSldViewPr showGuides="1">
      <p:cViewPr varScale="1">
        <p:scale>
          <a:sx n="52" d="100"/>
          <a:sy n="52" d="100"/>
        </p:scale>
        <p:origin x="-2892" y="-108"/>
      </p:cViewPr>
      <p:guideLst>
        <p:guide orient="horz" pos="31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.ipp-hgw.mpg.de\documents\tbr\Documents\OP-TH-VT\Commisioning%202.2%20(2024)\Plots\Analyse%20Abpumpen%20beim%20Ausheizen\2024-04-17%20Analyse%20Ausheizen%20OP2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.ipp-hgw.mpg.de\documents\tbr\Documents\OP-TH-VT\Commisioning%202.2%20(2024)\Plots\Analyse%20Abpumpen%20beim%20Ausheizen\2024-04-17%20Analyse%20Ausheizen%20OP2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fs1hgw\Vakuum\Betrieb_W7-X\OP2.2\AusheizenQMS_2024-04-03\ADB80DM007_heizen_2024-04-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25897122541943E-2"/>
          <c:y val="4.2477577451230028E-2"/>
          <c:w val="0.92684846708124258"/>
          <c:h val="0.80902944042563785"/>
        </c:manualLayout>
      </c:layout>
      <c:scatterChart>
        <c:scatterStyle val="smoothMarker"/>
        <c:varyColors val="0"/>
        <c:ser>
          <c:idx val="1"/>
          <c:order val="0"/>
          <c:tx>
            <c:v>OP2.2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OP2'!$P$6:$P$2284</c:f>
              <c:numCache>
                <c:formatCode>0.00</c:formatCode>
                <c:ptCount val="2279"/>
                <c:pt idx="0">
                  <c:v>0</c:v>
                </c:pt>
                <c:pt idx="1">
                  <c:v>8.4721666706932916E-2</c:v>
                </c:pt>
                <c:pt idx="2">
                  <c:v>0.17041416671541001</c:v>
                </c:pt>
                <c:pt idx="3">
                  <c:v>0.2561116666926278</c:v>
                </c:pt>
                <c:pt idx="4">
                  <c:v>0.34111055559582182</c:v>
                </c:pt>
                <c:pt idx="5">
                  <c:v>0.42666722224818338</c:v>
                </c:pt>
                <c:pt idx="6">
                  <c:v>0.51263666669527685</c:v>
                </c:pt>
                <c:pt idx="7">
                  <c:v>0.59972222222222227</c:v>
                </c:pt>
                <c:pt idx="8">
                  <c:v>0.68472305556138358</c:v>
                </c:pt>
                <c:pt idx="9">
                  <c:v>0.76944416668679982</c:v>
                </c:pt>
                <c:pt idx="10">
                  <c:v>0.85444527778360579</c:v>
                </c:pt>
                <c:pt idx="11">
                  <c:v>0.93916833334498939</c:v>
                </c:pt>
                <c:pt idx="12">
                  <c:v>1.0229158333275052</c:v>
                </c:pt>
                <c:pt idx="13">
                  <c:v>1.1075016666783226</c:v>
                </c:pt>
                <c:pt idx="14">
                  <c:v>1.1919458333651225</c:v>
                </c:pt>
                <c:pt idx="15">
                  <c:v>1.2773600000143051</c:v>
                </c:pt>
                <c:pt idx="16">
                  <c:v>1.3633338889148501</c:v>
                </c:pt>
                <c:pt idx="17">
                  <c:v>1.4484711111254163</c:v>
                </c:pt>
                <c:pt idx="18">
                  <c:v>1.5338911111487283</c:v>
                </c:pt>
                <c:pt idx="19">
                  <c:v>1.6179147222969268</c:v>
                </c:pt>
                <c:pt idx="20">
                  <c:v>1.704027500020133</c:v>
                </c:pt>
                <c:pt idx="21">
                  <c:v>1.7884722222222222</c:v>
                </c:pt>
                <c:pt idx="22">
                  <c:v>1.8745827778180439</c:v>
                </c:pt>
                <c:pt idx="23">
                  <c:v>1.9615275000201331</c:v>
                </c:pt>
                <c:pt idx="24">
                  <c:v>2.0475033333566452</c:v>
                </c:pt>
                <c:pt idx="25">
                  <c:v>2.1322250000635781</c:v>
                </c:pt>
                <c:pt idx="26">
                  <c:v>2.2175030555990007</c:v>
                </c:pt>
                <c:pt idx="27">
                  <c:v>2.3013927778270511</c:v>
                </c:pt>
                <c:pt idx="28">
                  <c:v>2.385281111134423</c:v>
                </c:pt>
                <c:pt idx="29">
                  <c:v>2.4695836111572054</c:v>
                </c:pt>
                <c:pt idx="30">
                  <c:v>2.5616702778471843</c:v>
                </c:pt>
                <c:pt idx="31">
                  <c:v>2.6562519445021948</c:v>
                </c:pt>
                <c:pt idx="32">
                  <c:v>2.7494491666555403</c:v>
                </c:pt>
                <c:pt idx="33">
                  <c:v>2.8438938889238567</c:v>
                </c:pt>
                <c:pt idx="34">
                  <c:v>2.9377830555703905</c:v>
                </c:pt>
                <c:pt idx="35">
                  <c:v>3.0308372222714954</c:v>
                </c:pt>
                <c:pt idx="36">
                  <c:v>3.1240291666322286</c:v>
                </c:pt>
                <c:pt idx="37">
                  <c:v>3.2184747223059338</c:v>
                </c:pt>
                <c:pt idx="38">
                  <c:v>3.3126408333910837</c:v>
                </c:pt>
                <c:pt idx="39">
                  <c:v>3.4065311111344232</c:v>
                </c:pt>
                <c:pt idx="40">
                  <c:v>3.5023647222254013</c:v>
                </c:pt>
                <c:pt idx="41">
                  <c:v>3.5965291666322283</c:v>
                </c:pt>
                <c:pt idx="42">
                  <c:v>3.6897275000148348</c:v>
                </c:pt>
                <c:pt idx="43">
                  <c:v>3.7840305556191338</c:v>
                </c:pt>
                <c:pt idx="44">
                  <c:v>3.8773644444677564</c:v>
                </c:pt>
                <c:pt idx="45">
                  <c:v>3.970841388967302</c:v>
                </c:pt>
                <c:pt idx="46">
                  <c:v>4.0647280555963512</c:v>
                </c:pt>
                <c:pt idx="47">
                  <c:v>4.1575052777926125</c:v>
                </c:pt>
                <c:pt idx="48">
                  <c:v>4.2500063888894184</c:v>
                </c:pt>
                <c:pt idx="49">
                  <c:v>4.3418097222513623</c:v>
                </c:pt>
                <c:pt idx="50">
                  <c:v>4.434310000009007</c:v>
                </c:pt>
                <c:pt idx="51">
                  <c:v>4.5265330555703907</c:v>
                </c:pt>
                <c:pt idx="52">
                  <c:v>4.6180633333656527</c:v>
                </c:pt>
                <c:pt idx="53">
                  <c:v>4.710142777827051</c:v>
                </c:pt>
                <c:pt idx="54">
                  <c:v>4.8013961111836965</c:v>
                </c:pt>
                <c:pt idx="55">
                  <c:v>4.8936188889212078</c:v>
                </c:pt>
                <c:pt idx="56">
                  <c:v>4.9866744444767637</c:v>
                </c:pt>
                <c:pt idx="57">
                  <c:v>5.0798655555645622</c:v>
                </c:pt>
                <c:pt idx="58">
                  <c:v>5.1734777777724794</c:v>
                </c:pt>
                <c:pt idx="59">
                  <c:v>5.267366111146079</c:v>
                </c:pt>
                <c:pt idx="60">
                  <c:v>5.3616744444767637</c:v>
                </c:pt>
                <c:pt idx="61">
                  <c:v>5.4568102778328793</c:v>
                </c:pt>
                <c:pt idx="62">
                  <c:v>5.5529213889439903</c:v>
                </c:pt>
                <c:pt idx="63">
                  <c:v>5.649588055610657</c:v>
                </c:pt>
                <c:pt idx="64">
                  <c:v>5.746532777812746</c:v>
                </c:pt>
                <c:pt idx="65">
                  <c:v>5.8425086111492579</c:v>
                </c:pt>
                <c:pt idx="66">
                  <c:v>5.9375086111492577</c:v>
                </c:pt>
                <c:pt idx="67">
                  <c:v>6.0320894444651074</c:v>
                </c:pt>
                <c:pt idx="68">
                  <c:v>6.1270899999803969</c:v>
                </c:pt>
                <c:pt idx="69">
                  <c:v>6.2226461111836961</c:v>
                </c:pt>
                <c:pt idx="70">
                  <c:v>6.3176458334260515</c:v>
                </c:pt>
                <c:pt idx="71">
                  <c:v>6.4134802777899633</c:v>
                </c:pt>
                <c:pt idx="72">
                  <c:v>6.508480277789964</c:v>
                </c:pt>
                <c:pt idx="73">
                  <c:v>6.603619722260369</c:v>
                </c:pt>
                <c:pt idx="74">
                  <c:v>6.6982022222545412</c:v>
                </c:pt>
                <c:pt idx="75">
                  <c:v>6.7930661111407806</c:v>
                </c:pt>
                <c:pt idx="76">
                  <c:v>6.8888997222317592</c:v>
                </c:pt>
                <c:pt idx="77">
                  <c:v>6.9843133333656526</c:v>
                </c:pt>
                <c:pt idx="78">
                  <c:v>7.0802886111206478</c:v>
                </c:pt>
                <c:pt idx="79">
                  <c:v>7.174733888904254</c:v>
                </c:pt>
                <c:pt idx="80">
                  <c:v>7.2694552777873147</c:v>
                </c:pt>
                <c:pt idx="81">
                  <c:v>7.36445500002967</c:v>
                </c:pt>
                <c:pt idx="82">
                  <c:v>7.4595919444825913</c:v>
                </c:pt>
                <c:pt idx="83">
                  <c:v>7.555149722231759</c:v>
                </c:pt>
                <c:pt idx="84">
                  <c:v>7.6505672222375871</c:v>
                </c:pt>
                <c:pt idx="85">
                  <c:v>7.7462605555852253</c:v>
                </c:pt>
                <c:pt idx="86">
                  <c:v>7.8412600000037092</c:v>
                </c:pt>
                <c:pt idx="87">
                  <c:v>7.9359819444682866</c:v>
                </c:pt>
                <c:pt idx="88">
                  <c:v>8.0302888888782924</c:v>
                </c:pt>
                <c:pt idx="89">
                  <c:v>8.1245938889185592</c:v>
                </c:pt>
                <c:pt idx="90">
                  <c:v>8.219458055562443</c:v>
                </c:pt>
                <c:pt idx="91">
                  <c:v>8.3148697222603687</c:v>
                </c:pt>
                <c:pt idx="92">
                  <c:v>8.4101486111349537</c:v>
                </c:pt>
                <c:pt idx="93">
                  <c:v>8.505290277865198</c:v>
                </c:pt>
                <c:pt idx="94">
                  <c:v>8.6000127778450643</c:v>
                </c:pt>
                <c:pt idx="95">
                  <c:v>8.6961244444714652</c:v>
                </c:pt>
                <c:pt idx="96">
                  <c:v>8.7923722222116254</c:v>
                </c:pt>
                <c:pt idx="97">
                  <c:v>8.8884847222434153</c:v>
                </c:pt>
                <c:pt idx="98">
                  <c:v>8.9851513889100811</c:v>
                </c:pt>
                <c:pt idx="99">
                  <c:v>9.0820955555306533</c:v>
                </c:pt>
                <c:pt idx="100">
                  <c:v>9.1801502778132757</c:v>
                </c:pt>
                <c:pt idx="101">
                  <c:v>9.2775147222810315</c:v>
                </c:pt>
                <c:pt idx="102">
                  <c:v>9.3779286111063431</c:v>
                </c:pt>
                <c:pt idx="103">
                  <c:v>9.4751505555709201</c:v>
                </c:pt>
                <c:pt idx="104">
                  <c:v>9.5726502778132758</c:v>
                </c:pt>
                <c:pt idx="105">
                  <c:v>9.6701522222492429</c:v>
                </c:pt>
                <c:pt idx="106">
                  <c:v>9.7673744444714661</c:v>
                </c:pt>
                <c:pt idx="107">
                  <c:v>9.8643186111582644</c:v>
                </c:pt>
                <c:pt idx="108">
                  <c:v>9.9601522222492438</c:v>
                </c:pt>
                <c:pt idx="109">
                  <c:v>10.054872777793143</c:v>
                </c:pt>
                <c:pt idx="110">
                  <c:v>10.149873055550787</c:v>
                </c:pt>
                <c:pt idx="111">
                  <c:v>10.24515111108621</c:v>
                </c:pt>
                <c:pt idx="112">
                  <c:v>10.339737500018543</c:v>
                </c:pt>
                <c:pt idx="113">
                  <c:v>10.43431833340062</c:v>
                </c:pt>
                <c:pt idx="114">
                  <c:v>10.528762500021193</c:v>
                </c:pt>
                <c:pt idx="115">
                  <c:v>10.624182777802149</c:v>
                </c:pt>
                <c:pt idx="116">
                  <c:v>10.718485833406449</c:v>
                </c:pt>
                <c:pt idx="117">
                  <c:v>10.813627777761884</c:v>
                </c:pt>
                <c:pt idx="118">
                  <c:v>10.909041944477293</c:v>
                </c:pt>
                <c:pt idx="119">
                  <c:v>11.005153055588405</c:v>
                </c:pt>
                <c:pt idx="120">
                  <c:v>11.100430833366183</c:v>
                </c:pt>
                <c:pt idx="121">
                  <c:v>11.196264722214805</c:v>
                </c:pt>
                <c:pt idx="122">
                  <c:v>11.290154166685211</c:v>
                </c:pt>
                <c:pt idx="123">
                  <c:v>11.384184722238118</c:v>
                </c:pt>
                <c:pt idx="124">
                  <c:v>11.477099444468816</c:v>
                </c:pt>
                <c:pt idx="125">
                  <c:v>11.57015555553966</c:v>
                </c:pt>
                <c:pt idx="126">
                  <c:v>11.664321944448684</c:v>
                </c:pt>
                <c:pt idx="127">
                  <c:v>11.760296388930744</c:v>
                </c:pt>
                <c:pt idx="128">
                  <c:v>11.856821111109522</c:v>
                </c:pt>
                <c:pt idx="129">
                  <c:v>11.95279750002755</c:v>
                </c:pt>
                <c:pt idx="130">
                  <c:v>12.049322499963973</c:v>
                </c:pt>
                <c:pt idx="131">
                  <c:v>12.145154722266726</c:v>
                </c:pt>
                <c:pt idx="132">
                  <c:v>12.240710833337571</c:v>
                </c:pt>
                <c:pt idx="133">
                  <c:v>12.337796388930744</c:v>
                </c:pt>
                <c:pt idx="134">
                  <c:v>12.434600555565622</c:v>
                </c:pt>
                <c:pt idx="135">
                  <c:v>12.530987777776188</c:v>
                </c:pt>
                <c:pt idx="136">
                  <c:v>12.627796388930745</c:v>
                </c:pt>
                <c:pt idx="137">
                  <c:v>12.724879444506433</c:v>
                </c:pt>
                <c:pt idx="138">
                  <c:v>12.822656388945049</c:v>
                </c:pt>
                <c:pt idx="139">
                  <c:v>12.920020555588934</c:v>
                </c:pt>
                <c:pt idx="140">
                  <c:v>13.017934722304345</c:v>
                </c:pt>
                <c:pt idx="141">
                  <c:v>13.116823888950877</c:v>
                </c:pt>
                <c:pt idx="142">
                  <c:v>13.214323333369361</c:v>
                </c:pt>
                <c:pt idx="143">
                  <c:v>13.311267777813805</c:v>
                </c:pt>
                <c:pt idx="144">
                  <c:v>13.407243333326445</c:v>
                </c:pt>
                <c:pt idx="145">
                  <c:v>13.501966944403119</c:v>
                </c:pt>
                <c:pt idx="146">
                  <c:v>13.597657777799501</c:v>
                </c:pt>
                <c:pt idx="147">
                  <c:v>13.694744722180896</c:v>
                </c:pt>
                <c:pt idx="148">
                  <c:v>13.791547777785196</c:v>
                </c:pt>
                <c:pt idx="149">
                  <c:v>13.88863416671753</c:v>
                </c:pt>
                <c:pt idx="150">
                  <c:v>13.984046388930745</c:v>
                </c:pt>
                <c:pt idx="151">
                  <c:v>14.078911388847564</c:v>
                </c:pt>
                <c:pt idx="152">
                  <c:v>14.173768888910612</c:v>
                </c:pt>
                <c:pt idx="153">
                  <c:v>14.26807749999894</c:v>
                </c:pt>
                <c:pt idx="154">
                  <c:v>14.363077777756585</c:v>
                </c:pt>
                <c:pt idx="155">
                  <c:v>14.456547777785195</c:v>
                </c:pt>
                <c:pt idx="156">
                  <c:v>14.54932611114449</c:v>
                </c:pt>
                <c:pt idx="157">
                  <c:v>14.641825277805328</c:v>
                </c:pt>
                <c:pt idx="158">
                  <c:v>14.735159722235467</c:v>
                </c:pt>
                <c:pt idx="159">
                  <c:v>14.829467777808507</c:v>
                </c:pt>
                <c:pt idx="160">
                  <c:v>14.924048888882002</c:v>
                </c:pt>
                <c:pt idx="161">
                  <c:v>15.018215833306312</c:v>
                </c:pt>
                <c:pt idx="162">
                  <c:v>15.112799722221162</c:v>
                </c:pt>
                <c:pt idx="163">
                  <c:v>15.208216111130184</c:v>
                </c:pt>
                <c:pt idx="164">
                  <c:v>15.302524722218514</c:v>
                </c:pt>
                <c:pt idx="165">
                  <c:v>15.39669083336989</c:v>
                </c:pt>
                <c:pt idx="166">
                  <c:v>15.490715555548668</c:v>
                </c:pt>
                <c:pt idx="167">
                  <c:v>15.584048888882002</c:v>
                </c:pt>
                <c:pt idx="168">
                  <c:v>15.677384444475173</c:v>
                </c:pt>
                <c:pt idx="169">
                  <c:v>15.771272222201029</c:v>
                </c:pt>
                <c:pt idx="170">
                  <c:v>15.865579722258779</c:v>
                </c:pt>
                <c:pt idx="171">
                  <c:v>15.960161666737662</c:v>
                </c:pt>
                <c:pt idx="172">
                  <c:v>16.054747222264609</c:v>
                </c:pt>
                <c:pt idx="173">
                  <c:v>16.148914166688918</c:v>
                </c:pt>
                <c:pt idx="174">
                  <c:v>16.243358611133363</c:v>
                </c:pt>
                <c:pt idx="175">
                  <c:v>16.336828888919619</c:v>
                </c:pt>
                <c:pt idx="176">
                  <c:v>16.431415833301013</c:v>
                </c:pt>
                <c:pt idx="177">
                  <c:v>16.525994444423251</c:v>
                </c:pt>
                <c:pt idx="178">
                  <c:v>16.621135833329625</c:v>
                </c:pt>
                <c:pt idx="179">
                  <c:v>16.71391555554337</c:v>
                </c:pt>
                <c:pt idx="180">
                  <c:v>16.808218055566151</c:v>
                </c:pt>
                <c:pt idx="181">
                  <c:v>16.902248333361413</c:v>
                </c:pt>
                <c:pt idx="182">
                  <c:v>16.996829444501135</c:v>
                </c:pt>
                <c:pt idx="183">
                  <c:v>17.091551944481001</c:v>
                </c:pt>
                <c:pt idx="184">
                  <c:v>17.185860833326977</c:v>
                </c:pt>
                <c:pt idx="185">
                  <c:v>17.28058333337307</c:v>
                </c:pt>
                <c:pt idx="186">
                  <c:v>17.375720000002119</c:v>
                </c:pt>
                <c:pt idx="187">
                  <c:v>17.470162500010595</c:v>
                </c:pt>
                <c:pt idx="188">
                  <c:v>17.564472500085831</c:v>
                </c:pt>
                <c:pt idx="189">
                  <c:v>17.658084722227521</c:v>
                </c:pt>
                <c:pt idx="190">
                  <c:v>17.751552777820162</c:v>
                </c:pt>
                <c:pt idx="191">
                  <c:v>17.843916666706402</c:v>
                </c:pt>
                <c:pt idx="192">
                  <c:v>17.936417500045565</c:v>
                </c:pt>
                <c:pt idx="193">
                  <c:v>18.029473333358766</c:v>
                </c:pt>
                <c:pt idx="194">
                  <c:v>18.123219444486828</c:v>
                </c:pt>
                <c:pt idx="195">
                  <c:v>18.215583055549196</c:v>
                </c:pt>
                <c:pt idx="196">
                  <c:v>18.309472500085832</c:v>
                </c:pt>
                <c:pt idx="197">
                  <c:v>18.403775833315319</c:v>
                </c:pt>
                <c:pt idx="198">
                  <c:v>18.498640000025432</c:v>
                </c:pt>
                <c:pt idx="199">
                  <c:v>18.593776666654481</c:v>
                </c:pt>
                <c:pt idx="200">
                  <c:v>18.68947444445557</c:v>
                </c:pt>
                <c:pt idx="201">
                  <c:v>18.784332777791555</c:v>
                </c:pt>
                <c:pt idx="202">
                  <c:v>18.878776666654481</c:v>
                </c:pt>
                <c:pt idx="203">
                  <c:v>18.972531666689449</c:v>
                </c:pt>
                <c:pt idx="204">
                  <c:v>19.085030277834999</c:v>
                </c:pt>
                <c:pt idx="205">
                  <c:v>19.179197222259308</c:v>
                </c:pt>
                <c:pt idx="206">
                  <c:v>19.274474722279443</c:v>
                </c:pt>
                <c:pt idx="207">
                  <c:v>19.36919861111376</c:v>
                </c:pt>
                <c:pt idx="208">
                  <c:v>19.463778333399031</c:v>
                </c:pt>
                <c:pt idx="209">
                  <c:v>19.558919722239178</c:v>
                </c:pt>
                <c:pt idx="210">
                  <c:v>19.651834166712231</c:v>
                </c:pt>
                <c:pt idx="211">
                  <c:v>19.744889166686271</c:v>
                </c:pt>
                <c:pt idx="212">
                  <c:v>19.838365555538072</c:v>
                </c:pt>
                <c:pt idx="213">
                  <c:v>19.933222500019603</c:v>
                </c:pt>
                <c:pt idx="214">
                  <c:v>20.027945833404861</c:v>
                </c:pt>
                <c:pt idx="215">
                  <c:v>20.122667222287919</c:v>
                </c:pt>
                <c:pt idx="216">
                  <c:v>20.218919722239175</c:v>
                </c:pt>
                <c:pt idx="217">
                  <c:v>20.31516805562708</c:v>
                </c:pt>
                <c:pt idx="218">
                  <c:v>20.411977222296926</c:v>
                </c:pt>
                <c:pt idx="219">
                  <c:v>20.507390277849304</c:v>
                </c:pt>
                <c:pt idx="220">
                  <c:v>20.603920833335984</c:v>
                </c:pt>
                <c:pt idx="221">
                  <c:v>20.701834166712231</c:v>
                </c:pt>
                <c:pt idx="222">
                  <c:v>20.80003250002861</c:v>
                </c:pt>
                <c:pt idx="223">
                  <c:v>20.897532777852483</c:v>
                </c:pt>
                <c:pt idx="224">
                  <c:v>20.995866666701104</c:v>
                </c:pt>
                <c:pt idx="225">
                  <c:v>21.092810833387905</c:v>
                </c:pt>
                <c:pt idx="226">
                  <c:v>21.189755277832351</c:v>
                </c:pt>
                <c:pt idx="227">
                  <c:v>21.287670833335984</c:v>
                </c:pt>
                <c:pt idx="228">
                  <c:v>21.38600388891167</c:v>
                </c:pt>
                <c:pt idx="229">
                  <c:v>21.485032777852481</c:v>
                </c:pt>
                <c:pt idx="230">
                  <c:v>21.582949166629049</c:v>
                </c:pt>
                <c:pt idx="231">
                  <c:v>21.681281111107932</c:v>
                </c:pt>
                <c:pt idx="232">
                  <c:v>21.778923611177337</c:v>
                </c:pt>
                <c:pt idx="233">
                  <c:v>21.874756944510672</c:v>
                </c:pt>
                <c:pt idx="234">
                  <c:v>21.970868611137071</c:v>
                </c:pt>
                <c:pt idx="235">
                  <c:v>22.066979444490538</c:v>
                </c:pt>
                <c:pt idx="236">
                  <c:v>22.163505000074704</c:v>
                </c:pt>
                <c:pt idx="237">
                  <c:v>22.261003333330155</c:v>
                </c:pt>
                <c:pt idx="238">
                  <c:v>22.359618333379427</c:v>
                </c:pt>
                <c:pt idx="239">
                  <c:v>22.456980833344989</c:v>
                </c:pt>
                <c:pt idx="240">
                  <c:v>22.554202499985696</c:v>
                </c:pt>
                <c:pt idx="241">
                  <c:v>22.651980555587343</c:v>
                </c:pt>
                <c:pt idx="242">
                  <c:v>22.749480555587343</c:v>
                </c:pt>
                <c:pt idx="243">
                  <c:v>22.848092222213744</c:v>
                </c:pt>
                <c:pt idx="244">
                  <c:v>22.944339722262487</c:v>
                </c:pt>
                <c:pt idx="245">
                  <c:v>23.042117500040266</c:v>
                </c:pt>
                <c:pt idx="246">
                  <c:v>23.139618055555555</c:v>
                </c:pt>
                <c:pt idx="247">
                  <c:v>23.236839722262488</c:v>
                </c:pt>
                <c:pt idx="248">
                  <c:v>23.334895000060399</c:v>
                </c:pt>
                <c:pt idx="249">
                  <c:v>23.432537499997352</c:v>
                </c:pt>
                <c:pt idx="250">
                  <c:v>23.5293419444561</c:v>
                </c:pt>
                <c:pt idx="251">
                  <c:v>23.627259166704285</c:v>
                </c:pt>
                <c:pt idx="252">
                  <c:v>23.724759166704285</c:v>
                </c:pt>
                <c:pt idx="253">
                  <c:v>23.822395555575689</c:v>
                </c:pt>
                <c:pt idx="254">
                  <c:v>23.920315000017485</c:v>
                </c:pt>
                <c:pt idx="255">
                  <c:v>24.017259166704285</c:v>
                </c:pt>
                <c:pt idx="256">
                  <c:v>24.114063888920679</c:v>
                </c:pt>
                <c:pt idx="257">
                  <c:v>24.211563888920679</c:v>
                </c:pt>
                <c:pt idx="258">
                  <c:v>24.308786111142901</c:v>
                </c:pt>
                <c:pt idx="259">
                  <c:v>24.405872222251361</c:v>
                </c:pt>
                <c:pt idx="260">
                  <c:v>24.503096111151908</c:v>
                </c:pt>
                <c:pt idx="261">
                  <c:v>24.599898333350819</c:v>
                </c:pt>
                <c:pt idx="262">
                  <c:v>24.695316388938163</c:v>
                </c:pt>
                <c:pt idx="263">
                  <c:v>24.791428333388435</c:v>
                </c:pt>
                <c:pt idx="264">
                  <c:v>24.887261388964124</c:v>
                </c:pt>
                <c:pt idx="265">
                  <c:v>24.983372222251361</c:v>
                </c:pt>
                <c:pt idx="266">
                  <c:v>25.080318888889419</c:v>
                </c:pt>
                <c:pt idx="267">
                  <c:v>25.176428611146079</c:v>
                </c:pt>
                <c:pt idx="268">
                  <c:v>25.272261388964122</c:v>
                </c:pt>
                <c:pt idx="269">
                  <c:v>25.368927777806917</c:v>
                </c:pt>
                <c:pt idx="270">
                  <c:v>25.466288055645094</c:v>
                </c:pt>
                <c:pt idx="271">
                  <c:v>25.563096666667196</c:v>
                </c:pt>
                <c:pt idx="272">
                  <c:v>25.660454722311762</c:v>
                </c:pt>
                <c:pt idx="273">
                  <c:v>25.757955000069405</c:v>
                </c:pt>
                <c:pt idx="274">
                  <c:v>25.855732777847184</c:v>
                </c:pt>
                <c:pt idx="275">
                  <c:v>25.953096944491069</c:v>
                </c:pt>
                <c:pt idx="276">
                  <c:v>26.050042777789965</c:v>
                </c:pt>
                <c:pt idx="277">
                  <c:v>26.145733333362472</c:v>
                </c:pt>
                <c:pt idx="278">
                  <c:v>26.242542499966092</c:v>
                </c:pt>
                <c:pt idx="279">
                  <c:v>26.339345555570389</c:v>
                </c:pt>
                <c:pt idx="280">
                  <c:v>26.436153055561913</c:v>
                </c:pt>
                <c:pt idx="281">
                  <c:v>26.532819722228581</c:v>
                </c:pt>
                <c:pt idx="282">
                  <c:v>26.629622500009006</c:v>
                </c:pt>
                <c:pt idx="283">
                  <c:v>26.726431944436499</c:v>
                </c:pt>
                <c:pt idx="284">
                  <c:v>26.822543055547609</c:v>
                </c:pt>
                <c:pt idx="285">
                  <c:v>26.91837638888094</c:v>
                </c:pt>
                <c:pt idx="286">
                  <c:v>27.01393305559953</c:v>
                </c:pt>
                <c:pt idx="287">
                  <c:v>27.110458333359823</c:v>
                </c:pt>
                <c:pt idx="288">
                  <c:v>27.207266111175219</c:v>
                </c:pt>
                <c:pt idx="289">
                  <c:v>27.303513611091507</c:v>
                </c:pt>
                <c:pt idx="290">
                  <c:v>27.400043611195354</c:v>
                </c:pt>
                <c:pt idx="291">
                  <c:v>27.497124166687328</c:v>
                </c:pt>
                <c:pt idx="292">
                  <c:v>27.59462361117204</c:v>
                </c:pt>
                <c:pt idx="293">
                  <c:v>27.692544444468286</c:v>
                </c:pt>
                <c:pt idx="294">
                  <c:v>27.79018083333969</c:v>
                </c:pt>
                <c:pt idx="295">
                  <c:v>27.887546111146609</c:v>
                </c:pt>
                <c:pt idx="296">
                  <c:v>27.98476833336883</c:v>
                </c:pt>
                <c:pt idx="297">
                  <c:v>28.080601666702165</c:v>
                </c:pt>
                <c:pt idx="298">
                  <c:v>28.176433888938693</c:v>
                </c:pt>
                <c:pt idx="299">
                  <c:v>28.273793333371479</c:v>
                </c:pt>
                <c:pt idx="300">
                  <c:v>28.371434166696336</c:v>
                </c:pt>
                <c:pt idx="301">
                  <c:v>28.469348888927037</c:v>
                </c:pt>
                <c:pt idx="302">
                  <c:v>28.565879444479943</c:v>
                </c:pt>
                <c:pt idx="303">
                  <c:v>28.661989722251892</c:v>
                </c:pt>
                <c:pt idx="304">
                  <c:v>28.758102499975099</c:v>
                </c:pt>
                <c:pt idx="305">
                  <c:v>28.854903611143431</c:v>
                </c:pt>
                <c:pt idx="306">
                  <c:v>28.971293333371481</c:v>
                </c:pt>
                <c:pt idx="307">
                  <c:v>29.067404722240237</c:v>
                </c:pt>
                <c:pt idx="308">
                  <c:v>29.163239166736602</c:v>
                </c:pt>
                <c:pt idx="309">
                  <c:v>29.258659166759916</c:v>
                </c:pt>
                <c:pt idx="310">
                  <c:v>29.353795555565092</c:v>
                </c:pt>
                <c:pt idx="311">
                  <c:v>29.449349722266199</c:v>
                </c:pt>
                <c:pt idx="312">
                  <c:v>29.54546166671647</c:v>
                </c:pt>
                <c:pt idx="313">
                  <c:v>29.641159444517559</c:v>
                </c:pt>
                <c:pt idx="314">
                  <c:v>29.737962777813276</c:v>
                </c:pt>
                <c:pt idx="315">
                  <c:v>29.834351111120647</c:v>
                </c:pt>
                <c:pt idx="316">
                  <c:v>29.930881388982137</c:v>
                </c:pt>
                <c:pt idx="317">
                  <c:v>30.027826111184226</c:v>
                </c:pt>
                <c:pt idx="318">
                  <c:v>30.124351666702164</c:v>
                </c:pt>
                <c:pt idx="319">
                  <c:v>30.220881666739782</c:v>
                </c:pt>
                <c:pt idx="320">
                  <c:v>30.317826388941871</c:v>
                </c:pt>
                <c:pt idx="321">
                  <c:v>30.41463055557675</c:v>
                </c:pt>
                <c:pt idx="322">
                  <c:v>30.511437500052981</c:v>
                </c:pt>
                <c:pt idx="323">
                  <c:v>30.607827222281031</c:v>
                </c:pt>
                <c:pt idx="324">
                  <c:v>30.705604166719649</c:v>
                </c:pt>
                <c:pt idx="325">
                  <c:v>30.802964444425371</c:v>
                </c:pt>
                <c:pt idx="326">
                  <c:v>30.900185277793142</c:v>
                </c:pt>
                <c:pt idx="327">
                  <c:v>30.996716944509082</c:v>
                </c:pt>
                <c:pt idx="328">
                  <c:v>31.093241944445506</c:v>
                </c:pt>
                <c:pt idx="329">
                  <c:v>31.190883333351877</c:v>
                </c:pt>
                <c:pt idx="330">
                  <c:v>31.28782777779632</c:v>
                </c:pt>
                <c:pt idx="331">
                  <c:v>31.384075000021191</c:v>
                </c:pt>
                <c:pt idx="332">
                  <c:v>31.480049444503255</c:v>
                </c:pt>
                <c:pt idx="333">
                  <c:v>31.5756055555741</c:v>
                </c:pt>
                <c:pt idx="334">
                  <c:v>31.67143944448895</c:v>
                </c:pt>
                <c:pt idx="335">
                  <c:v>31.76838361117575</c:v>
                </c:pt>
                <c:pt idx="336">
                  <c:v>31.866021666725477</c:v>
                </c:pt>
                <c:pt idx="337">
                  <c:v>31.961996944480472</c:v>
                </c:pt>
                <c:pt idx="338">
                  <c:v>32.058385555545492</c:v>
                </c:pt>
                <c:pt idx="339">
                  <c:v>32.154078055553967</c:v>
                </c:pt>
                <c:pt idx="340">
                  <c:v>32.248384722206325</c:v>
                </c:pt>
                <c:pt idx="341">
                  <c:v>32.342274444434381</c:v>
                </c:pt>
                <c:pt idx="342">
                  <c:v>32.437134444448681</c:v>
                </c:pt>
                <c:pt idx="343">
                  <c:v>32.531718333363536</c:v>
                </c:pt>
                <c:pt idx="344">
                  <c:v>32.626163611147142</c:v>
                </c:pt>
                <c:pt idx="345">
                  <c:v>32.720330555571451</c:v>
                </c:pt>
                <c:pt idx="346">
                  <c:v>32.814496944480474</c:v>
                </c:pt>
                <c:pt idx="347">
                  <c:v>32.908245277802152</c:v>
                </c:pt>
                <c:pt idx="348">
                  <c:v>33.001442500021724</c:v>
                </c:pt>
                <c:pt idx="349">
                  <c:v>33.095330277813808</c:v>
                </c:pt>
                <c:pt idx="350">
                  <c:v>33.188663888904784</c:v>
                </c:pt>
                <c:pt idx="351">
                  <c:v>33.281997777753404</c:v>
                </c:pt>
                <c:pt idx="352">
                  <c:v>33.375609444512264</c:v>
                </c:pt>
                <c:pt idx="353">
                  <c:v>33.469775833355058</c:v>
                </c:pt>
                <c:pt idx="354">
                  <c:v>33.565331666734487</c:v>
                </c:pt>
                <c:pt idx="355">
                  <c:v>33.660331388910613</c:v>
                </c:pt>
                <c:pt idx="356">
                  <c:v>33.755469444460338</c:v>
                </c:pt>
                <c:pt idx="357">
                  <c:v>33.851443888942399</c:v>
                </c:pt>
                <c:pt idx="358">
                  <c:v>33.947969444460341</c:v>
                </c:pt>
                <c:pt idx="359">
                  <c:v>34.044222777816984</c:v>
                </c:pt>
                <c:pt idx="360">
                  <c:v>34.140746111141311</c:v>
                </c:pt>
                <c:pt idx="361">
                  <c:v>34.23685916675462</c:v>
                </c:pt>
                <c:pt idx="362">
                  <c:v>34.333524166676732</c:v>
                </c:pt>
                <c:pt idx="363">
                  <c:v>34.429635277787845</c:v>
                </c:pt>
                <c:pt idx="364">
                  <c:v>34.526166666679913</c:v>
                </c:pt>
                <c:pt idx="365">
                  <c:v>34.622833333346577</c:v>
                </c:pt>
                <c:pt idx="366">
                  <c:v>34.720611666705871</c:v>
                </c:pt>
                <c:pt idx="367">
                  <c:v>34.818247777753406</c:v>
                </c:pt>
                <c:pt idx="368">
                  <c:v>34.916445555554496</c:v>
                </c:pt>
                <c:pt idx="369">
                  <c:v>35.01450111111005</c:v>
                </c:pt>
                <c:pt idx="370">
                  <c:v>35.112834166685737</c:v>
                </c:pt>
                <c:pt idx="371">
                  <c:v>35.211168055600588</c:v>
                </c:pt>
                <c:pt idx="372">
                  <c:v>35.309501388933924</c:v>
                </c:pt>
                <c:pt idx="373">
                  <c:v>35.408526111178929</c:v>
                </c:pt>
                <c:pt idx="374">
                  <c:v>35.507694444457691</c:v>
                </c:pt>
                <c:pt idx="375">
                  <c:v>35.606445555554494</c:v>
                </c:pt>
                <c:pt idx="376">
                  <c:v>35.703667777776715</c:v>
                </c:pt>
                <c:pt idx="377">
                  <c:v>35.800889999998944</c:v>
                </c:pt>
                <c:pt idx="378">
                  <c:v>35.897280833390028</c:v>
                </c:pt>
                <c:pt idx="379">
                  <c:v>35.993391944501134</c:v>
                </c:pt>
                <c:pt idx="380">
                  <c:v>36.089917777776719</c:v>
                </c:pt>
                <c:pt idx="381">
                  <c:v>36.185750000013243</c:v>
                </c:pt>
                <c:pt idx="382">
                  <c:v>36.280335833297833</c:v>
                </c:pt>
                <c:pt idx="383">
                  <c:v>36.376028333372538</c:v>
                </c:pt>
                <c:pt idx="384">
                  <c:v>36.472280555566151</c:v>
                </c:pt>
                <c:pt idx="385">
                  <c:v>36.568806666665608</c:v>
                </c:pt>
                <c:pt idx="386">
                  <c:v>36.667003611193763</c:v>
                </c:pt>
                <c:pt idx="387">
                  <c:v>36.7658938889371</c:v>
                </c:pt>
                <c:pt idx="388">
                  <c:v>36.863949444492661</c:v>
                </c:pt>
                <c:pt idx="389">
                  <c:v>36.959640277756584</c:v>
                </c:pt>
                <c:pt idx="390">
                  <c:v>37.057281944486832</c:v>
                </c:pt>
                <c:pt idx="391">
                  <c:v>37.153529444469349</c:v>
                </c:pt>
                <c:pt idx="392">
                  <c:v>37.249640277756583</c:v>
                </c:pt>
                <c:pt idx="393">
                  <c:v>37.346863055560327</c:v>
                </c:pt>
                <c:pt idx="394">
                  <c:v>37.442141666677266</c:v>
                </c:pt>
                <c:pt idx="395">
                  <c:v>37.538530555566155</c:v>
                </c:pt>
                <c:pt idx="396">
                  <c:v>37.635753611127534</c:v>
                </c:pt>
                <c:pt idx="397">
                  <c:v>37.731449444492661</c:v>
                </c:pt>
                <c:pt idx="398">
                  <c:v>37.827839166720707</c:v>
                </c:pt>
                <c:pt idx="399">
                  <c:v>37.923809722264608</c:v>
                </c:pt>
                <c:pt idx="400">
                  <c:v>38.020338611139195</c:v>
                </c:pt>
                <c:pt idx="401">
                  <c:v>38.116031388905313</c:v>
                </c:pt>
                <c:pt idx="402">
                  <c:v>38.212561944458223</c:v>
                </c:pt>
                <c:pt idx="403">
                  <c:v>38.310198333395853</c:v>
                </c:pt>
                <c:pt idx="404">
                  <c:v>38.406451111104751</c:v>
                </c:pt>
                <c:pt idx="405">
                  <c:v>38.502699166735013</c:v>
                </c:pt>
                <c:pt idx="406">
                  <c:v>38.599088333381545</c:v>
                </c:pt>
                <c:pt idx="407">
                  <c:v>38.696032777825991</c:v>
                </c:pt>
                <c:pt idx="408">
                  <c:v>38.812142500016421</c:v>
                </c:pt>
                <c:pt idx="409">
                  <c:v>38.907976666688917</c:v>
                </c:pt>
                <c:pt idx="410">
                  <c:v>39.003673611084622</c:v>
                </c:pt>
                <c:pt idx="411">
                  <c:v>39.098951388862396</c:v>
                </c:pt>
                <c:pt idx="412">
                  <c:v>39.193255277805861</c:v>
                </c:pt>
                <c:pt idx="413">
                  <c:v>39.288676111168328</c:v>
                </c:pt>
                <c:pt idx="414">
                  <c:v>39.38422999997934</c:v>
                </c:pt>
                <c:pt idx="415">
                  <c:v>39.479229999979339</c:v>
                </c:pt>
                <c:pt idx="416">
                  <c:v>39.5739527778493</c:v>
                </c:pt>
                <c:pt idx="417">
                  <c:v>39.669089444478352</c:v>
                </c:pt>
                <c:pt idx="418">
                  <c:v>39.764645833373066</c:v>
                </c:pt>
                <c:pt idx="419">
                  <c:v>39.857286666697924</c:v>
                </c:pt>
                <c:pt idx="420">
                  <c:v>39.953255833321144</c:v>
                </c:pt>
                <c:pt idx="421">
                  <c:v>40.049922777811688</c:v>
                </c:pt>
                <c:pt idx="422">
                  <c:v>40.147010000016955</c:v>
                </c:pt>
                <c:pt idx="423">
                  <c:v>40.243954444461401</c:v>
                </c:pt>
                <c:pt idx="424">
                  <c:v>40.339924166666137</c:v>
                </c:pt>
                <c:pt idx="425">
                  <c:v>40.436178055538072</c:v>
                </c:pt>
                <c:pt idx="426">
                  <c:v>40.532979166706404</c:v>
                </c:pt>
                <c:pt idx="427">
                  <c:v>40.62923277782069</c:v>
                </c:pt>
                <c:pt idx="428">
                  <c:v>40.725065555572513</c:v>
                </c:pt>
                <c:pt idx="429">
                  <c:v>40.822843055592642</c:v>
                </c:pt>
                <c:pt idx="430">
                  <c:v>40.920481388966245</c:v>
                </c:pt>
                <c:pt idx="431">
                  <c:v>41.018536388940284</c:v>
                </c:pt>
                <c:pt idx="432">
                  <c:v>41.116733611093629</c:v>
                </c:pt>
                <c:pt idx="433">
                  <c:v>41.214925277829167</c:v>
                </c:pt>
                <c:pt idx="434">
                  <c:v>41.312705000042918</c:v>
                </c:pt>
                <c:pt idx="435">
                  <c:v>41.409790277812213</c:v>
                </c:pt>
                <c:pt idx="436">
                  <c:v>41.507982222239178</c:v>
                </c:pt>
                <c:pt idx="437">
                  <c:v>41.604233888917499</c:v>
                </c:pt>
                <c:pt idx="438">
                  <c:v>41.702568888862928</c:v>
                </c:pt>
                <c:pt idx="439">
                  <c:v>41.800068888862931</c:v>
                </c:pt>
                <c:pt idx="440">
                  <c:v>41.89784638888306</c:v>
                </c:pt>
                <c:pt idx="441">
                  <c:v>41.995903055601651</c:v>
                </c:pt>
                <c:pt idx="442">
                  <c:v>42.094237222274145</c:v>
                </c:pt>
                <c:pt idx="443">
                  <c:v>42.192848055627614</c:v>
                </c:pt>
                <c:pt idx="444">
                  <c:v>42.291181111137071</c:v>
                </c:pt>
                <c:pt idx="445">
                  <c:v>42.387984166675146</c:v>
                </c:pt>
                <c:pt idx="446">
                  <c:v>42.483261666695277</c:v>
                </c:pt>
                <c:pt idx="447">
                  <c:v>42.578817222250834</c:v>
                </c:pt>
                <c:pt idx="448">
                  <c:v>42.674515555567211</c:v>
                </c:pt>
                <c:pt idx="449">
                  <c:v>42.769929166634874</c:v>
                </c:pt>
                <c:pt idx="450">
                  <c:v>42.867151944438618</c:v>
                </c:pt>
                <c:pt idx="451">
                  <c:v>42.962848333385253</c:v>
                </c:pt>
                <c:pt idx="452">
                  <c:v>43.057706388897365</c:v>
                </c:pt>
                <c:pt idx="453">
                  <c:v>43.151874722308584</c:v>
                </c:pt>
                <c:pt idx="454">
                  <c:v>43.245349166658187</c:v>
                </c:pt>
                <c:pt idx="455">
                  <c:v>43.340070833365125</c:v>
                </c:pt>
                <c:pt idx="456">
                  <c:v>43.435348611142899</c:v>
                </c:pt>
                <c:pt idx="457">
                  <c:v>43.528961111108465</c:v>
                </c:pt>
                <c:pt idx="458">
                  <c:v>43.624518055518472</c:v>
                </c:pt>
                <c:pt idx="459">
                  <c:v>43.720627500017486</c:v>
                </c:pt>
                <c:pt idx="460">
                  <c:v>43.816183333330684</c:v>
                </c:pt>
                <c:pt idx="461">
                  <c:v>43.912572500043446</c:v>
                </c:pt>
                <c:pt idx="462">
                  <c:v>44.008683333330687</c:v>
                </c:pt>
                <c:pt idx="463">
                  <c:v>44.105350555578866</c:v>
                </c:pt>
                <c:pt idx="464">
                  <c:v>44.202709444496364</c:v>
                </c:pt>
                <c:pt idx="465">
                  <c:v>44.300351388851801</c:v>
                </c:pt>
                <c:pt idx="466">
                  <c:v>44.39979500002331</c:v>
                </c:pt>
                <c:pt idx="467">
                  <c:v>44.498406666649714</c:v>
                </c:pt>
                <c:pt idx="468">
                  <c:v>44.597710833350817</c:v>
                </c:pt>
                <c:pt idx="469">
                  <c:v>44.696877500017486</c:v>
                </c:pt>
                <c:pt idx="470">
                  <c:v>44.796183888912203</c:v>
                </c:pt>
                <c:pt idx="471">
                  <c:v>44.896184722185133</c:v>
                </c:pt>
                <c:pt idx="472">
                  <c:v>44.99520972225401</c:v>
                </c:pt>
                <c:pt idx="473">
                  <c:v>45.095488333370952</c:v>
                </c:pt>
                <c:pt idx="474">
                  <c:v>45.195211388866106</c:v>
                </c:pt>
                <c:pt idx="475">
                  <c:v>45.293821666704282</c:v>
                </c:pt>
                <c:pt idx="476">
                  <c:v>45.39368527783288</c:v>
                </c:pt>
                <c:pt idx="477">
                  <c:v>45.492433888912203</c:v>
                </c:pt>
                <c:pt idx="478">
                  <c:v>45.591044444441792</c:v>
                </c:pt>
                <c:pt idx="479">
                  <c:v>45.690075555576222</c:v>
                </c:pt>
                <c:pt idx="480">
                  <c:v>45.788686111172041</c:v>
                </c:pt>
                <c:pt idx="481">
                  <c:v>45.888268611166211</c:v>
                </c:pt>
                <c:pt idx="482">
                  <c:v>45.987019444505371</c:v>
                </c:pt>
                <c:pt idx="483">
                  <c:v>46.085213055610659</c:v>
                </c:pt>
                <c:pt idx="484">
                  <c:v>46.18437972227732</c:v>
                </c:pt>
                <c:pt idx="485">
                  <c:v>46.282576666673023</c:v>
                </c:pt>
                <c:pt idx="486">
                  <c:v>46.381322777801088</c:v>
                </c:pt>
                <c:pt idx="487">
                  <c:v>46.479103055596354</c:v>
                </c:pt>
                <c:pt idx="488">
                  <c:v>46.575214166707461</c:v>
                </c:pt>
                <c:pt idx="489">
                  <c:v>46.672299999992056</c:v>
                </c:pt>
                <c:pt idx="490">
                  <c:v>46.76841083334552</c:v>
                </c:pt>
                <c:pt idx="491">
                  <c:v>46.865076944496899</c:v>
                </c:pt>
                <c:pt idx="492">
                  <c:v>46.961047222283149</c:v>
                </c:pt>
                <c:pt idx="493">
                  <c:v>47.055910277830229</c:v>
                </c:pt>
                <c:pt idx="494">
                  <c:v>47.152436944511201</c:v>
                </c:pt>
                <c:pt idx="495">
                  <c:v>47.249382499986226</c:v>
                </c:pt>
                <c:pt idx="496">
                  <c:v>47.345771111117472</c:v>
                </c:pt>
                <c:pt idx="497">
                  <c:v>47.441604444450803</c:v>
                </c:pt>
                <c:pt idx="498">
                  <c:v>47.538826666673025</c:v>
                </c:pt>
                <c:pt idx="499">
                  <c:v>47.637579166756737</c:v>
                </c:pt>
                <c:pt idx="500">
                  <c:v>47.735770833359823</c:v>
                </c:pt>
                <c:pt idx="501">
                  <c:v>47.833548055622316</c:v>
                </c:pt>
                <c:pt idx="502">
                  <c:v>47.930357222292159</c:v>
                </c:pt>
                <c:pt idx="503">
                  <c:v>48.027160833345519</c:v>
                </c:pt>
                <c:pt idx="504">
                  <c:v>48.123826111157733</c:v>
                </c:pt>
                <c:pt idx="505">
                  <c:v>48.220634166664546</c:v>
                </c:pt>
                <c:pt idx="506">
                  <c:v>48.317578888866635</c:v>
                </c:pt>
                <c:pt idx="507">
                  <c:v>48.413826388915382</c:v>
                </c:pt>
                <c:pt idx="508">
                  <c:v>48.509524444474117</c:v>
                </c:pt>
                <c:pt idx="509">
                  <c:v>48.605495555533302</c:v>
                </c:pt>
                <c:pt idx="510">
                  <c:v>48.720913888944523</c:v>
                </c:pt>
                <c:pt idx="511">
                  <c:v>48.815772777795793</c:v>
                </c:pt>
                <c:pt idx="512">
                  <c:v>48.910495277775659</c:v>
                </c:pt>
                <c:pt idx="513">
                  <c:v>49.006050833331216</c:v>
                </c:pt>
                <c:pt idx="514">
                  <c:v>49.100636944505901</c:v>
                </c:pt>
                <c:pt idx="515">
                  <c:v>49.195082222223284</c:v>
                </c:pt>
                <c:pt idx="516">
                  <c:v>49.289248888889951</c:v>
                </c:pt>
                <c:pt idx="517">
                  <c:v>49.384385277827583</c:v>
                </c:pt>
                <c:pt idx="518">
                  <c:v>49.478828611108995</c:v>
                </c:pt>
                <c:pt idx="519">
                  <c:v>49.572439999977746</c:v>
                </c:pt>
                <c:pt idx="520">
                  <c:v>49.665496944520207</c:v>
                </c:pt>
                <c:pt idx="521">
                  <c:v>49.758273888958826</c:v>
                </c:pt>
                <c:pt idx="522">
                  <c:v>49.851051666736602</c:v>
                </c:pt>
                <c:pt idx="523">
                  <c:v>49.942861388921735</c:v>
                </c:pt>
                <c:pt idx="524">
                  <c:v>50.034805277784663</c:v>
                </c:pt>
                <c:pt idx="525">
                  <c:v>50.128275555570923</c:v>
                </c:pt>
                <c:pt idx="526">
                  <c:v>50.221472777790495</c:v>
                </c:pt>
                <c:pt idx="527">
                  <c:v>50.314663888944523</c:v>
                </c:pt>
                <c:pt idx="528">
                  <c:v>50.408552777833407</c:v>
                </c:pt>
                <c:pt idx="529">
                  <c:v>50.50244222223759</c:v>
                </c:pt>
                <c:pt idx="530">
                  <c:v>50.595775555570917</c:v>
                </c:pt>
                <c:pt idx="531">
                  <c:v>50.687720833354525</c:v>
                </c:pt>
                <c:pt idx="532">
                  <c:v>50.782164722217452</c:v>
                </c:pt>
                <c:pt idx="533">
                  <c:v>50.875499166713823</c:v>
                </c:pt>
                <c:pt idx="534">
                  <c:v>50.970640555620193</c:v>
                </c:pt>
                <c:pt idx="535">
                  <c:v>51.064665555556616</c:v>
                </c:pt>
                <c:pt idx="536">
                  <c:v>51.158832222223282</c:v>
                </c:pt>
                <c:pt idx="537">
                  <c:v>51.255364166696864</c:v>
                </c:pt>
                <c:pt idx="538">
                  <c:v>51.352030277848243</c:v>
                </c:pt>
                <c:pt idx="539">
                  <c:v>51.447999722229113</c:v>
                </c:pt>
                <c:pt idx="540">
                  <c:v>51.542998888889947</c:v>
                </c:pt>
                <c:pt idx="541">
                  <c:v>51.639666666653419</c:v>
                </c:pt>
                <c:pt idx="542">
                  <c:v>51.73633333332009</c:v>
                </c:pt>
                <c:pt idx="543">
                  <c:v>51.833276666667729</c:v>
                </c:pt>
                <c:pt idx="544">
                  <c:v>51.929944722188843</c:v>
                </c:pt>
                <c:pt idx="545">
                  <c:v>52.025778888927569</c:v>
                </c:pt>
                <c:pt idx="546">
                  <c:v>52.120919166737131</c:v>
                </c:pt>
                <c:pt idx="547">
                  <c:v>52.21675388892492</c:v>
                </c:pt>
                <c:pt idx="548">
                  <c:v>52.313278888927563</c:v>
                </c:pt>
                <c:pt idx="549">
                  <c:v>52.408834722306992</c:v>
                </c:pt>
                <c:pt idx="550">
                  <c:v>52.504666388895778</c:v>
                </c:pt>
                <c:pt idx="551">
                  <c:v>52.600365277793671</c:v>
                </c:pt>
                <c:pt idx="552">
                  <c:v>52.695225000050335</c:v>
                </c:pt>
                <c:pt idx="553">
                  <c:v>52.790921666688391</c:v>
                </c:pt>
                <c:pt idx="554">
                  <c:v>52.886201111144487</c:v>
                </c:pt>
                <c:pt idx="555">
                  <c:v>52.981755833294656</c:v>
                </c:pt>
                <c:pt idx="556">
                  <c:v>53.077169444494778</c:v>
                </c:pt>
                <c:pt idx="557">
                  <c:v>53.171891666717002</c:v>
                </c:pt>
                <c:pt idx="558">
                  <c:v>53.266615277793676</c:v>
                </c:pt>
                <c:pt idx="559">
                  <c:v>53.362725833389497</c:v>
                </c:pt>
                <c:pt idx="560">
                  <c:v>53.458699999981455</c:v>
                </c:pt>
                <c:pt idx="561">
                  <c:v>53.554533333314787</c:v>
                </c:pt>
                <c:pt idx="562">
                  <c:v>53.650090555614895</c:v>
                </c:pt>
                <c:pt idx="563">
                  <c:v>53.746755833294657</c:v>
                </c:pt>
                <c:pt idx="564">
                  <c:v>53.842311666740315</c:v>
                </c:pt>
                <c:pt idx="565">
                  <c:v>53.937590000033381</c:v>
                </c:pt>
                <c:pt idx="566">
                  <c:v>54.032034722301695</c:v>
                </c:pt>
                <c:pt idx="567">
                  <c:v>54.127171944446033</c:v>
                </c:pt>
                <c:pt idx="568">
                  <c:v>54.222726111147139</c:v>
                </c:pt>
                <c:pt idx="569">
                  <c:v>54.318146944443384</c:v>
                </c:pt>
                <c:pt idx="570">
                  <c:v>54.413702777822813</c:v>
                </c:pt>
                <c:pt idx="571">
                  <c:v>54.509534444477822</c:v>
                </c:pt>
                <c:pt idx="572">
                  <c:v>54.605506111184759</c:v>
                </c:pt>
                <c:pt idx="573">
                  <c:v>54.700370000004767</c:v>
                </c:pt>
                <c:pt idx="574">
                  <c:v>54.796340555614897</c:v>
                </c:pt>
                <c:pt idx="575">
                  <c:v>54.891060555577276</c:v>
                </c:pt>
                <c:pt idx="576">
                  <c:v>54.986201666726004</c:v>
                </c:pt>
                <c:pt idx="577">
                  <c:v>55.081617222295868</c:v>
                </c:pt>
                <c:pt idx="578">
                  <c:v>55.175925833384198</c:v>
                </c:pt>
                <c:pt idx="579">
                  <c:v>55.26953722225295</c:v>
                </c:pt>
                <c:pt idx="580">
                  <c:v>55.363981944455041</c:v>
                </c:pt>
                <c:pt idx="581">
                  <c:v>55.459537500010597</c:v>
                </c:pt>
                <c:pt idx="582">
                  <c:v>55.55606277783712</c:v>
                </c:pt>
                <c:pt idx="583">
                  <c:v>55.650230000019071</c:v>
                </c:pt>
                <c:pt idx="584">
                  <c:v>55.744259444475176</c:v>
                </c:pt>
                <c:pt idx="585">
                  <c:v>55.837870277828642</c:v>
                </c:pt>
                <c:pt idx="586">
                  <c:v>55.930927499996294</c:v>
                </c:pt>
                <c:pt idx="587">
                  <c:v>56.024952222241296</c:v>
                </c:pt>
                <c:pt idx="588">
                  <c:v>56.118704444434911</c:v>
                </c:pt>
                <c:pt idx="589">
                  <c:v>56.211616944471992</c:v>
                </c:pt>
                <c:pt idx="590">
                  <c:v>56.305230555600588</c:v>
                </c:pt>
                <c:pt idx="591">
                  <c:v>56.398563888933921</c:v>
                </c:pt>
                <c:pt idx="592">
                  <c:v>56.491618888907965</c:v>
                </c:pt>
                <c:pt idx="593">
                  <c:v>56.584815833303665</c:v>
                </c:pt>
                <c:pt idx="594">
                  <c:v>56.678840555614897</c:v>
                </c:pt>
                <c:pt idx="595">
                  <c:v>56.773008611136014</c:v>
                </c:pt>
                <c:pt idx="596">
                  <c:v>56.867592777808504</c:v>
                </c:pt>
                <c:pt idx="597">
                  <c:v>56.961342222226989</c:v>
                </c:pt>
                <c:pt idx="598">
                  <c:v>57.054120277762415</c:v>
                </c:pt>
                <c:pt idx="599">
                  <c:v>57.146620000004766</c:v>
                </c:pt>
                <c:pt idx="600">
                  <c:v>57.2393975000249</c:v>
                </c:pt>
                <c:pt idx="601">
                  <c:v>57.332453333338101</c:v>
                </c:pt>
                <c:pt idx="602">
                  <c:v>57.425373055603771</c:v>
                </c:pt>
                <c:pt idx="603">
                  <c:v>57.518287500010594</c:v>
                </c:pt>
                <c:pt idx="604">
                  <c:v>57.610374166700574</c:v>
                </c:pt>
                <c:pt idx="605">
                  <c:v>57.702872777846125</c:v>
                </c:pt>
                <c:pt idx="606">
                  <c:v>57.796066944466695</c:v>
                </c:pt>
                <c:pt idx="607">
                  <c:v>57.889121111101574</c:v>
                </c:pt>
                <c:pt idx="608">
                  <c:v>57.980789166688922</c:v>
                </c:pt>
                <c:pt idx="609">
                  <c:v>58.072874722282094</c:v>
                </c:pt>
                <c:pt idx="610">
                  <c:v>58.164677777753937</c:v>
                </c:pt>
                <c:pt idx="611">
                  <c:v>58.25634361114767</c:v>
                </c:pt>
                <c:pt idx="612">
                  <c:v>58.36745527777407</c:v>
                </c:pt>
                <c:pt idx="613">
                  <c:v>58.460233055551846</c:v>
                </c:pt>
                <c:pt idx="614">
                  <c:v>58.552875000039734</c:v>
                </c:pt>
                <c:pt idx="615">
                  <c:v>58.645790277851951</c:v>
                </c:pt>
                <c:pt idx="616">
                  <c:v>58.738010277814332</c:v>
                </c:pt>
                <c:pt idx="617">
                  <c:v>58.83009666668044</c:v>
                </c:pt>
                <c:pt idx="618">
                  <c:v>58.923011666735015</c:v>
                </c:pt>
                <c:pt idx="619">
                  <c:v>59.015653888914322</c:v>
                </c:pt>
                <c:pt idx="620">
                  <c:v>59.108708611130716</c:v>
                </c:pt>
                <c:pt idx="621">
                  <c:v>59.2025975000196</c:v>
                </c:pt>
                <c:pt idx="622">
                  <c:v>59.297598611116406</c:v>
                </c:pt>
                <c:pt idx="623">
                  <c:v>59.392321388920145</c:v>
                </c:pt>
                <c:pt idx="624">
                  <c:v>59.487456111179455</c:v>
                </c:pt>
                <c:pt idx="625">
                  <c:v>59.582599166697925</c:v>
                </c:pt>
                <c:pt idx="626">
                  <c:v>59.6788463889228</c:v>
                </c:pt>
                <c:pt idx="627">
                  <c:v>59.773569722241824</c:v>
                </c:pt>
                <c:pt idx="628">
                  <c:v>59.870098333358762</c:v>
                </c:pt>
                <c:pt idx="629">
                  <c:v>59.96510000003709</c:v>
                </c:pt>
                <c:pt idx="630">
                  <c:v>60.05940305557516</c:v>
                </c:pt>
                <c:pt idx="631">
                  <c:v>60.154125833378899</c:v>
                </c:pt>
                <c:pt idx="632">
                  <c:v>60.249403611156673</c:v>
                </c:pt>
                <c:pt idx="633">
                  <c:v>60.346767500042915</c:v>
                </c:pt>
                <c:pt idx="634">
                  <c:v>60.444404166671966</c:v>
                </c:pt>
                <c:pt idx="635">
                  <c:v>60.539124722215867</c:v>
                </c:pt>
                <c:pt idx="636">
                  <c:v>60.633156944513324</c:v>
                </c:pt>
                <c:pt idx="637">
                  <c:v>60.726347500019607</c:v>
                </c:pt>
                <c:pt idx="638">
                  <c:v>60.819403611156673</c:v>
                </c:pt>
                <c:pt idx="639">
                  <c:v>60.913292777803207</c:v>
                </c:pt>
                <c:pt idx="640">
                  <c:v>61.007182222207391</c:v>
                </c:pt>
                <c:pt idx="641">
                  <c:v>61.101490277846658</c:v>
                </c:pt>
                <c:pt idx="642">
                  <c:v>61.196069999999473</c:v>
                </c:pt>
                <c:pt idx="643">
                  <c:v>61.290238055520589</c:v>
                </c:pt>
                <c:pt idx="644">
                  <c:v>61.385100555618607</c:v>
                </c:pt>
                <c:pt idx="645">
                  <c:v>61.480658055543898</c:v>
                </c:pt>
                <c:pt idx="646">
                  <c:v>61.575658888883062</c:v>
                </c:pt>
                <c:pt idx="647">
                  <c:v>61.671491944458751</c:v>
                </c:pt>
                <c:pt idx="648">
                  <c:v>61.766627222233346</c:v>
                </c:pt>
                <c:pt idx="649">
                  <c:v>61.863016666703757</c:v>
                </c:pt>
                <c:pt idx="650">
                  <c:v>61.958850833376246</c:v>
                </c:pt>
                <c:pt idx="651">
                  <c:v>62.05496055556668</c:v>
                </c:pt>
                <c:pt idx="652">
                  <c:v>62.152184166709581</c:v>
                </c:pt>
                <c:pt idx="653">
                  <c:v>62.249683888951935</c:v>
                </c:pt>
                <c:pt idx="654">
                  <c:v>62.347880833347638</c:v>
                </c:pt>
                <c:pt idx="655">
                  <c:v>62.447184444467226</c:v>
                </c:pt>
                <c:pt idx="656">
                  <c:v>62.546351111133895</c:v>
                </c:pt>
                <c:pt idx="657">
                  <c:v>62.643992222216397</c:v>
                </c:pt>
                <c:pt idx="658">
                  <c:v>62.740381111105286</c:v>
                </c:pt>
                <c:pt idx="659">
                  <c:v>62.837049444516502</c:v>
                </c:pt>
                <c:pt idx="660">
                  <c:v>62.932603611151379</c:v>
                </c:pt>
                <c:pt idx="661">
                  <c:v>63.028296111159854</c:v>
                </c:pt>
                <c:pt idx="662">
                  <c:v>63.125104444424309</c:v>
                </c:pt>
                <c:pt idx="663">
                  <c:v>63.222604444424313</c:v>
                </c:pt>
                <c:pt idx="664">
                  <c:v>63.320659444464575</c:v>
                </c:pt>
                <c:pt idx="665">
                  <c:v>63.417326111131246</c:v>
                </c:pt>
                <c:pt idx="666">
                  <c:v>63.513715000020134</c:v>
                </c:pt>
                <c:pt idx="667">
                  <c:v>63.610382222202091</c:v>
                </c:pt>
                <c:pt idx="668">
                  <c:v>63.707741111119589</c:v>
                </c:pt>
                <c:pt idx="669">
                  <c:v>63.804827777809564</c:v>
                </c:pt>
                <c:pt idx="670">
                  <c:v>63.901495277815393</c:v>
                </c:pt>
                <c:pt idx="671">
                  <c:v>63.997186666660838</c:v>
                </c:pt>
                <c:pt idx="672">
                  <c:v>64.092743055555559</c:v>
                </c:pt>
                <c:pt idx="673">
                  <c:v>64.187464722196268</c:v>
                </c:pt>
                <c:pt idx="674">
                  <c:v>64.28205055561331</c:v>
                </c:pt>
                <c:pt idx="675">
                  <c:v>64.376773888932334</c:v>
                </c:pt>
                <c:pt idx="676">
                  <c:v>64.47149666666985</c:v>
                </c:pt>
                <c:pt idx="677">
                  <c:v>64.566630833347645</c:v>
                </c:pt>
                <c:pt idx="678">
                  <c:v>64.66149555557304</c:v>
                </c:pt>
                <c:pt idx="679">
                  <c:v>64.755520833333335</c:v>
                </c:pt>
                <c:pt idx="680">
                  <c:v>64.850243333313202</c:v>
                </c:pt>
                <c:pt idx="681">
                  <c:v>64.945664722190969</c:v>
                </c:pt>
                <c:pt idx="682">
                  <c:v>65.040799722274144</c:v>
                </c:pt>
                <c:pt idx="683">
                  <c:v>65.135939166744549</c:v>
                </c:pt>
                <c:pt idx="684">
                  <c:v>65.231633055607475</c:v>
                </c:pt>
                <c:pt idx="685">
                  <c:v>65.328577777809571</c:v>
                </c:pt>
                <c:pt idx="686">
                  <c:v>65.424551666710116</c:v>
                </c:pt>
                <c:pt idx="687">
                  <c:v>65.52122083332803</c:v>
                </c:pt>
                <c:pt idx="688">
                  <c:v>65.617468055619128</c:v>
                </c:pt>
                <c:pt idx="689">
                  <c:v>65.713578055567211</c:v>
                </c:pt>
                <c:pt idx="690">
                  <c:v>65.808997777766649</c:v>
                </c:pt>
                <c:pt idx="691">
                  <c:v>65.904967222279979</c:v>
                </c:pt>
                <c:pt idx="692">
                  <c:v>66.001078055567206</c:v>
                </c:pt>
                <c:pt idx="693">
                  <c:v>66.097053611079858</c:v>
                </c:pt>
                <c:pt idx="694">
                  <c:v>66.192887777752347</c:v>
                </c:pt>
                <c:pt idx="695">
                  <c:v>66.290110555622306</c:v>
                </c:pt>
                <c:pt idx="696">
                  <c:v>66.38663555555874</c:v>
                </c:pt>
                <c:pt idx="697">
                  <c:v>66.48316583342023</c:v>
                </c:pt>
                <c:pt idx="698">
                  <c:v>66.579277500046629</c:v>
                </c:pt>
                <c:pt idx="699">
                  <c:v>66.674412777821217</c:v>
                </c:pt>
                <c:pt idx="700">
                  <c:v>66.770246666669848</c:v>
                </c:pt>
                <c:pt idx="701">
                  <c:v>66.865525000029137</c:v>
                </c:pt>
                <c:pt idx="702">
                  <c:v>66.96150027778414</c:v>
                </c:pt>
                <c:pt idx="703">
                  <c:v>67.057611944476761</c:v>
                </c:pt>
                <c:pt idx="704">
                  <c:v>67.153858611120114</c:v>
                </c:pt>
                <c:pt idx="705">
                  <c:v>67.25135888887776</c:v>
                </c:pt>
                <c:pt idx="706">
                  <c:v>67.349555555582043</c:v>
                </c:pt>
                <c:pt idx="707">
                  <c:v>67.446779166724951</c:v>
                </c:pt>
                <c:pt idx="708">
                  <c:v>67.543722777830226</c:v>
                </c:pt>
                <c:pt idx="709">
                  <c:v>67.641359444459283</c:v>
                </c:pt>
                <c:pt idx="710">
                  <c:v>67.738723611169391</c:v>
                </c:pt>
                <c:pt idx="711">
                  <c:v>67.834693333307897</c:v>
                </c:pt>
                <c:pt idx="712">
                  <c:v>67.930390555593704</c:v>
                </c:pt>
                <c:pt idx="713">
                  <c:v>68.025390833351352</c:v>
                </c:pt>
                <c:pt idx="714">
                  <c:v>68.140946944422197</c:v>
                </c:pt>
                <c:pt idx="715">
                  <c:v>68.236082500020657</c:v>
                </c:pt>
                <c:pt idx="716">
                  <c:v>68.331082222196784</c:v>
                </c:pt>
                <c:pt idx="717">
                  <c:v>68.42635972221693</c:v>
                </c:pt>
                <c:pt idx="718">
                  <c:v>68.520528333385784</c:v>
                </c:pt>
                <c:pt idx="719">
                  <c:v>68.6180269444651</c:v>
                </c:pt>
                <c:pt idx="720">
                  <c:v>68.715528333385791</c:v>
                </c:pt>
                <c:pt idx="721">
                  <c:v>68.811779722240232</c:v>
                </c:pt>
                <c:pt idx="722">
                  <c:v>68.908583333359829</c:v>
                </c:pt>
                <c:pt idx="723">
                  <c:v>69.004972500072583</c:v>
                </c:pt>
                <c:pt idx="724">
                  <c:v>69.101361388961479</c:v>
                </c:pt>
                <c:pt idx="725">
                  <c:v>69.198305555582053</c:v>
                </c:pt>
                <c:pt idx="726">
                  <c:v>69.295805000066764</c:v>
                </c:pt>
                <c:pt idx="727">
                  <c:v>69.392751111123303</c:v>
                </c:pt>
                <c:pt idx="728">
                  <c:v>69.488585277795792</c:v>
                </c:pt>
                <c:pt idx="729">
                  <c:v>69.585252222220106</c:v>
                </c:pt>
                <c:pt idx="730">
                  <c:v>69.682751388880945</c:v>
                </c:pt>
                <c:pt idx="731">
                  <c:v>69.781503611140778</c:v>
                </c:pt>
                <c:pt idx="732">
                  <c:v>69.879560000035497</c:v>
                </c:pt>
                <c:pt idx="733">
                  <c:v>69.977616111172566</c:v>
                </c:pt>
                <c:pt idx="734">
                  <c:v>70.074696944488423</c:v>
                </c:pt>
                <c:pt idx="735">
                  <c:v>70.170252777801622</c:v>
                </c:pt>
                <c:pt idx="736">
                  <c:v>70.265950000021192</c:v>
                </c:pt>
                <c:pt idx="737">
                  <c:v>70.362060000035498</c:v>
                </c:pt>
                <c:pt idx="738">
                  <c:v>70.456505000061455</c:v>
                </c:pt>
                <c:pt idx="739">
                  <c:v>70.55136333333121</c:v>
                </c:pt>
                <c:pt idx="740">
                  <c:v>70.646364722185666</c:v>
                </c:pt>
                <c:pt idx="741">
                  <c:v>70.74191972222593</c:v>
                </c:pt>
                <c:pt idx="742">
                  <c:v>70.837339166733955</c:v>
                </c:pt>
                <c:pt idx="743">
                  <c:v>70.933031111094692</c:v>
                </c:pt>
                <c:pt idx="744">
                  <c:v>71.029142777853536</c:v>
                </c:pt>
                <c:pt idx="745">
                  <c:v>71.123308333357173</c:v>
                </c:pt>
                <c:pt idx="746">
                  <c:v>71.215808888872459</c:v>
                </c:pt>
                <c:pt idx="747">
                  <c:v>71.308450833360354</c:v>
                </c:pt>
                <c:pt idx="748">
                  <c:v>71.404006666673553</c:v>
                </c:pt>
                <c:pt idx="749">
                  <c:v>71.500810555617008</c:v>
                </c:pt>
                <c:pt idx="750">
                  <c:v>71.598452222214803</c:v>
                </c:pt>
                <c:pt idx="751">
                  <c:v>71.695811111132301</c:v>
                </c:pt>
                <c:pt idx="752">
                  <c:v>71.792477500041329</c:v>
                </c:pt>
                <c:pt idx="753">
                  <c:v>71.88873027781645</c:v>
                </c:pt>
                <c:pt idx="754">
                  <c:v>71.985254444479949</c:v>
                </c:pt>
                <c:pt idx="755">
                  <c:v>72.083032500081586</c:v>
                </c:pt>
                <c:pt idx="756">
                  <c:v>72.180952777796321</c:v>
                </c:pt>
                <c:pt idx="757">
                  <c:v>72.279145555562437</c:v>
                </c:pt>
                <c:pt idx="758">
                  <c:v>72.37720000002119</c:v>
                </c:pt>
                <c:pt idx="759">
                  <c:v>72.474285833372008</c:v>
                </c:pt>
                <c:pt idx="760">
                  <c:v>72.571089722249241</c:v>
                </c:pt>
                <c:pt idx="761">
                  <c:v>72.667477222283679</c:v>
                </c:pt>
                <c:pt idx="762">
                  <c:v>72.763175555533834</c:v>
                </c:pt>
                <c:pt idx="763">
                  <c:v>72.85845388895936</c:v>
                </c:pt>
                <c:pt idx="764">
                  <c:v>72.954285833372012</c:v>
                </c:pt>
                <c:pt idx="765">
                  <c:v>73.051231944494774</c:v>
                </c:pt>
                <c:pt idx="766">
                  <c:v>73.146508611109525</c:v>
                </c:pt>
                <c:pt idx="767">
                  <c:v>73.242619999978274</c:v>
                </c:pt>
                <c:pt idx="768">
                  <c:v>73.339145277804803</c:v>
                </c:pt>
                <c:pt idx="769">
                  <c:v>73.436509166624816</c:v>
                </c:pt>
                <c:pt idx="770">
                  <c:v>73.534842499958145</c:v>
                </c:pt>
                <c:pt idx="771">
                  <c:v>73.632899444500609</c:v>
                </c:pt>
                <c:pt idx="772">
                  <c:v>73.73053583330578</c:v>
                </c:pt>
                <c:pt idx="773">
                  <c:v>73.827203055553966</c:v>
                </c:pt>
                <c:pt idx="774">
                  <c:v>73.923454166716994</c:v>
                </c:pt>
                <c:pt idx="775">
                  <c:v>74.019146666659253</c:v>
                </c:pt>
                <c:pt idx="776">
                  <c:v>74.115121388965179</c:v>
                </c:pt>
                <c:pt idx="777">
                  <c:v>74.2117894444863</c:v>
                </c:pt>
                <c:pt idx="778">
                  <c:v>74.309566388924921</c:v>
                </c:pt>
                <c:pt idx="779">
                  <c:v>74.407900277773535</c:v>
                </c:pt>
                <c:pt idx="780">
                  <c:v>74.505121111141307</c:v>
                </c:pt>
                <c:pt idx="781">
                  <c:v>74.603035555548132</c:v>
                </c:pt>
                <c:pt idx="782">
                  <c:v>74.701234166688394</c:v>
                </c:pt>
                <c:pt idx="783">
                  <c:v>74.799846666653949</c:v>
                </c:pt>
                <c:pt idx="784">
                  <c:v>74.89762333333492</c:v>
                </c:pt>
                <c:pt idx="785">
                  <c:v>74.995400555597413</c:v>
                </c:pt>
                <c:pt idx="786">
                  <c:v>75.092624444431735</c:v>
                </c:pt>
                <c:pt idx="787">
                  <c:v>75.188871944480468</c:v>
                </c:pt>
                <c:pt idx="788">
                  <c:v>75.285260555611714</c:v>
                </c:pt>
                <c:pt idx="789">
                  <c:v>75.380816944506435</c:v>
                </c:pt>
                <c:pt idx="790">
                  <c:v>75.47706805560324</c:v>
                </c:pt>
                <c:pt idx="791">
                  <c:v>75.572760555611723</c:v>
                </c:pt>
                <c:pt idx="792">
                  <c:v>75.669149166676732</c:v>
                </c:pt>
                <c:pt idx="793">
                  <c:v>75.76637277781964</c:v>
                </c:pt>
                <c:pt idx="794">
                  <c:v>75.862903888954051</c:v>
                </c:pt>
                <c:pt idx="795">
                  <c:v>75.958318055537006</c:v>
                </c:pt>
                <c:pt idx="796">
                  <c:v>76.053040555583109</c:v>
                </c:pt>
                <c:pt idx="797">
                  <c:v>76.146928611132836</c:v>
                </c:pt>
                <c:pt idx="798">
                  <c:v>76.241372500061985</c:v>
                </c:pt>
                <c:pt idx="799">
                  <c:v>76.33568083332645</c:v>
                </c:pt>
                <c:pt idx="800">
                  <c:v>76.429427500036027</c:v>
                </c:pt>
                <c:pt idx="801">
                  <c:v>76.52345777776506</c:v>
                </c:pt>
                <c:pt idx="802">
                  <c:v>76.618318055537017</c:v>
                </c:pt>
                <c:pt idx="803">
                  <c:v>76.713460833364067</c:v>
                </c:pt>
                <c:pt idx="804">
                  <c:v>76.808737777802676</c:v>
                </c:pt>
                <c:pt idx="805">
                  <c:v>76.904015833338107</c:v>
                </c:pt>
                <c:pt idx="806">
                  <c:v>76.999015000065171</c:v>
                </c:pt>
                <c:pt idx="807">
                  <c:v>77.094985277785199</c:v>
                </c:pt>
                <c:pt idx="808">
                  <c:v>77.191096388896312</c:v>
                </c:pt>
                <c:pt idx="809">
                  <c:v>77.288184166683095</c:v>
                </c:pt>
                <c:pt idx="810">
                  <c:v>77.384293888939752</c:v>
                </c:pt>
                <c:pt idx="811">
                  <c:v>77.480682500004775</c:v>
                </c:pt>
                <c:pt idx="812">
                  <c:v>77.576096944477825</c:v>
                </c:pt>
                <c:pt idx="813">
                  <c:v>77.672071944475178</c:v>
                </c:pt>
                <c:pt idx="814">
                  <c:v>77.769151944451863</c:v>
                </c:pt>
                <c:pt idx="815">
                  <c:v>77.865682500004766</c:v>
                </c:pt>
                <c:pt idx="816">
                  <c:v>77.981375833352402</c:v>
                </c:pt>
                <c:pt idx="817">
                  <c:v>78.076794444455047</c:v>
                </c:pt>
                <c:pt idx="818">
                  <c:v>78.17151805553172</c:v>
                </c:pt>
                <c:pt idx="819">
                  <c:v>78.26596166670322</c:v>
                </c:pt>
                <c:pt idx="820">
                  <c:v>78.362073611087268</c:v>
                </c:pt>
                <c:pt idx="821">
                  <c:v>78.458598611156148</c:v>
                </c:pt>
                <c:pt idx="822">
                  <c:v>78.555542500019072</c:v>
                </c:pt>
                <c:pt idx="823">
                  <c:v>78.653042222261433</c:v>
                </c:pt>
                <c:pt idx="824">
                  <c:v>78.751931111150313</c:v>
                </c:pt>
                <c:pt idx="825">
                  <c:v>78.850962499976163</c:v>
                </c:pt>
                <c:pt idx="826">
                  <c:v>78.95026611116198</c:v>
                </c:pt>
                <c:pt idx="827">
                  <c:v>79.049155277808509</c:v>
                </c:pt>
                <c:pt idx="828">
                  <c:v>79.145128888885182</c:v>
                </c:pt>
                <c:pt idx="829">
                  <c:v>79.245129444466698</c:v>
                </c:pt>
                <c:pt idx="830">
                  <c:v>79.344575000074173</c:v>
                </c:pt>
                <c:pt idx="831">
                  <c:v>79.444851944446569</c:v>
                </c:pt>
                <c:pt idx="832">
                  <c:v>79.543321666717532</c:v>
                </c:pt>
                <c:pt idx="833">
                  <c:v>79.643185000022257</c:v>
                </c:pt>
                <c:pt idx="834">
                  <c:v>79.744155555566152</c:v>
                </c:pt>
                <c:pt idx="835">
                  <c:v>79.844019444518622</c:v>
                </c:pt>
                <c:pt idx="836">
                  <c:v>79.943740833335454</c:v>
                </c:pt>
                <c:pt idx="837">
                  <c:v>80.042631111145013</c:v>
                </c:pt>
                <c:pt idx="838">
                  <c:v>80.142491111093094</c:v>
                </c:pt>
                <c:pt idx="839">
                  <c:v>80.242489722238645</c:v>
                </c:pt>
                <c:pt idx="840">
                  <c:v>80.34263138890266</c:v>
                </c:pt>
                <c:pt idx="841">
                  <c:v>80.441099722252957</c:v>
                </c:pt>
                <c:pt idx="842">
                  <c:v>80.539434722264602</c:v>
                </c:pt>
                <c:pt idx="843">
                  <c:v>80.638603055609593</c:v>
                </c:pt>
                <c:pt idx="844">
                  <c:v>80.738187500039743</c:v>
                </c:pt>
                <c:pt idx="845">
                  <c:v>80.836381111145016</c:v>
                </c:pt>
                <c:pt idx="846">
                  <c:v>80.933325555589462</c:v>
                </c:pt>
                <c:pt idx="847">
                  <c:v>81.028465555575153</c:v>
                </c:pt>
                <c:pt idx="848">
                  <c:v>81.122910833358759</c:v>
                </c:pt>
                <c:pt idx="849">
                  <c:v>81.217355277803208</c:v>
                </c:pt>
                <c:pt idx="850">
                  <c:v>81.311935277779895</c:v>
                </c:pt>
                <c:pt idx="851">
                  <c:v>81.406522499985158</c:v>
                </c:pt>
                <c:pt idx="852">
                  <c:v>81.501522777809043</c:v>
                </c:pt>
                <c:pt idx="853">
                  <c:v>81.596103055609603</c:v>
                </c:pt>
                <c:pt idx="854">
                  <c:v>81.690410555601119</c:v>
                </c:pt>
                <c:pt idx="855">
                  <c:v>81.784855000045567</c:v>
                </c:pt>
                <c:pt idx="856">
                  <c:v>81.88027138888836</c:v>
                </c:pt>
                <c:pt idx="857">
                  <c:v>81.975967222253487</c:v>
                </c:pt>
                <c:pt idx="858">
                  <c:v>82.071658888922798</c:v>
                </c:pt>
                <c:pt idx="859">
                  <c:v>82.166937500039737</c:v>
                </c:pt>
                <c:pt idx="860">
                  <c:v>82.261382777823343</c:v>
                </c:pt>
                <c:pt idx="861">
                  <c:v>82.355691388845443</c:v>
                </c:pt>
                <c:pt idx="862">
                  <c:v>82.448882777823343</c:v>
                </c:pt>
                <c:pt idx="863">
                  <c:v>82.543188888894193</c:v>
                </c:pt>
                <c:pt idx="864">
                  <c:v>82.639301666683622</c:v>
                </c:pt>
                <c:pt idx="865">
                  <c:v>82.734581111139718</c:v>
                </c:pt>
                <c:pt idx="866">
                  <c:v>82.830828333364593</c:v>
                </c:pt>
                <c:pt idx="867">
                  <c:v>82.925272500051392</c:v>
                </c:pt>
                <c:pt idx="868">
                  <c:v>83.019024166663485</c:v>
                </c:pt>
                <c:pt idx="869">
                  <c:v>83.11207972221905</c:v>
                </c:pt>
                <c:pt idx="870">
                  <c:v>83.206104722221696</c:v>
                </c:pt>
                <c:pt idx="871">
                  <c:v>83.301523333324326</c:v>
                </c:pt>
                <c:pt idx="872">
                  <c:v>83.397494444449748</c:v>
                </c:pt>
                <c:pt idx="873">
                  <c:v>83.492913888957759</c:v>
                </c:pt>
                <c:pt idx="874">
                  <c:v>83.587217500011121</c:v>
                </c:pt>
                <c:pt idx="875">
                  <c:v>83.682080555624438</c:v>
                </c:pt>
                <c:pt idx="876">
                  <c:v>83.777081388963595</c:v>
                </c:pt>
                <c:pt idx="877">
                  <c:v>83.870693055589996</c:v>
                </c:pt>
                <c:pt idx="878">
                  <c:v>83.96402611116568</c:v>
                </c:pt>
                <c:pt idx="879">
                  <c:v>84.057774722311237</c:v>
                </c:pt>
                <c:pt idx="880">
                  <c:v>84.15236083335347</c:v>
                </c:pt>
                <c:pt idx="881">
                  <c:v>84.245971666706936</c:v>
                </c:pt>
                <c:pt idx="882">
                  <c:v>84.339304166701112</c:v>
                </c:pt>
                <c:pt idx="883">
                  <c:v>84.433747222291103</c:v>
                </c:pt>
                <c:pt idx="884">
                  <c:v>84.528749722242353</c:v>
                </c:pt>
                <c:pt idx="885">
                  <c:v>84.624305555555551</c:v>
                </c:pt>
                <c:pt idx="886">
                  <c:v>84.720830277866781</c:v>
                </c:pt>
                <c:pt idx="887">
                  <c:v>84.816941666735545</c:v>
                </c:pt>
                <c:pt idx="888">
                  <c:v>84.913052222198914</c:v>
                </c:pt>
                <c:pt idx="889">
                  <c:v>85.008885555532245</c:v>
                </c:pt>
                <c:pt idx="890">
                  <c:v>85.103195000025963</c:v>
                </c:pt>
                <c:pt idx="891">
                  <c:v>85.19805222219891</c:v>
                </c:pt>
                <c:pt idx="892">
                  <c:v>85.293052777846654</c:v>
                </c:pt>
                <c:pt idx="893">
                  <c:v>85.389027500020134</c:v>
                </c:pt>
                <c:pt idx="894">
                  <c:v>85.484861944450273</c:v>
                </c:pt>
                <c:pt idx="895">
                  <c:v>85.581665555569856</c:v>
                </c:pt>
                <c:pt idx="896">
                  <c:v>85.678332500060392</c:v>
                </c:pt>
                <c:pt idx="897">
                  <c:v>85.774999166727071</c:v>
                </c:pt>
                <c:pt idx="898">
                  <c:v>85.871250555581511</c:v>
                </c:pt>
                <c:pt idx="899">
                  <c:v>85.967641111148723</c:v>
                </c:pt>
                <c:pt idx="900">
                  <c:v>86.063332500060397</c:v>
                </c:pt>
                <c:pt idx="901">
                  <c:v>86.158751388854455</c:v>
                </c:pt>
                <c:pt idx="902">
                  <c:v>86.254585000011659</c:v>
                </c:pt>
                <c:pt idx="903">
                  <c:v>86.350276111165684</c:v>
                </c:pt>
                <c:pt idx="904">
                  <c:v>86.445276666680968</c:v>
                </c:pt>
                <c:pt idx="905">
                  <c:v>86.540141111148728</c:v>
                </c:pt>
                <c:pt idx="906">
                  <c:v>86.635553888943463</c:v>
                </c:pt>
                <c:pt idx="907">
                  <c:v>86.730973333319028</c:v>
                </c:pt>
                <c:pt idx="908">
                  <c:v>86.825973611076677</c:v>
                </c:pt>
                <c:pt idx="909">
                  <c:v>86.921251666678316</c:v>
                </c:pt>
                <c:pt idx="910">
                  <c:v>87.016666388909016</c:v>
                </c:pt>
                <c:pt idx="911">
                  <c:v>87.111665833393729</c:v>
                </c:pt>
                <c:pt idx="912">
                  <c:v>87.206666666666663</c:v>
                </c:pt>
                <c:pt idx="913">
                  <c:v>87.300834166672502</c:v>
                </c:pt>
                <c:pt idx="914">
                  <c:v>87.39458583341704</c:v>
                </c:pt>
                <c:pt idx="915">
                  <c:v>87.486943888929162</c:v>
                </c:pt>
                <c:pt idx="916">
                  <c:v>87.579445277783606</c:v>
                </c:pt>
                <c:pt idx="917">
                  <c:v>87.67361138886875</c:v>
                </c:pt>
                <c:pt idx="918">
                  <c:v>87.787086944447623</c:v>
                </c:pt>
                <c:pt idx="919">
                  <c:v>87.881253333356639</c:v>
                </c:pt>
                <c:pt idx="920">
                  <c:v>87.97597527782122</c:v>
                </c:pt>
                <c:pt idx="921">
                  <c:v>88.070143055584694</c:v>
                </c:pt>
                <c:pt idx="922">
                  <c:v>88.165420833362475</c:v>
                </c:pt>
                <c:pt idx="923">
                  <c:v>88.260421944459281</c:v>
                </c:pt>
                <c:pt idx="924">
                  <c:v>88.354448333382607</c:v>
                </c:pt>
                <c:pt idx="925">
                  <c:v>88.447923055556089</c:v>
                </c:pt>
                <c:pt idx="926">
                  <c:v>88.541114444467752</c:v>
                </c:pt>
                <c:pt idx="927">
                  <c:v>88.634311111105816</c:v>
                </c:pt>
                <c:pt idx="928">
                  <c:v>88.728613333370944</c:v>
                </c:pt>
                <c:pt idx="929">
                  <c:v>88.824170555604823</c:v>
                </c:pt>
                <c:pt idx="930">
                  <c:v>88.919446388946639</c:v>
                </c:pt>
                <c:pt idx="931">
                  <c:v>89.015700555576217</c:v>
                </c:pt>
                <c:pt idx="932">
                  <c:v>89.111670277847182</c:v>
                </c:pt>
                <c:pt idx="933">
                  <c:v>89.20764444443914</c:v>
                </c:pt>
                <c:pt idx="934">
                  <c:v>89.302780833376772</c:v>
                </c:pt>
                <c:pt idx="935">
                  <c:v>89.39847805553012</c:v>
                </c:pt>
                <c:pt idx="936">
                  <c:v>89.494311111105816</c:v>
                </c:pt>
                <c:pt idx="937">
                  <c:v>89.591533055570395</c:v>
                </c:pt>
                <c:pt idx="938">
                  <c:v>89.687780555619128</c:v>
                </c:pt>
                <c:pt idx="939">
                  <c:v>89.784034722314942</c:v>
                </c:pt>
                <c:pt idx="940">
                  <c:v>89.882368611163557</c:v>
                </c:pt>
                <c:pt idx="941">
                  <c:v>89.980004166695807</c:v>
                </c:pt>
                <c:pt idx="942">
                  <c:v>90.077089444465102</c:v>
                </c:pt>
                <c:pt idx="943">
                  <c:v>90.172646666698981</c:v>
                </c:pt>
                <c:pt idx="944">
                  <c:v>90.269313333365659</c:v>
                </c:pt>
                <c:pt idx="945">
                  <c:v>90.365146388941341</c:v>
                </c:pt>
                <c:pt idx="946">
                  <c:v>90.460838611125951</c:v>
                </c:pt>
                <c:pt idx="947">
                  <c:v>90.556814722286333</c:v>
                </c:pt>
                <c:pt idx="948">
                  <c:v>90.652091111143434</c:v>
                </c:pt>
                <c:pt idx="949">
                  <c:v>90.748202222254548</c:v>
                </c:pt>
                <c:pt idx="950">
                  <c:v>90.844728333353999</c:v>
                </c:pt>
                <c:pt idx="951">
                  <c:v>90.940283611151912</c:v>
                </c:pt>
                <c:pt idx="952">
                  <c:v>91.036258611149265</c:v>
                </c:pt>
                <c:pt idx="953">
                  <c:v>91.131536111169396</c:v>
                </c:pt>
                <c:pt idx="954">
                  <c:v>91.226950833333859</c:v>
                </c:pt>
                <c:pt idx="955">
                  <c:v>91.323062777850367</c:v>
                </c:pt>
                <c:pt idx="956">
                  <c:v>91.419451666739249</c:v>
                </c:pt>
                <c:pt idx="957">
                  <c:v>91.515839722222751</c:v>
                </c:pt>
                <c:pt idx="958">
                  <c:v>91.611952777836052</c:v>
                </c:pt>
                <c:pt idx="959">
                  <c:v>91.709174722300631</c:v>
                </c:pt>
                <c:pt idx="960">
                  <c:v>91.806396944522859</c:v>
                </c:pt>
                <c:pt idx="961">
                  <c:v>91.904174722300638</c:v>
                </c:pt>
                <c:pt idx="962">
                  <c:v>92.001674444476762</c:v>
                </c:pt>
                <c:pt idx="963">
                  <c:v>92.09709444443385</c:v>
                </c:pt>
                <c:pt idx="964">
                  <c:v>92.192785555587875</c:v>
                </c:pt>
                <c:pt idx="965">
                  <c:v>92.288618333405921</c:v>
                </c:pt>
                <c:pt idx="966">
                  <c:v>92.384316944479949</c:v>
                </c:pt>
                <c:pt idx="967">
                  <c:v>92.480286111169391</c:v>
                </c:pt>
                <c:pt idx="968">
                  <c:v>92.576953611108991</c:v>
                </c:pt>
                <c:pt idx="969">
                  <c:v>92.672786666684686</c:v>
                </c:pt>
                <c:pt idx="970">
                  <c:v>92.769039166702171</c:v>
                </c:pt>
                <c:pt idx="971">
                  <c:v>92.864872777793138</c:v>
                </c:pt>
                <c:pt idx="972">
                  <c:v>92.960150833328569</c:v>
                </c:pt>
                <c:pt idx="973">
                  <c:v>93.055982777807444</c:v>
                </c:pt>
                <c:pt idx="974">
                  <c:v>93.152231944468284</c:v>
                </c:pt>
                <c:pt idx="975">
                  <c:v>93.24723333332274</c:v>
                </c:pt>
                <c:pt idx="976">
                  <c:v>93.342231388886773</c:v>
                </c:pt>
                <c:pt idx="977">
                  <c:v>93.437232500049802</c:v>
                </c:pt>
                <c:pt idx="978">
                  <c:v>93.532510000003711</c:v>
                </c:pt>
                <c:pt idx="979">
                  <c:v>93.626955555544953</c:v>
                </c:pt>
                <c:pt idx="980">
                  <c:v>93.72209583335453</c:v>
                </c:pt>
                <c:pt idx="981">
                  <c:v>93.8169558333026</c:v>
                </c:pt>
                <c:pt idx="982">
                  <c:v>93.912931388881475</c:v>
                </c:pt>
                <c:pt idx="983">
                  <c:v>94.008764444457157</c:v>
                </c:pt>
                <c:pt idx="984">
                  <c:v>94.102931388881473</c:v>
                </c:pt>
                <c:pt idx="985">
                  <c:v>94.197096944517554</c:v>
                </c:pt>
                <c:pt idx="986">
                  <c:v>94.291541944477288</c:v>
                </c:pt>
                <c:pt idx="987">
                  <c:v>94.386542222234937</c:v>
                </c:pt>
                <c:pt idx="988">
                  <c:v>94.481819722255068</c:v>
                </c:pt>
                <c:pt idx="989">
                  <c:v>94.577233611080388</c:v>
                </c:pt>
                <c:pt idx="990">
                  <c:v>94.673900277747052</c:v>
                </c:pt>
                <c:pt idx="991">
                  <c:v>94.769875000052977</c:v>
                </c:pt>
                <c:pt idx="992">
                  <c:v>94.864457777804802</c:v>
                </c:pt>
                <c:pt idx="993">
                  <c:v>94.958625000052976</c:v>
                </c:pt>
                <c:pt idx="994">
                  <c:v>95.052933333317441</c:v>
                </c:pt>
                <c:pt idx="995">
                  <c:v>95.147513611118001</c:v>
                </c:pt>
                <c:pt idx="996">
                  <c:v>95.242654444442849</c:v>
                </c:pt>
                <c:pt idx="997">
                  <c:v>95.336957500047149</c:v>
                </c:pt>
                <c:pt idx="998">
                  <c:v>95.432236666679387</c:v>
                </c:pt>
                <c:pt idx="999">
                  <c:v>95.527236388921736</c:v>
                </c:pt>
                <c:pt idx="1000">
                  <c:v>95.622933333317434</c:v>
                </c:pt>
                <c:pt idx="1001">
                  <c:v>95.720290277865203</c:v>
                </c:pt>
                <c:pt idx="1002">
                  <c:v>95.817933055559791</c:v>
                </c:pt>
                <c:pt idx="1003">
                  <c:v>95.914877777761888</c:v>
                </c:pt>
                <c:pt idx="1004">
                  <c:v>96.011544444428552</c:v>
                </c:pt>
                <c:pt idx="1005">
                  <c:v>96.106822777787841</c:v>
                </c:pt>
                <c:pt idx="1006">
                  <c:v>96.200433888898957</c:v>
                </c:pt>
                <c:pt idx="1007">
                  <c:v>96.292792500058809</c:v>
                </c:pt>
                <c:pt idx="1008">
                  <c:v>96.38529277781646</c:v>
                </c:pt>
                <c:pt idx="1009">
                  <c:v>96.477792777816461</c:v>
                </c:pt>
                <c:pt idx="1010">
                  <c:v>96.570571111109516</c:v>
                </c:pt>
                <c:pt idx="1011">
                  <c:v>96.663627500004239</c:v>
                </c:pt>
                <c:pt idx="1012">
                  <c:v>96.756403611169915</c:v>
                </c:pt>
                <c:pt idx="1013">
                  <c:v>96.849046666688395</c:v>
                </c:pt>
                <c:pt idx="1014">
                  <c:v>96.942657222284211</c:v>
                </c:pt>
                <c:pt idx="1015">
                  <c:v>97.035990833375195</c:v>
                </c:pt>
                <c:pt idx="1016">
                  <c:v>97.129879166748793</c:v>
                </c:pt>
                <c:pt idx="1017">
                  <c:v>97.223626944422719</c:v>
                </c:pt>
                <c:pt idx="1018">
                  <c:v>97.316268333395328</c:v>
                </c:pt>
                <c:pt idx="1019">
                  <c:v>97.409739166696866</c:v>
                </c:pt>
                <c:pt idx="1020">
                  <c:v>97.521546388930744</c:v>
                </c:pt>
                <c:pt idx="1021">
                  <c:v>97.614739444454514</c:v>
                </c:pt>
                <c:pt idx="1022">
                  <c:v>97.707239166696866</c:v>
                </c:pt>
                <c:pt idx="1023">
                  <c:v>97.798213888936573</c:v>
                </c:pt>
                <c:pt idx="1024">
                  <c:v>97.891684722238111</c:v>
                </c:pt>
                <c:pt idx="1025">
                  <c:v>97.985573333369359</c:v>
                </c:pt>
                <c:pt idx="1026">
                  <c:v>98.078906111121171</c:v>
                </c:pt>
                <c:pt idx="1027">
                  <c:v>98.172516666650779</c:v>
                </c:pt>
                <c:pt idx="1028">
                  <c:v>98.266269444492124</c:v>
                </c:pt>
                <c:pt idx="1029">
                  <c:v>98.361269722249773</c:v>
                </c:pt>
                <c:pt idx="1030">
                  <c:v>98.454740000036026</c:v>
                </c:pt>
                <c:pt idx="1031">
                  <c:v>98.547938611110055</c:v>
                </c:pt>
                <c:pt idx="1032">
                  <c:v>98.640016944474638</c:v>
                </c:pt>
                <c:pt idx="1033">
                  <c:v>98.732383055554493</c:v>
                </c:pt>
                <c:pt idx="1034">
                  <c:v>98.823908333381013</c:v>
                </c:pt>
                <c:pt idx="1035">
                  <c:v>98.913907500041859</c:v>
                </c:pt>
                <c:pt idx="1036">
                  <c:v>99.004048333366711</c:v>
                </c:pt>
                <c:pt idx="1037">
                  <c:v>99.095437500013247</c:v>
                </c:pt>
                <c:pt idx="1038">
                  <c:v>99.187382777796856</c:v>
                </c:pt>
                <c:pt idx="1039">
                  <c:v>99.280439444515437</c:v>
                </c:pt>
                <c:pt idx="1040">
                  <c:v>99.373075555562977</c:v>
                </c:pt>
                <c:pt idx="1041">
                  <c:v>99.466130555603243</c:v>
                </c:pt>
                <c:pt idx="1042">
                  <c:v>99.559186111158795</c:v>
                </c:pt>
                <c:pt idx="1043">
                  <c:v>99.653217777808507</c:v>
                </c:pt>
                <c:pt idx="1044">
                  <c:v>99.747106666697391</c:v>
                </c:pt>
                <c:pt idx="1045">
                  <c:v>99.842107500036562</c:v>
                </c:pt>
                <c:pt idx="1046">
                  <c:v>99.936132777796857</c:v>
                </c:pt>
                <c:pt idx="1047">
                  <c:v>100.02974444442326</c:v>
                </c:pt>
                <c:pt idx="1048">
                  <c:v>100.12363361106979</c:v>
                </c:pt>
                <c:pt idx="1049">
                  <c:v>100.21807694448366</c:v>
                </c:pt>
                <c:pt idx="1050">
                  <c:v>100.31252111110422</c:v>
                </c:pt>
                <c:pt idx="1051">
                  <c:v>100.40640999999312</c:v>
                </c:pt>
                <c:pt idx="1052">
                  <c:v>100.49933055559794</c:v>
                </c:pt>
                <c:pt idx="1053">
                  <c:v>100.59418861111006</c:v>
                </c:pt>
                <c:pt idx="1054">
                  <c:v>100.68918944451543</c:v>
                </c:pt>
                <c:pt idx="1055">
                  <c:v>100.78460916664865</c:v>
                </c:pt>
                <c:pt idx="1056">
                  <c:v>100.87988694442643</c:v>
                </c:pt>
                <c:pt idx="1057">
                  <c:v>100.97613361106978</c:v>
                </c:pt>
                <c:pt idx="1058">
                  <c:v>101.07280055562656</c:v>
                </c:pt>
                <c:pt idx="1059">
                  <c:v>101.16849777777989</c:v>
                </c:pt>
                <c:pt idx="1060">
                  <c:v>101.26530055562655</c:v>
                </c:pt>
                <c:pt idx="1061">
                  <c:v>101.36155333333545</c:v>
                </c:pt>
                <c:pt idx="1062">
                  <c:v>101.45752333336407</c:v>
                </c:pt>
                <c:pt idx="1063">
                  <c:v>101.55183111111323</c:v>
                </c:pt>
                <c:pt idx="1064">
                  <c:v>101.64710972223017</c:v>
                </c:pt>
                <c:pt idx="1065">
                  <c:v>101.74224555558628</c:v>
                </c:pt>
                <c:pt idx="1066">
                  <c:v>101.83613555557199</c:v>
                </c:pt>
                <c:pt idx="1067">
                  <c:v>101.93058000001642</c:v>
                </c:pt>
                <c:pt idx="1068">
                  <c:v>102.02530277782016</c:v>
                </c:pt>
                <c:pt idx="1069">
                  <c:v>102.11974694444073</c:v>
                </c:pt>
                <c:pt idx="1070">
                  <c:v>102.21433444446987</c:v>
                </c:pt>
                <c:pt idx="1071">
                  <c:v>102.30850000003974</c:v>
                </c:pt>
                <c:pt idx="1072">
                  <c:v>102.40266583336724</c:v>
                </c:pt>
                <c:pt idx="1073">
                  <c:v>102.49752444446086</c:v>
                </c:pt>
                <c:pt idx="1074">
                  <c:v>102.59266694446404</c:v>
                </c:pt>
                <c:pt idx="1075">
                  <c:v>102.68738916668627</c:v>
                </c:pt>
                <c:pt idx="1076">
                  <c:v>102.78322277784348</c:v>
                </c:pt>
                <c:pt idx="1077">
                  <c:v>102.87891500002809</c:v>
                </c:pt>
                <c:pt idx="1078">
                  <c:v>102.97461194449001</c:v>
                </c:pt>
                <c:pt idx="1079">
                  <c:v>103.07085999998782</c:v>
                </c:pt>
                <c:pt idx="1080">
                  <c:v>103.16572388894028</c:v>
                </c:pt>
                <c:pt idx="1081">
                  <c:v>103.25974944445822</c:v>
                </c:pt>
                <c:pt idx="1082">
                  <c:v>103.35322472221321</c:v>
                </c:pt>
                <c:pt idx="1083">
                  <c:v>103.44641527778572</c:v>
                </c:pt>
                <c:pt idx="1084">
                  <c:v>103.53850166671806</c:v>
                </c:pt>
                <c:pt idx="1085">
                  <c:v>103.63086166673236</c:v>
                </c:pt>
                <c:pt idx="1086">
                  <c:v>103.72266916665765</c:v>
                </c:pt>
                <c:pt idx="1087">
                  <c:v>103.81363916675249</c:v>
                </c:pt>
                <c:pt idx="1088">
                  <c:v>103.90502888891432</c:v>
                </c:pt>
                <c:pt idx="1089">
                  <c:v>103.99711416668362</c:v>
                </c:pt>
                <c:pt idx="1090">
                  <c:v>104.08961472226514</c:v>
                </c:pt>
                <c:pt idx="1091">
                  <c:v>104.1829477777746</c:v>
                </c:pt>
                <c:pt idx="1092">
                  <c:v>104.27502777781751</c:v>
                </c:pt>
                <c:pt idx="1093">
                  <c:v>104.36794694443543</c:v>
                </c:pt>
                <c:pt idx="1094">
                  <c:v>104.460030277835</c:v>
                </c:pt>
                <c:pt idx="1095">
                  <c:v>104.55072583337625</c:v>
                </c:pt>
                <c:pt idx="1096">
                  <c:v>104.64086111115084</c:v>
                </c:pt>
                <c:pt idx="1097">
                  <c:v>104.73141777780322</c:v>
                </c:pt>
                <c:pt idx="1098">
                  <c:v>104.82197333335877</c:v>
                </c:pt>
                <c:pt idx="1099">
                  <c:v>104.91308555556668</c:v>
                </c:pt>
                <c:pt idx="1100">
                  <c:v>105.00447361111641</c:v>
                </c:pt>
                <c:pt idx="1101">
                  <c:v>105.09614027778308</c:v>
                </c:pt>
                <c:pt idx="1102">
                  <c:v>105.18808444446988</c:v>
                </c:pt>
                <c:pt idx="1103">
                  <c:v>105.28017083333599</c:v>
                </c:pt>
                <c:pt idx="1104">
                  <c:v>105.37169611116251</c:v>
                </c:pt>
                <c:pt idx="1105">
                  <c:v>105.46558555556668</c:v>
                </c:pt>
                <c:pt idx="1106">
                  <c:v>105.55919750001695</c:v>
                </c:pt>
                <c:pt idx="1107">
                  <c:v>105.65294972227679</c:v>
                </c:pt>
                <c:pt idx="1108">
                  <c:v>105.74545027785831</c:v>
                </c:pt>
                <c:pt idx="1109">
                  <c:v>105.83656027774016</c:v>
                </c:pt>
                <c:pt idx="1110">
                  <c:v>105.92864277780056</c:v>
                </c:pt>
                <c:pt idx="1111">
                  <c:v>106.02086416668362</c:v>
                </c:pt>
                <c:pt idx="1112">
                  <c:v>106.11253138886558</c:v>
                </c:pt>
                <c:pt idx="1113">
                  <c:v>106.20489444447888</c:v>
                </c:pt>
                <c:pt idx="1114">
                  <c:v>106.29767277783817</c:v>
                </c:pt>
                <c:pt idx="1115">
                  <c:v>106.39017333335346</c:v>
                </c:pt>
                <c:pt idx="1116">
                  <c:v>106.48253083335028</c:v>
                </c:pt>
                <c:pt idx="1117">
                  <c:v>106.57503111110793</c:v>
                </c:pt>
                <c:pt idx="1118">
                  <c:v>106.66767500003179</c:v>
                </c:pt>
                <c:pt idx="1119">
                  <c:v>106.76142166674137</c:v>
                </c:pt>
                <c:pt idx="1120">
                  <c:v>106.85628555556139</c:v>
                </c:pt>
                <c:pt idx="1121">
                  <c:v>106.95003222220474</c:v>
                </c:pt>
                <c:pt idx="1122">
                  <c:v>107.06280972222487</c:v>
                </c:pt>
                <c:pt idx="1123">
                  <c:v>107.15711833337943</c:v>
                </c:pt>
                <c:pt idx="1124">
                  <c:v>107.25100861112277</c:v>
                </c:pt>
                <c:pt idx="1125">
                  <c:v>107.34475583334763</c:v>
                </c:pt>
                <c:pt idx="1126">
                  <c:v>107.43864416672123</c:v>
                </c:pt>
                <c:pt idx="1127">
                  <c:v>107.53253361112542</c:v>
                </c:pt>
                <c:pt idx="1128">
                  <c:v>107.62642222225666</c:v>
                </c:pt>
                <c:pt idx="1129">
                  <c:v>107.72031166672707</c:v>
                </c:pt>
                <c:pt idx="1130">
                  <c:v>107.81461944447624</c:v>
                </c:pt>
                <c:pt idx="1131">
                  <c:v>107.90975638892915</c:v>
                </c:pt>
                <c:pt idx="1132">
                  <c:v>108.00531138890319</c:v>
                </c:pt>
                <c:pt idx="1133">
                  <c:v>108.10073083334498</c:v>
                </c:pt>
                <c:pt idx="1134">
                  <c:v>108.19642388893499</c:v>
                </c:pt>
                <c:pt idx="1135">
                  <c:v>108.29114527781805</c:v>
                </c:pt>
                <c:pt idx="1136">
                  <c:v>108.38670055561596</c:v>
                </c:pt>
                <c:pt idx="1137">
                  <c:v>108.48114555557569</c:v>
                </c:pt>
                <c:pt idx="1138">
                  <c:v>108.5761466666725</c:v>
                </c:pt>
                <c:pt idx="1139">
                  <c:v>108.6705908333593</c:v>
                </c:pt>
                <c:pt idx="1140">
                  <c:v>108.76420222222805</c:v>
                </c:pt>
                <c:pt idx="1141">
                  <c:v>108.85850999997722</c:v>
                </c:pt>
                <c:pt idx="1142">
                  <c:v>108.95225694451067</c:v>
                </c:pt>
                <c:pt idx="1143">
                  <c:v>109.04447972224818</c:v>
                </c:pt>
                <c:pt idx="1144">
                  <c:v>109.13628888891803</c:v>
                </c:pt>
                <c:pt idx="1145">
                  <c:v>109.22767750004927</c:v>
                </c:pt>
                <c:pt idx="1146">
                  <c:v>109.31878972225719</c:v>
                </c:pt>
                <c:pt idx="1147">
                  <c:v>109.41059111111694</c:v>
                </c:pt>
                <c:pt idx="1148">
                  <c:v>109.50351111114026</c:v>
                </c:pt>
                <c:pt idx="1149">
                  <c:v>109.5961477777693</c:v>
                </c:pt>
                <c:pt idx="1150">
                  <c:v>109.68920388890638</c:v>
                </c:pt>
                <c:pt idx="1151">
                  <c:v>109.78240166670746</c:v>
                </c:pt>
                <c:pt idx="1152">
                  <c:v>109.87434638890956</c:v>
                </c:pt>
                <c:pt idx="1153">
                  <c:v>109.9680936110682</c:v>
                </c:pt>
                <c:pt idx="1154">
                  <c:v>110.06212444444498</c:v>
                </c:pt>
                <c:pt idx="1155">
                  <c:v>110.15670444442166</c:v>
                </c:pt>
                <c:pt idx="1156">
                  <c:v>110.24976111114024</c:v>
                </c:pt>
                <c:pt idx="1157">
                  <c:v>110.34323555555609</c:v>
                </c:pt>
                <c:pt idx="1158">
                  <c:v>110.43642861114608</c:v>
                </c:pt>
                <c:pt idx="1159">
                  <c:v>110.53073666665288</c:v>
                </c:pt>
                <c:pt idx="1160">
                  <c:v>110.62629027783871</c:v>
                </c:pt>
                <c:pt idx="1161">
                  <c:v>110.72323583331374</c:v>
                </c:pt>
                <c:pt idx="1162">
                  <c:v>110.81962500002649</c:v>
                </c:pt>
                <c:pt idx="1163">
                  <c:v>110.91642833338844</c:v>
                </c:pt>
                <c:pt idx="1164">
                  <c:v>111.01393000000053</c:v>
                </c:pt>
                <c:pt idx="1165">
                  <c:v>111.11254027777248</c:v>
                </c:pt>
                <c:pt idx="1166">
                  <c:v>111.21129277778996</c:v>
                </c:pt>
                <c:pt idx="1167">
                  <c:v>111.30781777779261</c:v>
                </c:pt>
                <c:pt idx="1168">
                  <c:v>111.40531777779262</c:v>
                </c:pt>
                <c:pt idx="1169">
                  <c:v>111.5032372222344</c:v>
                </c:pt>
                <c:pt idx="1170">
                  <c:v>111.60031944447094</c:v>
                </c:pt>
                <c:pt idx="1171">
                  <c:v>111.69740416665871</c:v>
                </c:pt>
                <c:pt idx="1172">
                  <c:v>111.79559638890956</c:v>
                </c:pt>
                <c:pt idx="1173">
                  <c:v>111.89046055561967</c:v>
                </c:pt>
                <c:pt idx="1174">
                  <c:v>111.98865277780426</c:v>
                </c:pt>
                <c:pt idx="1175">
                  <c:v>112.08615277780427</c:v>
                </c:pt>
                <c:pt idx="1176">
                  <c:v>112.18379388895299</c:v>
                </c:pt>
                <c:pt idx="1177">
                  <c:v>112.28212638888094</c:v>
                </c:pt>
                <c:pt idx="1178">
                  <c:v>112.38087444444497</c:v>
                </c:pt>
                <c:pt idx="1179">
                  <c:v>112.47879444446829</c:v>
                </c:pt>
                <c:pt idx="1180">
                  <c:v>112.57587638888094</c:v>
                </c:pt>
                <c:pt idx="1181">
                  <c:v>112.67296111113495</c:v>
                </c:pt>
                <c:pt idx="1182">
                  <c:v>112.77046277781328</c:v>
                </c:pt>
                <c:pt idx="1183">
                  <c:v>112.86865333331956</c:v>
                </c:pt>
                <c:pt idx="1184">
                  <c:v>112.96601833336884</c:v>
                </c:pt>
                <c:pt idx="1185">
                  <c:v>113.062407777773</c:v>
                </c:pt>
                <c:pt idx="1186">
                  <c:v>113.15837666670481</c:v>
                </c:pt>
                <c:pt idx="1187">
                  <c:v>113.25393305559953</c:v>
                </c:pt>
                <c:pt idx="1188">
                  <c:v>113.34865388890107</c:v>
                </c:pt>
                <c:pt idx="1189">
                  <c:v>113.44296277781328</c:v>
                </c:pt>
                <c:pt idx="1190">
                  <c:v>113.53782138897313</c:v>
                </c:pt>
                <c:pt idx="1191">
                  <c:v>113.63240750001536</c:v>
                </c:pt>
                <c:pt idx="1192">
                  <c:v>113.72726638893286</c:v>
                </c:pt>
                <c:pt idx="1193">
                  <c:v>113.82157583329413</c:v>
                </c:pt>
                <c:pt idx="1194">
                  <c:v>113.91726722227203</c:v>
                </c:pt>
                <c:pt idx="1195">
                  <c:v>114.01337861114078</c:v>
                </c:pt>
                <c:pt idx="1196">
                  <c:v>114.10865583333704</c:v>
                </c:pt>
                <c:pt idx="1197">
                  <c:v>114.20365611116091</c:v>
                </c:pt>
                <c:pt idx="1198">
                  <c:v>114.29768638888994</c:v>
                </c:pt>
                <c:pt idx="1199">
                  <c:v>114.39157527777884</c:v>
                </c:pt>
                <c:pt idx="1200">
                  <c:v>114.48449000000954</c:v>
                </c:pt>
                <c:pt idx="1201">
                  <c:v>114.57796500007312</c:v>
                </c:pt>
                <c:pt idx="1202">
                  <c:v>114.66963222225507</c:v>
                </c:pt>
                <c:pt idx="1203">
                  <c:v>114.76102138896783</c:v>
                </c:pt>
                <c:pt idx="1204">
                  <c:v>114.85171361108621</c:v>
                </c:pt>
                <c:pt idx="1205">
                  <c:v>114.94310222221745</c:v>
                </c:pt>
                <c:pt idx="1206">
                  <c:v>115.03560305555662</c:v>
                </c:pt>
                <c:pt idx="1207">
                  <c:v>115.12921388891009</c:v>
                </c:pt>
                <c:pt idx="1208">
                  <c:v>115.22296722226673</c:v>
                </c:pt>
                <c:pt idx="1209">
                  <c:v>115.31726944446564</c:v>
                </c:pt>
                <c:pt idx="1210">
                  <c:v>115.41004833340645</c:v>
                </c:pt>
                <c:pt idx="1211">
                  <c:v>115.50269000000424</c:v>
                </c:pt>
                <c:pt idx="1212">
                  <c:v>115.59393666664759</c:v>
                </c:pt>
                <c:pt idx="1213">
                  <c:v>115.68463333335188</c:v>
                </c:pt>
                <c:pt idx="1214">
                  <c:v>115.77602361116145</c:v>
                </c:pt>
                <c:pt idx="1215">
                  <c:v>115.86754833340645</c:v>
                </c:pt>
                <c:pt idx="1216">
                  <c:v>115.95699305560854</c:v>
                </c:pt>
                <c:pt idx="1217">
                  <c:v>116.04754833340645</c:v>
                </c:pt>
                <c:pt idx="1218">
                  <c:v>116.13796666668522</c:v>
                </c:pt>
                <c:pt idx="1219">
                  <c:v>116.22671638892757</c:v>
                </c:pt>
                <c:pt idx="1220">
                  <c:v>116.31630277779367</c:v>
                </c:pt>
                <c:pt idx="1221">
                  <c:v>116.40741333332326</c:v>
                </c:pt>
                <c:pt idx="1222">
                  <c:v>116.49880194445451</c:v>
                </c:pt>
                <c:pt idx="1223">
                  <c:v>116.59005027784242</c:v>
                </c:pt>
                <c:pt idx="1224">
                  <c:v>116.70088444444869</c:v>
                </c:pt>
                <c:pt idx="1225">
                  <c:v>116.79449361112383</c:v>
                </c:pt>
                <c:pt idx="1226">
                  <c:v>116.88713444444868</c:v>
                </c:pt>
                <c:pt idx="1227">
                  <c:v>116.98046833336353</c:v>
                </c:pt>
                <c:pt idx="1228">
                  <c:v>117.07352416667673</c:v>
                </c:pt>
                <c:pt idx="1229">
                  <c:v>117.16435805552535</c:v>
                </c:pt>
                <c:pt idx="1230">
                  <c:v>117.25741444442008</c:v>
                </c:pt>
                <c:pt idx="1231">
                  <c:v>117.35143944448895</c:v>
                </c:pt>
                <c:pt idx="1232">
                  <c:v>117.44366277780797</c:v>
                </c:pt>
                <c:pt idx="1233">
                  <c:v>117.5361624999841</c:v>
                </c:pt>
                <c:pt idx="1234">
                  <c:v>117.62935944451226</c:v>
                </c:pt>
                <c:pt idx="1235">
                  <c:v>117.72380444447199</c:v>
                </c:pt>
                <c:pt idx="1236">
                  <c:v>117.81783027781381</c:v>
                </c:pt>
                <c:pt idx="1237">
                  <c:v>117.910051388873</c:v>
                </c:pt>
                <c:pt idx="1238">
                  <c:v>118.00366333332326</c:v>
                </c:pt>
                <c:pt idx="1239">
                  <c:v>118.09824888891644</c:v>
                </c:pt>
                <c:pt idx="1240">
                  <c:v>118.19283027781381</c:v>
                </c:pt>
                <c:pt idx="1241">
                  <c:v>118.28713833338685</c:v>
                </c:pt>
                <c:pt idx="1242">
                  <c:v>118.38088555554549</c:v>
                </c:pt>
                <c:pt idx="1243">
                  <c:v>118.47477416667674</c:v>
                </c:pt>
                <c:pt idx="1244">
                  <c:v>118.56810916668839</c:v>
                </c:pt>
                <c:pt idx="1245">
                  <c:v>118.6613055555688</c:v>
                </c:pt>
                <c:pt idx="1246">
                  <c:v>118.75644194444021</c:v>
                </c:pt>
                <c:pt idx="1247">
                  <c:v>118.84936111112435</c:v>
                </c:pt>
                <c:pt idx="1248">
                  <c:v>118.94310805559158</c:v>
                </c:pt>
                <c:pt idx="1249">
                  <c:v>119.03672055562338</c:v>
                </c:pt>
                <c:pt idx="1250">
                  <c:v>119.13047277781699</c:v>
                </c:pt>
                <c:pt idx="1251">
                  <c:v>119.22491694450379</c:v>
                </c:pt>
                <c:pt idx="1252">
                  <c:v>119.31936166670587</c:v>
                </c:pt>
                <c:pt idx="1253">
                  <c:v>119.41366500006782</c:v>
                </c:pt>
                <c:pt idx="1254">
                  <c:v>119.50769611113601</c:v>
                </c:pt>
                <c:pt idx="1255">
                  <c:v>119.6028327778313</c:v>
                </c:pt>
                <c:pt idx="1256">
                  <c:v>119.69811111112436</c:v>
                </c:pt>
                <c:pt idx="1257">
                  <c:v>119.79394472221533</c:v>
                </c:pt>
                <c:pt idx="1258">
                  <c:v>119.890054444472</c:v>
                </c:pt>
                <c:pt idx="1259">
                  <c:v>119.98658416668574</c:v>
                </c:pt>
                <c:pt idx="1260">
                  <c:v>120.08269583331214</c:v>
                </c:pt>
                <c:pt idx="1261">
                  <c:v>120.17964166667727</c:v>
                </c:pt>
                <c:pt idx="1262">
                  <c:v>120.27630777776241</c:v>
                </c:pt>
                <c:pt idx="1263">
                  <c:v>120.37242027779421</c:v>
                </c:pt>
                <c:pt idx="1264">
                  <c:v>120.46769833339586</c:v>
                </c:pt>
                <c:pt idx="1265">
                  <c:v>120.56214333335559</c:v>
                </c:pt>
                <c:pt idx="1266">
                  <c:v>120.65700055559476</c:v>
                </c:pt>
                <c:pt idx="1267">
                  <c:v>120.75172277781698</c:v>
                </c:pt>
                <c:pt idx="1268">
                  <c:v>120.84700166669157</c:v>
                </c:pt>
                <c:pt idx="1269">
                  <c:v>120.94283611112171</c:v>
                </c:pt>
                <c:pt idx="1270">
                  <c:v>121.0392250000106</c:v>
                </c:pt>
                <c:pt idx="1271">
                  <c:v>121.13450277778837</c:v>
                </c:pt>
                <c:pt idx="1272">
                  <c:v>121.22894722223282</c:v>
                </c:pt>
                <c:pt idx="1273">
                  <c:v>121.32269750005669</c:v>
                </c:pt>
                <c:pt idx="1274">
                  <c:v>121.41616916663116</c:v>
                </c:pt>
                <c:pt idx="1275">
                  <c:v>121.50964361117946</c:v>
                </c:pt>
                <c:pt idx="1276">
                  <c:v>121.60200111111006</c:v>
                </c:pt>
                <c:pt idx="1277">
                  <c:v>121.69505805552006</c:v>
                </c:pt>
                <c:pt idx="1278">
                  <c:v>121.7877008333471</c:v>
                </c:pt>
                <c:pt idx="1279">
                  <c:v>121.88172472218672</c:v>
                </c:pt>
                <c:pt idx="1280">
                  <c:v>121.97616916663117</c:v>
                </c:pt>
                <c:pt idx="1281">
                  <c:v>122.06992166671488</c:v>
                </c:pt>
                <c:pt idx="1282">
                  <c:v>122.16436611115932</c:v>
                </c:pt>
                <c:pt idx="1283">
                  <c:v>122.25770027776559</c:v>
                </c:pt>
                <c:pt idx="1284">
                  <c:v>122.35061416672336</c:v>
                </c:pt>
                <c:pt idx="1285">
                  <c:v>122.44506000002225</c:v>
                </c:pt>
                <c:pt idx="1286">
                  <c:v>122.53950583338738</c:v>
                </c:pt>
                <c:pt idx="1287">
                  <c:v>122.6339486111535</c:v>
                </c:pt>
                <c:pt idx="1288">
                  <c:v>122.72756083336141</c:v>
                </c:pt>
                <c:pt idx="1289">
                  <c:v>122.82214611113072</c:v>
                </c:pt>
                <c:pt idx="1290">
                  <c:v>122.91686833335294</c:v>
                </c:pt>
                <c:pt idx="1291">
                  <c:v>123.01214777780903</c:v>
                </c:pt>
                <c:pt idx="1292">
                  <c:v>123.10783944447836</c:v>
                </c:pt>
                <c:pt idx="1293">
                  <c:v>123.20381361107032</c:v>
                </c:pt>
                <c:pt idx="1294">
                  <c:v>123.29950388895141</c:v>
                </c:pt>
                <c:pt idx="1295">
                  <c:v>123.39506138894293</c:v>
                </c:pt>
                <c:pt idx="1296">
                  <c:v>123.49131444447571</c:v>
                </c:pt>
                <c:pt idx="1297">
                  <c:v>123.58770361118846</c:v>
                </c:pt>
                <c:pt idx="1298">
                  <c:v>123.68256111111906</c:v>
                </c:pt>
                <c:pt idx="1299">
                  <c:v>123.77756083336142</c:v>
                </c:pt>
                <c:pt idx="1300">
                  <c:v>123.87172888888253</c:v>
                </c:pt>
                <c:pt idx="1301">
                  <c:v>123.96520361118847</c:v>
                </c:pt>
                <c:pt idx="1302">
                  <c:v>124.05881555557251</c:v>
                </c:pt>
                <c:pt idx="1303">
                  <c:v>124.15298249999682</c:v>
                </c:pt>
                <c:pt idx="1304">
                  <c:v>124.24826055559848</c:v>
                </c:pt>
                <c:pt idx="1305">
                  <c:v>124.34339694453611</c:v>
                </c:pt>
                <c:pt idx="1306">
                  <c:v>124.43770472221904</c:v>
                </c:pt>
                <c:pt idx="1307">
                  <c:v>124.5321486111482</c:v>
                </c:pt>
                <c:pt idx="1308">
                  <c:v>124.62700694441796</c:v>
                </c:pt>
                <c:pt idx="1309">
                  <c:v>124.72311805552907</c:v>
                </c:pt>
                <c:pt idx="1310">
                  <c:v>124.81937083337041</c:v>
                </c:pt>
                <c:pt idx="1311">
                  <c:v>124.91645166668627</c:v>
                </c:pt>
                <c:pt idx="1312">
                  <c:v>125.0127055555582</c:v>
                </c:pt>
                <c:pt idx="1313">
                  <c:v>125.10881666666931</c:v>
                </c:pt>
                <c:pt idx="1314">
                  <c:v>125.20437194446723</c:v>
                </c:pt>
                <c:pt idx="1315">
                  <c:v>125.30062111112807</c:v>
                </c:pt>
                <c:pt idx="1316">
                  <c:v>125.39617500007152</c:v>
                </c:pt>
                <c:pt idx="1317">
                  <c:v>125.49020694441265</c:v>
                </c:pt>
                <c:pt idx="1318">
                  <c:v>125.58326277779209</c:v>
                </c:pt>
                <c:pt idx="1319">
                  <c:v>125.67604111108515</c:v>
                </c:pt>
                <c:pt idx="1320">
                  <c:v>125.76798416667515</c:v>
                </c:pt>
                <c:pt idx="1321">
                  <c:v>125.85909583330154</c:v>
                </c:pt>
                <c:pt idx="1322">
                  <c:v>125.95076277779208</c:v>
                </c:pt>
                <c:pt idx="1323">
                  <c:v>126.04312083337042</c:v>
                </c:pt>
                <c:pt idx="1324">
                  <c:v>126.13604138897524</c:v>
                </c:pt>
                <c:pt idx="1325">
                  <c:v>126.22854055556986</c:v>
                </c:pt>
                <c:pt idx="1326">
                  <c:v>126.3403438889318</c:v>
                </c:pt>
                <c:pt idx="1327">
                  <c:v>126.43270805564191</c:v>
                </c:pt>
                <c:pt idx="1328">
                  <c:v>126.52353999998834</c:v>
                </c:pt>
                <c:pt idx="1329">
                  <c:v>126.61493111113707</c:v>
                </c:pt>
                <c:pt idx="1330">
                  <c:v>126.70701222221057</c:v>
                </c:pt>
                <c:pt idx="1331">
                  <c:v>126.79756777776612</c:v>
                </c:pt>
                <c:pt idx="1332">
                  <c:v>126.88923444443279</c:v>
                </c:pt>
                <c:pt idx="1333">
                  <c:v>126.97993111113708</c:v>
                </c:pt>
                <c:pt idx="1334">
                  <c:v>127.0717327778207</c:v>
                </c:pt>
                <c:pt idx="1335">
                  <c:v>127.16395694447888</c:v>
                </c:pt>
                <c:pt idx="1336">
                  <c:v>127.25645722223653</c:v>
                </c:pt>
                <c:pt idx="1337">
                  <c:v>127.34979111108515</c:v>
                </c:pt>
                <c:pt idx="1338">
                  <c:v>127.44312444441849</c:v>
                </c:pt>
                <c:pt idx="1339">
                  <c:v>127.5372916667329</c:v>
                </c:pt>
                <c:pt idx="1340">
                  <c:v>127.62993222223388</c:v>
                </c:pt>
                <c:pt idx="1341">
                  <c:v>127.72243305557303</c:v>
                </c:pt>
                <c:pt idx="1342">
                  <c:v>127.8150691666868</c:v>
                </c:pt>
                <c:pt idx="1343">
                  <c:v>127.90840166668097</c:v>
                </c:pt>
                <c:pt idx="1344">
                  <c:v>128.00048777778943</c:v>
                </c:pt>
                <c:pt idx="1345">
                  <c:v>128.09271222220528</c:v>
                </c:pt>
                <c:pt idx="1346">
                  <c:v>128.18479166673291</c:v>
                </c:pt>
                <c:pt idx="1347">
                  <c:v>128.27632166670429</c:v>
                </c:pt>
                <c:pt idx="1348">
                  <c:v>128.36743222223387</c:v>
                </c:pt>
                <c:pt idx="1349">
                  <c:v>128.4588216667043</c:v>
                </c:pt>
                <c:pt idx="1350">
                  <c:v>128.54979138890903</c:v>
                </c:pt>
                <c:pt idx="1351">
                  <c:v>128.64090305560165</c:v>
                </c:pt>
                <c:pt idx="1352">
                  <c:v>128.73243416666983</c:v>
                </c:pt>
                <c:pt idx="1353">
                  <c:v>128.82396000001165</c:v>
                </c:pt>
                <c:pt idx="1354">
                  <c:v>128.91660138891802</c:v>
                </c:pt>
                <c:pt idx="1355">
                  <c:v>129.00979277782969</c:v>
                </c:pt>
                <c:pt idx="1356">
                  <c:v>129.10312611116302</c:v>
                </c:pt>
                <c:pt idx="1357">
                  <c:v>129.19660138891803</c:v>
                </c:pt>
                <c:pt idx="1358">
                  <c:v>129.29062777777514</c:v>
                </c:pt>
                <c:pt idx="1359">
                  <c:v>129.38340416669845</c:v>
                </c:pt>
                <c:pt idx="1360">
                  <c:v>129.47590500003761</c:v>
                </c:pt>
                <c:pt idx="1361">
                  <c:v>129.5697950000233</c:v>
                </c:pt>
                <c:pt idx="1362">
                  <c:v>129.6642391667101</c:v>
                </c:pt>
                <c:pt idx="1363">
                  <c:v>129.75951638890638</c:v>
                </c:pt>
                <c:pt idx="1364">
                  <c:v>129.85549194448524</c:v>
                </c:pt>
                <c:pt idx="1365">
                  <c:v>129.9504916667276</c:v>
                </c:pt>
                <c:pt idx="1366">
                  <c:v>130.04438027779261</c:v>
                </c:pt>
                <c:pt idx="1367">
                  <c:v>130.13840472221375</c:v>
                </c:pt>
                <c:pt idx="1368">
                  <c:v>130.2329916667276</c:v>
                </c:pt>
                <c:pt idx="1369">
                  <c:v>130.3286827778154</c:v>
                </c:pt>
                <c:pt idx="1370">
                  <c:v>130.42479527778096</c:v>
                </c:pt>
                <c:pt idx="1371">
                  <c:v>130.51966083334551</c:v>
                </c:pt>
                <c:pt idx="1372">
                  <c:v>130.61410388893552</c:v>
                </c:pt>
                <c:pt idx="1373">
                  <c:v>130.70785138885179</c:v>
                </c:pt>
                <c:pt idx="1374">
                  <c:v>130.80090722229747</c:v>
                </c:pt>
                <c:pt idx="1375">
                  <c:v>130.89466027776399</c:v>
                </c:pt>
                <c:pt idx="1376">
                  <c:v>130.98924027774069</c:v>
                </c:pt>
                <c:pt idx="1377">
                  <c:v>131.08299305558205</c:v>
                </c:pt>
                <c:pt idx="1378">
                  <c:v>131.17716027776399</c:v>
                </c:pt>
                <c:pt idx="1379">
                  <c:v>131.27229722228316</c:v>
                </c:pt>
                <c:pt idx="1380">
                  <c:v>131.36701916674772</c:v>
                </c:pt>
                <c:pt idx="1381">
                  <c:v>131.46049333333968</c:v>
                </c:pt>
                <c:pt idx="1382">
                  <c:v>131.55340916666719</c:v>
                </c:pt>
                <c:pt idx="1383">
                  <c:v>131.64604944447677</c:v>
                </c:pt>
                <c:pt idx="1384">
                  <c:v>131.7389644444651</c:v>
                </c:pt>
                <c:pt idx="1385">
                  <c:v>131.83118638892969</c:v>
                </c:pt>
                <c:pt idx="1386">
                  <c:v>131.92452000002066</c:v>
                </c:pt>
                <c:pt idx="1387">
                  <c:v>132.01854999999205</c:v>
                </c:pt>
                <c:pt idx="1388">
                  <c:v>132.11257500006093</c:v>
                </c:pt>
                <c:pt idx="1389">
                  <c:v>132.20716138892703</c:v>
                </c:pt>
                <c:pt idx="1390">
                  <c:v>132.3014644444651</c:v>
                </c:pt>
                <c:pt idx="1391">
                  <c:v>132.39507666667302</c:v>
                </c:pt>
                <c:pt idx="1392">
                  <c:v>132.48702083335982</c:v>
                </c:pt>
                <c:pt idx="1393">
                  <c:v>132.57910611112914</c:v>
                </c:pt>
                <c:pt idx="1394">
                  <c:v>132.67063333332538</c:v>
                </c:pt>
                <c:pt idx="1395">
                  <c:v>132.76118833336565</c:v>
                </c:pt>
                <c:pt idx="1396">
                  <c:v>132.84938527782759</c:v>
                </c:pt>
                <c:pt idx="1397">
                  <c:v>132.937021666699</c:v>
                </c:pt>
                <c:pt idx="1398">
                  <c:v>133.02563250005244</c:v>
                </c:pt>
                <c:pt idx="1399">
                  <c:v>133.11646694441637</c:v>
                </c:pt>
                <c:pt idx="1400">
                  <c:v>133.20827500005564</c:v>
                </c:pt>
                <c:pt idx="1401">
                  <c:v>133.30202222221428</c:v>
                </c:pt>
                <c:pt idx="1402">
                  <c:v>133.39646666665871</c:v>
                </c:pt>
                <c:pt idx="1403">
                  <c:v>133.4895227777958</c:v>
                </c:pt>
                <c:pt idx="1404">
                  <c:v>133.58091222219997</c:v>
                </c:pt>
                <c:pt idx="1405">
                  <c:v>133.67202361120118</c:v>
                </c:pt>
                <c:pt idx="1406">
                  <c:v>133.76368888888095</c:v>
                </c:pt>
                <c:pt idx="1407">
                  <c:v>133.85618944446244</c:v>
                </c:pt>
                <c:pt idx="1408">
                  <c:v>133.94883111112648</c:v>
                </c:pt>
                <c:pt idx="1409">
                  <c:v>134.04244249999522</c:v>
                </c:pt>
                <c:pt idx="1410">
                  <c:v>134.13480083333121</c:v>
                </c:pt>
                <c:pt idx="1411">
                  <c:v>134.22757944451439</c:v>
                </c:pt>
                <c:pt idx="1412">
                  <c:v>134.32133250004716</c:v>
                </c:pt>
                <c:pt idx="1413">
                  <c:v>134.41480194449426</c:v>
                </c:pt>
                <c:pt idx="1414">
                  <c:v>134.50827611115244</c:v>
                </c:pt>
                <c:pt idx="1415">
                  <c:v>134.60188722226354</c:v>
                </c:pt>
                <c:pt idx="1416">
                  <c:v>134.69661166667939</c:v>
                </c:pt>
                <c:pt idx="1417">
                  <c:v>134.7918880556027</c:v>
                </c:pt>
                <c:pt idx="1418">
                  <c:v>134.8874433333344</c:v>
                </c:pt>
                <c:pt idx="1419">
                  <c:v>134.98216638889576</c:v>
                </c:pt>
                <c:pt idx="1420">
                  <c:v>135.07785805556509</c:v>
                </c:pt>
                <c:pt idx="1421">
                  <c:v>135.17355555554232</c:v>
                </c:pt>
                <c:pt idx="1422">
                  <c:v>135.26924722227784</c:v>
                </c:pt>
                <c:pt idx="1423">
                  <c:v>135.36466666665342</c:v>
                </c:pt>
                <c:pt idx="1424">
                  <c:v>135.46091416670217</c:v>
                </c:pt>
                <c:pt idx="1425">
                  <c:v>135.55716722223494</c:v>
                </c:pt>
                <c:pt idx="1426">
                  <c:v>135.65313694450592</c:v>
                </c:pt>
                <c:pt idx="1427">
                  <c:v>135.74841527779898</c:v>
                </c:pt>
                <c:pt idx="1428">
                  <c:v>135.86244555559423</c:v>
                </c:pt>
                <c:pt idx="1429">
                  <c:v>135.95939138889312</c:v>
                </c:pt>
                <c:pt idx="1430">
                  <c:v>136.05508138895036</c:v>
                </c:pt>
                <c:pt idx="1431">
                  <c:v>136.15174972222911</c:v>
                </c:pt>
                <c:pt idx="1432">
                  <c:v>136.24869416667354</c:v>
                </c:pt>
                <c:pt idx="1433">
                  <c:v>136.34536111109787</c:v>
                </c:pt>
                <c:pt idx="1434">
                  <c:v>136.4407805556059</c:v>
                </c:pt>
                <c:pt idx="1435">
                  <c:v>136.5363363889191</c:v>
                </c:pt>
                <c:pt idx="1436">
                  <c:v>136.63244611117574</c:v>
                </c:pt>
                <c:pt idx="1437">
                  <c:v>136.72827972226673</c:v>
                </c:pt>
                <c:pt idx="1438">
                  <c:v>136.8230022222466</c:v>
                </c:pt>
                <c:pt idx="1439">
                  <c:v>136.9175827778048</c:v>
                </c:pt>
                <c:pt idx="1440">
                  <c:v>137.01383666667672</c:v>
                </c:pt>
                <c:pt idx="1441">
                  <c:v>137.10952861110368</c:v>
                </c:pt>
                <c:pt idx="1442">
                  <c:v>137.20467027783394</c:v>
                </c:pt>
                <c:pt idx="1443">
                  <c:v>137.30022416671116</c:v>
                </c:pt>
                <c:pt idx="1444">
                  <c:v>137.39480722228686</c:v>
                </c:pt>
                <c:pt idx="1445">
                  <c:v>137.48841777781647</c:v>
                </c:pt>
                <c:pt idx="1446">
                  <c:v>137.58230611112381</c:v>
                </c:pt>
                <c:pt idx="1447">
                  <c:v>137.67619611117576</c:v>
                </c:pt>
                <c:pt idx="1448">
                  <c:v>137.77050500002173</c:v>
                </c:pt>
                <c:pt idx="1449">
                  <c:v>137.86300416668257</c:v>
                </c:pt>
                <c:pt idx="1450">
                  <c:v>137.95661416669688</c:v>
                </c:pt>
                <c:pt idx="1451">
                  <c:v>138.05036333335769</c:v>
                </c:pt>
                <c:pt idx="1452">
                  <c:v>138.14383916669422</c:v>
                </c:pt>
                <c:pt idx="1453">
                  <c:v>138.23758527782229</c:v>
                </c:pt>
                <c:pt idx="1454">
                  <c:v>138.33133750001591</c:v>
                </c:pt>
                <c:pt idx="1455">
                  <c:v>138.42606055557727</c:v>
                </c:pt>
                <c:pt idx="1456">
                  <c:v>138.52008527782229</c:v>
                </c:pt>
                <c:pt idx="1457">
                  <c:v>138.61356111109257</c:v>
                </c:pt>
                <c:pt idx="1458">
                  <c:v>138.70661611113283</c:v>
                </c:pt>
                <c:pt idx="1459">
                  <c:v>138.7988386111127</c:v>
                </c:pt>
                <c:pt idx="1460">
                  <c:v>138.89106138891643</c:v>
                </c:pt>
                <c:pt idx="1461">
                  <c:v>138.98467250002756</c:v>
                </c:pt>
                <c:pt idx="1462">
                  <c:v>139.07856194449795</c:v>
                </c:pt>
                <c:pt idx="1463">
                  <c:v>139.17300638894241</c:v>
                </c:pt>
                <c:pt idx="1464">
                  <c:v>139.26869805554549</c:v>
                </c:pt>
                <c:pt idx="1465">
                  <c:v>139.36439722226726</c:v>
                </c:pt>
                <c:pt idx="1466">
                  <c:v>139.45828500005933</c:v>
                </c:pt>
                <c:pt idx="1467">
                  <c:v>139.55231027781963</c:v>
                </c:pt>
                <c:pt idx="1468">
                  <c:v>139.647451666726</c:v>
                </c:pt>
                <c:pt idx="1469">
                  <c:v>139.74189694450962</c:v>
                </c:pt>
                <c:pt idx="1470">
                  <c:v>139.83661777781117</c:v>
                </c:pt>
                <c:pt idx="1471">
                  <c:v>139.93134027779104</c:v>
                </c:pt>
                <c:pt idx="1472">
                  <c:v>140.02564388891062</c:v>
                </c:pt>
                <c:pt idx="1473">
                  <c:v>140.12036472221214</c:v>
                </c:pt>
                <c:pt idx="1474">
                  <c:v>140.2150894445181</c:v>
                </c:pt>
                <c:pt idx="1475">
                  <c:v>140.31036805563502</c:v>
                </c:pt>
                <c:pt idx="1476">
                  <c:v>140.40495361109575</c:v>
                </c:pt>
                <c:pt idx="1477">
                  <c:v>140.49884222222698</c:v>
                </c:pt>
                <c:pt idx="1478">
                  <c:v>140.59203416672017</c:v>
                </c:pt>
                <c:pt idx="1479">
                  <c:v>140.6866216666831</c:v>
                </c:pt>
                <c:pt idx="1480">
                  <c:v>140.78106555554601</c:v>
                </c:pt>
                <c:pt idx="1481">
                  <c:v>140.87689888887934</c:v>
                </c:pt>
                <c:pt idx="1482">
                  <c:v>140.97342333336672</c:v>
                </c:pt>
                <c:pt idx="1483">
                  <c:v>141.06953416672019</c:v>
                </c:pt>
                <c:pt idx="1484">
                  <c:v>141.16578722225296</c:v>
                </c:pt>
                <c:pt idx="1485">
                  <c:v>141.26189888887936</c:v>
                </c:pt>
                <c:pt idx="1486">
                  <c:v>141.35828888886505</c:v>
                </c:pt>
                <c:pt idx="1487">
                  <c:v>141.4541202777624</c:v>
                </c:pt>
                <c:pt idx="1488">
                  <c:v>141.55036833339267</c:v>
                </c:pt>
                <c:pt idx="1489">
                  <c:v>141.64606611112754</c:v>
                </c:pt>
                <c:pt idx="1490">
                  <c:v>141.7406463889281</c:v>
                </c:pt>
                <c:pt idx="1491">
                  <c:v>141.83509138888783</c:v>
                </c:pt>
                <c:pt idx="1492">
                  <c:v>141.92912194444074</c:v>
                </c:pt>
                <c:pt idx="1493">
                  <c:v>142.02203638891379</c:v>
                </c:pt>
                <c:pt idx="1494">
                  <c:v>142.11703638891379</c:v>
                </c:pt>
                <c:pt idx="1495">
                  <c:v>142.21231472227308</c:v>
                </c:pt>
                <c:pt idx="1496">
                  <c:v>142.30787083334394</c:v>
                </c:pt>
                <c:pt idx="1497">
                  <c:v>142.40440055562391</c:v>
                </c:pt>
                <c:pt idx="1498">
                  <c:v>142.5007894445128</c:v>
                </c:pt>
                <c:pt idx="1499">
                  <c:v>142.59731555554603</c:v>
                </c:pt>
                <c:pt idx="1500">
                  <c:v>142.69453833334975</c:v>
                </c:pt>
                <c:pt idx="1501">
                  <c:v>142.79009305556616</c:v>
                </c:pt>
                <c:pt idx="1502">
                  <c:v>142.88537083334393</c:v>
                </c:pt>
                <c:pt idx="1503">
                  <c:v>142.98051194449266</c:v>
                </c:pt>
                <c:pt idx="1504">
                  <c:v>143.07467833340169</c:v>
                </c:pt>
                <c:pt idx="1505">
                  <c:v>143.16842722223865</c:v>
                </c:pt>
                <c:pt idx="1506">
                  <c:v>143.26190277781751</c:v>
                </c:pt>
                <c:pt idx="1507">
                  <c:v>143.35551500002543</c:v>
                </c:pt>
                <c:pt idx="1508">
                  <c:v>143.44968000001379</c:v>
                </c:pt>
                <c:pt idx="1509">
                  <c:v>143.54245833337308</c:v>
                </c:pt>
                <c:pt idx="1510">
                  <c:v>143.63564916663699</c:v>
                </c:pt>
                <c:pt idx="1511">
                  <c:v>143.72718083335295</c:v>
                </c:pt>
                <c:pt idx="1512">
                  <c:v>143.81940416667197</c:v>
                </c:pt>
                <c:pt idx="1513">
                  <c:v>143.912595277826</c:v>
                </c:pt>
                <c:pt idx="1514">
                  <c:v>144.00620416667726</c:v>
                </c:pt>
                <c:pt idx="1515">
                  <c:v>144.09940333333282</c:v>
                </c:pt>
                <c:pt idx="1516">
                  <c:v>144.1923180555635</c:v>
                </c:pt>
                <c:pt idx="1517">
                  <c:v>144.2856511111392</c:v>
                </c:pt>
                <c:pt idx="1518">
                  <c:v>144.37898500005403</c:v>
                </c:pt>
                <c:pt idx="1519">
                  <c:v>144.47412666665184</c:v>
                </c:pt>
                <c:pt idx="1520">
                  <c:v>144.56912583337891</c:v>
                </c:pt>
                <c:pt idx="1521">
                  <c:v>144.66273750000531</c:v>
                </c:pt>
                <c:pt idx="1522">
                  <c:v>144.75648694442378</c:v>
                </c:pt>
                <c:pt idx="1523">
                  <c:v>144.85176305558946</c:v>
                </c:pt>
                <c:pt idx="1524">
                  <c:v>144.94773888892598</c:v>
                </c:pt>
                <c:pt idx="1525">
                  <c:v>145.04523888892598</c:v>
                </c:pt>
                <c:pt idx="1526">
                  <c:v>145.14245944446986</c:v>
                </c:pt>
                <c:pt idx="1527">
                  <c:v>145.24023694449002</c:v>
                </c:pt>
                <c:pt idx="1528">
                  <c:v>145.33773888892597</c:v>
                </c:pt>
                <c:pt idx="1529">
                  <c:v>145.43426444444393</c:v>
                </c:pt>
                <c:pt idx="1530">
                  <c:v>145.54968277778892</c:v>
                </c:pt>
                <c:pt idx="1531">
                  <c:v>145.6445416667064</c:v>
                </c:pt>
                <c:pt idx="1532">
                  <c:v>145.74037500003973</c:v>
                </c:pt>
                <c:pt idx="1533">
                  <c:v>145.83593083335293</c:v>
                </c:pt>
                <c:pt idx="1534">
                  <c:v>145.93107277784082</c:v>
                </c:pt>
                <c:pt idx="1535">
                  <c:v>146.02718388895192</c:v>
                </c:pt>
                <c:pt idx="1536">
                  <c:v>146.12370972222752</c:v>
                </c:pt>
                <c:pt idx="1537">
                  <c:v>146.22024055560431</c:v>
                </c:pt>
                <c:pt idx="1538">
                  <c:v>146.31718472222488</c:v>
                </c:pt>
                <c:pt idx="1539">
                  <c:v>146.41440722227097</c:v>
                </c:pt>
                <c:pt idx="1540">
                  <c:v>146.51204249997934</c:v>
                </c:pt>
                <c:pt idx="1541">
                  <c:v>146.60843361112808</c:v>
                </c:pt>
                <c:pt idx="1542">
                  <c:v>146.70565666668944</c:v>
                </c:pt>
                <c:pt idx="1543">
                  <c:v>146.80135333332751</c:v>
                </c:pt>
                <c:pt idx="1544">
                  <c:v>146.89648944450749</c:v>
                </c:pt>
                <c:pt idx="1545">
                  <c:v>146.99204305556086</c:v>
                </c:pt>
                <c:pt idx="1546">
                  <c:v>147.08718611114554</c:v>
                </c:pt>
                <c:pt idx="1547">
                  <c:v>147.18259972227943</c:v>
                </c:pt>
                <c:pt idx="1548">
                  <c:v>147.27732277784082</c:v>
                </c:pt>
                <c:pt idx="1549">
                  <c:v>147.37204611115985</c:v>
                </c:pt>
                <c:pt idx="1550">
                  <c:v>147.46621277782651</c:v>
                </c:pt>
                <c:pt idx="1551">
                  <c:v>147.56065694451331</c:v>
                </c:pt>
                <c:pt idx="1552">
                  <c:v>147.65454527782069</c:v>
                </c:pt>
                <c:pt idx="1553">
                  <c:v>147.74871222224502</c:v>
                </c:pt>
                <c:pt idx="1554">
                  <c:v>147.8427436112033</c:v>
                </c:pt>
                <c:pt idx="1555">
                  <c:v>147.93663111110527</c:v>
                </c:pt>
                <c:pt idx="1556">
                  <c:v>148.03065722227097</c:v>
                </c:pt>
                <c:pt idx="1557">
                  <c:v>148.12579833335346</c:v>
                </c:pt>
                <c:pt idx="1558">
                  <c:v>148.2199663889408</c:v>
                </c:pt>
                <c:pt idx="1559">
                  <c:v>148.31399027784664</c:v>
                </c:pt>
                <c:pt idx="1560">
                  <c:v>148.40732444445291</c:v>
                </c:pt>
                <c:pt idx="1561">
                  <c:v>148.50052083333333</c:v>
                </c:pt>
                <c:pt idx="1562">
                  <c:v>148.59413194444446</c:v>
                </c:pt>
                <c:pt idx="1563">
                  <c:v>148.68815666668945</c:v>
                </c:pt>
                <c:pt idx="1564">
                  <c:v>148.783022222254</c:v>
                </c:pt>
                <c:pt idx="1565">
                  <c:v>148.87774555557303</c:v>
                </c:pt>
                <c:pt idx="1566">
                  <c:v>148.9727436112033</c:v>
                </c:pt>
                <c:pt idx="1567">
                  <c:v>149.06676888889737</c:v>
                </c:pt>
                <c:pt idx="1568">
                  <c:v>149.16121416668096</c:v>
                </c:pt>
                <c:pt idx="1569">
                  <c:v>149.25565972222222</c:v>
                </c:pt>
                <c:pt idx="1570">
                  <c:v>149.34954861111112</c:v>
                </c:pt>
                <c:pt idx="1571">
                  <c:v>149.44524500005775</c:v>
                </c:pt>
                <c:pt idx="1572">
                  <c:v>149.54107972224554</c:v>
                </c:pt>
                <c:pt idx="1573">
                  <c:v>149.63552250001166</c:v>
                </c:pt>
                <c:pt idx="1574">
                  <c:v>149.72982666664655</c:v>
                </c:pt>
                <c:pt idx="1575">
                  <c:v>149.82399361107085</c:v>
                </c:pt>
                <c:pt idx="1576">
                  <c:v>149.91830194446774</c:v>
                </c:pt>
                <c:pt idx="1577">
                  <c:v>150.01288305560749</c:v>
                </c:pt>
                <c:pt idx="1578">
                  <c:v>150.10899416671859</c:v>
                </c:pt>
                <c:pt idx="1579">
                  <c:v>150.20538305560748</c:v>
                </c:pt>
                <c:pt idx="1580">
                  <c:v>150.30205027785567</c:v>
                </c:pt>
                <c:pt idx="1581">
                  <c:v>150.39774777776665</c:v>
                </c:pt>
                <c:pt idx="1582">
                  <c:v>150.49343972225984</c:v>
                </c:pt>
                <c:pt idx="1583">
                  <c:v>150.58857972224553</c:v>
                </c:pt>
                <c:pt idx="1584">
                  <c:v>150.68274750000901</c:v>
                </c:pt>
                <c:pt idx="1585">
                  <c:v>150.7767725000779</c:v>
                </c:pt>
                <c:pt idx="1586">
                  <c:v>150.87093888892068</c:v>
                </c:pt>
                <c:pt idx="1587">
                  <c:v>150.96413583331639</c:v>
                </c:pt>
                <c:pt idx="1588">
                  <c:v>151.05774694442749</c:v>
                </c:pt>
                <c:pt idx="1589">
                  <c:v>151.15177194449637</c:v>
                </c:pt>
                <c:pt idx="1590">
                  <c:v>151.24552611112594</c:v>
                </c:pt>
                <c:pt idx="1591">
                  <c:v>151.34010777778096</c:v>
                </c:pt>
                <c:pt idx="1592">
                  <c:v>151.43302666664124</c:v>
                </c:pt>
                <c:pt idx="1593">
                  <c:v>151.52760722226566</c:v>
                </c:pt>
                <c:pt idx="1594">
                  <c:v>151.6226069444418</c:v>
                </c:pt>
                <c:pt idx="1595">
                  <c:v>151.71844083335665</c:v>
                </c:pt>
                <c:pt idx="1596">
                  <c:v>151.81274916668733</c:v>
                </c:pt>
                <c:pt idx="1597">
                  <c:v>151.90775027785037</c:v>
                </c:pt>
                <c:pt idx="1598">
                  <c:v>152.00302722228898</c:v>
                </c:pt>
                <c:pt idx="1599">
                  <c:v>152.09733111109998</c:v>
                </c:pt>
                <c:pt idx="1600">
                  <c:v>152.19122111108567</c:v>
                </c:pt>
                <c:pt idx="1601">
                  <c:v>152.28608305560218</c:v>
                </c:pt>
                <c:pt idx="1602">
                  <c:v>152.38094138893817</c:v>
                </c:pt>
                <c:pt idx="1603">
                  <c:v>152.47566333333651</c:v>
                </c:pt>
                <c:pt idx="1604">
                  <c:v>152.56983138885764</c:v>
                </c:pt>
                <c:pt idx="1605">
                  <c:v>152.66302777780427</c:v>
                </c:pt>
                <c:pt idx="1606">
                  <c:v>152.75649861110583</c:v>
                </c:pt>
                <c:pt idx="1607">
                  <c:v>152.85066611117787</c:v>
                </c:pt>
                <c:pt idx="1608">
                  <c:v>152.94358444445663</c:v>
                </c:pt>
                <c:pt idx="1609">
                  <c:v>153.0373325000869</c:v>
                </c:pt>
                <c:pt idx="1610">
                  <c:v>153.1302511111233</c:v>
                </c:pt>
                <c:pt idx="1611">
                  <c:v>153.22413916673926</c:v>
                </c:pt>
                <c:pt idx="1612">
                  <c:v>153.31844444447094</c:v>
                </c:pt>
                <c:pt idx="1613">
                  <c:v>153.41427666664123</c:v>
                </c:pt>
                <c:pt idx="1614">
                  <c:v>153.51052916665873</c:v>
                </c:pt>
                <c:pt idx="1615">
                  <c:v>153.60622138897577</c:v>
                </c:pt>
                <c:pt idx="1616">
                  <c:v>153.70094388895563</c:v>
                </c:pt>
                <c:pt idx="1617">
                  <c:v>153.79677722228897</c:v>
                </c:pt>
                <c:pt idx="1618">
                  <c:v>153.89136333333121</c:v>
                </c:pt>
                <c:pt idx="1619">
                  <c:v>153.984698055519</c:v>
                </c:pt>
                <c:pt idx="1620">
                  <c:v>154.07691999998357</c:v>
                </c:pt>
                <c:pt idx="1621">
                  <c:v>154.17011277781592</c:v>
                </c:pt>
                <c:pt idx="1622">
                  <c:v>154.26261277781592</c:v>
                </c:pt>
                <c:pt idx="1623">
                  <c:v>154.35747555553914</c:v>
                </c:pt>
                <c:pt idx="1624">
                  <c:v>154.45261222223442</c:v>
                </c:pt>
                <c:pt idx="1625">
                  <c:v>154.54775305555927</c:v>
                </c:pt>
                <c:pt idx="1626">
                  <c:v>154.64303194450008</c:v>
                </c:pt>
                <c:pt idx="1627">
                  <c:v>154.73775361107457</c:v>
                </c:pt>
                <c:pt idx="1628">
                  <c:v>154.83150222222011</c:v>
                </c:pt>
                <c:pt idx="1629">
                  <c:v>154.92427888890109</c:v>
                </c:pt>
                <c:pt idx="1630">
                  <c:v>155.01761361108885</c:v>
                </c:pt>
                <c:pt idx="1631">
                  <c:v>155.1117805555794</c:v>
                </c:pt>
                <c:pt idx="1632">
                  <c:v>155.22539166669051</c:v>
                </c:pt>
                <c:pt idx="1633">
                  <c:v>155.31831111113232</c:v>
                </c:pt>
                <c:pt idx="1634">
                  <c:v>155.41386694444552</c:v>
                </c:pt>
                <c:pt idx="1635">
                  <c:v>155.50983722229799</c:v>
                </c:pt>
                <c:pt idx="1636">
                  <c:v>155.60650166670482</c:v>
                </c:pt>
                <c:pt idx="1637">
                  <c:v>155.70289250002966</c:v>
                </c:pt>
                <c:pt idx="1638">
                  <c:v>155.79983555555344</c:v>
                </c:pt>
                <c:pt idx="1639">
                  <c:v>155.89566916664441</c:v>
                </c:pt>
                <c:pt idx="1640">
                  <c:v>155.99317027780745</c:v>
                </c:pt>
                <c:pt idx="1641">
                  <c:v>156.09039277785354</c:v>
                </c:pt>
                <c:pt idx="1642">
                  <c:v>156.18761472225188</c:v>
                </c:pt>
                <c:pt idx="1643">
                  <c:v>156.28608972224924</c:v>
                </c:pt>
                <c:pt idx="1644">
                  <c:v>156.38400333331691</c:v>
                </c:pt>
                <c:pt idx="1645">
                  <c:v>156.48178138891856</c:v>
                </c:pt>
                <c:pt idx="1646">
                  <c:v>156.58039388895034</c:v>
                </c:pt>
                <c:pt idx="1647">
                  <c:v>156.677894166708</c:v>
                </c:pt>
                <c:pt idx="1648">
                  <c:v>156.7752558333344</c:v>
                </c:pt>
                <c:pt idx="1649">
                  <c:v>156.8731711111466</c:v>
                </c:pt>
                <c:pt idx="1650">
                  <c:v>156.96942583342394</c:v>
                </c:pt>
                <c:pt idx="1651">
                  <c:v>157.06581444442273</c:v>
                </c:pt>
                <c:pt idx="1652">
                  <c:v>157.16233944449161</c:v>
                </c:pt>
                <c:pt idx="1653">
                  <c:v>157.25817194448578</c:v>
                </c:pt>
                <c:pt idx="1654">
                  <c:v>157.3541452778048</c:v>
                </c:pt>
                <c:pt idx="1655">
                  <c:v>157.45067277782493</c:v>
                </c:pt>
                <c:pt idx="1656">
                  <c:v>157.54803611112965</c:v>
                </c:pt>
                <c:pt idx="1657">
                  <c:v>157.64511638893021</c:v>
                </c:pt>
                <c:pt idx="1658">
                  <c:v>157.74178277783923</c:v>
                </c:pt>
                <c:pt idx="1659">
                  <c:v>157.83775944451492</c:v>
                </c:pt>
                <c:pt idx="1660">
                  <c:v>157.93276055561171</c:v>
                </c:pt>
                <c:pt idx="1661">
                  <c:v>158.02748250001008</c:v>
                </c:pt>
                <c:pt idx="1662">
                  <c:v>158.12289611114397</c:v>
                </c:pt>
                <c:pt idx="1663">
                  <c:v>158.21914666665924</c:v>
                </c:pt>
                <c:pt idx="1664">
                  <c:v>158.31498194449478</c:v>
                </c:pt>
                <c:pt idx="1665">
                  <c:v>158.41011944446299</c:v>
                </c:pt>
                <c:pt idx="1666">
                  <c:v>158.50623055557409</c:v>
                </c:pt>
                <c:pt idx="1667">
                  <c:v>158.60248333334923</c:v>
                </c:pt>
                <c:pt idx="1668">
                  <c:v>158.69915027783978</c:v>
                </c:pt>
                <c:pt idx="1669">
                  <c:v>158.79720555557145</c:v>
                </c:pt>
                <c:pt idx="1670">
                  <c:v>158.89442805561754</c:v>
                </c:pt>
                <c:pt idx="1671">
                  <c:v>158.99317583329147</c:v>
                </c:pt>
                <c:pt idx="1672">
                  <c:v>159.09081583334341</c:v>
                </c:pt>
                <c:pt idx="1673">
                  <c:v>159.18692861113283</c:v>
                </c:pt>
                <c:pt idx="1674">
                  <c:v>159.28442833337519</c:v>
                </c:pt>
                <c:pt idx="1675">
                  <c:v>159.38165027783975</c:v>
                </c:pt>
                <c:pt idx="1676">
                  <c:v>159.47873194449477</c:v>
                </c:pt>
                <c:pt idx="1677">
                  <c:v>159.57665083335505</c:v>
                </c:pt>
                <c:pt idx="1678">
                  <c:v>159.6741522222095</c:v>
                </c:pt>
                <c:pt idx="1679">
                  <c:v>159.77067750003602</c:v>
                </c:pt>
                <c:pt idx="1680">
                  <c:v>159.86595527781381</c:v>
                </c:pt>
                <c:pt idx="1681">
                  <c:v>159.9622063889106</c:v>
                </c:pt>
                <c:pt idx="1682">
                  <c:v>160.05901027785407</c:v>
                </c:pt>
                <c:pt idx="1683">
                  <c:v>160.15678777780798</c:v>
                </c:pt>
                <c:pt idx="1684">
                  <c:v>160.25470750000741</c:v>
                </c:pt>
                <c:pt idx="1685">
                  <c:v>160.35165194445187</c:v>
                </c:pt>
                <c:pt idx="1686">
                  <c:v>160.44678777780797</c:v>
                </c:pt>
                <c:pt idx="1687">
                  <c:v>160.54123222225243</c:v>
                </c:pt>
                <c:pt idx="1688">
                  <c:v>160.63595611115298</c:v>
                </c:pt>
                <c:pt idx="1689">
                  <c:v>160.73040166669421</c:v>
                </c:pt>
                <c:pt idx="1690">
                  <c:v>160.82484555555715</c:v>
                </c:pt>
                <c:pt idx="1691">
                  <c:v>160.91928916666242</c:v>
                </c:pt>
                <c:pt idx="1692">
                  <c:v>161.01262388891644</c:v>
                </c:pt>
                <c:pt idx="1693">
                  <c:v>161.10595666666825</c:v>
                </c:pt>
                <c:pt idx="1694">
                  <c:v>161.19804222226142</c:v>
                </c:pt>
                <c:pt idx="1695">
                  <c:v>161.29123361110686</c:v>
                </c:pt>
                <c:pt idx="1696">
                  <c:v>161.38734444446033</c:v>
                </c:pt>
                <c:pt idx="1697">
                  <c:v>161.48262249999576</c:v>
                </c:pt>
                <c:pt idx="1698">
                  <c:v>161.57817888889048</c:v>
                </c:pt>
                <c:pt idx="1699">
                  <c:v>161.67318055556879</c:v>
                </c:pt>
                <c:pt idx="1700">
                  <c:v>161.76859861115614</c:v>
                </c:pt>
                <c:pt idx="1701">
                  <c:v>161.86429194443755</c:v>
                </c:pt>
                <c:pt idx="1702">
                  <c:v>161.95956916663383</c:v>
                </c:pt>
                <c:pt idx="1703">
                  <c:v>162.05651277780532</c:v>
                </c:pt>
                <c:pt idx="1704">
                  <c:v>162.15109861115616</c:v>
                </c:pt>
                <c:pt idx="1705">
                  <c:v>162.24720972226726</c:v>
                </c:pt>
                <c:pt idx="1706">
                  <c:v>162.34179166667991</c:v>
                </c:pt>
                <c:pt idx="1707">
                  <c:v>162.43762638893392</c:v>
                </c:pt>
                <c:pt idx="1708">
                  <c:v>162.5349899999963</c:v>
                </c:pt>
                <c:pt idx="1709">
                  <c:v>162.63165694448682</c:v>
                </c:pt>
                <c:pt idx="1710">
                  <c:v>162.72818222224711</c:v>
                </c:pt>
                <c:pt idx="1711">
                  <c:v>162.82346027778254</c:v>
                </c:pt>
                <c:pt idx="1712">
                  <c:v>162.91832416666878</c:v>
                </c:pt>
                <c:pt idx="1713">
                  <c:v>163.01304527779419</c:v>
                </c:pt>
                <c:pt idx="1714">
                  <c:v>163.10748972223865</c:v>
                </c:pt>
                <c:pt idx="1715">
                  <c:v>163.20276777777406</c:v>
                </c:pt>
                <c:pt idx="1716">
                  <c:v>163.29665694448684</c:v>
                </c:pt>
                <c:pt idx="1717">
                  <c:v>163.39123833338419</c:v>
                </c:pt>
                <c:pt idx="1718">
                  <c:v>163.48665777775977</c:v>
                </c:pt>
                <c:pt idx="1719">
                  <c:v>163.58123861114183</c:v>
                </c:pt>
                <c:pt idx="1720">
                  <c:v>163.67499166674085</c:v>
                </c:pt>
                <c:pt idx="1721">
                  <c:v>163.77054750005405</c:v>
                </c:pt>
                <c:pt idx="1722">
                  <c:v>163.86638249999947</c:v>
                </c:pt>
                <c:pt idx="1723">
                  <c:v>163.96249138885074</c:v>
                </c:pt>
                <c:pt idx="1724">
                  <c:v>164.06040666666297</c:v>
                </c:pt>
                <c:pt idx="1725">
                  <c:v>164.15638055562974</c:v>
                </c:pt>
                <c:pt idx="1726">
                  <c:v>164.25249305559529</c:v>
                </c:pt>
                <c:pt idx="1727">
                  <c:v>164.34873972223863</c:v>
                </c:pt>
                <c:pt idx="1728">
                  <c:v>164.4448511111074</c:v>
                </c:pt>
                <c:pt idx="1729">
                  <c:v>164.54179527779419</c:v>
                </c:pt>
                <c:pt idx="1730">
                  <c:v>164.63860333336723</c:v>
                </c:pt>
                <c:pt idx="1731">
                  <c:v>164.7344383333789</c:v>
                </c:pt>
                <c:pt idx="1732">
                  <c:v>164.82985166668891</c:v>
                </c:pt>
                <c:pt idx="1733">
                  <c:v>164.92666000001961</c:v>
                </c:pt>
                <c:pt idx="1734">
                  <c:v>165.04429722229639</c:v>
                </c:pt>
                <c:pt idx="1735">
                  <c:v>165.1433272222678</c:v>
                </c:pt>
                <c:pt idx="1736">
                  <c:v>165.24179666664864</c:v>
                </c:pt>
                <c:pt idx="1737">
                  <c:v>165.33916055560113</c:v>
                </c:pt>
                <c:pt idx="1738">
                  <c:v>165.43707472225032</c:v>
                </c:pt>
                <c:pt idx="1739">
                  <c:v>165.53304972224765</c:v>
                </c:pt>
                <c:pt idx="1740">
                  <c:v>165.62888333333862</c:v>
                </c:pt>
                <c:pt idx="1741">
                  <c:v>165.72443916671807</c:v>
                </c:pt>
                <c:pt idx="1742">
                  <c:v>165.81943888889418</c:v>
                </c:pt>
                <c:pt idx="1743">
                  <c:v>165.91568666670057</c:v>
                </c:pt>
                <c:pt idx="1744">
                  <c:v>166.01207638892862</c:v>
                </c:pt>
                <c:pt idx="1745">
                  <c:v>166.11013222224182</c:v>
                </c:pt>
                <c:pt idx="1746">
                  <c:v>166.20735444446404</c:v>
                </c:pt>
                <c:pt idx="1747">
                  <c:v>166.30596472223598</c:v>
                </c:pt>
                <c:pt idx="1748">
                  <c:v>166.40444111108781</c:v>
                </c:pt>
                <c:pt idx="1749">
                  <c:v>166.50291111111642</c:v>
                </c:pt>
                <c:pt idx="1750">
                  <c:v>166.6019411110878</c:v>
                </c:pt>
                <c:pt idx="1751">
                  <c:v>166.70013222224182</c:v>
                </c:pt>
                <c:pt idx="1752">
                  <c:v>166.798052500089</c:v>
                </c:pt>
                <c:pt idx="1753">
                  <c:v>166.89721888886558</c:v>
                </c:pt>
                <c:pt idx="1754">
                  <c:v>166.99444111108781</c:v>
                </c:pt>
                <c:pt idx="1755">
                  <c:v>167.09124444444976</c:v>
                </c:pt>
                <c:pt idx="1756">
                  <c:v>167.18888638893762</c:v>
                </c:pt>
                <c:pt idx="1757">
                  <c:v>167.28638638893764</c:v>
                </c:pt>
                <c:pt idx="1758">
                  <c:v>167.38430027776295</c:v>
                </c:pt>
                <c:pt idx="1759">
                  <c:v>167.48083083338207</c:v>
                </c:pt>
                <c:pt idx="1760">
                  <c:v>167.57707777778307</c:v>
                </c:pt>
                <c:pt idx="1761">
                  <c:v>167.67388583342233</c:v>
                </c:pt>
                <c:pt idx="1762">
                  <c:v>167.77110972225665</c:v>
                </c:pt>
                <c:pt idx="1763">
                  <c:v>167.86791250003708</c:v>
                </c:pt>
                <c:pt idx="1764">
                  <c:v>167.96513444443545</c:v>
                </c:pt>
                <c:pt idx="1765">
                  <c:v>168.06319083333017</c:v>
                </c:pt>
                <c:pt idx="1766">
                  <c:v>168.15972083336777</c:v>
                </c:pt>
                <c:pt idx="1767">
                  <c:v>168.2555541667011</c:v>
                </c:pt>
                <c:pt idx="1768">
                  <c:v>168.35250027775766</c:v>
                </c:pt>
                <c:pt idx="1769">
                  <c:v>168.44944416668679</c:v>
                </c:pt>
                <c:pt idx="1770">
                  <c:v>168.54777750002015</c:v>
                </c:pt>
                <c:pt idx="1771">
                  <c:v>168.6454141667154</c:v>
                </c:pt>
                <c:pt idx="1772">
                  <c:v>168.74277805553541</c:v>
                </c:pt>
                <c:pt idx="1773">
                  <c:v>168.83291444447306</c:v>
                </c:pt>
                <c:pt idx="1774">
                  <c:v>168.9162483333879</c:v>
                </c:pt>
                <c:pt idx="1775">
                  <c:v>168.99957972221904</c:v>
                </c:pt>
                <c:pt idx="1776">
                  <c:v>169.08305583331321</c:v>
                </c:pt>
                <c:pt idx="1777">
                  <c:v>169.16638916664652</c:v>
                </c:pt>
                <c:pt idx="1778">
                  <c:v>169.24930222219891</c:v>
                </c:pt>
                <c:pt idx="1779">
                  <c:v>169.33263833337361</c:v>
                </c:pt>
                <c:pt idx="1780">
                  <c:v>169.41611166669261</c:v>
                </c:pt>
                <c:pt idx="1781">
                  <c:v>169.49930333336195</c:v>
                </c:pt>
                <c:pt idx="1782">
                  <c:v>169.58138916664655</c:v>
                </c:pt>
                <c:pt idx="1783">
                  <c:v>169.66374861114554</c:v>
                </c:pt>
                <c:pt idx="1784">
                  <c:v>169.74486083335347</c:v>
                </c:pt>
                <c:pt idx="1785">
                  <c:v>169.82652666668096</c:v>
                </c:pt>
                <c:pt idx="1786">
                  <c:v>169.90750305559899</c:v>
                </c:pt>
                <c:pt idx="1787">
                  <c:v>169.99069222225083</c:v>
                </c:pt>
                <c:pt idx="1788">
                  <c:v>170.07416916668416</c:v>
                </c:pt>
                <c:pt idx="1789">
                  <c:v>170.1577800000376</c:v>
                </c:pt>
                <c:pt idx="1790">
                  <c:v>170.24125000000001</c:v>
                </c:pt>
                <c:pt idx="1791">
                  <c:v>170.32472444448206</c:v>
                </c:pt>
                <c:pt idx="1792">
                  <c:v>170.40805944449372</c:v>
                </c:pt>
                <c:pt idx="1793">
                  <c:v>170.49125055558153</c:v>
                </c:pt>
                <c:pt idx="1794">
                  <c:v>170.57430527779792</c:v>
                </c:pt>
                <c:pt idx="1795">
                  <c:v>170.65778083337679</c:v>
                </c:pt>
                <c:pt idx="1796">
                  <c:v>170.74097194446458</c:v>
                </c:pt>
                <c:pt idx="1797">
                  <c:v>170.82444722228581</c:v>
                </c:pt>
                <c:pt idx="1798">
                  <c:v>170.90819527778362</c:v>
                </c:pt>
                <c:pt idx="1799">
                  <c:v>170.99222694443333</c:v>
                </c:pt>
                <c:pt idx="1800">
                  <c:v>171.07722555557888</c:v>
                </c:pt>
                <c:pt idx="1801">
                  <c:v>171.16111583332221</c:v>
                </c:pt>
                <c:pt idx="1802">
                  <c:v>171.24583833336831</c:v>
                </c:pt>
                <c:pt idx="1803">
                  <c:v>171.33111527780693</c:v>
                </c:pt>
                <c:pt idx="1804">
                  <c:v>171.41597250004608</c:v>
                </c:pt>
                <c:pt idx="1805">
                  <c:v>171.49958472218779</c:v>
                </c:pt>
                <c:pt idx="1806">
                  <c:v>171.583060000009</c:v>
                </c:pt>
                <c:pt idx="1807">
                  <c:v>171.66667194445927</c:v>
                </c:pt>
                <c:pt idx="1808">
                  <c:v>171.7509741667244</c:v>
                </c:pt>
                <c:pt idx="1809">
                  <c:v>171.83556111110582</c:v>
                </c:pt>
                <c:pt idx="1810">
                  <c:v>171.91945111109152</c:v>
                </c:pt>
                <c:pt idx="1811">
                  <c:v>172.00417222221694</c:v>
                </c:pt>
                <c:pt idx="1812">
                  <c:v>172.08861722224287</c:v>
                </c:pt>
                <c:pt idx="1813">
                  <c:v>172.17528361115191</c:v>
                </c:pt>
                <c:pt idx="1814">
                  <c:v>172.26139444443913</c:v>
                </c:pt>
                <c:pt idx="1815">
                  <c:v>172.34806194444496</c:v>
                </c:pt>
                <c:pt idx="1816">
                  <c:v>172.43444972223705</c:v>
                </c:pt>
                <c:pt idx="1817">
                  <c:v>172.51917333331372</c:v>
                </c:pt>
                <c:pt idx="1818">
                  <c:v>172.60334055562814</c:v>
                </c:pt>
                <c:pt idx="1819">
                  <c:v>172.68806333336565</c:v>
                </c:pt>
                <c:pt idx="1820">
                  <c:v>172.77236500004926</c:v>
                </c:pt>
                <c:pt idx="1821">
                  <c:v>172.85639638894133</c:v>
                </c:pt>
                <c:pt idx="1822">
                  <c:v>172.94153333332804</c:v>
                </c:pt>
                <c:pt idx="1823">
                  <c:v>173.02653305557038</c:v>
                </c:pt>
                <c:pt idx="1824">
                  <c:v>173.10972972227466</c:v>
                </c:pt>
                <c:pt idx="1825">
                  <c:v>173.19361777775816</c:v>
                </c:pt>
                <c:pt idx="1826">
                  <c:v>173.27834138896731</c:v>
                </c:pt>
                <c:pt idx="1827">
                  <c:v>173.36389777779578</c:v>
                </c:pt>
                <c:pt idx="1828">
                  <c:v>173.45084166672495</c:v>
                </c:pt>
                <c:pt idx="1829">
                  <c:v>173.5390325000551</c:v>
                </c:pt>
                <c:pt idx="1830">
                  <c:v>173.62806249996027</c:v>
                </c:pt>
                <c:pt idx="1831">
                  <c:v>173.71695277783607</c:v>
                </c:pt>
                <c:pt idx="1832">
                  <c:v>173.80542305555608</c:v>
                </c:pt>
                <c:pt idx="1833">
                  <c:v>173.89403361108569</c:v>
                </c:pt>
                <c:pt idx="1834">
                  <c:v>173.98181055559053</c:v>
                </c:pt>
                <c:pt idx="1835">
                  <c:v>174.06861944450273</c:v>
                </c:pt>
                <c:pt idx="1836">
                  <c:v>174.17264527777832</c:v>
                </c:pt>
                <c:pt idx="1837">
                  <c:v>174.26056500004398</c:v>
                </c:pt>
                <c:pt idx="1838">
                  <c:v>174.34723250004981</c:v>
                </c:pt>
                <c:pt idx="1839">
                  <c:v>174.43459138890108</c:v>
                </c:pt>
                <c:pt idx="1840">
                  <c:v>174.52167666667037</c:v>
                </c:pt>
                <c:pt idx="1841">
                  <c:v>174.60723222222592</c:v>
                </c:pt>
                <c:pt idx="1842">
                  <c:v>174.69362138893868</c:v>
                </c:pt>
                <c:pt idx="1843">
                  <c:v>174.77834361116092</c:v>
                </c:pt>
                <c:pt idx="1844">
                  <c:v>174.86334444443384</c:v>
                </c:pt>
                <c:pt idx="1845">
                  <c:v>174.94778888887828</c:v>
                </c:pt>
                <c:pt idx="1846">
                  <c:v>175.03306611114078</c:v>
                </c:pt>
                <c:pt idx="1847">
                  <c:v>175.11695638888412</c:v>
                </c:pt>
                <c:pt idx="1848">
                  <c:v>175.20139972223177</c:v>
                </c:pt>
                <c:pt idx="1849">
                  <c:v>175.28570222225454</c:v>
                </c:pt>
                <c:pt idx="1850">
                  <c:v>175.37334444443385</c:v>
                </c:pt>
                <c:pt idx="1851">
                  <c:v>175.46070333335135</c:v>
                </c:pt>
                <c:pt idx="1852">
                  <c:v>175.5469558333026</c:v>
                </c:pt>
                <c:pt idx="1853">
                  <c:v>175.63084527777301</c:v>
                </c:pt>
                <c:pt idx="1854">
                  <c:v>175.71528861112066</c:v>
                </c:pt>
                <c:pt idx="1855">
                  <c:v>175.80084500001536</c:v>
                </c:pt>
                <c:pt idx="1856">
                  <c:v>175.88681500004398</c:v>
                </c:pt>
                <c:pt idx="1857">
                  <c:v>175.97279027786519</c:v>
                </c:pt>
                <c:pt idx="1858">
                  <c:v>176.05973500006729</c:v>
                </c:pt>
                <c:pt idx="1859">
                  <c:v>176.14668000002703</c:v>
                </c:pt>
                <c:pt idx="1860">
                  <c:v>176.23056777775287</c:v>
                </c:pt>
                <c:pt idx="1861">
                  <c:v>176.31501250008742</c:v>
                </c:pt>
                <c:pt idx="1862">
                  <c:v>176.40001250008743</c:v>
                </c:pt>
                <c:pt idx="1863">
                  <c:v>176.48529055562284</c:v>
                </c:pt>
                <c:pt idx="1864">
                  <c:v>176.57056916667355</c:v>
                </c:pt>
                <c:pt idx="1865">
                  <c:v>176.65445722228952</c:v>
                </c:pt>
                <c:pt idx="1866">
                  <c:v>176.73779055562284</c:v>
                </c:pt>
                <c:pt idx="1867">
                  <c:v>176.82223583334022</c:v>
                </c:pt>
                <c:pt idx="1868">
                  <c:v>176.90723527782492</c:v>
                </c:pt>
                <c:pt idx="1869">
                  <c:v>176.99251388894186</c:v>
                </c:pt>
                <c:pt idx="1870">
                  <c:v>177.07862583339215</c:v>
                </c:pt>
                <c:pt idx="1871">
                  <c:v>177.16320638888413</c:v>
                </c:pt>
                <c:pt idx="1872">
                  <c:v>177.24890305558841</c:v>
                </c:pt>
                <c:pt idx="1873">
                  <c:v>177.33459472225772</c:v>
                </c:pt>
                <c:pt idx="1874">
                  <c:v>177.4200141666995</c:v>
                </c:pt>
                <c:pt idx="1875">
                  <c:v>177.50557055559423</c:v>
                </c:pt>
                <c:pt idx="1876">
                  <c:v>177.59029222223495</c:v>
                </c:pt>
                <c:pt idx="1877">
                  <c:v>177.67529222223493</c:v>
                </c:pt>
                <c:pt idx="1878">
                  <c:v>177.76057083335186</c:v>
                </c:pt>
                <c:pt idx="1879">
                  <c:v>177.84653972221744</c:v>
                </c:pt>
                <c:pt idx="1880">
                  <c:v>177.93223611116409</c:v>
                </c:pt>
                <c:pt idx="1881">
                  <c:v>178.01668305555978</c:v>
                </c:pt>
                <c:pt idx="1882">
                  <c:v>178.10237361113229</c:v>
                </c:pt>
                <c:pt idx="1883">
                  <c:v>178.18779222223495</c:v>
                </c:pt>
                <c:pt idx="1884">
                  <c:v>178.27348666667939</c:v>
                </c:pt>
                <c:pt idx="1885">
                  <c:v>178.36098638892173</c:v>
                </c:pt>
                <c:pt idx="1886">
                  <c:v>178.44918277780215</c:v>
                </c:pt>
                <c:pt idx="1887">
                  <c:v>178.53751722223228</c:v>
                </c:pt>
                <c:pt idx="1888">
                  <c:v>178.62598527782492</c:v>
                </c:pt>
                <c:pt idx="1889">
                  <c:v>178.71404111113813</c:v>
                </c:pt>
                <c:pt idx="1890">
                  <c:v>178.80196111109521</c:v>
                </c:pt>
                <c:pt idx="1891">
                  <c:v>178.89015277783076</c:v>
                </c:pt>
                <c:pt idx="1892">
                  <c:v>178.97862916668257</c:v>
                </c:pt>
                <c:pt idx="1893">
                  <c:v>179.06681972225508</c:v>
                </c:pt>
                <c:pt idx="1894">
                  <c:v>179.15487472229535</c:v>
                </c:pt>
                <c:pt idx="1895">
                  <c:v>179.24293166670535</c:v>
                </c:pt>
                <c:pt idx="1896">
                  <c:v>179.33071027782228</c:v>
                </c:pt>
                <c:pt idx="1897">
                  <c:v>179.41820777780481</c:v>
                </c:pt>
                <c:pt idx="1898">
                  <c:v>179.50543138888148</c:v>
                </c:pt>
                <c:pt idx="1899">
                  <c:v>179.5940430555741</c:v>
                </c:pt>
                <c:pt idx="1900">
                  <c:v>179.68376611113547</c:v>
                </c:pt>
                <c:pt idx="1901">
                  <c:v>179.7734883333577</c:v>
                </c:pt>
                <c:pt idx="1902">
                  <c:v>179.86390777779951</c:v>
                </c:pt>
                <c:pt idx="1903">
                  <c:v>179.95251833339532</c:v>
                </c:pt>
                <c:pt idx="1904">
                  <c:v>180.03987722224659</c:v>
                </c:pt>
                <c:pt idx="1905">
                  <c:v>180.12459916671116</c:v>
                </c:pt>
                <c:pt idx="1906">
                  <c:v>180.20932027777036</c:v>
                </c:pt>
                <c:pt idx="1907">
                  <c:v>180.29446444445188</c:v>
                </c:pt>
                <c:pt idx="1908">
                  <c:v>180.37904361115562</c:v>
                </c:pt>
                <c:pt idx="1909">
                  <c:v>180.46390694446035</c:v>
                </c:pt>
                <c:pt idx="1910">
                  <c:v>180.54932194444868</c:v>
                </c:pt>
                <c:pt idx="1911">
                  <c:v>180.63446416669422</c:v>
                </c:pt>
                <c:pt idx="1912">
                  <c:v>180.72001861115297</c:v>
                </c:pt>
                <c:pt idx="1913">
                  <c:v>180.80529805554283</c:v>
                </c:pt>
                <c:pt idx="1914">
                  <c:v>180.89140833338101</c:v>
                </c:pt>
                <c:pt idx="1915">
                  <c:v>180.97710138897102</c:v>
                </c:pt>
                <c:pt idx="1916">
                  <c:v>181.06113166670005</c:v>
                </c:pt>
                <c:pt idx="1917">
                  <c:v>181.1447430555688</c:v>
                </c:pt>
                <c:pt idx="1918">
                  <c:v>181.22724166671435</c:v>
                </c:pt>
                <c:pt idx="1919">
                  <c:v>181.30932277778786</c:v>
                </c:pt>
                <c:pt idx="1920">
                  <c:v>181.39099055561755</c:v>
                </c:pt>
                <c:pt idx="1921">
                  <c:v>181.47140888889632</c:v>
                </c:pt>
                <c:pt idx="1922">
                  <c:v>181.55418777777089</c:v>
                </c:pt>
                <c:pt idx="1923">
                  <c:v>181.63599194447198</c:v>
                </c:pt>
                <c:pt idx="1924">
                  <c:v>181.71918777777088</c:v>
                </c:pt>
                <c:pt idx="1925">
                  <c:v>181.80252055558893</c:v>
                </c:pt>
                <c:pt idx="1926">
                  <c:v>181.88474333332644</c:v>
                </c:pt>
                <c:pt idx="1927">
                  <c:v>181.9671019444863</c:v>
                </c:pt>
                <c:pt idx="1928">
                  <c:v>182.04918861111005</c:v>
                </c:pt>
                <c:pt idx="1929">
                  <c:v>182.13141166673768</c:v>
                </c:pt>
                <c:pt idx="1930">
                  <c:v>182.21279944446351</c:v>
                </c:pt>
                <c:pt idx="1931">
                  <c:v>182.29585444443757</c:v>
                </c:pt>
                <c:pt idx="1932">
                  <c:v>182.37863222221534</c:v>
                </c:pt>
                <c:pt idx="1933">
                  <c:v>182.46043638891643</c:v>
                </c:pt>
                <c:pt idx="1934">
                  <c:v>182.54280111114184</c:v>
                </c:pt>
                <c:pt idx="1935">
                  <c:v>182.62391138884757</c:v>
                </c:pt>
                <c:pt idx="1936">
                  <c:v>182.70474388890796</c:v>
                </c:pt>
                <c:pt idx="1937">
                  <c:v>182.78557805551424</c:v>
                </c:pt>
                <c:pt idx="1938">
                  <c:v>182.88502277784877</c:v>
                </c:pt>
                <c:pt idx="1939">
                  <c:v>182.96627111110422</c:v>
                </c:pt>
                <c:pt idx="1940">
                  <c:v>183.04807916674349</c:v>
                </c:pt>
                <c:pt idx="1941">
                  <c:v>183.13113472229904</c:v>
                </c:pt>
                <c:pt idx="1942">
                  <c:v>183.21502333336406</c:v>
                </c:pt>
                <c:pt idx="1943">
                  <c:v>183.29821416669421</c:v>
                </c:pt>
                <c:pt idx="1944">
                  <c:v>183.38280277782016</c:v>
                </c:pt>
                <c:pt idx="1945">
                  <c:v>183.46904861112435</c:v>
                </c:pt>
                <c:pt idx="1946">
                  <c:v>183.55488166670006</c:v>
                </c:pt>
                <c:pt idx="1947">
                  <c:v>183.64002416670323</c:v>
                </c:pt>
                <c:pt idx="1948">
                  <c:v>183.72585694452127</c:v>
                </c:pt>
                <c:pt idx="1949">
                  <c:v>183.81154972222117</c:v>
                </c:pt>
                <c:pt idx="1950">
                  <c:v>183.89502388894559</c:v>
                </c:pt>
                <c:pt idx="1951">
                  <c:v>183.97863583332963</c:v>
                </c:pt>
                <c:pt idx="1952">
                  <c:v>184.06308138893709</c:v>
                </c:pt>
                <c:pt idx="1953">
                  <c:v>184.14752583338154</c:v>
                </c:pt>
                <c:pt idx="1954">
                  <c:v>184.23085888889102</c:v>
                </c:pt>
                <c:pt idx="1955">
                  <c:v>184.31696888890531</c:v>
                </c:pt>
                <c:pt idx="1956">
                  <c:v>184.40238388895989</c:v>
                </c:pt>
                <c:pt idx="1957">
                  <c:v>184.48738444447517</c:v>
                </c:pt>
                <c:pt idx="1958">
                  <c:v>184.57169333332115</c:v>
                </c:pt>
                <c:pt idx="1959">
                  <c:v>184.65697055558363</c:v>
                </c:pt>
                <c:pt idx="1960">
                  <c:v>184.74238333331215</c:v>
                </c:pt>
                <c:pt idx="1961">
                  <c:v>184.82613861110477</c:v>
                </c:pt>
                <c:pt idx="1962">
                  <c:v>184.91238527781434</c:v>
                </c:pt>
                <c:pt idx="1963">
                  <c:v>184.99780416667463</c:v>
                </c:pt>
                <c:pt idx="1964">
                  <c:v>185.08210833337571</c:v>
                </c:pt>
                <c:pt idx="1965">
                  <c:v>185.1671077777942</c:v>
                </c:pt>
                <c:pt idx="1966">
                  <c:v>185.25030388891696</c:v>
                </c:pt>
                <c:pt idx="1967">
                  <c:v>185.33432972225879</c:v>
                </c:pt>
                <c:pt idx="1968">
                  <c:v>185.41808194445238</c:v>
                </c:pt>
                <c:pt idx="1969">
                  <c:v>185.50141472227043</c:v>
                </c:pt>
                <c:pt idx="1970">
                  <c:v>185.58474916663434</c:v>
                </c:pt>
                <c:pt idx="1971">
                  <c:v>185.66808333337306</c:v>
                </c:pt>
                <c:pt idx="1972">
                  <c:v>185.75141638888252</c:v>
                </c:pt>
                <c:pt idx="1973">
                  <c:v>185.83530583341917</c:v>
                </c:pt>
                <c:pt idx="1974">
                  <c:v>185.91919527782335</c:v>
                </c:pt>
                <c:pt idx="1975">
                  <c:v>186.00280583341916</c:v>
                </c:pt>
                <c:pt idx="1976">
                  <c:v>186.0865541666746</c:v>
                </c:pt>
                <c:pt idx="1977">
                  <c:v>186.17030583341918</c:v>
                </c:pt>
                <c:pt idx="1978">
                  <c:v>186.25391861114238</c:v>
                </c:pt>
                <c:pt idx="1979">
                  <c:v>186.3372508333789</c:v>
                </c:pt>
                <c:pt idx="1980">
                  <c:v>186.4207213889228</c:v>
                </c:pt>
                <c:pt idx="1981">
                  <c:v>186.50336194449</c:v>
                </c:pt>
                <c:pt idx="1982">
                  <c:v>186.58655361109311</c:v>
                </c:pt>
                <c:pt idx="1983">
                  <c:v>186.66947416669794</c:v>
                </c:pt>
                <c:pt idx="1984">
                  <c:v>186.75253000001112</c:v>
                </c:pt>
                <c:pt idx="1985">
                  <c:v>186.83586333334446</c:v>
                </c:pt>
                <c:pt idx="1986">
                  <c:v>186.91891777780322</c:v>
                </c:pt>
                <c:pt idx="1987">
                  <c:v>187.00169666667779</c:v>
                </c:pt>
                <c:pt idx="1988">
                  <c:v>187.0848872222503</c:v>
                </c:pt>
                <c:pt idx="1989">
                  <c:v>187.16766611112487</c:v>
                </c:pt>
                <c:pt idx="1990">
                  <c:v>187.24919750001695</c:v>
                </c:pt>
                <c:pt idx="1991">
                  <c:v>187.33197555555239</c:v>
                </c:pt>
                <c:pt idx="1992">
                  <c:v>187.41336250000529</c:v>
                </c:pt>
                <c:pt idx="1993">
                  <c:v>187.49475416666931</c:v>
                </c:pt>
                <c:pt idx="1994">
                  <c:v>187.57641888890001</c:v>
                </c:pt>
                <c:pt idx="1995">
                  <c:v>187.65933305554921</c:v>
                </c:pt>
                <c:pt idx="1996">
                  <c:v>187.74266750004557</c:v>
                </c:pt>
                <c:pt idx="1997">
                  <c:v>187.82586555553806</c:v>
                </c:pt>
                <c:pt idx="1998">
                  <c:v>187.90905583335294</c:v>
                </c:pt>
                <c:pt idx="1999">
                  <c:v>187.99266722228791</c:v>
                </c:pt>
                <c:pt idx="2000">
                  <c:v>188.07711250007154</c:v>
                </c:pt>
                <c:pt idx="2001">
                  <c:v>188.16128000001112</c:v>
                </c:pt>
                <c:pt idx="2002">
                  <c:v>188.24544666667779</c:v>
                </c:pt>
                <c:pt idx="2003">
                  <c:v>188.32933472229374</c:v>
                </c:pt>
                <c:pt idx="2004">
                  <c:v>188.41364249997667</c:v>
                </c:pt>
                <c:pt idx="2005">
                  <c:v>188.49739083336459</c:v>
                </c:pt>
                <c:pt idx="2006">
                  <c:v>188.58169944451916</c:v>
                </c:pt>
                <c:pt idx="2007">
                  <c:v>188.66572527779473</c:v>
                </c:pt>
                <c:pt idx="2008">
                  <c:v>188.74989166670375</c:v>
                </c:pt>
                <c:pt idx="2009">
                  <c:v>188.83461416668362</c:v>
                </c:pt>
                <c:pt idx="2010">
                  <c:v>188.91850194447571</c:v>
                </c:pt>
                <c:pt idx="2011">
                  <c:v>189.00183611114821</c:v>
                </c:pt>
                <c:pt idx="2012">
                  <c:v>189.08516888890003</c:v>
                </c:pt>
                <c:pt idx="2013">
                  <c:v>189.16989166670376</c:v>
                </c:pt>
                <c:pt idx="2014">
                  <c:v>189.25600277781487</c:v>
                </c:pt>
                <c:pt idx="2015">
                  <c:v>189.34239166670375</c:v>
                </c:pt>
                <c:pt idx="2016">
                  <c:v>189.42905916670958</c:v>
                </c:pt>
                <c:pt idx="2017">
                  <c:v>189.51711555553808</c:v>
                </c:pt>
                <c:pt idx="2018">
                  <c:v>189.60656027774016</c:v>
                </c:pt>
                <c:pt idx="2019">
                  <c:v>189.69447944449053</c:v>
                </c:pt>
                <c:pt idx="2020">
                  <c:v>189.78350361115403</c:v>
                </c:pt>
                <c:pt idx="2021">
                  <c:v>189.87086805562177</c:v>
                </c:pt>
                <c:pt idx="2022">
                  <c:v>189.95572583337625</c:v>
                </c:pt>
                <c:pt idx="2023">
                  <c:v>190.0410030555725</c:v>
                </c:pt>
                <c:pt idx="2024">
                  <c:v>190.12572638889154</c:v>
                </c:pt>
                <c:pt idx="2025">
                  <c:v>190.21100611117151</c:v>
                </c:pt>
                <c:pt idx="2026">
                  <c:v>190.29683750000265</c:v>
                </c:pt>
                <c:pt idx="2027">
                  <c:v>190.38100388891166</c:v>
                </c:pt>
                <c:pt idx="2028">
                  <c:v>190.46447972224817</c:v>
                </c:pt>
                <c:pt idx="2029">
                  <c:v>190.54809000002012</c:v>
                </c:pt>
                <c:pt idx="2030">
                  <c:v>190.63156222224237</c:v>
                </c:pt>
                <c:pt idx="2031">
                  <c:v>190.71572750005458</c:v>
                </c:pt>
                <c:pt idx="2032">
                  <c:v>190.79975750002595</c:v>
                </c:pt>
                <c:pt idx="2033">
                  <c:v>190.8832280556361</c:v>
                </c:pt>
                <c:pt idx="2034">
                  <c:v>190.96670361114872</c:v>
                </c:pt>
                <c:pt idx="2035">
                  <c:v>191.05017222225666</c:v>
                </c:pt>
                <c:pt idx="2036">
                  <c:v>191.13406166672706</c:v>
                </c:pt>
                <c:pt idx="2037">
                  <c:v>191.21725861112276</c:v>
                </c:pt>
                <c:pt idx="2038">
                  <c:v>191.30059305555289</c:v>
                </c:pt>
                <c:pt idx="2039">
                  <c:v>191.38406388892068</c:v>
                </c:pt>
                <c:pt idx="2040">
                  <c:v>191.48406361116304</c:v>
                </c:pt>
                <c:pt idx="2041">
                  <c:v>191.56753749999734</c:v>
                </c:pt>
                <c:pt idx="2042">
                  <c:v>191.65100611117151</c:v>
                </c:pt>
                <c:pt idx="2043">
                  <c:v>191.73572944449054</c:v>
                </c:pt>
                <c:pt idx="2044">
                  <c:v>191.81933944450483</c:v>
                </c:pt>
                <c:pt idx="2045">
                  <c:v>191.90128527780374</c:v>
                </c:pt>
                <c:pt idx="2046">
                  <c:v>191.98392777780691</c:v>
                </c:pt>
                <c:pt idx="2047">
                  <c:v>192.06600694444444</c:v>
                </c:pt>
                <c:pt idx="2048">
                  <c:v>192.14850861112276</c:v>
                </c:pt>
                <c:pt idx="2049">
                  <c:v>192.23017500003178</c:v>
                </c:pt>
                <c:pt idx="2050">
                  <c:v>192.30989777776929</c:v>
                </c:pt>
                <c:pt idx="2051">
                  <c:v>192.39087333334817</c:v>
                </c:pt>
                <c:pt idx="2052">
                  <c:v>192.47239777776929</c:v>
                </c:pt>
                <c:pt idx="2053">
                  <c:v>192.55461888889471</c:v>
                </c:pt>
                <c:pt idx="2054">
                  <c:v>192.63781722227733</c:v>
                </c:pt>
                <c:pt idx="2055">
                  <c:v>192.72156444443596</c:v>
                </c:pt>
                <c:pt idx="2056">
                  <c:v>192.80628749999735</c:v>
                </c:pt>
                <c:pt idx="2057">
                  <c:v>192.89017527778944</c:v>
                </c:pt>
                <c:pt idx="2058">
                  <c:v>192.97350805560748</c:v>
                </c:pt>
                <c:pt idx="2059">
                  <c:v>193.05698361118635</c:v>
                </c:pt>
                <c:pt idx="2060">
                  <c:v>193.14045416666403</c:v>
                </c:pt>
                <c:pt idx="2061">
                  <c:v>193.2242077777783</c:v>
                </c:pt>
                <c:pt idx="2062">
                  <c:v>193.30767666664389</c:v>
                </c:pt>
                <c:pt idx="2063">
                  <c:v>193.39087333334817</c:v>
                </c:pt>
                <c:pt idx="2064">
                  <c:v>193.47434361120065</c:v>
                </c:pt>
                <c:pt idx="2065">
                  <c:v>193.5579536110825</c:v>
                </c:pt>
                <c:pt idx="2066">
                  <c:v>193.64128749999736</c:v>
                </c:pt>
                <c:pt idx="2067">
                  <c:v>193.72559638890957</c:v>
                </c:pt>
                <c:pt idx="2068">
                  <c:v>193.80962138897843</c:v>
                </c:pt>
                <c:pt idx="2069">
                  <c:v>193.89365194446512</c:v>
                </c:pt>
                <c:pt idx="2070">
                  <c:v>193.97726305557623</c:v>
                </c:pt>
                <c:pt idx="2071">
                  <c:v>194.06128888891803</c:v>
                </c:pt>
                <c:pt idx="2072">
                  <c:v>194.14517916672759</c:v>
                </c:pt>
                <c:pt idx="2073">
                  <c:v>194.22906777779261</c:v>
                </c:pt>
                <c:pt idx="2074">
                  <c:v>194.31378888891803</c:v>
                </c:pt>
                <c:pt idx="2075">
                  <c:v>194.39893166667886</c:v>
                </c:pt>
                <c:pt idx="2076">
                  <c:v>194.48615333331955</c:v>
                </c:pt>
                <c:pt idx="2077">
                  <c:v>194.57420805560218</c:v>
                </c:pt>
                <c:pt idx="2078">
                  <c:v>194.66323361112012</c:v>
                </c:pt>
                <c:pt idx="2079">
                  <c:v>194.7517088888751</c:v>
                </c:pt>
                <c:pt idx="2080">
                  <c:v>194.84032111114925</c:v>
                </c:pt>
                <c:pt idx="2081">
                  <c:v>194.9278208333254</c:v>
                </c:pt>
                <c:pt idx="2082">
                  <c:v>195.01518055558205</c:v>
                </c:pt>
                <c:pt idx="2083">
                  <c:v>195.10212416668733</c:v>
                </c:pt>
                <c:pt idx="2084">
                  <c:v>195.19059833334552</c:v>
                </c:pt>
                <c:pt idx="2085">
                  <c:v>195.27823527779844</c:v>
                </c:pt>
                <c:pt idx="2086">
                  <c:v>195.36587750004398</c:v>
                </c:pt>
                <c:pt idx="2087">
                  <c:v>195.45267972224289</c:v>
                </c:pt>
                <c:pt idx="2088">
                  <c:v>195.53893305559953</c:v>
                </c:pt>
                <c:pt idx="2089">
                  <c:v>195.62587638888095</c:v>
                </c:pt>
                <c:pt idx="2090">
                  <c:v>195.71254416671064</c:v>
                </c:pt>
                <c:pt idx="2091">
                  <c:v>195.79921083337732</c:v>
                </c:pt>
                <c:pt idx="2092">
                  <c:v>195.8857355555561</c:v>
                </c:pt>
                <c:pt idx="2093">
                  <c:v>195.97212500002649</c:v>
                </c:pt>
                <c:pt idx="2094">
                  <c:v>196.05921055561967</c:v>
                </c:pt>
                <c:pt idx="2095">
                  <c:v>196.14795777777832</c:v>
                </c:pt>
                <c:pt idx="2096">
                  <c:v>196.23573805557356</c:v>
                </c:pt>
                <c:pt idx="2097">
                  <c:v>196.32268138892121</c:v>
                </c:pt>
                <c:pt idx="2098">
                  <c:v>196.41198916667037</c:v>
                </c:pt>
                <c:pt idx="2099">
                  <c:v>196.49962666670481</c:v>
                </c:pt>
                <c:pt idx="2100">
                  <c:v>196.58726750002967</c:v>
                </c:pt>
                <c:pt idx="2101">
                  <c:v>196.67448861115508</c:v>
                </c:pt>
                <c:pt idx="2102">
                  <c:v>196.76157055556774</c:v>
                </c:pt>
                <c:pt idx="2103">
                  <c:v>196.8504602777958</c:v>
                </c:pt>
                <c:pt idx="2104">
                  <c:v>196.93768194443649</c:v>
                </c:pt>
                <c:pt idx="2105">
                  <c:v>197.02573694447676</c:v>
                </c:pt>
                <c:pt idx="2106">
                  <c:v>197.11407166673078</c:v>
                </c:pt>
                <c:pt idx="2107">
                  <c:v>197.20212805562548</c:v>
                </c:pt>
                <c:pt idx="2108">
                  <c:v>197.2899050000641</c:v>
                </c:pt>
                <c:pt idx="2109">
                  <c:v>197.37615777777302</c:v>
                </c:pt>
                <c:pt idx="2110">
                  <c:v>197.46365777777302</c:v>
                </c:pt>
                <c:pt idx="2111">
                  <c:v>197.5521280556255</c:v>
                </c:pt>
                <c:pt idx="2112">
                  <c:v>197.63990527782175</c:v>
                </c:pt>
                <c:pt idx="2113">
                  <c:v>197.72782555553647</c:v>
                </c:pt>
                <c:pt idx="2114">
                  <c:v>197.81490694443386</c:v>
                </c:pt>
                <c:pt idx="2115">
                  <c:v>197.90240638891856</c:v>
                </c:pt>
                <c:pt idx="2116">
                  <c:v>197.99004694441953</c:v>
                </c:pt>
                <c:pt idx="2117">
                  <c:v>198.07851805554495</c:v>
                </c:pt>
                <c:pt idx="2118">
                  <c:v>198.16477027787101</c:v>
                </c:pt>
                <c:pt idx="2119">
                  <c:v>198.25199333336619</c:v>
                </c:pt>
                <c:pt idx="2120">
                  <c:v>198.3374066666762</c:v>
                </c:pt>
                <c:pt idx="2121">
                  <c:v>198.4218519444598</c:v>
                </c:pt>
                <c:pt idx="2122">
                  <c:v>198.50699305560855</c:v>
                </c:pt>
                <c:pt idx="2123">
                  <c:v>198.59421583334606</c:v>
                </c:pt>
                <c:pt idx="2124">
                  <c:v>198.68074138893022</c:v>
                </c:pt>
                <c:pt idx="2125">
                  <c:v>198.76824000000954</c:v>
                </c:pt>
                <c:pt idx="2126">
                  <c:v>198.85504916667938</c:v>
                </c:pt>
                <c:pt idx="2127">
                  <c:v>198.94227194448311</c:v>
                </c:pt>
                <c:pt idx="2128">
                  <c:v>199.02949472228687</c:v>
                </c:pt>
                <c:pt idx="2129">
                  <c:v>199.11505055560005</c:v>
                </c:pt>
                <c:pt idx="2130">
                  <c:v>199.20088361117575</c:v>
                </c:pt>
                <c:pt idx="2131">
                  <c:v>199.28616055561437</c:v>
                </c:pt>
                <c:pt idx="2132">
                  <c:v>199.37032638894186</c:v>
                </c:pt>
                <c:pt idx="2133">
                  <c:v>199.45685222221746</c:v>
                </c:pt>
                <c:pt idx="2134">
                  <c:v>199.54407583329413</c:v>
                </c:pt>
                <c:pt idx="2135">
                  <c:v>199.63116166671117</c:v>
                </c:pt>
                <c:pt idx="2136">
                  <c:v>199.71977194448311</c:v>
                </c:pt>
                <c:pt idx="2137">
                  <c:v>199.80907611118423</c:v>
                </c:pt>
                <c:pt idx="2138">
                  <c:v>199.89782916665078</c:v>
                </c:pt>
                <c:pt idx="2139">
                  <c:v>199.98672027779949</c:v>
                </c:pt>
                <c:pt idx="2140">
                  <c:v>200.07546527783077</c:v>
                </c:pt>
                <c:pt idx="2141">
                  <c:v>200.16310833334921</c:v>
                </c:pt>
                <c:pt idx="2142">
                  <c:v>200.26907805555396</c:v>
                </c:pt>
                <c:pt idx="2143">
                  <c:v>200.35824361119006</c:v>
                </c:pt>
                <c:pt idx="2144">
                  <c:v>200.44741111112967</c:v>
                </c:pt>
                <c:pt idx="2145">
                  <c:v>200.53755250003601</c:v>
                </c:pt>
                <c:pt idx="2146">
                  <c:v>200.62783138891061</c:v>
                </c:pt>
                <c:pt idx="2147">
                  <c:v>200.71796583341228</c:v>
                </c:pt>
                <c:pt idx="2148">
                  <c:v>200.80824388894769</c:v>
                </c:pt>
                <c:pt idx="2149">
                  <c:v>200.89699722223813</c:v>
                </c:pt>
                <c:pt idx="2150">
                  <c:v>200.9858866666423</c:v>
                </c:pt>
                <c:pt idx="2151">
                  <c:v>201.07560972226992</c:v>
                </c:pt>
                <c:pt idx="2152">
                  <c:v>201.16505388895669</c:v>
                </c:pt>
                <c:pt idx="2153">
                  <c:v>201.25352444443439</c:v>
                </c:pt>
                <c:pt idx="2154">
                  <c:v>201.3414427778456</c:v>
                </c:pt>
                <c:pt idx="2155">
                  <c:v>201.43018972224658</c:v>
                </c:pt>
                <c:pt idx="2156">
                  <c:v>201.51838777780532</c:v>
                </c:pt>
                <c:pt idx="2157">
                  <c:v>201.60560944451225</c:v>
                </c:pt>
                <c:pt idx="2158">
                  <c:v>201.69296833336352</c:v>
                </c:pt>
                <c:pt idx="2159">
                  <c:v>201.7796350000302</c:v>
                </c:pt>
                <c:pt idx="2160">
                  <c:v>201.86755444447201</c:v>
                </c:pt>
                <c:pt idx="2161">
                  <c:v>201.9560250000159</c:v>
                </c:pt>
                <c:pt idx="2162">
                  <c:v>202.04352444443438</c:v>
                </c:pt>
                <c:pt idx="2163">
                  <c:v>202.13019222219785</c:v>
                </c:pt>
                <c:pt idx="2164">
                  <c:v>202.2157466666566</c:v>
                </c:pt>
                <c:pt idx="2165">
                  <c:v>202.300611388882</c:v>
                </c:pt>
                <c:pt idx="2166">
                  <c:v>202.38380194445452</c:v>
                </c:pt>
                <c:pt idx="2167">
                  <c:v>202.46713583330313</c:v>
                </c:pt>
                <c:pt idx="2168">
                  <c:v>202.55061194446353</c:v>
                </c:pt>
                <c:pt idx="2169">
                  <c:v>202.63436027778519</c:v>
                </c:pt>
                <c:pt idx="2170">
                  <c:v>202.7171369445324</c:v>
                </c:pt>
                <c:pt idx="2171">
                  <c:v>202.8001919444402</c:v>
                </c:pt>
                <c:pt idx="2172">
                  <c:v>202.88394527779684</c:v>
                </c:pt>
                <c:pt idx="2173">
                  <c:v>202.96783500002491</c:v>
                </c:pt>
                <c:pt idx="2174">
                  <c:v>203.05144583337838</c:v>
                </c:pt>
                <c:pt idx="2175">
                  <c:v>203.13450166669156</c:v>
                </c:pt>
                <c:pt idx="2176">
                  <c:v>203.21838999999895</c:v>
                </c:pt>
                <c:pt idx="2177">
                  <c:v>203.30213805556298</c:v>
                </c:pt>
                <c:pt idx="2178">
                  <c:v>203.3870024999645</c:v>
                </c:pt>
                <c:pt idx="2179">
                  <c:v>203.47172416667144</c:v>
                </c:pt>
                <c:pt idx="2180">
                  <c:v>203.55616944445504</c:v>
                </c:pt>
                <c:pt idx="2181">
                  <c:v>203.63950166669156</c:v>
                </c:pt>
                <c:pt idx="2182">
                  <c:v>203.72366777777671</c:v>
                </c:pt>
                <c:pt idx="2183">
                  <c:v>203.80894611113601</c:v>
                </c:pt>
                <c:pt idx="2184">
                  <c:v>203.89366916663116</c:v>
                </c:pt>
                <c:pt idx="2185">
                  <c:v>203.97728111114768</c:v>
                </c:pt>
                <c:pt idx="2186">
                  <c:v>204.06089194450112</c:v>
                </c:pt>
                <c:pt idx="2187">
                  <c:v>204.1442255555921</c:v>
                </c:pt>
                <c:pt idx="2188">
                  <c:v>204.22741694450377</c:v>
                </c:pt>
                <c:pt idx="2189">
                  <c:v>204.31061444448099</c:v>
                </c:pt>
                <c:pt idx="2190">
                  <c:v>204.39380694442326</c:v>
                </c:pt>
                <c:pt idx="2191">
                  <c:v>204.47728083339001</c:v>
                </c:pt>
                <c:pt idx="2192">
                  <c:v>204.56089222225879</c:v>
                </c:pt>
                <c:pt idx="2193">
                  <c:v>204.64450277778838</c:v>
                </c:pt>
                <c:pt idx="2194">
                  <c:v>204.72839305559793</c:v>
                </c:pt>
                <c:pt idx="2195">
                  <c:v>204.8115855555402</c:v>
                </c:pt>
                <c:pt idx="2196">
                  <c:v>204.89533833338155</c:v>
                </c:pt>
                <c:pt idx="2197">
                  <c:v>204.97894611113603</c:v>
                </c:pt>
                <c:pt idx="2198">
                  <c:v>205.06228361116516</c:v>
                </c:pt>
                <c:pt idx="2199">
                  <c:v>205.14561472230488</c:v>
                </c:pt>
                <c:pt idx="2200">
                  <c:v>205.22936249997881</c:v>
                </c:pt>
                <c:pt idx="2201">
                  <c:v>205.31325250003073</c:v>
                </c:pt>
                <c:pt idx="2202">
                  <c:v>205.39630666666559</c:v>
                </c:pt>
                <c:pt idx="2203">
                  <c:v>205.47964166667725</c:v>
                </c:pt>
                <c:pt idx="2204">
                  <c:v>205.5631166666746</c:v>
                </c:pt>
                <c:pt idx="2205">
                  <c:v>205.64728222224448</c:v>
                </c:pt>
                <c:pt idx="2206">
                  <c:v>205.73256000002226</c:v>
                </c:pt>
                <c:pt idx="2207">
                  <c:v>205.81936361114185</c:v>
                </c:pt>
                <c:pt idx="2208">
                  <c:v>205.90492000003655</c:v>
                </c:pt>
                <c:pt idx="2209">
                  <c:v>205.99103194448682</c:v>
                </c:pt>
                <c:pt idx="2210">
                  <c:v>206.07672777778572</c:v>
                </c:pt>
                <c:pt idx="2211">
                  <c:v>206.16311666667463</c:v>
                </c:pt>
                <c:pt idx="2212">
                  <c:v>206.24978333334127</c:v>
                </c:pt>
                <c:pt idx="2213">
                  <c:v>206.33811694449849</c:v>
                </c:pt>
                <c:pt idx="2214">
                  <c:v>206.42464388893711</c:v>
                </c:pt>
                <c:pt idx="2215">
                  <c:v>206.51200749999947</c:v>
                </c:pt>
                <c:pt idx="2216">
                  <c:v>206.59895166668628</c:v>
                </c:pt>
                <c:pt idx="2217">
                  <c:v>206.68534194449583</c:v>
                </c:pt>
                <c:pt idx="2218">
                  <c:v>206.77242166671488</c:v>
                </c:pt>
                <c:pt idx="2219">
                  <c:v>206.85895166668627</c:v>
                </c:pt>
                <c:pt idx="2220">
                  <c:v>206.94520000000796</c:v>
                </c:pt>
                <c:pt idx="2221">
                  <c:v>207.03117500007153</c:v>
                </c:pt>
                <c:pt idx="2222">
                  <c:v>207.11645222220156</c:v>
                </c:pt>
                <c:pt idx="2223">
                  <c:v>207.20034194449585</c:v>
                </c:pt>
                <c:pt idx="2224">
                  <c:v>207.28395194444391</c:v>
                </c:pt>
                <c:pt idx="2225">
                  <c:v>207.36756305555502</c:v>
                </c:pt>
                <c:pt idx="2226">
                  <c:v>207.45173222223917</c:v>
                </c:pt>
                <c:pt idx="2227">
                  <c:v>207.53589611113071</c:v>
                </c:pt>
                <c:pt idx="2228">
                  <c:v>207.6214527778493</c:v>
                </c:pt>
                <c:pt idx="2229">
                  <c:v>207.70686777777141</c:v>
                </c:pt>
                <c:pt idx="2230">
                  <c:v>207.79339777780905</c:v>
                </c:pt>
                <c:pt idx="2231">
                  <c:v>207.87645333336459</c:v>
                </c:pt>
                <c:pt idx="2232">
                  <c:v>207.96062000003127</c:v>
                </c:pt>
                <c:pt idx="2233">
                  <c:v>208.04423166672387</c:v>
                </c:pt>
                <c:pt idx="2234">
                  <c:v>208.12923111114236</c:v>
                </c:pt>
                <c:pt idx="2235">
                  <c:v>208.21492277781169</c:v>
                </c:pt>
                <c:pt idx="2236">
                  <c:v>208.300342777835</c:v>
                </c:pt>
                <c:pt idx="2237">
                  <c:v>208.38478750003708</c:v>
                </c:pt>
                <c:pt idx="2238">
                  <c:v>208.46909027781751</c:v>
                </c:pt>
                <c:pt idx="2239">
                  <c:v>208.55367694450749</c:v>
                </c:pt>
                <c:pt idx="2240">
                  <c:v>208.638399722245</c:v>
                </c:pt>
                <c:pt idx="2241">
                  <c:v>208.72325916674401</c:v>
                </c:pt>
                <c:pt idx="2242">
                  <c:v>208.80909194449583</c:v>
                </c:pt>
                <c:pt idx="2243">
                  <c:v>208.89562194446722</c:v>
                </c:pt>
                <c:pt idx="2244">
                  <c:v>208.99992500007153</c:v>
                </c:pt>
                <c:pt idx="2245">
                  <c:v>209.08687027785513</c:v>
                </c:pt>
                <c:pt idx="2246">
                  <c:v>209.1732597222593</c:v>
                </c:pt>
                <c:pt idx="2247">
                  <c:v>209.25840083334182</c:v>
                </c:pt>
                <c:pt idx="2248">
                  <c:v>209.34381527781485</c:v>
                </c:pt>
                <c:pt idx="2249">
                  <c:v>209.42853750003709</c:v>
                </c:pt>
                <c:pt idx="2250">
                  <c:v>209.51228944447305</c:v>
                </c:pt>
                <c:pt idx="2251">
                  <c:v>209.59645638889737</c:v>
                </c:pt>
                <c:pt idx="2252">
                  <c:v>209.68034500002861</c:v>
                </c:pt>
                <c:pt idx="2253">
                  <c:v>209.76534611112541</c:v>
                </c:pt>
                <c:pt idx="2254">
                  <c:v>209.85020388894611</c:v>
                </c:pt>
                <c:pt idx="2255">
                  <c:v>209.93576027777459</c:v>
                </c:pt>
                <c:pt idx="2256">
                  <c:v>210.02187027785513</c:v>
                </c:pt>
                <c:pt idx="2257">
                  <c:v>210.10687361107932</c:v>
                </c:pt>
                <c:pt idx="2258">
                  <c:v>210.19312361114555</c:v>
                </c:pt>
                <c:pt idx="2259">
                  <c:v>210.27798222223919</c:v>
                </c:pt>
                <c:pt idx="2260">
                  <c:v>210.36270416670376</c:v>
                </c:pt>
                <c:pt idx="2261">
                  <c:v>210.44742916663489</c:v>
                </c:pt>
                <c:pt idx="2262">
                  <c:v>210.53201333330736</c:v>
                </c:pt>
                <c:pt idx="2263">
                  <c:v>210.61645749999417</c:v>
                </c:pt>
                <c:pt idx="2264">
                  <c:v>210.70131722225082</c:v>
                </c:pt>
                <c:pt idx="2265">
                  <c:v>210.78618111113707</c:v>
                </c:pt>
                <c:pt idx="2266">
                  <c:v>210.8709038889408</c:v>
                </c:pt>
                <c:pt idx="2267">
                  <c:v>210.95576277779207</c:v>
                </c:pt>
                <c:pt idx="2268">
                  <c:v>211.03937388890319</c:v>
                </c:pt>
                <c:pt idx="2269">
                  <c:v>211.1229858334197</c:v>
                </c:pt>
                <c:pt idx="2270">
                  <c:v>211.20659694453082</c:v>
                </c:pt>
                <c:pt idx="2271">
                  <c:v>211.29159611112541</c:v>
                </c:pt>
                <c:pt idx="2272">
                  <c:v>211.37520611113973</c:v>
                </c:pt>
                <c:pt idx="2273">
                  <c:v>211.45854055556987</c:v>
                </c:pt>
                <c:pt idx="2274">
                  <c:v>211.54201555556722</c:v>
                </c:pt>
                <c:pt idx="2275">
                  <c:v>211.62534972223972</c:v>
                </c:pt>
                <c:pt idx="2276">
                  <c:v>211.70882055560747</c:v>
                </c:pt>
                <c:pt idx="2277">
                  <c:v>211.79243111113706</c:v>
                </c:pt>
                <c:pt idx="2278">
                  <c:v>211.87604222224817</c:v>
                </c:pt>
              </c:numCache>
            </c:numRef>
          </c:xVal>
          <c:yVal>
            <c:numRef>
              <c:f>'Vgl mit OP1 und OP2'!$Q$6:$Q$2284</c:f>
              <c:numCache>
                <c:formatCode>0.00E+00</c:formatCode>
                <c:ptCount val="2279"/>
                <c:pt idx="0">
                  <c:v>7.4550001727402507E-8</c:v>
                </c:pt>
                <c:pt idx="1">
                  <c:v>7.4500000835087095E-8</c:v>
                </c:pt>
                <c:pt idx="2">
                  <c:v>7.4400006155883602E-8</c:v>
                </c:pt>
                <c:pt idx="3">
                  <c:v>7.4500000835087095E-8</c:v>
                </c:pt>
                <c:pt idx="4">
                  <c:v>7.4500000835087095E-8</c:v>
                </c:pt>
                <c:pt idx="5">
                  <c:v>7.4500000835087095E-8</c:v>
                </c:pt>
                <c:pt idx="6">
                  <c:v>7.4500000835087095E-8</c:v>
                </c:pt>
                <c:pt idx="7">
                  <c:v>7.4500000835087095E-8</c:v>
                </c:pt>
                <c:pt idx="8">
                  <c:v>7.4600002619717998E-8</c:v>
                </c:pt>
                <c:pt idx="9">
                  <c:v>7.4650003512033396E-8</c:v>
                </c:pt>
                <c:pt idx="10">
                  <c:v>7.4550001727402507E-8</c:v>
                </c:pt>
                <c:pt idx="11">
                  <c:v>7.4500000835087095E-8</c:v>
                </c:pt>
                <c:pt idx="12">
                  <c:v>7.4449999942771604E-8</c:v>
                </c:pt>
                <c:pt idx="13">
                  <c:v>7.4600002619717998E-8</c:v>
                </c:pt>
                <c:pt idx="14">
                  <c:v>7.4550001727402507E-8</c:v>
                </c:pt>
                <c:pt idx="15">
                  <c:v>7.4550001727402507E-8</c:v>
                </c:pt>
                <c:pt idx="16">
                  <c:v>7.4600002619717998E-8</c:v>
                </c:pt>
                <c:pt idx="17">
                  <c:v>7.4449999942771604E-8</c:v>
                </c:pt>
                <c:pt idx="18">
                  <c:v>7.4400006155883602E-8</c:v>
                </c:pt>
                <c:pt idx="19">
                  <c:v>7.4449999942771604E-8</c:v>
                </c:pt>
                <c:pt idx="20">
                  <c:v>7.4300004371252699E-8</c:v>
                </c:pt>
                <c:pt idx="21">
                  <c:v>7.4449999942771604E-8</c:v>
                </c:pt>
                <c:pt idx="22">
                  <c:v>7.4350005263568098E-8</c:v>
                </c:pt>
                <c:pt idx="23">
                  <c:v>7.4250003478937195E-8</c:v>
                </c:pt>
                <c:pt idx="24">
                  <c:v>7.4300004371252699E-8</c:v>
                </c:pt>
                <c:pt idx="25">
                  <c:v>7.4449999942771604E-8</c:v>
                </c:pt>
                <c:pt idx="26">
                  <c:v>7.4449999942771604E-8</c:v>
                </c:pt>
                <c:pt idx="27">
                  <c:v>7.4400006155883602E-8</c:v>
                </c:pt>
                <c:pt idx="28">
                  <c:v>7.4449999942771604E-8</c:v>
                </c:pt>
                <c:pt idx="29">
                  <c:v>7.4350005263568098E-8</c:v>
                </c:pt>
                <c:pt idx="30">
                  <c:v>7.4300004371252699E-8</c:v>
                </c:pt>
                <c:pt idx="31">
                  <c:v>7.4350005263568098E-8</c:v>
                </c:pt>
                <c:pt idx="32">
                  <c:v>7.4400006155883602E-8</c:v>
                </c:pt>
                <c:pt idx="33">
                  <c:v>7.4250003478937195E-8</c:v>
                </c:pt>
                <c:pt idx="34">
                  <c:v>7.4449999942771604E-8</c:v>
                </c:pt>
                <c:pt idx="35">
                  <c:v>7.4350005263568098E-8</c:v>
                </c:pt>
                <c:pt idx="36">
                  <c:v>7.4400006155883602E-8</c:v>
                </c:pt>
                <c:pt idx="37">
                  <c:v>7.4500000835087095E-8</c:v>
                </c:pt>
                <c:pt idx="38">
                  <c:v>7.1750001495729494E-8</c:v>
                </c:pt>
                <c:pt idx="39">
                  <c:v>7.1049996108740703E-8</c:v>
                </c:pt>
                <c:pt idx="40">
                  <c:v>7.2849999810386997E-8</c:v>
                </c:pt>
                <c:pt idx="41">
                  <c:v>7.4000006122787401E-8</c:v>
                </c:pt>
                <c:pt idx="42">
                  <c:v>7.5399995580482897E-8</c:v>
                </c:pt>
                <c:pt idx="43">
                  <c:v>7.6550001892883301E-8</c:v>
                </c:pt>
                <c:pt idx="44">
                  <c:v>7.7650000207540804E-8</c:v>
                </c:pt>
                <c:pt idx="45">
                  <c:v>7.9850003942283299E-8</c:v>
                </c:pt>
                <c:pt idx="46">
                  <c:v>8.2350005925491106E-8</c:v>
                </c:pt>
                <c:pt idx="47">
                  <c:v>8.3749988277759205E-8</c:v>
                </c:pt>
                <c:pt idx="48">
                  <c:v>8.4999996374790499E-8</c:v>
                </c:pt>
                <c:pt idx="49">
                  <c:v>8.6149995581763505E-8</c:v>
                </c:pt>
                <c:pt idx="50">
                  <c:v>8.6650011610345206E-8</c:v>
                </c:pt>
                <c:pt idx="51">
                  <c:v>8.7200007214960298E-8</c:v>
                </c:pt>
                <c:pt idx="52">
                  <c:v>8.7400003678794694E-8</c:v>
                </c:pt>
                <c:pt idx="53">
                  <c:v>8.8150002852671605E-8</c:v>
                </c:pt>
                <c:pt idx="54">
                  <c:v>8.8600003778083099E-8</c:v>
                </c:pt>
                <c:pt idx="55">
                  <c:v>8.8649997564971206E-8</c:v>
                </c:pt>
                <c:pt idx="56">
                  <c:v>8.8850008239660304E-8</c:v>
                </c:pt>
                <c:pt idx="57">
                  <c:v>8.8900009131975795E-8</c:v>
                </c:pt>
                <c:pt idx="58">
                  <c:v>8.9000010916606698E-8</c:v>
                </c:pt>
                <c:pt idx="59">
                  <c:v>8.9300002059644599E-8</c:v>
                </c:pt>
                <c:pt idx="60">
                  <c:v>8.9650001200425296E-8</c:v>
                </c:pt>
                <c:pt idx="61">
                  <c:v>9.0450001266617606E-8</c:v>
                </c:pt>
                <c:pt idx="62">
                  <c:v>9.0800000407398303E-8</c:v>
                </c:pt>
                <c:pt idx="63">
                  <c:v>9.1149999548179E-8</c:v>
                </c:pt>
                <c:pt idx="64">
                  <c:v>9.2050001399002199E-8</c:v>
                </c:pt>
                <c:pt idx="65">
                  <c:v>9.2499995218986402E-8</c:v>
                </c:pt>
                <c:pt idx="66">
                  <c:v>9.3399997069809602E-8</c:v>
                </c:pt>
                <c:pt idx="67">
                  <c:v>9.3999993566740106E-8</c:v>
                </c:pt>
                <c:pt idx="68">
                  <c:v>9.4749985635189593E-8</c:v>
                </c:pt>
                <c:pt idx="69">
                  <c:v>9.5299995450659401E-8</c:v>
                </c:pt>
                <c:pt idx="70">
                  <c:v>9.5599986593697395E-8</c:v>
                </c:pt>
                <c:pt idx="71">
                  <c:v>9.6099995516851698E-8</c:v>
                </c:pt>
                <c:pt idx="72">
                  <c:v>9.6449994657632395E-8</c:v>
                </c:pt>
                <c:pt idx="73">
                  <c:v>9.8049994790017002E-8</c:v>
                </c:pt>
                <c:pt idx="74">
                  <c:v>9.8850001961636696E-8</c:v>
                </c:pt>
                <c:pt idx="75">
                  <c:v>9.9449991353139895E-8</c:v>
                </c:pt>
                <c:pt idx="76">
                  <c:v>1.01249987949358E-7</c:v>
                </c:pt>
                <c:pt idx="77">
                  <c:v>1.02049988015551E-7</c:v>
                </c:pt>
                <c:pt idx="78">
                  <c:v>1.05200001598859E-7</c:v>
                </c:pt>
                <c:pt idx="79">
                  <c:v>1.0744999912049E-7</c:v>
                </c:pt>
                <c:pt idx="80">
                  <c:v>1.11199994989874E-7</c:v>
                </c:pt>
                <c:pt idx="81">
                  <c:v>1.14649992610793E-7</c:v>
                </c:pt>
                <c:pt idx="82">
                  <c:v>1.2070000821040499E-7</c:v>
                </c:pt>
                <c:pt idx="83">
                  <c:v>1.28200014160029E-7</c:v>
                </c:pt>
                <c:pt idx="84">
                  <c:v>1.3610001303732099E-7</c:v>
                </c:pt>
                <c:pt idx="85">
                  <c:v>1.4399998349290399E-7</c:v>
                </c:pt>
                <c:pt idx="86">
                  <c:v>1.5150000365338201E-7</c:v>
                </c:pt>
                <c:pt idx="87">
                  <c:v>1.6149999737535799E-7</c:v>
                </c:pt>
                <c:pt idx="88">
                  <c:v>1.7200000002048899E-7</c:v>
                </c:pt>
                <c:pt idx="89">
                  <c:v>1.8500000464882699E-7</c:v>
                </c:pt>
                <c:pt idx="90">
                  <c:v>2.0049999704951899E-7</c:v>
                </c:pt>
                <c:pt idx="91">
                  <c:v>2.1400001060101201E-7</c:v>
                </c:pt>
                <c:pt idx="92">
                  <c:v>2.28999994078549E-7</c:v>
                </c:pt>
                <c:pt idx="93">
                  <c:v>2.4800002051961201E-7</c:v>
                </c:pt>
                <c:pt idx="94">
                  <c:v>2.6949999210046303E-7</c:v>
                </c:pt>
                <c:pt idx="95">
                  <c:v>2.89499979544416E-7</c:v>
                </c:pt>
                <c:pt idx="96">
                  <c:v>3.08499977563769E-7</c:v>
                </c:pt>
                <c:pt idx="97">
                  <c:v>3.1749999607200099E-7</c:v>
                </c:pt>
                <c:pt idx="98">
                  <c:v>3.2399998417531601E-7</c:v>
                </c:pt>
                <c:pt idx="99">
                  <c:v>3.2849996500772202E-7</c:v>
                </c:pt>
                <c:pt idx="100">
                  <c:v>3.3600002780076402E-7</c:v>
                </c:pt>
                <c:pt idx="101">
                  <c:v>3.3899999607456202E-7</c:v>
                </c:pt>
                <c:pt idx="102">
                  <c:v>3.4300003903808802E-7</c:v>
                </c:pt>
                <c:pt idx="103">
                  <c:v>3.4949999871969302E-7</c:v>
                </c:pt>
                <c:pt idx="104">
                  <c:v>3.5249996699349097E-7</c:v>
                </c:pt>
                <c:pt idx="105">
                  <c:v>3.5549996368899799E-7</c:v>
                </c:pt>
                <c:pt idx="106">
                  <c:v>3.6149998550172303E-7</c:v>
                </c:pt>
                <c:pt idx="107">
                  <c:v>3.6349996435092101E-7</c:v>
                </c:pt>
                <c:pt idx="108">
                  <c:v>3.68999963029637E-7</c:v>
                </c:pt>
                <c:pt idx="109">
                  <c:v>3.7199998814685302E-7</c:v>
                </c:pt>
                <c:pt idx="110">
                  <c:v>3.7500001326406999E-7</c:v>
                </c:pt>
                <c:pt idx="111">
                  <c:v>3.7950002251818601E-7</c:v>
                </c:pt>
                <c:pt idx="112">
                  <c:v>3.8349998021658298E-7</c:v>
                </c:pt>
                <c:pt idx="113">
                  <c:v>3.8700000004609999E-7</c:v>
                </c:pt>
                <c:pt idx="114">
                  <c:v>3.9100001458791598E-7</c:v>
                </c:pt>
                <c:pt idx="115">
                  <c:v>3.9499997228631401E-7</c:v>
                </c:pt>
                <c:pt idx="116">
                  <c:v>4.0049994254331898E-7</c:v>
                </c:pt>
                <c:pt idx="117">
                  <c:v>4.0349996766053601E-7</c:v>
                </c:pt>
                <c:pt idx="118">
                  <c:v>4.0799994849294302E-7</c:v>
                </c:pt>
                <c:pt idx="119">
                  <c:v>4.1399999872737601E-7</c:v>
                </c:pt>
                <c:pt idx="120">
                  <c:v>4.1849997955978298E-7</c:v>
                </c:pt>
                <c:pt idx="121">
                  <c:v>4.2400000666020703E-7</c:v>
                </c:pt>
                <c:pt idx="122">
                  <c:v>4.28500015914323E-7</c:v>
                </c:pt>
                <c:pt idx="123">
                  <c:v>4.3500000401763801E-7</c:v>
                </c:pt>
                <c:pt idx="124">
                  <c:v>4.4149996369924301E-7</c:v>
                </c:pt>
                <c:pt idx="125">
                  <c:v>4.4599997295335898E-7</c:v>
                </c:pt>
                <c:pt idx="126">
                  <c:v>4.5350006416810999E-7</c:v>
                </c:pt>
                <c:pt idx="127">
                  <c:v>4.6700000666532999E-7</c:v>
                </c:pt>
                <c:pt idx="128">
                  <c:v>4.8449999212607498E-7</c:v>
                </c:pt>
                <c:pt idx="129">
                  <c:v>5.0599999212863601E-7</c:v>
                </c:pt>
                <c:pt idx="130">
                  <c:v>5.3750005690744697E-7</c:v>
                </c:pt>
                <c:pt idx="131">
                  <c:v>5.8500000932326604E-7</c:v>
                </c:pt>
                <c:pt idx="132">
                  <c:v>6.3599998156860196E-7</c:v>
                </c:pt>
                <c:pt idx="133">
                  <c:v>6.9200007146719102E-7</c:v>
                </c:pt>
                <c:pt idx="134">
                  <c:v>7.47999877148686E-7</c:v>
                </c:pt>
                <c:pt idx="135">
                  <c:v>8.1199993928748797E-7</c:v>
                </c:pt>
                <c:pt idx="136">
                  <c:v>8.8349997895420497E-7</c:v>
                </c:pt>
                <c:pt idx="137">
                  <c:v>9.5550001333322101E-7</c:v>
                </c:pt>
                <c:pt idx="138">
                  <c:v>1.05100002656399E-6</c:v>
                </c:pt>
                <c:pt idx="139">
                  <c:v>1.1585000265768001E-6</c:v>
                </c:pt>
                <c:pt idx="140">
                  <c:v>1.2655000318773E-6</c:v>
                </c:pt>
                <c:pt idx="141">
                  <c:v>1.39000007948197E-6</c:v>
                </c:pt>
                <c:pt idx="142">
                  <c:v>1.54499991822376E-6</c:v>
                </c:pt>
                <c:pt idx="143">
                  <c:v>1.69500003721623E-6</c:v>
                </c:pt>
                <c:pt idx="144">
                  <c:v>1.87500029369402E-6</c:v>
                </c:pt>
                <c:pt idx="145">
                  <c:v>2.0800000584131301E-6</c:v>
                </c:pt>
                <c:pt idx="146">
                  <c:v>2.2899998839420698E-6</c:v>
                </c:pt>
                <c:pt idx="147">
                  <c:v>2.5299996195826599E-6</c:v>
                </c:pt>
                <c:pt idx="148">
                  <c:v>2.7849998787132701E-6</c:v>
                </c:pt>
                <c:pt idx="149">
                  <c:v>3.0849994345771801E-6</c:v>
                </c:pt>
                <c:pt idx="150">
                  <c:v>3.3850003546831401E-6</c:v>
                </c:pt>
                <c:pt idx="151">
                  <c:v>3.7200002225290501E-6</c:v>
                </c:pt>
                <c:pt idx="152">
                  <c:v>4.04000002163229E-6</c:v>
                </c:pt>
                <c:pt idx="153">
                  <c:v>4.4250000428291901E-6</c:v>
                </c:pt>
                <c:pt idx="154">
                  <c:v>4.7900002755341103E-6</c:v>
                </c:pt>
                <c:pt idx="155">
                  <c:v>5.2049999794689896E-6</c:v>
                </c:pt>
                <c:pt idx="156">
                  <c:v>5.5850000535428897E-6</c:v>
                </c:pt>
                <c:pt idx="157">
                  <c:v>5.9849994613614399E-6</c:v>
                </c:pt>
                <c:pt idx="158">
                  <c:v>6.2999993133416797E-6</c:v>
                </c:pt>
                <c:pt idx="159">
                  <c:v>6.3049992604646798E-6</c:v>
                </c:pt>
                <c:pt idx="160">
                  <c:v>6.1900000218884003E-6</c:v>
                </c:pt>
                <c:pt idx="161">
                  <c:v>6.04999968345509E-6</c:v>
                </c:pt>
                <c:pt idx="162">
                  <c:v>5.9399999372544698E-6</c:v>
                </c:pt>
                <c:pt idx="163">
                  <c:v>5.8300001910538404E-6</c:v>
                </c:pt>
                <c:pt idx="164">
                  <c:v>5.7450001804681901E-6</c:v>
                </c:pt>
                <c:pt idx="165">
                  <c:v>5.67500001125154E-6</c:v>
                </c:pt>
                <c:pt idx="166">
                  <c:v>5.5949999477888898E-6</c:v>
                </c:pt>
                <c:pt idx="167">
                  <c:v>5.5299997256952304E-6</c:v>
                </c:pt>
                <c:pt idx="168">
                  <c:v>5.4400002227339403E-6</c:v>
                </c:pt>
                <c:pt idx="169">
                  <c:v>5.3399999160319499E-6</c:v>
                </c:pt>
                <c:pt idx="170">
                  <c:v>5.2400000640773197E-6</c:v>
                </c:pt>
                <c:pt idx="171">
                  <c:v>5.1299994083819902E-6</c:v>
                </c:pt>
                <c:pt idx="172">
                  <c:v>5.0650000957830301E-6</c:v>
                </c:pt>
                <c:pt idx="173">
                  <c:v>4.9800000851973798E-6</c:v>
                </c:pt>
                <c:pt idx="174">
                  <c:v>4.9099994612333797E-6</c:v>
                </c:pt>
                <c:pt idx="175">
                  <c:v>4.8349997996410804E-6</c:v>
                </c:pt>
                <c:pt idx="176">
                  <c:v>4.7650000851717701E-6</c:v>
                </c:pt>
                <c:pt idx="177">
                  <c:v>4.7150001591944601E-6</c:v>
                </c:pt>
                <c:pt idx="178">
                  <c:v>4.6499999371007999E-6</c:v>
                </c:pt>
                <c:pt idx="179">
                  <c:v>4.5850001697544897E-6</c:v>
                </c:pt>
                <c:pt idx="180">
                  <c:v>4.5249998947838296E-6</c:v>
                </c:pt>
                <c:pt idx="181">
                  <c:v>4.4599996726901702E-6</c:v>
                </c:pt>
                <c:pt idx="182">
                  <c:v>4.3999998524668601E-6</c:v>
                </c:pt>
                <c:pt idx="183">
                  <c:v>4.3449999793665399E-6</c:v>
                </c:pt>
                <c:pt idx="184">
                  <c:v>4.3000000005122198E-6</c:v>
                </c:pt>
                <c:pt idx="185">
                  <c:v>4.2399997255415596E-6</c:v>
                </c:pt>
                <c:pt idx="186">
                  <c:v>4.1899997995642403E-6</c:v>
                </c:pt>
                <c:pt idx="187">
                  <c:v>4.1299999793409302E-6</c:v>
                </c:pt>
                <c:pt idx="188">
                  <c:v>4.0949998947326001E-6</c:v>
                </c:pt>
                <c:pt idx="189">
                  <c:v>4.04999991587828E-6</c:v>
                </c:pt>
                <c:pt idx="190">
                  <c:v>3.9899996409076198E-6</c:v>
                </c:pt>
                <c:pt idx="191">
                  <c:v>3.9699998524156399E-6</c:v>
                </c:pt>
                <c:pt idx="192">
                  <c:v>3.9050000850693297E-6</c:v>
                </c:pt>
                <c:pt idx="193">
                  <c:v>3.8749994928366496E-6</c:v>
                </c:pt>
                <c:pt idx="194">
                  <c:v>3.8349999158526703E-6</c:v>
                </c:pt>
                <c:pt idx="195">
                  <c:v>3.8050002331146898E-6</c:v>
                </c:pt>
                <c:pt idx="196">
                  <c:v>3.7500001326407001E-6</c:v>
                </c:pt>
                <c:pt idx="197">
                  <c:v>3.7250003970257201E-6</c:v>
                </c:pt>
                <c:pt idx="198">
                  <c:v>3.7000002066633799E-6</c:v>
                </c:pt>
                <c:pt idx="199">
                  <c:v>3.6399997043190499E-6</c:v>
                </c:pt>
                <c:pt idx="200">
                  <c:v>3.6099997942073901E-6</c:v>
                </c:pt>
                <c:pt idx="201">
                  <c:v>3.5799998840957402E-6</c:v>
                </c:pt>
                <c:pt idx="202">
                  <c:v>3.55500014848075E-6</c:v>
                </c:pt>
                <c:pt idx="203">
                  <c:v>3.5199998364987499E-6</c:v>
                </c:pt>
                <c:pt idx="204">
                  <c:v>3.4750003123917799E-6</c:v>
                </c:pt>
                <c:pt idx="205">
                  <c:v>3.4550000691524402E-6</c:v>
                </c:pt>
                <c:pt idx="206">
                  <c:v>3.4250001590407898E-6</c:v>
                </c:pt>
                <c:pt idx="207">
                  <c:v>3.3950000215554601E-6</c:v>
                </c:pt>
                <c:pt idx="208">
                  <c:v>3.3549999898241299E-6</c:v>
                </c:pt>
                <c:pt idx="209">
                  <c:v>3.33999992108147E-6</c:v>
                </c:pt>
                <c:pt idx="210">
                  <c:v>3.2999996619764698E-6</c:v>
                </c:pt>
                <c:pt idx="211">
                  <c:v>3.2849998206074798E-6</c:v>
                </c:pt>
                <c:pt idx="212">
                  <c:v>3.2549996831221502E-6</c:v>
                </c:pt>
                <c:pt idx="213">
                  <c:v>3.22999949275981E-6</c:v>
                </c:pt>
                <c:pt idx="214">
                  <c:v>3.1849995139054899E-6</c:v>
                </c:pt>
                <c:pt idx="215">
                  <c:v>3.1799997941561699E-6</c:v>
                </c:pt>
                <c:pt idx="216">
                  <c:v>3.1499998840445098E-6</c:v>
                </c:pt>
                <c:pt idx="217">
                  <c:v>3.1249996936821802E-6</c:v>
                </c:pt>
                <c:pt idx="218">
                  <c:v>3.0950000109442002E-6</c:v>
                </c:pt>
                <c:pt idx="219">
                  <c:v>3.0799997148278601E-6</c:v>
                </c:pt>
                <c:pt idx="220">
                  <c:v>3.0599996989622001E-6</c:v>
                </c:pt>
                <c:pt idx="221">
                  <c:v>3.03499973597354E-6</c:v>
                </c:pt>
                <c:pt idx="222">
                  <c:v>3.0149999474815499E-6</c:v>
                </c:pt>
                <c:pt idx="223">
                  <c:v>2.9799998628732198E-6</c:v>
                </c:pt>
                <c:pt idx="224">
                  <c:v>2.9550005820055899E-6</c:v>
                </c:pt>
                <c:pt idx="225">
                  <c:v>2.9250002171465801E-6</c:v>
                </c:pt>
                <c:pt idx="226">
                  <c:v>2.9150000955269202E-6</c:v>
                </c:pt>
                <c:pt idx="227">
                  <c:v>2.9050002012809201E-6</c:v>
                </c:pt>
                <c:pt idx="228">
                  <c:v>2.89500007966125E-6</c:v>
                </c:pt>
                <c:pt idx="229">
                  <c:v>2.87500006379559E-6</c:v>
                </c:pt>
                <c:pt idx="230">
                  <c:v>2.8599999950529301E-6</c:v>
                </c:pt>
                <c:pt idx="231">
                  <c:v>2.8449999263102599E-6</c:v>
                </c:pt>
                <c:pt idx="232">
                  <c:v>2.8150002435722799E-6</c:v>
                </c:pt>
                <c:pt idx="233">
                  <c:v>2.8000001748296199E-6</c:v>
                </c:pt>
                <c:pt idx="234">
                  <c:v>2.7900000532099499E-6</c:v>
                </c:pt>
                <c:pt idx="235">
                  <c:v>2.7450000743556302E-6</c:v>
                </c:pt>
                <c:pt idx="236">
                  <c:v>2.72500005848996E-6</c:v>
                </c:pt>
                <c:pt idx="237">
                  <c:v>2.7050000426243E-6</c:v>
                </c:pt>
                <c:pt idx="238">
                  <c:v>2.6849997993849599E-6</c:v>
                </c:pt>
                <c:pt idx="239">
                  <c:v>2.6749999051389699E-6</c:v>
                </c:pt>
                <c:pt idx="240">
                  <c:v>2.6599998363962998E-6</c:v>
                </c:pt>
                <c:pt idx="241">
                  <c:v>2.6249999791616502E-6</c:v>
                </c:pt>
                <c:pt idx="242">
                  <c:v>2.6149998575419801E-6</c:v>
                </c:pt>
                <c:pt idx="243">
                  <c:v>2.5949998416763201E-6</c:v>
                </c:pt>
                <c:pt idx="244">
                  <c:v>2.5849999474303302E-6</c:v>
                </c:pt>
                <c:pt idx="245">
                  <c:v>2.56499970419099E-6</c:v>
                </c:pt>
                <c:pt idx="246">
                  <c:v>2.549999862822E-6</c:v>
                </c:pt>
                <c:pt idx="247">
                  <c:v>2.5349997940793401E-6</c:v>
                </c:pt>
                <c:pt idx="248">
                  <c:v>2.51999995271035E-6</c:v>
                </c:pt>
                <c:pt idx="249">
                  <c:v>2.49499998972169E-6</c:v>
                </c:pt>
                <c:pt idx="250">
                  <c:v>2.4850000954756898E-6</c:v>
                </c:pt>
                <c:pt idx="251">
                  <c:v>2.4650000796100298E-6</c:v>
                </c:pt>
                <c:pt idx="252">
                  <c:v>2.4500002382410398E-6</c:v>
                </c:pt>
                <c:pt idx="253">
                  <c:v>2.4450002911180402E-6</c:v>
                </c:pt>
                <c:pt idx="254">
                  <c:v>2.4350003968720502E-6</c:v>
                </c:pt>
                <c:pt idx="255">
                  <c:v>2.4200003281293898E-6</c:v>
                </c:pt>
                <c:pt idx="256">
                  <c:v>2.4100004338833901E-6</c:v>
                </c:pt>
                <c:pt idx="257">
                  <c:v>2.3950003651407302E-6</c:v>
                </c:pt>
                <c:pt idx="258">
                  <c:v>2.3650002276554001E-6</c:v>
                </c:pt>
                <c:pt idx="259">
                  <c:v>2.3450002117897299E-6</c:v>
                </c:pt>
                <c:pt idx="260">
                  <c:v>2.3450002117897299E-6</c:v>
                </c:pt>
                <c:pt idx="261">
                  <c:v>2.3450002117897299E-6</c:v>
                </c:pt>
                <c:pt idx="262">
                  <c:v>2.3300003704207399E-6</c:v>
                </c:pt>
                <c:pt idx="263">
                  <c:v>2.3150000743043998E-6</c:v>
                </c:pt>
                <c:pt idx="264">
                  <c:v>2.3100001271814099E-6</c:v>
                </c:pt>
                <c:pt idx="265">
                  <c:v>2.2849999368190702E-6</c:v>
                </c:pt>
                <c:pt idx="266">
                  <c:v>2.2699998680764098E-6</c:v>
                </c:pt>
                <c:pt idx="267">
                  <c:v>2.24999985221074E-6</c:v>
                </c:pt>
                <c:pt idx="268">
                  <c:v>2.2449999050877502E-6</c:v>
                </c:pt>
                <c:pt idx="269">
                  <c:v>2.2349997834680801E-6</c:v>
                </c:pt>
                <c:pt idx="270">
                  <c:v>2.22499966184841E-6</c:v>
                </c:pt>
                <c:pt idx="271">
                  <c:v>2.2299996089714101E-6</c:v>
                </c:pt>
                <c:pt idx="272">
                  <c:v>2.21499954022874E-6</c:v>
                </c:pt>
                <c:pt idx="273">
                  <c:v>2.19499997911043E-6</c:v>
                </c:pt>
                <c:pt idx="274">
                  <c:v>2.18000013774144E-6</c:v>
                </c:pt>
                <c:pt idx="275">
                  <c:v>2.18000013774144E-6</c:v>
                </c:pt>
                <c:pt idx="276">
                  <c:v>2.15499994737911E-6</c:v>
                </c:pt>
                <c:pt idx="277">
                  <c:v>2.1450000531331098E-6</c:v>
                </c:pt>
                <c:pt idx="278">
                  <c:v>2.1350001588871199E-6</c:v>
                </c:pt>
                <c:pt idx="279">
                  <c:v>2.1250000372674498E-6</c:v>
                </c:pt>
                <c:pt idx="280">
                  <c:v>2.1250000372674498E-6</c:v>
                </c:pt>
                <c:pt idx="281">
                  <c:v>2.1050000214017898E-6</c:v>
                </c:pt>
                <c:pt idx="282">
                  <c:v>2.0899999526591201E-6</c:v>
                </c:pt>
                <c:pt idx="283">
                  <c:v>2.0749998839164601E-6</c:v>
                </c:pt>
                <c:pt idx="284">
                  <c:v>2.0699999367934601E-6</c:v>
                </c:pt>
                <c:pt idx="285">
                  <c:v>2.0699999367934601E-6</c:v>
                </c:pt>
                <c:pt idx="286">
                  <c:v>2.06499998967046E-6</c:v>
                </c:pt>
                <c:pt idx="287">
                  <c:v>2.0449999738048E-6</c:v>
                </c:pt>
                <c:pt idx="288">
                  <c:v>2.02499995793914E-6</c:v>
                </c:pt>
                <c:pt idx="289">
                  <c:v>2.0200000108161399E-6</c:v>
                </c:pt>
                <c:pt idx="290">
                  <c:v>2.0149998363194699E-6</c:v>
                </c:pt>
                <c:pt idx="291">
                  <c:v>2.0149998363194699E-6</c:v>
                </c:pt>
                <c:pt idx="292">
                  <c:v>1.9949998204538099E-6</c:v>
                </c:pt>
                <c:pt idx="293">
                  <c:v>1.9750000319618198E-6</c:v>
                </c:pt>
                <c:pt idx="294">
                  <c:v>1.9599997358454802E-6</c:v>
                </c:pt>
                <c:pt idx="295">
                  <c:v>1.9599997358454802E-6</c:v>
                </c:pt>
                <c:pt idx="296">
                  <c:v>1.9599997358454802E-6</c:v>
                </c:pt>
                <c:pt idx="297">
                  <c:v>1.9599997358454802E-6</c:v>
                </c:pt>
                <c:pt idx="298">
                  <c:v>1.9399999473534901E-6</c:v>
                </c:pt>
                <c:pt idx="299">
                  <c:v>1.9300000531075002E-6</c:v>
                </c:pt>
                <c:pt idx="300">
                  <c:v>1.9100002646155101E-6</c:v>
                </c:pt>
                <c:pt idx="301">
                  <c:v>1.9100002646155101E-6</c:v>
                </c:pt>
                <c:pt idx="302">
                  <c:v>1.9050000901188401E-6</c:v>
                </c:pt>
                <c:pt idx="303">
                  <c:v>1.8850001879400199E-6</c:v>
                </c:pt>
                <c:pt idx="304">
                  <c:v>1.8750000663203501E-6</c:v>
                </c:pt>
                <c:pt idx="305">
                  <c:v>1.87000023288419E-6</c:v>
                </c:pt>
                <c:pt idx="306">
                  <c:v>1.8600003386382001E-6</c:v>
                </c:pt>
                <c:pt idx="307">
                  <c:v>1.8600003386382001E-6</c:v>
                </c:pt>
                <c:pt idx="308">
                  <c:v>1.85500027782836E-6</c:v>
                </c:pt>
                <c:pt idx="309">
                  <c:v>1.85000010333169E-6</c:v>
                </c:pt>
                <c:pt idx="310">
                  <c:v>1.8400002090857E-6</c:v>
                </c:pt>
                <c:pt idx="311">
                  <c:v>1.8250000266561901E-6</c:v>
                </c:pt>
                <c:pt idx="312">
                  <c:v>1.8150001324102001E-6</c:v>
                </c:pt>
                <c:pt idx="313">
                  <c:v>1.8100001852872E-6</c:v>
                </c:pt>
                <c:pt idx="314">
                  <c:v>1.7899999420478701E-6</c:v>
                </c:pt>
                <c:pt idx="315">
                  <c:v>1.78499999492487E-6</c:v>
                </c:pt>
                <c:pt idx="316">
                  <c:v>1.7799999341150299E-6</c:v>
                </c:pt>
                <c:pt idx="317">
                  <c:v>1.7799999341150299E-6</c:v>
                </c:pt>
                <c:pt idx="318">
                  <c:v>1.7799999341150299E-6</c:v>
                </c:pt>
                <c:pt idx="319">
                  <c:v>1.7799999341150299E-6</c:v>
                </c:pt>
                <c:pt idx="320">
                  <c:v>1.76000014562305E-6</c:v>
                </c:pt>
                <c:pt idx="321">
                  <c:v>1.7400000160705499E-6</c:v>
                </c:pt>
                <c:pt idx="322">
                  <c:v>1.74499996319354E-6</c:v>
                </c:pt>
                <c:pt idx="323">
                  <c:v>1.7400000160705499E-6</c:v>
                </c:pt>
                <c:pt idx="324">
                  <c:v>1.73499995526071E-6</c:v>
                </c:pt>
                <c:pt idx="325">
                  <c:v>1.7250000610147201E-6</c:v>
                </c:pt>
                <c:pt idx="326">
                  <c:v>1.7150001667687299E-6</c:v>
                </c:pt>
                <c:pt idx="327">
                  <c:v>1.70500004514906E-6</c:v>
                </c:pt>
                <c:pt idx="328">
                  <c:v>1.6999999843392199E-6</c:v>
                </c:pt>
                <c:pt idx="329">
                  <c:v>1.69500003721623E-6</c:v>
                </c:pt>
                <c:pt idx="330">
                  <c:v>1.6899999764063899E-6</c:v>
                </c:pt>
                <c:pt idx="331">
                  <c:v>1.68499991559656E-6</c:v>
                </c:pt>
                <c:pt idx="332">
                  <c:v>1.6799998547867201E-6</c:v>
                </c:pt>
                <c:pt idx="333">
                  <c:v>1.67500002135057E-6</c:v>
                </c:pt>
                <c:pt idx="334">
                  <c:v>1.67500002135057E-6</c:v>
                </c:pt>
                <c:pt idx="335">
                  <c:v>1.6699998468538901E-6</c:v>
                </c:pt>
                <c:pt idx="336">
                  <c:v>1.6699998468538901E-6</c:v>
                </c:pt>
                <c:pt idx="337">
                  <c:v>1.6649998997309E-6</c:v>
                </c:pt>
                <c:pt idx="338">
                  <c:v>1.6899999764063899E-6</c:v>
                </c:pt>
                <c:pt idx="339">
                  <c:v>1.7799999341150299E-6</c:v>
                </c:pt>
                <c:pt idx="340">
                  <c:v>1.8850001879400199E-6</c:v>
                </c:pt>
                <c:pt idx="341">
                  <c:v>2.0200000108161399E-6</c:v>
                </c:pt>
                <c:pt idx="342">
                  <c:v>2.1450000531331098E-6</c:v>
                </c:pt>
                <c:pt idx="343">
                  <c:v>2.2849999368190702E-6</c:v>
                </c:pt>
                <c:pt idx="344">
                  <c:v>2.4450002911180402E-6</c:v>
                </c:pt>
                <c:pt idx="345">
                  <c:v>2.6249999791616502E-6</c:v>
                </c:pt>
                <c:pt idx="346">
                  <c:v>2.82000019069528E-6</c:v>
                </c:pt>
                <c:pt idx="347">
                  <c:v>3.03499973597354E-6</c:v>
                </c:pt>
                <c:pt idx="348">
                  <c:v>3.2749999263614801E-6</c:v>
                </c:pt>
                <c:pt idx="349">
                  <c:v>3.5349999052414201E-6</c:v>
                </c:pt>
                <c:pt idx="350">
                  <c:v>3.8199996197363302E-6</c:v>
                </c:pt>
                <c:pt idx="351">
                  <c:v>4.1150001379719402E-6</c:v>
                </c:pt>
                <c:pt idx="352">
                  <c:v>4.4299995352048401E-6</c:v>
                </c:pt>
                <c:pt idx="353">
                  <c:v>4.7849998736637602E-6</c:v>
                </c:pt>
                <c:pt idx="354">
                  <c:v>5.1299994083819902E-6</c:v>
                </c:pt>
                <c:pt idx="355">
                  <c:v>5.5599998631805596E-6</c:v>
                </c:pt>
                <c:pt idx="356">
                  <c:v>5.9349995353841197E-6</c:v>
                </c:pt>
                <c:pt idx="357">
                  <c:v>6.3950001276680201E-6</c:v>
                </c:pt>
                <c:pt idx="358">
                  <c:v>6.8199997258489003E-6</c:v>
                </c:pt>
                <c:pt idx="359">
                  <c:v>7.3350006459804701E-6</c:v>
                </c:pt>
                <c:pt idx="360">
                  <c:v>7.8499997471226295E-6</c:v>
                </c:pt>
                <c:pt idx="361">
                  <c:v>8.3049999375361898E-6</c:v>
                </c:pt>
                <c:pt idx="362">
                  <c:v>8.8299993876717003E-6</c:v>
                </c:pt>
                <c:pt idx="363">
                  <c:v>9.1850006356253204E-6</c:v>
                </c:pt>
                <c:pt idx="364">
                  <c:v>9.3850012490292994E-6</c:v>
                </c:pt>
                <c:pt idx="365">
                  <c:v>9.5650002549518797E-6</c:v>
                </c:pt>
                <c:pt idx="366">
                  <c:v>9.9150001915404505E-6</c:v>
                </c:pt>
                <c:pt idx="367">
                  <c:v>1.01699988590553E-5</c:v>
                </c:pt>
                <c:pt idx="368">
                  <c:v>1.04450000435463E-5</c:v>
                </c:pt>
                <c:pt idx="369">
                  <c:v>1.08049998743808E-5</c:v>
                </c:pt>
                <c:pt idx="370">
                  <c:v>1.1129999620607101E-5</c:v>
                </c:pt>
                <c:pt idx="371">
                  <c:v>1.0994999684044101E-5</c:v>
                </c:pt>
                <c:pt idx="372">
                  <c:v>1.08100002762512E-5</c:v>
                </c:pt>
                <c:pt idx="373">
                  <c:v>1.0744999599410201E-5</c:v>
                </c:pt>
                <c:pt idx="374">
                  <c:v>1.0744999599410201E-5</c:v>
                </c:pt>
                <c:pt idx="375">
                  <c:v>1.0734999705164201E-5</c:v>
                </c:pt>
                <c:pt idx="376">
                  <c:v>1.06799998320639E-5</c:v>
                </c:pt>
                <c:pt idx="377">
                  <c:v>1.06799998320639E-5</c:v>
                </c:pt>
                <c:pt idx="378">
                  <c:v>1.0855000255105501E-5</c:v>
                </c:pt>
                <c:pt idx="379">
                  <c:v>1.12899997475324E-5</c:v>
                </c:pt>
                <c:pt idx="380">
                  <c:v>1.1525001355039399E-5</c:v>
                </c:pt>
                <c:pt idx="381">
                  <c:v>1.20600016089156E-5</c:v>
                </c:pt>
                <c:pt idx="382">
                  <c:v>1.20750009955372E-5</c:v>
                </c:pt>
                <c:pt idx="383">
                  <c:v>1.2135000361013201E-5</c:v>
                </c:pt>
                <c:pt idx="384">
                  <c:v>1.2620001143659401E-5</c:v>
                </c:pt>
                <c:pt idx="385">
                  <c:v>1.2885000614915001E-5</c:v>
                </c:pt>
                <c:pt idx="386">
                  <c:v>1.2615001651283801E-5</c:v>
                </c:pt>
                <c:pt idx="387">
                  <c:v>1.2620001143659401E-5</c:v>
                </c:pt>
                <c:pt idx="388">
                  <c:v>1.3095001122565E-5</c:v>
                </c:pt>
                <c:pt idx="389">
                  <c:v>1.3150000995665299E-5</c:v>
                </c:pt>
                <c:pt idx="390">
                  <c:v>1.3750001016887801E-5</c:v>
                </c:pt>
                <c:pt idx="391">
                  <c:v>1.4000000192027001E-5</c:v>
                </c:pt>
                <c:pt idx="392">
                  <c:v>1.4000000192027001E-5</c:v>
                </c:pt>
                <c:pt idx="393">
                  <c:v>1.37000006361631E-5</c:v>
                </c:pt>
                <c:pt idx="394">
                  <c:v>1.31000006149406E-5</c:v>
                </c:pt>
                <c:pt idx="395">
                  <c:v>1.30450007418403E-5</c:v>
                </c:pt>
                <c:pt idx="396">
                  <c:v>1.2775000868714399E-5</c:v>
                </c:pt>
                <c:pt idx="397">
                  <c:v>1.2394999430398399E-5</c:v>
                </c:pt>
                <c:pt idx="398">
                  <c:v>1.20750009955372E-5</c:v>
                </c:pt>
                <c:pt idx="399">
                  <c:v>1.1900000572495599E-5</c:v>
                </c:pt>
                <c:pt idx="400">
                  <c:v>1.1630001608864399E-5</c:v>
                </c:pt>
                <c:pt idx="401">
                  <c:v>1.13450005301274E-5</c:v>
                </c:pt>
                <c:pt idx="402">
                  <c:v>1.13050000436487E-5</c:v>
                </c:pt>
                <c:pt idx="403">
                  <c:v>1.10400005723931E-5</c:v>
                </c:pt>
                <c:pt idx="404">
                  <c:v>1.0759999895526499E-5</c:v>
                </c:pt>
                <c:pt idx="405">
                  <c:v>1.0480000128154601E-5</c:v>
                </c:pt>
                <c:pt idx="406">
                  <c:v>1.04150003608083E-5</c:v>
                </c:pt>
                <c:pt idx="407">
                  <c:v>1.0249999832012601E-5</c:v>
                </c:pt>
                <c:pt idx="408">
                  <c:v>1.0019999535870699E-5</c:v>
                </c:pt>
                <c:pt idx="409">
                  <c:v>9.8399996204534495E-6</c:v>
                </c:pt>
                <c:pt idx="410">
                  <c:v>9.5949999376898598E-6</c:v>
                </c:pt>
                <c:pt idx="411">
                  <c:v>9.5099994723568603E-6</c:v>
                </c:pt>
                <c:pt idx="412">
                  <c:v>9.3850003395345993E-6</c:v>
                </c:pt>
                <c:pt idx="413">
                  <c:v>9.2450009105959907E-6</c:v>
                </c:pt>
                <c:pt idx="414">
                  <c:v>9.1450001491466503E-6</c:v>
                </c:pt>
                <c:pt idx="415">
                  <c:v>8.9300001491210406E-6</c:v>
                </c:pt>
                <c:pt idx="416">
                  <c:v>8.8099995991797102E-6</c:v>
                </c:pt>
                <c:pt idx="417">
                  <c:v>8.7149992396007292E-6</c:v>
                </c:pt>
                <c:pt idx="418">
                  <c:v>8.5900010162731599E-6</c:v>
                </c:pt>
                <c:pt idx="419">
                  <c:v>8.4250004874775101E-6</c:v>
                </c:pt>
                <c:pt idx="420">
                  <c:v>8.3249997260281799E-6</c:v>
                </c:pt>
                <c:pt idx="421">
                  <c:v>8.2050000855815597E-6</c:v>
                </c:pt>
                <c:pt idx="422">
                  <c:v>8.0800000432645902E-6</c:v>
                </c:pt>
                <c:pt idx="423">
                  <c:v>7.9649998951936107E-6</c:v>
                </c:pt>
                <c:pt idx="424">
                  <c:v>7.8650000432389704E-6</c:v>
                </c:pt>
                <c:pt idx="425">
                  <c:v>7.7099994086893208E-6</c:v>
                </c:pt>
                <c:pt idx="426">
                  <c:v>7.6149990491103296E-6</c:v>
                </c:pt>
                <c:pt idx="427">
                  <c:v>7.5049997576570604E-6</c:v>
                </c:pt>
                <c:pt idx="428">
                  <c:v>7.4200006565661102E-6</c:v>
                </c:pt>
                <c:pt idx="429">
                  <c:v>7.31500131223583E-6</c:v>
                </c:pt>
                <c:pt idx="430">
                  <c:v>7.2300003921554796E-6</c:v>
                </c:pt>
                <c:pt idx="431">
                  <c:v>7.1300005402008503E-6</c:v>
                </c:pt>
                <c:pt idx="432">
                  <c:v>6.9900002017675399E-6</c:v>
                </c:pt>
                <c:pt idx="433">
                  <c:v>6.9150000854278898E-6</c:v>
                </c:pt>
                <c:pt idx="434">
                  <c:v>6.8349995672178903E-6</c:v>
                </c:pt>
                <c:pt idx="435">
                  <c:v>6.7550004132499402E-6</c:v>
                </c:pt>
                <c:pt idx="436">
                  <c:v>6.65500056129531E-6</c:v>
                </c:pt>
                <c:pt idx="437">
                  <c:v>6.5649996940919596E-6</c:v>
                </c:pt>
                <c:pt idx="438">
                  <c:v>6.5399995037296296E-6</c:v>
                </c:pt>
                <c:pt idx="439">
                  <c:v>6.4399996517749901E-6</c:v>
                </c:pt>
                <c:pt idx="440">
                  <c:v>6.3350003074447099E-6</c:v>
                </c:pt>
                <c:pt idx="441">
                  <c:v>6.2649996834807098E-6</c:v>
                </c:pt>
                <c:pt idx="442">
                  <c:v>6.1949999690114004E-6</c:v>
                </c:pt>
                <c:pt idx="443">
                  <c:v>6.1250002545421003E-6</c:v>
                </c:pt>
                <c:pt idx="444">
                  <c:v>6.0550000853254401E-6</c:v>
                </c:pt>
                <c:pt idx="445">
                  <c:v>5.9999993027304299E-6</c:v>
                </c:pt>
                <c:pt idx="446">
                  <c:v>5.9399990277597596E-6</c:v>
                </c:pt>
                <c:pt idx="447">
                  <c:v>5.8799992075364503E-6</c:v>
                </c:pt>
                <c:pt idx="448">
                  <c:v>5.8300001910538404E-6</c:v>
                </c:pt>
                <c:pt idx="449">
                  <c:v>5.7550005294615403E-6</c:v>
                </c:pt>
                <c:pt idx="450">
                  <c:v>5.71000009585986E-6</c:v>
                </c:pt>
                <c:pt idx="451">
                  <c:v>5.6399999266432099E-6</c:v>
                </c:pt>
                <c:pt idx="452">
                  <c:v>5.6050002967822298E-6</c:v>
                </c:pt>
                <c:pt idx="453">
                  <c:v>5.5250002333195804E-6</c:v>
                </c:pt>
                <c:pt idx="454">
                  <c:v>5.4850002015882603E-6</c:v>
                </c:pt>
                <c:pt idx="455">
                  <c:v>5.4349998208635902E-6</c:v>
                </c:pt>
                <c:pt idx="456">
                  <c:v>5.38499944013892E-6</c:v>
                </c:pt>
                <c:pt idx="457">
                  <c:v>5.33499996890896E-6</c:v>
                </c:pt>
                <c:pt idx="458">
                  <c:v>5.2800000958086398E-6</c:v>
                </c:pt>
                <c:pt idx="459">
                  <c:v>5.2350001169543197E-6</c:v>
                </c:pt>
                <c:pt idx="460">
                  <c:v>5.1849997362296503E-6</c:v>
                </c:pt>
                <c:pt idx="461">
                  <c:v>5.1299994083819902E-6</c:v>
                </c:pt>
                <c:pt idx="462">
                  <c:v>5.08999937665066E-6</c:v>
                </c:pt>
                <c:pt idx="463">
                  <c:v>5.0349999582977E-6</c:v>
                </c:pt>
                <c:pt idx="464">
                  <c:v>4.9899999794433799E-6</c:v>
                </c:pt>
                <c:pt idx="465">
                  <c:v>4.9349996515957097E-6</c:v>
                </c:pt>
                <c:pt idx="466">
                  <c:v>4.8950000746117397E-6</c:v>
                </c:pt>
                <c:pt idx="467">
                  <c:v>4.8449996938870703E-6</c:v>
                </c:pt>
                <c:pt idx="468">
                  <c:v>4.8000001697801003E-6</c:v>
                </c:pt>
                <c:pt idx="469">
                  <c:v>4.7600001380487802E-6</c:v>
                </c:pt>
                <c:pt idx="470">
                  <c:v>4.7150001591944601E-6</c:v>
                </c:pt>
                <c:pt idx="471">
                  <c:v>4.6700006350874901E-6</c:v>
                </c:pt>
                <c:pt idx="472">
                  <c:v>4.6300001486088098E-6</c:v>
                </c:pt>
                <c:pt idx="473">
                  <c:v>4.5900005716248398E-6</c:v>
                </c:pt>
                <c:pt idx="474">
                  <c:v>4.5500000851461596E-6</c:v>
                </c:pt>
                <c:pt idx="475">
                  <c:v>4.5249998947838296E-6</c:v>
                </c:pt>
                <c:pt idx="476">
                  <c:v>4.4749999688065103E-6</c:v>
                </c:pt>
                <c:pt idx="477">
                  <c:v>4.4399994294508301E-6</c:v>
                </c:pt>
                <c:pt idx="478">
                  <c:v>4.3999998524668601E-6</c:v>
                </c:pt>
                <c:pt idx="479">
                  <c:v>4.3599998207355299E-6</c:v>
                </c:pt>
                <c:pt idx="480">
                  <c:v>4.3150002966285599E-6</c:v>
                </c:pt>
                <c:pt idx="481">
                  <c:v>4.2950000533892299E-6</c:v>
                </c:pt>
                <c:pt idx="482">
                  <c:v>4.2500005292822598E-6</c:v>
                </c:pt>
                <c:pt idx="483">
                  <c:v>4.2199999370495704E-6</c:v>
                </c:pt>
                <c:pt idx="484">
                  <c:v>4.1849998524412496E-6</c:v>
                </c:pt>
                <c:pt idx="485">
                  <c:v>4.1400007830816304E-6</c:v>
                </c:pt>
                <c:pt idx="486">
                  <c:v>4.1200005398422903E-6</c:v>
                </c:pt>
                <c:pt idx="487">
                  <c:v>4.0850000004866101E-6</c:v>
                </c:pt>
                <c:pt idx="488">
                  <c:v>4.04999991587828E-6</c:v>
                </c:pt>
                <c:pt idx="489">
                  <c:v>4.0250001802633E-6</c:v>
                </c:pt>
                <c:pt idx="490">
                  <c:v>3.9849996937846299E-6</c:v>
                </c:pt>
                <c:pt idx="491">
                  <c:v>3.9599999581696398E-6</c:v>
                </c:pt>
                <c:pt idx="492">
                  <c:v>3.9349997678073098E-6</c:v>
                </c:pt>
                <c:pt idx="493">
                  <c:v>3.8999996831989796E-6</c:v>
                </c:pt>
                <c:pt idx="494">
                  <c:v>3.8650000533380004E-6</c:v>
                </c:pt>
                <c:pt idx="495">
                  <c:v>3.8349999158526703E-6</c:v>
                </c:pt>
                <c:pt idx="496">
                  <c:v>3.8199996197363302E-6</c:v>
                </c:pt>
                <c:pt idx="497">
                  <c:v>3.7949998841213498E-6</c:v>
                </c:pt>
                <c:pt idx="498">
                  <c:v>3.7550003071373701E-6</c:v>
                </c:pt>
                <c:pt idx="499">
                  <c:v>3.7300003441487202E-6</c:v>
                </c:pt>
                <c:pt idx="500">
                  <c:v>3.7000002066633799E-6</c:v>
                </c:pt>
                <c:pt idx="501">
                  <c:v>3.67500024367473E-6</c:v>
                </c:pt>
                <c:pt idx="502">
                  <c:v>3.6600001749320599E-6</c:v>
                </c:pt>
                <c:pt idx="503">
                  <c:v>3.6300002648204099E-6</c:v>
                </c:pt>
                <c:pt idx="504">
                  <c:v>3.5950001802120798E-6</c:v>
                </c:pt>
                <c:pt idx="505">
                  <c:v>3.5850000585924102E-6</c:v>
                </c:pt>
                <c:pt idx="506">
                  <c:v>3.5499997466104101E-6</c:v>
                </c:pt>
                <c:pt idx="507">
                  <c:v>3.5250000109954199E-6</c:v>
                </c:pt>
                <c:pt idx="508">
                  <c:v>3.5000000480067599E-6</c:v>
                </c:pt>
                <c:pt idx="509">
                  <c:v>3.4800000321410999E-6</c:v>
                </c:pt>
                <c:pt idx="510">
                  <c:v>3.4599997889017602E-6</c:v>
                </c:pt>
                <c:pt idx="511">
                  <c:v>3.4300003335374598E-6</c:v>
                </c:pt>
                <c:pt idx="512">
                  <c:v>3.40500014317512E-6</c:v>
                </c:pt>
                <c:pt idx="513">
                  <c:v>3.3900000744324601E-6</c:v>
                </c:pt>
                <c:pt idx="514">
                  <c:v>3.37000028594047E-6</c:v>
                </c:pt>
                <c:pt idx="515">
                  <c:v>3.34500009557814E-6</c:v>
                </c:pt>
                <c:pt idx="516">
                  <c:v>3.3050000638468102E-6</c:v>
                </c:pt>
                <c:pt idx="517">
                  <c:v>3.2849998206074798E-6</c:v>
                </c:pt>
                <c:pt idx="518">
                  <c:v>3.2749999263614801E-6</c:v>
                </c:pt>
                <c:pt idx="519">
                  <c:v>3.2549996831221502E-6</c:v>
                </c:pt>
                <c:pt idx="520">
                  <c:v>3.21999982588749E-6</c:v>
                </c:pt>
                <c:pt idx="521">
                  <c:v>3.21500010613817E-6</c:v>
                </c:pt>
                <c:pt idx="522">
                  <c:v>3.18999991577584E-6</c:v>
                </c:pt>
                <c:pt idx="523">
                  <c:v>3.1799997941561699E-6</c:v>
                </c:pt>
                <c:pt idx="524">
                  <c:v>3.1649997254134998E-6</c:v>
                </c:pt>
                <c:pt idx="525">
                  <c:v>3.1399995350511698E-6</c:v>
                </c:pt>
                <c:pt idx="526">
                  <c:v>3.1099996249395101E-6</c:v>
                </c:pt>
                <c:pt idx="527">
                  <c:v>3.1049996778165202E-6</c:v>
                </c:pt>
                <c:pt idx="528">
                  <c:v>3.0899998364475302E-6</c:v>
                </c:pt>
                <c:pt idx="529">
                  <c:v>3.06499964608519E-6</c:v>
                </c:pt>
                <c:pt idx="530">
                  <c:v>3.0399996830965299E-6</c:v>
                </c:pt>
                <c:pt idx="531">
                  <c:v>3.02999956147687E-6</c:v>
                </c:pt>
                <c:pt idx="532">
                  <c:v>3.0200001219782199E-6</c:v>
                </c:pt>
                <c:pt idx="533">
                  <c:v>2.9950001589895599E-6</c:v>
                </c:pt>
                <c:pt idx="534">
                  <c:v>2.9700001960009099E-6</c:v>
                </c:pt>
                <c:pt idx="535">
                  <c:v>2.9600000743812399E-6</c:v>
                </c:pt>
                <c:pt idx="536">
                  <c:v>2.9450004603859198E-6</c:v>
                </c:pt>
                <c:pt idx="537">
                  <c:v>2.9350003387662502E-6</c:v>
                </c:pt>
                <c:pt idx="538">
                  <c:v>2.9050002012809201E-6</c:v>
                </c:pt>
                <c:pt idx="539">
                  <c:v>2.9000000267842501E-6</c:v>
                </c:pt>
                <c:pt idx="540">
                  <c:v>2.88999990516458E-6</c:v>
                </c:pt>
                <c:pt idx="541">
                  <c:v>2.8600002224266E-6</c:v>
                </c:pt>
                <c:pt idx="542">
                  <c:v>2.84500015368394E-6</c:v>
                </c:pt>
                <c:pt idx="543">
                  <c:v>2.9000000267842501E-6</c:v>
                </c:pt>
                <c:pt idx="544">
                  <c:v>3.0549995244655199E-6</c:v>
                </c:pt>
                <c:pt idx="545">
                  <c:v>3.2049999845185E-6</c:v>
                </c:pt>
                <c:pt idx="546">
                  <c:v>3.3900000744324601E-6</c:v>
                </c:pt>
                <c:pt idx="547">
                  <c:v>3.5749999369727401E-6</c:v>
                </c:pt>
                <c:pt idx="548">
                  <c:v>3.7900001643720299E-6</c:v>
                </c:pt>
                <c:pt idx="549">
                  <c:v>4.04000002163229E-6</c:v>
                </c:pt>
                <c:pt idx="550">
                  <c:v>4.3000000005122198E-6</c:v>
                </c:pt>
                <c:pt idx="551">
                  <c:v>4.5650003812624997E-6</c:v>
                </c:pt>
                <c:pt idx="552">
                  <c:v>4.8749998313724004E-6</c:v>
                </c:pt>
                <c:pt idx="553">
                  <c:v>5.1849997362296503E-6</c:v>
                </c:pt>
                <c:pt idx="554">
                  <c:v>5.5099999372032403E-6</c:v>
                </c:pt>
                <c:pt idx="555">
                  <c:v>5.8650002756621604E-6</c:v>
                </c:pt>
                <c:pt idx="556">
                  <c:v>6.1849996200180604E-6</c:v>
                </c:pt>
                <c:pt idx="557">
                  <c:v>6.6100001276936297E-6</c:v>
                </c:pt>
                <c:pt idx="558">
                  <c:v>6.9949992393958298E-6</c:v>
                </c:pt>
                <c:pt idx="559">
                  <c:v>7.4600006882974404E-6</c:v>
                </c:pt>
                <c:pt idx="560">
                  <c:v>7.9649998951936107E-6</c:v>
                </c:pt>
                <c:pt idx="561">
                  <c:v>8.4200000856071694E-6</c:v>
                </c:pt>
                <c:pt idx="562">
                  <c:v>8.8649994722800295E-6</c:v>
                </c:pt>
                <c:pt idx="563">
                  <c:v>9.3650005510426093E-6</c:v>
                </c:pt>
                <c:pt idx="564">
                  <c:v>9.8299997262074595E-6</c:v>
                </c:pt>
                <c:pt idx="565">
                  <c:v>1.03149995993589E-5</c:v>
                </c:pt>
                <c:pt idx="566">
                  <c:v>1.08000003820052E-5</c:v>
                </c:pt>
                <c:pt idx="567">
                  <c:v>1.13100004455191E-5</c:v>
                </c:pt>
                <c:pt idx="568">
                  <c:v>1.18350008051493E-5</c:v>
                </c:pt>
                <c:pt idx="569">
                  <c:v>1.21749999379972E-5</c:v>
                </c:pt>
                <c:pt idx="570">
                  <c:v>1.29250011013937E-5</c:v>
                </c:pt>
                <c:pt idx="571">
                  <c:v>1.32000004668952E-5</c:v>
                </c:pt>
                <c:pt idx="572">
                  <c:v>1.3900001249567099E-5</c:v>
                </c:pt>
                <c:pt idx="573">
                  <c:v>1.4200000805431E-5</c:v>
                </c:pt>
                <c:pt idx="574">
                  <c:v>1.4650000593974201E-5</c:v>
                </c:pt>
                <c:pt idx="575">
                  <c:v>1.43000015668803E-5</c:v>
                </c:pt>
                <c:pt idx="576">
                  <c:v>1.4000000192027001E-5</c:v>
                </c:pt>
                <c:pt idx="577">
                  <c:v>1.37000006361631E-5</c:v>
                </c:pt>
                <c:pt idx="578">
                  <c:v>1.3250000847619901E-5</c:v>
                </c:pt>
                <c:pt idx="579">
                  <c:v>1.31000006149406E-5</c:v>
                </c:pt>
                <c:pt idx="580">
                  <c:v>1.29300005937693E-5</c:v>
                </c:pt>
                <c:pt idx="581">
                  <c:v>1.25550013763131E-5</c:v>
                </c:pt>
                <c:pt idx="582">
                  <c:v>1.2125000466767201E-5</c:v>
                </c:pt>
                <c:pt idx="583">
                  <c:v>1.2010001228190899E-5</c:v>
                </c:pt>
                <c:pt idx="584">
                  <c:v>1.18350008051493E-5</c:v>
                </c:pt>
                <c:pt idx="585">
                  <c:v>1.14600015876931E-5</c:v>
                </c:pt>
                <c:pt idx="586">
                  <c:v>1.13100004455191E-5</c:v>
                </c:pt>
                <c:pt idx="587">
                  <c:v>1.1244999768678001E-5</c:v>
                </c:pt>
                <c:pt idx="588">
                  <c:v>1.09400007204385E-5</c:v>
                </c:pt>
                <c:pt idx="589">
                  <c:v>1.06649995359475E-5</c:v>
                </c:pt>
                <c:pt idx="590">
                  <c:v>1.04500004454166E-5</c:v>
                </c:pt>
                <c:pt idx="591">
                  <c:v>1.0379999366705301E-5</c:v>
                </c:pt>
                <c:pt idx="592">
                  <c:v>1.0209999345534E-5</c:v>
                </c:pt>
                <c:pt idx="593">
                  <c:v>9.9999997473787499E-6</c:v>
                </c:pt>
                <c:pt idx="594">
                  <c:v>9.8450000223238004E-6</c:v>
                </c:pt>
                <c:pt idx="595">
                  <c:v>9.6049998319358497E-6</c:v>
                </c:pt>
                <c:pt idx="596">
                  <c:v>9.5099994723568603E-6</c:v>
                </c:pt>
                <c:pt idx="597">
                  <c:v>9.4499991973862001E-6</c:v>
                </c:pt>
                <c:pt idx="598">
                  <c:v>9.2700011009583199E-6</c:v>
                </c:pt>
                <c:pt idx="599">
                  <c:v>9.1800011432496797E-6</c:v>
                </c:pt>
                <c:pt idx="600">
                  <c:v>9.0300000010756708E-6</c:v>
                </c:pt>
                <c:pt idx="601">
                  <c:v>8.8899996626423604E-6</c:v>
                </c:pt>
                <c:pt idx="602">
                  <c:v>8.7649987108306908E-6</c:v>
                </c:pt>
                <c:pt idx="603">
                  <c:v>8.6800009739818001E-6</c:v>
                </c:pt>
                <c:pt idx="604">
                  <c:v>8.5600004240404798E-6</c:v>
                </c:pt>
                <c:pt idx="605">
                  <c:v>8.4100001913611692E-6</c:v>
                </c:pt>
                <c:pt idx="606">
                  <c:v>8.3200002336525307E-6</c:v>
                </c:pt>
                <c:pt idx="607">
                  <c:v>8.2050000855815597E-6</c:v>
                </c:pt>
                <c:pt idx="608">
                  <c:v>8.09999892226187E-6</c:v>
                </c:pt>
                <c:pt idx="609">
                  <c:v>8.0050003816722892E-6</c:v>
                </c:pt>
                <c:pt idx="610">
                  <c:v>7.9100000220932998E-6</c:v>
                </c:pt>
                <c:pt idx="611">
                  <c:v>7.7649992817896401E-6</c:v>
                </c:pt>
                <c:pt idx="612">
                  <c:v>7.6499991337186606E-6</c:v>
                </c:pt>
                <c:pt idx="613">
                  <c:v>7.5599991760100204E-6</c:v>
                </c:pt>
                <c:pt idx="614">
                  <c:v>7.4649992711783802E-6</c:v>
                </c:pt>
                <c:pt idx="615">
                  <c:v>7.4000004133267701E-6</c:v>
                </c:pt>
                <c:pt idx="616">
                  <c:v>7.30500096324249E-6</c:v>
                </c:pt>
                <c:pt idx="617">
                  <c:v>7.2450006882718299E-6</c:v>
                </c:pt>
                <c:pt idx="618">
                  <c:v>7.1650006248091796E-6</c:v>
                </c:pt>
                <c:pt idx="619">
                  <c:v>7.03499972587451E-6</c:v>
                </c:pt>
                <c:pt idx="620">
                  <c:v>6.9600000642822099E-6</c:v>
                </c:pt>
                <c:pt idx="621">
                  <c:v>6.8750000536965604E-6</c:v>
                </c:pt>
                <c:pt idx="622">
                  <c:v>6.8049994297325603E-6</c:v>
                </c:pt>
                <c:pt idx="623">
                  <c:v>6.7400005718809502E-6</c:v>
                </c:pt>
                <c:pt idx="624">
                  <c:v>8.0600002547726001E-6</c:v>
                </c:pt>
                <c:pt idx="625">
                  <c:v>8.0600002547726001E-6</c:v>
                </c:pt>
                <c:pt idx="626">
                  <c:v>6.6100001276936297E-6</c:v>
                </c:pt>
                <c:pt idx="627">
                  <c:v>6.4999999267456503E-6</c:v>
                </c:pt>
                <c:pt idx="628">
                  <c:v>6.36999993730569E-6</c:v>
                </c:pt>
                <c:pt idx="629">
                  <c:v>6.3249995037040199E-6</c:v>
                </c:pt>
                <c:pt idx="630">
                  <c:v>7.2550005825178198E-6</c:v>
                </c:pt>
                <c:pt idx="631">
                  <c:v>7.2200004979094897E-6</c:v>
                </c:pt>
                <c:pt idx="632">
                  <c:v>6.8649997047032204E-6</c:v>
                </c:pt>
                <c:pt idx="633">
                  <c:v>6.5399995037296296E-6</c:v>
                </c:pt>
                <c:pt idx="634">
                  <c:v>6.2250001064967296E-6</c:v>
                </c:pt>
                <c:pt idx="635">
                  <c:v>6.06499952482408E-6</c:v>
                </c:pt>
                <c:pt idx="636">
                  <c:v>5.9699991652450897E-6</c:v>
                </c:pt>
                <c:pt idx="637">
                  <c:v>5.9249987316434204E-6</c:v>
                </c:pt>
                <c:pt idx="638">
                  <c:v>5.8649998209148104E-6</c:v>
                </c:pt>
                <c:pt idx="639">
                  <c:v>5.8100004025618503E-6</c:v>
                </c:pt>
                <c:pt idx="640">
                  <c:v>5.7450006352155402E-6</c:v>
                </c:pt>
                <c:pt idx="641">
                  <c:v>5.7050001487368701E-6</c:v>
                </c:pt>
                <c:pt idx="642">
                  <c:v>5.6449998737662099E-6</c:v>
                </c:pt>
                <c:pt idx="643">
                  <c:v>5.5900000006658897E-6</c:v>
                </c:pt>
                <c:pt idx="644">
                  <c:v>5.5700002121738996E-6</c:v>
                </c:pt>
                <c:pt idx="645">
                  <c:v>5.4950000958342503E-6</c:v>
                </c:pt>
                <c:pt idx="646">
                  <c:v>5.4550000641029303E-6</c:v>
                </c:pt>
                <c:pt idx="647">
                  <c:v>5.4000001910026101E-6</c:v>
                </c:pt>
                <c:pt idx="648">
                  <c:v>5.37000005351728E-6</c:v>
                </c:pt>
                <c:pt idx="649">
                  <c:v>5.3249996199156098E-6</c:v>
                </c:pt>
                <c:pt idx="650">
                  <c:v>5.2750001486856397E-6</c:v>
                </c:pt>
                <c:pt idx="651">
                  <c:v>5.2450000112003096E-6</c:v>
                </c:pt>
                <c:pt idx="652">
                  <c:v>5.1950000852229996E-6</c:v>
                </c:pt>
                <c:pt idx="653">
                  <c:v>5.1699998948606603E-6</c:v>
                </c:pt>
                <c:pt idx="654">
                  <c:v>5.1199995141359901E-6</c:v>
                </c:pt>
                <c:pt idx="655">
                  <c:v>5.0699995881586801E-6</c:v>
                </c:pt>
                <c:pt idx="656">
                  <c:v>5.0299995564273499E-6</c:v>
                </c:pt>
                <c:pt idx="657">
                  <c:v>5.01999966218136E-6</c:v>
                </c:pt>
                <c:pt idx="658">
                  <c:v>4.9699992814566898E-6</c:v>
                </c:pt>
                <c:pt idx="659">
                  <c:v>4.9349996515957097E-6</c:v>
                </c:pt>
                <c:pt idx="660">
                  <c:v>4.9100003707280797E-6</c:v>
                </c:pt>
                <c:pt idx="661">
                  <c:v>4.8599999900034104E-6</c:v>
                </c:pt>
                <c:pt idx="662">
                  <c:v>4.8199999582720904E-6</c:v>
                </c:pt>
                <c:pt idx="663">
                  <c:v>4.7900002755341103E-6</c:v>
                </c:pt>
                <c:pt idx="664">
                  <c:v>4.7600001380487802E-6</c:v>
                </c:pt>
                <c:pt idx="665">
                  <c:v>4.7349999476864401E-6</c:v>
                </c:pt>
                <c:pt idx="666">
                  <c:v>4.69000042357947E-6</c:v>
                </c:pt>
                <c:pt idx="667">
                  <c:v>4.66000074084149E-6</c:v>
                </c:pt>
                <c:pt idx="668">
                  <c:v>4.6300001486088098E-6</c:v>
                </c:pt>
                <c:pt idx="669">
                  <c:v>4.6000000111234798E-6</c:v>
                </c:pt>
                <c:pt idx="670">
                  <c:v>4.5700003283854997E-6</c:v>
                </c:pt>
                <c:pt idx="671">
                  <c:v>4.5400001909001697E-6</c:v>
                </c:pt>
                <c:pt idx="672">
                  <c:v>4.5150000005378303E-6</c:v>
                </c:pt>
                <c:pt idx="673">
                  <c:v>4.4799999159295103E-6</c:v>
                </c:pt>
                <c:pt idx="674">
                  <c:v>4.4549997255671702E-6</c:v>
                </c:pt>
                <c:pt idx="675">
                  <c:v>4.4299999899521902E-6</c:v>
                </c:pt>
                <c:pt idx="676">
                  <c:v>4.3999998524668601E-6</c:v>
                </c:pt>
                <c:pt idx="677">
                  <c:v>4.36999971498153E-6</c:v>
                </c:pt>
                <c:pt idx="678">
                  <c:v>4.3350000851205499E-6</c:v>
                </c:pt>
                <c:pt idx="679">
                  <c:v>4.3149998418812098E-6</c:v>
                </c:pt>
                <c:pt idx="680">
                  <c:v>4.2900001062662298E-6</c:v>
                </c:pt>
                <c:pt idx="681">
                  <c:v>4.2700003177742398E-6</c:v>
                </c:pt>
                <c:pt idx="682">
                  <c:v>4.2250003389199197E-6</c:v>
                </c:pt>
                <c:pt idx="683">
                  <c:v>4.2100000428035796E-6</c:v>
                </c:pt>
                <c:pt idx="684">
                  <c:v>4.1850003071885996E-6</c:v>
                </c:pt>
                <c:pt idx="685">
                  <c:v>4.1700000110722604E-6</c:v>
                </c:pt>
                <c:pt idx="686">
                  <c:v>4.1500006773276204E-6</c:v>
                </c:pt>
                <c:pt idx="687">
                  <c:v>4.1250004869652904E-6</c:v>
                </c:pt>
                <c:pt idx="688">
                  <c:v>4.0900004023569602E-6</c:v>
                </c:pt>
                <c:pt idx="689">
                  <c:v>4.0700001591176201E-6</c:v>
                </c:pt>
                <c:pt idx="690">
                  <c:v>4.05499986300128E-6</c:v>
                </c:pt>
                <c:pt idx="691">
                  <c:v>4.02499972551595E-6</c:v>
                </c:pt>
                <c:pt idx="692">
                  <c:v>4.0099998841469599E-6</c:v>
                </c:pt>
                <c:pt idx="693">
                  <c:v>3.9899996409076198E-6</c:v>
                </c:pt>
                <c:pt idx="694">
                  <c:v>3.9649994505452898E-6</c:v>
                </c:pt>
                <c:pt idx="695">
                  <c:v>3.9299998206843097E-6</c:v>
                </c:pt>
                <c:pt idx="696">
                  <c:v>3.9149995245679696E-6</c:v>
                </c:pt>
                <c:pt idx="697">
                  <c:v>3.8949992813286304E-6</c:v>
                </c:pt>
                <c:pt idx="698">
                  <c:v>3.8799998947069904E-6</c:v>
                </c:pt>
                <c:pt idx="699">
                  <c:v>3.8549997043446604E-6</c:v>
                </c:pt>
                <c:pt idx="700">
                  <c:v>3.8449998100986704E-6</c:v>
                </c:pt>
                <c:pt idx="701">
                  <c:v>3.8099994981166602E-6</c:v>
                </c:pt>
                <c:pt idx="702">
                  <c:v>3.7900001643720299E-6</c:v>
                </c:pt>
                <c:pt idx="703">
                  <c:v>3.7750000956293602E-6</c:v>
                </c:pt>
                <c:pt idx="704">
                  <c:v>3.7649999740096901E-6</c:v>
                </c:pt>
                <c:pt idx="705">
                  <c:v>3.7300001167750401E-6</c:v>
                </c:pt>
                <c:pt idx="706">
                  <c:v>3.7250003970257201E-6</c:v>
                </c:pt>
                <c:pt idx="707">
                  <c:v>3.7150002754060501E-6</c:v>
                </c:pt>
                <c:pt idx="708">
                  <c:v>3.6900000850437201E-6</c:v>
                </c:pt>
                <c:pt idx="709">
                  <c:v>3.6550002278090599E-6</c:v>
                </c:pt>
                <c:pt idx="710">
                  <c:v>3.6400001590663999E-6</c:v>
                </c:pt>
                <c:pt idx="711">
                  <c:v>3.6150001960777398E-6</c:v>
                </c:pt>
                <c:pt idx="712">
                  <c:v>3.6150001960777398E-6</c:v>
                </c:pt>
                <c:pt idx="713">
                  <c:v>3.6000001273350701E-6</c:v>
                </c:pt>
                <c:pt idx="714">
                  <c:v>3.56999998984974E-6</c:v>
                </c:pt>
                <c:pt idx="715">
                  <c:v>3.54499979948741E-6</c:v>
                </c:pt>
                <c:pt idx="716">
                  <c:v>3.53999962499074E-6</c:v>
                </c:pt>
                <c:pt idx="717">
                  <c:v>3.53499967786774E-6</c:v>
                </c:pt>
                <c:pt idx="718">
                  <c:v>3.4999998206330899E-6</c:v>
                </c:pt>
                <c:pt idx="719">
                  <c:v>3.4899999263870898E-6</c:v>
                </c:pt>
                <c:pt idx="720">
                  <c:v>3.4650001907721098E-6</c:v>
                </c:pt>
                <c:pt idx="721">
                  <c:v>3.4500001220294499E-6</c:v>
                </c:pt>
                <c:pt idx="722">
                  <c:v>3.4400000004097798E-6</c:v>
                </c:pt>
                <c:pt idx="723">
                  <c:v>3.4100000902981201E-6</c:v>
                </c:pt>
                <c:pt idx="724">
                  <c:v>3.4100000902981201E-6</c:v>
                </c:pt>
                <c:pt idx="725">
                  <c:v>3.3900000744324601E-6</c:v>
                </c:pt>
                <c:pt idx="726">
                  <c:v>3.3750002330634701E-6</c:v>
                </c:pt>
                <c:pt idx="727">
                  <c:v>3.3650001114438E-6</c:v>
                </c:pt>
                <c:pt idx="728">
                  <c:v>3.35000004270114E-6</c:v>
                </c:pt>
                <c:pt idx="729">
                  <c:v>3.3299997994617999E-6</c:v>
                </c:pt>
                <c:pt idx="730">
                  <c:v>3.3199999052157998E-6</c:v>
                </c:pt>
                <c:pt idx="731">
                  <c:v>3.3000001167238199E-6</c:v>
                </c:pt>
                <c:pt idx="732">
                  <c:v>3.2949999422271499E-6</c:v>
                </c:pt>
                <c:pt idx="733">
                  <c:v>3.2799998734844802E-6</c:v>
                </c:pt>
                <c:pt idx="734">
                  <c:v>3.2650000321154902E-6</c:v>
                </c:pt>
                <c:pt idx="735">
                  <c:v>3.2450000162498302E-6</c:v>
                </c:pt>
                <c:pt idx="736">
                  <c:v>3.21500010613817E-6</c:v>
                </c:pt>
                <c:pt idx="737">
                  <c:v>3.2049999845185E-6</c:v>
                </c:pt>
                <c:pt idx="738">
                  <c:v>3.1949998628988299E-6</c:v>
                </c:pt>
                <c:pt idx="739">
                  <c:v>3.1849999686528399E-6</c:v>
                </c:pt>
                <c:pt idx="740">
                  <c:v>3.1749998470331699E-6</c:v>
                </c:pt>
                <c:pt idx="741">
                  <c:v>3.1699996725364999E-6</c:v>
                </c:pt>
                <c:pt idx="742">
                  <c:v>3.15500005854119E-6</c:v>
                </c:pt>
                <c:pt idx="743">
                  <c:v>3.1399999897985198E-6</c:v>
                </c:pt>
                <c:pt idx="744">
                  <c:v>3.1249996936821802E-6</c:v>
                </c:pt>
                <c:pt idx="745">
                  <c:v>3.1149997994361898E-6</c:v>
                </c:pt>
                <c:pt idx="746">
                  <c:v>3.0899996090738501E-6</c:v>
                </c:pt>
                <c:pt idx="747">
                  <c:v>3.0849994345771801E-6</c:v>
                </c:pt>
                <c:pt idx="748">
                  <c:v>3.0799997148278601E-6</c:v>
                </c:pt>
                <c:pt idx="749">
                  <c:v>3.0749997677048601E-6</c:v>
                </c:pt>
                <c:pt idx="750">
                  <c:v>3.04999957734253E-6</c:v>
                </c:pt>
                <c:pt idx="751">
                  <c:v>3.0399996830965299E-6</c:v>
                </c:pt>
                <c:pt idx="752">
                  <c:v>3.02499961435387E-6</c:v>
                </c:pt>
                <c:pt idx="753">
                  <c:v>3.01999989460455E-6</c:v>
                </c:pt>
                <c:pt idx="754">
                  <c:v>3.0099997729848799E-6</c:v>
                </c:pt>
                <c:pt idx="755">
                  <c:v>2.9949999316158899E-6</c:v>
                </c:pt>
                <c:pt idx="756">
                  <c:v>2.9899997571192199E-6</c:v>
                </c:pt>
                <c:pt idx="757">
                  <c:v>2.9850000373699E-6</c:v>
                </c:pt>
                <c:pt idx="758">
                  <c:v>2.9750003704975799E-6</c:v>
                </c:pt>
                <c:pt idx="759">
                  <c:v>2.9550001272582398E-6</c:v>
                </c:pt>
                <c:pt idx="760">
                  <c:v>2.9300003916432598E-6</c:v>
                </c:pt>
                <c:pt idx="761">
                  <c:v>2.9250002171465801E-6</c:v>
                </c:pt>
                <c:pt idx="762">
                  <c:v>2.9100001484039201E-6</c:v>
                </c:pt>
                <c:pt idx="763">
                  <c:v>2.9100001484039201E-6</c:v>
                </c:pt>
                <c:pt idx="764">
                  <c:v>2.9000000267842501E-6</c:v>
                </c:pt>
                <c:pt idx="765">
                  <c:v>2.88499995804158E-6</c:v>
                </c:pt>
                <c:pt idx="766">
                  <c:v>2.8750002911692701E-6</c:v>
                </c:pt>
                <c:pt idx="767">
                  <c:v>2.8750002911692701E-6</c:v>
                </c:pt>
                <c:pt idx="768">
                  <c:v>2.84500038105761E-6</c:v>
                </c:pt>
                <c:pt idx="769">
                  <c:v>2.84500038105761E-6</c:v>
                </c:pt>
                <c:pt idx="770">
                  <c:v>2.8350002594379399E-6</c:v>
                </c:pt>
                <c:pt idx="771">
                  <c:v>2.8350002594379399E-6</c:v>
                </c:pt>
                <c:pt idx="772">
                  <c:v>2.8100000690756099E-6</c:v>
                </c:pt>
                <c:pt idx="773">
                  <c:v>2.8100000690756099E-6</c:v>
                </c:pt>
                <c:pt idx="774">
                  <c:v>2.8050001219526098E-6</c:v>
                </c:pt>
                <c:pt idx="775">
                  <c:v>2.7999999474559398E-6</c:v>
                </c:pt>
                <c:pt idx="776">
                  <c:v>2.7800001589639502E-6</c:v>
                </c:pt>
                <c:pt idx="777">
                  <c:v>2.7650000902212898E-6</c:v>
                </c:pt>
                <c:pt idx="778">
                  <c:v>2.7549999686016202E-6</c:v>
                </c:pt>
                <c:pt idx="779">
                  <c:v>2.7500000214786201E-6</c:v>
                </c:pt>
                <c:pt idx="780">
                  <c:v>2.7450000743556302E-6</c:v>
                </c:pt>
                <c:pt idx="781">
                  <c:v>2.7349999527359601E-6</c:v>
                </c:pt>
                <c:pt idx="782">
                  <c:v>2.71999988399329E-6</c:v>
                </c:pt>
                <c:pt idx="783">
                  <c:v>2.71499993687029E-6</c:v>
                </c:pt>
                <c:pt idx="784">
                  <c:v>2.7450000743556302E-6</c:v>
                </c:pt>
                <c:pt idx="785">
                  <c:v>2.71499993687029E-6</c:v>
                </c:pt>
                <c:pt idx="786">
                  <c:v>2.69999986812763E-6</c:v>
                </c:pt>
                <c:pt idx="787">
                  <c:v>2.67999985226197E-6</c:v>
                </c:pt>
                <c:pt idx="788">
                  <c:v>2.6849997993849599E-6</c:v>
                </c:pt>
                <c:pt idx="789">
                  <c:v>2.66500001089298E-6</c:v>
                </c:pt>
                <c:pt idx="790">
                  <c:v>2.6399998205306398E-6</c:v>
                </c:pt>
                <c:pt idx="791">
                  <c:v>2.6399998205306398E-6</c:v>
                </c:pt>
                <c:pt idx="792">
                  <c:v>2.6299996989109702E-6</c:v>
                </c:pt>
                <c:pt idx="793">
                  <c:v>2.6249995244143002E-6</c:v>
                </c:pt>
                <c:pt idx="794">
                  <c:v>2.6249995244143002E-6</c:v>
                </c:pt>
                <c:pt idx="795">
                  <c:v>2.6099999104189898E-6</c:v>
                </c:pt>
                <c:pt idx="796">
                  <c:v>2.6099999104189898E-6</c:v>
                </c:pt>
                <c:pt idx="797">
                  <c:v>2.5949998416763201E-6</c:v>
                </c:pt>
                <c:pt idx="798">
                  <c:v>2.5949998416763201E-6</c:v>
                </c:pt>
                <c:pt idx="799">
                  <c:v>2.5949998416763201E-6</c:v>
                </c:pt>
                <c:pt idx="800">
                  <c:v>2.5799997729336602E-6</c:v>
                </c:pt>
                <c:pt idx="801">
                  <c:v>2.56999987868766E-6</c:v>
                </c:pt>
                <c:pt idx="802">
                  <c:v>2.5649999315646701E-6</c:v>
                </c:pt>
                <c:pt idx="803">
                  <c:v>2.549999862822E-6</c:v>
                </c:pt>
                <c:pt idx="804">
                  <c:v>2.54499968832533E-6</c:v>
                </c:pt>
                <c:pt idx="805">
                  <c:v>2.53499956670566E-6</c:v>
                </c:pt>
                <c:pt idx="806">
                  <c:v>2.5300000743300099E-6</c:v>
                </c:pt>
                <c:pt idx="807">
                  <c:v>2.5249998998333399E-6</c:v>
                </c:pt>
                <c:pt idx="808">
                  <c:v>2.5100000584643499E-6</c:v>
                </c:pt>
                <c:pt idx="809">
                  <c:v>2.49499998972169E-6</c:v>
                </c:pt>
                <c:pt idx="810">
                  <c:v>2.4900000425986899E-6</c:v>
                </c:pt>
                <c:pt idx="811">
                  <c:v>2.4799999209790198E-6</c:v>
                </c:pt>
                <c:pt idx="812">
                  <c:v>2.4749999738560202E-6</c:v>
                </c:pt>
                <c:pt idx="813">
                  <c:v>2.4749999738560202E-6</c:v>
                </c:pt>
                <c:pt idx="814">
                  <c:v>2.4699997993593502E-6</c:v>
                </c:pt>
                <c:pt idx="815">
                  <c:v>2.4599999051133598E-6</c:v>
                </c:pt>
                <c:pt idx="816">
                  <c:v>2.4599999051133598E-6</c:v>
                </c:pt>
                <c:pt idx="817">
                  <c:v>2.4600001324870302E-6</c:v>
                </c:pt>
                <c:pt idx="818">
                  <c:v>2.4500002382410398E-6</c:v>
                </c:pt>
                <c:pt idx="819">
                  <c:v>2.4400003439950498E-6</c:v>
                </c:pt>
                <c:pt idx="820">
                  <c:v>2.4350003968720502E-6</c:v>
                </c:pt>
                <c:pt idx="821">
                  <c:v>2.4350003968720502E-6</c:v>
                </c:pt>
                <c:pt idx="822">
                  <c:v>2.4100002065097202E-6</c:v>
                </c:pt>
                <c:pt idx="823">
                  <c:v>2.4100002065097202E-6</c:v>
                </c:pt>
                <c:pt idx="824">
                  <c:v>2.4000003122637201E-6</c:v>
                </c:pt>
                <c:pt idx="825">
                  <c:v>2.4050002593867201E-6</c:v>
                </c:pt>
                <c:pt idx="826">
                  <c:v>2.39000019064405E-6</c:v>
                </c:pt>
                <c:pt idx="827">
                  <c:v>2.3850002435210601E-6</c:v>
                </c:pt>
                <c:pt idx="828">
                  <c:v>2.3800002963980601E-6</c:v>
                </c:pt>
                <c:pt idx="829">
                  <c:v>2.37500034927506E-6</c:v>
                </c:pt>
                <c:pt idx="830">
                  <c:v>2.3600000531587199E-6</c:v>
                </c:pt>
                <c:pt idx="831">
                  <c:v>2.3600000531587199E-6</c:v>
                </c:pt>
                <c:pt idx="832">
                  <c:v>2.35500010603573E-6</c:v>
                </c:pt>
                <c:pt idx="833">
                  <c:v>2.35500010603573E-6</c:v>
                </c:pt>
                <c:pt idx="834">
                  <c:v>2.3450002117897299E-6</c:v>
                </c:pt>
                <c:pt idx="835">
                  <c:v>2.3300003704207399E-6</c:v>
                </c:pt>
                <c:pt idx="836">
                  <c:v>2.3250001959240699E-6</c:v>
                </c:pt>
                <c:pt idx="837">
                  <c:v>2.3150000743043998E-6</c:v>
                </c:pt>
                <c:pt idx="838">
                  <c:v>2.3100001271814099E-6</c:v>
                </c:pt>
                <c:pt idx="839">
                  <c:v>2.3100001271814099E-6</c:v>
                </c:pt>
                <c:pt idx="840">
                  <c:v>2.3050001800584099E-6</c:v>
                </c:pt>
                <c:pt idx="841">
                  <c:v>2.3000000055617399E-6</c:v>
                </c:pt>
                <c:pt idx="842">
                  <c:v>2.3000000055617399E-6</c:v>
                </c:pt>
                <c:pt idx="843">
                  <c:v>2.3000000055617399E-6</c:v>
                </c:pt>
                <c:pt idx="844">
                  <c:v>2.2950000584387398E-6</c:v>
                </c:pt>
                <c:pt idx="845">
                  <c:v>2.2750000425730798E-6</c:v>
                </c:pt>
                <c:pt idx="846">
                  <c:v>2.2799999896960799E-6</c:v>
                </c:pt>
                <c:pt idx="847">
                  <c:v>2.2549997993337401E-6</c:v>
                </c:pt>
                <c:pt idx="848">
                  <c:v>2.2599999738304101E-6</c:v>
                </c:pt>
                <c:pt idx="849">
                  <c:v>2.2399997305910802E-6</c:v>
                </c:pt>
                <c:pt idx="850">
                  <c:v>2.2349997834680801E-6</c:v>
                </c:pt>
                <c:pt idx="851">
                  <c:v>2.2349997834680801E-6</c:v>
                </c:pt>
                <c:pt idx="852">
                  <c:v>2.2299996089714101E-6</c:v>
                </c:pt>
                <c:pt idx="853">
                  <c:v>2.2249998892220901E-6</c:v>
                </c:pt>
                <c:pt idx="854">
                  <c:v>2.21999971472541E-6</c:v>
                </c:pt>
                <c:pt idx="855">
                  <c:v>2.2149997676024201E-6</c:v>
                </c:pt>
                <c:pt idx="856">
                  <c:v>2.2149997676024201E-6</c:v>
                </c:pt>
                <c:pt idx="857">
                  <c:v>2.20499987335642E-6</c:v>
                </c:pt>
                <c:pt idx="858">
                  <c:v>2.1999999262334301E-6</c:v>
                </c:pt>
                <c:pt idx="859">
                  <c:v>2.1999999262334301E-6</c:v>
                </c:pt>
                <c:pt idx="860">
                  <c:v>2.19499997911043E-6</c:v>
                </c:pt>
                <c:pt idx="861">
                  <c:v>2.1900000319874299E-6</c:v>
                </c:pt>
                <c:pt idx="862">
                  <c:v>2.1799999103677599E-6</c:v>
                </c:pt>
                <c:pt idx="863">
                  <c:v>2.1799999103677599E-6</c:v>
                </c:pt>
                <c:pt idx="864">
                  <c:v>2.1700000161217699E-6</c:v>
                </c:pt>
                <c:pt idx="865">
                  <c:v>2.15499994737911E-6</c:v>
                </c:pt>
                <c:pt idx="866">
                  <c:v>2.15499994737911E-6</c:v>
                </c:pt>
                <c:pt idx="867">
                  <c:v>2.15499994737911E-6</c:v>
                </c:pt>
                <c:pt idx="868">
                  <c:v>2.1500000002561099E-6</c:v>
                </c:pt>
                <c:pt idx="869">
                  <c:v>2.15499994737911E-6</c:v>
                </c:pt>
                <c:pt idx="870">
                  <c:v>2.1450000531331098E-6</c:v>
                </c:pt>
                <c:pt idx="871">
                  <c:v>2.1450000531331098E-6</c:v>
                </c:pt>
                <c:pt idx="872">
                  <c:v>2.1450000531331098E-6</c:v>
                </c:pt>
                <c:pt idx="873">
                  <c:v>2.1399998786364398E-6</c:v>
                </c:pt>
                <c:pt idx="874">
                  <c:v>2.1349999315134402E-6</c:v>
                </c:pt>
                <c:pt idx="875">
                  <c:v>2.1299999843904499E-6</c:v>
                </c:pt>
                <c:pt idx="876">
                  <c:v>2.1249998098937701E-6</c:v>
                </c:pt>
                <c:pt idx="877">
                  <c:v>2.1199998627707798E-6</c:v>
                </c:pt>
                <c:pt idx="878">
                  <c:v>2.1049997940281101E-6</c:v>
                </c:pt>
                <c:pt idx="879">
                  <c:v>2.1049997940281101E-6</c:v>
                </c:pt>
                <c:pt idx="880">
                  <c:v>2.0949996724084401E-6</c:v>
                </c:pt>
                <c:pt idx="881">
                  <c:v>2.0949996724084401E-6</c:v>
                </c:pt>
                <c:pt idx="882">
                  <c:v>2.0899997252854502E-6</c:v>
                </c:pt>
                <c:pt idx="883">
                  <c:v>2.0749998839164601E-6</c:v>
                </c:pt>
                <c:pt idx="884">
                  <c:v>2.06499998967046E-6</c:v>
                </c:pt>
                <c:pt idx="885">
                  <c:v>2.0550000954244701E-6</c:v>
                </c:pt>
                <c:pt idx="886">
                  <c:v>2.0600000425474701E-6</c:v>
                </c:pt>
                <c:pt idx="887">
                  <c:v>2.0550000954244701E-6</c:v>
                </c:pt>
                <c:pt idx="888">
                  <c:v>2.0550000954244701E-6</c:v>
                </c:pt>
                <c:pt idx="889">
                  <c:v>2.0550000954244701E-6</c:v>
                </c:pt>
                <c:pt idx="890">
                  <c:v>2.0550000954244701E-6</c:v>
                </c:pt>
                <c:pt idx="891">
                  <c:v>2.0550000954244701E-6</c:v>
                </c:pt>
                <c:pt idx="892">
                  <c:v>2.0550000954244701E-6</c:v>
                </c:pt>
                <c:pt idx="893">
                  <c:v>2.0499999209278001E-6</c:v>
                </c:pt>
                <c:pt idx="894">
                  <c:v>2.0499999209278001E-6</c:v>
                </c:pt>
                <c:pt idx="895">
                  <c:v>2.0449999738048E-6</c:v>
                </c:pt>
                <c:pt idx="896">
                  <c:v>2.0349998521851299E-6</c:v>
                </c:pt>
                <c:pt idx="897">
                  <c:v>2.0349998521851299E-6</c:v>
                </c:pt>
                <c:pt idx="898">
                  <c:v>2.0349998521851299E-6</c:v>
                </c:pt>
                <c:pt idx="899">
                  <c:v>2.02999990506214E-6</c:v>
                </c:pt>
                <c:pt idx="900">
                  <c:v>2.02499995793914E-6</c:v>
                </c:pt>
                <c:pt idx="901">
                  <c:v>2.02499995793914E-6</c:v>
                </c:pt>
                <c:pt idx="902">
                  <c:v>2.0200000108161399E-6</c:v>
                </c:pt>
                <c:pt idx="903">
                  <c:v>2.01500006369315E-6</c:v>
                </c:pt>
                <c:pt idx="904">
                  <c:v>2.00499994207348E-6</c:v>
                </c:pt>
                <c:pt idx="905">
                  <c:v>1.9999999949504799E-6</c:v>
                </c:pt>
                <c:pt idx="906">
                  <c:v>1.9899998733308099E-6</c:v>
                </c:pt>
                <c:pt idx="907">
                  <c:v>1.9899998733308099E-6</c:v>
                </c:pt>
                <c:pt idx="908">
                  <c:v>1.9799999790848199E-6</c:v>
                </c:pt>
                <c:pt idx="909">
                  <c:v>1.9649999103421502E-6</c:v>
                </c:pt>
                <c:pt idx="910">
                  <c:v>1.9549997887224801E-6</c:v>
                </c:pt>
                <c:pt idx="911">
                  <c:v>1.9599997358454802E-6</c:v>
                </c:pt>
                <c:pt idx="912">
                  <c:v>1.9599997358454802E-6</c:v>
                </c:pt>
                <c:pt idx="913">
                  <c:v>1.9549997887224801E-6</c:v>
                </c:pt>
                <c:pt idx="914">
                  <c:v>1.9499998415994898E-6</c:v>
                </c:pt>
                <c:pt idx="915">
                  <c:v>1.9499998415994898E-6</c:v>
                </c:pt>
                <c:pt idx="916">
                  <c:v>1.9499998415994898E-6</c:v>
                </c:pt>
                <c:pt idx="917">
                  <c:v>1.9449998944764902E-6</c:v>
                </c:pt>
                <c:pt idx="918">
                  <c:v>1.9399999473534901E-6</c:v>
                </c:pt>
                <c:pt idx="919">
                  <c:v>1.9399999473534901E-6</c:v>
                </c:pt>
                <c:pt idx="920">
                  <c:v>1.9399999473534901E-6</c:v>
                </c:pt>
                <c:pt idx="921">
                  <c:v>1.9399999473534901E-6</c:v>
                </c:pt>
                <c:pt idx="922">
                  <c:v>1.9350000002304998E-6</c:v>
                </c:pt>
                <c:pt idx="923">
                  <c:v>1.9350000002304998E-6</c:v>
                </c:pt>
                <c:pt idx="924">
                  <c:v>1.9350000002304998E-6</c:v>
                </c:pt>
                <c:pt idx="925">
                  <c:v>1.9350000002304998E-6</c:v>
                </c:pt>
                <c:pt idx="926">
                  <c:v>1.9300000531075002E-6</c:v>
                </c:pt>
                <c:pt idx="927">
                  <c:v>1.9249998786108302E-6</c:v>
                </c:pt>
                <c:pt idx="928">
                  <c:v>1.9249998786108302E-6</c:v>
                </c:pt>
                <c:pt idx="929">
                  <c:v>1.9199999314878301E-6</c:v>
                </c:pt>
                <c:pt idx="930">
                  <c:v>1.904999976432E-6</c:v>
                </c:pt>
                <c:pt idx="931">
                  <c:v>1.904999976432E-6</c:v>
                </c:pt>
                <c:pt idx="932">
                  <c:v>1.90000014299585E-6</c:v>
                </c:pt>
                <c:pt idx="933">
                  <c:v>1.8850001879400199E-6</c:v>
                </c:pt>
                <c:pt idx="934">
                  <c:v>1.8900000213761799E-6</c:v>
                </c:pt>
                <c:pt idx="935">
                  <c:v>1.88000012713018E-6</c:v>
                </c:pt>
                <c:pt idx="936">
                  <c:v>1.8750000663203501E-6</c:v>
                </c:pt>
                <c:pt idx="937">
                  <c:v>1.8650001720743601E-6</c:v>
                </c:pt>
                <c:pt idx="938">
                  <c:v>1.8650001720743601E-6</c:v>
                </c:pt>
                <c:pt idx="939">
                  <c:v>1.8650001720743601E-6</c:v>
                </c:pt>
                <c:pt idx="940">
                  <c:v>1.86000011126452E-6</c:v>
                </c:pt>
                <c:pt idx="941">
                  <c:v>1.85000021701853E-6</c:v>
                </c:pt>
                <c:pt idx="942">
                  <c:v>1.86000011126452E-6</c:v>
                </c:pt>
                <c:pt idx="943">
                  <c:v>1.84500026989553E-6</c:v>
                </c:pt>
                <c:pt idx="944">
                  <c:v>1.84500026989553E-6</c:v>
                </c:pt>
                <c:pt idx="945">
                  <c:v>1.84500026989553E-6</c:v>
                </c:pt>
                <c:pt idx="946">
                  <c:v>1.84500026989553E-6</c:v>
                </c:pt>
                <c:pt idx="947">
                  <c:v>1.84500026989553E-6</c:v>
                </c:pt>
                <c:pt idx="948">
                  <c:v>1.84500026989553E-6</c:v>
                </c:pt>
                <c:pt idx="949">
                  <c:v>1.84500026989553E-6</c:v>
                </c:pt>
                <c:pt idx="950">
                  <c:v>1.84500026989553E-6</c:v>
                </c:pt>
                <c:pt idx="951">
                  <c:v>1.84500026989553E-6</c:v>
                </c:pt>
                <c:pt idx="952">
                  <c:v>1.84500026989553E-6</c:v>
                </c:pt>
                <c:pt idx="953">
                  <c:v>1.8300003148396999E-6</c:v>
                </c:pt>
                <c:pt idx="954">
                  <c:v>1.84500026989553E-6</c:v>
                </c:pt>
                <c:pt idx="955">
                  <c:v>1.83500037564954E-6</c:v>
                </c:pt>
                <c:pt idx="956">
                  <c:v>1.8400002090857E-6</c:v>
                </c:pt>
                <c:pt idx="957">
                  <c:v>1.8250002540298699E-6</c:v>
                </c:pt>
                <c:pt idx="958">
                  <c:v>1.8150001324102001E-6</c:v>
                </c:pt>
                <c:pt idx="959">
                  <c:v>1.8150001324102001E-6</c:v>
                </c:pt>
                <c:pt idx="960">
                  <c:v>1.8100001852872E-6</c:v>
                </c:pt>
                <c:pt idx="961">
                  <c:v>1.8050001244773701E-6</c:v>
                </c:pt>
                <c:pt idx="962">
                  <c:v>1.8050001244773701E-6</c:v>
                </c:pt>
                <c:pt idx="963">
                  <c:v>1.8050001244773701E-6</c:v>
                </c:pt>
                <c:pt idx="964">
                  <c:v>1.7950000028577E-6</c:v>
                </c:pt>
                <c:pt idx="965">
                  <c:v>1.80000006366753E-6</c:v>
                </c:pt>
                <c:pt idx="966">
                  <c:v>1.7899999420478701E-6</c:v>
                </c:pt>
                <c:pt idx="967">
                  <c:v>1.7950000028577E-6</c:v>
                </c:pt>
                <c:pt idx="968">
                  <c:v>1.7749998733052E-6</c:v>
                </c:pt>
                <c:pt idx="969">
                  <c:v>1.7749998733052E-6</c:v>
                </c:pt>
                <c:pt idx="970">
                  <c:v>1.7749998733052E-6</c:v>
                </c:pt>
                <c:pt idx="971">
                  <c:v>1.7749998733052E-6</c:v>
                </c:pt>
                <c:pt idx="972">
                  <c:v>1.76999981249537E-6</c:v>
                </c:pt>
                <c:pt idx="973">
                  <c:v>1.76999981249537E-6</c:v>
                </c:pt>
                <c:pt idx="974">
                  <c:v>1.76499997905921E-6</c:v>
                </c:pt>
                <c:pt idx="975">
                  <c:v>1.7599999182493701E-6</c:v>
                </c:pt>
                <c:pt idx="976">
                  <c:v>1.7499999103165401E-6</c:v>
                </c:pt>
                <c:pt idx="977">
                  <c:v>1.7449998495067099E-6</c:v>
                </c:pt>
                <c:pt idx="978">
                  <c:v>1.7499999103165401E-6</c:v>
                </c:pt>
                <c:pt idx="979">
                  <c:v>1.7449998495067099E-6</c:v>
                </c:pt>
                <c:pt idx="980">
                  <c:v>1.7449998495067099E-6</c:v>
                </c:pt>
                <c:pt idx="981">
                  <c:v>1.73999978869687E-6</c:v>
                </c:pt>
                <c:pt idx="982">
                  <c:v>1.73999978869687E-6</c:v>
                </c:pt>
                <c:pt idx="983">
                  <c:v>1.73999978869687E-6</c:v>
                </c:pt>
                <c:pt idx="984">
                  <c:v>1.7449998495067099E-6</c:v>
                </c:pt>
                <c:pt idx="985">
                  <c:v>1.73499995526071E-6</c:v>
                </c:pt>
                <c:pt idx="986">
                  <c:v>1.73499995526071E-6</c:v>
                </c:pt>
                <c:pt idx="987">
                  <c:v>1.7299998944508801E-6</c:v>
                </c:pt>
                <c:pt idx="988">
                  <c:v>1.73499995526071E-6</c:v>
                </c:pt>
                <c:pt idx="989">
                  <c:v>1.7299998944508801E-6</c:v>
                </c:pt>
                <c:pt idx="990">
                  <c:v>1.7249998336410499E-6</c:v>
                </c:pt>
                <c:pt idx="991">
                  <c:v>1.7249998336410499E-6</c:v>
                </c:pt>
                <c:pt idx="992">
                  <c:v>1.7249998336410499E-6</c:v>
                </c:pt>
                <c:pt idx="993">
                  <c:v>1.7249998336410499E-6</c:v>
                </c:pt>
                <c:pt idx="994">
                  <c:v>1.7200000002048899E-6</c:v>
                </c:pt>
                <c:pt idx="995">
                  <c:v>1.71499993939505E-6</c:v>
                </c:pt>
                <c:pt idx="996">
                  <c:v>1.71499993939505E-6</c:v>
                </c:pt>
                <c:pt idx="997">
                  <c:v>1.71499993939505E-6</c:v>
                </c:pt>
                <c:pt idx="998">
                  <c:v>1.71499993939505E-6</c:v>
                </c:pt>
                <c:pt idx="999">
                  <c:v>1.71499993939505E-6</c:v>
                </c:pt>
                <c:pt idx="1000">
                  <c:v>1.6999999843392199E-6</c:v>
                </c:pt>
                <c:pt idx="1001">
                  <c:v>1.70500004514906E-6</c:v>
                </c:pt>
                <c:pt idx="1002">
                  <c:v>1.6999999843392199E-6</c:v>
                </c:pt>
                <c:pt idx="1003">
                  <c:v>1.69500003721623E-6</c:v>
                </c:pt>
                <c:pt idx="1004">
                  <c:v>1.6899999764063899E-6</c:v>
                </c:pt>
                <c:pt idx="1005">
                  <c:v>1.6899999764063899E-6</c:v>
                </c:pt>
                <c:pt idx="1006">
                  <c:v>1.6899999764063899E-6</c:v>
                </c:pt>
                <c:pt idx="1007">
                  <c:v>1.6850001429702299E-6</c:v>
                </c:pt>
                <c:pt idx="1008">
                  <c:v>1.6850001429702299E-6</c:v>
                </c:pt>
                <c:pt idx="1009">
                  <c:v>1.6699999605407299E-6</c:v>
                </c:pt>
                <c:pt idx="1010">
                  <c:v>1.6800000821604E-6</c:v>
                </c:pt>
                <c:pt idx="1011">
                  <c:v>1.67500002135057E-6</c:v>
                </c:pt>
                <c:pt idx="1012">
                  <c:v>1.6699999605407299E-6</c:v>
                </c:pt>
                <c:pt idx="1013">
                  <c:v>1.6699999605407299E-6</c:v>
                </c:pt>
                <c:pt idx="1014">
                  <c:v>1.6649998997309E-6</c:v>
                </c:pt>
                <c:pt idx="1015">
                  <c:v>1.6649998997309E-6</c:v>
                </c:pt>
                <c:pt idx="1016">
                  <c:v>1.6599999526078999E-6</c:v>
                </c:pt>
                <c:pt idx="1017">
                  <c:v>1.6550000054849001E-6</c:v>
                </c:pt>
                <c:pt idx="1018">
                  <c:v>1.6550000054849001E-6</c:v>
                </c:pt>
                <c:pt idx="1019">
                  <c:v>1.6500000583619099E-6</c:v>
                </c:pt>
                <c:pt idx="1020">
                  <c:v>1.6500000583619099E-6</c:v>
                </c:pt>
                <c:pt idx="1021">
                  <c:v>1.6399999367422401E-6</c:v>
                </c:pt>
                <c:pt idx="1022">
                  <c:v>1.6500000583619099E-6</c:v>
                </c:pt>
                <c:pt idx="1023">
                  <c:v>1.6399999367422401E-6</c:v>
                </c:pt>
                <c:pt idx="1024">
                  <c:v>1.6349998759324E-6</c:v>
                </c:pt>
                <c:pt idx="1025">
                  <c:v>1.6399999367422401E-6</c:v>
                </c:pt>
                <c:pt idx="1026">
                  <c:v>1.6399999367422401E-6</c:v>
                </c:pt>
                <c:pt idx="1027">
                  <c:v>1.6399999367422401E-6</c:v>
                </c:pt>
                <c:pt idx="1028">
                  <c:v>1.62499998168641E-6</c:v>
                </c:pt>
                <c:pt idx="1029">
                  <c:v>1.62499998168641E-6</c:v>
                </c:pt>
                <c:pt idx="1030">
                  <c:v>1.62499998168641E-6</c:v>
                </c:pt>
                <c:pt idx="1031">
                  <c:v>1.62499998168641E-6</c:v>
                </c:pt>
                <c:pt idx="1032">
                  <c:v>1.62499998168641E-6</c:v>
                </c:pt>
                <c:pt idx="1033">
                  <c:v>1.6199999208765801E-6</c:v>
                </c:pt>
                <c:pt idx="1034">
                  <c:v>1.61499997375358E-6</c:v>
                </c:pt>
                <c:pt idx="1035">
                  <c:v>1.6199999208765801E-6</c:v>
                </c:pt>
                <c:pt idx="1036">
                  <c:v>1.61499997375358E-6</c:v>
                </c:pt>
                <c:pt idx="1037">
                  <c:v>1.6099999129437399E-6</c:v>
                </c:pt>
                <c:pt idx="1038">
                  <c:v>1.61499997375358E-6</c:v>
                </c:pt>
                <c:pt idx="1039">
                  <c:v>1.61499997375358E-6</c:v>
                </c:pt>
                <c:pt idx="1040">
                  <c:v>1.6099999129437399E-6</c:v>
                </c:pt>
                <c:pt idx="1041">
                  <c:v>1.60499985213391E-6</c:v>
                </c:pt>
                <c:pt idx="1042">
                  <c:v>1.59499995788792E-6</c:v>
                </c:pt>
                <c:pt idx="1043">
                  <c:v>1.59499995788792E-6</c:v>
                </c:pt>
                <c:pt idx="1044">
                  <c:v>1.5949997305142399E-6</c:v>
                </c:pt>
                <c:pt idx="1045">
                  <c:v>1.5899998970780801E-6</c:v>
                </c:pt>
                <c:pt idx="1046">
                  <c:v>1.5899998970780801E-6</c:v>
                </c:pt>
                <c:pt idx="1047">
                  <c:v>1.5899998970780801E-6</c:v>
                </c:pt>
                <c:pt idx="1048">
                  <c:v>1.5899998970780801E-6</c:v>
                </c:pt>
                <c:pt idx="1049">
                  <c:v>1.5899998970780801E-6</c:v>
                </c:pt>
                <c:pt idx="1050">
                  <c:v>1.5899998970780801E-6</c:v>
                </c:pt>
                <c:pt idx="1051">
                  <c:v>1.5899998970780801E-6</c:v>
                </c:pt>
                <c:pt idx="1052">
                  <c:v>1.5849998362682499E-6</c:v>
                </c:pt>
                <c:pt idx="1053">
                  <c:v>1.5899998970780801E-6</c:v>
                </c:pt>
                <c:pt idx="1054">
                  <c:v>1.5849998362682499E-6</c:v>
                </c:pt>
                <c:pt idx="1055">
                  <c:v>1.5800000028320899E-6</c:v>
                </c:pt>
                <c:pt idx="1056">
                  <c:v>1.5849998362682499E-6</c:v>
                </c:pt>
                <c:pt idx="1057">
                  <c:v>1.5800000028320899E-6</c:v>
                </c:pt>
                <c:pt idx="1058">
                  <c:v>1.5849998362682499E-6</c:v>
                </c:pt>
                <c:pt idx="1059">
                  <c:v>1.5800000028320899E-6</c:v>
                </c:pt>
                <c:pt idx="1060">
                  <c:v>1.57499994202225E-6</c:v>
                </c:pt>
                <c:pt idx="1061">
                  <c:v>1.56499993408942E-6</c:v>
                </c:pt>
                <c:pt idx="1062">
                  <c:v>1.56499993408942E-6</c:v>
                </c:pt>
                <c:pt idx="1063">
                  <c:v>1.5599998732795901E-6</c:v>
                </c:pt>
                <c:pt idx="1064">
                  <c:v>1.55499981246975E-6</c:v>
                </c:pt>
                <c:pt idx="1065">
                  <c:v>1.5599998732795901E-6</c:v>
                </c:pt>
                <c:pt idx="1066">
                  <c:v>1.55499981246975E-6</c:v>
                </c:pt>
                <c:pt idx="1067">
                  <c:v>1.5499999790335999E-6</c:v>
                </c:pt>
                <c:pt idx="1068">
                  <c:v>1.55499981246975E-6</c:v>
                </c:pt>
                <c:pt idx="1069">
                  <c:v>1.5499999790335999E-6</c:v>
                </c:pt>
                <c:pt idx="1070">
                  <c:v>1.54499991822376E-6</c:v>
                </c:pt>
                <c:pt idx="1071">
                  <c:v>1.54499991822376E-6</c:v>
                </c:pt>
                <c:pt idx="1072">
                  <c:v>1.54499991822376E-6</c:v>
                </c:pt>
                <c:pt idx="1073">
                  <c:v>1.54499991822376E-6</c:v>
                </c:pt>
                <c:pt idx="1074">
                  <c:v>1.53499991029093E-6</c:v>
                </c:pt>
                <c:pt idx="1075">
                  <c:v>1.5399998574139301E-6</c:v>
                </c:pt>
                <c:pt idx="1076">
                  <c:v>1.5299999631679299E-6</c:v>
                </c:pt>
                <c:pt idx="1077">
                  <c:v>1.5299999631679299E-6</c:v>
                </c:pt>
                <c:pt idx="1078">
                  <c:v>1.52500001604494E-6</c:v>
                </c:pt>
                <c:pt idx="1079">
                  <c:v>1.52000006892194E-6</c:v>
                </c:pt>
                <c:pt idx="1080">
                  <c:v>1.52500001604494E-6</c:v>
                </c:pt>
                <c:pt idx="1081">
                  <c:v>1.52500001604494E-6</c:v>
                </c:pt>
                <c:pt idx="1082">
                  <c:v>1.52000006892194E-6</c:v>
                </c:pt>
                <c:pt idx="1083">
                  <c:v>1.52500001604494E-6</c:v>
                </c:pt>
                <c:pt idx="1084">
                  <c:v>1.52000006892194E-6</c:v>
                </c:pt>
                <c:pt idx="1085">
                  <c:v>1.5150001217989399E-6</c:v>
                </c:pt>
                <c:pt idx="1086">
                  <c:v>1.5150001217989399E-6</c:v>
                </c:pt>
                <c:pt idx="1087">
                  <c:v>1.5150001217989399E-6</c:v>
                </c:pt>
                <c:pt idx="1088">
                  <c:v>1.5150001217989399E-6</c:v>
                </c:pt>
                <c:pt idx="1089">
                  <c:v>1.51000006098911E-6</c:v>
                </c:pt>
                <c:pt idx="1090">
                  <c:v>1.51000006098911E-6</c:v>
                </c:pt>
                <c:pt idx="1091">
                  <c:v>1.51000006098911E-6</c:v>
                </c:pt>
                <c:pt idx="1092">
                  <c:v>1.50000005305628E-6</c:v>
                </c:pt>
                <c:pt idx="1093">
                  <c:v>1.4949999922464401E-6</c:v>
                </c:pt>
                <c:pt idx="1094">
                  <c:v>1.4900000451234499E-6</c:v>
                </c:pt>
                <c:pt idx="1095">
                  <c:v>1.4900000451234499E-6</c:v>
                </c:pt>
                <c:pt idx="1096">
                  <c:v>1.4900000451234499E-6</c:v>
                </c:pt>
                <c:pt idx="1097">
                  <c:v>1.4900000451234499E-6</c:v>
                </c:pt>
                <c:pt idx="1098">
                  <c:v>1.4900000451234499E-6</c:v>
                </c:pt>
                <c:pt idx="1099">
                  <c:v>1.4900000451234499E-6</c:v>
                </c:pt>
                <c:pt idx="1100">
                  <c:v>1.4900000451234499E-6</c:v>
                </c:pt>
                <c:pt idx="1101">
                  <c:v>1.4900000451234499E-6</c:v>
                </c:pt>
                <c:pt idx="1102">
                  <c:v>1.4900000451234499E-6</c:v>
                </c:pt>
                <c:pt idx="1103">
                  <c:v>1.48499998431361E-6</c:v>
                </c:pt>
                <c:pt idx="1104">
                  <c:v>1.48499998431361E-6</c:v>
                </c:pt>
                <c:pt idx="1105">
                  <c:v>1.48499998431361E-6</c:v>
                </c:pt>
                <c:pt idx="1106">
                  <c:v>1.48499998431361E-6</c:v>
                </c:pt>
                <c:pt idx="1107">
                  <c:v>1.48499998431361E-6</c:v>
                </c:pt>
                <c:pt idx="1108">
                  <c:v>1.48499998431361E-6</c:v>
                </c:pt>
                <c:pt idx="1109">
                  <c:v>1.48499998431361E-6</c:v>
                </c:pt>
                <c:pt idx="1110">
                  <c:v>1.4750000900676201E-6</c:v>
                </c:pt>
                <c:pt idx="1111">
                  <c:v>1.4750000900676201E-6</c:v>
                </c:pt>
                <c:pt idx="1112">
                  <c:v>1.47000002925778E-6</c:v>
                </c:pt>
                <c:pt idx="1113">
                  <c:v>1.47000002925778E-6</c:v>
                </c:pt>
                <c:pt idx="1114">
                  <c:v>1.47000002925778E-6</c:v>
                </c:pt>
                <c:pt idx="1115">
                  <c:v>1.47000002925778E-6</c:v>
                </c:pt>
                <c:pt idx="1116">
                  <c:v>1.4650000821347901E-6</c:v>
                </c:pt>
                <c:pt idx="1117">
                  <c:v>1.47000002925778E-6</c:v>
                </c:pt>
                <c:pt idx="1118">
                  <c:v>1.46000013501179E-6</c:v>
                </c:pt>
                <c:pt idx="1119">
                  <c:v>1.4650000821347901E-6</c:v>
                </c:pt>
                <c:pt idx="1120">
                  <c:v>1.4650000821347901E-6</c:v>
                </c:pt>
                <c:pt idx="1121">
                  <c:v>1.4550000742019601E-6</c:v>
                </c:pt>
                <c:pt idx="1122">
                  <c:v>1.4550000742019601E-6</c:v>
                </c:pt>
                <c:pt idx="1123">
                  <c:v>1.4550000742019601E-6</c:v>
                </c:pt>
                <c:pt idx="1124">
                  <c:v>1.45000012707896E-6</c:v>
                </c:pt>
                <c:pt idx="1125">
                  <c:v>1.45000012707896E-6</c:v>
                </c:pt>
                <c:pt idx="1126">
                  <c:v>1.45000012707896E-6</c:v>
                </c:pt>
                <c:pt idx="1127">
                  <c:v>1.45000012707896E-6</c:v>
                </c:pt>
                <c:pt idx="1128">
                  <c:v>1.45000012707896E-6</c:v>
                </c:pt>
                <c:pt idx="1129">
                  <c:v>1.44500017995596E-6</c:v>
                </c:pt>
                <c:pt idx="1130">
                  <c:v>1.45000012707896E-6</c:v>
                </c:pt>
                <c:pt idx="1131">
                  <c:v>1.45000012707896E-6</c:v>
                </c:pt>
                <c:pt idx="1132">
                  <c:v>1.44000011914613E-6</c:v>
                </c:pt>
                <c:pt idx="1133">
                  <c:v>1.44000011914613E-6</c:v>
                </c:pt>
                <c:pt idx="1134">
                  <c:v>1.44500017995596E-6</c:v>
                </c:pt>
                <c:pt idx="1135">
                  <c:v>1.44500017995596E-6</c:v>
                </c:pt>
                <c:pt idx="1136">
                  <c:v>1.44000011914613E-6</c:v>
                </c:pt>
                <c:pt idx="1137">
                  <c:v>1.4350000583362901E-6</c:v>
                </c:pt>
                <c:pt idx="1138">
                  <c:v>1.4350000583362901E-6</c:v>
                </c:pt>
                <c:pt idx="1139">
                  <c:v>1.4350000583362901E-6</c:v>
                </c:pt>
                <c:pt idx="1140">
                  <c:v>1.4350000583362901E-6</c:v>
                </c:pt>
                <c:pt idx="1141">
                  <c:v>1.4300001112133E-6</c:v>
                </c:pt>
                <c:pt idx="1142">
                  <c:v>1.4300001112133E-6</c:v>
                </c:pt>
                <c:pt idx="1143">
                  <c:v>1.4300001112133E-6</c:v>
                </c:pt>
                <c:pt idx="1144">
                  <c:v>1.4300001112133E-6</c:v>
                </c:pt>
                <c:pt idx="1145">
                  <c:v>1.4300001112133E-6</c:v>
                </c:pt>
                <c:pt idx="1146">
                  <c:v>1.4300001112133E-6</c:v>
                </c:pt>
                <c:pt idx="1147">
                  <c:v>1.4300001112133E-6</c:v>
                </c:pt>
                <c:pt idx="1148">
                  <c:v>1.4300001112133E-6</c:v>
                </c:pt>
                <c:pt idx="1149">
                  <c:v>1.4300001112133E-6</c:v>
                </c:pt>
                <c:pt idx="1150">
                  <c:v>1.4300001112133E-6</c:v>
                </c:pt>
                <c:pt idx="1151">
                  <c:v>1.4250001640902999E-6</c:v>
                </c:pt>
                <c:pt idx="1152">
                  <c:v>1.42000010328047E-6</c:v>
                </c:pt>
                <c:pt idx="1153">
                  <c:v>1.41000009534764E-6</c:v>
                </c:pt>
                <c:pt idx="1154">
                  <c:v>1.4150001561574699E-6</c:v>
                </c:pt>
                <c:pt idx="1155">
                  <c:v>1.4150001561574699E-6</c:v>
                </c:pt>
                <c:pt idx="1156">
                  <c:v>1.4050001482246399E-6</c:v>
                </c:pt>
                <c:pt idx="1157">
                  <c:v>1.4100002090344701E-6</c:v>
                </c:pt>
                <c:pt idx="1158">
                  <c:v>1.4100002090344701E-6</c:v>
                </c:pt>
                <c:pt idx="1159">
                  <c:v>1.4100002090344701E-6</c:v>
                </c:pt>
                <c:pt idx="1160">
                  <c:v>1.3999999737279699E-6</c:v>
                </c:pt>
                <c:pt idx="1161">
                  <c:v>1.3999999737279699E-6</c:v>
                </c:pt>
                <c:pt idx="1162">
                  <c:v>1.3999999737279699E-6</c:v>
                </c:pt>
                <c:pt idx="1163">
                  <c:v>1.3999999737279699E-6</c:v>
                </c:pt>
                <c:pt idx="1164">
                  <c:v>1.3950000266049701E-6</c:v>
                </c:pt>
                <c:pt idx="1165">
                  <c:v>1.3950000266049701E-6</c:v>
                </c:pt>
                <c:pt idx="1166">
                  <c:v>1.39000007948197E-6</c:v>
                </c:pt>
                <c:pt idx="1167">
                  <c:v>1.39000007948197E-6</c:v>
                </c:pt>
                <c:pt idx="1168">
                  <c:v>1.39000007948197E-6</c:v>
                </c:pt>
                <c:pt idx="1169">
                  <c:v>1.3850001323589799E-6</c:v>
                </c:pt>
                <c:pt idx="1170">
                  <c:v>1.38450002395984E-6</c:v>
                </c:pt>
                <c:pt idx="1171">
                  <c:v>1.3895000847696699E-6</c:v>
                </c:pt>
                <c:pt idx="1172">
                  <c:v>1.38450002395984E-6</c:v>
                </c:pt>
                <c:pt idx="1173">
                  <c:v>1.3850001323589799E-6</c:v>
                </c:pt>
                <c:pt idx="1174">
                  <c:v>1.37949996315001E-6</c:v>
                </c:pt>
                <c:pt idx="1175">
                  <c:v>1.37949996315001E-6</c:v>
                </c:pt>
                <c:pt idx="1176">
                  <c:v>1.3694999552171701E-6</c:v>
                </c:pt>
                <c:pt idx="1177">
                  <c:v>1.37450001602701E-6</c:v>
                </c:pt>
                <c:pt idx="1178">
                  <c:v>1.3740000213147101E-6</c:v>
                </c:pt>
                <c:pt idx="1179">
                  <c:v>1.3644998944073399E-6</c:v>
                </c:pt>
                <c:pt idx="1180">
                  <c:v>1.3694999552171701E-6</c:v>
                </c:pt>
                <c:pt idx="1181">
                  <c:v>1.35899995257204E-6</c:v>
                </c:pt>
                <c:pt idx="1182">
                  <c:v>1.3644998944073399E-6</c:v>
                </c:pt>
                <c:pt idx="1183">
                  <c:v>1.35899995257204E-6</c:v>
                </c:pt>
                <c:pt idx="1184">
                  <c:v>1.35899995257204E-6</c:v>
                </c:pt>
                <c:pt idx="1185">
                  <c:v>1.35899995257204E-6</c:v>
                </c:pt>
                <c:pt idx="1186">
                  <c:v>1.35899995257204E-6</c:v>
                </c:pt>
                <c:pt idx="1187">
                  <c:v>1.35899995257204E-6</c:v>
                </c:pt>
                <c:pt idx="1188">
                  <c:v>1.35899995257204E-6</c:v>
                </c:pt>
                <c:pt idx="1189">
                  <c:v>1.35899995257204E-6</c:v>
                </c:pt>
                <c:pt idx="1190">
                  <c:v>1.3584999578597401E-6</c:v>
                </c:pt>
                <c:pt idx="1191">
                  <c:v>1.35899995257204E-6</c:v>
                </c:pt>
                <c:pt idx="1192">
                  <c:v>1.35350001073675E-6</c:v>
                </c:pt>
                <c:pt idx="1193">
                  <c:v>1.3584999578597401E-6</c:v>
                </c:pt>
                <c:pt idx="1194">
                  <c:v>1.35350001073675E-6</c:v>
                </c:pt>
                <c:pt idx="1195">
                  <c:v>1.3484999499269101E-6</c:v>
                </c:pt>
                <c:pt idx="1196">
                  <c:v>1.3484999499269101E-6</c:v>
                </c:pt>
                <c:pt idx="1197">
                  <c:v>1.3484999499269101E-6</c:v>
                </c:pt>
                <c:pt idx="1198">
                  <c:v>1.3484999499269101E-6</c:v>
                </c:pt>
                <c:pt idx="1199">
                  <c:v>1.3484999499269101E-6</c:v>
                </c:pt>
                <c:pt idx="1200">
                  <c:v>1.3484999499269101E-6</c:v>
                </c:pt>
                <c:pt idx="1201">
                  <c:v>1.34800006890145E-6</c:v>
                </c:pt>
                <c:pt idx="1202">
                  <c:v>1.3484999499269101E-6</c:v>
                </c:pt>
                <c:pt idx="1203">
                  <c:v>1.34800006890145E-6</c:v>
                </c:pt>
                <c:pt idx="1204">
                  <c:v>1.34800006890145E-6</c:v>
                </c:pt>
                <c:pt idx="1205">
                  <c:v>1.3430000080916201E-6</c:v>
                </c:pt>
                <c:pt idx="1206">
                  <c:v>1.33800006096862E-6</c:v>
                </c:pt>
                <c:pt idx="1207">
                  <c:v>1.3430000080916201E-6</c:v>
                </c:pt>
                <c:pt idx="1208">
                  <c:v>1.3430000080916201E-6</c:v>
                </c:pt>
                <c:pt idx="1209">
                  <c:v>1.3430000080916201E-6</c:v>
                </c:pt>
                <c:pt idx="1210">
                  <c:v>1.3430000080916201E-6</c:v>
                </c:pt>
                <c:pt idx="1211">
                  <c:v>1.33800006096862E-6</c:v>
                </c:pt>
                <c:pt idx="1212">
                  <c:v>1.33800006096862E-6</c:v>
                </c:pt>
                <c:pt idx="1213">
                  <c:v>1.33800006096862E-6</c:v>
                </c:pt>
                <c:pt idx="1214">
                  <c:v>1.33800006096862E-6</c:v>
                </c:pt>
                <c:pt idx="1215">
                  <c:v>1.33250000544649E-6</c:v>
                </c:pt>
                <c:pt idx="1216">
                  <c:v>1.3374999525694801E-6</c:v>
                </c:pt>
                <c:pt idx="1217">
                  <c:v>1.3330000001587901E-6</c:v>
                </c:pt>
                <c:pt idx="1218">
                  <c:v>1.32799993934895E-6</c:v>
                </c:pt>
                <c:pt idx="1219">
                  <c:v>1.3274999446366501E-6</c:v>
                </c:pt>
                <c:pt idx="1220">
                  <c:v>1.3274999446366501E-6</c:v>
                </c:pt>
                <c:pt idx="1221">
                  <c:v>1.3274999446366501E-6</c:v>
                </c:pt>
                <c:pt idx="1222">
                  <c:v>1.32249999751365E-6</c:v>
                </c:pt>
                <c:pt idx="1223">
                  <c:v>1.3274999446366501E-6</c:v>
                </c:pt>
                <c:pt idx="1224">
                  <c:v>1.3274999446366501E-6</c:v>
                </c:pt>
                <c:pt idx="1225">
                  <c:v>1.32699994992435E-6</c:v>
                </c:pt>
                <c:pt idx="1226">
                  <c:v>1.32699994992435E-6</c:v>
                </c:pt>
                <c:pt idx="1227">
                  <c:v>1.31699994199152E-6</c:v>
                </c:pt>
                <c:pt idx="1228">
                  <c:v>1.32699994992435E-6</c:v>
                </c:pt>
                <c:pt idx="1229">
                  <c:v>1.3119999948685199E-6</c:v>
                </c:pt>
                <c:pt idx="1230">
                  <c:v>1.31699994199152E-6</c:v>
                </c:pt>
                <c:pt idx="1231">
                  <c:v>1.30700004774553E-6</c:v>
                </c:pt>
                <c:pt idx="1232">
                  <c:v>1.3220000028013601E-6</c:v>
                </c:pt>
                <c:pt idx="1233">
                  <c:v>1.30700004774553E-6</c:v>
                </c:pt>
                <c:pt idx="1234">
                  <c:v>1.30700004774553E-6</c:v>
                </c:pt>
                <c:pt idx="1235">
                  <c:v>1.30700004774553E-6</c:v>
                </c:pt>
                <c:pt idx="1236">
                  <c:v>1.30700004774553E-6</c:v>
                </c:pt>
                <c:pt idx="1237">
                  <c:v>1.3064999393463901E-6</c:v>
                </c:pt>
                <c:pt idx="1238">
                  <c:v>1.3064999393463901E-6</c:v>
                </c:pt>
                <c:pt idx="1239">
                  <c:v>1.30149999222339E-6</c:v>
                </c:pt>
                <c:pt idx="1240">
                  <c:v>1.30149999222339E-6</c:v>
                </c:pt>
                <c:pt idx="1241">
                  <c:v>1.2964999314135601E-6</c:v>
                </c:pt>
                <c:pt idx="1242">
                  <c:v>1.2964999314135601E-6</c:v>
                </c:pt>
                <c:pt idx="1243">
                  <c:v>1.2964999314135601E-6</c:v>
                </c:pt>
                <c:pt idx="1244">
                  <c:v>1.2964999314135601E-6</c:v>
                </c:pt>
                <c:pt idx="1245">
                  <c:v>1.30149999222339E-6</c:v>
                </c:pt>
                <c:pt idx="1246">
                  <c:v>1.2964999314135601E-6</c:v>
                </c:pt>
                <c:pt idx="1247">
                  <c:v>1.2964999314135601E-6</c:v>
                </c:pt>
                <c:pt idx="1248">
                  <c:v>1.2964999314135601E-6</c:v>
                </c:pt>
                <c:pt idx="1249">
                  <c:v>1.2964999314135601E-6</c:v>
                </c:pt>
                <c:pt idx="1250">
                  <c:v>1.2960000503881E-6</c:v>
                </c:pt>
                <c:pt idx="1251">
                  <c:v>1.2964999314135601E-6</c:v>
                </c:pt>
                <c:pt idx="1252">
                  <c:v>1.2910001032651E-6</c:v>
                </c:pt>
                <c:pt idx="1253">
                  <c:v>1.29149998429056E-6</c:v>
                </c:pt>
                <c:pt idx="1254">
                  <c:v>1.2910001032651E-6</c:v>
                </c:pt>
                <c:pt idx="1255">
                  <c:v>1.2860001561420999E-6</c:v>
                </c:pt>
                <c:pt idx="1256">
                  <c:v>1.2860001561420999E-6</c:v>
                </c:pt>
                <c:pt idx="1257">
                  <c:v>1.2860001561420999E-6</c:v>
                </c:pt>
                <c:pt idx="1258">
                  <c:v>1.2860001561420999E-6</c:v>
                </c:pt>
                <c:pt idx="1259">
                  <c:v>1.2860001561420999E-6</c:v>
                </c:pt>
                <c:pt idx="1260">
                  <c:v>1.2860001561420999E-6</c:v>
                </c:pt>
                <c:pt idx="1261">
                  <c:v>1.2860001561420999E-6</c:v>
                </c:pt>
                <c:pt idx="1262">
                  <c:v>1.2860001561420999E-6</c:v>
                </c:pt>
                <c:pt idx="1263">
                  <c:v>1.2855000477429699E-6</c:v>
                </c:pt>
                <c:pt idx="1264">
                  <c:v>1.2855000477429699E-6</c:v>
                </c:pt>
                <c:pt idx="1265">
                  <c:v>1.2855000477429699E-6</c:v>
                </c:pt>
                <c:pt idx="1266">
                  <c:v>1.2850000530306701E-6</c:v>
                </c:pt>
                <c:pt idx="1267">
                  <c:v>1.2850000530306701E-6</c:v>
                </c:pt>
                <c:pt idx="1268">
                  <c:v>1.2795001111953699E-6</c:v>
                </c:pt>
                <c:pt idx="1269">
                  <c:v>1.27999999222083E-6</c:v>
                </c:pt>
                <c:pt idx="1270">
                  <c:v>1.2850000530306701E-6</c:v>
                </c:pt>
                <c:pt idx="1271">
                  <c:v>1.28450005831837E-6</c:v>
                </c:pt>
                <c:pt idx="1272">
                  <c:v>1.28450005831837E-6</c:v>
                </c:pt>
                <c:pt idx="1273">
                  <c:v>1.2699999842879999E-6</c:v>
                </c:pt>
                <c:pt idx="1274">
                  <c:v>1.2689999948634E-6</c:v>
                </c:pt>
                <c:pt idx="1275">
                  <c:v>1.2694999895757001E-6</c:v>
                </c:pt>
                <c:pt idx="1276">
                  <c:v>1.2645000424527E-6</c:v>
                </c:pt>
                <c:pt idx="1277">
                  <c:v>1.2685000001511001E-6</c:v>
                </c:pt>
                <c:pt idx="1278">
                  <c:v>1.2685000001511001E-6</c:v>
                </c:pt>
                <c:pt idx="1279">
                  <c:v>1.26350005302811E-6</c:v>
                </c:pt>
                <c:pt idx="1280">
                  <c:v>1.26350005302811E-6</c:v>
                </c:pt>
                <c:pt idx="1281">
                  <c:v>1.26350005302811E-6</c:v>
                </c:pt>
                <c:pt idx="1282">
                  <c:v>1.2685001138379399E-6</c:v>
                </c:pt>
                <c:pt idx="1283">
                  <c:v>1.2680000054388E-6</c:v>
                </c:pt>
                <c:pt idx="1284">
                  <c:v>1.2680000054388E-6</c:v>
                </c:pt>
                <c:pt idx="1285">
                  <c:v>1.2630000583158099E-6</c:v>
                </c:pt>
                <c:pt idx="1286">
                  <c:v>1.2630000583158099E-6</c:v>
                </c:pt>
                <c:pt idx="1287">
                  <c:v>1.2680000054388E-6</c:v>
                </c:pt>
                <c:pt idx="1288">
                  <c:v>1.2680000054388E-6</c:v>
                </c:pt>
                <c:pt idx="1289">
                  <c:v>1.2630000583158099E-6</c:v>
                </c:pt>
                <c:pt idx="1290">
                  <c:v>1.2680000054388E-6</c:v>
                </c:pt>
                <c:pt idx="1291">
                  <c:v>1.2680000054388E-6</c:v>
                </c:pt>
                <c:pt idx="1292">
                  <c:v>1.2630000583158099E-6</c:v>
                </c:pt>
                <c:pt idx="1293">
                  <c:v>1.25700000808137E-6</c:v>
                </c:pt>
                <c:pt idx="1294">
                  <c:v>1.2565000133690699E-6</c:v>
                </c:pt>
                <c:pt idx="1295">
                  <c:v>1.2620000688912099E-6</c:v>
                </c:pt>
                <c:pt idx="1296">
                  <c:v>1.25149995255924E-6</c:v>
                </c:pt>
                <c:pt idx="1297">
                  <c:v>1.2520000609583799E-6</c:v>
                </c:pt>
                <c:pt idx="1298">
                  <c:v>1.2520000609583799E-6</c:v>
                </c:pt>
                <c:pt idx="1299">
                  <c:v>1.2465000054362399E-6</c:v>
                </c:pt>
                <c:pt idx="1300">
                  <c:v>1.2465000054362399E-6</c:v>
                </c:pt>
                <c:pt idx="1301">
                  <c:v>1.2465000054362399E-6</c:v>
                </c:pt>
                <c:pt idx="1302">
                  <c:v>1.2460000107239401E-6</c:v>
                </c:pt>
                <c:pt idx="1303">
                  <c:v>1.24550001601164E-6</c:v>
                </c:pt>
                <c:pt idx="1304">
                  <c:v>1.2465000054362399E-6</c:v>
                </c:pt>
                <c:pt idx="1305">
                  <c:v>1.2465000054362399E-6</c:v>
                </c:pt>
                <c:pt idx="1306">
                  <c:v>1.25100007153378E-6</c:v>
                </c:pt>
                <c:pt idx="1307">
                  <c:v>1.2460000107239401E-6</c:v>
                </c:pt>
                <c:pt idx="1308">
                  <c:v>1.24550001601164E-6</c:v>
                </c:pt>
                <c:pt idx="1309">
                  <c:v>1.2460000107239401E-6</c:v>
                </c:pt>
                <c:pt idx="1310">
                  <c:v>1.24550001601164E-6</c:v>
                </c:pt>
                <c:pt idx="1311">
                  <c:v>1.2405000688886501E-6</c:v>
                </c:pt>
                <c:pt idx="1312">
                  <c:v>1.23499989967967E-6</c:v>
                </c:pt>
                <c:pt idx="1313">
                  <c:v>1.2399999604895099E-6</c:v>
                </c:pt>
                <c:pt idx="1314">
                  <c:v>1.23550000807881E-6</c:v>
                </c:pt>
                <c:pt idx="1315">
                  <c:v>1.23450001865421E-6</c:v>
                </c:pt>
                <c:pt idx="1316">
                  <c:v>1.2350000133665101E-6</c:v>
                </c:pt>
                <c:pt idx="1317">
                  <c:v>1.22949995784438E-6</c:v>
                </c:pt>
                <c:pt idx="1318">
                  <c:v>1.2299999525566799E-6</c:v>
                </c:pt>
                <c:pt idx="1319">
                  <c:v>1.21900006888608E-6</c:v>
                </c:pt>
                <c:pt idx="1320">
                  <c:v>1.2289999631320799E-6</c:v>
                </c:pt>
                <c:pt idx="1321">
                  <c:v>1.22450001072138E-6</c:v>
                </c:pt>
                <c:pt idx="1322">
                  <c:v>1.21900006888608E-6</c:v>
                </c:pt>
                <c:pt idx="1323">
                  <c:v>1.2244998970345399E-6</c:v>
                </c:pt>
                <c:pt idx="1324">
                  <c:v>1.2240000160090801E-6</c:v>
                </c:pt>
                <c:pt idx="1325">
                  <c:v>1.21900006888608E-6</c:v>
                </c:pt>
                <c:pt idx="1326">
                  <c:v>1.2085000662409499E-6</c:v>
                </c:pt>
                <c:pt idx="1327">
                  <c:v>1.2140001217630899E-6</c:v>
                </c:pt>
                <c:pt idx="1328">
                  <c:v>1.20350000543112E-6</c:v>
                </c:pt>
                <c:pt idx="1329">
                  <c:v>1.20350000543112E-6</c:v>
                </c:pt>
                <c:pt idx="1330">
                  <c:v>1.1985000583081199E-6</c:v>
                </c:pt>
                <c:pt idx="1331">
                  <c:v>1.19800006359582E-6</c:v>
                </c:pt>
                <c:pt idx="1332">
                  <c:v>1.19800006359582E-6</c:v>
                </c:pt>
                <c:pt idx="1333">
                  <c:v>1.1930001164728299E-6</c:v>
                </c:pt>
                <c:pt idx="1334">
                  <c:v>1.20250001600652E-6</c:v>
                </c:pt>
                <c:pt idx="1335">
                  <c:v>1.19750006888352E-6</c:v>
                </c:pt>
                <c:pt idx="1336">
                  <c:v>1.1925001217605301E-6</c:v>
                </c:pt>
                <c:pt idx="1337">
                  <c:v>1.19200012704823E-6</c:v>
                </c:pt>
                <c:pt idx="1338">
                  <c:v>1.19750006888352E-6</c:v>
                </c:pt>
                <c:pt idx="1339">
                  <c:v>1.1970000741712201E-6</c:v>
                </c:pt>
                <c:pt idx="1340">
                  <c:v>1.1970000741712201E-6</c:v>
                </c:pt>
                <c:pt idx="1341">
                  <c:v>1.19200012704823E-6</c:v>
                </c:pt>
                <c:pt idx="1342">
                  <c:v>1.19200012704823E-6</c:v>
                </c:pt>
                <c:pt idx="1343">
                  <c:v>1.19200012704823E-6</c:v>
                </c:pt>
                <c:pt idx="1344">
                  <c:v>1.19200012704823E-6</c:v>
                </c:pt>
                <c:pt idx="1345">
                  <c:v>1.1925001217605301E-6</c:v>
                </c:pt>
                <c:pt idx="1346">
                  <c:v>1.1925001217605301E-6</c:v>
                </c:pt>
                <c:pt idx="1347">
                  <c:v>1.1915001323359301E-6</c:v>
                </c:pt>
                <c:pt idx="1348">
                  <c:v>1.19100013762363E-6</c:v>
                </c:pt>
                <c:pt idx="1349">
                  <c:v>1.19100013762363E-6</c:v>
                </c:pt>
                <c:pt idx="1350">
                  <c:v>1.19100013762363E-6</c:v>
                </c:pt>
                <c:pt idx="1351">
                  <c:v>1.19100013762363E-6</c:v>
                </c:pt>
                <c:pt idx="1352">
                  <c:v>1.1915001323359301E-6</c:v>
                </c:pt>
                <c:pt idx="1353">
                  <c:v>1.19100013762363E-6</c:v>
                </c:pt>
                <c:pt idx="1354">
                  <c:v>1.19100013762363E-6</c:v>
                </c:pt>
                <c:pt idx="1355">
                  <c:v>1.1905001429113299E-6</c:v>
                </c:pt>
                <c:pt idx="1356">
                  <c:v>1.19100013762363E-6</c:v>
                </c:pt>
                <c:pt idx="1357">
                  <c:v>1.1905001429113299E-6</c:v>
                </c:pt>
                <c:pt idx="1358">
                  <c:v>1.19100013762363E-6</c:v>
                </c:pt>
                <c:pt idx="1359">
                  <c:v>1.1905001429113299E-6</c:v>
                </c:pt>
                <c:pt idx="1360">
                  <c:v>1.19000014819903E-6</c:v>
                </c:pt>
                <c:pt idx="1361">
                  <c:v>1.1895001534867299E-6</c:v>
                </c:pt>
                <c:pt idx="1362">
                  <c:v>1.1895001534867299E-6</c:v>
                </c:pt>
                <c:pt idx="1363">
                  <c:v>1.18550008210149E-6</c:v>
                </c:pt>
                <c:pt idx="1364">
                  <c:v>1.18550008210149E-6</c:v>
                </c:pt>
                <c:pt idx="1365">
                  <c:v>1.18450009267689E-6</c:v>
                </c:pt>
                <c:pt idx="1366">
                  <c:v>1.1850000873891899E-6</c:v>
                </c:pt>
                <c:pt idx="1367">
                  <c:v>1.1850000873891899E-6</c:v>
                </c:pt>
                <c:pt idx="1368">
                  <c:v>1.18450009267689E-6</c:v>
                </c:pt>
                <c:pt idx="1369">
                  <c:v>1.1840000979645899E-6</c:v>
                </c:pt>
                <c:pt idx="1370">
                  <c:v>1.18450009267689E-6</c:v>
                </c:pt>
                <c:pt idx="1371">
                  <c:v>1.18450009267689E-6</c:v>
                </c:pt>
                <c:pt idx="1372">
                  <c:v>1.18450009267689E-6</c:v>
                </c:pt>
                <c:pt idx="1373">
                  <c:v>1.18450009267689E-6</c:v>
                </c:pt>
                <c:pt idx="1374">
                  <c:v>1.1840000979645899E-6</c:v>
                </c:pt>
                <c:pt idx="1375">
                  <c:v>1.1840000979645899E-6</c:v>
                </c:pt>
                <c:pt idx="1376">
                  <c:v>1.1840000979645899E-6</c:v>
                </c:pt>
                <c:pt idx="1377">
                  <c:v>1.1840000979645899E-6</c:v>
                </c:pt>
                <c:pt idx="1378">
                  <c:v>1.1840000979645899E-6</c:v>
                </c:pt>
                <c:pt idx="1379">
                  <c:v>1.1835001032522901E-6</c:v>
                </c:pt>
                <c:pt idx="1380">
                  <c:v>1.17800004773016E-6</c:v>
                </c:pt>
                <c:pt idx="1381">
                  <c:v>1.1835001032522901E-6</c:v>
                </c:pt>
                <c:pt idx="1382">
                  <c:v>1.1840000979645899E-6</c:v>
                </c:pt>
                <c:pt idx="1383">
                  <c:v>1.17800004773016E-6</c:v>
                </c:pt>
                <c:pt idx="1384">
                  <c:v>1.1785000424424599E-6</c:v>
                </c:pt>
                <c:pt idx="1385">
                  <c:v>1.17800004773016E-6</c:v>
                </c:pt>
                <c:pt idx="1386">
                  <c:v>1.1785000424424599E-6</c:v>
                </c:pt>
                <c:pt idx="1387">
                  <c:v>1.1775000530178599E-6</c:v>
                </c:pt>
                <c:pt idx="1388">
                  <c:v>1.1775000530178599E-6</c:v>
                </c:pt>
                <c:pt idx="1389">
                  <c:v>1.17800004773016E-6</c:v>
                </c:pt>
                <c:pt idx="1390">
                  <c:v>1.1770000583055601E-6</c:v>
                </c:pt>
                <c:pt idx="1391">
                  <c:v>1.1680001534841701E-6</c:v>
                </c:pt>
                <c:pt idx="1392">
                  <c:v>1.1725001058948601E-6</c:v>
                </c:pt>
                <c:pt idx="1393">
                  <c:v>1.17300010060716E-6</c:v>
                </c:pt>
                <c:pt idx="1394">
                  <c:v>1.16700005037273E-6</c:v>
                </c:pt>
                <c:pt idx="1395">
                  <c:v>1.1725001058948601E-6</c:v>
                </c:pt>
                <c:pt idx="1396">
                  <c:v>1.17200011118256E-6</c:v>
                </c:pt>
                <c:pt idx="1397">
                  <c:v>1.17249999220803E-6</c:v>
                </c:pt>
                <c:pt idx="1398">
                  <c:v>1.17200011118256E-6</c:v>
                </c:pt>
                <c:pt idx="1399">
                  <c:v>1.17150000278343E-6</c:v>
                </c:pt>
                <c:pt idx="1400">
                  <c:v>1.17200011118256E-6</c:v>
                </c:pt>
                <c:pt idx="1401">
                  <c:v>1.17150000278343E-6</c:v>
                </c:pt>
                <c:pt idx="1402">
                  <c:v>1.1670001640595701E-6</c:v>
                </c:pt>
                <c:pt idx="1403">
                  <c:v>1.16700005037273E-6</c:v>
                </c:pt>
                <c:pt idx="1404">
                  <c:v>1.16650005566043E-6</c:v>
                </c:pt>
                <c:pt idx="1405">
                  <c:v>1.17150000278343E-6</c:v>
                </c:pt>
                <c:pt idx="1406">
                  <c:v>1.1664999419735899E-6</c:v>
                </c:pt>
                <c:pt idx="1407">
                  <c:v>1.17150000278343E-6</c:v>
                </c:pt>
                <c:pt idx="1408">
                  <c:v>1.16650005566043E-6</c:v>
                </c:pt>
                <c:pt idx="1409">
                  <c:v>1.1654999525489899E-6</c:v>
                </c:pt>
                <c:pt idx="1410">
                  <c:v>1.1710000080711299E-6</c:v>
                </c:pt>
                <c:pt idx="1411">
                  <c:v>1.1660000609481301E-6</c:v>
                </c:pt>
                <c:pt idx="1412">
                  <c:v>1.1610000001382999E-6</c:v>
                </c:pt>
                <c:pt idx="1413">
                  <c:v>1.16100011382513E-6</c:v>
                </c:pt>
                <c:pt idx="1414">
                  <c:v>1.1654999525489899E-6</c:v>
                </c:pt>
                <c:pt idx="1415">
                  <c:v>1.1614999948506E-6</c:v>
                </c:pt>
                <c:pt idx="1416">
                  <c:v>1.1654999525489899E-6</c:v>
                </c:pt>
                <c:pt idx="1417">
                  <c:v>1.1660000609481301E-6</c:v>
                </c:pt>
                <c:pt idx="1418">
                  <c:v>1.1505001111799999E-6</c:v>
                </c:pt>
                <c:pt idx="1419">
                  <c:v>1.1560000530153001E-6</c:v>
                </c:pt>
                <c:pt idx="1420">
                  <c:v>1.1595000160014001E-6</c:v>
                </c:pt>
                <c:pt idx="1421">
                  <c:v>1.1545000688784E-6</c:v>
                </c:pt>
                <c:pt idx="1422">
                  <c:v>1.14449994725873E-6</c:v>
                </c:pt>
                <c:pt idx="1423">
                  <c:v>1.1545000688784E-6</c:v>
                </c:pt>
                <c:pt idx="1424">
                  <c:v>1.15449995519156E-6</c:v>
                </c:pt>
                <c:pt idx="1425">
                  <c:v>1.1395000001357401E-6</c:v>
                </c:pt>
                <c:pt idx="1426">
                  <c:v>1.1395000001357401E-6</c:v>
                </c:pt>
                <c:pt idx="1427">
                  <c:v>1.1394998864489E-6</c:v>
                </c:pt>
                <c:pt idx="1428">
                  <c:v>1.13900000542344E-6</c:v>
                </c:pt>
                <c:pt idx="1429">
                  <c:v>1.1344999393258999E-6</c:v>
                </c:pt>
                <c:pt idx="1430">
                  <c:v>1.1330000688758399E-6</c:v>
                </c:pt>
                <c:pt idx="1431">
                  <c:v>1.1339999446136001E-6</c:v>
                </c:pt>
                <c:pt idx="1432">
                  <c:v>1.1334999499013E-6</c:v>
                </c:pt>
                <c:pt idx="1433">
                  <c:v>1.1329999551890001E-6</c:v>
                </c:pt>
                <c:pt idx="1434">
                  <c:v>1.1339999446136001E-6</c:v>
                </c:pt>
                <c:pt idx="1435">
                  <c:v>1.1384998970243E-6</c:v>
                </c:pt>
                <c:pt idx="1436">
                  <c:v>1.1324999604767E-6</c:v>
                </c:pt>
                <c:pt idx="1437">
                  <c:v>1.1329999551890001E-6</c:v>
                </c:pt>
                <c:pt idx="1438">
                  <c:v>1.1324999604767E-6</c:v>
                </c:pt>
                <c:pt idx="1439">
                  <c:v>1.1329999551890001E-6</c:v>
                </c:pt>
                <c:pt idx="1440">
                  <c:v>1.1324999604767E-6</c:v>
                </c:pt>
                <c:pt idx="1441">
                  <c:v>1.1314999710521E-6</c:v>
                </c:pt>
                <c:pt idx="1442">
                  <c:v>1.1319999657643999E-6</c:v>
                </c:pt>
                <c:pt idx="1443">
                  <c:v>1.12600002921681E-6</c:v>
                </c:pt>
                <c:pt idx="1444">
                  <c:v>1.1264999102422701E-6</c:v>
                </c:pt>
                <c:pt idx="1445">
                  <c:v>1.1264999102422701E-6</c:v>
                </c:pt>
                <c:pt idx="1446">
                  <c:v>1.12700001864141E-6</c:v>
                </c:pt>
                <c:pt idx="1447">
                  <c:v>1.1309999763397999E-6</c:v>
                </c:pt>
                <c:pt idx="1448">
                  <c:v>1.1314998573652699E-6</c:v>
                </c:pt>
                <c:pt idx="1449">
                  <c:v>1.13049986794067E-6</c:v>
                </c:pt>
                <c:pt idx="1450">
                  <c:v>1.12600002921681E-6</c:v>
                </c:pt>
                <c:pt idx="1451">
                  <c:v>1.1254999208176699E-6</c:v>
                </c:pt>
                <c:pt idx="1452">
                  <c:v>1.1254999208176699E-6</c:v>
                </c:pt>
                <c:pt idx="1453">
                  <c:v>1.1250000397922101E-6</c:v>
                </c:pt>
                <c:pt idx="1454">
                  <c:v>1.1254999208176699E-6</c:v>
                </c:pt>
                <c:pt idx="1455">
                  <c:v>1.1194999842700701E-6</c:v>
                </c:pt>
                <c:pt idx="1456">
                  <c:v>1.1194999842700701E-6</c:v>
                </c:pt>
                <c:pt idx="1457">
                  <c:v>1.1204999736946701E-6</c:v>
                </c:pt>
                <c:pt idx="1458">
                  <c:v>1.1250000397922101E-6</c:v>
                </c:pt>
                <c:pt idx="1459">
                  <c:v>1.1194999842700701E-6</c:v>
                </c:pt>
                <c:pt idx="1460">
                  <c:v>1.1189998758709399E-6</c:v>
                </c:pt>
                <c:pt idx="1461">
                  <c:v>1.11399992874794E-6</c:v>
                </c:pt>
                <c:pt idx="1462">
                  <c:v>1.11849988115864E-6</c:v>
                </c:pt>
                <c:pt idx="1463">
                  <c:v>1.11349993403564E-6</c:v>
                </c:pt>
                <c:pt idx="1464">
                  <c:v>1.1129999393233401E-6</c:v>
                </c:pt>
                <c:pt idx="1465">
                  <c:v>1.11350004772248E-6</c:v>
                </c:pt>
                <c:pt idx="1466">
                  <c:v>1.1119998362119001E-6</c:v>
                </c:pt>
                <c:pt idx="1467">
                  <c:v>1.10749988380121E-6</c:v>
                </c:pt>
                <c:pt idx="1468">
                  <c:v>1.1119999498987401E-6</c:v>
                </c:pt>
                <c:pt idx="1469">
                  <c:v>1.11149995518644E-6</c:v>
                </c:pt>
                <c:pt idx="1470">
                  <c:v>1.1069998890889099E-6</c:v>
                </c:pt>
                <c:pt idx="1471">
                  <c:v>1.1064998943766101E-6</c:v>
                </c:pt>
                <c:pt idx="1472">
                  <c:v>1.1069998890889099E-6</c:v>
                </c:pt>
                <c:pt idx="1473">
                  <c:v>1.1064998943766101E-6</c:v>
                </c:pt>
                <c:pt idx="1474">
                  <c:v>1.1009998388544701E-6</c:v>
                </c:pt>
                <c:pt idx="1475">
                  <c:v>1.1009998388544701E-6</c:v>
                </c:pt>
                <c:pt idx="1476">
                  <c:v>1.0999999631167099E-6</c:v>
                </c:pt>
                <c:pt idx="1477">
                  <c:v>1.0999999631167099E-6</c:v>
                </c:pt>
                <c:pt idx="1478">
                  <c:v>1.0999999631167099E-6</c:v>
                </c:pt>
                <c:pt idx="1479">
                  <c:v>1.0999999631167099E-6</c:v>
                </c:pt>
                <c:pt idx="1480">
                  <c:v>1.0999999631167099E-6</c:v>
                </c:pt>
                <c:pt idx="1481">
                  <c:v>1.0999999631167099E-6</c:v>
                </c:pt>
                <c:pt idx="1482">
                  <c:v>1.0999999631167099E-6</c:v>
                </c:pt>
                <c:pt idx="1483">
                  <c:v>1.0994999684044101E-6</c:v>
                </c:pt>
                <c:pt idx="1484">
                  <c:v>1.09899997369211E-6</c:v>
                </c:pt>
                <c:pt idx="1485">
                  <c:v>1.0994999684044101E-6</c:v>
                </c:pt>
                <c:pt idx="1486">
                  <c:v>1.09849986529297E-6</c:v>
                </c:pt>
                <c:pt idx="1487">
                  <c:v>1.09849986529297E-6</c:v>
                </c:pt>
                <c:pt idx="1488">
                  <c:v>1.09849986529297E-6</c:v>
                </c:pt>
                <c:pt idx="1489">
                  <c:v>1.09899997369211E-6</c:v>
                </c:pt>
                <c:pt idx="1490">
                  <c:v>1.09799987058067E-6</c:v>
                </c:pt>
                <c:pt idx="1491">
                  <c:v>1.09799998426751E-6</c:v>
                </c:pt>
                <c:pt idx="1492">
                  <c:v>1.09749976218154E-6</c:v>
                </c:pt>
                <c:pt idx="1493">
                  <c:v>1.0974998758683701E-6</c:v>
                </c:pt>
                <c:pt idx="1494">
                  <c:v>1.0974998758683701E-6</c:v>
                </c:pt>
                <c:pt idx="1495">
                  <c:v>1.09799987058067E-6</c:v>
                </c:pt>
                <c:pt idx="1496">
                  <c:v>1.0969998811560799E-6</c:v>
                </c:pt>
                <c:pt idx="1497">
                  <c:v>1.09599989173148E-6</c:v>
                </c:pt>
                <c:pt idx="1498">
                  <c:v>1.0964998864437801E-6</c:v>
                </c:pt>
                <c:pt idx="1499">
                  <c:v>1.0964998864437801E-6</c:v>
                </c:pt>
                <c:pt idx="1500">
                  <c:v>1.09549978333234E-6</c:v>
                </c:pt>
                <c:pt idx="1501">
                  <c:v>1.09599989173148E-6</c:v>
                </c:pt>
                <c:pt idx="1502">
                  <c:v>1.09599989173148E-6</c:v>
                </c:pt>
                <c:pt idx="1503">
                  <c:v>1.0949997886200399E-6</c:v>
                </c:pt>
                <c:pt idx="1504">
                  <c:v>1.09549978333234E-6</c:v>
                </c:pt>
                <c:pt idx="1505">
                  <c:v>1.0949997886200399E-6</c:v>
                </c:pt>
                <c:pt idx="1506">
                  <c:v>1.0944997939077401E-6</c:v>
                </c:pt>
                <c:pt idx="1507">
                  <c:v>1.09499990230688E-6</c:v>
                </c:pt>
                <c:pt idx="1508">
                  <c:v>1.0944997939077401E-6</c:v>
                </c:pt>
                <c:pt idx="1509">
                  <c:v>1.0934998044831401E-6</c:v>
                </c:pt>
                <c:pt idx="1510">
                  <c:v>1.0944997939077401E-6</c:v>
                </c:pt>
                <c:pt idx="1511">
                  <c:v>1.0944999075945799E-6</c:v>
                </c:pt>
                <c:pt idx="1512">
                  <c:v>1.0944997939077401E-6</c:v>
                </c:pt>
                <c:pt idx="1513">
                  <c:v>1.0934998044831401E-6</c:v>
                </c:pt>
                <c:pt idx="1514">
                  <c:v>1.0934999181699799E-6</c:v>
                </c:pt>
                <c:pt idx="1515">
                  <c:v>1.0934998044831401E-6</c:v>
                </c:pt>
                <c:pt idx="1516">
                  <c:v>1.0919999340330801E-6</c:v>
                </c:pt>
                <c:pt idx="1517">
                  <c:v>1.0934999181699799E-6</c:v>
                </c:pt>
                <c:pt idx="1518">
                  <c:v>1.0919999340330801E-6</c:v>
                </c:pt>
                <c:pt idx="1519">
                  <c:v>1.0874998679355401E-6</c:v>
                </c:pt>
                <c:pt idx="1520">
                  <c:v>1.0929999234576801E-6</c:v>
                </c:pt>
                <c:pt idx="1521">
                  <c:v>1.0919999340330801E-6</c:v>
                </c:pt>
                <c:pt idx="1522">
                  <c:v>1.0924998150585399E-6</c:v>
                </c:pt>
                <c:pt idx="1523">
                  <c:v>1.09100005829532E-6</c:v>
                </c:pt>
                <c:pt idx="1524">
                  <c:v>1.08699998691008E-6</c:v>
                </c:pt>
                <c:pt idx="1525">
                  <c:v>1.09149993932078E-6</c:v>
                </c:pt>
                <c:pt idx="1526">
                  <c:v>1.0860001111723199E-6</c:v>
                </c:pt>
                <c:pt idx="1527">
                  <c:v>1.08550000277318E-6</c:v>
                </c:pt>
                <c:pt idx="1528">
                  <c:v>1.0860001111723199E-6</c:v>
                </c:pt>
                <c:pt idx="1529">
                  <c:v>1.0860001111723199E-6</c:v>
                </c:pt>
                <c:pt idx="1530">
                  <c:v>1.0854998890863399E-6</c:v>
                </c:pt>
                <c:pt idx="1531">
                  <c:v>1.0860001111723199E-6</c:v>
                </c:pt>
                <c:pt idx="1532">
                  <c:v>1.08550000277318E-6</c:v>
                </c:pt>
                <c:pt idx="1533">
                  <c:v>1.0850000080608801E-6</c:v>
                </c:pt>
                <c:pt idx="1534">
                  <c:v>1.08049994196335E-6</c:v>
                </c:pt>
                <c:pt idx="1535">
                  <c:v>1.0850000080608801E-6</c:v>
                </c:pt>
                <c:pt idx="1536">
                  <c:v>1.0844998996617499E-6</c:v>
                </c:pt>
                <c:pt idx="1537">
                  <c:v>1.07949995253875E-6</c:v>
                </c:pt>
                <c:pt idx="1538">
                  <c:v>1.0844998996617499E-6</c:v>
                </c:pt>
                <c:pt idx="1539">
                  <c:v>1.07949995253875E-6</c:v>
                </c:pt>
                <c:pt idx="1540">
                  <c:v>1.0840000186362799E-6</c:v>
                </c:pt>
                <c:pt idx="1541">
                  <c:v>1.07949995253875E-6</c:v>
                </c:pt>
                <c:pt idx="1542">
                  <c:v>1.07350001599115E-6</c:v>
                </c:pt>
                <c:pt idx="1543">
                  <c:v>1.0685000688681599E-6</c:v>
                </c:pt>
                <c:pt idx="1544">
                  <c:v>1.07250002656655E-6</c:v>
                </c:pt>
                <c:pt idx="1545">
                  <c:v>1.07450000541575E-6</c:v>
                </c:pt>
                <c:pt idx="1546">
                  <c:v>1.07299990759202E-6</c:v>
                </c:pt>
                <c:pt idx="1547">
                  <c:v>1.06149991552229E-6</c:v>
                </c:pt>
                <c:pt idx="1548">
                  <c:v>1.0675000794435599E-6</c:v>
                </c:pt>
                <c:pt idx="1549">
                  <c:v>1.0625001323205601E-6</c:v>
                </c:pt>
                <c:pt idx="1550">
                  <c:v>1.0664999763321199E-6</c:v>
                </c:pt>
                <c:pt idx="1551">
                  <c:v>1.06149991552229E-6</c:v>
                </c:pt>
                <c:pt idx="1552">
                  <c:v>1.05699996311159E-6</c:v>
                </c:pt>
                <c:pt idx="1553">
                  <c:v>1.05599997368699E-6</c:v>
                </c:pt>
                <c:pt idx="1554">
                  <c:v>1.0564999683992899E-6</c:v>
                </c:pt>
                <c:pt idx="1555">
                  <c:v>1.05599997368699E-6</c:v>
                </c:pt>
                <c:pt idx="1556">
                  <c:v>1.0609999208099901E-6</c:v>
                </c:pt>
                <c:pt idx="1557">
                  <c:v>1.0515000212762901E-6</c:v>
                </c:pt>
                <c:pt idx="1558">
                  <c:v>1.0609999208099901E-6</c:v>
                </c:pt>
                <c:pt idx="1559">
                  <c:v>1.0609999208099901E-6</c:v>
                </c:pt>
                <c:pt idx="1560">
                  <c:v>1.05100002656399E-6</c:v>
                </c:pt>
                <c:pt idx="1561">
                  <c:v>1.05599997368699E-6</c:v>
                </c:pt>
                <c:pt idx="1562">
                  <c:v>1.05100002656399E-6</c:v>
                </c:pt>
                <c:pt idx="1563">
                  <c:v>1.05100002656399E-6</c:v>
                </c:pt>
                <c:pt idx="1564">
                  <c:v>1.0454999710418599E-6</c:v>
                </c:pt>
                <c:pt idx="1565">
                  <c:v>1.04949992874026E-6</c:v>
                </c:pt>
                <c:pt idx="1566">
                  <c:v>1.0505000318516901E-6</c:v>
                </c:pt>
                <c:pt idx="1567">
                  <c:v>1.0450000900164001E-6</c:v>
                </c:pt>
                <c:pt idx="1568">
                  <c:v>1.0499999234525599E-6</c:v>
                </c:pt>
                <c:pt idx="1569">
                  <c:v>1.0440001005917999E-6</c:v>
                </c:pt>
                <c:pt idx="1570">
                  <c:v>1.0450000900164001E-6</c:v>
                </c:pt>
                <c:pt idx="1571">
                  <c:v>1.0435001058795E-6</c:v>
                </c:pt>
                <c:pt idx="1572">
                  <c:v>1.0495000424270899E-6</c:v>
                </c:pt>
                <c:pt idx="1573">
                  <c:v>1.0435001058795E-6</c:v>
                </c:pt>
                <c:pt idx="1574">
                  <c:v>1.0430001111672E-6</c:v>
                </c:pt>
                <c:pt idx="1575">
                  <c:v>1.0425001164549001E-6</c:v>
                </c:pt>
                <c:pt idx="1576">
                  <c:v>1.0420001217426E-6</c:v>
                </c:pt>
                <c:pt idx="1577">
                  <c:v>1.0415000133434601E-6</c:v>
                </c:pt>
                <c:pt idx="1578">
                  <c:v>1.0415001270303001E-6</c:v>
                </c:pt>
                <c:pt idx="1579">
                  <c:v>1.041000132318E-6</c:v>
                </c:pt>
                <c:pt idx="1580">
                  <c:v>1.0425001164549001E-6</c:v>
                </c:pt>
                <c:pt idx="1581">
                  <c:v>1.0415001270303001E-6</c:v>
                </c:pt>
                <c:pt idx="1582">
                  <c:v>1.0420000080557599E-6</c:v>
                </c:pt>
                <c:pt idx="1583">
                  <c:v>1.0425001164549001E-6</c:v>
                </c:pt>
                <c:pt idx="1584">
                  <c:v>1.0405000239188601E-6</c:v>
                </c:pt>
                <c:pt idx="1585">
                  <c:v>1.0420001217426E-6</c:v>
                </c:pt>
                <c:pt idx="1586">
                  <c:v>1.0415000133434601E-6</c:v>
                </c:pt>
                <c:pt idx="1587">
                  <c:v>1.04000002920656E-6</c:v>
                </c:pt>
                <c:pt idx="1588">
                  <c:v>1.0415000133434601E-6</c:v>
                </c:pt>
                <c:pt idx="1589">
                  <c:v>1.0415000133434601E-6</c:v>
                </c:pt>
                <c:pt idx="1590">
                  <c:v>1.0399999155197199E-6</c:v>
                </c:pt>
                <c:pt idx="1591">
                  <c:v>1.04000002920656E-6</c:v>
                </c:pt>
                <c:pt idx="1592">
                  <c:v>1.0415000133434601E-6</c:v>
                </c:pt>
                <c:pt idx="1593">
                  <c:v>1.04000002920656E-6</c:v>
                </c:pt>
                <c:pt idx="1594">
                  <c:v>1.04000002920656E-6</c:v>
                </c:pt>
                <c:pt idx="1595">
                  <c:v>1.04000002920656E-6</c:v>
                </c:pt>
                <c:pt idx="1596">
                  <c:v>1.0394999208074201E-6</c:v>
                </c:pt>
                <c:pt idx="1597">
                  <c:v>1.04000002920656E-6</c:v>
                </c:pt>
                <c:pt idx="1598">
                  <c:v>1.0405000239188601E-6</c:v>
                </c:pt>
                <c:pt idx="1599">
                  <c:v>1.03900003978196E-6</c:v>
                </c:pt>
                <c:pt idx="1600">
                  <c:v>1.03900003978196E-6</c:v>
                </c:pt>
                <c:pt idx="1601">
                  <c:v>1.0394999208074201E-6</c:v>
                </c:pt>
                <c:pt idx="1602">
                  <c:v>1.03499996839673E-6</c:v>
                </c:pt>
                <c:pt idx="1603">
                  <c:v>1.03499996839673E-6</c:v>
                </c:pt>
                <c:pt idx="1604">
                  <c:v>1.02900003184913E-6</c:v>
                </c:pt>
                <c:pt idx="1605">
                  <c:v>1.03449997368443E-6</c:v>
                </c:pt>
                <c:pt idx="1606">
                  <c:v>1.0285000371368299E-6</c:v>
                </c:pt>
                <c:pt idx="1607">
                  <c:v>1.02750004771223E-6</c:v>
                </c:pt>
                <c:pt idx="1608">
                  <c:v>1.02800004242453E-6</c:v>
                </c:pt>
                <c:pt idx="1609">
                  <c:v>1.02800004242453E-6</c:v>
                </c:pt>
                <c:pt idx="1610">
                  <c:v>1.02750004771223E-6</c:v>
                </c:pt>
                <c:pt idx="1611">
                  <c:v>1.0270000529999301E-6</c:v>
                </c:pt>
                <c:pt idx="1612">
                  <c:v>1.02800004242453E-6</c:v>
                </c:pt>
                <c:pt idx="1613">
                  <c:v>1.02650005828763E-6</c:v>
                </c:pt>
                <c:pt idx="1614">
                  <c:v>1.0280001561113701E-6</c:v>
                </c:pt>
                <c:pt idx="1615">
                  <c:v>1.02750004771223E-6</c:v>
                </c:pt>
                <c:pt idx="1616">
                  <c:v>1.02650005828763E-6</c:v>
                </c:pt>
                <c:pt idx="1617">
                  <c:v>1.02650005828763E-6</c:v>
                </c:pt>
                <c:pt idx="1618">
                  <c:v>1.02750004771223E-6</c:v>
                </c:pt>
                <c:pt idx="1619">
                  <c:v>1.02650005828763E-6</c:v>
                </c:pt>
                <c:pt idx="1620">
                  <c:v>1.0260001772621699E-6</c:v>
                </c:pt>
                <c:pt idx="1621">
                  <c:v>1.0260001772621699E-6</c:v>
                </c:pt>
                <c:pt idx="1622">
                  <c:v>1.02650005828763E-6</c:v>
                </c:pt>
                <c:pt idx="1623">
                  <c:v>1.02500018783757E-6</c:v>
                </c:pt>
                <c:pt idx="1624">
                  <c:v>1.02550006886303E-6</c:v>
                </c:pt>
                <c:pt idx="1625">
                  <c:v>1.02450007943843E-6</c:v>
                </c:pt>
                <c:pt idx="1626">
                  <c:v>1.0240000847261399E-6</c:v>
                </c:pt>
                <c:pt idx="1627">
                  <c:v>1.02450007943843E-6</c:v>
                </c:pt>
                <c:pt idx="1628">
                  <c:v>1.02350009001384E-6</c:v>
                </c:pt>
                <c:pt idx="1629">
                  <c:v>1.0230000953015399E-6</c:v>
                </c:pt>
                <c:pt idx="1630">
                  <c:v>1.0225001005892401E-6</c:v>
                </c:pt>
                <c:pt idx="1631">
                  <c:v>1.0230000953015399E-6</c:v>
                </c:pt>
                <c:pt idx="1632">
                  <c:v>1.0225001005892401E-6</c:v>
                </c:pt>
                <c:pt idx="1633">
                  <c:v>1.0230000953015399E-6</c:v>
                </c:pt>
                <c:pt idx="1634">
                  <c:v>1.0230000953015399E-6</c:v>
                </c:pt>
                <c:pt idx="1635">
                  <c:v>1.0225001005892401E-6</c:v>
                </c:pt>
                <c:pt idx="1636">
                  <c:v>1.02350009001384E-6</c:v>
                </c:pt>
                <c:pt idx="1637">
                  <c:v>1.0219999921900999E-6</c:v>
                </c:pt>
                <c:pt idx="1638">
                  <c:v>1.0230000953015399E-6</c:v>
                </c:pt>
                <c:pt idx="1639">
                  <c:v>1.0225001005892401E-6</c:v>
                </c:pt>
                <c:pt idx="1640">
                  <c:v>1.0165000503548E-6</c:v>
                </c:pt>
                <c:pt idx="1641">
                  <c:v>1.0165000503548E-6</c:v>
                </c:pt>
                <c:pt idx="1642">
                  <c:v>1.0109999948326699E-6</c:v>
                </c:pt>
                <c:pt idx="1643">
                  <c:v>1.0205000080532001E-6</c:v>
                </c:pt>
                <c:pt idx="1644">
                  <c:v>1.01599994195566E-6</c:v>
                </c:pt>
                <c:pt idx="1645">
                  <c:v>1.0154999472433699E-6</c:v>
                </c:pt>
                <c:pt idx="1646">
                  <c:v>1.0205000080532001E-6</c:v>
                </c:pt>
                <c:pt idx="1647">
                  <c:v>1.0105000001203701E-6</c:v>
                </c:pt>
                <c:pt idx="1648">
                  <c:v>1.00949989700893E-6</c:v>
                </c:pt>
                <c:pt idx="1649">
                  <c:v>1.0105000001203701E-6</c:v>
                </c:pt>
                <c:pt idx="1650">
                  <c:v>1.0095000106957701E-6</c:v>
                </c:pt>
                <c:pt idx="1651">
                  <c:v>1.01000000540807E-6</c:v>
                </c:pt>
                <c:pt idx="1652">
                  <c:v>1.0109999948326699E-6</c:v>
                </c:pt>
                <c:pt idx="1653">
                  <c:v>1.00900001598347E-6</c:v>
                </c:pt>
                <c:pt idx="1654">
                  <c:v>1.00800002655887E-6</c:v>
                </c:pt>
                <c:pt idx="1655">
                  <c:v>1.00900001598347E-6</c:v>
                </c:pt>
                <c:pt idx="1656">
                  <c:v>1.00800002655887E-6</c:v>
                </c:pt>
                <c:pt idx="1657">
                  <c:v>1.0095000106957701E-6</c:v>
                </c:pt>
                <c:pt idx="1658">
                  <c:v>1.00800002655887E-6</c:v>
                </c:pt>
                <c:pt idx="1659">
                  <c:v>1.00800002655887E-6</c:v>
                </c:pt>
                <c:pt idx="1660">
                  <c:v>1.0070000371342701E-6</c:v>
                </c:pt>
                <c:pt idx="1661">
                  <c:v>1.0060000477096701E-6</c:v>
                </c:pt>
                <c:pt idx="1662">
                  <c:v>1.0060000477096701E-6</c:v>
                </c:pt>
                <c:pt idx="1663">
                  <c:v>1.00650004242197E-6</c:v>
                </c:pt>
                <c:pt idx="1664">
                  <c:v>1.00550005299737E-6</c:v>
                </c:pt>
                <c:pt idx="1665">
                  <c:v>1.0075000318465699E-6</c:v>
                </c:pt>
                <c:pt idx="1666">
                  <c:v>1.0060000477096701E-6</c:v>
                </c:pt>
                <c:pt idx="1667">
                  <c:v>1.00650004242197E-6</c:v>
                </c:pt>
                <c:pt idx="1668">
                  <c:v>1.0060000477096701E-6</c:v>
                </c:pt>
                <c:pt idx="1669">
                  <c:v>1.00550005299737E-6</c:v>
                </c:pt>
                <c:pt idx="1670">
                  <c:v>1.0040000688604699E-6</c:v>
                </c:pt>
                <c:pt idx="1671">
                  <c:v>1.00450006357277E-6</c:v>
                </c:pt>
                <c:pt idx="1672">
                  <c:v>1.0050000582850699E-6</c:v>
                </c:pt>
                <c:pt idx="1673">
                  <c:v>1.0060000477096701E-6</c:v>
                </c:pt>
                <c:pt idx="1674">
                  <c:v>1.0050000582850699E-6</c:v>
                </c:pt>
                <c:pt idx="1675">
                  <c:v>1.0050000582850699E-6</c:v>
                </c:pt>
                <c:pt idx="1676">
                  <c:v>1.0050000582850699E-6</c:v>
                </c:pt>
                <c:pt idx="1677">
                  <c:v>1.00450006357277E-6</c:v>
                </c:pt>
                <c:pt idx="1678">
                  <c:v>1.0050000582850699E-6</c:v>
                </c:pt>
                <c:pt idx="1679">
                  <c:v>1.00650004242197E-6</c:v>
                </c:pt>
                <c:pt idx="1680">
                  <c:v>1.0040000688604699E-6</c:v>
                </c:pt>
                <c:pt idx="1681">
                  <c:v>1.00550005299737E-6</c:v>
                </c:pt>
                <c:pt idx="1682">
                  <c:v>1.0035000741481701E-6</c:v>
                </c:pt>
                <c:pt idx="1683">
                  <c:v>1.0035000741481701E-6</c:v>
                </c:pt>
                <c:pt idx="1684">
                  <c:v>1.00300007943587E-6</c:v>
                </c:pt>
                <c:pt idx="1685">
                  <c:v>1.00349996046134E-6</c:v>
                </c:pt>
                <c:pt idx="1686">
                  <c:v>1.00450006357277E-6</c:v>
                </c:pt>
                <c:pt idx="1687">
                  <c:v>1.0035000741481701E-6</c:v>
                </c:pt>
                <c:pt idx="1688">
                  <c:v>1.0035000741481701E-6</c:v>
                </c:pt>
                <c:pt idx="1689">
                  <c:v>1.00200009001127E-6</c:v>
                </c:pt>
                <c:pt idx="1690">
                  <c:v>1.0009999868998399E-6</c:v>
                </c:pt>
                <c:pt idx="1691">
                  <c:v>9.9950011644977992E-7</c:v>
                </c:pt>
                <c:pt idx="1692">
                  <c:v>9.9500016403908291E-7</c:v>
                </c:pt>
                <c:pt idx="1693">
                  <c:v>1.00000011116208E-6</c:v>
                </c:pt>
                <c:pt idx="1694">
                  <c:v>9.9500016403908291E-7</c:v>
                </c:pt>
                <c:pt idx="1695">
                  <c:v>9.9450005563994594E-7</c:v>
                </c:pt>
                <c:pt idx="1696">
                  <c:v>9.9550004506454507E-7</c:v>
                </c:pt>
                <c:pt idx="1697">
                  <c:v>9.9450005563994594E-7</c:v>
                </c:pt>
                <c:pt idx="1698">
                  <c:v>9.9550004506454507E-7</c:v>
                </c:pt>
                <c:pt idx="1699">
                  <c:v>9.9500016403908291E-7</c:v>
                </c:pt>
                <c:pt idx="1700">
                  <c:v>9.9550004506454507E-7</c:v>
                </c:pt>
                <c:pt idx="1701">
                  <c:v>9.9450005563994594E-7</c:v>
                </c:pt>
                <c:pt idx="1702">
                  <c:v>9.9550004506454507E-7</c:v>
                </c:pt>
                <c:pt idx="1703">
                  <c:v>9.9500016403908291E-7</c:v>
                </c:pt>
                <c:pt idx="1704">
                  <c:v>9.9450005563994594E-7</c:v>
                </c:pt>
                <c:pt idx="1705">
                  <c:v>9.9400006092764607E-7</c:v>
                </c:pt>
                <c:pt idx="1706">
                  <c:v>9.9500016403908291E-7</c:v>
                </c:pt>
                <c:pt idx="1707">
                  <c:v>9.9450005563994594E-7</c:v>
                </c:pt>
                <c:pt idx="1708">
                  <c:v>9.8850011909234994E-7</c:v>
                </c:pt>
                <c:pt idx="1709">
                  <c:v>9.9500016403908291E-7</c:v>
                </c:pt>
                <c:pt idx="1710">
                  <c:v>9.8900011380465003E-7</c:v>
                </c:pt>
                <c:pt idx="1711">
                  <c:v>9.8950010851694906E-7</c:v>
                </c:pt>
                <c:pt idx="1712">
                  <c:v>9.88500005405512E-7</c:v>
                </c:pt>
                <c:pt idx="1713">
                  <c:v>9.87000021268613E-7</c:v>
                </c:pt>
                <c:pt idx="1714">
                  <c:v>9.8750001598091309E-7</c:v>
                </c:pt>
                <c:pt idx="1715">
                  <c:v>9.8199996045877903E-7</c:v>
                </c:pt>
                <c:pt idx="1716">
                  <c:v>9.8300006357021609E-7</c:v>
                </c:pt>
                <c:pt idx="1717">
                  <c:v>9.8350005828251597E-7</c:v>
                </c:pt>
                <c:pt idx="1718">
                  <c:v>9.8150007943331708E-7</c:v>
                </c:pt>
                <c:pt idx="1719">
                  <c:v>9.8650002655631397E-7</c:v>
                </c:pt>
                <c:pt idx="1720">
                  <c:v>9.82500068857916E-7</c:v>
                </c:pt>
                <c:pt idx="1721">
                  <c:v>9.8050009000871796E-7</c:v>
                </c:pt>
                <c:pt idx="1722">
                  <c:v>9.8050009000871796E-7</c:v>
                </c:pt>
                <c:pt idx="1723">
                  <c:v>9.7750000804808202E-7</c:v>
                </c:pt>
                <c:pt idx="1724">
                  <c:v>9.8199996045877903E-7</c:v>
                </c:pt>
                <c:pt idx="1725">
                  <c:v>9.8150007943331708E-7</c:v>
                </c:pt>
                <c:pt idx="1726">
                  <c:v>9.8300006357021609E-7</c:v>
                </c:pt>
                <c:pt idx="1727">
                  <c:v>9.7749989436124409E-7</c:v>
                </c:pt>
                <c:pt idx="1728">
                  <c:v>9.8050009000871796E-7</c:v>
                </c:pt>
                <c:pt idx="1729">
                  <c:v>9.7999998160957994E-7</c:v>
                </c:pt>
                <c:pt idx="1730">
                  <c:v>9.8099997103417991E-7</c:v>
                </c:pt>
                <c:pt idx="1731">
                  <c:v>9.7499992079974597E-7</c:v>
                </c:pt>
                <c:pt idx="1732">
                  <c:v>9.7550002919888293E-7</c:v>
                </c:pt>
                <c:pt idx="1733">
                  <c:v>9.75499915512045E-7</c:v>
                </c:pt>
                <c:pt idx="1734">
                  <c:v>9.7449992608744609E-7</c:v>
                </c:pt>
                <c:pt idx="1735">
                  <c:v>9.735000503496849E-7</c:v>
                </c:pt>
                <c:pt idx="1736">
                  <c:v>9.73999931375146E-7</c:v>
                </c:pt>
                <c:pt idx="1737">
                  <c:v>9.7349993666284696E-7</c:v>
                </c:pt>
                <c:pt idx="1738">
                  <c:v>9.7299994195054709E-7</c:v>
                </c:pt>
                <c:pt idx="1739">
                  <c:v>9.7249994723824699E-7</c:v>
                </c:pt>
                <c:pt idx="1740">
                  <c:v>9.7250006092508493E-7</c:v>
                </c:pt>
                <c:pt idx="1741">
                  <c:v>9.7249994723824699E-7</c:v>
                </c:pt>
                <c:pt idx="1742">
                  <c:v>9.73999931375146E-7</c:v>
                </c:pt>
                <c:pt idx="1743">
                  <c:v>9.7299994195054709E-7</c:v>
                </c:pt>
                <c:pt idx="1744">
                  <c:v>9.7299994195054709E-7</c:v>
                </c:pt>
                <c:pt idx="1745">
                  <c:v>9.7299994195054709E-7</c:v>
                </c:pt>
                <c:pt idx="1746">
                  <c:v>9.7049996838904896E-7</c:v>
                </c:pt>
                <c:pt idx="1747">
                  <c:v>9.7050008207588605E-7</c:v>
                </c:pt>
                <c:pt idx="1748">
                  <c:v>9.7099996310134799E-7</c:v>
                </c:pt>
                <c:pt idx="1749">
                  <c:v>9.7150007150048602E-7</c:v>
                </c:pt>
                <c:pt idx="1750">
                  <c:v>9.7050008207588605E-7</c:v>
                </c:pt>
                <c:pt idx="1751">
                  <c:v>9.7100007678818593E-7</c:v>
                </c:pt>
                <c:pt idx="1752">
                  <c:v>9.7250006092508493E-7</c:v>
                </c:pt>
                <c:pt idx="1753">
                  <c:v>9.6700000540295108E-7</c:v>
                </c:pt>
                <c:pt idx="1754">
                  <c:v>9.7099996310134799E-7</c:v>
                </c:pt>
                <c:pt idx="1755">
                  <c:v>9.6550013495289001E-7</c:v>
                </c:pt>
                <c:pt idx="1756">
                  <c:v>9.6500002655375199E-7</c:v>
                </c:pt>
                <c:pt idx="1757">
                  <c:v>9.6450003184145295E-7</c:v>
                </c:pt>
                <c:pt idx="1758">
                  <c:v>9.6350004241685298E-7</c:v>
                </c:pt>
                <c:pt idx="1759">
                  <c:v>9.6350004241685298E-7</c:v>
                </c:pt>
                <c:pt idx="1760">
                  <c:v>9.6400003712915307E-7</c:v>
                </c:pt>
                <c:pt idx="1761">
                  <c:v>9.6300016139139104E-7</c:v>
                </c:pt>
                <c:pt idx="1762">
                  <c:v>9.6400003712915307E-7</c:v>
                </c:pt>
                <c:pt idx="1763">
                  <c:v>9.6250016667909201E-7</c:v>
                </c:pt>
                <c:pt idx="1764">
                  <c:v>9.6200005827995398E-7</c:v>
                </c:pt>
                <c:pt idx="1765">
                  <c:v>9.6150006356765495E-7</c:v>
                </c:pt>
                <c:pt idx="1766">
                  <c:v>9.6200005827995398E-7</c:v>
                </c:pt>
                <c:pt idx="1767">
                  <c:v>9.6150006356765495E-7</c:v>
                </c:pt>
                <c:pt idx="1768">
                  <c:v>9.6200005827995398E-7</c:v>
                </c:pt>
                <c:pt idx="1769">
                  <c:v>9.5949997103161792E-7</c:v>
                </c:pt>
                <c:pt idx="1770">
                  <c:v>9.604999604562181E-7</c:v>
                </c:pt>
                <c:pt idx="1771">
                  <c:v>9.5949997103161792E-7</c:v>
                </c:pt>
                <c:pt idx="1772">
                  <c:v>9.6050007414305498E-7</c:v>
                </c:pt>
                <c:pt idx="1773">
                  <c:v>9.5900009000615598E-7</c:v>
                </c:pt>
                <c:pt idx="1774">
                  <c:v>9.5900009000615598E-7</c:v>
                </c:pt>
                <c:pt idx="1775">
                  <c:v>9.6100006885535507E-7</c:v>
                </c:pt>
                <c:pt idx="1776">
                  <c:v>9.5949997103161792E-7</c:v>
                </c:pt>
                <c:pt idx="1777">
                  <c:v>9.5950008471845607E-7</c:v>
                </c:pt>
                <c:pt idx="1778">
                  <c:v>9.5900009000615598E-7</c:v>
                </c:pt>
                <c:pt idx="1779">
                  <c:v>9.5800010058155707E-7</c:v>
                </c:pt>
                <c:pt idx="1780">
                  <c:v>9.5849998160701901E-7</c:v>
                </c:pt>
                <c:pt idx="1781">
                  <c:v>9.5950008471845607E-7</c:v>
                </c:pt>
                <c:pt idx="1782">
                  <c:v>9.5950008471845607E-7</c:v>
                </c:pt>
                <c:pt idx="1783">
                  <c:v>9.5800010058155707E-7</c:v>
                </c:pt>
                <c:pt idx="1784">
                  <c:v>9.5849998160701901E-7</c:v>
                </c:pt>
                <c:pt idx="1785">
                  <c:v>9.5849998160701901E-7</c:v>
                </c:pt>
                <c:pt idx="1786">
                  <c:v>9.5849998160701901E-7</c:v>
                </c:pt>
                <c:pt idx="1787">
                  <c:v>9.5950008471845607E-7</c:v>
                </c:pt>
                <c:pt idx="1788">
                  <c:v>9.5850009529385695E-7</c:v>
                </c:pt>
                <c:pt idx="1789">
                  <c:v>9.5800010058155707E-7</c:v>
                </c:pt>
                <c:pt idx="1790">
                  <c:v>9.574999921824201E-7</c:v>
                </c:pt>
                <c:pt idx="1791">
                  <c:v>9.5850009529385695E-7</c:v>
                </c:pt>
                <c:pt idx="1792">
                  <c:v>9.5750010586925698E-7</c:v>
                </c:pt>
                <c:pt idx="1793">
                  <c:v>9.5300009661514196E-7</c:v>
                </c:pt>
                <c:pt idx="1794">
                  <c:v>9.5750010586925698E-7</c:v>
                </c:pt>
                <c:pt idx="1795">
                  <c:v>9.51000060922524E-7</c:v>
                </c:pt>
                <c:pt idx="1796">
                  <c:v>9.5600012173235797E-7</c:v>
                </c:pt>
                <c:pt idx="1797">
                  <c:v>9.5649988907098304E-7</c:v>
                </c:pt>
                <c:pt idx="1798">
                  <c:v>9.5000007149792499E-7</c:v>
                </c:pt>
                <c:pt idx="1799">
                  <c:v>9.5550001333322101E-7</c:v>
                </c:pt>
                <c:pt idx="1800">
                  <c:v>9.5050000936680505E-7</c:v>
                </c:pt>
                <c:pt idx="1801">
                  <c:v>9.5000007149792499E-7</c:v>
                </c:pt>
                <c:pt idx="1802">
                  <c:v>9.5000007149792499E-7</c:v>
                </c:pt>
                <c:pt idx="1803">
                  <c:v>9.5000012834134395E-7</c:v>
                </c:pt>
                <c:pt idx="1804">
                  <c:v>9.5000007149792499E-7</c:v>
                </c:pt>
                <c:pt idx="1805">
                  <c:v>9.5000012834134395E-7</c:v>
                </c:pt>
                <c:pt idx="1806">
                  <c:v>9.49500076785625E-7</c:v>
                </c:pt>
                <c:pt idx="1807">
                  <c:v>9.5000007149792499E-7</c:v>
                </c:pt>
                <c:pt idx="1808">
                  <c:v>9.4800014949214497E-7</c:v>
                </c:pt>
                <c:pt idx="1809">
                  <c:v>9.4800014949214497E-7</c:v>
                </c:pt>
                <c:pt idx="1810">
                  <c:v>9.4800014949214497E-7</c:v>
                </c:pt>
                <c:pt idx="1811">
                  <c:v>9.4800014949214497E-7</c:v>
                </c:pt>
                <c:pt idx="1812">
                  <c:v>9.4850008736102598E-7</c:v>
                </c:pt>
                <c:pt idx="1813">
                  <c:v>9.4850008736102598E-7</c:v>
                </c:pt>
                <c:pt idx="1814">
                  <c:v>9.4850008736102598E-7</c:v>
                </c:pt>
                <c:pt idx="1815">
                  <c:v>9.48000092648726E-7</c:v>
                </c:pt>
                <c:pt idx="1816">
                  <c:v>9.4700016006754595E-7</c:v>
                </c:pt>
                <c:pt idx="1817">
                  <c:v>9.4600011379952701E-7</c:v>
                </c:pt>
                <c:pt idx="1818">
                  <c:v>9.4700016006754595E-7</c:v>
                </c:pt>
                <c:pt idx="1819">
                  <c:v>9.4700010322412698E-7</c:v>
                </c:pt>
                <c:pt idx="1820">
                  <c:v>9.4650022219866504E-7</c:v>
                </c:pt>
                <c:pt idx="1821">
                  <c:v>9.4600017064294598E-7</c:v>
                </c:pt>
                <c:pt idx="1822">
                  <c:v>9.46500108511827E-7</c:v>
                </c:pt>
                <c:pt idx="1823">
                  <c:v>9.4750009793642601E-7</c:v>
                </c:pt>
                <c:pt idx="1824">
                  <c:v>9.4700010322412698E-7</c:v>
                </c:pt>
                <c:pt idx="1825">
                  <c:v>9.46500108511827E-7</c:v>
                </c:pt>
                <c:pt idx="1826">
                  <c:v>9.4450012966262801E-7</c:v>
                </c:pt>
                <c:pt idx="1827">
                  <c:v>9.45000124374928E-7</c:v>
                </c:pt>
                <c:pt idx="1828">
                  <c:v>9.45000124374928E-7</c:v>
                </c:pt>
                <c:pt idx="1829">
                  <c:v>9.4350008339461003E-7</c:v>
                </c:pt>
                <c:pt idx="1830">
                  <c:v>9.4350014023802899E-7</c:v>
                </c:pt>
                <c:pt idx="1831">
                  <c:v>9.4350008339461003E-7</c:v>
                </c:pt>
                <c:pt idx="1832">
                  <c:v>9.4450012966262801E-7</c:v>
                </c:pt>
                <c:pt idx="1833">
                  <c:v>9.4300020236914797E-7</c:v>
                </c:pt>
                <c:pt idx="1834">
                  <c:v>9.4400002126349104E-7</c:v>
                </c:pt>
                <c:pt idx="1835">
                  <c:v>9.4350014023802899E-7</c:v>
                </c:pt>
                <c:pt idx="1836">
                  <c:v>9.4350008339461003E-7</c:v>
                </c:pt>
                <c:pt idx="1837">
                  <c:v>9.4350014023802899E-7</c:v>
                </c:pt>
                <c:pt idx="1838">
                  <c:v>9.4250009397001101E-7</c:v>
                </c:pt>
                <c:pt idx="1839">
                  <c:v>9.4100005298969304E-7</c:v>
                </c:pt>
                <c:pt idx="1840">
                  <c:v>9.4100016667653097E-7</c:v>
                </c:pt>
                <c:pt idx="1841">
                  <c:v>9.4100005298969304E-7</c:v>
                </c:pt>
                <c:pt idx="1842">
                  <c:v>9.4150010454541104E-7</c:v>
                </c:pt>
                <c:pt idx="1843">
                  <c:v>9.4050000143397398E-7</c:v>
                </c:pt>
                <c:pt idx="1844">
                  <c:v>9.4250009397001101E-7</c:v>
                </c:pt>
                <c:pt idx="1845">
                  <c:v>9.4050000143397398E-7</c:v>
                </c:pt>
                <c:pt idx="1846">
                  <c:v>9.4050011512081202E-7</c:v>
                </c:pt>
                <c:pt idx="1847">
                  <c:v>9.4000006356509402E-7</c:v>
                </c:pt>
                <c:pt idx="1848">
                  <c:v>9.4000006356509402E-7</c:v>
                </c:pt>
                <c:pt idx="1849">
                  <c:v>9.3849996574135698E-7</c:v>
                </c:pt>
                <c:pt idx="1850">
                  <c:v>9.3899996045365697E-7</c:v>
                </c:pt>
                <c:pt idx="1851">
                  <c:v>9.4050000143397398E-7</c:v>
                </c:pt>
                <c:pt idx="1852">
                  <c:v>9.3849996574135698E-7</c:v>
                </c:pt>
                <c:pt idx="1853">
                  <c:v>9.3950001200937497E-7</c:v>
                </c:pt>
                <c:pt idx="1854">
                  <c:v>9.37999971029057E-7</c:v>
                </c:pt>
                <c:pt idx="1855">
                  <c:v>9.3849996574135698E-7</c:v>
                </c:pt>
                <c:pt idx="1856">
                  <c:v>9.3599999217985896E-7</c:v>
                </c:pt>
                <c:pt idx="1857">
                  <c:v>9.3500000275525899E-7</c:v>
                </c:pt>
                <c:pt idx="1858">
                  <c:v>9.3299996706264199E-7</c:v>
                </c:pt>
                <c:pt idx="1859">
                  <c:v>9.2749996838392605E-7</c:v>
                </c:pt>
                <c:pt idx="1860">
                  <c:v>9.2549998953472802E-7</c:v>
                </c:pt>
                <c:pt idx="1861">
                  <c:v>9.2650009264616497E-7</c:v>
                </c:pt>
                <c:pt idx="1862">
                  <c:v>9.2450000011012805E-7</c:v>
                </c:pt>
                <c:pt idx="1863">
                  <c:v>9.2400006224124798E-7</c:v>
                </c:pt>
                <c:pt idx="1864">
                  <c:v>9.2250002126093001E-7</c:v>
                </c:pt>
                <c:pt idx="1865">
                  <c:v>9.2300007281664801E-7</c:v>
                </c:pt>
                <c:pt idx="1866">
                  <c:v>9.2300007281664801E-7</c:v>
                </c:pt>
                <c:pt idx="1867">
                  <c:v>9.2250013494776699E-7</c:v>
                </c:pt>
                <c:pt idx="1868">
                  <c:v>9.2300007281664801E-7</c:v>
                </c:pt>
                <c:pt idx="1869">
                  <c:v>9.2750008207076398E-7</c:v>
                </c:pt>
                <c:pt idx="1870">
                  <c:v>9.2800007678306397E-7</c:v>
                </c:pt>
                <c:pt idx="1871">
                  <c:v>9.2800007678306397E-7</c:v>
                </c:pt>
                <c:pt idx="1872">
                  <c:v>9.2900000936424402E-7</c:v>
                </c:pt>
                <c:pt idx="1873">
                  <c:v>9.2900000936424402E-7</c:v>
                </c:pt>
                <c:pt idx="1874">
                  <c:v>9.2850007149536395E-7</c:v>
                </c:pt>
                <c:pt idx="1875">
                  <c:v>9.2950006091996297E-7</c:v>
                </c:pt>
                <c:pt idx="1876">
                  <c:v>9.2999999878884399E-7</c:v>
                </c:pt>
                <c:pt idx="1877">
                  <c:v>9.3050005034456199E-7</c:v>
                </c:pt>
                <c:pt idx="1878">
                  <c:v>9.3100004505686197E-7</c:v>
                </c:pt>
                <c:pt idx="1879">
                  <c:v>9.3200003448146099E-7</c:v>
                </c:pt>
                <c:pt idx="1880">
                  <c:v>9.3200003448146099E-7</c:v>
                </c:pt>
                <c:pt idx="1881">
                  <c:v>9.3250008603718005E-7</c:v>
                </c:pt>
                <c:pt idx="1882">
                  <c:v>9.3200003448146099E-7</c:v>
                </c:pt>
                <c:pt idx="1883">
                  <c:v>9.3150003976916196E-7</c:v>
                </c:pt>
                <c:pt idx="1884">
                  <c:v>9.3150009661257997E-7</c:v>
                </c:pt>
                <c:pt idx="1885">
                  <c:v>9.3300002390606096E-7</c:v>
                </c:pt>
                <c:pt idx="1886">
                  <c:v>9.3300013759289805E-7</c:v>
                </c:pt>
                <c:pt idx="1887">
                  <c:v>9.3200003448146099E-7</c:v>
                </c:pt>
                <c:pt idx="1888">
                  <c:v>9.3050010718798096E-7</c:v>
                </c:pt>
                <c:pt idx="1889">
                  <c:v>9.3200003448146099E-7</c:v>
                </c:pt>
                <c:pt idx="1890">
                  <c:v>9.3000005563226296E-7</c:v>
                </c:pt>
                <c:pt idx="1891">
                  <c:v>9.3050005034456199E-7</c:v>
                </c:pt>
                <c:pt idx="1892">
                  <c:v>9.3050010718798096E-7</c:v>
                </c:pt>
                <c:pt idx="1893">
                  <c:v>9.2950006091996297E-7</c:v>
                </c:pt>
                <c:pt idx="1894">
                  <c:v>9.3050005034456199E-7</c:v>
                </c:pt>
                <c:pt idx="1895">
                  <c:v>9.2950011776338204E-7</c:v>
                </c:pt>
                <c:pt idx="1896">
                  <c:v>9.2900006620766299E-7</c:v>
                </c:pt>
                <c:pt idx="1897">
                  <c:v>9.2900000936424402E-7</c:v>
                </c:pt>
                <c:pt idx="1898">
                  <c:v>9.2400011908466695E-7</c:v>
                </c:pt>
                <c:pt idx="1899">
                  <c:v>9.2800007678306397E-7</c:v>
                </c:pt>
                <c:pt idx="1900">
                  <c:v>9.2350012437236696E-7</c:v>
                </c:pt>
                <c:pt idx="1901">
                  <c:v>9.2300012966006698E-7</c:v>
                </c:pt>
                <c:pt idx="1902">
                  <c:v>9.2400006224124798E-7</c:v>
                </c:pt>
                <c:pt idx="1903">
                  <c:v>9.2250013494776699E-7</c:v>
                </c:pt>
                <c:pt idx="1904">
                  <c:v>9.2300007281664801E-7</c:v>
                </c:pt>
                <c:pt idx="1905">
                  <c:v>9.2099998028061204E-7</c:v>
                </c:pt>
                <c:pt idx="1906">
                  <c:v>9.2050004241173103E-7</c:v>
                </c:pt>
                <c:pt idx="1907">
                  <c:v>9.2250002126093001E-7</c:v>
                </c:pt>
                <c:pt idx="1908">
                  <c:v>9.2300007281664801E-7</c:v>
                </c:pt>
                <c:pt idx="1909">
                  <c:v>9.2050004241173103E-7</c:v>
                </c:pt>
                <c:pt idx="1910">
                  <c:v>9.22000083392049E-7</c:v>
                </c:pt>
                <c:pt idx="1911">
                  <c:v>9.1750007413793302E-7</c:v>
                </c:pt>
                <c:pt idx="1912">
                  <c:v>9.17000136269052E-7</c:v>
                </c:pt>
                <c:pt idx="1913">
                  <c:v>9.1449999217729698E-7</c:v>
                </c:pt>
                <c:pt idx="1914">
                  <c:v>9.1550009528873404E-7</c:v>
                </c:pt>
                <c:pt idx="1915">
                  <c:v>9.1350000275269796E-7</c:v>
                </c:pt>
                <c:pt idx="1916">
                  <c:v>9.1650008471333401E-7</c:v>
                </c:pt>
                <c:pt idx="1917">
                  <c:v>9.17000136269052E-7</c:v>
                </c:pt>
                <c:pt idx="1918">
                  <c:v>9.1549998160189695E-7</c:v>
                </c:pt>
                <c:pt idx="1919">
                  <c:v>9.1650008471333401E-7</c:v>
                </c:pt>
                <c:pt idx="1920">
                  <c:v>9.17000136269052E-7</c:v>
                </c:pt>
                <c:pt idx="1921">
                  <c:v>9.1549998160189695E-7</c:v>
                </c:pt>
                <c:pt idx="1922">
                  <c:v>9.1650008471333401E-7</c:v>
                </c:pt>
                <c:pt idx="1923">
                  <c:v>9.17000136269052E-7</c:v>
                </c:pt>
                <c:pt idx="1924">
                  <c:v>9.1500004373301604E-7</c:v>
                </c:pt>
                <c:pt idx="1925">
                  <c:v>9.1550009528873404E-7</c:v>
                </c:pt>
                <c:pt idx="1926">
                  <c:v>9.1800012569365197E-7</c:v>
                </c:pt>
                <c:pt idx="1927">
                  <c:v>9.1549998160189695E-7</c:v>
                </c:pt>
                <c:pt idx="1928">
                  <c:v>9.1600003315761495E-7</c:v>
                </c:pt>
                <c:pt idx="1929">
                  <c:v>9.1649997102649597E-7</c:v>
                </c:pt>
                <c:pt idx="1930">
                  <c:v>9.1650008471333401E-7</c:v>
                </c:pt>
                <c:pt idx="1931">
                  <c:v>9.1050003447889996E-7</c:v>
                </c:pt>
                <c:pt idx="1932">
                  <c:v>9.1550009528873404E-7</c:v>
                </c:pt>
                <c:pt idx="1933">
                  <c:v>9.0900005034200096E-7</c:v>
                </c:pt>
                <c:pt idx="1934">
                  <c:v>9.0900005034200096E-7</c:v>
                </c:pt>
                <c:pt idx="1935">
                  <c:v>9.0850005562970097E-7</c:v>
                </c:pt>
                <c:pt idx="1936">
                  <c:v>9.0850005562970097E-7</c:v>
                </c:pt>
                <c:pt idx="1937">
                  <c:v>9.0800006091740205E-7</c:v>
                </c:pt>
                <c:pt idx="1938">
                  <c:v>9.1300006488381705E-7</c:v>
                </c:pt>
                <c:pt idx="1939">
                  <c:v>9.0900005034200096E-7</c:v>
                </c:pt>
                <c:pt idx="1940">
                  <c:v>9.0900005034200096E-7</c:v>
                </c:pt>
                <c:pt idx="1941">
                  <c:v>9.0750000936168299E-7</c:v>
                </c:pt>
                <c:pt idx="1942">
                  <c:v>9.0850005562970097E-7</c:v>
                </c:pt>
                <c:pt idx="1943">
                  <c:v>9.0800011776082101E-7</c:v>
                </c:pt>
                <c:pt idx="1944">
                  <c:v>9.0800006091740205E-7</c:v>
                </c:pt>
                <c:pt idx="1945">
                  <c:v>9.0700007149280197E-7</c:v>
                </c:pt>
                <c:pt idx="1946">
                  <c:v>9.0600013891162203E-7</c:v>
                </c:pt>
                <c:pt idx="1947">
                  <c:v>9.1150013759033702E-7</c:v>
                </c:pt>
                <c:pt idx="1948">
                  <c:v>9.0700007149280197E-7</c:v>
                </c:pt>
                <c:pt idx="1949">
                  <c:v>9.0650007678050304E-7</c:v>
                </c:pt>
                <c:pt idx="1950">
                  <c:v>9.0700007149280197E-7</c:v>
                </c:pt>
                <c:pt idx="1951">
                  <c:v>9.0450009793130395E-7</c:v>
                </c:pt>
                <c:pt idx="1952">
                  <c:v>9.1100002919120005E-7</c:v>
                </c:pt>
                <c:pt idx="1953">
                  <c:v>9.0450009793130395E-7</c:v>
                </c:pt>
                <c:pt idx="1954">
                  <c:v>9.0400010321900397E-7</c:v>
                </c:pt>
                <c:pt idx="1955">
                  <c:v>9.0400016006242304E-7</c:v>
                </c:pt>
                <c:pt idx="1956">
                  <c:v>9.0450009793130395E-7</c:v>
                </c:pt>
                <c:pt idx="1957">
                  <c:v>9.0350010850670504E-7</c:v>
                </c:pt>
                <c:pt idx="1958">
                  <c:v>9.0300011379440495E-7</c:v>
                </c:pt>
                <c:pt idx="1959">
                  <c:v>9.0350010850670504E-7</c:v>
                </c:pt>
                <c:pt idx="1960">
                  <c:v>9.0350010850670504E-7</c:v>
                </c:pt>
                <c:pt idx="1961">
                  <c:v>9.0300011379440495E-7</c:v>
                </c:pt>
                <c:pt idx="1962">
                  <c:v>9.0350005166328597E-7</c:v>
                </c:pt>
                <c:pt idx="1963">
                  <c:v>9.0400016006242304E-7</c:v>
                </c:pt>
                <c:pt idx="1964">
                  <c:v>9.0400010321900397E-7</c:v>
                </c:pt>
                <c:pt idx="1965">
                  <c:v>9.0250011908210496E-7</c:v>
                </c:pt>
                <c:pt idx="1966">
                  <c:v>9.0300011379440495E-7</c:v>
                </c:pt>
                <c:pt idx="1967">
                  <c:v>9.0350005166328597E-7</c:v>
                </c:pt>
                <c:pt idx="1968">
                  <c:v>9.0500014948702301E-7</c:v>
                </c:pt>
                <c:pt idx="1969">
                  <c:v>9.0150007281408698E-7</c:v>
                </c:pt>
                <c:pt idx="1970">
                  <c:v>9.0300011379440495E-7</c:v>
                </c:pt>
                <c:pt idx="1971">
                  <c:v>9.0250006223868695E-7</c:v>
                </c:pt>
                <c:pt idx="1972">
                  <c:v>9.02000010682968E-7</c:v>
                </c:pt>
                <c:pt idx="1973">
                  <c:v>9.0050008338948796E-7</c:v>
                </c:pt>
                <c:pt idx="1974">
                  <c:v>9.0050008338948796E-7</c:v>
                </c:pt>
                <c:pt idx="1975">
                  <c:v>9.0100013494520596E-7</c:v>
                </c:pt>
                <c:pt idx="1976">
                  <c:v>9.0150012965750595E-7</c:v>
                </c:pt>
                <c:pt idx="1977">
                  <c:v>8.9950009396488895E-7</c:v>
                </c:pt>
                <c:pt idx="1978">
                  <c:v>9.0000014552060705E-7</c:v>
                </c:pt>
                <c:pt idx="1979">
                  <c:v>9.0000003183376901E-7</c:v>
                </c:pt>
                <c:pt idx="1980">
                  <c:v>9.0050014023290704E-7</c:v>
                </c:pt>
                <c:pt idx="1981">
                  <c:v>9.0100013494520596E-7</c:v>
                </c:pt>
                <c:pt idx="1982">
                  <c:v>8.9950009396488895E-7</c:v>
                </c:pt>
                <c:pt idx="1983">
                  <c:v>8.9850010454028898E-7</c:v>
                </c:pt>
                <c:pt idx="1984">
                  <c:v>8.9900015609600803E-7</c:v>
                </c:pt>
                <c:pt idx="1985">
                  <c:v>8.9850010454028898E-7</c:v>
                </c:pt>
                <c:pt idx="1986">
                  <c:v>8.9700006355997101E-7</c:v>
                </c:pt>
                <c:pt idx="1987">
                  <c:v>8.9650001200425301E-7</c:v>
                </c:pt>
                <c:pt idx="1988">
                  <c:v>8.9750000142885203E-7</c:v>
                </c:pt>
                <c:pt idx="1989">
                  <c:v>8.9750011511568996E-7</c:v>
                </c:pt>
                <c:pt idx="1990">
                  <c:v>8.9600007413537199E-7</c:v>
                </c:pt>
                <c:pt idx="1991">
                  <c:v>8.9650001200425301E-7</c:v>
                </c:pt>
                <c:pt idx="1992">
                  <c:v>8.9750000142885203E-7</c:v>
                </c:pt>
                <c:pt idx="1993">
                  <c:v>8.9750011511568996E-7</c:v>
                </c:pt>
                <c:pt idx="1994">
                  <c:v>8.9700006355997101E-7</c:v>
                </c:pt>
                <c:pt idx="1995">
                  <c:v>8.9750000142885203E-7</c:v>
                </c:pt>
                <c:pt idx="1996">
                  <c:v>8.9700006355997101E-7</c:v>
                </c:pt>
                <c:pt idx="1997">
                  <c:v>8.9600007413537199E-7</c:v>
                </c:pt>
                <c:pt idx="1998">
                  <c:v>8.9600007413537199E-7</c:v>
                </c:pt>
                <c:pt idx="1999">
                  <c:v>8.9850010454028898E-7</c:v>
                </c:pt>
                <c:pt idx="2000">
                  <c:v>8.9650001200425301E-7</c:v>
                </c:pt>
                <c:pt idx="2001">
                  <c:v>8.9699994987313403E-7</c:v>
                </c:pt>
                <c:pt idx="2002">
                  <c:v>8.9650001200425301E-7</c:v>
                </c:pt>
                <c:pt idx="2003">
                  <c:v>8.9550002257965304E-7</c:v>
                </c:pt>
                <c:pt idx="2004">
                  <c:v>8.9550002257965304E-7</c:v>
                </c:pt>
                <c:pt idx="2005">
                  <c:v>8.9600007413537199E-7</c:v>
                </c:pt>
                <c:pt idx="2006">
                  <c:v>8.9350004373045501E-7</c:v>
                </c:pt>
                <c:pt idx="2007">
                  <c:v>8.9499997102393504E-7</c:v>
                </c:pt>
                <c:pt idx="2008">
                  <c:v>8.9550002257965304E-7</c:v>
                </c:pt>
                <c:pt idx="2009">
                  <c:v>8.9499997102393504E-7</c:v>
                </c:pt>
                <c:pt idx="2010">
                  <c:v>8.9550002257965304E-7</c:v>
                </c:pt>
                <c:pt idx="2011">
                  <c:v>8.9550002257965304E-7</c:v>
                </c:pt>
                <c:pt idx="2012">
                  <c:v>8.9350004373045501E-7</c:v>
                </c:pt>
                <c:pt idx="2013">
                  <c:v>8.9299999217473595E-7</c:v>
                </c:pt>
                <c:pt idx="2014">
                  <c:v>8.9350004373045501E-7</c:v>
                </c:pt>
                <c:pt idx="2015">
                  <c:v>8.94000095286173E-7</c:v>
                </c:pt>
                <c:pt idx="2016">
                  <c:v>8.9300010586157399E-7</c:v>
                </c:pt>
                <c:pt idx="2017">
                  <c:v>8.9300010586157399E-7</c:v>
                </c:pt>
                <c:pt idx="2018">
                  <c:v>8.9200011643697497E-7</c:v>
                </c:pt>
                <c:pt idx="2019">
                  <c:v>8.9100001332553802E-7</c:v>
                </c:pt>
                <c:pt idx="2020">
                  <c:v>8.9350004373045501E-7</c:v>
                </c:pt>
                <c:pt idx="2021">
                  <c:v>8.9300010586157399E-7</c:v>
                </c:pt>
                <c:pt idx="2022">
                  <c:v>8.9200011643697497E-7</c:v>
                </c:pt>
                <c:pt idx="2023">
                  <c:v>8.9200011643697497E-7</c:v>
                </c:pt>
                <c:pt idx="2024">
                  <c:v>8.9200000275013704E-7</c:v>
                </c:pt>
                <c:pt idx="2025">
                  <c:v>8.9200011643697497E-7</c:v>
                </c:pt>
                <c:pt idx="2026">
                  <c:v>8.9250005430585504E-7</c:v>
                </c:pt>
                <c:pt idx="2027">
                  <c:v>8.9100001332553802E-7</c:v>
                </c:pt>
                <c:pt idx="2028">
                  <c:v>8.91000127012375E-7</c:v>
                </c:pt>
                <c:pt idx="2029">
                  <c:v>8.8550007149024105E-7</c:v>
                </c:pt>
                <c:pt idx="2030">
                  <c:v>8.8650011775825903E-7</c:v>
                </c:pt>
                <c:pt idx="2031">
                  <c:v>8.8450008206564203E-7</c:v>
                </c:pt>
                <c:pt idx="2032">
                  <c:v>8.8450008206564203E-7</c:v>
                </c:pt>
                <c:pt idx="2033">
                  <c:v>8.8350014948446102E-7</c:v>
                </c:pt>
                <c:pt idx="2034">
                  <c:v>8.8400008735334204E-7</c:v>
                </c:pt>
                <c:pt idx="2035">
                  <c:v>8.8300009792874303E-7</c:v>
                </c:pt>
                <c:pt idx="2036">
                  <c:v>8.8400008735334204E-7</c:v>
                </c:pt>
                <c:pt idx="2037">
                  <c:v>8.8350014948446102E-7</c:v>
                </c:pt>
                <c:pt idx="2038">
                  <c:v>8.8400008735334204E-7</c:v>
                </c:pt>
                <c:pt idx="2039">
                  <c:v>8.8400008735334204E-7</c:v>
                </c:pt>
                <c:pt idx="2040">
                  <c:v>8.8350014948446102E-7</c:v>
                </c:pt>
                <c:pt idx="2041">
                  <c:v>8.8300009792874303E-7</c:v>
                </c:pt>
                <c:pt idx="2042">
                  <c:v>8.8300004108532395E-7</c:v>
                </c:pt>
                <c:pt idx="2043">
                  <c:v>8.8350009264104301E-7</c:v>
                </c:pt>
                <c:pt idx="2044">
                  <c:v>8.8300009792874303E-7</c:v>
                </c:pt>
                <c:pt idx="2045">
                  <c:v>8.8300009792874303E-7</c:v>
                </c:pt>
                <c:pt idx="2046">
                  <c:v>8.8200010850414401E-7</c:v>
                </c:pt>
                <c:pt idx="2047">
                  <c:v>8.8200005166072504E-7</c:v>
                </c:pt>
                <c:pt idx="2048">
                  <c:v>8.8200010850414401E-7</c:v>
                </c:pt>
                <c:pt idx="2049">
                  <c:v>8.8250010321644304E-7</c:v>
                </c:pt>
                <c:pt idx="2050">
                  <c:v>8.8250010321644304E-7</c:v>
                </c:pt>
                <c:pt idx="2051">
                  <c:v>8.8150000010500599E-7</c:v>
                </c:pt>
                <c:pt idx="2052">
                  <c:v>8.8100006223612497E-7</c:v>
                </c:pt>
                <c:pt idx="2053">
                  <c:v>8.8150011379184402E-7</c:v>
                </c:pt>
                <c:pt idx="2054">
                  <c:v>8.8050001068040697E-7</c:v>
                </c:pt>
                <c:pt idx="2055">
                  <c:v>8.8000007281152595E-7</c:v>
                </c:pt>
                <c:pt idx="2056">
                  <c:v>8.7950002125580795E-7</c:v>
                </c:pt>
                <c:pt idx="2057">
                  <c:v>8.69000018610677E-7</c:v>
                </c:pt>
                <c:pt idx="2058">
                  <c:v>8.4900000274501498E-7</c:v>
                </c:pt>
                <c:pt idx="2059">
                  <c:v>8.2649995647443501E-7</c:v>
                </c:pt>
                <c:pt idx="2060">
                  <c:v>8.0250003975379503E-7</c:v>
                </c:pt>
                <c:pt idx="2061">
                  <c:v>7.8650009527336795E-7</c:v>
                </c:pt>
                <c:pt idx="2062">
                  <c:v>7.8700003314224802E-7</c:v>
                </c:pt>
                <c:pt idx="2063">
                  <c:v>7.8700014682908595E-7</c:v>
                </c:pt>
                <c:pt idx="2064">
                  <c:v>7.86000043717649E-7</c:v>
                </c:pt>
                <c:pt idx="2065">
                  <c:v>7.8400006486845002E-7</c:v>
                </c:pt>
                <c:pt idx="2066">
                  <c:v>7.7949999877091603E-7</c:v>
                </c:pt>
                <c:pt idx="2067">
                  <c:v>7.7800007147743599E-7</c:v>
                </c:pt>
                <c:pt idx="2068">
                  <c:v>7.7599997894139897E-7</c:v>
                </c:pt>
                <c:pt idx="2069">
                  <c:v>7.5199994853392095E-7</c:v>
                </c:pt>
                <c:pt idx="2070">
                  <c:v>7.3400008204771396E-7</c:v>
                </c:pt>
                <c:pt idx="2071">
                  <c:v>7.11999916802597E-7</c:v>
                </c:pt>
                <c:pt idx="2072">
                  <c:v>6.9750001330248705E-7</c:v>
                </c:pt>
                <c:pt idx="2073">
                  <c:v>6.9000003577457296E-7</c:v>
                </c:pt>
                <c:pt idx="2074">
                  <c:v>6.9300006089179004E-7</c:v>
                </c:pt>
                <c:pt idx="2075">
                  <c:v>6.9100002519917304E-7</c:v>
                </c:pt>
                <c:pt idx="2076">
                  <c:v>6.9000003577457296E-7</c:v>
                </c:pt>
                <c:pt idx="2077">
                  <c:v>6.8750011905649402E-7</c:v>
                </c:pt>
                <c:pt idx="2078">
                  <c:v>6.8450003709585797E-7</c:v>
                </c:pt>
                <c:pt idx="2079">
                  <c:v>6.8350004767125896E-7</c:v>
                </c:pt>
                <c:pt idx="2080">
                  <c:v>6.7199999875811003E-7</c:v>
                </c:pt>
                <c:pt idx="2081">
                  <c:v>6.52500034448166E-7</c:v>
                </c:pt>
                <c:pt idx="2082">
                  <c:v>6.3850001197351905E-7</c:v>
                </c:pt>
                <c:pt idx="2083">
                  <c:v>6.2649996834807098E-7</c:v>
                </c:pt>
                <c:pt idx="2084">
                  <c:v>6.1749994983983903E-7</c:v>
                </c:pt>
                <c:pt idx="2085">
                  <c:v>6.1449998156604103E-7</c:v>
                </c:pt>
                <c:pt idx="2086">
                  <c:v>6.0499991150209098E-7</c:v>
                </c:pt>
                <c:pt idx="2087">
                  <c:v>5.9999990753567502E-7</c:v>
                </c:pt>
                <c:pt idx="2088">
                  <c:v>6.0049990224797501E-7</c:v>
                </c:pt>
                <c:pt idx="2089">
                  <c:v>5.9949991282337504E-7</c:v>
                </c:pt>
                <c:pt idx="2090">
                  <c:v>5.95999949837278E-7</c:v>
                </c:pt>
                <c:pt idx="2091">
                  <c:v>5.9199993529546096E-7</c:v>
                </c:pt>
                <c:pt idx="2092">
                  <c:v>5.8949996173396304E-7</c:v>
                </c:pt>
                <c:pt idx="2093">
                  <c:v>5.8849997230936403E-7</c:v>
                </c:pt>
                <c:pt idx="2094">
                  <c:v>5.8299997363064904E-7</c:v>
                </c:pt>
                <c:pt idx="2095">
                  <c:v>5.8149998949375004E-7</c:v>
                </c:pt>
                <c:pt idx="2096">
                  <c:v>5.7550005294615403E-7</c:v>
                </c:pt>
                <c:pt idx="2097">
                  <c:v>5.7150003840433698E-7</c:v>
                </c:pt>
                <c:pt idx="2098">
                  <c:v>5.6900006484283896E-7</c:v>
                </c:pt>
                <c:pt idx="2099">
                  <c:v>5.6650003443792198E-7</c:v>
                </c:pt>
                <c:pt idx="2100">
                  <c:v>5.6100003575920699E-7</c:v>
                </c:pt>
                <c:pt idx="2101">
                  <c:v>5.5500004236819201E-7</c:v>
                </c:pt>
                <c:pt idx="2102">
                  <c:v>5.4650001857225995E-7</c:v>
                </c:pt>
                <c:pt idx="2103">
                  <c:v>5.4000008731236396E-7</c:v>
                </c:pt>
                <c:pt idx="2104">
                  <c:v>5.3500002650252998E-7</c:v>
                </c:pt>
                <c:pt idx="2105">
                  <c:v>5.3050001724841401E-7</c:v>
                </c:pt>
                <c:pt idx="2106">
                  <c:v>5.2449996701397997E-7</c:v>
                </c:pt>
                <c:pt idx="2107">
                  <c:v>5.1899991149184601E-7</c:v>
                </c:pt>
                <c:pt idx="2108">
                  <c:v>5.1299991810083104E-7</c:v>
                </c:pt>
                <c:pt idx="2109">
                  <c:v>5.0699998155323503E-7</c:v>
                </c:pt>
                <c:pt idx="2110">
                  <c:v>5.0299996701141904E-7</c:v>
                </c:pt>
                <c:pt idx="2111">
                  <c:v>4.9650003575152305E-7</c:v>
                </c:pt>
                <c:pt idx="2112">
                  <c:v>4.9049998551708995E-7</c:v>
                </c:pt>
                <c:pt idx="2113">
                  <c:v>4.8599997626297398E-7</c:v>
                </c:pt>
                <c:pt idx="2114">
                  <c:v>4.8049997758425804E-7</c:v>
                </c:pt>
                <c:pt idx="2115">
                  <c:v>4.77000014598161E-7</c:v>
                </c:pt>
                <c:pt idx="2116">
                  <c:v>4.7050002649484599E-7</c:v>
                </c:pt>
                <c:pt idx="2117">
                  <c:v>4.6549999410672097E-7</c:v>
                </c:pt>
                <c:pt idx="2118">
                  <c:v>4.60999984852605E-7</c:v>
                </c:pt>
                <c:pt idx="2119">
                  <c:v>4.5650000402019899E-7</c:v>
                </c:pt>
                <c:pt idx="2120">
                  <c:v>4.4949996436116598E-7</c:v>
                </c:pt>
                <c:pt idx="2121">
                  <c:v>4.4649999608736797E-7</c:v>
                </c:pt>
                <c:pt idx="2122">
                  <c:v>4.4150004896437098E-7</c:v>
                </c:pt>
                <c:pt idx="2123">
                  <c:v>4.3650007341966499E-7</c:v>
                </c:pt>
                <c:pt idx="2124">
                  <c:v>4.3150004103154002E-7</c:v>
                </c:pt>
                <c:pt idx="2125">
                  <c:v>4.2699994651229602E-7</c:v>
                </c:pt>
                <c:pt idx="2126">
                  <c:v>4.2249993725818E-7</c:v>
                </c:pt>
                <c:pt idx="2127">
                  <c:v>4.17499961713474E-7</c:v>
                </c:pt>
                <c:pt idx="2128">
                  <c:v>4.1249995774705799E-7</c:v>
                </c:pt>
                <c:pt idx="2129">
                  <c:v>4.08499943205242E-7</c:v>
                </c:pt>
                <c:pt idx="2130">
                  <c:v>4.03999990794545E-7</c:v>
                </c:pt>
                <c:pt idx="2131">
                  <c:v>4.0099999409903799E-7</c:v>
                </c:pt>
                <c:pt idx="2132">
                  <c:v>3.9500000070802301E-7</c:v>
                </c:pt>
                <c:pt idx="2133">
                  <c:v>3.9100004300962599E-7</c:v>
                </c:pt>
                <c:pt idx="2134">
                  <c:v>3.8550007275262001E-7</c:v>
                </c:pt>
                <c:pt idx="2135">
                  <c:v>3.8099997823337601E-7</c:v>
                </c:pt>
                <c:pt idx="2136">
                  <c:v>3.7549995113295101E-7</c:v>
                </c:pt>
                <c:pt idx="2137">
                  <c:v>3.70999998722254E-7</c:v>
                </c:pt>
                <c:pt idx="2138">
                  <c:v>3.6449998219722998E-7</c:v>
                </c:pt>
                <c:pt idx="2139">
                  <c:v>3.5249999541519998E-7</c:v>
                </c:pt>
                <c:pt idx="2140">
                  <c:v>3.4299995377296E-7</c:v>
                </c:pt>
                <c:pt idx="2141">
                  <c:v>3.3899999607456202E-7</c:v>
                </c:pt>
                <c:pt idx="2142">
                  <c:v>3.3049997227863001E-7</c:v>
                </c:pt>
                <c:pt idx="2143">
                  <c:v>3.2500003044333399E-7</c:v>
                </c:pt>
                <c:pt idx="2144">
                  <c:v>3.20499992767508E-7</c:v>
                </c:pt>
                <c:pt idx="2145">
                  <c:v>3.1700002978141102E-7</c:v>
                </c:pt>
                <c:pt idx="2146">
                  <c:v>3.16000040356811E-7</c:v>
                </c:pt>
                <c:pt idx="2147">
                  <c:v>3.14000004664194E-7</c:v>
                </c:pt>
                <c:pt idx="2148">
                  <c:v>3.1099997954697697E-7</c:v>
                </c:pt>
                <c:pt idx="2149">
                  <c:v>3.1049998483467699E-7</c:v>
                </c:pt>
                <c:pt idx="2150">
                  <c:v>3.0949999541007803E-7</c:v>
                </c:pt>
                <c:pt idx="2151">
                  <c:v>3.0749998813916998E-7</c:v>
                </c:pt>
                <c:pt idx="2152">
                  <c:v>3.0550000928997099E-7</c:v>
                </c:pt>
                <c:pt idx="2153">
                  <c:v>3.0350003044077301E-7</c:v>
                </c:pt>
                <c:pt idx="2154">
                  <c:v>3.01499994748155E-7</c:v>
                </c:pt>
                <c:pt idx="2155">
                  <c:v>3.00000010611256E-7</c:v>
                </c:pt>
                <c:pt idx="2156">
                  <c:v>2.9899996434323802E-7</c:v>
                </c:pt>
                <c:pt idx="2157">
                  <c:v>2.97999974918639E-7</c:v>
                </c:pt>
                <c:pt idx="2158">
                  <c:v>2.9649999078174E-7</c:v>
                </c:pt>
                <c:pt idx="2159">
                  <c:v>2.9399998879853202E-7</c:v>
                </c:pt>
                <c:pt idx="2160">
                  <c:v>2.9149998681532399E-7</c:v>
                </c:pt>
                <c:pt idx="2161">
                  <c:v>2.8799999540751699E-7</c:v>
                </c:pt>
                <c:pt idx="2162">
                  <c:v>2.8550002184601897E-7</c:v>
                </c:pt>
                <c:pt idx="2163">
                  <c:v>2.8400000928741001E-7</c:v>
                </c:pt>
                <c:pt idx="2164">
                  <c:v>2.8000002316730298E-7</c:v>
                </c:pt>
                <c:pt idx="2165">
                  <c:v>2.78000044318105E-7</c:v>
                </c:pt>
                <c:pt idx="2166">
                  <c:v>2.7499999077917802E-7</c:v>
                </c:pt>
                <c:pt idx="2167">
                  <c:v>2.7300001192997998E-7</c:v>
                </c:pt>
                <c:pt idx="2168">
                  <c:v>2.6949999210046303E-7</c:v>
                </c:pt>
                <c:pt idx="2169">
                  <c:v>2.6699999011725499E-7</c:v>
                </c:pt>
                <c:pt idx="2170">
                  <c:v>2.6449998813404802E-7</c:v>
                </c:pt>
                <c:pt idx="2171">
                  <c:v>2.6300000399714902E-7</c:v>
                </c:pt>
                <c:pt idx="2172">
                  <c:v>2.5950001258934202E-7</c:v>
                </c:pt>
                <c:pt idx="2173">
                  <c:v>2.5849999474303299E-7</c:v>
                </c:pt>
                <c:pt idx="2174">
                  <c:v>2.5499997491351599E-7</c:v>
                </c:pt>
                <c:pt idx="2175">
                  <c:v>2.5349999077661698E-7</c:v>
                </c:pt>
                <c:pt idx="2176">
                  <c:v>2.5049999408110997E-7</c:v>
                </c:pt>
                <c:pt idx="2177">
                  <c:v>2.4900000994421102E-7</c:v>
                </c:pt>
                <c:pt idx="2178">
                  <c:v>2.4549999011469402E-7</c:v>
                </c:pt>
                <c:pt idx="2179">
                  <c:v>2.4449997226838599E-7</c:v>
                </c:pt>
                <c:pt idx="2180">
                  <c:v>2.41000009282288E-7</c:v>
                </c:pt>
                <c:pt idx="2181">
                  <c:v>2.39500025145389E-7</c:v>
                </c:pt>
                <c:pt idx="2182">
                  <c:v>2.37000023162181E-7</c:v>
                </c:pt>
                <c:pt idx="2183">
                  <c:v>2.3550001060357299E-7</c:v>
                </c:pt>
                <c:pt idx="2184">
                  <c:v>2.3400002646667401E-7</c:v>
                </c:pt>
                <c:pt idx="2185">
                  <c:v>2.3050002084801201E-7</c:v>
                </c:pt>
                <c:pt idx="2186">
                  <c:v>2.2950000300170301E-7</c:v>
                </c:pt>
                <c:pt idx="2187">
                  <c:v>2.2650002051705E-7</c:v>
                </c:pt>
                <c:pt idx="2188">
                  <c:v>2.24499984824433E-7</c:v>
                </c:pt>
                <c:pt idx="2189">
                  <c:v>2.2399999011213301E-7</c:v>
                </c:pt>
                <c:pt idx="2190">
                  <c:v>2.2150000233978001E-7</c:v>
                </c:pt>
                <c:pt idx="2191">
                  <c:v>2.2100000762748E-7</c:v>
                </c:pt>
                <c:pt idx="2192">
                  <c:v>2.1750000200881901E-7</c:v>
                </c:pt>
                <c:pt idx="2193">
                  <c:v>2.1549999473791101E-7</c:v>
                </c:pt>
                <c:pt idx="2194">
                  <c:v>2.1299999275470301E-7</c:v>
                </c:pt>
                <c:pt idx="2195">
                  <c:v>2.12499998042403E-7</c:v>
                </c:pt>
                <c:pt idx="2196">
                  <c:v>2.1099999969464899E-7</c:v>
                </c:pt>
                <c:pt idx="2197">
                  <c:v>2.0699999936368801E-7</c:v>
                </c:pt>
                <c:pt idx="2198">
                  <c:v>2.0499999209278001E-7</c:v>
                </c:pt>
                <c:pt idx="2199">
                  <c:v>2.03499979534171E-7</c:v>
                </c:pt>
                <c:pt idx="2200">
                  <c:v>2.0199998118641799E-7</c:v>
                </c:pt>
                <c:pt idx="2201">
                  <c:v>2.00999991761818E-7</c:v>
                </c:pt>
                <c:pt idx="2202">
                  <c:v>1.97500000354011E-7</c:v>
                </c:pt>
                <c:pt idx="2203">
                  <c:v>1.94500017869359E-7</c:v>
                </c:pt>
                <c:pt idx="2204">
                  <c:v>1.92999976889041E-7</c:v>
                </c:pt>
                <c:pt idx="2205">
                  <c:v>1.9199998746444101E-7</c:v>
                </c:pt>
                <c:pt idx="2206">
                  <c:v>1.9050000332754201E-7</c:v>
                </c:pt>
                <c:pt idx="2207">
                  <c:v>1.8949998548123401E-7</c:v>
                </c:pt>
                <c:pt idx="2208">
                  <c:v>1.8849999605663401E-7</c:v>
                </c:pt>
                <c:pt idx="2209">
                  <c:v>1.8649997457487101E-7</c:v>
                </c:pt>
                <c:pt idx="2210">
                  <c:v>1.8400000101337299E-7</c:v>
                </c:pt>
                <c:pt idx="2211">
                  <c:v>1.81999993742465E-7</c:v>
                </c:pt>
                <c:pt idx="2212">
                  <c:v>1.7949999175925699E-7</c:v>
                </c:pt>
                <c:pt idx="2213">
                  <c:v>1.7899999704695799E-7</c:v>
                </c:pt>
                <c:pt idx="2214">
                  <c:v>1.7799999341150301E-7</c:v>
                </c:pt>
                <c:pt idx="2215">
                  <c:v>1.7599998614059499E-7</c:v>
                </c:pt>
                <c:pt idx="2216">
                  <c:v>1.72999975234233E-7</c:v>
                </c:pt>
                <c:pt idx="2217">
                  <c:v>1.70000006960435E-7</c:v>
                </c:pt>
                <c:pt idx="2218">
                  <c:v>1.69000003324981E-7</c:v>
                </c:pt>
                <c:pt idx="2219">
                  <c:v>1.68500008612682E-7</c:v>
                </c:pt>
                <c:pt idx="2220">
                  <c:v>1.67500019188082E-7</c:v>
                </c:pt>
                <c:pt idx="2221">
                  <c:v>1.6450000828172001E-7</c:v>
                </c:pt>
                <c:pt idx="2222">
                  <c:v>1.63000009933966E-7</c:v>
                </c:pt>
                <c:pt idx="2223">
                  <c:v>1.6250001522166699E-7</c:v>
                </c:pt>
                <c:pt idx="2224">
                  <c:v>1.6149999737535799E-7</c:v>
                </c:pt>
                <c:pt idx="2225">
                  <c:v>1.5899998118129501E-7</c:v>
                </c:pt>
                <c:pt idx="2226">
                  <c:v>1.5799999175669599E-7</c:v>
                </c:pt>
                <c:pt idx="2227">
                  <c:v>1.5799999175669599E-7</c:v>
                </c:pt>
                <c:pt idx="2228">
                  <c:v>1.57499997044396E-7</c:v>
                </c:pt>
                <c:pt idx="2229">
                  <c:v>1.5549998977348801E-7</c:v>
                </c:pt>
                <c:pt idx="2230">
                  <c:v>1.53499996713435E-7</c:v>
                </c:pt>
                <c:pt idx="2231">
                  <c:v>1.5250000728883601E-7</c:v>
                </c:pt>
                <c:pt idx="2232">
                  <c:v>1.5050000001792701E-7</c:v>
                </c:pt>
                <c:pt idx="2233">
                  <c:v>1.50000005305628E-7</c:v>
                </c:pt>
                <c:pt idx="2234">
                  <c:v>1.4950001059332799E-7</c:v>
                </c:pt>
                <c:pt idx="2235">
                  <c:v>1.4799999803472001E-7</c:v>
                </c:pt>
                <c:pt idx="2236">
                  <c:v>1.4700000861012001E-7</c:v>
                </c:pt>
                <c:pt idx="2237">
                  <c:v>1.45000015550067E-7</c:v>
                </c:pt>
                <c:pt idx="2238">
                  <c:v>1.4450002083776701E-7</c:v>
                </c:pt>
                <c:pt idx="2239">
                  <c:v>1.4450002083776701E-7</c:v>
                </c:pt>
                <c:pt idx="2240">
                  <c:v>1.43000008279159E-7</c:v>
                </c:pt>
                <c:pt idx="2241">
                  <c:v>1.4100001521910599E-7</c:v>
                </c:pt>
                <c:pt idx="2242">
                  <c:v>1.3950001687135201E-7</c:v>
                </c:pt>
                <c:pt idx="2243">
                  <c:v>1.3900000794819699E-7</c:v>
                </c:pt>
                <c:pt idx="2244">
                  <c:v>1.38499999025043E-7</c:v>
                </c:pt>
                <c:pt idx="2245">
                  <c:v>1.3800000431274299E-7</c:v>
                </c:pt>
                <c:pt idx="2246">
                  <c:v>1.3650000596498999E-7</c:v>
                </c:pt>
                <c:pt idx="2247">
                  <c:v>1.3550000232953599E-7</c:v>
                </c:pt>
                <c:pt idx="2248">
                  <c:v>1.3500000761723601E-7</c:v>
                </c:pt>
                <c:pt idx="2249">
                  <c:v>1.3340000748485099E-7</c:v>
                </c:pt>
                <c:pt idx="2250">
                  <c:v>1.3290001277255201E-7</c:v>
                </c:pt>
                <c:pt idx="2251">
                  <c:v>1.31400014424798E-7</c:v>
                </c:pt>
                <c:pt idx="2252">
                  <c:v>1.30350002791601E-7</c:v>
                </c:pt>
                <c:pt idx="2253">
                  <c:v>1.2980001429241299E-7</c:v>
                </c:pt>
                <c:pt idx="2254">
                  <c:v>1.2924999737151599E-7</c:v>
                </c:pt>
                <c:pt idx="2255">
                  <c:v>1.28250007946917E-7</c:v>
                </c:pt>
                <c:pt idx="2256">
                  <c:v>1.27150002526832E-7</c:v>
                </c:pt>
                <c:pt idx="2257">
                  <c:v>1.27150002526832E-7</c:v>
                </c:pt>
                <c:pt idx="2258">
                  <c:v>1.27100008739944E-7</c:v>
                </c:pt>
                <c:pt idx="2259">
                  <c:v>1.27100008739944E-7</c:v>
                </c:pt>
                <c:pt idx="2260">
                  <c:v>1.27050014953056E-7</c:v>
                </c:pt>
                <c:pt idx="2261">
                  <c:v>1.27100008739944E-7</c:v>
                </c:pt>
                <c:pt idx="2262">
                  <c:v>1.26500012243013E-7</c:v>
                </c:pt>
                <c:pt idx="2263">
                  <c:v>1.26450018456125E-7</c:v>
                </c:pt>
                <c:pt idx="2264">
                  <c:v>1.2645000424527E-7</c:v>
                </c:pt>
                <c:pt idx="2265">
                  <c:v>1.2590001574608299E-7</c:v>
                </c:pt>
                <c:pt idx="2266">
                  <c:v>1.2530000503829699E-7</c:v>
                </c:pt>
                <c:pt idx="2267">
                  <c:v>1.24799996115143E-7</c:v>
                </c:pt>
                <c:pt idx="2268">
                  <c:v>1.24750002328255E-7</c:v>
                </c:pt>
                <c:pt idx="2269">
                  <c:v>1.23700004905913E-7</c:v>
                </c:pt>
                <c:pt idx="2270">
                  <c:v>1.2310000840898201E-7</c:v>
                </c:pt>
                <c:pt idx="2271">
                  <c:v>1.2310000840898201E-7</c:v>
                </c:pt>
                <c:pt idx="2272">
                  <c:v>1.2310000840898201E-7</c:v>
                </c:pt>
                <c:pt idx="2273">
                  <c:v>1.22000002988897E-7</c:v>
                </c:pt>
                <c:pt idx="2274">
                  <c:v>1.22000002988897E-7</c:v>
                </c:pt>
                <c:pt idx="2275">
                  <c:v>1.21500008276598E-7</c:v>
                </c:pt>
                <c:pt idx="2276">
                  <c:v>1.2145001448971E-7</c:v>
                </c:pt>
                <c:pt idx="2277">
                  <c:v>1.2145001448971E-7</c:v>
                </c:pt>
                <c:pt idx="2278">
                  <c:v>1.2135001270507899E-7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14-45B9-B310-3EB4D4D7FEF3}"/>
            </c:ext>
          </c:extLst>
        </c:ser>
        <c:ser>
          <c:idx val="3"/>
          <c:order val="1"/>
          <c:tx>
            <c:v>OP1.2a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OP2'!$L$6:$L$3924</c:f>
              <c:numCache>
                <c:formatCode>0.00</c:formatCode>
                <c:ptCount val="3919"/>
                <c:pt idx="0">
                  <c:v>-4</c:v>
                </c:pt>
                <c:pt idx="1">
                  <c:v>-3.9333319444126551</c:v>
                </c:pt>
                <c:pt idx="2">
                  <c:v>-3.8666638888253106</c:v>
                </c:pt>
                <c:pt idx="3">
                  <c:v>-3.8000236110554799</c:v>
                </c:pt>
                <c:pt idx="4">
                  <c:v>-3.7333555555343629</c:v>
                </c:pt>
                <c:pt idx="5">
                  <c:v>-3.6666597221957313</c:v>
                </c:pt>
                <c:pt idx="6">
                  <c:v>-3.5999911110930971</c:v>
                </c:pt>
                <c:pt idx="7">
                  <c:v>-3.5333230555719801</c:v>
                </c:pt>
                <c:pt idx="8">
                  <c:v>-3.4666833333174387</c:v>
                </c:pt>
                <c:pt idx="9">
                  <c:v>-3.4000149999062219</c:v>
                </c:pt>
                <c:pt idx="10">
                  <c:v>-3.3333469443851049</c:v>
                </c:pt>
                <c:pt idx="11">
                  <c:v>-3.2666788888639875</c:v>
                </c:pt>
                <c:pt idx="12">
                  <c:v>-3.1999830555253559</c:v>
                </c:pt>
                <c:pt idx="13">
                  <c:v>-3.1333144444227221</c:v>
                </c:pt>
                <c:pt idx="14">
                  <c:v>-3.0666466666592491</c:v>
                </c:pt>
                <c:pt idx="15">
                  <c:v>-3.0000066666470633</c:v>
                </c:pt>
                <c:pt idx="16">
                  <c:v>-2.933338055478202</c:v>
                </c:pt>
                <c:pt idx="17">
                  <c:v>-2.8666699999570846</c:v>
                </c:pt>
                <c:pt idx="18">
                  <c:v>-2.8000022221936121</c:v>
                </c:pt>
                <c:pt idx="19">
                  <c:v>-2.7333058332734641</c:v>
                </c:pt>
                <c:pt idx="20">
                  <c:v>-2.6666377777523467</c:v>
                </c:pt>
                <c:pt idx="21">
                  <c:v>-2.5999977777401604</c:v>
                </c:pt>
                <c:pt idx="22">
                  <c:v>-2.5333016665776569</c:v>
                </c:pt>
                <c:pt idx="23">
                  <c:v>-2.4666336110565394</c:v>
                </c:pt>
                <c:pt idx="24">
                  <c:v>-2.3999930555290643</c:v>
                </c:pt>
                <c:pt idx="25">
                  <c:v>-2.3332969443665608</c:v>
                </c:pt>
                <c:pt idx="26">
                  <c:v>-2.2666294444269601</c:v>
                </c:pt>
                <c:pt idx="27">
                  <c:v>-2.1999888888332579</c:v>
                </c:pt>
                <c:pt idx="28">
                  <c:v>-2.1333208333121405</c:v>
                </c:pt>
                <c:pt idx="29">
                  <c:v>-2.0666249999735093</c:v>
                </c:pt>
                <c:pt idx="30">
                  <c:v>-1.9999563888708751</c:v>
                </c:pt>
                <c:pt idx="31">
                  <c:v>-1.9332886111074026</c:v>
                </c:pt>
                <c:pt idx="32">
                  <c:v>-1.8666205555862851</c:v>
                </c:pt>
                <c:pt idx="33">
                  <c:v>-1.7999802777502274</c:v>
                </c:pt>
                <c:pt idx="34">
                  <c:v>-1.7333119444052376</c:v>
                </c:pt>
                <c:pt idx="35">
                  <c:v>-1.6666163888904784</c:v>
                </c:pt>
                <c:pt idx="36">
                  <c:v>-1.5999758332967757</c:v>
                </c:pt>
                <c:pt idx="37">
                  <c:v>-1.5332799999581441</c:v>
                </c:pt>
                <c:pt idx="38">
                  <c:v>-1.4666116666793823</c:v>
                </c:pt>
                <c:pt idx="39">
                  <c:v>-1.3999713888433245</c:v>
                </c:pt>
                <c:pt idx="40">
                  <c:v>-1.3333033333222071</c:v>
                </c:pt>
                <c:pt idx="41">
                  <c:v>-1.2666352777348626</c:v>
                </c:pt>
                <c:pt idx="42">
                  <c:v>-1.1999672222137452</c:v>
                </c:pt>
                <c:pt idx="43">
                  <c:v>-1.1332991666264003</c:v>
                </c:pt>
                <c:pt idx="44">
                  <c:v>-1.0666308333476384</c:v>
                </c:pt>
                <c:pt idx="45">
                  <c:v>-0.9999630555179384</c:v>
                </c:pt>
                <c:pt idx="46">
                  <c:v>-0.93329472217294906</c:v>
                </c:pt>
                <c:pt idx="47">
                  <c:v>-0.86662666665183163</c:v>
                </c:pt>
                <c:pt idx="48">
                  <c:v>-0.79995888888835909</c:v>
                </c:pt>
                <c:pt idx="49">
                  <c:v>-0.73329055547714228</c:v>
                </c:pt>
                <c:pt idx="50">
                  <c:v>-0.66662222219838041</c:v>
                </c:pt>
                <c:pt idx="51">
                  <c:v>-0.59995444443490786</c:v>
                </c:pt>
                <c:pt idx="52">
                  <c:v>-0.53328611102369106</c:v>
                </c:pt>
                <c:pt idx="53">
                  <c:v>-0.46661805550257363</c:v>
                </c:pt>
                <c:pt idx="54">
                  <c:v>-0.39994999998145619</c:v>
                </c:pt>
                <c:pt idx="55">
                  <c:v>-0.33328194446033921</c:v>
                </c:pt>
                <c:pt idx="56">
                  <c:v>-0.2666136110491224</c:v>
                </c:pt>
                <c:pt idx="57">
                  <c:v>-0.1999180555343627</c:v>
                </c:pt>
                <c:pt idx="58">
                  <c:v>-0.13327750000688754</c:v>
                </c:pt>
                <c:pt idx="59">
                  <c:v>-6.6609722243414993E-2</c:v>
                </c:pt>
                <c:pt idx="60">
                  <c:v>8.6666676732960468E-5</c:v>
                </c:pt>
                <c:pt idx="61">
                  <c:v>6.6754444506432975E-2</c:v>
                </c:pt>
                <c:pt idx="62">
                  <c:v>0.13342222226990597</c:v>
                </c:pt>
                <c:pt idx="63">
                  <c:v>0.20009055554866784</c:v>
                </c:pt>
                <c:pt idx="64">
                  <c:v>0.26673083338472559</c:v>
                </c:pt>
                <c:pt idx="65">
                  <c:v>0.33339888890584302</c:v>
                </c:pt>
                <c:pt idx="66">
                  <c:v>0.40006694442696045</c:v>
                </c:pt>
                <c:pt idx="67">
                  <c:v>0.46673527783817725</c:v>
                </c:pt>
                <c:pt idx="68">
                  <c:v>0.53343111111058139</c:v>
                </c:pt>
                <c:pt idx="69">
                  <c:v>0.60009972227944264</c:v>
                </c:pt>
                <c:pt idx="70">
                  <c:v>0.6667672222852703</c:v>
                </c:pt>
                <c:pt idx="71">
                  <c:v>0.73343527780638773</c:v>
                </c:pt>
                <c:pt idx="72">
                  <c:v>0.80010361115137751</c:v>
                </c:pt>
                <c:pt idx="73">
                  <c:v>0.86677166673872197</c:v>
                </c:pt>
                <c:pt idx="74">
                  <c:v>0.93343944443596705</c:v>
                </c:pt>
                <c:pt idx="75">
                  <c:v>1.0001077777809568</c:v>
                </c:pt>
                <c:pt idx="76">
                  <c:v>1.0667758333683013</c:v>
                </c:pt>
                <c:pt idx="77">
                  <c:v>1.1334438888894187</c:v>
                </c:pt>
                <c:pt idx="78">
                  <c:v>1.2001119444767632</c:v>
                </c:pt>
                <c:pt idx="79">
                  <c:v>1.266780277821753</c:v>
                </c:pt>
                <c:pt idx="80">
                  <c:v>1.3334483333428704</c:v>
                </c:pt>
                <c:pt idx="81">
                  <c:v>1.4001161111725704</c:v>
                </c:pt>
                <c:pt idx="82">
                  <c:v>1.4667847222089767</c:v>
                </c:pt>
                <c:pt idx="83">
                  <c:v>1.5334525000386767</c:v>
                </c:pt>
                <c:pt idx="84">
                  <c:v>1.6001205556260212</c:v>
                </c:pt>
                <c:pt idx="85">
                  <c:v>1.6667886111471386</c:v>
                </c:pt>
                <c:pt idx="86">
                  <c:v>1.7337344444460339</c:v>
                </c:pt>
                <c:pt idx="87">
                  <c:v>1.800374999973509</c:v>
                </c:pt>
                <c:pt idx="88">
                  <c:v>1.8670705555544957</c:v>
                </c:pt>
                <c:pt idx="89">
                  <c:v>1.9337388888994855</c:v>
                </c:pt>
                <c:pt idx="90">
                  <c:v>2.00040694448683</c:v>
                </c:pt>
                <c:pt idx="91">
                  <c:v>2.0670466666751439</c:v>
                </c:pt>
                <c:pt idx="92">
                  <c:v>2.1337430555952919</c:v>
                </c:pt>
                <c:pt idx="93">
                  <c:v>2.2004113888740537</c:v>
                </c:pt>
                <c:pt idx="94">
                  <c:v>2.2670794444613991</c:v>
                </c:pt>
                <c:pt idx="95">
                  <c:v>2.3337475000487435</c:v>
                </c:pt>
                <c:pt idx="96">
                  <c:v>2.4003880555762187</c:v>
                </c:pt>
                <c:pt idx="97">
                  <c:v>2.4670836110909784</c:v>
                </c:pt>
                <c:pt idx="98">
                  <c:v>2.5337516667445499</c:v>
                </c:pt>
                <c:pt idx="99">
                  <c:v>2.6004200000233118</c:v>
                </c:pt>
                <c:pt idx="100">
                  <c:v>2.6670605556170148</c:v>
                </c:pt>
                <c:pt idx="101">
                  <c:v>2.7337558333741292</c:v>
                </c:pt>
                <c:pt idx="102">
                  <c:v>2.800424166719119</c:v>
                </c:pt>
                <c:pt idx="103">
                  <c:v>2.8670919444825911</c:v>
                </c:pt>
                <c:pt idx="104">
                  <c:v>2.9337605556514532</c:v>
                </c:pt>
                <c:pt idx="105">
                  <c:v>3.0004286111725698</c:v>
                </c:pt>
                <c:pt idx="106">
                  <c:v>3.0670963889360428</c:v>
                </c:pt>
                <c:pt idx="107">
                  <c:v>3.1337647222148046</c:v>
                </c:pt>
                <c:pt idx="108">
                  <c:v>3.2004330556260214</c:v>
                </c:pt>
                <c:pt idx="109">
                  <c:v>3.2671008333894944</c:v>
                </c:pt>
                <c:pt idx="110">
                  <c:v>3.3337688889106118</c:v>
                </c:pt>
                <c:pt idx="111">
                  <c:v>3.4004372221893737</c:v>
                </c:pt>
                <c:pt idx="112">
                  <c:v>3.4671052778429452</c:v>
                </c:pt>
                <c:pt idx="113">
                  <c:v>3.5337727777825458</c:v>
                </c:pt>
                <c:pt idx="114">
                  <c:v>3.6004408333698912</c:v>
                </c:pt>
                <c:pt idx="115">
                  <c:v>3.6671094445387524</c:v>
                </c:pt>
                <c:pt idx="116">
                  <c:v>3.7337497222423552</c:v>
                </c:pt>
                <c:pt idx="117">
                  <c:v>3.8004455555809873</c:v>
                </c:pt>
                <c:pt idx="118">
                  <c:v>3.8671138889259762</c:v>
                </c:pt>
                <c:pt idx="119">
                  <c:v>3.9337816666894492</c:v>
                </c:pt>
                <c:pt idx="120">
                  <c:v>4.0004219444592799</c:v>
                </c:pt>
                <c:pt idx="121">
                  <c:v>4.0671177777979111</c:v>
                </c:pt>
                <c:pt idx="122">
                  <c:v>4.1337580555677409</c:v>
                </c:pt>
                <c:pt idx="123">
                  <c:v>4.2004261110888592</c:v>
                </c:pt>
                <c:pt idx="124">
                  <c:v>4.2670941667424316</c:v>
                </c:pt>
                <c:pt idx="125">
                  <c:v>4.3337619445059037</c:v>
                </c:pt>
                <c:pt idx="126">
                  <c:v>4.4004305555423109</c:v>
                </c:pt>
                <c:pt idx="127">
                  <c:v>4.5173772222465942</c:v>
                </c:pt>
                <c:pt idx="128">
                  <c:v>4.5840452778339387</c:v>
                </c:pt>
                <c:pt idx="129">
                  <c:v>4.6507136111127014</c:v>
                </c:pt>
                <c:pt idx="130">
                  <c:v>4.7173813888761735</c:v>
                </c:pt>
                <c:pt idx="131">
                  <c:v>4.7840494445297459</c:v>
                </c:pt>
                <c:pt idx="132">
                  <c:v>4.8507175000508624</c:v>
                </c:pt>
                <c:pt idx="133">
                  <c:v>4.9173855555719808</c:v>
                </c:pt>
                <c:pt idx="134">
                  <c:v>4.9840536110930973</c:v>
                </c:pt>
                <c:pt idx="135">
                  <c:v>5.0507213889227973</c:v>
                </c:pt>
                <c:pt idx="136">
                  <c:v>5.1173900000254307</c:v>
                </c:pt>
                <c:pt idx="137">
                  <c:v>5.1840855556064174</c:v>
                </c:pt>
                <c:pt idx="138">
                  <c:v>5.250753888951408</c:v>
                </c:pt>
                <c:pt idx="139">
                  <c:v>5.3174219444725246</c:v>
                </c:pt>
                <c:pt idx="140">
                  <c:v>5.3840897223022246</c:v>
                </c:pt>
                <c:pt idx="141">
                  <c:v>5.4507583334048597</c:v>
                </c:pt>
                <c:pt idx="142">
                  <c:v>5.5173980555931728</c:v>
                </c:pt>
                <c:pt idx="143">
                  <c:v>5.5840663889381617</c:v>
                </c:pt>
                <c:pt idx="144">
                  <c:v>5.65073444445928</c:v>
                </c:pt>
                <c:pt idx="145">
                  <c:v>5.7174024999803965</c:v>
                </c:pt>
                <c:pt idx="146">
                  <c:v>5.7840702778100965</c:v>
                </c:pt>
                <c:pt idx="147">
                  <c:v>5.8507386111550854</c:v>
                </c:pt>
                <c:pt idx="148">
                  <c:v>5.9174066666762037</c:v>
                </c:pt>
                <c:pt idx="149">
                  <c:v>5.9840747222635482</c:v>
                </c:pt>
                <c:pt idx="150">
                  <c:v>6.0507427778508927</c:v>
                </c:pt>
                <c:pt idx="151">
                  <c:v>6.117410833372011</c:v>
                </c:pt>
                <c:pt idx="152">
                  <c:v>6.1840788888931275</c:v>
                </c:pt>
                <c:pt idx="153">
                  <c:v>6.250746944480472</c:v>
                </c:pt>
                <c:pt idx="154">
                  <c:v>6.3174150000015903</c:v>
                </c:pt>
                <c:pt idx="155">
                  <c:v>6.3840830555889347</c:v>
                </c:pt>
                <c:pt idx="156">
                  <c:v>6.4507511111100513</c:v>
                </c:pt>
                <c:pt idx="157">
                  <c:v>6.5174188889397513</c:v>
                </c:pt>
                <c:pt idx="158">
                  <c:v>6.5840875000423864</c:v>
                </c:pt>
                <c:pt idx="159">
                  <c:v>6.6507552778058585</c:v>
                </c:pt>
                <c:pt idx="160">
                  <c:v>6.7174236111508474</c:v>
                </c:pt>
                <c:pt idx="161">
                  <c:v>6.7840916667381919</c:v>
                </c:pt>
                <c:pt idx="162">
                  <c:v>6.8507594444354378</c:v>
                </c:pt>
                <c:pt idx="163">
                  <c:v>6.9174277777804267</c:v>
                </c:pt>
                <c:pt idx="164">
                  <c:v>6.9840955556101267</c:v>
                </c:pt>
                <c:pt idx="165">
                  <c:v>7.0507638888888895</c:v>
                </c:pt>
                <c:pt idx="166">
                  <c:v>7.1174316667185895</c:v>
                </c:pt>
                <c:pt idx="167">
                  <c:v>7.1840999999973505</c:v>
                </c:pt>
                <c:pt idx="168">
                  <c:v>7.2507680555846949</c:v>
                </c:pt>
                <c:pt idx="169">
                  <c:v>7.3174361111720412</c:v>
                </c:pt>
                <c:pt idx="170">
                  <c:v>7.3841041666931577</c:v>
                </c:pt>
                <c:pt idx="171">
                  <c:v>7.4507719445228577</c:v>
                </c:pt>
                <c:pt idx="172">
                  <c:v>7.5174402778016205</c:v>
                </c:pt>
                <c:pt idx="173">
                  <c:v>7.5841080555650926</c:v>
                </c:pt>
                <c:pt idx="174">
                  <c:v>7.6507763889100815</c:v>
                </c:pt>
                <c:pt idx="175">
                  <c:v>7.7174444444974259</c:v>
                </c:pt>
                <c:pt idx="176">
                  <c:v>7.7841125000185443</c:v>
                </c:pt>
                <c:pt idx="177">
                  <c:v>7.8507805556058887</c:v>
                </c:pt>
                <c:pt idx="178">
                  <c:v>7.9174483333031329</c:v>
                </c:pt>
                <c:pt idx="179">
                  <c:v>7.9841166667143497</c:v>
                </c:pt>
                <c:pt idx="180">
                  <c:v>8.0507850000593404</c:v>
                </c:pt>
                <c:pt idx="181">
                  <c:v>8.1174530555804569</c:v>
                </c:pt>
                <c:pt idx="182">
                  <c:v>8.1841211111678014</c:v>
                </c:pt>
                <c:pt idx="183">
                  <c:v>8.2507888889312753</c:v>
                </c:pt>
                <c:pt idx="184">
                  <c:v>8.3174572222100362</c:v>
                </c:pt>
                <c:pt idx="185">
                  <c:v>8.3841252777973807</c:v>
                </c:pt>
                <c:pt idx="186">
                  <c:v>8.4508208333783674</c:v>
                </c:pt>
                <c:pt idx="187">
                  <c:v>8.5174613889058435</c:v>
                </c:pt>
                <c:pt idx="188">
                  <c:v>8.5841291666693156</c:v>
                </c:pt>
                <c:pt idx="189">
                  <c:v>8.6507975000143045</c:v>
                </c:pt>
                <c:pt idx="190">
                  <c:v>8.7174652778440045</c:v>
                </c:pt>
                <c:pt idx="191">
                  <c:v>8.7841616666316984</c:v>
                </c:pt>
                <c:pt idx="192">
                  <c:v>8.8508294445276263</c:v>
                </c:pt>
                <c:pt idx="193">
                  <c:v>8.9174700000551006</c:v>
                </c:pt>
                <c:pt idx="194">
                  <c:v>8.9841377778185745</c:v>
                </c:pt>
                <c:pt idx="195">
                  <c:v>9.0508055555820466</c:v>
                </c:pt>
                <c:pt idx="196">
                  <c:v>9.1174738889270355</c:v>
                </c:pt>
                <c:pt idx="197">
                  <c:v>9.1841419445143799</c:v>
                </c:pt>
                <c:pt idx="198">
                  <c:v>9.2508100000354982</c:v>
                </c:pt>
                <c:pt idx="199">
                  <c:v>9.3174780555566148</c:v>
                </c:pt>
                <c:pt idx="200">
                  <c:v>9.3841458333200887</c:v>
                </c:pt>
                <c:pt idx="201">
                  <c:v>9.4508141667313055</c:v>
                </c:pt>
                <c:pt idx="202">
                  <c:v>9.517482222252422</c:v>
                </c:pt>
                <c:pt idx="203">
                  <c:v>9.5841502777735386</c:v>
                </c:pt>
                <c:pt idx="204">
                  <c:v>9.6508183334271109</c:v>
                </c:pt>
                <c:pt idx="205">
                  <c:v>9.7174863889482292</c:v>
                </c:pt>
                <c:pt idx="206">
                  <c:v>9.7841824999782769</c:v>
                </c:pt>
                <c:pt idx="207">
                  <c:v>9.850850277807977</c:v>
                </c:pt>
                <c:pt idx="208">
                  <c:v>9.9174905555778086</c:v>
                </c:pt>
                <c:pt idx="209">
                  <c:v>9.984158611165153</c:v>
                </c:pt>
                <c:pt idx="210">
                  <c:v>10.05082666668627</c:v>
                </c:pt>
                <c:pt idx="211">
                  <c:v>10.117522500024901</c:v>
                </c:pt>
                <c:pt idx="212">
                  <c:v>10.18416277786096</c:v>
                </c:pt>
                <c:pt idx="213">
                  <c:v>10.250831111139721</c:v>
                </c:pt>
                <c:pt idx="214">
                  <c:v>10.317498888903193</c:v>
                </c:pt>
                <c:pt idx="215">
                  <c:v>10.38416722231441</c:v>
                </c:pt>
                <c:pt idx="216">
                  <c:v>10.450835000011656</c:v>
                </c:pt>
                <c:pt idx="217">
                  <c:v>10.517503333356645</c:v>
                </c:pt>
                <c:pt idx="218">
                  <c:v>10.584199166695276</c:v>
                </c:pt>
                <c:pt idx="219">
                  <c:v>10.650839166707463</c:v>
                </c:pt>
                <c:pt idx="220">
                  <c:v>10.717507500052452</c:v>
                </c:pt>
                <c:pt idx="221">
                  <c:v>10.784203055633439</c:v>
                </c:pt>
                <c:pt idx="222">
                  <c:v>10.850843611094687</c:v>
                </c:pt>
                <c:pt idx="223">
                  <c:v>10.917511666748259</c:v>
                </c:pt>
                <c:pt idx="224">
                  <c:v>10.984207500020663</c:v>
                </c:pt>
                <c:pt idx="225">
                  <c:v>11.050848055548139</c:v>
                </c:pt>
                <c:pt idx="226">
                  <c:v>11.117515833311611</c:v>
                </c:pt>
                <c:pt idx="227">
                  <c:v>11.184183888898955</c:v>
                </c:pt>
                <c:pt idx="228">
                  <c:v>11.250851666728655</c:v>
                </c:pt>
                <c:pt idx="229">
                  <c:v>11.317520000007418</c:v>
                </c:pt>
                <c:pt idx="230">
                  <c:v>11.384188055594763</c:v>
                </c:pt>
                <c:pt idx="231">
                  <c:v>11.450856111182107</c:v>
                </c:pt>
                <c:pt idx="232">
                  <c:v>11.517552500036027</c:v>
                </c:pt>
                <c:pt idx="233">
                  <c:v>11.584192222224342</c:v>
                </c:pt>
                <c:pt idx="234">
                  <c:v>11.650860277811686</c:v>
                </c:pt>
                <c:pt idx="235">
                  <c:v>11.717556666665606</c:v>
                </c:pt>
                <c:pt idx="236">
                  <c:v>11.784225000076823</c:v>
                </c:pt>
                <c:pt idx="237">
                  <c:v>11.850864722265138</c:v>
                </c:pt>
                <c:pt idx="238">
                  <c:v>11.91753250002861</c:v>
                </c:pt>
                <c:pt idx="239">
                  <c:v>11.984200555615955</c:v>
                </c:pt>
                <c:pt idx="240">
                  <c:v>12.050868888894716</c:v>
                </c:pt>
                <c:pt idx="241">
                  <c:v>12.117536944482062</c:v>
                </c:pt>
                <c:pt idx="242">
                  <c:v>12.184205000069408</c:v>
                </c:pt>
                <c:pt idx="243">
                  <c:v>12.250872777766652</c:v>
                </c:pt>
                <c:pt idx="244">
                  <c:v>12.317541111111641</c:v>
                </c:pt>
                <c:pt idx="245">
                  <c:v>12.384208888941341</c:v>
                </c:pt>
                <c:pt idx="246">
                  <c:v>12.450877222220104</c:v>
                </c:pt>
                <c:pt idx="247">
                  <c:v>12.517545277807447</c:v>
                </c:pt>
                <c:pt idx="248">
                  <c:v>12.584213333394793</c:v>
                </c:pt>
                <c:pt idx="249">
                  <c:v>12.650881111158267</c:v>
                </c:pt>
                <c:pt idx="250">
                  <c:v>12.717549166679383</c:v>
                </c:pt>
                <c:pt idx="251">
                  <c:v>12.784217500024372</c:v>
                </c:pt>
                <c:pt idx="252">
                  <c:v>12.850885277854072</c:v>
                </c:pt>
                <c:pt idx="253">
                  <c:v>12.917553611132835</c:v>
                </c:pt>
                <c:pt idx="254">
                  <c:v>13.034222777816986</c:v>
                </c:pt>
                <c:pt idx="255">
                  <c:v>13.100890555580456</c:v>
                </c:pt>
                <c:pt idx="256">
                  <c:v>13.167558888925445</c:v>
                </c:pt>
                <c:pt idx="257">
                  <c:v>13.234227222270437</c:v>
                </c:pt>
                <c:pt idx="258">
                  <c:v>13.300894999967682</c:v>
                </c:pt>
                <c:pt idx="259">
                  <c:v>13.367563055621254</c:v>
                </c:pt>
                <c:pt idx="260">
                  <c:v>13.434230833384724</c:v>
                </c:pt>
                <c:pt idx="261">
                  <c:v>13.500899166663487</c:v>
                </c:pt>
                <c:pt idx="262">
                  <c:v>13.567567222317059</c:v>
                </c:pt>
                <c:pt idx="263">
                  <c:v>13.634235277838176</c:v>
                </c:pt>
                <c:pt idx="264">
                  <c:v>13.700903333359296</c:v>
                </c:pt>
                <c:pt idx="265">
                  <c:v>13.767571388880413</c:v>
                </c:pt>
                <c:pt idx="266">
                  <c:v>13.834239444467755</c:v>
                </c:pt>
                <c:pt idx="267">
                  <c:v>13.900907222297455</c:v>
                </c:pt>
                <c:pt idx="268">
                  <c:v>13.967575555576218</c:v>
                </c:pt>
                <c:pt idx="269">
                  <c:v>14.034243888854981</c:v>
                </c:pt>
                <c:pt idx="270">
                  <c:v>14.100911666750907</c:v>
                </c:pt>
                <c:pt idx="271">
                  <c:v>14.167579722272023</c:v>
                </c:pt>
                <c:pt idx="272">
                  <c:v>14.234247777793144</c:v>
                </c:pt>
                <c:pt idx="273">
                  <c:v>14.30091583331426</c:v>
                </c:pt>
                <c:pt idx="274">
                  <c:v>14.367611666719117</c:v>
                </c:pt>
                <c:pt idx="275">
                  <c:v>14.434252222246595</c:v>
                </c:pt>
                <c:pt idx="276">
                  <c:v>14.500920555591584</c:v>
                </c:pt>
                <c:pt idx="277">
                  <c:v>14.567588055597412</c:v>
                </c:pt>
                <c:pt idx="278">
                  <c:v>14.634256388942401</c:v>
                </c:pt>
                <c:pt idx="279">
                  <c:v>14.700924444463517</c:v>
                </c:pt>
                <c:pt idx="280">
                  <c:v>14.767592499984634</c:v>
                </c:pt>
                <c:pt idx="281">
                  <c:v>14.834260555638206</c:v>
                </c:pt>
                <c:pt idx="282">
                  <c:v>14.900928611159326</c:v>
                </c:pt>
                <c:pt idx="283">
                  <c:v>14.967596666680443</c:v>
                </c:pt>
                <c:pt idx="284">
                  <c:v>15.034264722201559</c:v>
                </c:pt>
                <c:pt idx="285">
                  <c:v>15.100932777788906</c:v>
                </c:pt>
                <c:pt idx="286">
                  <c:v>15.167600833376248</c:v>
                </c:pt>
                <c:pt idx="287">
                  <c:v>15.234268888897365</c:v>
                </c:pt>
                <c:pt idx="288">
                  <c:v>15.300936944484711</c:v>
                </c:pt>
                <c:pt idx="289">
                  <c:v>15.367605000072054</c:v>
                </c:pt>
                <c:pt idx="290">
                  <c:v>15.434273333350816</c:v>
                </c:pt>
                <c:pt idx="291">
                  <c:v>15.50094111111429</c:v>
                </c:pt>
                <c:pt idx="292">
                  <c:v>15.567609166701633</c:v>
                </c:pt>
                <c:pt idx="293">
                  <c:v>15.634305555555557</c:v>
                </c:pt>
                <c:pt idx="294">
                  <c:v>15.700945277810096</c:v>
                </c:pt>
                <c:pt idx="295">
                  <c:v>15.767641388906373</c:v>
                </c:pt>
                <c:pt idx="296">
                  <c:v>15.834281388918559</c:v>
                </c:pt>
                <c:pt idx="297">
                  <c:v>15.900949722263547</c:v>
                </c:pt>
                <c:pt idx="298">
                  <c:v>15.967617500027021</c:v>
                </c:pt>
                <c:pt idx="299">
                  <c:v>16.034285555614364</c:v>
                </c:pt>
                <c:pt idx="300">
                  <c:v>16.100954166716999</c:v>
                </c:pt>
                <c:pt idx="301">
                  <c:v>16.167621944480473</c:v>
                </c:pt>
                <c:pt idx="302">
                  <c:v>16.234318055576747</c:v>
                </c:pt>
                <c:pt idx="303">
                  <c:v>16.300958055588936</c:v>
                </c:pt>
                <c:pt idx="304">
                  <c:v>16.367626111110052</c:v>
                </c:pt>
                <c:pt idx="305">
                  <c:v>16.434322222272556</c:v>
                </c:pt>
                <c:pt idx="306">
                  <c:v>16.500962222218515</c:v>
                </c:pt>
                <c:pt idx="307">
                  <c:v>16.567936111158794</c:v>
                </c:pt>
                <c:pt idx="308">
                  <c:v>16.634576111170979</c:v>
                </c:pt>
                <c:pt idx="309">
                  <c:v>16.701272222267256</c:v>
                </c:pt>
                <c:pt idx="310">
                  <c:v>16.767939722273084</c:v>
                </c:pt>
                <c:pt idx="311">
                  <c:v>16.834580555624431</c:v>
                </c:pt>
                <c:pt idx="312">
                  <c:v>16.901248611145551</c:v>
                </c:pt>
                <c:pt idx="313">
                  <c:v>16.967944722241825</c:v>
                </c:pt>
                <c:pt idx="314">
                  <c:v>17.034612500005299</c:v>
                </c:pt>
                <c:pt idx="315">
                  <c:v>17.101280833350287</c:v>
                </c:pt>
                <c:pt idx="316">
                  <c:v>17.167948611179987</c:v>
                </c:pt>
                <c:pt idx="317">
                  <c:v>17.234588888949819</c:v>
                </c:pt>
                <c:pt idx="318">
                  <c:v>17.301284722222221</c:v>
                </c:pt>
                <c:pt idx="319">
                  <c:v>17.367925000058278</c:v>
                </c:pt>
                <c:pt idx="320">
                  <c:v>17.434620833396913</c:v>
                </c:pt>
                <c:pt idx="321">
                  <c:v>17.501288611160383</c:v>
                </c:pt>
                <c:pt idx="322">
                  <c:v>17.567956944439146</c:v>
                </c:pt>
                <c:pt idx="323">
                  <c:v>17.634597222208978</c:v>
                </c:pt>
                <c:pt idx="324">
                  <c:v>17.701293611129124</c:v>
                </c:pt>
                <c:pt idx="325">
                  <c:v>17.767961111134952</c:v>
                </c:pt>
                <c:pt idx="326">
                  <c:v>17.834601388904783</c:v>
                </c:pt>
                <c:pt idx="327">
                  <c:v>17.901269722249772</c:v>
                </c:pt>
                <c:pt idx="328">
                  <c:v>17.967937500079472</c:v>
                </c:pt>
                <c:pt idx="329">
                  <c:v>18.034605833358235</c:v>
                </c:pt>
                <c:pt idx="330">
                  <c:v>18.10130166663064</c:v>
                </c:pt>
                <c:pt idx="331">
                  <c:v>18.167941666642825</c:v>
                </c:pt>
                <c:pt idx="332">
                  <c:v>18.234609444538751</c:v>
                </c:pt>
                <c:pt idx="333">
                  <c:v>18.30127805557516</c:v>
                </c:pt>
                <c:pt idx="334">
                  <c:v>18.367946111096277</c:v>
                </c:pt>
                <c:pt idx="335">
                  <c:v>18.434641944501134</c:v>
                </c:pt>
                <c:pt idx="336">
                  <c:v>18.501310277779897</c:v>
                </c:pt>
                <c:pt idx="337">
                  <c:v>18.567950277792082</c:v>
                </c:pt>
                <c:pt idx="338">
                  <c:v>18.634646666712232</c:v>
                </c:pt>
                <c:pt idx="339">
                  <c:v>18.701313888960414</c:v>
                </c:pt>
                <c:pt idx="340">
                  <c:v>18.767982222239176</c:v>
                </c:pt>
                <c:pt idx="341">
                  <c:v>18.834622500009008</c:v>
                </c:pt>
                <c:pt idx="342">
                  <c:v>18.901318611171511</c:v>
                </c:pt>
                <c:pt idx="343">
                  <c:v>18.967958333426051</c:v>
                </c:pt>
                <c:pt idx="344">
                  <c:v>19.03462694446246</c:v>
                </c:pt>
                <c:pt idx="345">
                  <c:v>19.10129472222593</c:v>
                </c:pt>
                <c:pt idx="346">
                  <c:v>19.167963055570919</c:v>
                </c:pt>
                <c:pt idx="347">
                  <c:v>19.234630833400619</c:v>
                </c:pt>
                <c:pt idx="348">
                  <c:v>19.30132694443067</c:v>
                </c:pt>
                <c:pt idx="349">
                  <c:v>19.36799472226037</c:v>
                </c:pt>
                <c:pt idx="350">
                  <c:v>19.434634999963972</c:v>
                </c:pt>
                <c:pt idx="351">
                  <c:v>19.501303055617544</c:v>
                </c:pt>
                <c:pt idx="352">
                  <c:v>19.567998888889949</c:v>
                </c:pt>
                <c:pt idx="353">
                  <c:v>19.634667222301164</c:v>
                </c:pt>
                <c:pt idx="354">
                  <c:v>19.70130722231335</c:v>
                </c:pt>
                <c:pt idx="355">
                  <c:v>19.767975555592113</c:v>
                </c:pt>
                <c:pt idx="356">
                  <c:v>19.834671388930744</c:v>
                </c:pt>
                <c:pt idx="357">
                  <c:v>19.90133944445186</c:v>
                </c:pt>
                <c:pt idx="358">
                  <c:v>19.967979722287918</c:v>
                </c:pt>
                <c:pt idx="359">
                  <c:v>20.034647500051392</c:v>
                </c:pt>
                <c:pt idx="360">
                  <c:v>20.101315833330155</c:v>
                </c:pt>
                <c:pt idx="361">
                  <c:v>20.167983611093629</c:v>
                </c:pt>
                <c:pt idx="362">
                  <c:v>20.234651944504844</c:v>
                </c:pt>
                <c:pt idx="363">
                  <c:v>20.301319722268317</c:v>
                </c:pt>
                <c:pt idx="364">
                  <c:v>20.368015833364591</c:v>
                </c:pt>
                <c:pt idx="365">
                  <c:v>20.434656111200649</c:v>
                </c:pt>
                <c:pt idx="366">
                  <c:v>20.501324166721769</c:v>
                </c:pt>
                <c:pt idx="367">
                  <c:v>20.567992500000528</c:v>
                </c:pt>
                <c:pt idx="368">
                  <c:v>20.634660277764002</c:v>
                </c:pt>
                <c:pt idx="369">
                  <c:v>20.701328333351348</c:v>
                </c:pt>
                <c:pt idx="370">
                  <c:v>20.767996666696337</c:v>
                </c:pt>
                <c:pt idx="371">
                  <c:v>20.834664444459808</c:v>
                </c:pt>
                <c:pt idx="372">
                  <c:v>20.90133277773857</c:v>
                </c:pt>
                <c:pt idx="373">
                  <c:v>20.9680005556345</c:v>
                </c:pt>
                <c:pt idx="374">
                  <c:v>21.034669166670906</c:v>
                </c:pt>
                <c:pt idx="375">
                  <c:v>21.101336666676733</c:v>
                </c:pt>
                <c:pt idx="376">
                  <c:v>21.168005000087948</c:v>
                </c:pt>
                <c:pt idx="377">
                  <c:v>21.234673333366711</c:v>
                </c:pt>
                <c:pt idx="378">
                  <c:v>21.301341111130185</c:v>
                </c:pt>
                <c:pt idx="379">
                  <c:v>21.3680094445414</c:v>
                </c:pt>
                <c:pt idx="380">
                  <c:v>21.43470472223229</c:v>
                </c:pt>
                <c:pt idx="381">
                  <c:v>21.551346111098926</c:v>
                </c:pt>
                <c:pt idx="382">
                  <c:v>21.618014444443915</c:v>
                </c:pt>
                <c:pt idx="383">
                  <c:v>21.684682500031258</c:v>
                </c:pt>
                <c:pt idx="384">
                  <c:v>21.751350555552378</c:v>
                </c:pt>
                <c:pt idx="385">
                  <c:v>21.818018611139721</c:v>
                </c:pt>
                <c:pt idx="386">
                  <c:v>21.884714166720709</c:v>
                </c:pt>
                <c:pt idx="387">
                  <c:v>21.951354444490537</c:v>
                </c:pt>
                <c:pt idx="388">
                  <c:v>22.018050833410687</c:v>
                </c:pt>
                <c:pt idx="389">
                  <c:v>22.084691388871935</c:v>
                </c:pt>
                <c:pt idx="390">
                  <c:v>22.151359166701635</c:v>
                </c:pt>
                <c:pt idx="391">
                  <c:v>22.218026944465109</c:v>
                </c:pt>
                <c:pt idx="392">
                  <c:v>22.284722777869966</c:v>
                </c:pt>
                <c:pt idx="393">
                  <c:v>22.351363055573568</c:v>
                </c:pt>
                <c:pt idx="394">
                  <c:v>22.418031111160914</c:v>
                </c:pt>
                <c:pt idx="395">
                  <c:v>22.484699444439677</c:v>
                </c:pt>
                <c:pt idx="396">
                  <c:v>22.55136750002702</c:v>
                </c:pt>
                <c:pt idx="397">
                  <c:v>22.61803527785672</c:v>
                </c:pt>
                <c:pt idx="398">
                  <c:v>22.68470333337784</c:v>
                </c:pt>
                <c:pt idx="399">
                  <c:v>22.751371944480471</c:v>
                </c:pt>
                <c:pt idx="400">
                  <c:v>22.818039722243945</c:v>
                </c:pt>
                <c:pt idx="401">
                  <c:v>22.884708055588934</c:v>
                </c:pt>
                <c:pt idx="402">
                  <c:v>22.951375833352408</c:v>
                </c:pt>
                <c:pt idx="403">
                  <c:v>23.018071666757265</c:v>
                </c:pt>
                <c:pt idx="404">
                  <c:v>23.084711944460867</c:v>
                </c:pt>
                <c:pt idx="405">
                  <c:v>23.151379722290567</c:v>
                </c:pt>
                <c:pt idx="406">
                  <c:v>23.21804805556933</c:v>
                </c:pt>
                <c:pt idx="407">
                  <c:v>23.284716388914319</c:v>
                </c:pt>
                <c:pt idx="408">
                  <c:v>23.35138388885392</c:v>
                </c:pt>
                <c:pt idx="409">
                  <c:v>23.418052500022782</c:v>
                </c:pt>
                <c:pt idx="410">
                  <c:v>23.484748055537541</c:v>
                </c:pt>
                <c:pt idx="411">
                  <c:v>23.551388611131244</c:v>
                </c:pt>
                <c:pt idx="412">
                  <c:v>23.618056944476233</c:v>
                </c:pt>
                <c:pt idx="413">
                  <c:v>23.684752499990992</c:v>
                </c:pt>
                <c:pt idx="414">
                  <c:v>23.751392777760824</c:v>
                </c:pt>
                <c:pt idx="415">
                  <c:v>23.818060555590524</c:v>
                </c:pt>
                <c:pt idx="416">
                  <c:v>23.884728888935513</c:v>
                </c:pt>
                <c:pt idx="417">
                  <c:v>23.951396944456629</c:v>
                </c:pt>
                <c:pt idx="418">
                  <c:v>24.018064722220103</c:v>
                </c:pt>
                <c:pt idx="419">
                  <c:v>24.08473277774122</c:v>
                </c:pt>
                <c:pt idx="420">
                  <c:v>24.151400833394792</c:v>
                </c:pt>
                <c:pt idx="421">
                  <c:v>24.218069166673555</c:v>
                </c:pt>
                <c:pt idx="422">
                  <c:v>24.28473777777619</c:v>
                </c:pt>
                <c:pt idx="423">
                  <c:v>24.351433055599532</c:v>
                </c:pt>
                <c:pt idx="424">
                  <c:v>24.418101111120649</c:v>
                </c:pt>
                <c:pt idx="425">
                  <c:v>24.484741388890477</c:v>
                </c:pt>
                <c:pt idx="426">
                  <c:v>24.551409444477823</c:v>
                </c:pt>
                <c:pt idx="427">
                  <c:v>24.618077777822812</c:v>
                </c:pt>
                <c:pt idx="428">
                  <c:v>24.684745555586286</c:v>
                </c:pt>
                <c:pt idx="429">
                  <c:v>24.751413888931275</c:v>
                </c:pt>
                <c:pt idx="430">
                  <c:v>24.818081666628519</c:v>
                </c:pt>
                <c:pt idx="431">
                  <c:v>24.884750000039737</c:v>
                </c:pt>
                <c:pt idx="432">
                  <c:v>24.951417777803208</c:v>
                </c:pt>
                <c:pt idx="433">
                  <c:v>25.018086111081971</c:v>
                </c:pt>
                <c:pt idx="434">
                  <c:v>25.084754166735543</c:v>
                </c:pt>
                <c:pt idx="435">
                  <c:v>25.151421944499017</c:v>
                </c:pt>
                <c:pt idx="436">
                  <c:v>25.218090277777776</c:v>
                </c:pt>
                <c:pt idx="437">
                  <c:v>25.28475805554125</c:v>
                </c:pt>
                <c:pt idx="438">
                  <c:v>25.351426388952468</c:v>
                </c:pt>
                <c:pt idx="439">
                  <c:v>25.418094166715939</c:v>
                </c:pt>
                <c:pt idx="440">
                  <c:v>25.484762499994702</c:v>
                </c:pt>
                <c:pt idx="441">
                  <c:v>25.551430277758175</c:v>
                </c:pt>
                <c:pt idx="442">
                  <c:v>25.618098333411748</c:v>
                </c:pt>
                <c:pt idx="443">
                  <c:v>25.684766666690507</c:v>
                </c:pt>
                <c:pt idx="444">
                  <c:v>25.751434722211627</c:v>
                </c:pt>
                <c:pt idx="445">
                  <c:v>25.818102777865199</c:v>
                </c:pt>
                <c:pt idx="446">
                  <c:v>25.884771111143959</c:v>
                </c:pt>
                <c:pt idx="447">
                  <c:v>25.951438888907433</c:v>
                </c:pt>
                <c:pt idx="448">
                  <c:v>26.018106944428549</c:v>
                </c:pt>
                <c:pt idx="449">
                  <c:v>26.084803055591053</c:v>
                </c:pt>
                <c:pt idx="450">
                  <c:v>26.151443055603238</c:v>
                </c:pt>
                <c:pt idx="451">
                  <c:v>26.218111388882001</c:v>
                </c:pt>
                <c:pt idx="452">
                  <c:v>26.284779166645475</c:v>
                </c:pt>
                <c:pt idx="453">
                  <c:v>26.351447222299047</c:v>
                </c:pt>
                <c:pt idx="454">
                  <c:v>26.418143333395321</c:v>
                </c:pt>
                <c:pt idx="455">
                  <c:v>26.484783611098926</c:v>
                </c:pt>
                <c:pt idx="456">
                  <c:v>26.551451388928626</c:v>
                </c:pt>
                <c:pt idx="457">
                  <c:v>26.618119722273615</c:v>
                </c:pt>
                <c:pt idx="458">
                  <c:v>26.684787777794732</c:v>
                </c:pt>
                <c:pt idx="459">
                  <c:v>26.751483888891009</c:v>
                </c:pt>
                <c:pt idx="460">
                  <c:v>26.818151944478352</c:v>
                </c:pt>
                <c:pt idx="461">
                  <c:v>26.884819999999472</c:v>
                </c:pt>
                <c:pt idx="462">
                  <c:v>26.951487777829172</c:v>
                </c:pt>
                <c:pt idx="463">
                  <c:v>27.018155833350288</c:v>
                </c:pt>
                <c:pt idx="464">
                  <c:v>27.084796111186346</c:v>
                </c:pt>
                <c:pt idx="465">
                  <c:v>27.151464722222752</c:v>
                </c:pt>
                <c:pt idx="466">
                  <c:v>27.21816027780374</c:v>
                </c:pt>
                <c:pt idx="467">
                  <c:v>27.284800277815926</c:v>
                </c:pt>
                <c:pt idx="468">
                  <c:v>27.351468611160914</c:v>
                </c:pt>
                <c:pt idx="469">
                  <c:v>27.418136666682031</c:v>
                </c:pt>
                <c:pt idx="470">
                  <c:v>27.48480500009325</c:v>
                </c:pt>
                <c:pt idx="471">
                  <c:v>27.551473055614366</c:v>
                </c:pt>
                <c:pt idx="472">
                  <c:v>27.618140833377836</c:v>
                </c:pt>
                <c:pt idx="473">
                  <c:v>27.684808888898957</c:v>
                </c:pt>
                <c:pt idx="474">
                  <c:v>27.751476666728657</c:v>
                </c:pt>
                <c:pt idx="475">
                  <c:v>27.818145000073645</c:v>
                </c:pt>
                <c:pt idx="476">
                  <c:v>27.884813055594762</c:v>
                </c:pt>
                <c:pt idx="477">
                  <c:v>27.951481111115879</c:v>
                </c:pt>
                <c:pt idx="478">
                  <c:v>28.018149444527097</c:v>
                </c:pt>
                <c:pt idx="479">
                  <c:v>28.084817222224345</c:v>
                </c:pt>
                <c:pt idx="480">
                  <c:v>28.15148555556933</c:v>
                </c:pt>
                <c:pt idx="481">
                  <c:v>28.218153333332801</c:v>
                </c:pt>
                <c:pt idx="482">
                  <c:v>28.28482138892015</c:v>
                </c:pt>
                <c:pt idx="483">
                  <c:v>28.351489722265136</c:v>
                </c:pt>
                <c:pt idx="484">
                  <c:v>28.418157500028613</c:v>
                </c:pt>
                <c:pt idx="485">
                  <c:v>28.484825555615956</c:v>
                </c:pt>
                <c:pt idx="486">
                  <c:v>28.551493611137069</c:v>
                </c:pt>
                <c:pt idx="487">
                  <c:v>28.618161944482061</c:v>
                </c:pt>
                <c:pt idx="488">
                  <c:v>28.684829722245532</c:v>
                </c:pt>
                <c:pt idx="489">
                  <c:v>28.751498055590524</c:v>
                </c:pt>
                <c:pt idx="490">
                  <c:v>28.818165833353994</c:v>
                </c:pt>
                <c:pt idx="491">
                  <c:v>28.884834166698987</c:v>
                </c:pt>
                <c:pt idx="492">
                  <c:v>28.9515022222201</c:v>
                </c:pt>
                <c:pt idx="493">
                  <c:v>29.0181700000498</c:v>
                </c:pt>
                <c:pt idx="494">
                  <c:v>29.084838333394792</c:v>
                </c:pt>
                <c:pt idx="495">
                  <c:v>29.15150611109204</c:v>
                </c:pt>
                <c:pt idx="496">
                  <c:v>29.218174444503255</c:v>
                </c:pt>
                <c:pt idx="497">
                  <c:v>29.284841944509083</c:v>
                </c:pt>
                <c:pt idx="498">
                  <c:v>29.35151083336936</c:v>
                </c:pt>
                <c:pt idx="499">
                  <c:v>29.418178611132831</c:v>
                </c:pt>
                <c:pt idx="500">
                  <c:v>29.484874999986758</c:v>
                </c:pt>
                <c:pt idx="501">
                  <c:v>29.551514722241293</c:v>
                </c:pt>
                <c:pt idx="502">
                  <c:v>29.618210555579928</c:v>
                </c:pt>
                <c:pt idx="503">
                  <c:v>29.684850833349756</c:v>
                </c:pt>
                <c:pt idx="504">
                  <c:v>29.751546944446034</c:v>
                </c:pt>
                <c:pt idx="505">
                  <c:v>29.818186944458219</c:v>
                </c:pt>
                <c:pt idx="506">
                  <c:v>29.884854999979339</c:v>
                </c:pt>
                <c:pt idx="507">
                  <c:v>29.951551111141839</c:v>
                </c:pt>
                <c:pt idx="508">
                  <c:v>30.068192222250829</c:v>
                </c:pt>
                <c:pt idx="509">
                  <c:v>30.134888333347106</c:v>
                </c:pt>
                <c:pt idx="510">
                  <c:v>30.20152805553542</c:v>
                </c:pt>
                <c:pt idx="511">
                  <c:v>30.268196388946642</c:v>
                </c:pt>
                <c:pt idx="512">
                  <c:v>30.334864444467755</c:v>
                </c:pt>
                <c:pt idx="513">
                  <c:v>30.401532499988875</c:v>
                </c:pt>
                <c:pt idx="514">
                  <c:v>30.468200555642447</c:v>
                </c:pt>
                <c:pt idx="515">
                  <c:v>30.534896388914852</c:v>
                </c:pt>
                <c:pt idx="516">
                  <c:v>30.601564722259837</c:v>
                </c:pt>
                <c:pt idx="517">
                  <c:v>30.668204444448151</c:v>
                </c:pt>
                <c:pt idx="518">
                  <c:v>30.734900277786785</c:v>
                </c:pt>
                <c:pt idx="519">
                  <c:v>30.801540833380486</c:v>
                </c:pt>
                <c:pt idx="520">
                  <c:v>30.868208888901606</c:v>
                </c:pt>
                <c:pt idx="521">
                  <c:v>30.934876944422719</c:v>
                </c:pt>
                <c:pt idx="522">
                  <c:v>31.001545000076291</c:v>
                </c:pt>
                <c:pt idx="523">
                  <c:v>31.068213055597411</c:v>
                </c:pt>
                <c:pt idx="524">
                  <c:v>31.134881111118531</c:v>
                </c:pt>
                <c:pt idx="525">
                  <c:v>31.201549166705874</c:v>
                </c:pt>
                <c:pt idx="526">
                  <c:v>31.268217222226994</c:v>
                </c:pt>
                <c:pt idx="527">
                  <c:v>31.334885277814337</c:v>
                </c:pt>
                <c:pt idx="528">
                  <c:v>31.40155333333545</c:v>
                </c:pt>
                <c:pt idx="529">
                  <c:v>31.46822111116515</c:v>
                </c:pt>
                <c:pt idx="530">
                  <c:v>31.534889722267785</c:v>
                </c:pt>
                <c:pt idx="531">
                  <c:v>31.601557500031262</c:v>
                </c:pt>
                <c:pt idx="532">
                  <c:v>31.668253611127533</c:v>
                </c:pt>
                <c:pt idx="533">
                  <c:v>31.734893611139718</c:v>
                </c:pt>
                <c:pt idx="534">
                  <c:v>31.801561666660838</c:v>
                </c:pt>
                <c:pt idx="535">
                  <c:v>31.868230000005831</c:v>
                </c:pt>
                <c:pt idx="536">
                  <c:v>31.934897777835531</c:v>
                </c:pt>
                <c:pt idx="537">
                  <c:v>32.001566111114293</c:v>
                </c:pt>
                <c:pt idx="538">
                  <c:v>32.068233888943993</c:v>
                </c:pt>
                <c:pt idx="539">
                  <c:v>32.134901944465106</c:v>
                </c:pt>
                <c:pt idx="540">
                  <c:v>32.201569722294806</c:v>
                </c:pt>
                <c:pt idx="541">
                  <c:v>32.268238333397441</c:v>
                </c:pt>
                <c:pt idx="542">
                  <c:v>32.334906388918562</c:v>
                </c:pt>
                <c:pt idx="543">
                  <c:v>32.401574166682032</c:v>
                </c:pt>
                <c:pt idx="544">
                  <c:v>32.468242500027024</c:v>
                </c:pt>
                <c:pt idx="545">
                  <c:v>32.534910277790495</c:v>
                </c:pt>
                <c:pt idx="546">
                  <c:v>32.60157861113548</c:v>
                </c:pt>
                <c:pt idx="547">
                  <c:v>32.66824638896518</c:v>
                </c:pt>
                <c:pt idx="548">
                  <c:v>32.734915000001592</c:v>
                </c:pt>
                <c:pt idx="549">
                  <c:v>32.801582777831293</c:v>
                </c:pt>
                <c:pt idx="550">
                  <c:v>32.868250833352405</c:v>
                </c:pt>
                <c:pt idx="551">
                  <c:v>32.934918611182106</c:v>
                </c:pt>
                <c:pt idx="552">
                  <c:v>33.001586944460868</c:v>
                </c:pt>
                <c:pt idx="553">
                  <c:v>33.068255277805861</c:v>
                </c:pt>
                <c:pt idx="554">
                  <c:v>33.134922777811688</c:v>
                </c:pt>
                <c:pt idx="555">
                  <c:v>33.201591388914323</c:v>
                </c:pt>
                <c:pt idx="556">
                  <c:v>33.268258888920151</c:v>
                </c:pt>
                <c:pt idx="557">
                  <c:v>33.334927222265136</c:v>
                </c:pt>
                <c:pt idx="558">
                  <c:v>33.401595277852479</c:v>
                </c:pt>
                <c:pt idx="559">
                  <c:v>33.468263333373599</c:v>
                </c:pt>
                <c:pt idx="560">
                  <c:v>33.534959444469877</c:v>
                </c:pt>
                <c:pt idx="561">
                  <c:v>33.60159916665819</c:v>
                </c:pt>
                <c:pt idx="562">
                  <c:v>33.668267500069405</c:v>
                </c:pt>
                <c:pt idx="563">
                  <c:v>33.73496333334181</c:v>
                </c:pt>
                <c:pt idx="564">
                  <c:v>33.801603888869288</c:v>
                </c:pt>
                <c:pt idx="565">
                  <c:v>33.868271666698988</c:v>
                </c:pt>
                <c:pt idx="566">
                  <c:v>33.93493972228633</c:v>
                </c:pt>
                <c:pt idx="567">
                  <c:v>34.00160777780745</c:v>
                </c:pt>
                <c:pt idx="568">
                  <c:v>34.068303611146078</c:v>
                </c:pt>
                <c:pt idx="569">
                  <c:v>34.13497194449107</c:v>
                </c:pt>
                <c:pt idx="570">
                  <c:v>34.201611666745613</c:v>
                </c:pt>
                <c:pt idx="571">
                  <c:v>34.268280000024369</c:v>
                </c:pt>
                <c:pt idx="572">
                  <c:v>34.334948055545489</c:v>
                </c:pt>
                <c:pt idx="573">
                  <c:v>34.401643888884124</c:v>
                </c:pt>
                <c:pt idx="574">
                  <c:v>34.468284444477824</c:v>
                </c:pt>
                <c:pt idx="575">
                  <c:v>34.534952222241294</c:v>
                </c:pt>
                <c:pt idx="576">
                  <c:v>34.601620277762414</c:v>
                </c:pt>
                <c:pt idx="577">
                  <c:v>34.668288333349757</c:v>
                </c:pt>
                <c:pt idx="578">
                  <c:v>34.7349563889371</c:v>
                </c:pt>
                <c:pt idx="579">
                  <c:v>34.801624722215863</c:v>
                </c:pt>
                <c:pt idx="580">
                  <c:v>34.86829249997934</c:v>
                </c:pt>
                <c:pt idx="581">
                  <c:v>34.934960555632912</c:v>
                </c:pt>
                <c:pt idx="582">
                  <c:v>35.001628611154025</c:v>
                </c:pt>
                <c:pt idx="583">
                  <c:v>35.068296944432788</c:v>
                </c:pt>
                <c:pt idx="584">
                  <c:v>35.134964444504845</c:v>
                </c:pt>
                <c:pt idx="585">
                  <c:v>35.201633333365123</c:v>
                </c:pt>
                <c:pt idx="586">
                  <c:v>35.268328888946108</c:v>
                </c:pt>
                <c:pt idx="587">
                  <c:v>35.334996944467228</c:v>
                </c:pt>
                <c:pt idx="588">
                  <c:v>35.401637222237056</c:v>
                </c:pt>
                <c:pt idx="589">
                  <c:v>35.468305000066756</c:v>
                </c:pt>
                <c:pt idx="590">
                  <c:v>35.535001111163034</c:v>
                </c:pt>
                <c:pt idx="591">
                  <c:v>35.601641111108989</c:v>
                </c:pt>
                <c:pt idx="592">
                  <c:v>35.668309444520212</c:v>
                </c:pt>
                <c:pt idx="593">
                  <c:v>35.735005000034967</c:v>
                </c:pt>
                <c:pt idx="594">
                  <c:v>35.801645555562445</c:v>
                </c:pt>
                <c:pt idx="595">
                  <c:v>35.86834111114343</c:v>
                </c:pt>
                <c:pt idx="596">
                  <c:v>35.935009722246065</c:v>
                </c:pt>
                <c:pt idx="597">
                  <c:v>36.001677500075765</c:v>
                </c:pt>
                <c:pt idx="598">
                  <c:v>36.068345277839235</c:v>
                </c:pt>
                <c:pt idx="599">
                  <c:v>36.13501388894187</c:v>
                </c:pt>
                <c:pt idx="600">
                  <c:v>36.201681388881468</c:v>
                </c:pt>
                <c:pt idx="601">
                  <c:v>36.268350000050333</c:v>
                </c:pt>
                <c:pt idx="602">
                  <c:v>36.335017777813803</c:v>
                </c:pt>
                <c:pt idx="603">
                  <c:v>36.401685833334923</c:v>
                </c:pt>
                <c:pt idx="604">
                  <c:v>36.468354166746138</c:v>
                </c:pt>
                <c:pt idx="605">
                  <c:v>36.534993888934451</c:v>
                </c:pt>
                <c:pt idx="606">
                  <c:v>36.601690000030729</c:v>
                </c:pt>
                <c:pt idx="607">
                  <c:v>36.668358055551849</c:v>
                </c:pt>
                <c:pt idx="608">
                  <c:v>36.735026111072962</c:v>
                </c:pt>
                <c:pt idx="609">
                  <c:v>36.801694444484184</c:v>
                </c:pt>
                <c:pt idx="610">
                  <c:v>36.868362222247654</c:v>
                </c:pt>
                <c:pt idx="611">
                  <c:v>36.935030277768767</c:v>
                </c:pt>
                <c:pt idx="612">
                  <c:v>37.001698611179989</c:v>
                </c:pt>
                <c:pt idx="613">
                  <c:v>37.068366666701102</c:v>
                </c:pt>
                <c:pt idx="614">
                  <c:v>37.135034722222223</c:v>
                </c:pt>
                <c:pt idx="615">
                  <c:v>37.201702499985693</c:v>
                </c:pt>
                <c:pt idx="616">
                  <c:v>37.268371111154558</c:v>
                </c:pt>
                <c:pt idx="617">
                  <c:v>37.335038333402743</c:v>
                </c:pt>
                <c:pt idx="618">
                  <c:v>37.401706944439148</c:v>
                </c:pt>
                <c:pt idx="619">
                  <c:v>37.468374722202618</c:v>
                </c:pt>
                <c:pt idx="620">
                  <c:v>37.535043055613833</c:v>
                </c:pt>
                <c:pt idx="621">
                  <c:v>37.601711388892596</c:v>
                </c:pt>
                <c:pt idx="622">
                  <c:v>37.668378888898424</c:v>
                </c:pt>
                <c:pt idx="623">
                  <c:v>37.735047222309639</c:v>
                </c:pt>
                <c:pt idx="624">
                  <c:v>37.801715000006887</c:v>
                </c:pt>
                <c:pt idx="625">
                  <c:v>37.868383333351879</c:v>
                </c:pt>
                <c:pt idx="626">
                  <c:v>37.935051111115349</c:v>
                </c:pt>
                <c:pt idx="627">
                  <c:v>38.001719444460342</c:v>
                </c:pt>
                <c:pt idx="628">
                  <c:v>38.068387500047685</c:v>
                </c:pt>
                <c:pt idx="629">
                  <c:v>38.135055555568798</c:v>
                </c:pt>
                <c:pt idx="630">
                  <c:v>38.20172388891379</c:v>
                </c:pt>
                <c:pt idx="631">
                  <c:v>38.26839166674349</c:v>
                </c:pt>
                <c:pt idx="632">
                  <c:v>38.33505972226461</c:v>
                </c:pt>
                <c:pt idx="633">
                  <c:v>38.401727777785723</c:v>
                </c:pt>
                <c:pt idx="634">
                  <c:v>38.468395833373073</c:v>
                </c:pt>
                <c:pt idx="635">
                  <c:v>38.58506500005722</c:v>
                </c:pt>
                <c:pt idx="636">
                  <c:v>38.65173305557834</c:v>
                </c:pt>
                <c:pt idx="637">
                  <c:v>38.71840083340804</c:v>
                </c:pt>
                <c:pt idx="638">
                  <c:v>38.785069166686803</c:v>
                </c:pt>
                <c:pt idx="639">
                  <c:v>38.851709444522861</c:v>
                </c:pt>
                <c:pt idx="640">
                  <c:v>38.918377777801616</c:v>
                </c:pt>
                <c:pt idx="641">
                  <c:v>38.985045833322737</c:v>
                </c:pt>
                <c:pt idx="642">
                  <c:v>39.051741666661371</c:v>
                </c:pt>
                <c:pt idx="643">
                  <c:v>39.118382222255072</c:v>
                </c:pt>
                <c:pt idx="644">
                  <c:v>39.185050000018542</c:v>
                </c:pt>
                <c:pt idx="645">
                  <c:v>39.251718333429757</c:v>
                </c:pt>
                <c:pt idx="646">
                  <c:v>39.318386388950877</c:v>
                </c:pt>
                <c:pt idx="647">
                  <c:v>39.385054444471997</c:v>
                </c:pt>
                <c:pt idx="648">
                  <c:v>39.451750000052982</c:v>
                </c:pt>
                <c:pt idx="649">
                  <c:v>39.518389999998938</c:v>
                </c:pt>
                <c:pt idx="650">
                  <c:v>39.58505833341016</c:v>
                </c:pt>
                <c:pt idx="651">
                  <c:v>39.651726388931273</c:v>
                </c:pt>
                <c:pt idx="652">
                  <c:v>39.718394444452393</c:v>
                </c:pt>
                <c:pt idx="653">
                  <c:v>39.785062222282093</c:v>
                </c:pt>
                <c:pt idx="654">
                  <c:v>39.851730555560856</c:v>
                </c:pt>
                <c:pt idx="655">
                  <c:v>39.918398611148199</c:v>
                </c:pt>
                <c:pt idx="656">
                  <c:v>39.985066666669319</c:v>
                </c:pt>
                <c:pt idx="657">
                  <c:v>40.051734722256661</c:v>
                </c:pt>
                <c:pt idx="658">
                  <c:v>40.118402777844004</c:v>
                </c:pt>
                <c:pt idx="659">
                  <c:v>40.185098888940281</c:v>
                </c:pt>
                <c:pt idx="660">
                  <c:v>40.251739166710109</c:v>
                </c:pt>
                <c:pt idx="661">
                  <c:v>40.318406944473587</c:v>
                </c:pt>
                <c:pt idx="662">
                  <c:v>40.385075277818572</c:v>
                </c:pt>
                <c:pt idx="663">
                  <c:v>40.451743333339692</c:v>
                </c:pt>
                <c:pt idx="664">
                  <c:v>40.518411666750907</c:v>
                </c:pt>
                <c:pt idx="665">
                  <c:v>40.585079166690505</c:v>
                </c:pt>
                <c:pt idx="666">
                  <c:v>40.651747222277855</c:v>
                </c:pt>
                <c:pt idx="667">
                  <c:v>40.718415555556618</c:v>
                </c:pt>
                <c:pt idx="668">
                  <c:v>40.785083333386318</c:v>
                </c:pt>
                <c:pt idx="669">
                  <c:v>40.851751666731303</c:v>
                </c:pt>
                <c:pt idx="670">
                  <c:v>40.918419444428551</c:v>
                </c:pt>
                <c:pt idx="671">
                  <c:v>40.985087777839766</c:v>
                </c:pt>
                <c:pt idx="672">
                  <c:v>41.051756111184758</c:v>
                </c:pt>
                <c:pt idx="673">
                  <c:v>41.118423888881999</c:v>
                </c:pt>
                <c:pt idx="674">
                  <c:v>41.185091944469349</c:v>
                </c:pt>
                <c:pt idx="675">
                  <c:v>41.251760000056692</c:v>
                </c:pt>
                <c:pt idx="676">
                  <c:v>41.318428055577805</c:v>
                </c:pt>
                <c:pt idx="677">
                  <c:v>41.385096111165154</c:v>
                </c:pt>
                <c:pt idx="678">
                  <c:v>41.451764166686267</c:v>
                </c:pt>
                <c:pt idx="679">
                  <c:v>41.518460000024902</c:v>
                </c:pt>
                <c:pt idx="680">
                  <c:v>41.585128055546022</c:v>
                </c:pt>
                <c:pt idx="681">
                  <c:v>41.65176833331585</c:v>
                </c:pt>
                <c:pt idx="682">
                  <c:v>41.718436388903193</c:v>
                </c:pt>
                <c:pt idx="683">
                  <c:v>41.785104722248185</c:v>
                </c:pt>
                <c:pt idx="684">
                  <c:v>41.851800277762941</c:v>
                </c:pt>
                <c:pt idx="685">
                  <c:v>41.918440833356648</c:v>
                </c:pt>
                <c:pt idx="686">
                  <c:v>41.985108888943991</c:v>
                </c:pt>
                <c:pt idx="687">
                  <c:v>42.051804444458753</c:v>
                </c:pt>
                <c:pt idx="688">
                  <c:v>42.118445000052454</c:v>
                </c:pt>
                <c:pt idx="689">
                  <c:v>42.185112777749694</c:v>
                </c:pt>
                <c:pt idx="690">
                  <c:v>42.251780833403267</c:v>
                </c:pt>
                <c:pt idx="691">
                  <c:v>42.318448888924387</c:v>
                </c:pt>
                <c:pt idx="692">
                  <c:v>42.385116944445507</c:v>
                </c:pt>
                <c:pt idx="693">
                  <c:v>42.451812777784134</c:v>
                </c:pt>
                <c:pt idx="694">
                  <c:v>42.518481111129127</c:v>
                </c:pt>
                <c:pt idx="695">
                  <c:v>42.58514916665024</c:v>
                </c:pt>
                <c:pt idx="696">
                  <c:v>42.651789444486297</c:v>
                </c:pt>
                <c:pt idx="697">
                  <c:v>42.718457500073647</c:v>
                </c:pt>
                <c:pt idx="698">
                  <c:v>42.785125277837118</c:v>
                </c:pt>
                <c:pt idx="699">
                  <c:v>42.851793333358238</c:v>
                </c:pt>
                <c:pt idx="700">
                  <c:v>42.918461666636993</c:v>
                </c:pt>
                <c:pt idx="701">
                  <c:v>42.985129444532923</c:v>
                </c:pt>
                <c:pt idx="702">
                  <c:v>43.051798055569328</c:v>
                </c:pt>
                <c:pt idx="703">
                  <c:v>43.118465833332806</c:v>
                </c:pt>
                <c:pt idx="704">
                  <c:v>43.185133611096276</c:v>
                </c:pt>
                <c:pt idx="705">
                  <c:v>43.251801944507491</c:v>
                </c:pt>
                <c:pt idx="706">
                  <c:v>43.318498055537539</c:v>
                </c:pt>
                <c:pt idx="707">
                  <c:v>43.385138055549724</c:v>
                </c:pt>
                <c:pt idx="708">
                  <c:v>43.451806111137074</c:v>
                </c:pt>
                <c:pt idx="709">
                  <c:v>43.518501944475702</c:v>
                </c:pt>
                <c:pt idx="710">
                  <c:v>43.585142222245537</c:v>
                </c:pt>
                <c:pt idx="711">
                  <c:v>43.651838055584165</c:v>
                </c:pt>
                <c:pt idx="712">
                  <c:v>43.718478333420222</c:v>
                </c:pt>
                <c:pt idx="713">
                  <c:v>43.785146388941342</c:v>
                </c:pt>
                <c:pt idx="714">
                  <c:v>43.851814444462455</c:v>
                </c:pt>
                <c:pt idx="715">
                  <c:v>43.918482222225933</c:v>
                </c:pt>
                <c:pt idx="716">
                  <c:v>43.985178888903725</c:v>
                </c:pt>
                <c:pt idx="717">
                  <c:v>44.051818611158268</c:v>
                </c:pt>
                <c:pt idx="718">
                  <c:v>44.118486944437024</c:v>
                </c:pt>
                <c:pt idx="719">
                  <c:v>44.185154722200501</c:v>
                </c:pt>
                <c:pt idx="720">
                  <c:v>44.251822777854073</c:v>
                </c:pt>
                <c:pt idx="721">
                  <c:v>44.318491111132836</c:v>
                </c:pt>
                <c:pt idx="722">
                  <c:v>44.385159166653949</c:v>
                </c:pt>
                <c:pt idx="723">
                  <c:v>44.451855277816456</c:v>
                </c:pt>
                <c:pt idx="724">
                  <c:v>44.518522777822284</c:v>
                </c:pt>
                <c:pt idx="725">
                  <c:v>44.585163055592112</c:v>
                </c:pt>
                <c:pt idx="726">
                  <c:v>44.651831111113232</c:v>
                </c:pt>
                <c:pt idx="727">
                  <c:v>44.718527222275732</c:v>
                </c:pt>
                <c:pt idx="728">
                  <c:v>44.785167500045567</c:v>
                </c:pt>
                <c:pt idx="729">
                  <c:v>44.851863611141837</c:v>
                </c:pt>
                <c:pt idx="730">
                  <c:v>44.918531388905315</c:v>
                </c:pt>
                <c:pt idx="731">
                  <c:v>44.9851713889175</c:v>
                </c:pt>
                <c:pt idx="732">
                  <c:v>45.05186750008</c:v>
                </c:pt>
                <c:pt idx="733">
                  <c:v>45.118507777783606</c:v>
                </c:pt>
                <c:pt idx="734">
                  <c:v>45.185175833370948</c:v>
                </c:pt>
                <c:pt idx="735">
                  <c:v>45.251871666709583</c:v>
                </c:pt>
                <c:pt idx="736">
                  <c:v>45.318539722296926</c:v>
                </c:pt>
                <c:pt idx="737">
                  <c:v>45.385207777818046</c:v>
                </c:pt>
                <c:pt idx="738">
                  <c:v>45.451875833339159</c:v>
                </c:pt>
                <c:pt idx="739">
                  <c:v>45.518516388932866</c:v>
                </c:pt>
                <c:pt idx="740">
                  <c:v>45.585184444453979</c:v>
                </c:pt>
                <c:pt idx="741">
                  <c:v>45.651852222283679</c:v>
                </c:pt>
                <c:pt idx="742">
                  <c:v>45.718520555628672</c:v>
                </c:pt>
                <c:pt idx="743">
                  <c:v>45.785188333325912</c:v>
                </c:pt>
                <c:pt idx="744">
                  <c:v>45.851856666670905</c:v>
                </c:pt>
                <c:pt idx="745">
                  <c:v>45.918524722258248</c:v>
                </c:pt>
                <c:pt idx="746">
                  <c:v>45.985192500021725</c:v>
                </c:pt>
                <c:pt idx="747">
                  <c:v>46.05186083336671</c:v>
                </c:pt>
                <c:pt idx="748">
                  <c:v>46.118528611130188</c:v>
                </c:pt>
                <c:pt idx="749">
                  <c:v>46.185197222232816</c:v>
                </c:pt>
                <c:pt idx="750">
                  <c:v>46.251865277820166</c:v>
                </c:pt>
                <c:pt idx="751">
                  <c:v>46.318533333341279</c:v>
                </c:pt>
                <c:pt idx="752">
                  <c:v>46.385228888922271</c:v>
                </c:pt>
                <c:pt idx="753">
                  <c:v>46.451869166692099</c:v>
                </c:pt>
                <c:pt idx="754">
                  <c:v>46.518537222213219</c:v>
                </c:pt>
                <c:pt idx="755">
                  <c:v>46.585205277800561</c:v>
                </c:pt>
                <c:pt idx="756">
                  <c:v>46.651873333387904</c:v>
                </c:pt>
                <c:pt idx="757">
                  <c:v>46.718541666666667</c:v>
                </c:pt>
                <c:pt idx="758">
                  <c:v>46.785209444496367</c:v>
                </c:pt>
                <c:pt idx="759">
                  <c:v>46.851877500017487</c:v>
                </c:pt>
                <c:pt idx="760">
                  <c:v>46.91854555560483</c:v>
                </c:pt>
                <c:pt idx="761">
                  <c:v>46.985213888949815</c:v>
                </c:pt>
                <c:pt idx="762">
                  <c:v>47.101882777810097</c:v>
                </c:pt>
                <c:pt idx="763">
                  <c:v>47.168578611148732</c:v>
                </c:pt>
                <c:pt idx="764">
                  <c:v>47.23521888891856</c:v>
                </c:pt>
                <c:pt idx="765">
                  <c:v>47.301887500021195</c:v>
                </c:pt>
                <c:pt idx="766">
                  <c:v>47.368582777844537</c:v>
                </c:pt>
                <c:pt idx="767">
                  <c:v>47.435223333372008</c:v>
                </c:pt>
                <c:pt idx="768">
                  <c:v>47.501891388893128</c:v>
                </c:pt>
                <c:pt idx="769">
                  <c:v>47.568559166656598</c:v>
                </c:pt>
                <c:pt idx="770">
                  <c:v>47.635255277819105</c:v>
                </c:pt>
                <c:pt idx="771">
                  <c:v>47.701895555588933</c:v>
                </c:pt>
                <c:pt idx="772">
                  <c:v>47.768563611110054</c:v>
                </c:pt>
                <c:pt idx="773">
                  <c:v>47.835231388873524</c:v>
                </c:pt>
                <c:pt idx="774">
                  <c:v>47.901899722284739</c:v>
                </c:pt>
                <c:pt idx="775">
                  <c:v>47.968567500048216</c:v>
                </c:pt>
                <c:pt idx="776">
                  <c:v>48.035235833326972</c:v>
                </c:pt>
                <c:pt idx="777">
                  <c:v>48.101903888914322</c:v>
                </c:pt>
                <c:pt idx="778">
                  <c:v>48.168571944501664</c:v>
                </c:pt>
                <c:pt idx="779">
                  <c:v>48.235240000022785</c:v>
                </c:pt>
                <c:pt idx="780">
                  <c:v>48.301907777786255</c:v>
                </c:pt>
                <c:pt idx="781">
                  <c:v>48.36857611119747</c:v>
                </c:pt>
                <c:pt idx="782">
                  <c:v>48.435244722233875</c:v>
                </c:pt>
                <c:pt idx="783">
                  <c:v>48.501912777754995</c:v>
                </c:pt>
                <c:pt idx="784">
                  <c:v>48.568580555650925</c:v>
                </c:pt>
                <c:pt idx="785">
                  <c:v>48.635248611172038</c:v>
                </c:pt>
                <c:pt idx="786">
                  <c:v>48.701916666693158</c:v>
                </c:pt>
                <c:pt idx="787">
                  <c:v>48.768612222274143</c:v>
                </c:pt>
                <c:pt idx="788">
                  <c:v>48.835252500043978</c:v>
                </c:pt>
                <c:pt idx="789">
                  <c:v>48.901948333316376</c:v>
                </c:pt>
                <c:pt idx="790">
                  <c:v>48.968588611152434</c:v>
                </c:pt>
                <c:pt idx="791">
                  <c:v>49.035284444491069</c:v>
                </c:pt>
                <c:pt idx="792">
                  <c:v>49.101924444503254</c:v>
                </c:pt>
                <c:pt idx="793">
                  <c:v>49.168593055605889</c:v>
                </c:pt>
                <c:pt idx="794">
                  <c:v>49.23526083336936</c:v>
                </c:pt>
                <c:pt idx="795">
                  <c:v>49.30192888889048</c:v>
                </c:pt>
                <c:pt idx="796">
                  <c:v>49.368597222235465</c:v>
                </c:pt>
                <c:pt idx="797">
                  <c:v>49.435265000065165</c:v>
                </c:pt>
                <c:pt idx="798">
                  <c:v>49.501933333343928</c:v>
                </c:pt>
                <c:pt idx="799">
                  <c:v>49.568601111107405</c:v>
                </c:pt>
                <c:pt idx="800">
                  <c:v>49.63526944451862</c:v>
                </c:pt>
                <c:pt idx="801">
                  <c:v>49.701937222215861</c:v>
                </c:pt>
                <c:pt idx="802">
                  <c:v>49.768605277803211</c:v>
                </c:pt>
                <c:pt idx="803">
                  <c:v>49.835273333390553</c:v>
                </c:pt>
                <c:pt idx="804">
                  <c:v>49.901941666669316</c:v>
                </c:pt>
                <c:pt idx="805">
                  <c:v>49.968609722256659</c:v>
                </c:pt>
                <c:pt idx="806">
                  <c:v>50.035277777777779</c:v>
                </c:pt>
                <c:pt idx="807">
                  <c:v>50.101945833365122</c:v>
                </c:pt>
                <c:pt idx="808">
                  <c:v>50.168613888952464</c:v>
                </c:pt>
                <c:pt idx="809">
                  <c:v>50.235309722291099</c:v>
                </c:pt>
                <c:pt idx="810">
                  <c:v>50.301950000060927</c:v>
                </c:pt>
                <c:pt idx="811">
                  <c:v>50.368618055582047</c:v>
                </c:pt>
                <c:pt idx="812">
                  <c:v>50.435286111103167</c:v>
                </c:pt>
                <c:pt idx="813">
                  <c:v>50.501953888932867</c:v>
                </c:pt>
                <c:pt idx="814">
                  <c:v>50.568622222277853</c:v>
                </c:pt>
                <c:pt idx="815">
                  <c:v>50.635290555556615</c:v>
                </c:pt>
                <c:pt idx="816">
                  <c:v>50.701958611143958</c:v>
                </c:pt>
                <c:pt idx="817">
                  <c:v>50.768654444482593</c:v>
                </c:pt>
                <c:pt idx="818">
                  <c:v>50.835322222246063</c:v>
                </c:pt>
                <c:pt idx="819">
                  <c:v>50.901962777839763</c:v>
                </c:pt>
                <c:pt idx="820">
                  <c:v>50.968630555537011</c:v>
                </c:pt>
                <c:pt idx="821">
                  <c:v>51.035327222281033</c:v>
                </c:pt>
                <c:pt idx="822">
                  <c:v>51.101967222293219</c:v>
                </c:pt>
                <c:pt idx="823">
                  <c:v>51.168634722232817</c:v>
                </c:pt>
                <c:pt idx="824">
                  <c:v>51.235302777820166</c:v>
                </c:pt>
                <c:pt idx="825">
                  <c:v>51.301971111165152</c:v>
                </c:pt>
                <c:pt idx="826">
                  <c:v>51.368639444443914</c:v>
                </c:pt>
                <c:pt idx="827">
                  <c:v>51.435307777788907</c:v>
                </c:pt>
                <c:pt idx="828">
                  <c:v>51.501975277794735</c:v>
                </c:pt>
                <c:pt idx="829">
                  <c:v>51.568643333382077</c:v>
                </c:pt>
                <c:pt idx="830">
                  <c:v>51.635311666727063</c:v>
                </c:pt>
                <c:pt idx="831">
                  <c:v>51.70197944442431</c:v>
                </c:pt>
                <c:pt idx="832">
                  <c:v>51.768647777835525</c:v>
                </c:pt>
                <c:pt idx="833">
                  <c:v>51.835315555599003</c:v>
                </c:pt>
                <c:pt idx="834">
                  <c:v>51.901983888877766</c:v>
                </c:pt>
                <c:pt idx="835">
                  <c:v>51.968651666707466</c:v>
                </c:pt>
                <c:pt idx="836">
                  <c:v>52.035320277810094</c:v>
                </c:pt>
                <c:pt idx="837">
                  <c:v>52.102015833324856</c:v>
                </c:pt>
                <c:pt idx="838">
                  <c:v>52.168683888912199</c:v>
                </c:pt>
                <c:pt idx="839">
                  <c:v>52.235351666741899</c:v>
                </c:pt>
                <c:pt idx="840">
                  <c:v>52.302020555602176</c:v>
                </c:pt>
                <c:pt idx="841">
                  <c:v>52.368688333299424</c:v>
                </c:pt>
                <c:pt idx="842">
                  <c:v>52.435355833371482</c:v>
                </c:pt>
                <c:pt idx="843">
                  <c:v>52.502024722231759</c:v>
                </c:pt>
                <c:pt idx="844">
                  <c:v>52.568691944479944</c:v>
                </c:pt>
                <c:pt idx="845">
                  <c:v>52.635360277758707</c:v>
                </c:pt>
                <c:pt idx="846">
                  <c:v>52.702028055588407</c:v>
                </c:pt>
                <c:pt idx="847">
                  <c:v>52.768696666691035</c:v>
                </c:pt>
                <c:pt idx="848">
                  <c:v>52.83533694446087</c:v>
                </c:pt>
                <c:pt idx="849">
                  <c:v>52.902005000048213</c:v>
                </c:pt>
                <c:pt idx="850">
                  <c:v>52.968672777745461</c:v>
                </c:pt>
                <c:pt idx="851">
                  <c:v>53.035368611150318</c:v>
                </c:pt>
                <c:pt idx="852">
                  <c:v>53.102008888920146</c:v>
                </c:pt>
                <c:pt idx="853">
                  <c:v>53.168676666683623</c:v>
                </c:pt>
                <c:pt idx="854">
                  <c:v>53.235345000094838</c:v>
                </c:pt>
                <c:pt idx="855">
                  <c:v>53.302013055615951</c:v>
                </c:pt>
                <c:pt idx="856">
                  <c:v>53.368680833379429</c:v>
                </c:pt>
                <c:pt idx="857">
                  <c:v>53.435349166658192</c:v>
                </c:pt>
                <c:pt idx="858">
                  <c:v>53.502016944487892</c:v>
                </c:pt>
                <c:pt idx="859">
                  <c:v>53.568685277832877</c:v>
                </c:pt>
                <c:pt idx="860">
                  <c:v>53.635353333353997</c:v>
                </c:pt>
                <c:pt idx="861">
                  <c:v>53.70202166663276</c:v>
                </c:pt>
                <c:pt idx="862">
                  <c:v>53.768689722286332</c:v>
                </c:pt>
                <c:pt idx="863">
                  <c:v>53.835357500049803</c:v>
                </c:pt>
                <c:pt idx="864">
                  <c:v>53.902025555570923</c:v>
                </c:pt>
                <c:pt idx="865">
                  <c:v>53.968693611092036</c:v>
                </c:pt>
                <c:pt idx="866">
                  <c:v>54.035361666679385</c:v>
                </c:pt>
                <c:pt idx="867">
                  <c:v>54.102029444509085</c:v>
                </c:pt>
                <c:pt idx="868">
                  <c:v>54.168725833363006</c:v>
                </c:pt>
                <c:pt idx="869">
                  <c:v>54.235393888950348</c:v>
                </c:pt>
                <c:pt idx="870">
                  <c:v>54.302033888962534</c:v>
                </c:pt>
                <c:pt idx="871">
                  <c:v>54.368702222241296</c:v>
                </c:pt>
                <c:pt idx="872">
                  <c:v>54.435370000004767</c:v>
                </c:pt>
                <c:pt idx="873">
                  <c:v>54.502038055592116</c:v>
                </c:pt>
                <c:pt idx="874">
                  <c:v>54.568733888930744</c:v>
                </c:pt>
                <c:pt idx="875">
                  <c:v>54.635374166700572</c:v>
                </c:pt>
                <c:pt idx="876">
                  <c:v>54.702070277796849</c:v>
                </c:pt>
                <c:pt idx="877">
                  <c:v>54.768710277809035</c:v>
                </c:pt>
                <c:pt idx="878">
                  <c:v>54.835378611154027</c:v>
                </c:pt>
                <c:pt idx="879">
                  <c:v>54.902074166735012</c:v>
                </c:pt>
                <c:pt idx="880">
                  <c:v>54.968742222256132</c:v>
                </c:pt>
                <c:pt idx="881">
                  <c:v>55.03541111111641</c:v>
                </c:pt>
                <c:pt idx="882">
                  <c:v>55.10207888894611</c:v>
                </c:pt>
                <c:pt idx="883">
                  <c:v>55.16874666670958</c:v>
                </c:pt>
                <c:pt idx="884">
                  <c:v>55.235414444473058</c:v>
                </c:pt>
                <c:pt idx="885">
                  <c:v>55.302083055575686</c:v>
                </c:pt>
                <c:pt idx="886">
                  <c:v>55.368750833405386</c:v>
                </c:pt>
                <c:pt idx="887">
                  <c:v>55.435418888926506</c:v>
                </c:pt>
                <c:pt idx="888">
                  <c:v>55.502059166696334</c:v>
                </c:pt>
                <c:pt idx="889">
                  <c:v>55.618756111198003</c:v>
                </c:pt>
                <c:pt idx="890">
                  <c:v>55.685424444476766</c:v>
                </c:pt>
                <c:pt idx="891">
                  <c:v>55.752092499997879</c:v>
                </c:pt>
                <c:pt idx="892">
                  <c:v>55.818760277761356</c:v>
                </c:pt>
                <c:pt idx="893">
                  <c:v>55.885428333348699</c:v>
                </c:pt>
                <c:pt idx="894">
                  <c:v>55.952096666693684</c:v>
                </c:pt>
                <c:pt idx="895">
                  <c:v>56.018764722214804</c:v>
                </c:pt>
                <c:pt idx="896">
                  <c:v>56.085432499978275</c:v>
                </c:pt>
                <c:pt idx="897">
                  <c:v>56.152100555631847</c:v>
                </c:pt>
                <c:pt idx="898">
                  <c:v>56.218768611152967</c:v>
                </c:pt>
                <c:pt idx="899">
                  <c:v>56.285436666674087</c:v>
                </c:pt>
                <c:pt idx="900">
                  <c:v>56.35210472226143</c:v>
                </c:pt>
                <c:pt idx="901">
                  <c:v>56.418772777782543</c:v>
                </c:pt>
                <c:pt idx="902">
                  <c:v>56.485413055618601</c:v>
                </c:pt>
                <c:pt idx="903">
                  <c:v>56.552081388897363</c:v>
                </c:pt>
                <c:pt idx="904">
                  <c:v>56.618749166660841</c:v>
                </c:pt>
                <c:pt idx="905">
                  <c:v>56.685417222248184</c:v>
                </c:pt>
                <c:pt idx="906">
                  <c:v>56.752085277835526</c:v>
                </c:pt>
                <c:pt idx="907">
                  <c:v>56.818753333356646</c:v>
                </c:pt>
                <c:pt idx="908">
                  <c:v>56.885421388877759</c:v>
                </c:pt>
                <c:pt idx="909">
                  <c:v>56.952117222216394</c:v>
                </c:pt>
                <c:pt idx="910">
                  <c:v>57.018757777810094</c:v>
                </c:pt>
                <c:pt idx="911">
                  <c:v>57.085425277815922</c:v>
                </c:pt>
                <c:pt idx="912">
                  <c:v>57.152093611094685</c:v>
                </c:pt>
                <c:pt idx="913">
                  <c:v>57.218761666682035</c:v>
                </c:pt>
                <c:pt idx="914">
                  <c:v>57.28543000002702</c:v>
                </c:pt>
                <c:pt idx="915">
                  <c:v>57.35209777779049</c:v>
                </c:pt>
                <c:pt idx="916">
                  <c:v>57.41879416671064</c:v>
                </c:pt>
                <c:pt idx="917">
                  <c:v>57.485434166722825</c:v>
                </c:pt>
                <c:pt idx="918">
                  <c:v>57.55213000006146</c:v>
                </c:pt>
                <c:pt idx="919">
                  <c:v>57.618770277765066</c:v>
                </c:pt>
                <c:pt idx="920">
                  <c:v>57.685466111103693</c:v>
                </c:pt>
                <c:pt idx="921">
                  <c:v>57.752134166691036</c:v>
                </c:pt>
                <c:pt idx="922">
                  <c:v>57.818774166703221</c:v>
                </c:pt>
                <c:pt idx="923">
                  <c:v>57.885442222224341</c:v>
                </c:pt>
                <c:pt idx="924">
                  <c:v>57.952110555569334</c:v>
                </c:pt>
                <c:pt idx="925">
                  <c:v>58.018778611156677</c:v>
                </c:pt>
                <c:pt idx="926">
                  <c:v>58.085474444495304</c:v>
                </c:pt>
                <c:pt idx="927">
                  <c:v>58.152114444441267</c:v>
                </c:pt>
                <c:pt idx="928">
                  <c:v>58.218782777852482</c:v>
                </c:pt>
                <c:pt idx="929">
                  <c:v>58.28545055554973</c:v>
                </c:pt>
                <c:pt idx="930">
                  <c:v>58.352118888894715</c:v>
                </c:pt>
                <c:pt idx="931">
                  <c:v>58.418786944482065</c:v>
                </c:pt>
                <c:pt idx="932">
                  <c:v>58.485455000003178</c:v>
                </c:pt>
                <c:pt idx="933">
                  <c:v>58.55215027776029</c:v>
                </c:pt>
                <c:pt idx="934">
                  <c:v>58.618790833353998</c:v>
                </c:pt>
                <c:pt idx="935">
                  <c:v>58.685487222274148</c:v>
                </c:pt>
                <c:pt idx="936">
                  <c:v>58.752154999971388</c:v>
                </c:pt>
                <c:pt idx="937">
                  <c:v>58.818795277807446</c:v>
                </c:pt>
                <c:pt idx="938">
                  <c:v>58.885491111146081</c:v>
                </c:pt>
                <c:pt idx="939">
                  <c:v>58.952159166667194</c:v>
                </c:pt>
                <c:pt idx="940">
                  <c:v>59.018827500078416</c:v>
                </c:pt>
                <c:pt idx="941">
                  <c:v>59.085467500024372</c:v>
                </c:pt>
                <c:pt idx="942">
                  <c:v>59.152135555611714</c:v>
                </c:pt>
                <c:pt idx="943">
                  <c:v>59.218803333375192</c:v>
                </c:pt>
                <c:pt idx="944">
                  <c:v>59.285471666720177</c:v>
                </c:pt>
                <c:pt idx="945">
                  <c:v>59.35213999999894</c:v>
                </c:pt>
                <c:pt idx="946">
                  <c:v>59.41880777782864</c:v>
                </c:pt>
                <c:pt idx="947">
                  <c:v>59.485476111173632</c:v>
                </c:pt>
                <c:pt idx="948">
                  <c:v>59.552143888870873</c:v>
                </c:pt>
                <c:pt idx="949">
                  <c:v>59.618812222282095</c:v>
                </c:pt>
                <c:pt idx="950">
                  <c:v>59.685480000045565</c:v>
                </c:pt>
                <c:pt idx="951">
                  <c:v>59.752148055566678</c:v>
                </c:pt>
                <c:pt idx="952">
                  <c:v>59.818816388911671</c:v>
                </c:pt>
                <c:pt idx="953">
                  <c:v>59.885512222250306</c:v>
                </c:pt>
                <c:pt idx="954">
                  <c:v>59.952180277771419</c:v>
                </c:pt>
                <c:pt idx="955">
                  <c:v>60.018820555607476</c:v>
                </c:pt>
                <c:pt idx="956">
                  <c:v>60.085516111188468</c:v>
                </c:pt>
                <c:pt idx="957">
                  <c:v>60.152156666715939</c:v>
                </c:pt>
                <c:pt idx="958">
                  <c:v>60.218852777745994</c:v>
                </c:pt>
                <c:pt idx="959">
                  <c:v>60.285520833399559</c:v>
                </c:pt>
                <c:pt idx="960">
                  <c:v>60.352161111169394</c:v>
                </c:pt>
                <c:pt idx="961">
                  <c:v>60.418828888932865</c:v>
                </c:pt>
                <c:pt idx="962">
                  <c:v>60.485524166689984</c:v>
                </c:pt>
                <c:pt idx="963">
                  <c:v>60.552165000041327</c:v>
                </c:pt>
                <c:pt idx="964">
                  <c:v>60.618860833379955</c:v>
                </c:pt>
                <c:pt idx="965">
                  <c:v>60.685528888901075</c:v>
                </c:pt>
                <c:pt idx="966">
                  <c:v>60.752196666664545</c:v>
                </c:pt>
                <c:pt idx="967">
                  <c:v>60.818836944434381</c:v>
                </c:pt>
                <c:pt idx="968">
                  <c:v>60.88553333335453</c:v>
                </c:pt>
                <c:pt idx="969">
                  <c:v>60.952201111118001</c:v>
                </c:pt>
                <c:pt idx="970">
                  <c:v>61.018869166705343</c:v>
                </c:pt>
                <c:pt idx="971">
                  <c:v>61.085509722299051</c:v>
                </c:pt>
                <c:pt idx="972">
                  <c:v>61.152205555571456</c:v>
                </c:pt>
                <c:pt idx="973">
                  <c:v>61.218873611092562</c:v>
                </c:pt>
                <c:pt idx="974">
                  <c:v>61.285513611104747</c:v>
                </c:pt>
                <c:pt idx="975">
                  <c:v>61.352209722267261</c:v>
                </c:pt>
                <c:pt idx="976">
                  <c:v>61.418850000037082</c:v>
                </c:pt>
                <c:pt idx="977">
                  <c:v>61.485517500042917</c:v>
                </c:pt>
                <c:pt idx="978">
                  <c:v>61.552185833321673</c:v>
                </c:pt>
                <c:pt idx="979">
                  <c:v>61.618854166732888</c:v>
                </c:pt>
                <c:pt idx="980">
                  <c:v>61.685522222254008</c:v>
                </c:pt>
                <c:pt idx="981">
                  <c:v>61.752190277775128</c:v>
                </c:pt>
                <c:pt idx="982">
                  <c:v>61.818858333428707</c:v>
                </c:pt>
                <c:pt idx="983">
                  <c:v>61.885526388949813</c:v>
                </c:pt>
                <c:pt idx="984">
                  <c:v>61.952194444470933</c:v>
                </c:pt>
                <c:pt idx="985">
                  <c:v>62.018890277809561</c:v>
                </c:pt>
                <c:pt idx="986">
                  <c:v>62.085530555579396</c:v>
                </c:pt>
                <c:pt idx="987">
                  <c:v>62.152226388918024</c:v>
                </c:pt>
                <c:pt idx="988">
                  <c:v>62.218866666687859</c:v>
                </c:pt>
                <c:pt idx="989">
                  <c:v>62.285562500026487</c:v>
                </c:pt>
                <c:pt idx="990">
                  <c:v>62.352203055620194</c:v>
                </c:pt>
                <c:pt idx="991">
                  <c:v>62.418871111141314</c:v>
                </c:pt>
                <c:pt idx="992">
                  <c:v>62.485539166662434</c:v>
                </c:pt>
                <c:pt idx="993">
                  <c:v>62.552207222316</c:v>
                </c:pt>
                <c:pt idx="994">
                  <c:v>62.61887527783712</c:v>
                </c:pt>
                <c:pt idx="995">
                  <c:v>62.68554333335824</c:v>
                </c:pt>
                <c:pt idx="996">
                  <c:v>62.752211388879346</c:v>
                </c:pt>
                <c:pt idx="997">
                  <c:v>62.818879444466702</c:v>
                </c:pt>
                <c:pt idx="998">
                  <c:v>62.885547500054045</c:v>
                </c:pt>
                <c:pt idx="999">
                  <c:v>62.952214999993643</c:v>
                </c:pt>
                <c:pt idx="1000">
                  <c:v>63.018911388913793</c:v>
                </c:pt>
                <c:pt idx="1001">
                  <c:v>63.085579444434913</c:v>
                </c:pt>
                <c:pt idx="1002">
                  <c:v>63.152220000028606</c:v>
                </c:pt>
                <c:pt idx="1003">
                  <c:v>63.218888055549726</c:v>
                </c:pt>
                <c:pt idx="1004">
                  <c:v>63.285556111203306</c:v>
                </c:pt>
                <c:pt idx="1005">
                  <c:v>63.352224166724412</c:v>
                </c:pt>
                <c:pt idx="1006">
                  <c:v>63.418891944487896</c:v>
                </c:pt>
                <c:pt idx="1007">
                  <c:v>63.485560277766652</c:v>
                </c:pt>
                <c:pt idx="1008">
                  <c:v>63.552228333353995</c:v>
                </c:pt>
                <c:pt idx="1009">
                  <c:v>63.618924166692622</c:v>
                </c:pt>
                <c:pt idx="1010">
                  <c:v>63.685564444462457</c:v>
                </c:pt>
                <c:pt idx="1011">
                  <c:v>63.75251000000371</c:v>
                </c:pt>
                <c:pt idx="1012">
                  <c:v>63.819456388950343</c:v>
                </c:pt>
                <c:pt idx="1013">
                  <c:v>63.886152222222748</c:v>
                </c:pt>
                <c:pt idx="1014">
                  <c:v>63.952820000052455</c:v>
                </c:pt>
                <c:pt idx="1015">
                  <c:v>64.019488333331211</c:v>
                </c:pt>
                <c:pt idx="1016">
                  <c:v>64.136157500015358</c:v>
                </c:pt>
                <c:pt idx="1017">
                  <c:v>64.202825277845065</c:v>
                </c:pt>
                <c:pt idx="1018">
                  <c:v>64.269493888947693</c:v>
                </c:pt>
                <c:pt idx="1019">
                  <c:v>64.336161944468813</c:v>
                </c:pt>
                <c:pt idx="1020">
                  <c:v>64.402830000056156</c:v>
                </c:pt>
                <c:pt idx="1021">
                  <c:v>64.46949777781964</c:v>
                </c:pt>
                <c:pt idx="1022">
                  <c:v>64.536166111098396</c:v>
                </c:pt>
                <c:pt idx="1023">
                  <c:v>64.602834166685739</c:v>
                </c:pt>
                <c:pt idx="1024">
                  <c:v>64.669474444455574</c:v>
                </c:pt>
                <c:pt idx="1025">
                  <c:v>64.736170277794201</c:v>
                </c:pt>
                <c:pt idx="1026">
                  <c:v>64.802838333381544</c:v>
                </c:pt>
                <c:pt idx="1027">
                  <c:v>64.869478611151379</c:v>
                </c:pt>
                <c:pt idx="1028">
                  <c:v>64.936175000005292</c:v>
                </c:pt>
                <c:pt idx="1029">
                  <c:v>65.002814722259842</c:v>
                </c:pt>
                <c:pt idx="1030">
                  <c:v>65.069482777847185</c:v>
                </c:pt>
                <c:pt idx="1031">
                  <c:v>65.136178888943462</c:v>
                </c:pt>
                <c:pt idx="1032">
                  <c:v>65.202846666706932</c:v>
                </c:pt>
                <c:pt idx="1033">
                  <c:v>65.269514999985688</c:v>
                </c:pt>
                <c:pt idx="1034">
                  <c:v>65.336183055573045</c:v>
                </c:pt>
                <c:pt idx="1035">
                  <c:v>65.402851111160388</c:v>
                </c:pt>
                <c:pt idx="1036">
                  <c:v>65.469519722263016</c:v>
                </c:pt>
                <c:pt idx="1037">
                  <c:v>65.536159444451329</c:v>
                </c:pt>
                <c:pt idx="1038">
                  <c:v>65.602855555613829</c:v>
                </c:pt>
                <c:pt idx="1039">
                  <c:v>65.669496111207536</c:v>
                </c:pt>
                <c:pt idx="1040">
                  <c:v>65.736191944479941</c:v>
                </c:pt>
                <c:pt idx="1041">
                  <c:v>65.802859722243412</c:v>
                </c:pt>
                <c:pt idx="1042">
                  <c:v>65.869527777830754</c:v>
                </c:pt>
                <c:pt idx="1043">
                  <c:v>65.936195833351874</c:v>
                </c:pt>
                <c:pt idx="1044">
                  <c:v>66.002864444454517</c:v>
                </c:pt>
                <c:pt idx="1045">
                  <c:v>66.069504166709052</c:v>
                </c:pt>
                <c:pt idx="1046">
                  <c:v>66.13620027780533</c:v>
                </c:pt>
                <c:pt idx="1047">
                  <c:v>66.202840277817515</c:v>
                </c:pt>
                <c:pt idx="1048">
                  <c:v>66.269536388913792</c:v>
                </c:pt>
                <c:pt idx="1049">
                  <c:v>66.336205000082657</c:v>
                </c:pt>
                <c:pt idx="1050">
                  <c:v>66.402844722204733</c:v>
                </c:pt>
                <c:pt idx="1051">
                  <c:v>66.469512777792076</c:v>
                </c:pt>
                <c:pt idx="1052">
                  <c:v>66.536208611130718</c:v>
                </c:pt>
                <c:pt idx="1053">
                  <c:v>66.602876666718061</c:v>
                </c:pt>
                <c:pt idx="1054">
                  <c:v>66.669516944487896</c:v>
                </c:pt>
                <c:pt idx="1055">
                  <c:v>66.736185000075238</c:v>
                </c:pt>
                <c:pt idx="1056">
                  <c:v>66.802853333353994</c:v>
                </c:pt>
                <c:pt idx="1057">
                  <c:v>66.869521111117464</c:v>
                </c:pt>
                <c:pt idx="1058">
                  <c:v>66.936189166704807</c:v>
                </c:pt>
                <c:pt idx="1059">
                  <c:v>67.002885277801084</c:v>
                </c:pt>
                <c:pt idx="1060">
                  <c:v>67.06952527781327</c:v>
                </c:pt>
                <c:pt idx="1061">
                  <c:v>67.136221388909547</c:v>
                </c:pt>
                <c:pt idx="1062">
                  <c:v>67.202861666679382</c:v>
                </c:pt>
                <c:pt idx="1063">
                  <c:v>67.269557222194138</c:v>
                </c:pt>
                <c:pt idx="1064">
                  <c:v>67.336225555605353</c:v>
                </c:pt>
                <c:pt idx="1065">
                  <c:v>67.402865555617538</c:v>
                </c:pt>
                <c:pt idx="1066">
                  <c:v>67.46953388896253</c:v>
                </c:pt>
                <c:pt idx="1067">
                  <c:v>67.5362022222413</c:v>
                </c:pt>
                <c:pt idx="1068">
                  <c:v>67.602870000004771</c:v>
                </c:pt>
                <c:pt idx="1069">
                  <c:v>67.669565833343398</c:v>
                </c:pt>
                <c:pt idx="1070">
                  <c:v>67.736206666694741</c:v>
                </c:pt>
                <c:pt idx="1071">
                  <c:v>67.802901944518084</c:v>
                </c:pt>
                <c:pt idx="1072">
                  <c:v>67.869542499979332</c:v>
                </c:pt>
                <c:pt idx="1073">
                  <c:v>67.936210277809039</c:v>
                </c:pt>
                <c:pt idx="1074">
                  <c:v>68.002878611154031</c:v>
                </c:pt>
                <c:pt idx="1075">
                  <c:v>68.069546388917502</c:v>
                </c:pt>
                <c:pt idx="1076">
                  <c:v>68.136214444504844</c:v>
                </c:pt>
                <c:pt idx="1077">
                  <c:v>68.202910833358771</c:v>
                </c:pt>
                <c:pt idx="1078">
                  <c:v>68.269578611188464</c:v>
                </c:pt>
                <c:pt idx="1079">
                  <c:v>68.336218888892063</c:v>
                </c:pt>
                <c:pt idx="1080">
                  <c:v>68.402886944479405</c:v>
                </c:pt>
                <c:pt idx="1081">
                  <c:v>68.469583055575683</c:v>
                </c:pt>
                <c:pt idx="1082">
                  <c:v>68.53625111116304</c:v>
                </c:pt>
                <c:pt idx="1083">
                  <c:v>68.602891111108988</c:v>
                </c:pt>
                <c:pt idx="1084">
                  <c:v>68.669587222271502</c:v>
                </c:pt>
                <c:pt idx="1085">
                  <c:v>68.736227222283688</c:v>
                </c:pt>
                <c:pt idx="1086">
                  <c:v>68.802895277804794</c:v>
                </c:pt>
                <c:pt idx="1087">
                  <c:v>68.869563888907436</c:v>
                </c:pt>
                <c:pt idx="1088">
                  <c:v>68.936231666737129</c:v>
                </c:pt>
                <c:pt idx="1089">
                  <c:v>69.002899722258249</c:v>
                </c:pt>
                <c:pt idx="1090">
                  <c:v>69.069567777779369</c:v>
                </c:pt>
                <c:pt idx="1091">
                  <c:v>69.136235833366712</c:v>
                </c:pt>
                <c:pt idx="1092">
                  <c:v>69.202903888887832</c:v>
                </c:pt>
                <c:pt idx="1093">
                  <c:v>69.269571944475175</c:v>
                </c:pt>
                <c:pt idx="1094">
                  <c:v>69.336239999996295</c:v>
                </c:pt>
                <c:pt idx="1095">
                  <c:v>69.402908333341287</c:v>
                </c:pt>
                <c:pt idx="1096">
                  <c:v>69.46957611117098</c:v>
                </c:pt>
                <c:pt idx="1097">
                  <c:v>69.536244444449736</c:v>
                </c:pt>
                <c:pt idx="1098">
                  <c:v>69.602912500037093</c:v>
                </c:pt>
                <c:pt idx="1099">
                  <c:v>69.669608333309498</c:v>
                </c:pt>
                <c:pt idx="1100">
                  <c:v>69.736276944478348</c:v>
                </c:pt>
                <c:pt idx="1101">
                  <c:v>69.802916666666661</c:v>
                </c:pt>
                <c:pt idx="1102">
                  <c:v>69.869584722254018</c:v>
                </c:pt>
                <c:pt idx="1103">
                  <c:v>69.936253055598996</c:v>
                </c:pt>
                <c:pt idx="1104">
                  <c:v>70.002920833362467</c:v>
                </c:pt>
                <c:pt idx="1105">
                  <c:v>70.069616944458744</c:v>
                </c:pt>
                <c:pt idx="1106">
                  <c:v>70.136284722222229</c:v>
                </c:pt>
                <c:pt idx="1107">
                  <c:v>70.202953055633444</c:v>
                </c:pt>
                <c:pt idx="1108">
                  <c:v>70.269621388912199</c:v>
                </c:pt>
                <c:pt idx="1109">
                  <c:v>70.336288888918034</c:v>
                </c:pt>
                <c:pt idx="1110">
                  <c:v>70.402929722269377</c:v>
                </c:pt>
                <c:pt idx="1111">
                  <c:v>70.469625555608005</c:v>
                </c:pt>
                <c:pt idx="1112">
                  <c:v>70.536293333371475</c:v>
                </c:pt>
                <c:pt idx="1113">
                  <c:v>70.60293361114131</c:v>
                </c:pt>
                <c:pt idx="1114">
                  <c:v>70.66960166666243</c:v>
                </c:pt>
                <c:pt idx="1115">
                  <c:v>70.73629777782493</c:v>
                </c:pt>
                <c:pt idx="1116">
                  <c:v>70.80296583334605</c:v>
                </c:pt>
                <c:pt idx="1117">
                  <c:v>70.869633611109521</c:v>
                </c:pt>
                <c:pt idx="1118">
                  <c:v>70.936274166703228</c:v>
                </c:pt>
                <c:pt idx="1119">
                  <c:v>71.002970000041856</c:v>
                </c:pt>
                <c:pt idx="1120">
                  <c:v>71.069638055562976</c:v>
                </c:pt>
                <c:pt idx="1121">
                  <c:v>71.136278611156669</c:v>
                </c:pt>
                <c:pt idx="1122">
                  <c:v>71.202946388920154</c:v>
                </c:pt>
                <c:pt idx="1123">
                  <c:v>71.269642222258781</c:v>
                </c:pt>
                <c:pt idx="1124">
                  <c:v>71.336282777852489</c:v>
                </c:pt>
                <c:pt idx="1125">
                  <c:v>71.402950555549722</c:v>
                </c:pt>
                <c:pt idx="1126">
                  <c:v>71.469618888894715</c:v>
                </c:pt>
                <c:pt idx="1127">
                  <c:v>71.536286666724422</c:v>
                </c:pt>
                <c:pt idx="1128">
                  <c:v>71.602982777820699</c:v>
                </c:pt>
                <c:pt idx="1129">
                  <c:v>71.669650833408042</c:v>
                </c:pt>
                <c:pt idx="1130">
                  <c:v>71.736290833353991</c:v>
                </c:pt>
                <c:pt idx="1131">
                  <c:v>71.802959166698983</c:v>
                </c:pt>
                <c:pt idx="1132">
                  <c:v>71.869627500043975</c:v>
                </c:pt>
                <c:pt idx="1133">
                  <c:v>71.936323333382603</c:v>
                </c:pt>
                <c:pt idx="1134">
                  <c:v>72.002991388903723</c:v>
                </c:pt>
                <c:pt idx="1135">
                  <c:v>72.069631666739781</c:v>
                </c:pt>
                <c:pt idx="1136">
                  <c:v>72.136327500078409</c:v>
                </c:pt>
                <c:pt idx="1137">
                  <c:v>72.202967777782021</c:v>
                </c:pt>
                <c:pt idx="1138">
                  <c:v>72.269663611120649</c:v>
                </c:pt>
                <c:pt idx="1139">
                  <c:v>72.336303888890484</c:v>
                </c:pt>
                <c:pt idx="1140">
                  <c:v>72.403000000052984</c:v>
                </c:pt>
                <c:pt idx="1141">
                  <c:v>72.469667777816454</c:v>
                </c:pt>
                <c:pt idx="1142">
                  <c:v>72.536335833337574</c:v>
                </c:pt>
                <c:pt idx="1143">
                  <c:v>72.653005555603244</c:v>
                </c:pt>
                <c:pt idx="1144">
                  <c:v>72.719673333366714</c:v>
                </c:pt>
                <c:pt idx="1145">
                  <c:v>72.786341388887834</c:v>
                </c:pt>
                <c:pt idx="1146">
                  <c:v>72.853009722299049</c:v>
                </c:pt>
                <c:pt idx="1147">
                  <c:v>72.919650000002648</c:v>
                </c:pt>
                <c:pt idx="1148">
                  <c:v>72.98634555558364</c:v>
                </c:pt>
                <c:pt idx="1149">
                  <c:v>73.053013888928632</c:v>
                </c:pt>
                <c:pt idx="1150">
                  <c:v>73.119681944515975</c:v>
                </c:pt>
                <c:pt idx="1151">
                  <c:v>73.186349722279445</c:v>
                </c:pt>
                <c:pt idx="1152">
                  <c:v>73.253017777800565</c:v>
                </c:pt>
                <c:pt idx="1153">
                  <c:v>73.319658333394258</c:v>
                </c:pt>
                <c:pt idx="1154">
                  <c:v>73.386326388915379</c:v>
                </c:pt>
                <c:pt idx="1155">
                  <c:v>73.452994722260371</c:v>
                </c:pt>
                <c:pt idx="1156">
                  <c:v>73.519690277775126</c:v>
                </c:pt>
                <c:pt idx="1157">
                  <c:v>73.586330833368834</c:v>
                </c:pt>
                <c:pt idx="1158">
                  <c:v>73.653026666707461</c:v>
                </c:pt>
                <c:pt idx="1159">
                  <c:v>73.719666944477297</c:v>
                </c:pt>
                <c:pt idx="1160">
                  <c:v>73.786334999998417</c:v>
                </c:pt>
                <c:pt idx="1161">
                  <c:v>73.853003055585759</c:v>
                </c:pt>
                <c:pt idx="1162">
                  <c:v>73.919671111173102</c:v>
                </c:pt>
                <c:pt idx="1163">
                  <c:v>73.986339166694222</c:v>
                </c:pt>
                <c:pt idx="1164">
                  <c:v>74.053007222281565</c:v>
                </c:pt>
                <c:pt idx="1165">
                  <c:v>74.11967555556032</c:v>
                </c:pt>
                <c:pt idx="1166">
                  <c:v>74.186343611147663</c:v>
                </c:pt>
                <c:pt idx="1167">
                  <c:v>74.253011388911148</c:v>
                </c:pt>
                <c:pt idx="1168">
                  <c:v>74.319679722256126</c:v>
                </c:pt>
                <c:pt idx="1169">
                  <c:v>74.386347777777246</c:v>
                </c:pt>
                <c:pt idx="1170">
                  <c:v>74.453015833364589</c:v>
                </c:pt>
                <c:pt idx="1171">
                  <c:v>74.519683888885709</c:v>
                </c:pt>
                <c:pt idx="1172">
                  <c:v>74.586352222230701</c:v>
                </c:pt>
                <c:pt idx="1173">
                  <c:v>74.653020000060394</c:v>
                </c:pt>
                <c:pt idx="1174">
                  <c:v>74.719688055581514</c:v>
                </c:pt>
                <c:pt idx="1175">
                  <c:v>74.786356388926507</c:v>
                </c:pt>
                <c:pt idx="1176">
                  <c:v>74.853024444447627</c:v>
                </c:pt>
                <c:pt idx="1177">
                  <c:v>74.919692500034969</c:v>
                </c:pt>
                <c:pt idx="1178">
                  <c:v>74.986360555622312</c:v>
                </c:pt>
                <c:pt idx="1179">
                  <c:v>75.053028611143432</c:v>
                </c:pt>
                <c:pt idx="1180">
                  <c:v>75.119696944488425</c:v>
                </c:pt>
                <c:pt idx="1181">
                  <c:v>75.18639277776083</c:v>
                </c:pt>
                <c:pt idx="1182">
                  <c:v>75.253033055596887</c:v>
                </c:pt>
                <c:pt idx="1183">
                  <c:v>75.319728888935515</c:v>
                </c:pt>
                <c:pt idx="1184">
                  <c:v>75.38636916670535</c:v>
                </c:pt>
                <c:pt idx="1185">
                  <c:v>75.453037222226456</c:v>
                </c:pt>
                <c:pt idx="1186">
                  <c:v>75.519733611146606</c:v>
                </c:pt>
                <c:pt idx="1187">
                  <c:v>75.586373611092569</c:v>
                </c:pt>
                <c:pt idx="1188">
                  <c:v>75.653041666679911</c:v>
                </c:pt>
                <c:pt idx="1189">
                  <c:v>75.719709444509618</c:v>
                </c:pt>
                <c:pt idx="1190">
                  <c:v>75.786405555605882</c:v>
                </c:pt>
                <c:pt idx="1191">
                  <c:v>75.853045833375717</c:v>
                </c:pt>
                <c:pt idx="1192">
                  <c:v>75.919713888963059</c:v>
                </c:pt>
                <c:pt idx="1193">
                  <c:v>75.986381944484179</c:v>
                </c:pt>
                <c:pt idx="1194">
                  <c:v>76.0530500000053</c:v>
                </c:pt>
                <c:pt idx="1195">
                  <c:v>76.119718055592642</c:v>
                </c:pt>
                <c:pt idx="1196">
                  <c:v>76.18641416668892</c:v>
                </c:pt>
                <c:pt idx="1197">
                  <c:v>76.253082222276262</c:v>
                </c:pt>
                <c:pt idx="1198">
                  <c:v>76.319722499979861</c:v>
                </c:pt>
                <c:pt idx="1199">
                  <c:v>76.386390277809568</c:v>
                </c:pt>
                <c:pt idx="1200">
                  <c:v>76.45305833339691</c:v>
                </c:pt>
                <c:pt idx="1201">
                  <c:v>76.519726388918031</c:v>
                </c:pt>
                <c:pt idx="1202">
                  <c:v>76.586394444505373</c:v>
                </c:pt>
                <c:pt idx="1203">
                  <c:v>76.653062500026493</c:v>
                </c:pt>
                <c:pt idx="1204">
                  <c:v>76.719730555547613</c:v>
                </c:pt>
                <c:pt idx="1205">
                  <c:v>76.786398611134956</c:v>
                </c:pt>
                <c:pt idx="1206">
                  <c:v>76.853066944479949</c:v>
                </c:pt>
                <c:pt idx="1207">
                  <c:v>76.919734722243419</c:v>
                </c:pt>
                <c:pt idx="1208">
                  <c:v>76.986403055588411</c:v>
                </c:pt>
                <c:pt idx="1209">
                  <c:v>77.053071111109517</c:v>
                </c:pt>
                <c:pt idx="1210">
                  <c:v>77.119738888939224</c:v>
                </c:pt>
                <c:pt idx="1211">
                  <c:v>77.186406944460344</c:v>
                </c:pt>
                <c:pt idx="1212">
                  <c:v>77.25307499998145</c:v>
                </c:pt>
                <c:pt idx="1213">
                  <c:v>77.31974305563503</c:v>
                </c:pt>
                <c:pt idx="1214">
                  <c:v>77.386411388913785</c:v>
                </c:pt>
                <c:pt idx="1215">
                  <c:v>77.45307916667727</c:v>
                </c:pt>
                <c:pt idx="1216">
                  <c:v>77.519747500022248</c:v>
                </c:pt>
                <c:pt idx="1217">
                  <c:v>77.586415277851955</c:v>
                </c:pt>
                <c:pt idx="1218">
                  <c:v>77.653083333373075</c:v>
                </c:pt>
                <c:pt idx="1219">
                  <c:v>77.719751388894181</c:v>
                </c:pt>
                <c:pt idx="1220">
                  <c:v>77.786419722239174</c:v>
                </c:pt>
                <c:pt idx="1221">
                  <c:v>77.853087777826516</c:v>
                </c:pt>
                <c:pt idx="1222">
                  <c:v>77.919755555589987</c:v>
                </c:pt>
                <c:pt idx="1223">
                  <c:v>77.986423888868757</c:v>
                </c:pt>
                <c:pt idx="1224">
                  <c:v>78.05309166669845</c:v>
                </c:pt>
                <c:pt idx="1225">
                  <c:v>78.119760000043442</c:v>
                </c:pt>
                <c:pt idx="1226">
                  <c:v>78.186427777806912</c:v>
                </c:pt>
                <c:pt idx="1227">
                  <c:v>78.253096111151905</c:v>
                </c:pt>
                <c:pt idx="1228">
                  <c:v>78.319764166739247</c:v>
                </c:pt>
                <c:pt idx="1229">
                  <c:v>78.386431944502718</c:v>
                </c:pt>
                <c:pt idx="1230">
                  <c:v>78.45310055560536</c:v>
                </c:pt>
                <c:pt idx="1231">
                  <c:v>78.519768333302608</c:v>
                </c:pt>
                <c:pt idx="1232">
                  <c:v>78.586436388956173</c:v>
                </c:pt>
                <c:pt idx="1233">
                  <c:v>78.653104722234943</c:v>
                </c:pt>
                <c:pt idx="1234">
                  <c:v>78.719772499998413</c:v>
                </c:pt>
                <c:pt idx="1235">
                  <c:v>78.786440555651978</c:v>
                </c:pt>
                <c:pt idx="1236">
                  <c:v>78.853108611173099</c:v>
                </c:pt>
                <c:pt idx="1237">
                  <c:v>78.919804444445504</c:v>
                </c:pt>
                <c:pt idx="1238">
                  <c:v>78.986445000039211</c:v>
                </c:pt>
                <c:pt idx="1239">
                  <c:v>79.053140277796317</c:v>
                </c:pt>
                <c:pt idx="1240">
                  <c:v>79.119780833390024</c:v>
                </c:pt>
                <c:pt idx="1241">
                  <c:v>79.18644916666878</c:v>
                </c:pt>
                <c:pt idx="1242">
                  <c:v>79.2531172221899</c:v>
                </c:pt>
                <c:pt idx="1243">
                  <c:v>79.319785277843479</c:v>
                </c:pt>
                <c:pt idx="1244">
                  <c:v>79.386453333364599</c:v>
                </c:pt>
                <c:pt idx="1245">
                  <c:v>79.453121388885705</c:v>
                </c:pt>
                <c:pt idx="1246">
                  <c:v>79.519789444539285</c:v>
                </c:pt>
                <c:pt idx="1247">
                  <c:v>79.586485833326975</c:v>
                </c:pt>
                <c:pt idx="1248">
                  <c:v>79.653125833339161</c:v>
                </c:pt>
                <c:pt idx="1249">
                  <c:v>79.719793611102631</c:v>
                </c:pt>
                <c:pt idx="1250">
                  <c:v>79.786461944513846</c:v>
                </c:pt>
                <c:pt idx="1251">
                  <c:v>79.85312972227733</c:v>
                </c:pt>
                <c:pt idx="1252">
                  <c:v>79.919798055556086</c:v>
                </c:pt>
                <c:pt idx="1253">
                  <c:v>79.986466388967301</c:v>
                </c:pt>
                <c:pt idx="1254">
                  <c:v>80.053134166730771</c:v>
                </c:pt>
                <c:pt idx="1255">
                  <c:v>80.119802222251892</c:v>
                </c:pt>
                <c:pt idx="1256">
                  <c:v>80.186470555530647</c:v>
                </c:pt>
                <c:pt idx="1257">
                  <c:v>80.253138333426577</c:v>
                </c:pt>
                <c:pt idx="1258">
                  <c:v>80.319834444456632</c:v>
                </c:pt>
                <c:pt idx="1259">
                  <c:v>80.386474444468817</c:v>
                </c:pt>
                <c:pt idx="1260">
                  <c:v>80.45314277781381</c:v>
                </c:pt>
                <c:pt idx="1261">
                  <c:v>80.519810833401152</c:v>
                </c:pt>
                <c:pt idx="1262">
                  <c:v>80.586478611164623</c:v>
                </c:pt>
                <c:pt idx="1263">
                  <c:v>80.653146944443378</c:v>
                </c:pt>
                <c:pt idx="1264">
                  <c:v>80.719814999964498</c:v>
                </c:pt>
                <c:pt idx="1265">
                  <c:v>80.786483055618078</c:v>
                </c:pt>
                <c:pt idx="1266">
                  <c:v>80.853151388896833</c:v>
                </c:pt>
                <c:pt idx="1267">
                  <c:v>80.919819166660304</c:v>
                </c:pt>
                <c:pt idx="1268">
                  <c:v>80.986487500071519</c:v>
                </c:pt>
                <c:pt idx="1269">
                  <c:v>81.053155555592639</c:v>
                </c:pt>
                <c:pt idx="1270">
                  <c:v>81.169824722210564</c:v>
                </c:pt>
                <c:pt idx="1271">
                  <c:v>81.236492500040271</c:v>
                </c:pt>
                <c:pt idx="1272">
                  <c:v>81.303160555627613</c:v>
                </c:pt>
                <c:pt idx="1273">
                  <c:v>81.369828888906369</c:v>
                </c:pt>
                <c:pt idx="1274">
                  <c:v>81.436496944427489</c:v>
                </c:pt>
                <c:pt idx="1275">
                  <c:v>81.503193055589989</c:v>
                </c:pt>
                <c:pt idx="1276">
                  <c:v>81.569833055602174</c:v>
                </c:pt>
                <c:pt idx="1277">
                  <c:v>81.636501111123295</c:v>
                </c:pt>
                <c:pt idx="1278">
                  <c:v>81.70316944453451</c:v>
                </c:pt>
                <c:pt idx="1279">
                  <c:v>81.769865000049279</c:v>
                </c:pt>
                <c:pt idx="1280">
                  <c:v>81.83650555557675</c:v>
                </c:pt>
                <c:pt idx="1281">
                  <c:v>81.903201666673027</c:v>
                </c:pt>
                <c:pt idx="1282">
                  <c:v>81.96986944450272</c:v>
                </c:pt>
                <c:pt idx="1283">
                  <c:v>82.03653777778149</c:v>
                </c:pt>
                <c:pt idx="1284">
                  <c:v>82.103205555611183</c:v>
                </c:pt>
                <c:pt idx="1285">
                  <c:v>82.169874166713825</c:v>
                </c:pt>
                <c:pt idx="1286">
                  <c:v>82.236542222234931</c:v>
                </c:pt>
                <c:pt idx="1287">
                  <c:v>82.303209722240766</c:v>
                </c:pt>
                <c:pt idx="1288">
                  <c:v>82.369878055585758</c:v>
                </c:pt>
                <c:pt idx="1289">
                  <c:v>82.436546111106878</c:v>
                </c:pt>
                <c:pt idx="1290">
                  <c:v>82.503214166694221</c:v>
                </c:pt>
                <c:pt idx="1291">
                  <c:v>82.569854444464042</c:v>
                </c:pt>
                <c:pt idx="1292">
                  <c:v>82.636522499985162</c:v>
                </c:pt>
                <c:pt idx="1293">
                  <c:v>82.703218333390026</c:v>
                </c:pt>
                <c:pt idx="1294">
                  <c:v>82.769858611159862</c:v>
                </c:pt>
                <c:pt idx="1295">
                  <c:v>82.836554722256125</c:v>
                </c:pt>
                <c:pt idx="1296">
                  <c:v>82.903223055601117</c:v>
                </c:pt>
                <c:pt idx="1297">
                  <c:v>82.969863333370952</c:v>
                </c:pt>
                <c:pt idx="1298">
                  <c:v>83.03655916670958</c:v>
                </c:pt>
                <c:pt idx="1299">
                  <c:v>83.10322694447305</c:v>
                </c:pt>
                <c:pt idx="1300">
                  <c:v>83.16989499999417</c:v>
                </c:pt>
                <c:pt idx="1301">
                  <c:v>83.236563333339163</c:v>
                </c:pt>
                <c:pt idx="1302">
                  <c:v>83.303203611108998</c:v>
                </c:pt>
                <c:pt idx="1303">
                  <c:v>83.369899166689976</c:v>
                </c:pt>
                <c:pt idx="1304">
                  <c:v>83.436567222277318</c:v>
                </c:pt>
                <c:pt idx="1305">
                  <c:v>83.503207777804803</c:v>
                </c:pt>
                <c:pt idx="1306">
                  <c:v>83.569875833325909</c:v>
                </c:pt>
                <c:pt idx="1307">
                  <c:v>83.636543888913266</c:v>
                </c:pt>
                <c:pt idx="1308">
                  <c:v>83.703212222258244</c:v>
                </c:pt>
                <c:pt idx="1309">
                  <c:v>83.769907777839236</c:v>
                </c:pt>
                <c:pt idx="1310">
                  <c:v>83.836576111184229</c:v>
                </c:pt>
                <c:pt idx="1311">
                  <c:v>83.903243888881477</c:v>
                </c:pt>
                <c:pt idx="1312">
                  <c:v>83.969912222226455</c:v>
                </c:pt>
                <c:pt idx="1313">
                  <c:v>84.036580277813812</c:v>
                </c:pt>
                <c:pt idx="1314">
                  <c:v>84.103248055577282</c:v>
                </c:pt>
                <c:pt idx="1315">
                  <c:v>84.169888611170975</c:v>
                </c:pt>
                <c:pt idx="1316">
                  <c:v>84.23658444444338</c:v>
                </c:pt>
                <c:pt idx="1317">
                  <c:v>84.303252500030723</c:v>
                </c:pt>
                <c:pt idx="1318">
                  <c:v>84.369920833375716</c:v>
                </c:pt>
                <c:pt idx="1319">
                  <c:v>84.436588888896836</c:v>
                </c:pt>
                <c:pt idx="1320">
                  <c:v>84.503256944484178</c:v>
                </c:pt>
                <c:pt idx="1321">
                  <c:v>84.569925277829171</c:v>
                </c:pt>
                <c:pt idx="1322">
                  <c:v>84.636565277841356</c:v>
                </c:pt>
                <c:pt idx="1323">
                  <c:v>84.703261111113761</c:v>
                </c:pt>
                <c:pt idx="1324">
                  <c:v>84.769929444524976</c:v>
                </c:pt>
                <c:pt idx="1325">
                  <c:v>84.836597222222224</c:v>
                </c:pt>
                <c:pt idx="1326">
                  <c:v>84.903237500058282</c:v>
                </c:pt>
                <c:pt idx="1327">
                  <c:v>84.969933055573037</c:v>
                </c:pt>
                <c:pt idx="1328">
                  <c:v>85.036601388918029</c:v>
                </c:pt>
                <c:pt idx="1329">
                  <c:v>85.103241944511737</c:v>
                </c:pt>
                <c:pt idx="1330">
                  <c:v>85.169909722275207</c:v>
                </c:pt>
                <c:pt idx="1331">
                  <c:v>85.23660611112912</c:v>
                </c:pt>
                <c:pt idx="1332">
                  <c:v>85.303246111075083</c:v>
                </c:pt>
                <c:pt idx="1333">
                  <c:v>85.369941944479947</c:v>
                </c:pt>
                <c:pt idx="1334">
                  <c:v>85.436610277758703</c:v>
                </c:pt>
                <c:pt idx="1335">
                  <c:v>85.503250277770888</c:v>
                </c:pt>
                <c:pt idx="1336">
                  <c:v>85.569918333424468</c:v>
                </c:pt>
                <c:pt idx="1337">
                  <c:v>85.636614166696873</c:v>
                </c:pt>
                <c:pt idx="1338">
                  <c:v>85.703254444466694</c:v>
                </c:pt>
                <c:pt idx="1339">
                  <c:v>85.769922777811686</c:v>
                </c:pt>
                <c:pt idx="1340">
                  <c:v>85.836591111156679</c:v>
                </c:pt>
                <c:pt idx="1341">
                  <c:v>85.903258888920149</c:v>
                </c:pt>
                <c:pt idx="1342">
                  <c:v>85.969926944441269</c:v>
                </c:pt>
                <c:pt idx="1343">
                  <c:v>86.036595277852484</c:v>
                </c:pt>
                <c:pt idx="1344">
                  <c:v>86.103291111124889</c:v>
                </c:pt>
                <c:pt idx="1345">
                  <c:v>86.16993138889471</c:v>
                </c:pt>
                <c:pt idx="1346">
                  <c:v>86.236599166658195</c:v>
                </c:pt>
                <c:pt idx="1347">
                  <c:v>86.303295277820695</c:v>
                </c:pt>
                <c:pt idx="1348">
                  <c:v>86.36993527783288</c:v>
                </c:pt>
                <c:pt idx="1349">
                  <c:v>86.436603333354</c:v>
                </c:pt>
                <c:pt idx="1350">
                  <c:v>86.503271666698993</c:v>
                </c:pt>
                <c:pt idx="1351">
                  <c:v>86.569939722286335</c:v>
                </c:pt>
                <c:pt idx="1352">
                  <c:v>86.636607777807441</c:v>
                </c:pt>
                <c:pt idx="1353">
                  <c:v>86.703276111152434</c:v>
                </c:pt>
                <c:pt idx="1354">
                  <c:v>86.769944166739776</c:v>
                </c:pt>
                <c:pt idx="1355">
                  <c:v>86.836640277769831</c:v>
                </c:pt>
                <c:pt idx="1356">
                  <c:v>86.903280000024367</c:v>
                </c:pt>
                <c:pt idx="1357">
                  <c:v>86.969948055545487</c:v>
                </c:pt>
                <c:pt idx="1358">
                  <c:v>87.036616111199066</c:v>
                </c:pt>
                <c:pt idx="1359">
                  <c:v>87.103284166720172</c:v>
                </c:pt>
                <c:pt idx="1360">
                  <c:v>87.169980000058814</c:v>
                </c:pt>
                <c:pt idx="1361">
                  <c:v>87.23664833333757</c:v>
                </c:pt>
                <c:pt idx="1362">
                  <c:v>87.303288611173627</c:v>
                </c:pt>
                <c:pt idx="1363">
                  <c:v>87.369956944452397</c:v>
                </c:pt>
                <c:pt idx="1364">
                  <c:v>87.436652777791025</c:v>
                </c:pt>
                <c:pt idx="1365">
                  <c:v>87.503320833378368</c:v>
                </c:pt>
                <c:pt idx="1366">
                  <c:v>87.569988611141838</c:v>
                </c:pt>
                <c:pt idx="1367">
                  <c:v>87.636628888911673</c:v>
                </c:pt>
                <c:pt idx="1368">
                  <c:v>87.703325000074173</c:v>
                </c:pt>
                <c:pt idx="1369">
                  <c:v>87.769992777771421</c:v>
                </c:pt>
                <c:pt idx="1370">
                  <c:v>87.836660833358764</c:v>
                </c:pt>
                <c:pt idx="1371">
                  <c:v>87.903328888946106</c:v>
                </c:pt>
                <c:pt idx="1372">
                  <c:v>87.969996944467226</c:v>
                </c:pt>
                <c:pt idx="1373">
                  <c:v>88.036665277812219</c:v>
                </c:pt>
                <c:pt idx="1374">
                  <c:v>88.103333333333339</c:v>
                </c:pt>
                <c:pt idx="1375">
                  <c:v>88.170001388920682</c:v>
                </c:pt>
                <c:pt idx="1376">
                  <c:v>88.236669444508024</c:v>
                </c:pt>
                <c:pt idx="1377">
                  <c:v>88.303337500029144</c:v>
                </c:pt>
                <c:pt idx="1378">
                  <c:v>88.370005555616487</c:v>
                </c:pt>
                <c:pt idx="1379">
                  <c:v>88.436673611137607</c:v>
                </c:pt>
                <c:pt idx="1380">
                  <c:v>88.503619444436495</c:v>
                </c:pt>
                <c:pt idx="1381">
                  <c:v>88.570537500050335</c:v>
                </c:pt>
                <c:pt idx="1382">
                  <c:v>88.637205555571455</c:v>
                </c:pt>
                <c:pt idx="1383">
                  <c:v>88.70387388898267</c:v>
                </c:pt>
                <c:pt idx="1384">
                  <c:v>88.770569444497426</c:v>
                </c:pt>
                <c:pt idx="1385">
                  <c:v>88.837210277782546</c:v>
                </c:pt>
                <c:pt idx="1386">
                  <c:v>88.903877777788381</c:v>
                </c:pt>
                <c:pt idx="1387">
                  <c:v>88.970546111133359</c:v>
                </c:pt>
                <c:pt idx="1388">
                  <c:v>89.037241944472001</c:v>
                </c:pt>
                <c:pt idx="1389">
                  <c:v>89.103910000059344</c:v>
                </c:pt>
                <c:pt idx="1390">
                  <c:v>89.170578333404336</c:v>
                </c:pt>
                <c:pt idx="1391">
                  <c:v>89.237246388925442</c:v>
                </c:pt>
                <c:pt idx="1392">
                  <c:v>89.303913888931277</c:v>
                </c:pt>
                <c:pt idx="1393">
                  <c:v>89.370582222276269</c:v>
                </c:pt>
                <c:pt idx="1394">
                  <c:v>89.437250277797375</c:v>
                </c:pt>
                <c:pt idx="1395">
                  <c:v>89.503890833391083</c:v>
                </c:pt>
                <c:pt idx="1396">
                  <c:v>89.570558888912203</c:v>
                </c:pt>
                <c:pt idx="1397">
                  <c:v>89.68722805559635</c:v>
                </c:pt>
                <c:pt idx="1398">
                  <c:v>89.75389583335982</c:v>
                </c:pt>
                <c:pt idx="1399">
                  <c:v>89.820564166704813</c:v>
                </c:pt>
                <c:pt idx="1400">
                  <c:v>89.887259722285805</c:v>
                </c:pt>
                <c:pt idx="1401">
                  <c:v>89.95392805556456</c:v>
                </c:pt>
                <c:pt idx="1402">
                  <c:v>90.020568611158268</c:v>
                </c:pt>
                <c:pt idx="1403">
                  <c:v>90.087264166739246</c:v>
                </c:pt>
                <c:pt idx="1404">
                  <c:v>90.153904444442858</c:v>
                </c:pt>
                <c:pt idx="1405">
                  <c:v>90.220572500030201</c:v>
                </c:pt>
                <c:pt idx="1406">
                  <c:v>90.287240555617544</c:v>
                </c:pt>
                <c:pt idx="1407">
                  <c:v>90.353908611138664</c:v>
                </c:pt>
                <c:pt idx="1408">
                  <c:v>90.420576666726006</c:v>
                </c:pt>
                <c:pt idx="1409">
                  <c:v>90.487244722247127</c:v>
                </c:pt>
                <c:pt idx="1410">
                  <c:v>90.553912777768247</c:v>
                </c:pt>
                <c:pt idx="1411">
                  <c:v>90.620608611173097</c:v>
                </c:pt>
                <c:pt idx="1412">
                  <c:v>90.687249166700582</c:v>
                </c:pt>
                <c:pt idx="1413">
                  <c:v>90.753944722215337</c:v>
                </c:pt>
                <c:pt idx="1414">
                  <c:v>90.82058527780903</c:v>
                </c:pt>
                <c:pt idx="1415">
                  <c:v>90.887253055572515</c:v>
                </c:pt>
                <c:pt idx="1416">
                  <c:v>90.953921388917493</c:v>
                </c:pt>
                <c:pt idx="1417">
                  <c:v>91.020589722262486</c:v>
                </c:pt>
                <c:pt idx="1418">
                  <c:v>91.087257500025956</c:v>
                </c:pt>
                <c:pt idx="1419">
                  <c:v>91.153925555613313</c:v>
                </c:pt>
                <c:pt idx="1420">
                  <c:v>91.220593333376783</c:v>
                </c:pt>
                <c:pt idx="1421">
                  <c:v>91.287289444539283</c:v>
                </c:pt>
                <c:pt idx="1422">
                  <c:v>91.353958333399561</c:v>
                </c:pt>
                <c:pt idx="1423">
                  <c:v>91.420597777830224</c:v>
                </c:pt>
                <c:pt idx="1424">
                  <c:v>91.487293888926501</c:v>
                </c:pt>
                <c:pt idx="1425">
                  <c:v>91.553933888938687</c:v>
                </c:pt>
                <c:pt idx="1426">
                  <c:v>91.620601944459807</c:v>
                </c:pt>
                <c:pt idx="1427">
                  <c:v>91.687270277804799</c:v>
                </c:pt>
                <c:pt idx="1428">
                  <c:v>91.753938333392142</c:v>
                </c:pt>
                <c:pt idx="1429">
                  <c:v>91.820606388913262</c:v>
                </c:pt>
                <c:pt idx="1430">
                  <c:v>91.88730250000954</c:v>
                </c:pt>
                <c:pt idx="1431">
                  <c:v>91.953942500021725</c:v>
                </c:pt>
                <c:pt idx="1432">
                  <c:v>92.020638333426575</c:v>
                </c:pt>
                <c:pt idx="1433">
                  <c:v>92.087278611130188</c:v>
                </c:pt>
                <c:pt idx="1434">
                  <c:v>92.15394666671753</c:v>
                </c:pt>
                <c:pt idx="1435">
                  <c:v>92.220614722238651</c:v>
                </c:pt>
                <c:pt idx="1436">
                  <c:v>92.287282777825993</c:v>
                </c:pt>
                <c:pt idx="1437">
                  <c:v>92.353950833413336</c:v>
                </c:pt>
                <c:pt idx="1438">
                  <c:v>92.420619166692092</c:v>
                </c:pt>
                <c:pt idx="1439">
                  <c:v>92.487287222279448</c:v>
                </c:pt>
                <c:pt idx="1440">
                  <c:v>92.553954999976682</c:v>
                </c:pt>
                <c:pt idx="1441">
                  <c:v>92.620623333387911</c:v>
                </c:pt>
                <c:pt idx="1442">
                  <c:v>92.687291388909017</c:v>
                </c:pt>
                <c:pt idx="1443">
                  <c:v>92.753987500071531</c:v>
                </c:pt>
                <c:pt idx="1444">
                  <c:v>92.82062750001748</c:v>
                </c:pt>
                <c:pt idx="1445">
                  <c:v>92.887295555604823</c:v>
                </c:pt>
                <c:pt idx="1446">
                  <c:v>92.953963611125943</c:v>
                </c:pt>
                <c:pt idx="1447">
                  <c:v>93.020631666713285</c:v>
                </c:pt>
                <c:pt idx="1448">
                  <c:v>93.087299444410533</c:v>
                </c:pt>
                <c:pt idx="1449">
                  <c:v>93.153968055579398</c:v>
                </c:pt>
                <c:pt idx="1450">
                  <c:v>93.220636111166741</c:v>
                </c:pt>
                <c:pt idx="1451">
                  <c:v>93.287331666747733</c:v>
                </c:pt>
                <c:pt idx="1452">
                  <c:v>93.353972222275203</c:v>
                </c:pt>
                <c:pt idx="1453">
                  <c:v>93.420668055547608</c:v>
                </c:pt>
                <c:pt idx="1454">
                  <c:v>93.487308333317443</c:v>
                </c:pt>
                <c:pt idx="1455">
                  <c:v>93.553976388904786</c:v>
                </c:pt>
                <c:pt idx="1456">
                  <c:v>93.620644444492129</c:v>
                </c:pt>
                <c:pt idx="1457">
                  <c:v>93.687312500013249</c:v>
                </c:pt>
                <c:pt idx="1458">
                  <c:v>93.753980833358241</c:v>
                </c:pt>
                <c:pt idx="1459">
                  <c:v>93.820648888945584</c:v>
                </c:pt>
                <c:pt idx="1460">
                  <c:v>93.887344722217989</c:v>
                </c:pt>
                <c:pt idx="1461">
                  <c:v>93.953985000054047</c:v>
                </c:pt>
                <c:pt idx="1462">
                  <c:v>94.020653055575153</c:v>
                </c:pt>
                <c:pt idx="1463">
                  <c:v>94.08732111116251</c:v>
                </c:pt>
                <c:pt idx="1464">
                  <c:v>94.154016944434915</c:v>
                </c:pt>
                <c:pt idx="1465">
                  <c:v>94.220657222204736</c:v>
                </c:pt>
                <c:pt idx="1466">
                  <c:v>94.287325277792078</c:v>
                </c:pt>
                <c:pt idx="1467">
                  <c:v>94.353993333379421</c:v>
                </c:pt>
                <c:pt idx="1468">
                  <c:v>94.420689722299571</c:v>
                </c:pt>
                <c:pt idx="1469">
                  <c:v>94.487357222239183</c:v>
                </c:pt>
                <c:pt idx="1470">
                  <c:v>94.553997500075241</c:v>
                </c:pt>
                <c:pt idx="1471">
                  <c:v>94.620665555596347</c:v>
                </c:pt>
                <c:pt idx="1472">
                  <c:v>94.687361944516496</c:v>
                </c:pt>
                <c:pt idx="1473">
                  <c:v>94.754029722279967</c:v>
                </c:pt>
                <c:pt idx="1474">
                  <c:v>94.820670000049802</c:v>
                </c:pt>
                <c:pt idx="1475">
                  <c:v>94.887338055570922</c:v>
                </c:pt>
                <c:pt idx="1476">
                  <c:v>94.954006111092042</c:v>
                </c:pt>
                <c:pt idx="1477">
                  <c:v>95.020674166745607</c:v>
                </c:pt>
                <c:pt idx="1478">
                  <c:v>95.087370277775662</c:v>
                </c:pt>
                <c:pt idx="1479">
                  <c:v>95.154010277787847</c:v>
                </c:pt>
                <c:pt idx="1480">
                  <c:v>95.22067861113284</c:v>
                </c:pt>
                <c:pt idx="1481">
                  <c:v>95.287346388962533</c:v>
                </c:pt>
                <c:pt idx="1482">
                  <c:v>95.354014722241303</c:v>
                </c:pt>
                <c:pt idx="1483">
                  <c:v>95.42071055557993</c:v>
                </c:pt>
                <c:pt idx="1484">
                  <c:v>95.487350833349751</c:v>
                </c:pt>
                <c:pt idx="1485">
                  <c:v>95.554018888937108</c:v>
                </c:pt>
                <c:pt idx="1486">
                  <c:v>95.620686944458214</c:v>
                </c:pt>
                <c:pt idx="1487">
                  <c:v>95.687354999979334</c:v>
                </c:pt>
                <c:pt idx="1488">
                  <c:v>95.754023333390549</c:v>
                </c:pt>
                <c:pt idx="1489">
                  <c:v>95.820691388911669</c:v>
                </c:pt>
                <c:pt idx="1490">
                  <c:v>95.887359166675139</c:v>
                </c:pt>
                <c:pt idx="1491">
                  <c:v>95.954027222262482</c:v>
                </c:pt>
                <c:pt idx="1492">
                  <c:v>96.020695555607475</c:v>
                </c:pt>
                <c:pt idx="1493">
                  <c:v>96.087363611128595</c:v>
                </c:pt>
                <c:pt idx="1494">
                  <c:v>96.154031944473587</c:v>
                </c:pt>
                <c:pt idx="1495">
                  <c:v>96.220699722237057</c:v>
                </c:pt>
                <c:pt idx="1496">
                  <c:v>96.287395833333335</c:v>
                </c:pt>
                <c:pt idx="1497">
                  <c:v>96.354036111169393</c:v>
                </c:pt>
                <c:pt idx="1498">
                  <c:v>96.42070388886664</c:v>
                </c:pt>
                <c:pt idx="1499">
                  <c:v>96.487372222277855</c:v>
                </c:pt>
                <c:pt idx="1500">
                  <c:v>96.554040277798975</c:v>
                </c:pt>
                <c:pt idx="1501">
                  <c:v>96.620708333320081</c:v>
                </c:pt>
                <c:pt idx="1502">
                  <c:v>96.687376388907438</c:v>
                </c:pt>
                <c:pt idx="1503">
                  <c:v>96.754044166737131</c:v>
                </c:pt>
                <c:pt idx="1504">
                  <c:v>96.820712777773537</c:v>
                </c:pt>
                <c:pt idx="1505">
                  <c:v>96.887408611178401</c:v>
                </c:pt>
                <c:pt idx="1506">
                  <c:v>96.954048611190586</c:v>
                </c:pt>
                <c:pt idx="1507">
                  <c:v>97.020716944469342</c:v>
                </c:pt>
                <c:pt idx="1508">
                  <c:v>97.087385000056685</c:v>
                </c:pt>
                <c:pt idx="1509">
                  <c:v>97.154053055577805</c:v>
                </c:pt>
                <c:pt idx="1510">
                  <c:v>97.220721388922797</c:v>
                </c:pt>
                <c:pt idx="1511">
                  <c:v>97.287389166686268</c:v>
                </c:pt>
                <c:pt idx="1512">
                  <c:v>97.354056944449738</c:v>
                </c:pt>
                <c:pt idx="1513">
                  <c:v>97.42072527779473</c:v>
                </c:pt>
                <c:pt idx="1514">
                  <c:v>97.487393055624437</c:v>
                </c:pt>
                <c:pt idx="1515">
                  <c:v>97.554061666660843</c:v>
                </c:pt>
                <c:pt idx="1516">
                  <c:v>97.620729444490536</c:v>
                </c:pt>
                <c:pt idx="1517">
                  <c:v>97.687397500077878</c:v>
                </c:pt>
                <c:pt idx="1518">
                  <c:v>97.754065833356648</c:v>
                </c:pt>
                <c:pt idx="1519">
                  <c:v>97.820733611120119</c:v>
                </c:pt>
                <c:pt idx="1520">
                  <c:v>97.887429722282619</c:v>
                </c:pt>
                <c:pt idx="1521">
                  <c:v>97.954070000052454</c:v>
                </c:pt>
                <c:pt idx="1522">
                  <c:v>98.020738055573574</c:v>
                </c:pt>
                <c:pt idx="1523">
                  <c:v>98.087406388918552</c:v>
                </c:pt>
                <c:pt idx="1524">
                  <c:v>98.204075277845064</c:v>
                </c:pt>
                <c:pt idx="1525">
                  <c:v>98.270743611123834</c:v>
                </c:pt>
                <c:pt idx="1526">
                  <c:v>98.337411666711176</c:v>
                </c:pt>
                <c:pt idx="1527">
                  <c:v>98.404079722298519</c:v>
                </c:pt>
                <c:pt idx="1528">
                  <c:v>98.470747500061989</c:v>
                </c:pt>
                <c:pt idx="1529">
                  <c:v>98.537415555583109</c:v>
                </c:pt>
                <c:pt idx="1530">
                  <c:v>98.60408361110423</c:v>
                </c:pt>
                <c:pt idx="1531">
                  <c:v>98.670751944515445</c:v>
                </c:pt>
                <c:pt idx="1532">
                  <c:v>98.737420000036551</c:v>
                </c:pt>
                <c:pt idx="1533">
                  <c:v>98.804087777800035</c:v>
                </c:pt>
                <c:pt idx="1534">
                  <c:v>98.870755833321141</c:v>
                </c:pt>
                <c:pt idx="1535">
                  <c:v>98.937423888908498</c:v>
                </c:pt>
                <c:pt idx="1536">
                  <c:v>99.004092222253476</c:v>
                </c:pt>
                <c:pt idx="1537">
                  <c:v>99.070760555598468</c:v>
                </c:pt>
                <c:pt idx="1538">
                  <c:v>99.137428333295716</c:v>
                </c:pt>
                <c:pt idx="1539">
                  <c:v>99.204096388949282</c:v>
                </c:pt>
                <c:pt idx="1540">
                  <c:v>99.270764722228051</c:v>
                </c:pt>
                <c:pt idx="1541">
                  <c:v>99.337432499991522</c:v>
                </c:pt>
                <c:pt idx="1542">
                  <c:v>99.404100833402737</c:v>
                </c:pt>
                <c:pt idx="1543">
                  <c:v>99.470768611166207</c:v>
                </c:pt>
                <c:pt idx="1544">
                  <c:v>99.537436944444977</c:v>
                </c:pt>
                <c:pt idx="1545">
                  <c:v>99.60410500003232</c:v>
                </c:pt>
                <c:pt idx="1546">
                  <c:v>99.67077277779579</c:v>
                </c:pt>
                <c:pt idx="1547">
                  <c:v>99.737441388898432</c:v>
                </c:pt>
                <c:pt idx="1548">
                  <c:v>99.804109166661902</c:v>
                </c:pt>
                <c:pt idx="1549">
                  <c:v>99.870777222183023</c:v>
                </c:pt>
                <c:pt idx="1550">
                  <c:v>99.937445555594238</c:v>
                </c:pt>
                <c:pt idx="1551">
                  <c:v>100.00411361111534</c:v>
                </c:pt>
                <c:pt idx="1552">
                  <c:v>100.07078166663646</c:v>
                </c:pt>
                <c:pt idx="1553">
                  <c:v>100.13744972229004</c:v>
                </c:pt>
                <c:pt idx="1554">
                  <c:v>100.20411777781116</c:v>
                </c:pt>
                <c:pt idx="1555">
                  <c:v>100.27078583333227</c:v>
                </c:pt>
                <c:pt idx="1556">
                  <c:v>100.33745361109574</c:v>
                </c:pt>
                <c:pt idx="1557">
                  <c:v>100.4041216666831</c:v>
                </c:pt>
                <c:pt idx="1558">
                  <c:v>100.47079027778572</c:v>
                </c:pt>
                <c:pt idx="1559">
                  <c:v>100.53745805554919</c:v>
                </c:pt>
                <c:pt idx="1560">
                  <c:v>100.60412611113654</c:v>
                </c:pt>
                <c:pt idx="1561">
                  <c:v>100.67079444448153</c:v>
                </c:pt>
                <c:pt idx="1562">
                  <c:v>100.737462222245</c:v>
                </c:pt>
                <c:pt idx="1563">
                  <c:v>100.80415861116515</c:v>
                </c:pt>
                <c:pt idx="1564">
                  <c:v>100.87079861117734</c:v>
                </c:pt>
                <c:pt idx="1565">
                  <c:v>100.93746666669846</c:v>
                </c:pt>
                <c:pt idx="1566">
                  <c:v>101.00413472221958</c:v>
                </c:pt>
                <c:pt idx="1567">
                  <c:v>101.07083111113973</c:v>
                </c:pt>
                <c:pt idx="1568">
                  <c:v>101.13747083339426</c:v>
                </c:pt>
                <c:pt idx="1569">
                  <c:v>101.20413888891538</c:v>
                </c:pt>
                <c:pt idx="1570">
                  <c:v>101.27080722226037</c:v>
                </c:pt>
                <c:pt idx="1571">
                  <c:v>101.337503055599</c:v>
                </c:pt>
                <c:pt idx="1572">
                  <c:v>101.40417083336247</c:v>
                </c:pt>
                <c:pt idx="1573">
                  <c:v>101.47083916670746</c:v>
                </c:pt>
                <c:pt idx="1574">
                  <c:v>101.53750750005246</c:v>
                </c:pt>
                <c:pt idx="1575">
                  <c:v>101.60414750006464</c:v>
                </c:pt>
                <c:pt idx="1576">
                  <c:v>101.67084361109468</c:v>
                </c:pt>
                <c:pt idx="1577">
                  <c:v>101.73751166674826</c:v>
                </c:pt>
                <c:pt idx="1578">
                  <c:v>101.80417944444551</c:v>
                </c:pt>
                <c:pt idx="1579">
                  <c:v>101.87081972228157</c:v>
                </c:pt>
                <c:pt idx="1580">
                  <c:v>101.93751555555397</c:v>
                </c:pt>
                <c:pt idx="1581">
                  <c:v>102.00418416672282</c:v>
                </c:pt>
                <c:pt idx="1582">
                  <c:v>102.07085194448631</c:v>
                </c:pt>
                <c:pt idx="1583">
                  <c:v>102.13751972224978</c:v>
                </c:pt>
                <c:pt idx="1584">
                  <c:v>102.20416027777725</c:v>
                </c:pt>
                <c:pt idx="1585">
                  <c:v>102.27082833329837</c:v>
                </c:pt>
                <c:pt idx="1586">
                  <c:v>102.33749666670958</c:v>
                </c:pt>
                <c:pt idx="1587">
                  <c:v>102.40419249998199</c:v>
                </c:pt>
                <c:pt idx="1588">
                  <c:v>102.47086027781168</c:v>
                </c:pt>
                <c:pt idx="1589">
                  <c:v>102.53750138892067</c:v>
                </c:pt>
                <c:pt idx="1590">
                  <c:v>102.60419611116251</c:v>
                </c:pt>
                <c:pt idx="1591">
                  <c:v>102.67083694444763</c:v>
                </c:pt>
                <c:pt idx="1592">
                  <c:v>102.73750500003497</c:v>
                </c:pt>
                <c:pt idx="1593">
                  <c:v>102.80417333337996</c:v>
                </c:pt>
                <c:pt idx="1594">
                  <c:v>102.87086888889472</c:v>
                </c:pt>
                <c:pt idx="1595">
                  <c:v>102.93750916666454</c:v>
                </c:pt>
                <c:pt idx="1596">
                  <c:v>103.0042050000694</c:v>
                </c:pt>
                <c:pt idx="1597">
                  <c:v>103.07084555559688</c:v>
                </c:pt>
                <c:pt idx="1598">
                  <c:v>103.13754111111164</c:v>
                </c:pt>
                <c:pt idx="1599">
                  <c:v>103.20420916669899</c:v>
                </c:pt>
                <c:pt idx="1600">
                  <c:v>103.2708497222927</c:v>
                </c:pt>
                <c:pt idx="1601">
                  <c:v>103.33754527780745</c:v>
                </c:pt>
                <c:pt idx="1602">
                  <c:v>103.40418583333492</c:v>
                </c:pt>
                <c:pt idx="1603">
                  <c:v>103.47085388892226</c:v>
                </c:pt>
                <c:pt idx="1604">
                  <c:v>103.53754972226091</c:v>
                </c:pt>
                <c:pt idx="1605">
                  <c:v>103.60419000003073</c:v>
                </c:pt>
                <c:pt idx="1606">
                  <c:v>103.67085805555185</c:v>
                </c:pt>
                <c:pt idx="1607">
                  <c:v>103.73752611107297</c:v>
                </c:pt>
                <c:pt idx="1608">
                  <c:v>103.80419444448418</c:v>
                </c:pt>
                <c:pt idx="1609">
                  <c:v>103.87089027775659</c:v>
                </c:pt>
                <c:pt idx="1610">
                  <c:v>103.93753083335029</c:v>
                </c:pt>
                <c:pt idx="1611">
                  <c:v>104.00422666668892</c:v>
                </c:pt>
                <c:pt idx="1612">
                  <c:v>104.07089416669474</c:v>
                </c:pt>
                <c:pt idx="1613">
                  <c:v>104.13756277786361</c:v>
                </c:pt>
                <c:pt idx="1614">
                  <c:v>104.20423111114238</c:v>
                </c:pt>
                <c:pt idx="1615">
                  <c:v>104.27089888890585</c:v>
                </c:pt>
                <c:pt idx="1616">
                  <c:v>104.33753916667567</c:v>
                </c:pt>
                <c:pt idx="1617">
                  <c:v>104.40420694443915</c:v>
                </c:pt>
                <c:pt idx="1618">
                  <c:v>104.47090333335929</c:v>
                </c:pt>
                <c:pt idx="1619">
                  <c:v>104.53757111112277</c:v>
                </c:pt>
                <c:pt idx="1620">
                  <c:v>104.60423916671012</c:v>
                </c:pt>
                <c:pt idx="1621">
                  <c:v>104.67090722229746</c:v>
                </c:pt>
                <c:pt idx="1622">
                  <c:v>104.73754777782493</c:v>
                </c:pt>
                <c:pt idx="1623">
                  <c:v>104.80424333333968</c:v>
                </c:pt>
                <c:pt idx="1624">
                  <c:v>104.87091166675091</c:v>
                </c:pt>
                <c:pt idx="1625">
                  <c:v>104.93757972227202</c:v>
                </c:pt>
                <c:pt idx="1626">
                  <c:v>105.0042475000355</c:v>
                </c:pt>
                <c:pt idx="1627">
                  <c:v>105.07091611120435</c:v>
                </c:pt>
                <c:pt idx="1628">
                  <c:v>105.1375838889016</c:v>
                </c:pt>
                <c:pt idx="1629">
                  <c:v>105.20425194448895</c:v>
                </c:pt>
                <c:pt idx="1630">
                  <c:v>105.27092000001007</c:v>
                </c:pt>
                <c:pt idx="1631">
                  <c:v>105.33758805559741</c:v>
                </c:pt>
                <c:pt idx="1632">
                  <c:v>105.4042563889424</c:v>
                </c:pt>
                <c:pt idx="1633">
                  <c:v>105.47092416670587</c:v>
                </c:pt>
                <c:pt idx="1634">
                  <c:v>105.53759222222699</c:v>
                </c:pt>
                <c:pt idx="1635">
                  <c:v>105.60426055563821</c:v>
                </c:pt>
                <c:pt idx="1636">
                  <c:v>105.67092888891698</c:v>
                </c:pt>
                <c:pt idx="1637">
                  <c:v>105.73759694443808</c:v>
                </c:pt>
                <c:pt idx="1638">
                  <c:v>105.8042652778493</c:v>
                </c:pt>
                <c:pt idx="1639">
                  <c:v>105.87093277778891</c:v>
                </c:pt>
                <c:pt idx="1640">
                  <c:v>105.93760083337625</c:v>
                </c:pt>
                <c:pt idx="1641">
                  <c:v>106.00426888889737</c:v>
                </c:pt>
                <c:pt idx="1642">
                  <c:v>106.07090916666719</c:v>
                </c:pt>
                <c:pt idx="1643">
                  <c:v>106.13760527782971</c:v>
                </c:pt>
                <c:pt idx="1644">
                  <c:v>106.20427305559318</c:v>
                </c:pt>
                <c:pt idx="1645">
                  <c:v>106.2709411111143</c:v>
                </c:pt>
                <c:pt idx="1646">
                  <c:v>106.33760944452551</c:v>
                </c:pt>
                <c:pt idx="1647">
                  <c:v>106.40427750004662</c:v>
                </c:pt>
                <c:pt idx="1648">
                  <c:v>106.4709452778101</c:v>
                </c:pt>
                <c:pt idx="1649">
                  <c:v>106.53758583333757</c:v>
                </c:pt>
                <c:pt idx="1650">
                  <c:v>106.60425388892492</c:v>
                </c:pt>
                <c:pt idx="1651">
                  <c:v>106.72095083336035</c:v>
                </c:pt>
                <c:pt idx="1652">
                  <c:v>106.7876188889477</c:v>
                </c:pt>
                <c:pt idx="1653">
                  <c:v>106.85428722229268</c:v>
                </c:pt>
                <c:pt idx="1654">
                  <c:v>106.9209547222323</c:v>
                </c:pt>
                <c:pt idx="1655">
                  <c:v>106.98762277781964</c:v>
                </c:pt>
                <c:pt idx="1656">
                  <c:v>107.05429138892227</c:v>
                </c:pt>
                <c:pt idx="1657">
                  <c:v>107.12095916668574</c:v>
                </c:pt>
                <c:pt idx="1658">
                  <c:v>107.18762750003073</c:v>
                </c:pt>
                <c:pt idx="1659">
                  <c:v>107.2542952777942</c:v>
                </c:pt>
                <c:pt idx="1660">
                  <c:v>107.32096333338154</c:v>
                </c:pt>
                <c:pt idx="1661">
                  <c:v>107.38763166672653</c:v>
                </c:pt>
                <c:pt idx="1662">
                  <c:v>107.45429944442378</c:v>
                </c:pt>
                <c:pt idx="1663">
                  <c:v>107.520967777835</c:v>
                </c:pt>
                <c:pt idx="1664">
                  <c:v>107.58763555559847</c:v>
                </c:pt>
                <c:pt idx="1665">
                  <c:v>107.65427611119217</c:v>
                </c:pt>
                <c:pt idx="1666">
                  <c:v>107.72097166670693</c:v>
                </c:pt>
                <c:pt idx="1667">
                  <c:v>107.78764000005192</c:v>
                </c:pt>
                <c:pt idx="1668">
                  <c:v>107.85428027782176</c:v>
                </c:pt>
                <c:pt idx="1669">
                  <c:v>107.92097638891804</c:v>
                </c:pt>
                <c:pt idx="1670">
                  <c:v>107.98764416668151</c:v>
                </c:pt>
                <c:pt idx="1671">
                  <c:v>108.05428444445133</c:v>
                </c:pt>
                <c:pt idx="1672">
                  <c:v>108.12095250003868</c:v>
                </c:pt>
                <c:pt idx="1673">
                  <c:v>108.18764833331107</c:v>
                </c:pt>
                <c:pt idx="1674">
                  <c:v>108.25428888890478</c:v>
                </c:pt>
                <c:pt idx="1675">
                  <c:v>108.32098472224341</c:v>
                </c:pt>
                <c:pt idx="1676">
                  <c:v>108.38762500007947</c:v>
                </c:pt>
                <c:pt idx="1677">
                  <c:v>108.45429305560059</c:v>
                </c:pt>
                <c:pt idx="1678">
                  <c:v>108.52096111112171</c:v>
                </c:pt>
                <c:pt idx="1679">
                  <c:v>108.58762944453292</c:v>
                </c:pt>
                <c:pt idx="1680">
                  <c:v>108.65429722223017</c:v>
                </c:pt>
                <c:pt idx="1681">
                  <c:v>108.72096527781751</c:v>
                </c:pt>
                <c:pt idx="1682">
                  <c:v>108.78763361109628</c:v>
                </c:pt>
                <c:pt idx="1683">
                  <c:v>108.85430138892598</c:v>
                </c:pt>
                <c:pt idx="1684">
                  <c:v>108.9209700000286</c:v>
                </c:pt>
                <c:pt idx="1685">
                  <c:v>108.98763777779209</c:v>
                </c:pt>
                <c:pt idx="1686">
                  <c:v>109.05430583331319</c:v>
                </c:pt>
                <c:pt idx="1687">
                  <c:v>109.12097388896677</c:v>
                </c:pt>
                <c:pt idx="1688">
                  <c:v>109.18764166666402</c:v>
                </c:pt>
                <c:pt idx="1689">
                  <c:v>109.25433805558417</c:v>
                </c:pt>
                <c:pt idx="1690">
                  <c:v>109.32097833342023</c:v>
                </c:pt>
                <c:pt idx="1691">
                  <c:v>109.38764611111746</c:v>
                </c:pt>
                <c:pt idx="1692">
                  <c:v>109.45431444446245</c:v>
                </c:pt>
                <c:pt idx="1693">
                  <c:v>109.52098222222592</c:v>
                </c:pt>
                <c:pt idx="1694">
                  <c:v>109.58765055557092</c:v>
                </c:pt>
                <c:pt idx="1695">
                  <c:v>109.65431861115826</c:v>
                </c:pt>
                <c:pt idx="1696">
                  <c:v>109.72098638892174</c:v>
                </c:pt>
                <c:pt idx="1697">
                  <c:v>109.7876547222005</c:v>
                </c:pt>
                <c:pt idx="1698">
                  <c:v>109.85432277785407</c:v>
                </c:pt>
                <c:pt idx="1699">
                  <c:v>109.92099055555131</c:v>
                </c:pt>
                <c:pt idx="1700">
                  <c:v>109.98765916665396</c:v>
                </c:pt>
                <c:pt idx="1701">
                  <c:v>110.05432694448365</c:v>
                </c:pt>
                <c:pt idx="1702">
                  <c:v>110.12099527782864</c:v>
                </c:pt>
                <c:pt idx="1703">
                  <c:v>110.18766333334976</c:v>
                </c:pt>
                <c:pt idx="1704">
                  <c:v>110.25433138887088</c:v>
                </c:pt>
                <c:pt idx="1705">
                  <c:v>110.32099944445822</c:v>
                </c:pt>
                <c:pt idx="1706">
                  <c:v>110.38766750004557</c:v>
                </c:pt>
                <c:pt idx="1707">
                  <c:v>110.45433555556669</c:v>
                </c:pt>
                <c:pt idx="1708">
                  <c:v>110.52100361115403</c:v>
                </c:pt>
                <c:pt idx="1709">
                  <c:v>110.58767166674137</c:v>
                </c:pt>
                <c:pt idx="1710">
                  <c:v>110.65433972226249</c:v>
                </c:pt>
                <c:pt idx="1711">
                  <c:v>110.72100805554125</c:v>
                </c:pt>
                <c:pt idx="1712">
                  <c:v>110.78767611119483</c:v>
                </c:pt>
                <c:pt idx="1713">
                  <c:v>110.85434416671593</c:v>
                </c:pt>
                <c:pt idx="1714">
                  <c:v>110.92101222223705</c:v>
                </c:pt>
                <c:pt idx="1715">
                  <c:v>110.98768027775817</c:v>
                </c:pt>
                <c:pt idx="1716">
                  <c:v>111.05434833334552</c:v>
                </c:pt>
                <c:pt idx="1717">
                  <c:v>111.12101638893286</c:v>
                </c:pt>
                <c:pt idx="1718">
                  <c:v>111.18768444445398</c:v>
                </c:pt>
                <c:pt idx="1719">
                  <c:v>111.25435277779897</c:v>
                </c:pt>
                <c:pt idx="1720">
                  <c:v>111.32102055562866</c:v>
                </c:pt>
                <c:pt idx="1721">
                  <c:v>111.38768861114978</c:v>
                </c:pt>
                <c:pt idx="1722">
                  <c:v>111.45435722218619</c:v>
                </c:pt>
                <c:pt idx="1723">
                  <c:v>111.52102500008212</c:v>
                </c:pt>
                <c:pt idx="1724">
                  <c:v>111.58769333336089</c:v>
                </c:pt>
                <c:pt idx="1725">
                  <c:v>111.65436111112436</c:v>
                </c:pt>
                <c:pt idx="1726">
                  <c:v>111.72102916664548</c:v>
                </c:pt>
                <c:pt idx="1727">
                  <c:v>111.78769750005669</c:v>
                </c:pt>
                <c:pt idx="1728">
                  <c:v>111.85436527782016</c:v>
                </c:pt>
                <c:pt idx="1729">
                  <c:v>111.92103361109892</c:v>
                </c:pt>
                <c:pt idx="1730">
                  <c:v>111.98770166668626</c:v>
                </c:pt>
                <c:pt idx="1731">
                  <c:v>112.05436944451597</c:v>
                </c:pt>
                <c:pt idx="1732">
                  <c:v>112.12103750003709</c:v>
                </c:pt>
                <c:pt idx="1733">
                  <c:v>112.18770583331585</c:v>
                </c:pt>
                <c:pt idx="1734">
                  <c:v>112.25437444448471</c:v>
                </c:pt>
                <c:pt idx="1735">
                  <c:v>112.32104222224818</c:v>
                </c:pt>
                <c:pt idx="1736">
                  <c:v>112.38771000001165</c:v>
                </c:pt>
                <c:pt idx="1737">
                  <c:v>112.45437833342287</c:v>
                </c:pt>
                <c:pt idx="1738">
                  <c:v>112.52104611112011</c:v>
                </c:pt>
                <c:pt idx="1739">
                  <c:v>112.58771416670746</c:v>
                </c:pt>
                <c:pt idx="1740">
                  <c:v>112.65438249998623</c:v>
                </c:pt>
                <c:pt idx="1741">
                  <c:v>112.72105027781592</c:v>
                </c:pt>
                <c:pt idx="1742">
                  <c:v>112.78771861116091</c:v>
                </c:pt>
                <c:pt idx="1743">
                  <c:v>112.8544141667419</c:v>
                </c:pt>
                <c:pt idx="1744">
                  <c:v>112.92108277784453</c:v>
                </c:pt>
                <c:pt idx="1745">
                  <c:v>112.98772305561437</c:v>
                </c:pt>
                <c:pt idx="1746">
                  <c:v>113.05439083337784</c:v>
                </c:pt>
                <c:pt idx="1747">
                  <c:v>113.12108666671647</c:v>
                </c:pt>
                <c:pt idx="1748">
                  <c:v>113.18772722231017</c:v>
                </c:pt>
                <c:pt idx="1749">
                  <c:v>113.25439500000742</c:v>
                </c:pt>
                <c:pt idx="1750">
                  <c:v>113.32106333335241</c:v>
                </c:pt>
                <c:pt idx="1751">
                  <c:v>113.38773111111588</c:v>
                </c:pt>
                <c:pt idx="1752">
                  <c:v>113.45439916670323</c:v>
                </c:pt>
                <c:pt idx="1753">
                  <c:v>113.52106750004822</c:v>
                </c:pt>
                <c:pt idx="1754">
                  <c:v>113.58773555556932</c:v>
                </c:pt>
                <c:pt idx="1755">
                  <c:v>113.65443138890797</c:v>
                </c:pt>
                <c:pt idx="1756">
                  <c:v>113.72109944442909</c:v>
                </c:pt>
                <c:pt idx="1757">
                  <c:v>113.78776750001643</c:v>
                </c:pt>
                <c:pt idx="1758">
                  <c:v>113.85443555560377</c:v>
                </c:pt>
                <c:pt idx="1759">
                  <c:v>113.92110361112489</c:v>
                </c:pt>
                <c:pt idx="1760">
                  <c:v>113.98777166671223</c:v>
                </c:pt>
                <c:pt idx="1761">
                  <c:v>114.05441194448206</c:v>
                </c:pt>
                <c:pt idx="1762">
                  <c:v>114.12110833333598</c:v>
                </c:pt>
                <c:pt idx="1763">
                  <c:v>114.18774833334817</c:v>
                </c:pt>
                <c:pt idx="1764">
                  <c:v>114.25441611117787</c:v>
                </c:pt>
                <c:pt idx="1765">
                  <c:v>114.32111222227414</c:v>
                </c:pt>
                <c:pt idx="1766">
                  <c:v>114.38775250004397</c:v>
                </c:pt>
                <c:pt idx="1767">
                  <c:v>114.45442083338897</c:v>
                </c:pt>
                <c:pt idx="1768">
                  <c:v>114.52108888891009</c:v>
                </c:pt>
                <c:pt idx="1769">
                  <c:v>114.58775666667356</c:v>
                </c:pt>
                <c:pt idx="1770">
                  <c:v>114.6544247222609</c:v>
                </c:pt>
                <c:pt idx="1771">
                  <c:v>114.72109277778202</c:v>
                </c:pt>
                <c:pt idx="1772">
                  <c:v>114.78776083336936</c:v>
                </c:pt>
                <c:pt idx="1773">
                  <c:v>114.85442944453823</c:v>
                </c:pt>
                <c:pt idx="1774">
                  <c:v>114.92109694447782</c:v>
                </c:pt>
                <c:pt idx="1775">
                  <c:v>114.98776500006517</c:v>
                </c:pt>
                <c:pt idx="1776">
                  <c:v>115.05443305558629</c:v>
                </c:pt>
                <c:pt idx="1777">
                  <c:v>115.12110138893128</c:v>
                </c:pt>
                <c:pt idx="1778">
                  <c:v>115.2377705555492</c:v>
                </c:pt>
                <c:pt idx="1779">
                  <c:v>115.30443861113655</c:v>
                </c:pt>
                <c:pt idx="1780">
                  <c:v>115.37110638896624</c:v>
                </c:pt>
                <c:pt idx="1781">
                  <c:v>115.43777472224501</c:v>
                </c:pt>
                <c:pt idx="1782">
                  <c:v>115.50444277783235</c:v>
                </c:pt>
                <c:pt idx="1783">
                  <c:v>115.57113861117098</c:v>
                </c:pt>
                <c:pt idx="1784">
                  <c:v>115.63777888894082</c:v>
                </c:pt>
                <c:pt idx="1785">
                  <c:v>115.70444694446194</c:v>
                </c:pt>
                <c:pt idx="1786">
                  <c:v>115.77111527780691</c:v>
                </c:pt>
                <c:pt idx="1787">
                  <c:v>115.83778305557038</c:v>
                </c:pt>
                <c:pt idx="1788">
                  <c:v>115.90445111115774</c:v>
                </c:pt>
                <c:pt idx="1789">
                  <c:v>115.9711194444365</c:v>
                </c:pt>
                <c:pt idx="1790">
                  <c:v>116.03778750002384</c:v>
                </c:pt>
                <c:pt idx="1791">
                  <c:v>116.10448333336247</c:v>
                </c:pt>
                <c:pt idx="1792">
                  <c:v>116.17115138888359</c:v>
                </c:pt>
                <c:pt idx="1793">
                  <c:v>116.23779138889577</c:v>
                </c:pt>
                <c:pt idx="1794">
                  <c:v>116.30448777781592</c:v>
                </c:pt>
                <c:pt idx="1795">
                  <c:v>116.37115583333704</c:v>
                </c:pt>
                <c:pt idx="1796">
                  <c:v>116.43782388885816</c:v>
                </c:pt>
                <c:pt idx="1797">
                  <c:v>116.50449194451173</c:v>
                </c:pt>
                <c:pt idx="1798">
                  <c:v>116.5711597222752</c:v>
                </c:pt>
                <c:pt idx="1799">
                  <c:v>116.63780027780268</c:v>
                </c:pt>
                <c:pt idx="1800">
                  <c:v>116.70449638896518</c:v>
                </c:pt>
                <c:pt idx="1801">
                  <c:v>116.77116388890478</c:v>
                </c:pt>
                <c:pt idx="1802">
                  <c:v>116.83783222224977</c:v>
                </c:pt>
                <c:pt idx="1803">
                  <c:v>116.90450027777089</c:v>
                </c:pt>
                <c:pt idx="1804">
                  <c:v>116.97116861118211</c:v>
                </c:pt>
                <c:pt idx="1805">
                  <c:v>117.03783638894558</c:v>
                </c:pt>
                <c:pt idx="1806">
                  <c:v>117.1045044444667</c:v>
                </c:pt>
                <c:pt idx="1807">
                  <c:v>117.17117249998782</c:v>
                </c:pt>
                <c:pt idx="1808">
                  <c:v>117.23784055564138</c:v>
                </c:pt>
                <c:pt idx="1809">
                  <c:v>117.30450888892015</c:v>
                </c:pt>
                <c:pt idx="1810">
                  <c:v>117.37117694444126</c:v>
                </c:pt>
                <c:pt idx="1811">
                  <c:v>117.43784527785249</c:v>
                </c:pt>
                <c:pt idx="1812">
                  <c:v>117.50448527779844</c:v>
                </c:pt>
                <c:pt idx="1813">
                  <c:v>117.57118166665236</c:v>
                </c:pt>
                <c:pt idx="1814">
                  <c:v>117.63784916665819</c:v>
                </c:pt>
                <c:pt idx="1815">
                  <c:v>117.70451722224553</c:v>
                </c:pt>
                <c:pt idx="1816">
                  <c:v>117.77118555559052</c:v>
                </c:pt>
                <c:pt idx="1817">
                  <c:v>117.83785361111164</c:v>
                </c:pt>
                <c:pt idx="1818">
                  <c:v>117.90452166663276</c:v>
                </c:pt>
                <c:pt idx="1819">
                  <c:v>117.97119000004398</c:v>
                </c:pt>
                <c:pt idx="1820">
                  <c:v>118.0378575000498</c:v>
                </c:pt>
                <c:pt idx="1821">
                  <c:v>118.10449833340115</c:v>
                </c:pt>
                <c:pt idx="1822">
                  <c:v>118.1711661110984</c:v>
                </c:pt>
                <c:pt idx="1823">
                  <c:v>118.23786194450325</c:v>
                </c:pt>
                <c:pt idx="1824">
                  <c:v>118.30450250003074</c:v>
                </c:pt>
                <c:pt idx="1825">
                  <c:v>118.37119805554549</c:v>
                </c:pt>
                <c:pt idx="1826">
                  <c:v>118.43786611113283</c:v>
                </c:pt>
                <c:pt idx="1827">
                  <c:v>118.50450666672654</c:v>
                </c:pt>
                <c:pt idx="1828">
                  <c:v>118.57117472224765</c:v>
                </c:pt>
                <c:pt idx="1829">
                  <c:v>118.637842777835</c:v>
                </c:pt>
                <c:pt idx="1830">
                  <c:v>118.70451055553224</c:v>
                </c:pt>
                <c:pt idx="1831">
                  <c:v>118.77117861118582</c:v>
                </c:pt>
                <c:pt idx="1832">
                  <c:v>118.83784722228845</c:v>
                </c:pt>
                <c:pt idx="1833">
                  <c:v>118.90451499998569</c:v>
                </c:pt>
                <c:pt idx="1834">
                  <c:v>118.97121111114819</c:v>
                </c:pt>
                <c:pt idx="1835">
                  <c:v>119.03785111116038</c:v>
                </c:pt>
                <c:pt idx="1836">
                  <c:v>119.1045191666815</c:v>
                </c:pt>
                <c:pt idx="1837">
                  <c:v>119.17118750002649</c:v>
                </c:pt>
                <c:pt idx="1838">
                  <c:v>119.23785527785618</c:v>
                </c:pt>
                <c:pt idx="1839">
                  <c:v>119.30452361113495</c:v>
                </c:pt>
                <c:pt idx="1840">
                  <c:v>119.3711916667223</c:v>
                </c:pt>
                <c:pt idx="1841">
                  <c:v>119.43785944441954</c:v>
                </c:pt>
                <c:pt idx="1842">
                  <c:v>119.50452777783076</c:v>
                </c:pt>
                <c:pt idx="1843">
                  <c:v>119.57122361110316</c:v>
                </c:pt>
                <c:pt idx="1844">
                  <c:v>119.63786416669687</c:v>
                </c:pt>
                <c:pt idx="1845">
                  <c:v>119.70453222228421</c:v>
                </c:pt>
                <c:pt idx="1846">
                  <c:v>119.77120000004768</c:v>
                </c:pt>
                <c:pt idx="1847">
                  <c:v>119.83786833332644</c:v>
                </c:pt>
                <c:pt idx="1848">
                  <c:v>119.9045363889138</c:v>
                </c:pt>
                <c:pt idx="1849">
                  <c:v>119.97120444450114</c:v>
                </c:pt>
                <c:pt idx="1850">
                  <c:v>120.03787250002225</c:v>
                </c:pt>
                <c:pt idx="1851">
                  <c:v>120.1045405556096</c:v>
                </c:pt>
                <c:pt idx="1852">
                  <c:v>120.17120861113071</c:v>
                </c:pt>
                <c:pt idx="1853">
                  <c:v>120.23787666671807</c:v>
                </c:pt>
                <c:pt idx="1854">
                  <c:v>120.30454472223917</c:v>
                </c:pt>
                <c:pt idx="1855">
                  <c:v>120.37121305558416</c:v>
                </c:pt>
                <c:pt idx="1856">
                  <c:v>120.43788111117151</c:v>
                </c:pt>
                <c:pt idx="1857">
                  <c:v>120.50454888893498</c:v>
                </c:pt>
                <c:pt idx="1858">
                  <c:v>120.57121722221375</c:v>
                </c:pt>
                <c:pt idx="1859">
                  <c:v>120.63788500004344</c:v>
                </c:pt>
                <c:pt idx="1860">
                  <c:v>120.70455333338843</c:v>
                </c:pt>
                <c:pt idx="1861">
                  <c:v>120.77122138890955</c:v>
                </c:pt>
                <c:pt idx="1862">
                  <c:v>120.83788944449689</c:v>
                </c:pt>
                <c:pt idx="1863">
                  <c:v>120.90455750001802</c:v>
                </c:pt>
                <c:pt idx="1864">
                  <c:v>120.97122555560536</c:v>
                </c:pt>
                <c:pt idx="1865">
                  <c:v>121.03789388895035</c:v>
                </c:pt>
                <c:pt idx="1866">
                  <c:v>121.10456194447147</c:v>
                </c:pt>
                <c:pt idx="1867">
                  <c:v>121.1712577778101</c:v>
                </c:pt>
                <c:pt idx="1868">
                  <c:v>121.23789833340381</c:v>
                </c:pt>
                <c:pt idx="1869">
                  <c:v>121.30456611110104</c:v>
                </c:pt>
                <c:pt idx="1870">
                  <c:v>121.3712341666884</c:v>
                </c:pt>
                <c:pt idx="1871">
                  <c:v>121.43793000002702</c:v>
                </c:pt>
                <c:pt idx="1872">
                  <c:v>121.50457027779684</c:v>
                </c:pt>
                <c:pt idx="1873">
                  <c:v>121.57126611113549</c:v>
                </c:pt>
                <c:pt idx="1874">
                  <c:v>121.63793416672283</c:v>
                </c:pt>
                <c:pt idx="1875">
                  <c:v>121.70460222224395</c:v>
                </c:pt>
                <c:pt idx="1876">
                  <c:v>121.77124277783764</c:v>
                </c:pt>
                <c:pt idx="1877">
                  <c:v>121.83791111111641</c:v>
                </c:pt>
                <c:pt idx="1878">
                  <c:v>121.90457888894611</c:v>
                </c:pt>
                <c:pt idx="1879">
                  <c:v>121.97124694446723</c:v>
                </c:pt>
                <c:pt idx="1880">
                  <c:v>122.03791555556987</c:v>
                </c:pt>
                <c:pt idx="1881">
                  <c:v>122.10461111115085</c:v>
                </c:pt>
                <c:pt idx="1882">
                  <c:v>122.17127916667197</c:v>
                </c:pt>
                <c:pt idx="1883">
                  <c:v>122.23794694443544</c:v>
                </c:pt>
                <c:pt idx="1884">
                  <c:v>122.30458750002914</c:v>
                </c:pt>
                <c:pt idx="1885">
                  <c:v>122.37128305561012</c:v>
                </c:pt>
                <c:pt idx="1886">
                  <c:v>122.43792388889524</c:v>
                </c:pt>
                <c:pt idx="1887">
                  <c:v>122.50459166672495</c:v>
                </c:pt>
                <c:pt idx="1888">
                  <c:v>122.57125972224607</c:v>
                </c:pt>
                <c:pt idx="1889">
                  <c:v>122.63792777783341</c:v>
                </c:pt>
                <c:pt idx="1890">
                  <c:v>122.7045961111784</c:v>
                </c:pt>
                <c:pt idx="1891">
                  <c:v>122.77126388887564</c:v>
                </c:pt>
                <c:pt idx="1892">
                  <c:v>122.83793194446299</c:v>
                </c:pt>
                <c:pt idx="1893">
                  <c:v>122.90460000005034</c:v>
                </c:pt>
                <c:pt idx="1894">
                  <c:v>122.97126805557146</c:v>
                </c:pt>
                <c:pt idx="1895">
                  <c:v>123.03793638891644</c:v>
                </c:pt>
                <c:pt idx="1896">
                  <c:v>123.10463166673978</c:v>
                </c:pt>
                <c:pt idx="1897">
                  <c:v>123.17130000001855</c:v>
                </c:pt>
                <c:pt idx="1898">
                  <c:v>123.2379686111874</c:v>
                </c:pt>
                <c:pt idx="1899">
                  <c:v>123.30460861113336</c:v>
                </c:pt>
                <c:pt idx="1900">
                  <c:v>123.3712766667207</c:v>
                </c:pt>
                <c:pt idx="1901">
                  <c:v>123.43794472224182</c:v>
                </c:pt>
                <c:pt idx="1902">
                  <c:v>123.50464055564669</c:v>
                </c:pt>
                <c:pt idx="1903">
                  <c:v>123.57128111110794</c:v>
                </c:pt>
                <c:pt idx="1904">
                  <c:v>123.63794888893763</c:v>
                </c:pt>
                <c:pt idx="1905">
                  <c:v>123.75461805555555</c:v>
                </c:pt>
                <c:pt idx="1906">
                  <c:v>123.82128611107667</c:v>
                </c:pt>
                <c:pt idx="1907">
                  <c:v>123.88795416673024</c:v>
                </c:pt>
                <c:pt idx="1908">
                  <c:v>123.95465027776029</c:v>
                </c:pt>
                <c:pt idx="1909">
                  <c:v>124.02131833341386</c:v>
                </c:pt>
                <c:pt idx="1910">
                  <c:v>124.08798611111112</c:v>
                </c:pt>
                <c:pt idx="1911">
                  <c:v>124.1546544444561</c:v>
                </c:pt>
                <c:pt idx="1912">
                  <c:v>124.22132250004344</c:v>
                </c:pt>
                <c:pt idx="1913">
                  <c:v>124.28799055556456</c:v>
                </c:pt>
                <c:pt idx="1914">
                  <c:v>124.35463083340062</c:v>
                </c:pt>
                <c:pt idx="1915">
                  <c:v>124.42129916667938</c:v>
                </c:pt>
                <c:pt idx="1916">
                  <c:v>124.48796694444286</c:v>
                </c:pt>
                <c:pt idx="1917">
                  <c:v>124.55463527785406</c:v>
                </c:pt>
                <c:pt idx="1918">
                  <c:v>124.62133083336883</c:v>
                </c:pt>
                <c:pt idx="1919">
                  <c:v>124.68799916664759</c:v>
                </c:pt>
                <c:pt idx="1920">
                  <c:v>124.75463972224131</c:v>
                </c:pt>
                <c:pt idx="1921">
                  <c:v>124.82133527782227</c:v>
                </c:pt>
                <c:pt idx="1922">
                  <c:v>124.88800361110106</c:v>
                </c:pt>
                <c:pt idx="1923">
                  <c:v>124.95464361111323</c:v>
                </c:pt>
                <c:pt idx="1924">
                  <c:v>125.02133944445185</c:v>
                </c:pt>
                <c:pt idx="1925">
                  <c:v>125.0880080555545</c:v>
                </c:pt>
                <c:pt idx="1926">
                  <c:v>125.15467555556032</c:v>
                </c:pt>
                <c:pt idx="1927">
                  <c:v>125.22134416672918</c:v>
                </c:pt>
                <c:pt idx="1928">
                  <c:v>125.28798416674138</c:v>
                </c:pt>
                <c:pt idx="1929">
                  <c:v>125.35468000001379</c:v>
                </c:pt>
                <c:pt idx="1930">
                  <c:v>125.42134805553491</c:v>
                </c:pt>
                <c:pt idx="1931">
                  <c:v>125.48798833330471</c:v>
                </c:pt>
                <c:pt idx="1932">
                  <c:v>125.55468416670959</c:v>
                </c:pt>
                <c:pt idx="1933">
                  <c:v>125.62135277774598</c:v>
                </c:pt>
                <c:pt idx="1934">
                  <c:v>125.68802027781805</c:v>
                </c:pt>
                <c:pt idx="1935">
                  <c:v>125.75466083341175</c:v>
                </c:pt>
                <c:pt idx="1936">
                  <c:v>125.82135666668415</c:v>
                </c:pt>
                <c:pt idx="1937">
                  <c:v>125.88802500009535</c:v>
                </c:pt>
                <c:pt idx="1938">
                  <c:v>125.95469277779262</c:v>
                </c:pt>
                <c:pt idx="1939">
                  <c:v>126.02136055562232</c:v>
                </c:pt>
                <c:pt idx="1940">
                  <c:v>126.08802861114344</c:v>
                </c:pt>
                <c:pt idx="1941">
                  <c:v>126.15469750006994</c:v>
                </c:pt>
                <c:pt idx="1942">
                  <c:v>126.22133722219203</c:v>
                </c:pt>
                <c:pt idx="1943">
                  <c:v>126.28803305559688</c:v>
                </c:pt>
                <c:pt idx="1944">
                  <c:v>126.354701111118</c:v>
                </c:pt>
                <c:pt idx="1945">
                  <c:v>126.42136916670535</c:v>
                </c:pt>
                <c:pt idx="1946">
                  <c:v>126.48800972229904</c:v>
                </c:pt>
                <c:pt idx="1947">
                  <c:v>126.55470527781381</c:v>
                </c:pt>
                <c:pt idx="1948">
                  <c:v>126.62137388898267</c:v>
                </c:pt>
                <c:pt idx="1949">
                  <c:v>126.68804166667991</c:v>
                </c:pt>
                <c:pt idx="1950">
                  <c:v>126.75471000002491</c:v>
                </c:pt>
                <c:pt idx="1951">
                  <c:v>126.82135000003709</c:v>
                </c:pt>
                <c:pt idx="1952">
                  <c:v>126.88804583337571</c:v>
                </c:pt>
                <c:pt idx="1953">
                  <c:v>126.95468666672707</c:v>
                </c:pt>
                <c:pt idx="1954">
                  <c:v>127.02138222224181</c:v>
                </c:pt>
                <c:pt idx="1955">
                  <c:v>127.0880500000053</c:v>
                </c:pt>
                <c:pt idx="1956">
                  <c:v>127.15471833341653</c:v>
                </c:pt>
                <c:pt idx="1957">
                  <c:v>127.22138638893765</c:v>
                </c:pt>
                <c:pt idx="1958">
                  <c:v>127.2880547222164</c:v>
                </c:pt>
                <c:pt idx="1959">
                  <c:v>127.35472249997986</c:v>
                </c:pt>
                <c:pt idx="1960">
                  <c:v>127.42136249999206</c:v>
                </c:pt>
                <c:pt idx="1961">
                  <c:v>127.48805833339691</c:v>
                </c:pt>
                <c:pt idx="1962">
                  <c:v>127.55469916668204</c:v>
                </c:pt>
                <c:pt idx="1963">
                  <c:v>127.62139472226301</c:v>
                </c:pt>
                <c:pt idx="1964">
                  <c:v>127.68806305560801</c:v>
                </c:pt>
                <c:pt idx="1965">
                  <c:v>127.75470333337785</c:v>
                </c:pt>
                <c:pt idx="1966">
                  <c:v>127.82137138889897</c:v>
                </c:pt>
                <c:pt idx="1967">
                  <c:v>127.88806722230382</c:v>
                </c:pt>
                <c:pt idx="1968">
                  <c:v>127.95473527782494</c:v>
                </c:pt>
                <c:pt idx="1969">
                  <c:v>128.02140333334606</c:v>
                </c:pt>
                <c:pt idx="1970">
                  <c:v>128.08807166675726</c:v>
                </c:pt>
                <c:pt idx="1971">
                  <c:v>128.15473944445452</c:v>
                </c:pt>
                <c:pt idx="1972">
                  <c:v>128.22137944446669</c:v>
                </c:pt>
                <c:pt idx="1973">
                  <c:v>128.2880477778117</c:v>
                </c:pt>
                <c:pt idx="1974">
                  <c:v>128.35474388890796</c:v>
                </c:pt>
                <c:pt idx="1975">
                  <c:v>128.4214125000106</c:v>
                </c:pt>
                <c:pt idx="1976">
                  <c:v>128.48807972225879</c:v>
                </c:pt>
                <c:pt idx="1977">
                  <c:v>128.55472027778626</c:v>
                </c:pt>
                <c:pt idx="1978">
                  <c:v>128.62138833330738</c:v>
                </c:pt>
                <c:pt idx="1979">
                  <c:v>128.68805638896094</c:v>
                </c:pt>
                <c:pt idx="1980">
                  <c:v>128.75472444448206</c:v>
                </c:pt>
                <c:pt idx="1981">
                  <c:v>128.82139250000318</c:v>
                </c:pt>
                <c:pt idx="1982">
                  <c:v>128.88806055559053</c:v>
                </c:pt>
                <c:pt idx="1983">
                  <c:v>128.95472861117787</c:v>
                </c:pt>
                <c:pt idx="1984">
                  <c:v>129.02139666669899</c:v>
                </c:pt>
                <c:pt idx="1985">
                  <c:v>129.08806500004397</c:v>
                </c:pt>
                <c:pt idx="1986">
                  <c:v>129.15473305563131</c:v>
                </c:pt>
                <c:pt idx="1987">
                  <c:v>129.22140111115243</c:v>
                </c:pt>
                <c:pt idx="1988">
                  <c:v>129.28806916667355</c:v>
                </c:pt>
                <c:pt idx="1989">
                  <c:v>129.35473722219467</c:v>
                </c:pt>
                <c:pt idx="1990">
                  <c:v>129.42140527784824</c:v>
                </c:pt>
                <c:pt idx="1991">
                  <c:v>129.48807333336936</c:v>
                </c:pt>
                <c:pt idx="1992">
                  <c:v>129.55474138889048</c:v>
                </c:pt>
                <c:pt idx="1993">
                  <c:v>129.62140944447782</c:v>
                </c:pt>
                <c:pt idx="1994">
                  <c:v>129.68807750006516</c:v>
                </c:pt>
                <c:pt idx="1995">
                  <c:v>129.75474555558628</c:v>
                </c:pt>
                <c:pt idx="1996">
                  <c:v>129.82141388893126</c:v>
                </c:pt>
                <c:pt idx="1997">
                  <c:v>129.88808194451863</c:v>
                </c:pt>
                <c:pt idx="1998">
                  <c:v>129.95475000003972</c:v>
                </c:pt>
                <c:pt idx="1999">
                  <c:v>130.02141805556084</c:v>
                </c:pt>
                <c:pt idx="2000">
                  <c:v>130.08808611108196</c:v>
                </c:pt>
                <c:pt idx="2001">
                  <c:v>130.15475416673553</c:v>
                </c:pt>
                <c:pt idx="2002">
                  <c:v>130.22142222225665</c:v>
                </c:pt>
                <c:pt idx="2003">
                  <c:v>130.28811805559531</c:v>
                </c:pt>
                <c:pt idx="2004">
                  <c:v>130.354758611189</c:v>
                </c:pt>
                <c:pt idx="2005">
                  <c:v>130.42142638895245</c:v>
                </c:pt>
                <c:pt idx="2006">
                  <c:v>130.48809444447357</c:v>
                </c:pt>
                <c:pt idx="2007">
                  <c:v>130.55476277781858</c:v>
                </c:pt>
                <c:pt idx="2008">
                  <c:v>130.62143083340592</c:v>
                </c:pt>
                <c:pt idx="2009">
                  <c:v>130.68809888892704</c:v>
                </c:pt>
                <c:pt idx="2010">
                  <c:v>130.75476694444816</c:v>
                </c:pt>
                <c:pt idx="2011">
                  <c:v>130.82143499996928</c:v>
                </c:pt>
                <c:pt idx="2012">
                  <c:v>130.88810305562285</c:v>
                </c:pt>
                <c:pt idx="2013">
                  <c:v>130.95477111114397</c:v>
                </c:pt>
                <c:pt idx="2014">
                  <c:v>131.02143944442273</c:v>
                </c:pt>
                <c:pt idx="2015">
                  <c:v>131.08810750007629</c:v>
                </c:pt>
                <c:pt idx="2016">
                  <c:v>131.15477527783978</c:v>
                </c:pt>
                <c:pt idx="2017">
                  <c:v>131.2214433333609</c:v>
                </c:pt>
                <c:pt idx="2018">
                  <c:v>131.28811166670587</c:v>
                </c:pt>
                <c:pt idx="2019">
                  <c:v>131.35477972229322</c:v>
                </c:pt>
                <c:pt idx="2020">
                  <c:v>131.4214475000567</c:v>
                </c:pt>
                <c:pt idx="2021">
                  <c:v>131.48811583333546</c:v>
                </c:pt>
                <c:pt idx="2022">
                  <c:v>131.55478416674666</c:v>
                </c:pt>
                <c:pt idx="2023">
                  <c:v>131.62145194451014</c:v>
                </c:pt>
                <c:pt idx="2024">
                  <c:v>131.68812000003126</c:v>
                </c:pt>
                <c:pt idx="2025">
                  <c:v>131.75478805555238</c:v>
                </c:pt>
                <c:pt idx="2026">
                  <c:v>131.82148416671487</c:v>
                </c:pt>
                <c:pt idx="2027">
                  <c:v>131.8881244444847</c:v>
                </c:pt>
                <c:pt idx="2028">
                  <c:v>131.95479222224819</c:v>
                </c:pt>
                <c:pt idx="2029">
                  <c:v>132.02148833334445</c:v>
                </c:pt>
                <c:pt idx="2030">
                  <c:v>132.08812833335665</c:v>
                </c:pt>
                <c:pt idx="2031">
                  <c:v>132.15479666670163</c:v>
                </c:pt>
                <c:pt idx="2032">
                  <c:v>132.27149361113706</c:v>
                </c:pt>
                <c:pt idx="2033">
                  <c:v>132.33813416673078</c:v>
                </c:pt>
                <c:pt idx="2034">
                  <c:v>132.40480166667038</c:v>
                </c:pt>
                <c:pt idx="2035">
                  <c:v>132.47146972225772</c:v>
                </c:pt>
                <c:pt idx="2036">
                  <c:v>132.53813805553648</c:v>
                </c:pt>
                <c:pt idx="2037">
                  <c:v>132.60480611112382</c:v>
                </c:pt>
                <c:pt idx="2038">
                  <c:v>132.67147416671116</c:v>
                </c:pt>
                <c:pt idx="2039">
                  <c:v>132.73814222223228</c:v>
                </c:pt>
                <c:pt idx="2040">
                  <c:v>132.80481055557729</c:v>
                </c:pt>
                <c:pt idx="2041">
                  <c:v>132.87150638891592</c:v>
                </c:pt>
                <c:pt idx="2042">
                  <c:v>132.93814638892809</c:v>
                </c:pt>
                <c:pt idx="2043">
                  <c:v>133.00481472220685</c:v>
                </c:pt>
                <c:pt idx="2044">
                  <c:v>133.07148250003655</c:v>
                </c:pt>
                <c:pt idx="2045">
                  <c:v>133.13815055555767</c:v>
                </c:pt>
                <c:pt idx="2046">
                  <c:v>133.20481888890265</c:v>
                </c:pt>
                <c:pt idx="2047">
                  <c:v>133.27148694442377</c:v>
                </c:pt>
                <c:pt idx="2048">
                  <c:v>133.33815500001111</c:v>
                </c:pt>
                <c:pt idx="2049">
                  <c:v>133.40482305559848</c:v>
                </c:pt>
                <c:pt idx="2050">
                  <c:v>133.47151888893711</c:v>
                </c:pt>
                <c:pt idx="2051">
                  <c:v>133.53818722228209</c:v>
                </c:pt>
                <c:pt idx="2052">
                  <c:v>133.60482722229429</c:v>
                </c:pt>
                <c:pt idx="2053">
                  <c:v>133.67149527781538</c:v>
                </c:pt>
                <c:pt idx="2054">
                  <c:v>133.73816361109417</c:v>
                </c:pt>
                <c:pt idx="2055">
                  <c:v>133.80483138892384</c:v>
                </c:pt>
                <c:pt idx="2056">
                  <c:v>133.87149972226885</c:v>
                </c:pt>
                <c:pt idx="2057">
                  <c:v>133.93819527784984</c:v>
                </c:pt>
                <c:pt idx="2058">
                  <c:v>134.00483583337731</c:v>
                </c:pt>
                <c:pt idx="2059">
                  <c:v>134.07150388889843</c:v>
                </c:pt>
                <c:pt idx="2060">
                  <c:v>134.13817166672811</c:v>
                </c:pt>
                <c:pt idx="2061">
                  <c:v>134.2048677778244</c:v>
                </c:pt>
                <c:pt idx="2062">
                  <c:v>134.27153583334552</c:v>
                </c:pt>
                <c:pt idx="2063">
                  <c:v>134.33820388886664</c:v>
                </c:pt>
                <c:pt idx="2064">
                  <c:v>134.40484444446034</c:v>
                </c:pt>
                <c:pt idx="2065">
                  <c:v>134.47151222222382</c:v>
                </c:pt>
                <c:pt idx="2066">
                  <c:v>134.53818027781116</c:v>
                </c:pt>
                <c:pt idx="2067">
                  <c:v>134.60487611114979</c:v>
                </c:pt>
                <c:pt idx="2068">
                  <c:v>134.67151638891963</c:v>
                </c:pt>
                <c:pt idx="2069">
                  <c:v>134.73818472226461</c:v>
                </c:pt>
                <c:pt idx="2070">
                  <c:v>134.80485250002809</c:v>
                </c:pt>
                <c:pt idx="2071">
                  <c:v>134.87152055561543</c:v>
                </c:pt>
                <c:pt idx="2072">
                  <c:v>134.93818888889419</c:v>
                </c:pt>
                <c:pt idx="2073">
                  <c:v>135.0048850000567</c:v>
                </c:pt>
                <c:pt idx="2074">
                  <c:v>135.07155305557779</c:v>
                </c:pt>
                <c:pt idx="2075">
                  <c:v>135.1382208334075</c:v>
                </c:pt>
                <c:pt idx="2076">
                  <c:v>135.20488888892862</c:v>
                </c:pt>
                <c:pt idx="2077">
                  <c:v>135.27155750003126</c:v>
                </c:pt>
                <c:pt idx="2078">
                  <c:v>135.33819750004344</c:v>
                </c:pt>
                <c:pt idx="2079">
                  <c:v>135.40486527780692</c:v>
                </c:pt>
                <c:pt idx="2080">
                  <c:v>135.4715336111519</c:v>
                </c:pt>
                <c:pt idx="2081">
                  <c:v>135.53820138891538</c:v>
                </c:pt>
                <c:pt idx="2082">
                  <c:v>135.6048975000779</c:v>
                </c:pt>
                <c:pt idx="2083">
                  <c:v>135.67153777778148</c:v>
                </c:pt>
                <c:pt idx="2084">
                  <c:v>135.73823388894399</c:v>
                </c:pt>
                <c:pt idx="2085">
                  <c:v>135.80490194446512</c:v>
                </c:pt>
                <c:pt idx="2086">
                  <c:v>135.87156972229479</c:v>
                </c:pt>
                <c:pt idx="2087">
                  <c:v>135.93823777781591</c:v>
                </c:pt>
                <c:pt idx="2088">
                  <c:v>136.00487805558575</c:v>
                </c:pt>
                <c:pt idx="2089">
                  <c:v>136.07154611110687</c:v>
                </c:pt>
                <c:pt idx="2090">
                  <c:v>136.13821444445188</c:v>
                </c:pt>
                <c:pt idx="2091">
                  <c:v>136.20491000003284</c:v>
                </c:pt>
                <c:pt idx="2092">
                  <c:v>136.27157805555396</c:v>
                </c:pt>
                <c:pt idx="2093">
                  <c:v>136.33824611107508</c:v>
                </c:pt>
                <c:pt idx="2094">
                  <c:v>136.40491444448631</c:v>
                </c:pt>
                <c:pt idx="2095">
                  <c:v>136.47158277783129</c:v>
                </c:pt>
                <c:pt idx="2096">
                  <c:v>136.53825083335241</c:v>
                </c:pt>
                <c:pt idx="2097">
                  <c:v>136.60489083336461</c:v>
                </c:pt>
                <c:pt idx="2098">
                  <c:v>136.67158666670323</c:v>
                </c:pt>
                <c:pt idx="2099">
                  <c:v>136.73825472222435</c:v>
                </c:pt>
                <c:pt idx="2100">
                  <c:v>136.80489527781805</c:v>
                </c:pt>
                <c:pt idx="2101">
                  <c:v>136.87159083339904</c:v>
                </c:pt>
                <c:pt idx="2102">
                  <c:v>136.93823138892651</c:v>
                </c:pt>
                <c:pt idx="2103">
                  <c:v>137.00492694444125</c:v>
                </c:pt>
                <c:pt idx="2104">
                  <c:v>137.07159499996237</c:v>
                </c:pt>
                <c:pt idx="2105">
                  <c:v>137.1382633333736</c:v>
                </c:pt>
                <c:pt idx="2106">
                  <c:v>137.20493138889472</c:v>
                </c:pt>
                <c:pt idx="2107">
                  <c:v>137.27159944441584</c:v>
                </c:pt>
                <c:pt idx="2108">
                  <c:v>137.3382397222519</c:v>
                </c:pt>
                <c:pt idx="2109">
                  <c:v>137.40490777783924</c:v>
                </c:pt>
                <c:pt idx="2110">
                  <c:v>137.47157583336036</c:v>
                </c:pt>
                <c:pt idx="2111">
                  <c:v>137.53827166669899</c:v>
                </c:pt>
                <c:pt idx="2112">
                  <c:v>137.60493972228633</c:v>
                </c:pt>
                <c:pt idx="2113">
                  <c:v>137.67160805556509</c:v>
                </c:pt>
                <c:pt idx="2114">
                  <c:v>137.73824833333492</c:v>
                </c:pt>
                <c:pt idx="2115">
                  <c:v>137.80491611116463</c:v>
                </c:pt>
                <c:pt idx="2116">
                  <c:v>137.87161222226089</c:v>
                </c:pt>
                <c:pt idx="2117">
                  <c:v>137.93828027778201</c:v>
                </c:pt>
                <c:pt idx="2118">
                  <c:v>138.00494833330313</c:v>
                </c:pt>
                <c:pt idx="2119">
                  <c:v>138.07158888889683</c:v>
                </c:pt>
                <c:pt idx="2120">
                  <c:v>138.13825666672653</c:v>
                </c:pt>
                <c:pt idx="2121">
                  <c:v>138.20492472224765</c:v>
                </c:pt>
                <c:pt idx="2122">
                  <c:v>138.27159277776877</c:v>
                </c:pt>
                <c:pt idx="2123">
                  <c:v>138.33826111111375</c:v>
                </c:pt>
                <c:pt idx="2124">
                  <c:v>138.40492888894346</c:v>
                </c:pt>
                <c:pt idx="2125">
                  <c:v>138.47159694446458</c:v>
                </c:pt>
                <c:pt idx="2126">
                  <c:v>138.53826500005192</c:v>
                </c:pt>
                <c:pt idx="2127">
                  <c:v>138.60496138890585</c:v>
                </c:pt>
                <c:pt idx="2128">
                  <c:v>138.67160138891802</c:v>
                </c:pt>
                <c:pt idx="2129">
                  <c:v>138.7382691666815</c:v>
                </c:pt>
                <c:pt idx="2130">
                  <c:v>138.80493750002648</c:v>
                </c:pt>
                <c:pt idx="2131">
                  <c:v>138.87163333336511</c:v>
                </c:pt>
                <c:pt idx="2132">
                  <c:v>138.93827361113495</c:v>
                </c:pt>
                <c:pt idx="2133">
                  <c:v>139.00494166665607</c:v>
                </c:pt>
                <c:pt idx="2134">
                  <c:v>139.07160972224341</c:v>
                </c:pt>
                <c:pt idx="2135">
                  <c:v>139.13827777783075</c:v>
                </c:pt>
                <c:pt idx="2136">
                  <c:v>139.20494611110954</c:v>
                </c:pt>
                <c:pt idx="2137">
                  <c:v>139.27161388893921</c:v>
                </c:pt>
                <c:pt idx="2138">
                  <c:v>139.33831000003551</c:v>
                </c:pt>
                <c:pt idx="2139">
                  <c:v>139.40495027780534</c:v>
                </c:pt>
                <c:pt idx="2140">
                  <c:v>139.47161833339268</c:v>
                </c:pt>
                <c:pt idx="2141">
                  <c:v>139.53831416673131</c:v>
                </c:pt>
                <c:pt idx="2142">
                  <c:v>139.60495444450115</c:v>
                </c:pt>
                <c:pt idx="2143">
                  <c:v>139.67162250002227</c:v>
                </c:pt>
                <c:pt idx="2144">
                  <c:v>139.73829083336724</c:v>
                </c:pt>
                <c:pt idx="2145">
                  <c:v>139.80498638894824</c:v>
                </c:pt>
                <c:pt idx="2146">
                  <c:v>139.87165499998463</c:v>
                </c:pt>
                <c:pt idx="2147">
                  <c:v>139.93832222223281</c:v>
                </c:pt>
                <c:pt idx="2148">
                  <c:v>140.00499055557782</c:v>
                </c:pt>
                <c:pt idx="2149">
                  <c:v>140.0716588889228</c:v>
                </c:pt>
                <c:pt idx="2150">
                  <c:v>140.13832694444392</c:v>
                </c:pt>
                <c:pt idx="2151">
                  <c:v>140.20499527785512</c:v>
                </c:pt>
                <c:pt idx="2152">
                  <c:v>140.27166277786097</c:v>
                </c:pt>
                <c:pt idx="2153">
                  <c:v>140.33833111113972</c:v>
                </c:pt>
                <c:pt idx="2154">
                  <c:v>140.40497138890956</c:v>
                </c:pt>
                <c:pt idx="2155">
                  <c:v>140.47166750007204</c:v>
                </c:pt>
                <c:pt idx="2156">
                  <c:v>140.53833555559316</c:v>
                </c:pt>
                <c:pt idx="2157">
                  <c:v>140.60500333335665</c:v>
                </c:pt>
                <c:pt idx="2158">
                  <c:v>140.67167138887777</c:v>
                </c:pt>
                <c:pt idx="2159">
                  <c:v>140.78834055562814</c:v>
                </c:pt>
                <c:pt idx="2160">
                  <c:v>140.85500916666456</c:v>
                </c:pt>
                <c:pt idx="2161">
                  <c:v>140.92167666667038</c:v>
                </c:pt>
                <c:pt idx="2162">
                  <c:v>140.98834472225772</c:v>
                </c:pt>
                <c:pt idx="2163">
                  <c:v>141.05501277777884</c:v>
                </c:pt>
                <c:pt idx="2164">
                  <c:v>141.12168083336618</c:v>
                </c:pt>
                <c:pt idx="2165">
                  <c:v>141.18834916664494</c:v>
                </c:pt>
                <c:pt idx="2166">
                  <c:v>141.25501694447465</c:v>
                </c:pt>
                <c:pt idx="2167">
                  <c:v>141.32168527781963</c:v>
                </c:pt>
                <c:pt idx="2168">
                  <c:v>141.38835333334075</c:v>
                </c:pt>
                <c:pt idx="2169">
                  <c:v>141.45499333335295</c:v>
                </c:pt>
                <c:pt idx="2170">
                  <c:v>141.52168972227309</c:v>
                </c:pt>
                <c:pt idx="2171">
                  <c:v>141.58835750003655</c:v>
                </c:pt>
                <c:pt idx="2172">
                  <c:v>141.65499805556402</c:v>
                </c:pt>
                <c:pt idx="2173">
                  <c:v>141.7216938889689</c:v>
                </c:pt>
                <c:pt idx="2174">
                  <c:v>141.78836166666613</c:v>
                </c:pt>
                <c:pt idx="2175">
                  <c:v>141.85500194450219</c:v>
                </c:pt>
                <c:pt idx="2176">
                  <c:v>141.9216977777746</c:v>
                </c:pt>
                <c:pt idx="2177">
                  <c:v>141.98836611111957</c:v>
                </c:pt>
                <c:pt idx="2178">
                  <c:v>142.05503416670695</c:v>
                </c:pt>
                <c:pt idx="2179">
                  <c:v>142.1217019444704</c:v>
                </c:pt>
                <c:pt idx="2180">
                  <c:v>142.18837027781541</c:v>
                </c:pt>
                <c:pt idx="2181">
                  <c:v>142.25503833340275</c:v>
                </c:pt>
                <c:pt idx="2182">
                  <c:v>142.32170666668151</c:v>
                </c:pt>
                <c:pt idx="2183">
                  <c:v>142.38837500002649</c:v>
                </c:pt>
                <c:pt idx="2184">
                  <c:v>142.45504277785619</c:v>
                </c:pt>
                <c:pt idx="2185">
                  <c:v>142.52171055555343</c:v>
                </c:pt>
                <c:pt idx="2186">
                  <c:v>142.58837888889843</c:v>
                </c:pt>
                <c:pt idx="2187">
                  <c:v>142.65504666672814</c:v>
                </c:pt>
                <c:pt idx="2188">
                  <c:v>142.7217150000069</c:v>
                </c:pt>
                <c:pt idx="2189">
                  <c:v>142.78838305559424</c:v>
                </c:pt>
                <c:pt idx="2190">
                  <c:v>142.85505138887299</c:v>
                </c:pt>
                <c:pt idx="2191">
                  <c:v>142.9217191667027</c:v>
                </c:pt>
                <c:pt idx="2192">
                  <c:v>142.98835944440629</c:v>
                </c:pt>
                <c:pt idx="2193">
                  <c:v>143.0550555555688</c:v>
                </c:pt>
                <c:pt idx="2194">
                  <c:v>143.12172361108992</c:v>
                </c:pt>
                <c:pt idx="2195">
                  <c:v>143.18839166674348</c:v>
                </c:pt>
                <c:pt idx="2196">
                  <c:v>143.2550597222646</c:v>
                </c:pt>
                <c:pt idx="2197">
                  <c:v>143.3216997222768</c:v>
                </c:pt>
                <c:pt idx="2198">
                  <c:v>143.38836777779792</c:v>
                </c:pt>
                <c:pt idx="2199">
                  <c:v>143.45503583331902</c:v>
                </c:pt>
                <c:pt idx="2200">
                  <c:v>143.52173222223917</c:v>
                </c:pt>
                <c:pt idx="2201">
                  <c:v>143.58840027776029</c:v>
                </c:pt>
                <c:pt idx="2202">
                  <c:v>143.65506805558999</c:v>
                </c:pt>
                <c:pt idx="2203">
                  <c:v>143.72173611117734</c:v>
                </c:pt>
                <c:pt idx="2204">
                  <c:v>143.78837638894717</c:v>
                </c:pt>
                <c:pt idx="2205">
                  <c:v>143.85504472222593</c:v>
                </c:pt>
                <c:pt idx="2206">
                  <c:v>143.92174027780692</c:v>
                </c:pt>
                <c:pt idx="2207">
                  <c:v>143.98840833332804</c:v>
                </c:pt>
                <c:pt idx="2208">
                  <c:v>144.05504888892173</c:v>
                </c:pt>
                <c:pt idx="2209">
                  <c:v>144.12171666668522</c:v>
                </c:pt>
                <c:pt idx="2210">
                  <c:v>144.18838472220634</c:v>
                </c:pt>
                <c:pt idx="2211">
                  <c:v>144.25508083336882</c:v>
                </c:pt>
                <c:pt idx="2212">
                  <c:v>144.32172083338102</c:v>
                </c:pt>
                <c:pt idx="2213">
                  <c:v>144.38838888890214</c:v>
                </c:pt>
                <c:pt idx="2214">
                  <c:v>144.45505694442326</c:v>
                </c:pt>
                <c:pt idx="2215">
                  <c:v>144.52172527783446</c:v>
                </c:pt>
                <c:pt idx="2216">
                  <c:v>144.58839333335558</c:v>
                </c:pt>
                <c:pt idx="2217">
                  <c:v>144.65508916669421</c:v>
                </c:pt>
                <c:pt idx="2218">
                  <c:v>144.72172972228793</c:v>
                </c:pt>
                <c:pt idx="2219">
                  <c:v>144.78839750005139</c:v>
                </c:pt>
                <c:pt idx="2220">
                  <c:v>144.85506555557251</c:v>
                </c:pt>
                <c:pt idx="2221">
                  <c:v>144.92173361109363</c:v>
                </c:pt>
                <c:pt idx="2222">
                  <c:v>144.98840166668097</c:v>
                </c:pt>
                <c:pt idx="2223">
                  <c:v>145.05506972226831</c:v>
                </c:pt>
                <c:pt idx="2224">
                  <c:v>145.12173777778943</c:v>
                </c:pt>
                <c:pt idx="2225">
                  <c:v>145.18840611113441</c:v>
                </c:pt>
                <c:pt idx="2226">
                  <c:v>145.25507416672176</c:v>
                </c:pt>
                <c:pt idx="2227">
                  <c:v>145.32174194448524</c:v>
                </c:pt>
                <c:pt idx="2228">
                  <c:v>145.388410277764</c:v>
                </c:pt>
                <c:pt idx="2229">
                  <c:v>145.45507833341756</c:v>
                </c:pt>
                <c:pt idx="2230">
                  <c:v>145.52174638893868</c:v>
                </c:pt>
                <c:pt idx="2231">
                  <c:v>145.5884144444598</c:v>
                </c:pt>
                <c:pt idx="2232">
                  <c:v>145.65508305562867</c:v>
                </c:pt>
                <c:pt idx="2233">
                  <c:v>145.72175055556826</c:v>
                </c:pt>
                <c:pt idx="2234">
                  <c:v>145.78841833339797</c:v>
                </c:pt>
                <c:pt idx="2235">
                  <c:v>145.8551141667366</c:v>
                </c:pt>
                <c:pt idx="2236">
                  <c:v>145.92175500002173</c:v>
                </c:pt>
                <c:pt idx="2237">
                  <c:v>145.98842305560908</c:v>
                </c:pt>
                <c:pt idx="2238">
                  <c:v>146.05536888890796</c:v>
                </c:pt>
                <c:pt idx="2239">
                  <c:v>146.12203694442908</c:v>
                </c:pt>
                <c:pt idx="2240">
                  <c:v>146.18870527784028</c:v>
                </c:pt>
                <c:pt idx="2241">
                  <c:v>146.25537305560377</c:v>
                </c:pt>
                <c:pt idx="2242">
                  <c:v>146.32204111112489</c:v>
                </c:pt>
                <c:pt idx="2243">
                  <c:v>146.38870916664601</c:v>
                </c:pt>
                <c:pt idx="2244">
                  <c:v>146.45537722223335</c:v>
                </c:pt>
                <c:pt idx="2245">
                  <c:v>146.52204527782069</c:v>
                </c:pt>
                <c:pt idx="2246">
                  <c:v>146.58871333334181</c:v>
                </c:pt>
                <c:pt idx="2247">
                  <c:v>146.65538166668679</c:v>
                </c:pt>
                <c:pt idx="2248">
                  <c:v>146.72204972227414</c:v>
                </c:pt>
                <c:pt idx="2249">
                  <c:v>146.78871777779526</c:v>
                </c:pt>
                <c:pt idx="2250">
                  <c:v>146.85538583331638</c:v>
                </c:pt>
                <c:pt idx="2251">
                  <c:v>146.92205388896994</c:v>
                </c:pt>
                <c:pt idx="2252">
                  <c:v>146.98872194449106</c:v>
                </c:pt>
                <c:pt idx="2253">
                  <c:v>147.05538972225455</c:v>
                </c:pt>
                <c:pt idx="2254">
                  <c:v>147.12205805559952</c:v>
                </c:pt>
                <c:pt idx="2255">
                  <c:v>147.18872611112064</c:v>
                </c:pt>
                <c:pt idx="2256">
                  <c:v>147.25539388895035</c:v>
                </c:pt>
                <c:pt idx="2257">
                  <c:v>147.32206222222911</c:v>
                </c:pt>
                <c:pt idx="2258">
                  <c:v>147.38873027781645</c:v>
                </c:pt>
                <c:pt idx="2259">
                  <c:v>147.45539861116146</c:v>
                </c:pt>
                <c:pt idx="2260">
                  <c:v>147.52206666668255</c:v>
                </c:pt>
                <c:pt idx="2261">
                  <c:v>147.58873444444603</c:v>
                </c:pt>
                <c:pt idx="2262">
                  <c:v>147.65540277785726</c:v>
                </c:pt>
                <c:pt idx="2263">
                  <c:v>147.7220705555545</c:v>
                </c:pt>
                <c:pt idx="2264">
                  <c:v>147.78873888889947</c:v>
                </c:pt>
                <c:pt idx="2265">
                  <c:v>147.85540694448682</c:v>
                </c:pt>
                <c:pt idx="2266">
                  <c:v>147.92207500000794</c:v>
                </c:pt>
                <c:pt idx="2267">
                  <c:v>147.98874305559528</c:v>
                </c:pt>
                <c:pt idx="2268">
                  <c:v>148.0554111111164</c:v>
                </c:pt>
                <c:pt idx="2269">
                  <c:v>148.12210722227891</c:v>
                </c:pt>
                <c:pt idx="2270">
                  <c:v>148.18877527780003</c:v>
                </c:pt>
                <c:pt idx="2271">
                  <c:v>148.25541555556987</c:v>
                </c:pt>
                <c:pt idx="2272">
                  <c:v>148.32208388891485</c:v>
                </c:pt>
                <c:pt idx="2273">
                  <c:v>148.38875166674455</c:v>
                </c:pt>
                <c:pt idx="2274">
                  <c:v>148.45541944444179</c:v>
                </c:pt>
                <c:pt idx="2275">
                  <c:v>148.52208777778679</c:v>
                </c:pt>
                <c:pt idx="2276">
                  <c:v>148.58875611119799</c:v>
                </c:pt>
                <c:pt idx="2277">
                  <c:v>148.65542388889526</c:v>
                </c:pt>
                <c:pt idx="2278">
                  <c:v>148.7220919444826</c:v>
                </c:pt>
                <c:pt idx="2279">
                  <c:v>148.78875972224606</c:v>
                </c:pt>
                <c:pt idx="2280">
                  <c:v>148.8554283333487</c:v>
                </c:pt>
                <c:pt idx="2281">
                  <c:v>148.92209638893604</c:v>
                </c:pt>
                <c:pt idx="2282">
                  <c:v>148.98879194451703</c:v>
                </c:pt>
                <c:pt idx="2283">
                  <c:v>149.05543249997828</c:v>
                </c:pt>
                <c:pt idx="2284">
                  <c:v>149.12210027780799</c:v>
                </c:pt>
                <c:pt idx="2285">
                  <c:v>149.18876861115297</c:v>
                </c:pt>
                <c:pt idx="2286">
                  <c:v>149.30543777783711</c:v>
                </c:pt>
                <c:pt idx="2287">
                  <c:v>149.37210583335823</c:v>
                </c:pt>
                <c:pt idx="2288">
                  <c:v>149.43877388894558</c:v>
                </c:pt>
                <c:pt idx="2289">
                  <c:v>149.50544166664284</c:v>
                </c:pt>
                <c:pt idx="2290">
                  <c:v>149.5721097222964</c:v>
                </c:pt>
                <c:pt idx="2291">
                  <c:v>149.63877805557516</c:v>
                </c:pt>
                <c:pt idx="2292">
                  <c:v>149.70544638892014</c:v>
                </c:pt>
                <c:pt idx="2293">
                  <c:v>149.77214222225879</c:v>
                </c:pt>
                <c:pt idx="2294">
                  <c:v>149.8387825000286</c:v>
                </c:pt>
                <c:pt idx="2295">
                  <c:v>149.90547833336723</c:v>
                </c:pt>
                <c:pt idx="2296">
                  <c:v>149.97211833337943</c:v>
                </c:pt>
                <c:pt idx="2297">
                  <c:v>150.03878666672441</c:v>
                </c:pt>
                <c:pt idx="2298">
                  <c:v>150.10545444448789</c:v>
                </c:pt>
                <c:pt idx="2299">
                  <c:v>150.17212277783287</c:v>
                </c:pt>
                <c:pt idx="2300">
                  <c:v>150.23879083335399</c:v>
                </c:pt>
                <c:pt idx="2301">
                  <c:v>150.3054586111837</c:v>
                </c:pt>
                <c:pt idx="2302">
                  <c:v>150.3721549999714</c:v>
                </c:pt>
                <c:pt idx="2303">
                  <c:v>150.43879527780746</c:v>
                </c:pt>
                <c:pt idx="2304">
                  <c:v>150.50546305557091</c:v>
                </c:pt>
                <c:pt idx="2305">
                  <c:v>150.57213138891592</c:v>
                </c:pt>
                <c:pt idx="2306">
                  <c:v>150.63879916667938</c:v>
                </c:pt>
                <c:pt idx="2307">
                  <c:v>150.70546750002438</c:v>
                </c:pt>
                <c:pt idx="2308">
                  <c:v>150.77213555561173</c:v>
                </c:pt>
                <c:pt idx="2309">
                  <c:v>150.83883138888413</c:v>
                </c:pt>
                <c:pt idx="2310">
                  <c:v>150.90547166672019</c:v>
                </c:pt>
                <c:pt idx="2311">
                  <c:v>150.97213944441742</c:v>
                </c:pt>
                <c:pt idx="2312">
                  <c:v>151.03883527782227</c:v>
                </c:pt>
                <c:pt idx="2313">
                  <c:v>151.10547611117363</c:v>
                </c:pt>
                <c:pt idx="2314">
                  <c:v>151.17214388887086</c:v>
                </c:pt>
                <c:pt idx="2315">
                  <c:v>151.23884000003338</c:v>
                </c:pt>
                <c:pt idx="2316">
                  <c:v>151.30548027780321</c:v>
                </c:pt>
                <c:pt idx="2317">
                  <c:v>151.37214805556667</c:v>
                </c:pt>
                <c:pt idx="2318">
                  <c:v>151.43881638891168</c:v>
                </c:pt>
                <c:pt idx="2319">
                  <c:v>151.50548416674138</c:v>
                </c:pt>
                <c:pt idx="2320">
                  <c:v>151.57218027777142</c:v>
                </c:pt>
                <c:pt idx="2321">
                  <c:v>151.63884805553488</c:v>
                </c:pt>
                <c:pt idx="2322">
                  <c:v>151.70548833330471</c:v>
                </c:pt>
                <c:pt idx="2323">
                  <c:v>151.77215666671594</c:v>
                </c:pt>
                <c:pt idx="2324">
                  <c:v>151.83882472223706</c:v>
                </c:pt>
                <c:pt idx="2325">
                  <c:v>151.90552111115721</c:v>
                </c:pt>
                <c:pt idx="2326">
                  <c:v>151.97216138892705</c:v>
                </c:pt>
                <c:pt idx="2327">
                  <c:v>152.03885666668415</c:v>
                </c:pt>
                <c:pt idx="2328">
                  <c:v>152.10552527785302</c:v>
                </c:pt>
                <c:pt idx="2329">
                  <c:v>152.17219277779262</c:v>
                </c:pt>
                <c:pt idx="2330">
                  <c:v>152.23883333338631</c:v>
                </c:pt>
                <c:pt idx="2331">
                  <c:v>152.30550138890743</c:v>
                </c:pt>
                <c:pt idx="2332">
                  <c:v>152.37219694448842</c:v>
                </c:pt>
                <c:pt idx="2333">
                  <c:v>152.43883694443437</c:v>
                </c:pt>
                <c:pt idx="2334">
                  <c:v>152.5055052778456</c:v>
                </c:pt>
                <c:pt idx="2335">
                  <c:v>152.57220138887564</c:v>
                </c:pt>
                <c:pt idx="2336">
                  <c:v>152.63886972228687</c:v>
                </c:pt>
                <c:pt idx="2337">
                  <c:v>152.70553750005033</c:v>
                </c:pt>
                <c:pt idx="2338">
                  <c:v>152.7721780555778</c:v>
                </c:pt>
                <c:pt idx="2339">
                  <c:v>152.83884611109892</c:v>
                </c:pt>
                <c:pt idx="2340">
                  <c:v>152.90551444444392</c:v>
                </c:pt>
                <c:pt idx="2341">
                  <c:v>152.97221027778255</c:v>
                </c:pt>
                <c:pt idx="2342">
                  <c:v>153.03885055555239</c:v>
                </c:pt>
                <c:pt idx="2343">
                  <c:v>153.10551861113973</c:v>
                </c:pt>
                <c:pt idx="2344">
                  <c:v>153.17218638890319</c:v>
                </c:pt>
                <c:pt idx="2345">
                  <c:v>153.23888249999948</c:v>
                </c:pt>
                <c:pt idx="2346">
                  <c:v>153.3055505555206</c:v>
                </c:pt>
                <c:pt idx="2347">
                  <c:v>153.37221861117416</c:v>
                </c:pt>
                <c:pt idx="2348">
                  <c:v>153.43888694445292</c:v>
                </c:pt>
                <c:pt idx="2349">
                  <c:v>153.50555444445874</c:v>
                </c:pt>
                <c:pt idx="2350">
                  <c:v>153.5721952778101</c:v>
                </c:pt>
                <c:pt idx="2351">
                  <c:v>153.63886305557358</c:v>
                </c:pt>
                <c:pt idx="2352">
                  <c:v>153.70553083340326</c:v>
                </c:pt>
                <c:pt idx="2353">
                  <c:v>153.77222666667566</c:v>
                </c:pt>
                <c:pt idx="2354">
                  <c:v>153.83886722226939</c:v>
                </c:pt>
                <c:pt idx="2355">
                  <c:v>153.90556250002649</c:v>
                </c:pt>
                <c:pt idx="2356">
                  <c:v>153.97223111112913</c:v>
                </c:pt>
                <c:pt idx="2357">
                  <c:v>154.03887138889897</c:v>
                </c:pt>
                <c:pt idx="2358">
                  <c:v>154.10553944442006</c:v>
                </c:pt>
                <c:pt idx="2359">
                  <c:v>154.17220750007365</c:v>
                </c:pt>
                <c:pt idx="2360">
                  <c:v>154.23887583335241</c:v>
                </c:pt>
                <c:pt idx="2361">
                  <c:v>154.30554416669739</c:v>
                </c:pt>
                <c:pt idx="2362">
                  <c:v>154.37221166670324</c:v>
                </c:pt>
                <c:pt idx="2363">
                  <c:v>154.43887972229058</c:v>
                </c:pt>
                <c:pt idx="2364">
                  <c:v>154.50554805556934</c:v>
                </c:pt>
                <c:pt idx="2365">
                  <c:v>154.57221583333279</c:v>
                </c:pt>
                <c:pt idx="2366">
                  <c:v>154.63888388885391</c:v>
                </c:pt>
                <c:pt idx="2367">
                  <c:v>154.70555166674984</c:v>
                </c:pt>
                <c:pt idx="2368">
                  <c:v>154.77222027778626</c:v>
                </c:pt>
                <c:pt idx="2369">
                  <c:v>154.83888833330738</c:v>
                </c:pt>
                <c:pt idx="2370">
                  <c:v>154.90555611120331</c:v>
                </c:pt>
                <c:pt idx="2371">
                  <c:v>154.97222444448207</c:v>
                </c:pt>
                <c:pt idx="2372">
                  <c:v>155.03889222224552</c:v>
                </c:pt>
                <c:pt idx="2373">
                  <c:v>155.10556055559053</c:v>
                </c:pt>
                <c:pt idx="2374">
                  <c:v>155.17222861117787</c:v>
                </c:pt>
                <c:pt idx="2375">
                  <c:v>155.23889666669899</c:v>
                </c:pt>
                <c:pt idx="2376">
                  <c:v>155.30556500004397</c:v>
                </c:pt>
                <c:pt idx="2377">
                  <c:v>155.37223277774123</c:v>
                </c:pt>
                <c:pt idx="2378">
                  <c:v>155.4389008333948</c:v>
                </c:pt>
                <c:pt idx="2379">
                  <c:v>155.50556916667355</c:v>
                </c:pt>
                <c:pt idx="2380">
                  <c:v>155.57223694443704</c:v>
                </c:pt>
                <c:pt idx="2381">
                  <c:v>155.63890527784824</c:v>
                </c:pt>
                <c:pt idx="2382">
                  <c:v>155.70557305561172</c:v>
                </c:pt>
                <c:pt idx="2383">
                  <c:v>155.77224111113284</c:v>
                </c:pt>
                <c:pt idx="2384">
                  <c:v>155.83890944447782</c:v>
                </c:pt>
                <c:pt idx="2385">
                  <c:v>155.90557722224131</c:v>
                </c:pt>
                <c:pt idx="2386">
                  <c:v>155.97224555558628</c:v>
                </c:pt>
                <c:pt idx="2387">
                  <c:v>156.0389136111074</c:v>
                </c:pt>
                <c:pt idx="2388">
                  <c:v>156.10558138887089</c:v>
                </c:pt>
                <c:pt idx="2389">
                  <c:v>156.17224972228209</c:v>
                </c:pt>
                <c:pt idx="2390">
                  <c:v>156.23891805556084</c:v>
                </c:pt>
                <c:pt idx="2391">
                  <c:v>156.30558611108196</c:v>
                </c:pt>
                <c:pt idx="2392">
                  <c:v>156.37225416673553</c:v>
                </c:pt>
                <c:pt idx="2393">
                  <c:v>156.43892194449901</c:v>
                </c:pt>
                <c:pt idx="2394">
                  <c:v>156.50559027777777</c:v>
                </c:pt>
                <c:pt idx="2395">
                  <c:v>156.57225833336511</c:v>
                </c:pt>
                <c:pt idx="2396">
                  <c:v>156.63892638895246</c:v>
                </c:pt>
                <c:pt idx="2397">
                  <c:v>156.70559444447358</c:v>
                </c:pt>
                <c:pt idx="2398">
                  <c:v>156.77226277781858</c:v>
                </c:pt>
                <c:pt idx="2399">
                  <c:v>156.83893055558204</c:v>
                </c:pt>
                <c:pt idx="2400">
                  <c:v>156.90559861116938</c:v>
                </c:pt>
                <c:pt idx="2401">
                  <c:v>156.97226722227202</c:v>
                </c:pt>
                <c:pt idx="2402">
                  <c:v>157.03893527779314</c:v>
                </c:pt>
                <c:pt idx="2403">
                  <c:v>157.10560305562285</c:v>
                </c:pt>
                <c:pt idx="2404">
                  <c:v>157.17227111114397</c:v>
                </c:pt>
                <c:pt idx="2405">
                  <c:v>157.23893944442273</c:v>
                </c:pt>
                <c:pt idx="2406">
                  <c:v>157.30560750007629</c:v>
                </c:pt>
                <c:pt idx="2407">
                  <c:v>157.37227527783978</c:v>
                </c:pt>
                <c:pt idx="2408">
                  <c:v>157.43894361111853</c:v>
                </c:pt>
                <c:pt idx="2409">
                  <c:v>157.50561166670587</c:v>
                </c:pt>
                <c:pt idx="2410">
                  <c:v>157.57227944446936</c:v>
                </c:pt>
                <c:pt idx="2411">
                  <c:v>157.6389475000567</c:v>
                </c:pt>
                <c:pt idx="2412">
                  <c:v>157.70561583333546</c:v>
                </c:pt>
                <c:pt idx="2413">
                  <c:v>157.82228472226197</c:v>
                </c:pt>
                <c:pt idx="2414">
                  <c:v>157.88895305560695</c:v>
                </c:pt>
                <c:pt idx="2415">
                  <c:v>157.95562111112807</c:v>
                </c:pt>
                <c:pt idx="2416">
                  <c:v>158.02228944453927</c:v>
                </c:pt>
                <c:pt idx="2417">
                  <c:v>158.08895722223653</c:v>
                </c:pt>
                <c:pt idx="2418">
                  <c:v>158.15562555558151</c:v>
                </c:pt>
                <c:pt idx="2419">
                  <c:v>158.22229333334499</c:v>
                </c:pt>
                <c:pt idx="2420">
                  <c:v>158.28896138893234</c:v>
                </c:pt>
                <c:pt idx="2421">
                  <c:v>158.35562944451968</c:v>
                </c:pt>
                <c:pt idx="2422">
                  <c:v>158.42232555561594</c:v>
                </c:pt>
                <c:pt idx="2423">
                  <c:v>158.48896583331955</c:v>
                </c:pt>
                <c:pt idx="2424">
                  <c:v>158.55563361114926</c:v>
                </c:pt>
                <c:pt idx="2425">
                  <c:v>158.62230194449424</c:v>
                </c:pt>
                <c:pt idx="2426">
                  <c:v>158.68899750007523</c:v>
                </c:pt>
                <c:pt idx="2427">
                  <c:v>158.75566583335399</c:v>
                </c:pt>
                <c:pt idx="2428">
                  <c:v>158.82230611112382</c:v>
                </c:pt>
                <c:pt idx="2429">
                  <c:v>158.88897444446883</c:v>
                </c:pt>
                <c:pt idx="2430">
                  <c:v>158.95564222223229</c:v>
                </c:pt>
                <c:pt idx="2431">
                  <c:v>159.02231000006199</c:v>
                </c:pt>
                <c:pt idx="2432">
                  <c:v>159.08897833340697</c:v>
                </c:pt>
                <c:pt idx="2433">
                  <c:v>159.15564666668573</c:v>
                </c:pt>
                <c:pt idx="2434">
                  <c:v>159.22231472220685</c:v>
                </c:pt>
                <c:pt idx="2435">
                  <c:v>159.28898277786044</c:v>
                </c:pt>
                <c:pt idx="2436">
                  <c:v>159.35565083338156</c:v>
                </c:pt>
                <c:pt idx="2437">
                  <c:v>159.42231888890265</c:v>
                </c:pt>
                <c:pt idx="2438">
                  <c:v>159.48898694442377</c:v>
                </c:pt>
                <c:pt idx="2439">
                  <c:v>159.55565500001111</c:v>
                </c:pt>
                <c:pt idx="2440">
                  <c:v>159.62232305559846</c:v>
                </c:pt>
                <c:pt idx="2441">
                  <c:v>159.68899111111958</c:v>
                </c:pt>
                <c:pt idx="2442">
                  <c:v>159.75568722228209</c:v>
                </c:pt>
                <c:pt idx="2443">
                  <c:v>159.82232722229429</c:v>
                </c:pt>
                <c:pt idx="2444">
                  <c:v>159.88899555557305</c:v>
                </c:pt>
                <c:pt idx="2445">
                  <c:v>159.95566361109417</c:v>
                </c:pt>
                <c:pt idx="2446">
                  <c:v>160.02233166674773</c:v>
                </c:pt>
                <c:pt idx="2447">
                  <c:v>160.08899972226885</c:v>
                </c:pt>
                <c:pt idx="2448">
                  <c:v>160.15569583336512</c:v>
                </c:pt>
                <c:pt idx="2449">
                  <c:v>160.22233555555343</c:v>
                </c:pt>
                <c:pt idx="2450">
                  <c:v>160.28900388889843</c:v>
                </c:pt>
                <c:pt idx="2451">
                  <c:v>160.35567194448578</c:v>
                </c:pt>
                <c:pt idx="2452">
                  <c:v>160.42264555560217</c:v>
                </c:pt>
                <c:pt idx="2453">
                  <c:v>160.48928583337201</c:v>
                </c:pt>
                <c:pt idx="2454">
                  <c:v>160.55595388895935</c:v>
                </c:pt>
                <c:pt idx="2455">
                  <c:v>160.62262222223811</c:v>
                </c:pt>
                <c:pt idx="2456">
                  <c:v>160.68931805557673</c:v>
                </c:pt>
                <c:pt idx="2457">
                  <c:v>160.75595805558893</c:v>
                </c:pt>
                <c:pt idx="2458">
                  <c:v>160.82262638893391</c:v>
                </c:pt>
                <c:pt idx="2459">
                  <c:v>160.8893225000302</c:v>
                </c:pt>
                <c:pt idx="2460">
                  <c:v>160.95599027779366</c:v>
                </c:pt>
                <c:pt idx="2461">
                  <c:v>161.02265833338103</c:v>
                </c:pt>
                <c:pt idx="2462">
                  <c:v>161.08932666672601</c:v>
                </c:pt>
                <c:pt idx="2463">
                  <c:v>161.15596666667196</c:v>
                </c:pt>
                <c:pt idx="2464">
                  <c:v>161.2226347222593</c:v>
                </c:pt>
                <c:pt idx="2465">
                  <c:v>161.28930250002279</c:v>
                </c:pt>
                <c:pt idx="2466">
                  <c:v>161.35597138888306</c:v>
                </c:pt>
                <c:pt idx="2467">
                  <c:v>161.42263916664655</c:v>
                </c:pt>
                <c:pt idx="2468">
                  <c:v>161.48930694447623</c:v>
                </c:pt>
                <c:pt idx="2469">
                  <c:v>161.55597527782123</c:v>
                </c:pt>
                <c:pt idx="2470">
                  <c:v>161.62264333334235</c:v>
                </c:pt>
                <c:pt idx="2471">
                  <c:v>161.6893113889297</c:v>
                </c:pt>
                <c:pt idx="2472">
                  <c:v>161.75600750002596</c:v>
                </c:pt>
                <c:pt idx="2473">
                  <c:v>161.82264750003816</c:v>
                </c:pt>
                <c:pt idx="2474">
                  <c:v>161.88931555555928</c:v>
                </c:pt>
                <c:pt idx="2475">
                  <c:v>161.95598416672811</c:v>
                </c:pt>
                <c:pt idx="2476">
                  <c:v>162.02265166673396</c:v>
                </c:pt>
                <c:pt idx="2477">
                  <c:v>162.08932000001272</c:v>
                </c:pt>
                <c:pt idx="2478">
                  <c:v>162.15598805553384</c:v>
                </c:pt>
                <c:pt idx="2479">
                  <c:v>162.22268388887247</c:v>
                </c:pt>
                <c:pt idx="2480">
                  <c:v>162.28935194445981</c:v>
                </c:pt>
                <c:pt idx="2481">
                  <c:v>162.35599222222964</c:v>
                </c:pt>
                <c:pt idx="2482">
                  <c:v>162.42266027781699</c:v>
                </c:pt>
                <c:pt idx="2483">
                  <c:v>162.48932833333811</c:v>
                </c:pt>
                <c:pt idx="2484">
                  <c:v>162.55599638892545</c:v>
                </c:pt>
                <c:pt idx="2485">
                  <c:v>162.62266472220421</c:v>
                </c:pt>
                <c:pt idx="2486">
                  <c:v>162.6893602777852</c:v>
                </c:pt>
                <c:pt idx="2487">
                  <c:v>162.75602861113018</c:v>
                </c:pt>
                <c:pt idx="2488">
                  <c:v>162.82266861114238</c:v>
                </c:pt>
                <c:pt idx="2489">
                  <c:v>162.88936472223864</c:v>
                </c:pt>
                <c:pt idx="2490">
                  <c:v>162.95603277775976</c:v>
                </c:pt>
                <c:pt idx="2491">
                  <c:v>163.02270083341332</c:v>
                </c:pt>
                <c:pt idx="2492">
                  <c:v>163.08936916669211</c:v>
                </c:pt>
                <c:pt idx="2493">
                  <c:v>163.15603722221323</c:v>
                </c:pt>
                <c:pt idx="2494">
                  <c:v>163.22270500004291</c:v>
                </c:pt>
                <c:pt idx="2495">
                  <c:v>163.28937333338791</c:v>
                </c:pt>
                <c:pt idx="2496">
                  <c:v>163.35604166666667</c:v>
                </c:pt>
                <c:pt idx="2497">
                  <c:v>163.42270944449638</c:v>
                </c:pt>
                <c:pt idx="2498">
                  <c:v>163.4893775000175</c:v>
                </c:pt>
                <c:pt idx="2499">
                  <c:v>163.5560177777873</c:v>
                </c:pt>
                <c:pt idx="2500">
                  <c:v>163.62268583337465</c:v>
                </c:pt>
                <c:pt idx="2501">
                  <c:v>163.68938138888942</c:v>
                </c:pt>
                <c:pt idx="2502">
                  <c:v>163.75604972230065</c:v>
                </c:pt>
                <c:pt idx="2503">
                  <c:v>163.8227180555794</c:v>
                </c:pt>
                <c:pt idx="2504">
                  <c:v>163.88938611110052</c:v>
                </c:pt>
                <c:pt idx="2505">
                  <c:v>163.95605416668786</c:v>
                </c:pt>
                <c:pt idx="2506">
                  <c:v>164.02272194451757</c:v>
                </c:pt>
                <c:pt idx="2507">
                  <c:v>164.08939027779633</c:v>
                </c:pt>
                <c:pt idx="2508">
                  <c:v>164.15603000005086</c:v>
                </c:pt>
                <c:pt idx="2509">
                  <c:v>164.22269805557198</c:v>
                </c:pt>
                <c:pt idx="2510">
                  <c:v>164.28936666667462</c:v>
                </c:pt>
                <c:pt idx="2511">
                  <c:v>164.35606277783711</c:v>
                </c:pt>
                <c:pt idx="2512">
                  <c:v>164.42273055553437</c:v>
                </c:pt>
                <c:pt idx="2513">
                  <c:v>164.48939861118794</c:v>
                </c:pt>
                <c:pt idx="2514">
                  <c:v>164.55603861113389</c:v>
                </c:pt>
                <c:pt idx="2515">
                  <c:v>164.62270694447889</c:v>
                </c:pt>
                <c:pt idx="2516">
                  <c:v>164.68937500000001</c:v>
                </c:pt>
                <c:pt idx="2517">
                  <c:v>164.75607083340486</c:v>
                </c:pt>
                <c:pt idx="2518">
                  <c:v>164.82271111110848</c:v>
                </c:pt>
                <c:pt idx="2519">
                  <c:v>164.88940722227096</c:v>
                </c:pt>
                <c:pt idx="2520">
                  <c:v>164.95607527779208</c:v>
                </c:pt>
                <c:pt idx="2521">
                  <c:v>165.02271583331955</c:v>
                </c:pt>
                <c:pt idx="2522">
                  <c:v>165.08938361114926</c:v>
                </c:pt>
                <c:pt idx="2523">
                  <c:v>165.1560516667366</c:v>
                </c:pt>
                <c:pt idx="2524">
                  <c:v>165.22271972225772</c:v>
                </c:pt>
                <c:pt idx="2525">
                  <c:v>165.28941583335398</c:v>
                </c:pt>
                <c:pt idx="2526">
                  <c:v>165.35608361111747</c:v>
                </c:pt>
                <c:pt idx="2527">
                  <c:v>165.42272416671116</c:v>
                </c:pt>
                <c:pt idx="2528">
                  <c:v>165.48939194447465</c:v>
                </c:pt>
                <c:pt idx="2529">
                  <c:v>165.55606027781963</c:v>
                </c:pt>
                <c:pt idx="2530">
                  <c:v>165.62272805558311</c:v>
                </c:pt>
                <c:pt idx="2531">
                  <c:v>165.68939611117045</c:v>
                </c:pt>
                <c:pt idx="2532">
                  <c:v>165.75609250002438</c:v>
                </c:pt>
                <c:pt idx="2533">
                  <c:v>165.82273250003655</c:v>
                </c:pt>
                <c:pt idx="2534">
                  <c:v>165.88940055562389</c:v>
                </c:pt>
                <c:pt idx="2535">
                  <c:v>165.95606888890268</c:v>
                </c:pt>
                <c:pt idx="2536">
                  <c:v>166.02273666666613</c:v>
                </c:pt>
                <c:pt idx="2537">
                  <c:v>166.08940472225348</c:v>
                </c:pt>
                <c:pt idx="2538">
                  <c:v>166.15607305559848</c:v>
                </c:pt>
                <c:pt idx="2539">
                  <c:v>166.22274083336194</c:v>
                </c:pt>
                <c:pt idx="2540">
                  <c:v>166.33941000004609</c:v>
                </c:pt>
                <c:pt idx="2541">
                  <c:v>166.40607805556721</c:v>
                </c:pt>
                <c:pt idx="2542">
                  <c:v>166.47274638891221</c:v>
                </c:pt>
                <c:pt idx="2543">
                  <c:v>166.53941444449956</c:v>
                </c:pt>
                <c:pt idx="2544">
                  <c:v>166.60608250002068</c:v>
                </c:pt>
                <c:pt idx="2545">
                  <c:v>166.67275083336565</c:v>
                </c:pt>
                <c:pt idx="2546">
                  <c:v>166.73941861112914</c:v>
                </c:pt>
                <c:pt idx="2547">
                  <c:v>166.80608666671648</c:v>
                </c:pt>
                <c:pt idx="2548">
                  <c:v>166.87275472223757</c:v>
                </c:pt>
                <c:pt idx="2549">
                  <c:v>166.93942277782494</c:v>
                </c:pt>
                <c:pt idx="2550">
                  <c:v>167.00609083341229</c:v>
                </c:pt>
                <c:pt idx="2551">
                  <c:v>167.07275888893341</c:v>
                </c:pt>
                <c:pt idx="2552">
                  <c:v>167.13942722227839</c:v>
                </c:pt>
                <c:pt idx="2553">
                  <c:v>167.20609527779951</c:v>
                </c:pt>
                <c:pt idx="2554">
                  <c:v>167.27276333338685</c:v>
                </c:pt>
                <c:pt idx="2555">
                  <c:v>167.33943138890797</c:v>
                </c:pt>
                <c:pt idx="2556">
                  <c:v>167.40612750007045</c:v>
                </c:pt>
                <c:pt idx="2557">
                  <c:v>167.47276750001643</c:v>
                </c:pt>
                <c:pt idx="2558">
                  <c:v>167.53943555560377</c:v>
                </c:pt>
                <c:pt idx="2559">
                  <c:v>167.60610361112489</c:v>
                </c:pt>
                <c:pt idx="2560">
                  <c:v>167.67277222222751</c:v>
                </c:pt>
                <c:pt idx="2561">
                  <c:v>167.7394677778085</c:v>
                </c:pt>
                <c:pt idx="2562">
                  <c:v>167.8061077778207</c:v>
                </c:pt>
                <c:pt idx="2563">
                  <c:v>167.87277583334182</c:v>
                </c:pt>
                <c:pt idx="2564">
                  <c:v>167.9394441666868</c:v>
                </c:pt>
                <c:pt idx="2565">
                  <c:v>168.00611222227414</c:v>
                </c:pt>
                <c:pt idx="2566">
                  <c:v>168.07278027779526</c:v>
                </c:pt>
                <c:pt idx="2567">
                  <c:v>168.13944833331638</c:v>
                </c:pt>
                <c:pt idx="2568">
                  <c:v>168.20611666672761</c:v>
                </c:pt>
                <c:pt idx="2569">
                  <c:v>168.27278444449107</c:v>
                </c:pt>
                <c:pt idx="2570">
                  <c:v>168.33945250001219</c:v>
                </c:pt>
                <c:pt idx="2571">
                  <c:v>168.40612055559953</c:v>
                </c:pt>
                <c:pt idx="2572">
                  <c:v>168.47278888894451</c:v>
                </c:pt>
                <c:pt idx="2573">
                  <c:v>168.53945666670799</c:v>
                </c:pt>
                <c:pt idx="2574">
                  <c:v>168.60612472222911</c:v>
                </c:pt>
                <c:pt idx="2575">
                  <c:v>168.67279305557409</c:v>
                </c:pt>
                <c:pt idx="2576">
                  <c:v>168.73946166667673</c:v>
                </c:pt>
                <c:pt idx="2577">
                  <c:v>168.80612916668255</c:v>
                </c:pt>
                <c:pt idx="2578">
                  <c:v>168.87279750002756</c:v>
                </c:pt>
                <c:pt idx="2579">
                  <c:v>168.9394655556149</c:v>
                </c:pt>
                <c:pt idx="2580">
                  <c:v>169.00613333337836</c:v>
                </c:pt>
                <c:pt idx="2581">
                  <c:v>169.07280166665714</c:v>
                </c:pt>
                <c:pt idx="2582">
                  <c:v>169.13946944448682</c:v>
                </c:pt>
                <c:pt idx="2583">
                  <c:v>169.20613777783183</c:v>
                </c:pt>
                <c:pt idx="2584">
                  <c:v>169.27280555559528</c:v>
                </c:pt>
                <c:pt idx="2585">
                  <c:v>169.3394736111164</c:v>
                </c:pt>
                <c:pt idx="2586">
                  <c:v>169.4061425000429</c:v>
                </c:pt>
                <c:pt idx="2587">
                  <c:v>169.47281000004875</c:v>
                </c:pt>
                <c:pt idx="2588">
                  <c:v>169.53947833339373</c:v>
                </c:pt>
                <c:pt idx="2589">
                  <c:v>169.60617416673236</c:v>
                </c:pt>
                <c:pt idx="2590">
                  <c:v>169.67281416674456</c:v>
                </c:pt>
                <c:pt idx="2591">
                  <c:v>169.73948250002331</c:v>
                </c:pt>
                <c:pt idx="2592">
                  <c:v>169.80615055554443</c:v>
                </c:pt>
                <c:pt idx="2593">
                  <c:v>169.87281833337414</c:v>
                </c:pt>
                <c:pt idx="2594">
                  <c:v>169.93948666671912</c:v>
                </c:pt>
                <c:pt idx="2595">
                  <c:v>170.00615472224024</c:v>
                </c:pt>
                <c:pt idx="2596">
                  <c:v>170.0728225000037</c:v>
                </c:pt>
                <c:pt idx="2597">
                  <c:v>170.13951888892385</c:v>
                </c:pt>
                <c:pt idx="2598">
                  <c:v>170.20615888893605</c:v>
                </c:pt>
                <c:pt idx="2599">
                  <c:v>170.27282722228102</c:v>
                </c:pt>
                <c:pt idx="2600">
                  <c:v>170.33949499997829</c:v>
                </c:pt>
                <c:pt idx="2601">
                  <c:v>170.40616305563185</c:v>
                </c:pt>
                <c:pt idx="2602">
                  <c:v>170.47283138891061</c:v>
                </c:pt>
                <c:pt idx="2603">
                  <c:v>170.53949916667409</c:v>
                </c:pt>
                <c:pt idx="2604">
                  <c:v>170.60616750001907</c:v>
                </c:pt>
                <c:pt idx="2605">
                  <c:v>170.67283555560641</c:v>
                </c:pt>
                <c:pt idx="2606">
                  <c:v>170.7395033333699</c:v>
                </c:pt>
                <c:pt idx="2607">
                  <c:v>170.80617166671487</c:v>
                </c:pt>
                <c:pt idx="2608">
                  <c:v>170.87283972230222</c:v>
                </c:pt>
                <c:pt idx="2609">
                  <c:v>170.93950805558097</c:v>
                </c:pt>
                <c:pt idx="2610">
                  <c:v>171.00617611116834</c:v>
                </c:pt>
                <c:pt idx="2611">
                  <c:v>171.07284388886558</c:v>
                </c:pt>
                <c:pt idx="2612">
                  <c:v>171.13954000002809</c:v>
                </c:pt>
                <c:pt idx="2613">
                  <c:v>171.20618000004026</c:v>
                </c:pt>
                <c:pt idx="2614">
                  <c:v>171.27287638896041</c:v>
                </c:pt>
                <c:pt idx="2615">
                  <c:v>171.33951638890636</c:v>
                </c:pt>
                <c:pt idx="2616">
                  <c:v>171.40618416673607</c:v>
                </c:pt>
                <c:pt idx="2617">
                  <c:v>171.47288027776611</c:v>
                </c:pt>
                <c:pt idx="2618">
                  <c:v>171.53954833335348</c:v>
                </c:pt>
                <c:pt idx="2619">
                  <c:v>171.60618861118954</c:v>
                </c:pt>
                <c:pt idx="2620">
                  <c:v>171.67285694446829</c:v>
                </c:pt>
                <c:pt idx="2621">
                  <c:v>171.73952472223175</c:v>
                </c:pt>
                <c:pt idx="2622">
                  <c:v>171.80619333333439</c:v>
                </c:pt>
                <c:pt idx="2623">
                  <c:v>171.8728611111641</c:v>
                </c:pt>
                <c:pt idx="2624">
                  <c:v>171.93955666667884</c:v>
                </c:pt>
                <c:pt idx="2625">
                  <c:v>172.00622500009007</c:v>
                </c:pt>
                <c:pt idx="2626">
                  <c:v>172.07289305561119</c:v>
                </c:pt>
                <c:pt idx="2627">
                  <c:v>172.13953361113866</c:v>
                </c:pt>
                <c:pt idx="2628">
                  <c:v>172.20620138890214</c:v>
                </c:pt>
                <c:pt idx="2629">
                  <c:v>172.27289694448311</c:v>
                </c:pt>
                <c:pt idx="2630">
                  <c:v>172.33956555558575</c:v>
                </c:pt>
                <c:pt idx="2631">
                  <c:v>172.40620583335559</c:v>
                </c:pt>
                <c:pt idx="2632">
                  <c:v>172.47290166662799</c:v>
                </c:pt>
                <c:pt idx="2633">
                  <c:v>172.53954194446405</c:v>
                </c:pt>
                <c:pt idx="2634">
                  <c:v>172.60623750004504</c:v>
                </c:pt>
                <c:pt idx="2635">
                  <c:v>172.6729058333238</c:v>
                </c:pt>
                <c:pt idx="2636">
                  <c:v>172.73957388897736</c:v>
                </c:pt>
                <c:pt idx="2637">
                  <c:v>172.80621444450483</c:v>
                </c:pt>
                <c:pt idx="2638">
                  <c:v>172.87288222226832</c:v>
                </c:pt>
                <c:pt idx="2639">
                  <c:v>172.93955027778944</c:v>
                </c:pt>
                <c:pt idx="2640">
                  <c:v>173.00624638895195</c:v>
                </c:pt>
                <c:pt idx="2641">
                  <c:v>173.07291472223071</c:v>
                </c:pt>
                <c:pt idx="2642">
                  <c:v>173.13955444448524</c:v>
                </c:pt>
                <c:pt idx="2643">
                  <c:v>173.20622277783022</c:v>
                </c:pt>
                <c:pt idx="2644">
                  <c:v>173.27291861116885</c:v>
                </c:pt>
                <c:pt idx="2645">
                  <c:v>173.33958666668997</c:v>
                </c:pt>
                <c:pt idx="2646">
                  <c:v>173.4062269444598</c:v>
                </c:pt>
                <c:pt idx="2647">
                  <c:v>173.47292277786468</c:v>
                </c:pt>
                <c:pt idx="2648">
                  <c:v>173.53959083338577</c:v>
                </c:pt>
                <c:pt idx="2649">
                  <c:v>173.60623138891327</c:v>
                </c:pt>
                <c:pt idx="2650">
                  <c:v>173.67292666667038</c:v>
                </c:pt>
                <c:pt idx="2651">
                  <c:v>173.73959500001536</c:v>
                </c:pt>
                <c:pt idx="2652">
                  <c:v>173.806263611118</c:v>
                </c:pt>
                <c:pt idx="2653">
                  <c:v>173.87290388888783</c:v>
                </c:pt>
                <c:pt idx="2654">
                  <c:v>173.93959944446883</c:v>
                </c:pt>
                <c:pt idx="2655">
                  <c:v>174.00623944441477</c:v>
                </c:pt>
                <c:pt idx="2656">
                  <c:v>174.07293555557729</c:v>
                </c:pt>
                <c:pt idx="2657">
                  <c:v>174.13960388885604</c:v>
                </c:pt>
                <c:pt idx="2658">
                  <c:v>174.20627194450961</c:v>
                </c:pt>
                <c:pt idx="2659">
                  <c:v>174.27294000003073</c:v>
                </c:pt>
                <c:pt idx="2660">
                  <c:v>174.33960805555185</c:v>
                </c:pt>
                <c:pt idx="2661">
                  <c:v>174.40627611120541</c:v>
                </c:pt>
                <c:pt idx="2662">
                  <c:v>174.47291611115136</c:v>
                </c:pt>
                <c:pt idx="2663">
                  <c:v>174.53958444449637</c:v>
                </c:pt>
                <c:pt idx="2664">
                  <c:v>174.60625250001749</c:v>
                </c:pt>
                <c:pt idx="2665">
                  <c:v>174.67292055560483</c:v>
                </c:pt>
                <c:pt idx="2666">
                  <c:v>174.73958833330207</c:v>
                </c:pt>
                <c:pt idx="2667">
                  <c:v>174.85625750005246</c:v>
                </c:pt>
                <c:pt idx="2668">
                  <c:v>174.92292583333122</c:v>
                </c:pt>
                <c:pt idx="2669">
                  <c:v>174.98959388898479</c:v>
                </c:pt>
                <c:pt idx="2670">
                  <c:v>175.05626194450591</c:v>
                </c:pt>
                <c:pt idx="2671">
                  <c:v>175.12293000002703</c:v>
                </c:pt>
                <c:pt idx="2672">
                  <c:v>175.18959805554815</c:v>
                </c:pt>
                <c:pt idx="2673">
                  <c:v>175.25626638895935</c:v>
                </c:pt>
                <c:pt idx="2674">
                  <c:v>175.32293444448047</c:v>
                </c:pt>
                <c:pt idx="2675">
                  <c:v>175.38960250000159</c:v>
                </c:pt>
                <c:pt idx="2676">
                  <c:v>175.45627055552271</c:v>
                </c:pt>
                <c:pt idx="2677">
                  <c:v>175.52293861117627</c:v>
                </c:pt>
                <c:pt idx="2678">
                  <c:v>175.58960666669739</c:v>
                </c:pt>
                <c:pt idx="2679">
                  <c:v>175.65627472221851</c:v>
                </c:pt>
                <c:pt idx="2680">
                  <c:v>175.72294305562974</c:v>
                </c:pt>
                <c:pt idx="2681">
                  <c:v>175.7896108333932</c:v>
                </c:pt>
                <c:pt idx="2682">
                  <c:v>175.85627916667195</c:v>
                </c:pt>
                <c:pt idx="2683">
                  <c:v>175.92297472225295</c:v>
                </c:pt>
                <c:pt idx="2684">
                  <c:v>175.98964333335559</c:v>
                </c:pt>
                <c:pt idx="2685">
                  <c:v>176.05628361112542</c:v>
                </c:pt>
                <c:pt idx="2686">
                  <c:v>176.12295138888888</c:v>
                </c:pt>
                <c:pt idx="2687">
                  <c:v>176.18961944441</c:v>
                </c:pt>
                <c:pt idx="2688">
                  <c:v>176.25628750006356</c:v>
                </c:pt>
                <c:pt idx="2689">
                  <c:v>176.32295555558468</c:v>
                </c:pt>
                <c:pt idx="2690">
                  <c:v>176.3896236111058</c:v>
                </c:pt>
                <c:pt idx="2691">
                  <c:v>176.45631944444443</c:v>
                </c:pt>
                <c:pt idx="2692">
                  <c:v>176.52295972228049</c:v>
                </c:pt>
                <c:pt idx="2693">
                  <c:v>176.58962805555927</c:v>
                </c:pt>
                <c:pt idx="2694">
                  <c:v>176.65629611114662</c:v>
                </c:pt>
                <c:pt idx="2695">
                  <c:v>176.72296416673396</c:v>
                </c:pt>
                <c:pt idx="2696">
                  <c:v>176.78963277777035</c:v>
                </c:pt>
                <c:pt idx="2697">
                  <c:v>176.8563002777762</c:v>
                </c:pt>
                <c:pt idx="2698">
                  <c:v>176.92299611118105</c:v>
                </c:pt>
                <c:pt idx="2699">
                  <c:v>176.98963638895088</c:v>
                </c:pt>
                <c:pt idx="2700">
                  <c:v>177.05633222222329</c:v>
                </c:pt>
                <c:pt idx="2701">
                  <c:v>177.12300055563449</c:v>
                </c:pt>
                <c:pt idx="2702">
                  <c:v>177.18964055564669</c:v>
                </c:pt>
                <c:pt idx="2703">
                  <c:v>177.25633666667673</c:v>
                </c:pt>
                <c:pt idx="2704">
                  <c:v>177.32297666668893</c:v>
                </c:pt>
                <c:pt idx="2705">
                  <c:v>177.38967250002756</c:v>
                </c:pt>
                <c:pt idx="2706">
                  <c:v>177.45634111113017</c:v>
                </c:pt>
                <c:pt idx="2707">
                  <c:v>177.52300888889366</c:v>
                </c:pt>
                <c:pt idx="2708">
                  <c:v>177.589676944481</c:v>
                </c:pt>
                <c:pt idx="2709">
                  <c:v>177.65631722218461</c:v>
                </c:pt>
                <c:pt idx="2710">
                  <c:v>177.72301305558946</c:v>
                </c:pt>
                <c:pt idx="2711">
                  <c:v>177.78968138886822</c:v>
                </c:pt>
                <c:pt idx="2712">
                  <c:v>177.85632138888042</c:v>
                </c:pt>
                <c:pt idx="2713">
                  <c:v>177.92298972229162</c:v>
                </c:pt>
                <c:pt idx="2714">
                  <c:v>177.9896575000551</c:v>
                </c:pt>
                <c:pt idx="2715">
                  <c:v>178.05632555557622</c:v>
                </c:pt>
                <c:pt idx="2716">
                  <c:v>178.12302166667249</c:v>
                </c:pt>
                <c:pt idx="2717">
                  <c:v>178.18966222226621</c:v>
                </c:pt>
                <c:pt idx="2718">
                  <c:v>178.25633000002966</c:v>
                </c:pt>
                <c:pt idx="2719">
                  <c:v>178.32299805555078</c:v>
                </c:pt>
                <c:pt idx="2720">
                  <c:v>178.3896941667133</c:v>
                </c:pt>
                <c:pt idx="2721">
                  <c:v>178.45633416672547</c:v>
                </c:pt>
                <c:pt idx="2722">
                  <c:v>178.52300250000422</c:v>
                </c:pt>
                <c:pt idx="2723">
                  <c:v>178.5896983334091</c:v>
                </c:pt>
                <c:pt idx="2724">
                  <c:v>178.65633861117894</c:v>
                </c:pt>
                <c:pt idx="2725">
                  <c:v>178.72300666670006</c:v>
                </c:pt>
                <c:pt idx="2726">
                  <c:v>178.78967472222115</c:v>
                </c:pt>
                <c:pt idx="2727">
                  <c:v>178.85634277787474</c:v>
                </c:pt>
                <c:pt idx="2728">
                  <c:v>178.92301083339586</c:v>
                </c:pt>
                <c:pt idx="2729">
                  <c:v>178.98967944443226</c:v>
                </c:pt>
                <c:pt idx="2730">
                  <c:v>179.05634777777726</c:v>
                </c:pt>
                <c:pt idx="2731">
                  <c:v>179.1230152778493</c:v>
                </c:pt>
                <c:pt idx="2732">
                  <c:v>179.1896838888857</c:v>
                </c:pt>
                <c:pt idx="2733">
                  <c:v>179.25635194447307</c:v>
                </c:pt>
                <c:pt idx="2734">
                  <c:v>179.32301972223652</c:v>
                </c:pt>
                <c:pt idx="2735">
                  <c:v>179.38968750006623</c:v>
                </c:pt>
                <c:pt idx="2736">
                  <c:v>179.45635583334499</c:v>
                </c:pt>
                <c:pt idx="2737">
                  <c:v>179.52302361110847</c:v>
                </c:pt>
                <c:pt idx="2738">
                  <c:v>179.58969194451967</c:v>
                </c:pt>
                <c:pt idx="2739">
                  <c:v>179.65635972228316</c:v>
                </c:pt>
                <c:pt idx="2740">
                  <c:v>179.72302805556191</c:v>
                </c:pt>
                <c:pt idx="2741">
                  <c:v>179.7896958333254</c:v>
                </c:pt>
                <c:pt idx="2742">
                  <c:v>179.85636388891274</c:v>
                </c:pt>
                <c:pt idx="2743">
                  <c:v>179.92303222225772</c:v>
                </c:pt>
                <c:pt idx="2744">
                  <c:v>179.9897000000212</c:v>
                </c:pt>
                <c:pt idx="2745">
                  <c:v>180.05636833329996</c:v>
                </c:pt>
                <c:pt idx="2746">
                  <c:v>180.12303666671116</c:v>
                </c:pt>
                <c:pt idx="2747">
                  <c:v>180.18970444447464</c:v>
                </c:pt>
                <c:pt idx="2748">
                  <c:v>180.2563727777534</c:v>
                </c:pt>
                <c:pt idx="2749">
                  <c:v>180.32304055564933</c:v>
                </c:pt>
                <c:pt idx="2750">
                  <c:v>180.38970916668575</c:v>
                </c:pt>
                <c:pt idx="2751">
                  <c:v>180.4563769444492</c:v>
                </c:pt>
                <c:pt idx="2752">
                  <c:v>180.52304500003655</c:v>
                </c:pt>
                <c:pt idx="2753">
                  <c:v>180.58971305562389</c:v>
                </c:pt>
                <c:pt idx="2754">
                  <c:v>180.65638111114501</c:v>
                </c:pt>
                <c:pt idx="2755">
                  <c:v>180.72304916666613</c:v>
                </c:pt>
                <c:pt idx="2756">
                  <c:v>180.78971722218725</c:v>
                </c:pt>
                <c:pt idx="2757">
                  <c:v>180.85638527784081</c:v>
                </c:pt>
                <c:pt idx="2758">
                  <c:v>180.92305333336193</c:v>
                </c:pt>
                <c:pt idx="2759">
                  <c:v>180.98972166664072</c:v>
                </c:pt>
                <c:pt idx="2760">
                  <c:v>181.05638944453662</c:v>
                </c:pt>
                <c:pt idx="2761">
                  <c:v>181.1230577778154</c:v>
                </c:pt>
                <c:pt idx="2762">
                  <c:v>181.18972583333652</c:v>
                </c:pt>
                <c:pt idx="2763">
                  <c:v>181.25639388892387</c:v>
                </c:pt>
                <c:pt idx="2764">
                  <c:v>181.32306194451121</c:v>
                </c:pt>
                <c:pt idx="2765">
                  <c:v>181.38972972227467</c:v>
                </c:pt>
                <c:pt idx="2766">
                  <c:v>181.45639805555345</c:v>
                </c:pt>
                <c:pt idx="2767">
                  <c:v>181.52306611107454</c:v>
                </c:pt>
                <c:pt idx="2768">
                  <c:v>181.58973416672814</c:v>
                </c:pt>
                <c:pt idx="2769">
                  <c:v>181.65640250000689</c:v>
                </c:pt>
                <c:pt idx="2770">
                  <c:v>181.72309833341174</c:v>
                </c:pt>
                <c:pt idx="2771">
                  <c:v>181.78973833342394</c:v>
                </c:pt>
                <c:pt idx="2772">
                  <c:v>181.8564066667027</c:v>
                </c:pt>
                <c:pt idx="2773">
                  <c:v>181.92307472222382</c:v>
                </c:pt>
                <c:pt idx="2774">
                  <c:v>181.98974277781116</c:v>
                </c:pt>
                <c:pt idx="2775">
                  <c:v>182.0564108333985</c:v>
                </c:pt>
                <c:pt idx="2776">
                  <c:v>182.12307888891962</c:v>
                </c:pt>
                <c:pt idx="2777">
                  <c:v>182.18974694444074</c:v>
                </c:pt>
                <c:pt idx="2778">
                  <c:v>182.25641527785194</c:v>
                </c:pt>
                <c:pt idx="2779">
                  <c:v>182.32308305561543</c:v>
                </c:pt>
                <c:pt idx="2780">
                  <c:v>182.38975138889418</c:v>
                </c:pt>
                <c:pt idx="2781">
                  <c:v>182.45641916665767</c:v>
                </c:pt>
                <c:pt idx="2782">
                  <c:v>182.52308722231123</c:v>
                </c:pt>
                <c:pt idx="2783">
                  <c:v>182.58975555558999</c:v>
                </c:pt>
                <c:pt idx="2784">
                  <c:v>182.65642361111111</c:v>
                </c:pt>
                <c:pt idx="2785">
                  <c:v>182.72309222227997</c:v>
                </c:pt>
                <c:pt idx="2786">
                  <c:v>182.78976000004346</c:v>
                </c:pt>
                <c:pt idx="2787">
                  <c:v>182.85645583331586</c:v>
                </c:pt>
                <c:pt idx="2788">
                  <c:v>182.92312388890321</c:v>
                </c:pt>
                <c:pt idx="2789">
                  <c:v>182.98976388891538</c:v>
                </c:pt>
                <c:pt idx="2790">
                  <c:v>183.05646000001167</c:v>
                </c:pt>
                <c:pt idx="2791">
                  <c:v>183.12310027778148</c:v>
                </c:pt>
                <c:pt idx="2792">
                  <c:v>183.1897683333026</c:v>
                </c:pt>
                <c:pt idx="2793">
                  <c:v>183.25646388888359</c:v>
                </c:pt>
                <c:pt idx="2794">
                  <c:v>183.37310555557409</c:v>
                </c:pt>
                <c:pt idx="2795">
                  <c:v>183.43977361109521</c:v>
                </c:pt>
                <c:pt idx="2796">
                  <c:v>183.50644166668255</c:v>
                </c:pt>
                <c:pt idx="2797">
                  <c:v>183.57313777777884</c:v>
                </c:pt>
                <c:pt idx="2798">
                  <c:v>183.63977777779101</c:v>
                </c:pt>
                <c:pt idx="2799">
                  <c:v>183.70644583331213</c:v>
                </c:pt>
                <c:pt idx="2800">
                  <c:v>183.77314222223228</c:v>
                </c:pt>
                <c:pt idx="2801">
                  <c:v>183.83978194448682</c:v>
                </c:pt>
                <c:pt idx="2802">
                  <c:v>183.90647833340697</c:v>
                </c:pt>
                <c:pt idx="2803">
                  <c:v>183.97311833341917</c:v>
                </c:pt>
                <c:pt idx="2804">
                  <c:v>184.0397861111164</c:v>
                </c:pt>
                <c:pt idx="2805">
                  <c:v>184.10645472221904</c:v>
                </c:pt>
                <c:pt idx="2806">
                  <c:v>184.17315055555767</c:v>
                </c:pt>
                <c:pt idx="2807">
                  <c:v>184.24009638892281</c:v>
                </c:pt>
                <c:pt idx="2808">
                  <c:v>184.30701444447041</c:v>
                </c:pt>
                <c:pt idx="2809">
                  <c:v>184.37368222223387</c:v>
                </c:pt>
                <c:pt idx="2810">
                  <c:v>184.44037861115402</c:v>
                </c:pt>
                <c:pt idx="2811">
                  <c:v>184.50701833340858</c:v>
                </c:pt>
                <c:pt idx="2812">
                  <c:v>184.57371444450484</c:v>
                </c:pt>
                <c:pt idx="2813">
                  <c:v>184.64035472220846</c:v>
                </c:pt>
                <c:pt idx="2814">
                  <c:v>184.70702250003814</c:v>
                </c:pt>
                <c:pt idx="2815">
                  <c:v>184.77371833337679</c:v>
                </c:pt>
                <c:pt idx="2816">
                  <c:v>184.84035888890426</c:v>
                </c:pt>
                <c:pt idx="2817">
                  <c:v>184.90702694442538</c:v>
                </c:pt>
                <c:pt idx="2818">
                  <c:v>184.97369500001273</c:v>
                </c:pt>
                <c:pt idx="2819">
                  <c:v>185.04036305560007</c:v>
                </c:pt>
                <c:pt idx="2820">
                  <c:v>185.10703138887882</c:v>
                </c:pt>
                <c:pt idx="2821">
                  <c:v>185.17372722228367</c:v>
                </c:pt>
                <c:pt idx="2822">
                  <c:v>185.24036722229587</c:v>
                </c:pt>
                <c:pt idx="2823">
                  <c:v>185.3070636111498</c:v>
                </c:pt>
                <c:pt idx="2824">
                  <c:v>185.37370388885338</c:v>
                </c:pt>
                <c:pt idx="2825">
                  <c:v>185.44037138892546</c:v>
                </c:pt>
                <c:pt idx="2826">
                  <c:v>185.50703972227043</c:v>
                </c:pt>
                <c:pt idx="2827">
                  <c:v>185.57370805554919</c:v>
                </c:pt>
                <c:pt idx="2828">
                  <c:v>185.64037611120278</c:v>
                </c:pt>
                <c:pt idx="2829">
                  <c:v>185.70704416672388</c:v>
                </c:pt>
                <c:pt idx="2830">
                  <c:v>185.77373999999628</c:v>
                </c:pt>
                <c:pt idx="2831">
                  <c:v>185.84040833334129</c:v>
                </c:pt>
                <c:pt idx="2832">
                  <c:v>185.90704833335346</c:v>
                </c:pt>
                <c:pt idx="2833">
                  <c:v>185.9737163889408</c:v>
                </c:pt>
                <c:pt idx="2834">
                  <c:v>186.04038444446192</c:v>
                </c:pt>
                <c:pt idx="2835">
                  <c:v>186.10705277774068</c:v>
                </c:pt>
                <c:pt idx="2836">
                  <c:v>186.17374833332167</c:v>
                </c:pt>
                <c:pt idx="2837">
                  <c:v>186.24038861115773</c:v>
                </c:pt>
                <c:pt idx="2838">
                  <c:v>186.30708472225402</c:v>
                </c:pt>
                <c:pt idx="2839">
                  <c:v>186.37375277777514</c:v>
                </c:pt>
                <c:pt idx="2840">
                  <c:v>186.4403930556112</c:v>
                </c:pt>
                <c:pt idx="2841">
                  <c:v>186.50708888894982</c:v>
                </c:pt>
                <c:pt idx="2842">
                  <c:v>186.57375694447094</c:v>
                </c:pt>
                <c:pt idx="2843">
                  <c:v>186.64039750006464</c:v>
                </c:pt>
                <c:pt idx="2844">
                  <c:v>186.70706527782812</c:v>
                </c:pt>
                <c:pt idx="2845">
                  <c:v>186.77373361110688</c:v>
                </c:pt>
                <c:pt idx="2846">
                  <c:v>186.84040138887033</c:v>
                </c:pt>
                <c:pt idx="2847">
                  <c:v>186.90709750003285</c:v>
                </c:pt>
                <c:pt idx="2848">
                  <c:v>186.97373805556032</c:v>
                </c:pt>
                <c:pt idx="2849">
                  <c:v>187.0404058333238</c:v>
                </c:pt>
                <c:pt idx="2850">
                  <c:v>187.107074166735</c:v>
                </c:pt>
                <c:pt idx="2851">
                  <c:v>187.17374222225612</c:v>
                </c:pt>
                <c:pt idx="2852">
                  <c:v>187.24041000001961</c:v>
                </c:pt>
                <c:pt idx="2853">
                  <c:v>187.30707805554073</c:v>
                </c:pt>
                <c:pt idx="2854">
                  <c:v>187.37374611112807</c:v>
                </c:pt>
                <c:pt idx="2855">
                  <c:v>187.44041444447305</c:v>
                </c:pt>
                <c:pt idx="2856">
                  <c:v>187.50708249999417</c:v>
                </c:pt>
                <c:pt idx="2857">
                  <c:v>187.57377833339902</c:v>
                </c:pt>
                <c:pt idx="2858">
                  <c:v>187.64044583333862</c:v>
                </c:pt>
                <c:pt idx="2859">
                  <c:v>187.70711444444126</c:v>
                </c:pt>
                <c:pt idx="2860">
                  <c:v>187.77378277785249</c:v>
                </c:pt>
                <c:pt idx="2861">
                  <c:v>187.84045083337361</c:v>
                </c:pt>
                <c:pt idx="2862">
                  <c:v>187.90711861113707</c:v>
                </c:pt>
                <c:pt idx="2863">
                  <c:v>187.9737588889069</c:v>
                </c:pt>
                <c:pt idx="2864">
                  <c:v>188.04045527782705</c:v>
                </c:pt>
                <c:pt idx="2865">
                  <c:v>188.10712333334817</c:v>
                </c:pt>
                <c:pt idx="2866">
                  <c:v>188.17379138886929</c:v>
                </c:pt>
                <c:pt idx="2867">
                  <c:v>188.24045944445663</c:v>
                </c:pt>
                <c:pt idx="2868">
                  <c:v>188.3070994444688</c:v>
                </c:pt>
                <c:pt idx="2869">
                  <c:v>188.37379527780746</c:v>
                </c:pt>
                <c:pt idx="2870">
                  <c:v>188.4404633333948</c:v>
                </c:pt>
                <c:pt idx="2871">
                  <c:v>188.50713166673978</c:v>
                </c:pt>
                <c:pt idx="2872">
                  <c:v>188.57377194450962</c:v>
                </c:pt>
                <c:pt idx="2873">
                  <c:v>188.64043972227307</c:v>
                </c:pt>
                <c:pt idx="2874">
                  <c:v>188.70713611119322</c:v>
                </c:pt>
                <c:pt idx="2875">
                  <c:v>188.77380444447201</c:v>
                </c:pt>
                <c:pt idx="2876">
                  <c:v>188.84047194447783</c:v>
                </c:pt>
                <c:pt idx="2877">
                  <c:v>188.90713999999895</c:v>
                </c:pt>
                <c:pt idx="2878">
                  <c:v>188.97380805558629</c:v>
                </c:pt>
                <c:pt idx="2879">
                  <c:v>189.04044861117998</c:v>
                </c:pt>
                <c:pt idx="2880">
                  <c:v>189.10711638894347</c:v>
                </c:pt>
                <c:pt idx="2881">
                  <c:v>189.17378500004608</c:v>
                </c:pt>
                <c:pt idx="2882">
                  <c:v>189.24048055562707</c:v>
                </c:pt>
                <c:pt idx="2883">
                  <c:v>189.30714888890586</c:v>
                </c:pt>
                <c:pt idx="2884">
                  <c:v>189.37381666666931</c:v>
                </c:pt>
                <c:pt idx="2885">
                  <c:v>189.44048472225666</c:v>
                </c:pt>
                <c:pt idx="2886">
                  <c:v>189.50715305560166</c:v>
                </c:pt>
                <c:pt idx="2887">
                  <c:v>189.57382083336512</c:v>
                </c:pt>
                <c:pt idx="2888">
                  <c:v>189.64046111113495</c:v>
                </c:pt>
                <c:pt idx="2889">
                  <c:v>189.70715694447358</c:v>
                </c:pt>
                <c:pt idx="2890">
                  <c:v>189.77382500006092</c:v>
                </c:pt>
                <c:pt idx="2891">
                  <c:v>189.84046555558839</c:v>
                </c:pt>
                <c:pt idx="2892">
                  <c:v>189.90713333335188</c:v>
                </c:pt>
                <c:pt idx="2893">
                  <c:v>189.97382944451439</c:v>
                </c:pt>
                <c:pt idx="2894">
                  <c:v>190.04049777779315</c:v>
                </c:pt>
                <c:pt idx="2895">
                  <c:v>190.10716555555661</c:v>
                </c:pt>
                <c:pt idx="2896">
                  <c:v>190.17383361114395</c:v>
                </c:pt>
                <c:pt idx="2897">
                  <c:v>190.24050194448895</c:v>
                </c:pt>
                <c:pt idx="2898">
                  <c:v>190.30714222225879</c:v>
                </c:pt>
                <c:pt idx="2899">
                  <c:v>190.37383805559742</c:v>
                </c:pt>
                <c:pt idx="2900">
                  <c:v>190.44047805554337</c:v>
                </c:pt>
                <c:pt idx="2901">
                  <c:v>190.5071463889546</c:v>
                </c:pt>
                <c:pt idx="2902">
                  <c:v>190.573842222227</c:v>
                </c:pt>
                <c:pt idx="2903">
                  <c:v>190.64048222223917</c:v>
                </c:pt>
                <c:pt idx="2904">
                  <c:v>190.70715111116567</c:v>
                </c:pt>
                <c:pt idx="2905">
                  <c:v>190.77381888892916</c:v>
                </c:pt>
                <c:pt idx="2906">
                  <c:v>190.84051472220156</c:v>
                </c:pt>
                <c:pt idx="2907">
                  <c:v>190.9071549999714</c:v>
                </c:pt>
                <c:pt idx="2908">
                  <c:v>190.97382277786733</c:v>
                </c:pt>
                <c:pt idx="2909">
                  <c:v>191.04049111114608</c:v>
                </c:pt>
                <c:pt idx="2910">
                  <c:v>191.1071591666672</c:v>
                </c:pt>
                <c:pt idx="2911">
                  <c:v>191.17382722225454</c:v>
                </c:pt>
                <c:pt idx="2912">
                  <c:v>191.24049527784189</c:v>
                </c:pt>
                <c:pt idx="2913">
                  <c:v>191.30716333336301</c:v>
                </c:pt>
                <c:pt idx="2914">
                  <c:v>191.37385916670164</c:v>
                </c:pt>
                <c:pt idx="2915">
                  <c:v>191.44049972229533</c:v>
                </c:pt>
                <c:pt idx="2916">
                  <c:v>191.50716777781645</c:v>
                </c:pt>
                <c:pt idx="2917">
                  <c:v>191.57383583333757</c:v>
                </c:pt>
                <c:pt idx="2918">
                  <c:v>191.64050388885869</c:v>
                </c:pt>
                <c:pt idx="2919">
                  <c:v>191.70717194451225</c:v>
                </c:pt>
                <c:pt idx="2920">
                  <c:v>191.77386805554232</c:v>
                </c:pt>
                <c:pt idx="2921">
                  <c:v>191.89053722222647</c:v>
                </c:pt>
                <c:pt idx="2922">
                  <c:v>191.95720500005615</c:v>
                </c:pt>
                <c:pt idx="2923">
                  <c:v>192.02384527782598</c:v>
                </c:pt>
                <c:pt idx="2924">
                  <c:v>192.09054111116461</c:v>
                </c:pt>
                <c:pt idx="2925">
                  <c:v>192.15720944450962</c:v>
                </c:pt>
                <c:pt idx="2926">
                  <c:v>192.22384972227945</c:v>
                </c:pt>
                <c:pt idx="2927">
                  <c:v>192.29054555555186</c:v>
                </c:pt>
                <c:pt idx="2928">
                  <c:v>192.35718555556403</c:v>
                </c:pt>
                <c:pt idx="2929">
                  <c:v>192.42385388897526</c:v>
                </c:pt>
                <c:pt idx="2930">
                  <c:v>192.49052222225401</c:v>
                </c:pt>
                <c:pt idx="2931">
                  <c:v>192.55721777783501</c:v>
                </c:pt>
                <c:pt idx="2932">
                  <c:v>192.62388583335613</c:v>
                </c:pt>
                <c:pt idx="2933">
                  <c:v>192.69052638894982</c:v>
                </c:pt>
                <c:pt idx="2934">
                  <c:v>192.75722222222223</c:v>
                </c:pt>
                <c:pt idx="2935">
                  <c:v>192.8238905555672</c:v>
                </c:pt>
                <c:pt idx="2936">
                  <c:v>192.89055861115455</c:v>
                </c:pt>
                <c:pt idx="2937">
                  <c:v>192.95722638891803</c:v>
                </c:pt>
                <c:pt idx="2938">
                  <c:v>193.02389444450537</c:v>
                </c:pt>
                <c:pt idx="2939">
                  <c:v>193.09056277785035</c:v>
                </c:pt>
                <c:pt idx="2940">
                  <c:v>193.15723055554761</c:v>
                </c:pt>
                <c:pt idx="2941">
                  <c:v>193.22389888889259</c:v>
                </c:pt>
                <c:pt idx="2942">
                  <c:v>193.2905666667223</c:v>
                </c:pt>
                <c:pt idx="2943">
                  <c:v>193.35720722231599</c:v>
                </c:pt>
                <c:pt idx="2944">
                  <c:v>193.4239030555884</c:v>
                </c:pt>
                <c:pt idx="2945">
                  <c:v>193.49054333335823</c:v>
                </c:pt>
                <c:pt idx="2946">
                  <c:v>193.55723916669686</c:v>
                </c:pt>
                <c:pt idx="2947">
                  <c:v>193.62390750004187</c:v>
                </c:pt>
                <c:pt idx="2948">
                  <c:v>193.69054777781167</c:v>
                </c:pt>
                <c:pt idx="2949">
                  <c:v>193.75721583333279</c:v>
                </c:pt>
                <c:pt idx="2950">
                  <c:v>193.82388361109628</c:v>
                </c:pt>
                <c:pt idx="2951">
                  <c:v>193.89058000001643</c:v>
                </c:pt>
                <c:pt idx="2952">
                  <c:v>193.95724777777988</c:v>
                </c:pt>
                <c:pt idx="2953">
                  <c:v>194.02391583336725</c:v>
                </c:pt>
                <c:pt idx="2954">
                  <c:v>194.09058416671223</c:v>
                </c:pt>
                <c:pt idx="2955">
                  <c:v>194.15725222223335</c:v>
                </c:pt>
                <c:pt idx="2956">
                  <c:v>194.22389222224552</c:v>
                </c:pt>
                <c:pt idx="2957">
                  <c:v>194.29056027776664</c:v>
                </c:pt>
                <c:pt idx="2958">
                  <c:v>194.35722833335399</c:v>
                </c:pt>
                <c:pt idx="2959">
                  <c:v>194.42389666669899</c:v>
                </c:pt>
                <c:pt idx="2960">
                  <c:v>194.49056472222011</c:v>
                </c:pt>
                <c:pt idx="2961">
                  <c:v>194.55723277774123</c:v>
                </c:pt>
                <c:pt idx="2962">
                  <c:v>194.6239008333948</c:v>
                </c:pt>
                <c:pt idx="2963">
                  <c:v>194.69056916667355</c:v>
                </c:pt>
                <c:pt idx="2964">
                  <c:v>194.75723694443704</c:v>
                </c:pt>
                <c:pt idx="2965">
                  <c:v>194.82393305559953</c:v>
                </c:pt>
                <c:pt idx="2966">
                  <c:v>194.89057305561172</c:v>
                </c:pt>
                <c:pt idx="2967">
                  <c:v>194.95726916670799</c:v>
                </c:pt>
                <c:pt idx="2968">
                  <c:v>195.02390916665397</c:v>
                </c:pt>
                <c:pt idx="2969">
                  <c:v>195.09057750006517</c:v>
                </c:pt>
                <c:pt idx="2970">
                  <c:v>195.15724555558629</c:v>
                </c:pt>
                <c:pt idx="2971">
                  <c:v>195.22394138892491</c:v>
                </c:pt>
                <c:pt idx="2972">
                  <c:v>195.29058166662853</c:v>
                </c:pt>
                <c:pt idx="2973">
                  <c:v>195.35724972228209</c:v>
                </c:pt>
                <c:pt idx="2974">
                  <c:v>195.42391805556085</c:v>
                </c:pt>
                <c:pt idx="2975">
                  <c:v>195.49058583332433</c:v>
                </c:pt>
                <c:pt idx="2976">
                  <c:v>195.55725416673553</c:v>
                </c:pt>
                <c:pt idx="2977">
                  <c:v>195.62392250001432</c:v>
                </c:pt>
                <c:pt idx="2978">
                  <c:v>195.69059027777777</c:v>
                </c:pt>
                <c:pt idx="2979">
                  <c:v>195.75725833336512</c:v>
                </c:pt>
                <c:pt idx="2980">
                  <c:v>195.82392638895246</c:v>
                </c:pt>
                <c:pt idx="2981">
                  <c:v>195.89059472223124</c:v>
                </c:pt>
                <c:pt idx="2982">
                  <c:v>195.95726277781858</c:v>
                </c:pt>
                <c:pt idx="2983">
                  <c:v>196.02393055558204</c:v>
                </c:pt>
                <c:pt idx="2984">
                  <c:v>196.09059888892705</c:v>
                </c:pt>
                <c:pt idx="2985">
                  <c:v>196.15726694444814</c:v>
                </c:pt>
                <c:pt idx="2986">
                  <c:v>196.22393499996926</c:v>
                </c:pt>
                <c:pt idx="2987">
                  <c:v>196.29060305562285</c:v>
                </c:pt>
                <c:pt idx="2988">
                  <c:v>196.35727138890161</c:v>
                </c:pt>
                <c:pt idx="2989">
                  <c:v>196.42393916666506</c:v>
                </c:pt>
                <c:pt idx="2990">
                  <c:v>196.49060722231866</c:v>
                </c:pt>
                <c:pt idx="2991">
                  <c:v>196.55727583335505</c:v>
                </c:pt>
                <c:pt idx="2992">
                  <c:v>196.62394361111853</c:v>
                </c:pt>
                <c:pt idx="2993">
                  <c:v>196.69061194446351</c:v>
                </c:pt>
                <c:pt idx="2994">
                  <c:v>196.75727972229322</c:v>
                </c:pt>
                <c:pt idx="2995">
                  <c:v>196.82394777781434</c:v>
                </c:pt>
                <c:pt idx="2996">
                  <c:v>196.8906438889106</c:v>
                </c:pt>
                <c:pt idx="2997">
                  <c:v>196.95728416674666</c:v>
                </c:pt>
                <c:pt idx="2998">
                  <c:v>197.02395250002544</c:v>
                </c:pt>
                <c:pt idx="2999">
                  <c:v>197.0906202777889</c:v>
                </c:pt>
                <c:pt idx="3000">
                  <c:v>197.15728833331002</c:v>
                </c:pt>
                <c:pt idx="3001">
                  <c:v>197.22398444447253</c:v>
                </c:pt>
                <c:pt idx="3002">
                  <c:v>197.29062444448471</c:v>
                </c:pt>
                <c:pt idx="3003">
                  <c:v>197.35729277776346</c:v>
                </c:pt>
                <c:pt idx="3004">
                  <c:v>197.4239608333508</c:v>
                </c:pt>
                <c:pt idx="3005">
                  <c:v>197.4906563889318</c:v>
                </c:pt>
                <c:pt idx="3006">
                  <c:v>197.55729722221693</c:v>
                </c:pt>
                <c:pt idx="3007">
                  <c:v>197.62396500004661</c:v>
                </c:pt>
                <c:pt idx="3008">
                  <c:v>197.69063305563398</c:v>
                </c:pt>
                <c:pt idx="3009">
                  <c:v>197.75730111115507</c:v>
                </c:pt>
                <c:pt idx="3010">
                  <c:v>197.82396888891856</c:v>
                </c:pt>
                <c:pt idx="3011">
                  <c:v>197.89063722219731</c:v>
                </c:pt>
                <c:pt idx="3012">
                  <c:v>197.95730527785091</c:v>
                </c:pt>
                <c:pt idx="3013">
                  <c:v>198.023973333372</c:v>
                </c:pt>
                <c:pt idx="3014">
                  <c:v>198.09064166665078</c:v>
                </c:pt>
                <c:pt idx="3015">
                  <c:v>198.15730972223813</c:v>
                </c:pt>
                <c:pt idx="3016">
                  <c:v>198.2239775000678</c:v>
                </c:pt>
                <c:pt idx="3017">
                  <c:v>198.29064583334659</c:v>
                </c:pt>
                <c:pt idx="3018">
                  <c:v>198.35731388893393</c:v>
                </c:pt>
                <c:pt idx="3019">
                  <c:v>198.42398194452127</c:v>
                </c:pt>
                <c:pt idx="3020">
                  <c:v>198.49067777779368</c:v>
                </c:pt>
                <c:pt idx="3021">
                  <c:v>198.55731805556351</c:v>
                </c:pt>
                <c:pt idx="3022">
                  <c:v>198.62398611108463</c:v>
                </c:pt>
                <c:pt idx="3023">
                  <c:v>198.6906541667382</c:v>
                </c:pt>
                <c:pt idx="3024">
                  <c:v>198.75732250001695</c:v>
                </c:pt>
                <c:pt idx="3025">
                  <c:v>198.8240183334218</c:v>
                </c:pt>
                <c:pt idx="3026">
                  <c:v>198.89065861112542</c:v>
                </c:pt>
                <c:pt idx="3027">
                  <c:v>198.95732666671276</c:v>
                </c:pt>
                <c:pt idx="3028">
                  <c:v>199.02399472223388</c:v>
                </c:pt>
                <c:pt idx="3029">
                  <c:v>199.09066305557886</c:v>
                </c:pt>
                <c:pt idx="3030">
                  <c:v>199.15733083340857</c:v>
                </c:pt>
                <c:pt idx="3031">
                  <c:v>199.22399916668732</c:v>
                </c:pt>
                <c:pt idx="3032">
                  <c:v>199.29069500002595</c:v>
                </c:pt>
                <c:pt idx="3033">
                  <c:v>199.35733499997193</c:v>
                </c:pt>
                <c:pt idx="3034">
                  <c:v>199.42400333338313</c:v>
                </c:pt>
                <c:pt idx="3035">
                  <c:v>199.49067138890425</c:v>
                </c:pt>
                <c:pt idx="3036">
                  <c:v>199.55733972224925</c:v>
                </c:pt>
                <c:pt idx="3037">
                  <c:v>199.6240077778366</c:v>
                </c:pt>
                <c:pt idx="3038">
                  <c:v>199.69067555560005</c:v>
                </c:pt>
                <c:pt idx="3039">
                  <c:v>199.75734416670269</c:v>
                </c:pt>
                <c:pt idx="3040">
                  <c:v>199.8240394444598</c:v>
                </c:pt>
                <c:pt idx="3041">
                  <c:v>199.89068000005352</c:v>
                </c:pt>
                <c:pt idx="3042">
                  <c:v>199.95734805557464</c:v>
                </c:pt>
                <c:pt idx="3043">
                  <c:v>200.02401611116198</c:v>
                </c:pt>
                <c:pt idx="3044">
                  <c:v>200.0906841666831</c:v>
                </c:pt>
                <c:pt idx="3045">
                  <c:v>200.15735250002808</c:v>
                </c:pt>
                <c:pt idx="3046">
                  <c:v>200.22404805554285</c:v>
                </c:pt>
                <c:pt idx="3047">
                  <c:v>200.29068861113655</c:v>
                </c:pt>
                <c:pt idx="3048">
                  <c:v>200.40738527781434</c:v>
                </c:pt>
                <c:pt idx="3049">
                  <c:v>200.4740536110931</c:v>
                </c:pt>
                <c:pt idx="3050">
                  <c:v>200.5406936111053</c:v>
                </c:pt>
                <c:pt idx="3051">
                  <c:v>200.60738972226778</c:v>
                </c:pt>
                <c:pt idx="3052">
                  <c:v>200.67402972227998</c:v>
                </c:pt>
                <c:pt idx="3053">
                  <c:v>200.7406983333826</c:v>
                </c:pt>
                <c:pt idx="3054">
                  <c:v>200.80739388896359</c:v>
                </c:pt>
                <c:pt idx="3055">
                  <c:v>200.87403416673342</c:v>
                </c:pt>
                <c:pt idx="3056">
                  <c:v>200.94070250001218</c:v>
                </c:pt>
                <c:pt idx="3057">
                  <c:v>201.00737027777566</c:v>
                </c:pt>
                <c:pt idx="3058">
                  <c:v>201.07406611111429</c:v>
                </c:pt>
                <c:pt idx="3059">
                  <c:v>201.14070666670798</c:v>
                </c:pt>
                <c:pt idx="3060">
                  <c:v>201.20737444447147</c:v>
                </c:pt>
                <c:pt idx="3061">
                  <c:v>201.27404277781645</c:v>
                </c:pt>
                <c:pt idx="3062">
                  <c:v>201.34071083340379</c:v>
                </c:pt>
                <c:pt idx="3063">
                  <c:v>201.40737888892491</c:v>
                </c:pt>
                <c:pt idx="3064">
                  <c:v>201.47404694444603</c:v>
                </c:pt>
                <c:pt idx="3065">
                  <c:v>201.54071499996715</c:v>
                </c:pt>
                <c:pt idx="3066">
                  <c:v>201.60738277786308</c:v>
                </c:pt>
                <c:pt idx="3067">
                  <c:v>201.67405138889947</c:v>
                </c:pt>
                <c:pt idx="3068">
                  <c:v>201.74071916666296</c:v>
                </c:pt>
                <c:pt idx="3069">
                  <c:v>201.80738750007419</c:v>
                </c:pt>
                <c:pt idx="3070">
                  <c:v>201.87408361110423</c:v>
                </c:pt>
                <c:pt idx="3071">
                  <c:v>201.94072333335876</c:v>
                </c:pt>
                <c:pt idx="3072">
                  <c:v>202.00739166670377</c:v>
                </c:pt>
                <c:pt idx="3073">
                  <c:v>202.07405972229111</c:v>
                </c:pt>
                <c:pt idx="3074">
                  <c:v>202.1407277778122</c:v>
                </c:pt>
                <c:pt idx="3075">
                  <c:v>202.20742388890849</c:v>
                </c:pt>
                <c:pt idx="3076">
                  <c:v>202.27406361109681</c:v>
                </c:pt>
                <c:pt idx="3077">
                  <c:v>202.34073194450804</c:v>
                </c:pt>
                <c:pt idx="3078">
                  <c:v>202.40742805553808</c:v>
                </c:pt>
                <c:pt idx="3079">
                  <c:v>202.47406833330791</c:v>
                </c:pt>
                <c:pt idx="3080">
                  <c:v>202.54073638896148</c:v>
                </c:pt>
                <c:pt idx="3081">
                  <c:v>202.60743249999152</c:v>
                </c:pt>
                <c:pt idx="3082">
                  <c:v>202.67410027782122</c:v>
                </c:pt>
                <c:pt idx="3083">
                  <c:v>202.74074055559106</c:v>
                </c:pt>
                <c:pt idx="3084">
                  <c:v>202.80740833335452</c:v>
                </c:pt>
                <c:pt idx="3085">
                  <c:v>202.87407666669952</c:v>
                </c:pt>
                <c:pt idx="3086">
                  <c:v>202.94074472222064</c:v>
                </c:pt>
                <c:pt idx="3087">
                  <c:v>203.00744055562549</c:v>
                </c:pt>
                <c:pt idx="3088">
                  <c:v>203.07408083339533</c:v>
                </c:pt>
                <c:pt idx="3089">
                  <c:v>203.14074916667408</c:v>
                </c:pt>
                <c:pt idx="3090">
                  <c:v>203.2074172221952</c:v>
                </c:pt>
                <c:pt idx="3091">
                  <c:v>203.27411305560005</c:v>
                </c:pt>
                <c:pt idx="3092">
                  <c:v>203.34078083336354</c:v>
                </c:pt>
                <c:pt idx="3093">
                  <c:v>203.4074494445324</c:v>
                </c:pt>
                <c:pt idx="3094">
                  <c:v>203.47411777781116</c:v>
                </c:pt>
                <c:pt idx="3095">
                  <c:v>203.54075750006569</c:v>
                </c:pt>
                <c:pt idx="3096">
                  <c:v>203.60742583334445</c:v>
                </c:pt>
                <c:pt idx="3097">
                  <c:v>203.67412166668308</c:v>
                </c:pt>
                <c:pt idx="3098">
                  <c:v>203.74078944451279</c:v>
                </c:pt>
                <c:pt idx="3099">
                  <c:v>203.80742972228262</c:v>
                </c:pt>
                <c:pt idx="3100">
                  <c:v>203.87412583331266</c:v>
                </c:pt>
                <c:pt idx="3101">
                  <c:v>203.9407661110825</c:v>
                </c:pt>
                <c:pt idx="3102">
                  <c:v>204.00746194448735</c:v>
                </c:pt>
                <c:pt idx="3103">
                  <c:v>204.07413000000847</c:v>
                </c:pt>
                <c:pt idx="3104">
                  <c:v>204.14079805559581</c:v>
                </c:pt>
                <c:pt idx="3105">
                  <c:v>204.20743861118953</c:v>
                </c:pt>
                <c:pt idx="3106">
                  <c:v>204.27413416670427</c:v>
                </c:pt>
                <c:pt idx="3107">
                  <c:v>204.34080249998306</c:v>
                </c:pt>
                <c:pt idx="3108">
                  <c:v>204.40744249999523</c:v>
                </c:pt>
                <c:pt idx="3109">
                  <c:v>204.47413861115774</c:v>
                </c:pt>
                <c:pt idx="3110">
                  <c:v>204.5408069444365</c:v>
                </c:pt>
                <c:pt idx="3111">
                  <c:v>204.6074747222662</c:v>
                </c:pt>
                <c:pt idx="3112">
                  <c:v>204.67411527779367</c:v>
                </c:pt>
                <c:pt idx="3113">
                  <c:v>204.7408111111323</c:v>
                </c:pt>
                <c:pt idx="3114">
                  <c:v>204.80747916665342</c:v>
                </c:pt>
                <c:pt idx="3115">
                  <c:v>204.87414722230699</c:v>
                </c:pt>
                <c:pt idx="3116">
                  <c:v>204.94081527782811</c:v>
                </c:pt>
                <c:pt idx="3117">
                  <c:v>205.00745555559794</c:v>
                </c:pt>
                <c:pt idx="3118">
                  <c:v>205.07412361111906</c:v>
                </c:pt>
                <c:pt idx="3119">
                  <c:v>205.14081944445769</c:v>
                </c:pt>
                <c:pt idx="3120">
                  <c:v>205.2074872222874</c:v>
                </c:pt>
                <c:pt idx="3121">
                  <c:v>205.27412777781487</c:v>
                </c:pt>
                <c:pt idx="3122">
                  <c:v>205.34079583333599</c:v>
                </c:pt>
                <c:pt idx="3123">
                  <c:v>205.40746416668097</c:v>
                </c:pt>
                <c:pt idx="3124">
                  <c:v>205.47415972226196</c:v>
                </c:pt>
                <c:pt idx="3125">
                  <c:v>205.54080000003179</c:v>
                </c:pt>
                <c:pt idx="3126">
                  <c:v>205.60746833331055</c:v>
                </c:pt>
                <c:pt idx="3127">
                  <c:v>205.67413611120648</c:v>
                </c:pt>
                <c:pt idx="3128">
                  <c:v>205.74080444448524</c:v>
                </c:pt>
                <c:pt idx="3129">
                  <c:v>205.80747250000636</c:v>
                </c:pt>
                <c:pt idx="3130">
                  <c:v>205.8741405555937</c:v>
                </c:pt>
                <c:pt idx="3131">
                  <c:v>205.94080861118104</c:v>
                </c:pt>
                <c:pt idx="3132">
                  <c:v>206.00750444445345</c:v>
                </c:pt>
                <c:pt idx="3133">
                  <c:v>206.07417277779845</c:v>
                </c:pt>
                <c:pt idx="3134">
                  <c:v>206.14084111114343</c:v>
                </c:pt>
                <c:pt idx="3135">
                  <c:v>206.20750861114925</c:v>
                </c:pt>
                <c:pt idx="3136">
                  <c:v>206.27417722218567</c:v>
                </c:pt>
                <c:pt idx="3137">
                  <c:v>206.34081694444021</c:v>
                </c:pt>
                <c:pt idx="3138">
                  <c:v>206.40748527785144</c:v>
                </c:pt>
                <c:pt idx="3139">
                  <c:v>206.47415333337253</c:v>
                </c:pt>
                <c:pt idx="3140">
                  <c:v>206.54082138889365</c:v>
                </c:pt>
                <c:pt idx="3141">
                  <c:v>206.60748944448099</c:v>
                </c:pt>
                <c:pt idx="3142">
                  <c:v>206.67415750006833</c:v>
                </c:pt>
                <c:pt idx="3143">
                  <c:v>206.74082527783182</c:v>
                </c:pt>
                <c:pt idx="3144">
                  <c:v>206.80749388893446</c:v>
                </c:pt>
                <c:pt idx="3145">
                  <c:v>206.87416166663169</c:v>
                </c:pt>
                <c:pt idx="3146">
                  <c:v>206.94085777779421</c:v>
                </c:pt>
                <c:pt idx="3147">
                  <c:v>207.00749805556404</c:v>
                </c:pt>
                <c:pt idx="3148">
                  <c:v>207.07419388896889</c:v>
                </c:pt>
                <c:pt idx="3149">
                  <c:v>207.14083416673873</c:v>
                </c:pt>
                <c:pt idx="3150">
                  <c:v>207.20750222225985</c:v>
                </c:pt>
                <c:pt idx="3151">
                  <c:v>207.27417027778097</c:v>
                </c:pt>
                <c:pt idx="3152">
                  <c:v>207.34083833336831</c:v>
                </c:pt>
                <c:pt idx="3153">
                  <c:v>207.40750638895565</c:v>
                </c:pt>
                <c:pt idx="3154">
                  <c:v>207.47417444447677</c:v>
                </c:pt>
                <c:pt idx="3155">
                  <c:v>207.54084277782175</c:v>
                </c:pt>
                <c:pt idx="3156">
                  <c:v>207.60751083340909</c:v>
                </c:pt>
                <c:pt idx="3157">
                  <c:v>207.67417888893021</c:v>
                </c:pt>
                <c:pt idx="3158">
                  <c:v>207.74084694445133</c:v>
                </c:pt>
                <c:pt idx="3159">
                  <c:v>207.80751499997245</c:v>
                </c:pt>
                <c:pt idx="3160">
                  <c:v>207.87418305562602</c:v>
                </c:pt>
                <c:pt idx="3161">
                  <c:v>207.94085111114714</c:v>
                </c:pt>
                <c:pt idx="3162">
                  <c:v>208.0075194444259</c:v>
                </c:pt>
                <c:pt idx="3163">
                  <c:v>208.07585416674613</c:v>
                </c:pt>
                <c:pt idx="3164">
                  <c:v>208.14252194450961</c:v>
                </c:pt>
                <c:pt idx="3165">
                  <c:v>208.20919000003073</c:v>
                </c:pt>
                <c:pt idx="3166">
                  <c:v>208.27585833337571</c:v>
                </c:pt>
                <c:pt idx="3167">
                  <c:v>208.34252638896305</c:v>
                </c:pt>
                <c:pt idx="3168">
                  <c:v>208.40922222223546</c:v>
                </c:pt>
                <c:pt idx="3169">
                  <c:v>208.47589027775658</c:v>
                </c:pt>
                <c:pt idx="3170">
                  <c:v>208.54255833341017</c:v>
                </c:pt>
                <c:pt idx="3171">
                  <c:v>208.60919861117998</c:v>
                </c:pt>
                <c:pt idx="3172">
                  <c:v>208.6758666667011</c:v>
                </c:pt>
                <c:pt idx="3173">
                  <c:v>208.74256250003972</c:v>
                </c:pt>
                <c:pt idx="3174">
                  <c:v>208.80920305563345</c:v>
                </c:pt>
                <c:pt idx="3175">
                  <c:v>208.92587194449371</c:v>
                </c:pt>
                <c:pt idx="3176">
                  <c:v>208.99256805559</c:v>
                </c:pt>
                <c:pt idx="3177">
                  <c:v>209.05920833335983</c:v>
                </c:pt>
                <c:pt idx="3178">
                  <c:v>209.12587666670481</c:v>
                </c:pt>
                <c:pt idx="3179">
                  <c:v>209.1925444444683</c:v>
                </c:pt>
                <c:pt idx="3180">
                  <c:v>209.25921249998942</c:v>
                </c:pt>
                <c:pt idx="3181">
                  <c:v>209.32588083340062</c:v>
                </c:pt>
                <c:pt idx="3182">
                  <c:v>209.3925486111641</c:v>
                </c:pt>
                <c:pt idx="3183">
                  <c:v>209.45924472226037</c:v>
                </c:pt>
                <c:pt idx="3184">
                  <c:v>209.52588472220631</c:v>
                </c:pt>
                <c:pt idx="3185">
                  <c:v>209.59255305561754</c:v>
                </c:pt>
                <c:pt idx="3186">
                  <c:v>209.65922111113866</c:v>
                </c:pt>
                <c:pt idx="3187">
                  <c:v>209.72588944448364</c:v>
                </c:pt>
                <c:pt idx="3188">
                  <c:v>209.79255750007098</c:v>
                </c:pt>
                <c:pt idx="3189">
                  <c:v>209.8592255555921</c:v>
                </c:pt>
                <c:pt idx="3190">
                  <c:v>209.92589333335559</c:v>
                </c:pt>
                <c:pt idx="3191">
                  <c:v>209.99256166663434</c:v>
                </c:pt>
                <c:pt idx="3192">
                  <c:v>210.05922972228791</c:v>
                </c:pt>
                <c:pt idx="3193">
                  <c:v>210.12589750005139</c:v>
                </c:pt>
                <c:pt idx="3194">
                  <c:v>210.19256583333015</c:v>
                </c:pt>
                <c:pt idx="3195">
                  <c:v>210.25923361109363</c:v>
                </c:pt>
                <c:pt idx="3196">
                  <c:v>210.32592972225612</c:v>
                </c:pt>
                <c:pt idx="3197">
                  <c:v>210.39259777777724</c:v>
                </c:pt>
                <c:pt idx="3198">
                  <c:v>210.45926583336458</c:v>
                </c:pt>
                <c:pt idx="3199">
                  <c:v>210.5259063889583</c:v>
                </c:pt>
                <c:pt idx="3200">
                  <c:v>210.59260222223071</c:v>
                </c:pt>
                <c:pt idx="3201">
                  <c:v>210.65924222224288</c:v>
                </c:pt>
                <c:pt idx="3202">
                  <c:v>210.7259383334054</c:v>
                </c:pt>
                <c:pt idx="3203">
                  <c:v>210.79260611110263</c:v>
                </c:pt>
                <c:pt idx="3204">
                  <c:v>210.85927444444764</c:v>
                </c:pt>
                <c:pt idx="3205">
                  <c:v>210.92591472221744</c:v>
                </c:pt>
                <c:pt idx="3206">
                  <c:v>210.99258277787104</c:v>
                </c:pt>
                <c:pt idx="3207">
                  <c:v>211.05927888890108</c:v>
                </c:pt>
                <c:pt idx="3208">
                  <c:v>211.12591888891325</c:v>
                </c:pt>
                <c:pt idx="3209">
                  <c:v>211.19258694443437</c:v>
                </c:pt>
                <c:pt idx="3210">
                  <c:v>211.25928305559688</c:v>
                </c:pt>
                <c:pt idx="3211">
                  <c:v>211.32592333336672</c:v>
                </c:pt>
                <c:pt idx="3212">
                  <c:v>211.39261916670534</c:v>
                </c:pt>
                <c:pt idx="3213">
                  <c:v>211.45925972229904</c:v>
                </c:pt>
                <c:pt idx="3214">
                  <c:v>211.52595527781381</c:v>
                </c:pt>
                <c:pt idx="3215">
                  <c:v>211.59262333333493</c:v>
                </c:pt>
                <c:pt idx="3216">
                  <c:v>211.65929138892227</c:v>
                </c:pt>
                <c:pt idx="3217">
                  <c:v>211.72595972226725</c:v>
                </c:pt>
                <c:pt idx="3218">
                  <c:v>211.79262777778837</c:v>
                </c:pt>
                <c:pt idx="3219">
                  <c:v>211.8592675000429</c:v>
                </c:pt>
                <c:pt idx="3220">
                  <c:v>211.92593611114555</c:v>
                </c:pt>
                <c:pt idx="3221">
                  <c:v>211.99260416673289</c:v>
                </c:pt>
                <c:pt idx="3222">
                  <c:v>212.05927250001164</c:v>
                </c:pt>
                <c:pt idx="3223">
                  <c:v>212.1259683333503</c:v>
                </c:pt>
                <c:pt idx="3224">
                  <c:v>212.19260805553861</c:v>
                </c:pt>
                <c:pt idx="3225">
                  <c:v>212.25927638894981</c:v>
                </c:pt>
                <c:pt idx="3226">
                  <c:v>212.32597249997986</c:v>
                </c:pt>
                <c:pt idx="3227">
                  <c:v>212.39261249999205</c:v>
                </c:pt>
                <c:pt idx="3228">
                  <c:v>212.45930861115457</c:v>
                </c:pt>
                <c:pt idx="3229">
                  <c:v>212.52597666667566</c:v>
                </c:pt>
                <c:pt idx="3230">
                  <c:v>212.59264444450537</c:v>
                </c:pt>
                <c:pt idx="3231">
                  <c:v>212.65928527785672</c:v>
                </c:pt>
                <c:pt idx="3232">
                  <c:v>212.72595361113548</c:v>
                </c:pt>
                <c:pt idx="3233">
                  <c:v>212.79264888889259</c:v>
                </c:pt>
                <c:pt idx="3234">
                  <c:v>212.85928972224394</c:v>
                </c:pt>
                <c:pt idx="3235">
                  <c:v>212.92598527782494</c:v>
                </c:pt>
                <c:pt idx="3236">
                  <c:v>212.99265305558839</c:v>
                </c:pt>
                <c:pt idx="3237">
                  <c:v>213.05932138886718</c:v>
                </c:pt>
                <c:pt idx="3238">
                  <c:v>213.12598916669685</c:v>
                </c:pt>
                <c:pt idx="3239">
                  <c:v>213.19265750004186</c:v>
                </c:pt>
                <c:pt idx="3240">
                  <c:v>213.25932527780532</c:v>
                </c:pt>
                <c:pt idx="3241">
                  <c:v>213.32599361115032</c:v>
                </c:pt>
                <c:pt idx="3242">
                  <c:v>213.39266222225297</c:v>
                </c:pt>
                <c:pt idx="3243">
                  <c:v>213.45933000001642</c:v>
                </c:pt>
                <c:pt idx="3244">
                  <c:v>213.52599805553754</c:v>
                </c:pt>
                <c:pt idx="3245">
                  <c:v>213.5926383333736</c:v>
                </c:pt>
                <c:pt idx="3246">
                  <c:v>213.65933416671223</c:v>
                </c:pt>
                <c:pt idx="3247">
                  <c:v>213.72597444448206</c:v>
                </c:pt>
                <c:pt idx="3248">
                  <c:v>213.79267027782069</c:v>
                </c:pt>
                <c:pt idx="3249">
                  <c:v>213.85933833340803</c:v>
                </c:pt>
                <c:pt idx="3250">
                  <c:v>213.92597861117787</c:v>
                </c:pt>
                <c:pt idx="3251">
                  <c:v>213.99264638894135</c:v>
                </c:pt>
                <c:pt idx="3252">
                  <c:v>214.05931444446244</c:v>
                </c:pt>
                <c:pt idx="3253">
                  <c:v>214.12598305563131</c:v>
                </c:pt>
                <c:pt idx="3254">
                  <c:v>214.19267861114608</c:v>
                </c:pt>
                <c:pt idx="3255">
                  <c:v>214.25934722231494</c:v>
                </c:pt>
                <c:pt idx="3256">
                  <c:v>214.32601500001218</c:v>
                </c:pt>
                <c:pt idx="3257">
                  <c:v>214.39268305559952</c:v>
                </c:pt>
                <c:pt idx="3258">
                  <c:v>214.45935111112064</c:v>
                </c:pt>
                <c:pt idx="3259">
                  <c:v>214.52601944446565</c:v>
                </c:pt>
                <c:pt idx="3260">
                  <c:v>214.59268722229533</c:v>
                </c:pt>
                <c:pt idx="3261">
                  <c:v>214.65935583333174</c:v>
                </c:pt>
                <c:pt idx="3262">
                  <c:v>214.72599555558628</c:v>
                </c:pt>
                <c:pt idx="3263">
                  <c:v>214.79269138892491</c:v>
                </c:pt>
                <c:pt idx="3264">
                  <c:v>214.85933194451863</c:v>
                </c:pt>
                <c:pt idx="3265">
                  <c:v>214.92602777779103</c:v>
                </c:pt>
                <c:pt idx="3266">
                  <c:v>214.99266805556084</c:v>
                </c:pt>
                <c:pt idx="3267">
                  <c:v>215.0593638888995</c:v>
                </c:pt>
                <c:pt idx="3268">
                  <c:v>215.12603194448684</c:v>
                </c:pt>
                <c:pt idx="3269">
                  <c:v>215.19267222225665</c:v>
                </c:pt>
                <c:pt idx="3270">
                  <c:v>215.25936833335294</c:v>
                </c:pt>
                <c:pt idx="3271">
                  <c:v>215.32603611118265</c:v>
                </c:pt>
                <c:pt idx="3272">
                  <c:v>215.3927044444614</c:v>
                </c:pt>
                <c:pt idx="3273">
                  <c:v>215.45937222222486</c:v>
                </c:pt>
                <c:pt idx="3274">
                  <c:v>215.52604027781223</c:v>
                </c:pt>
                <c:pt idx="3275">
                  <c:v>215.59270888891484</c:v>
                </c:pt>
                <c:pt idx="3276">
                  <c:v>215.65937666667833</c:v>
                </c:pt>
                <c:pt idx="3277">
                  <c:v>215.72604472226567</c:v>
                </c:pt>
                <c:pt idx="3278">
                  <c:v>215.79268472221162</c:v>
                </c:pt>
                <c:pt idx="3279">
                  <c:v>215.85938083337413</c:v>
                </c:pt>
                <c:pt idx="3280">
                  <c:v>215.92604888889525</c:v>
                </c:pt>
                <c:pt idx="3281">
                  <c:v>215.99268944448895</c:v>
                </c:pt>
                <c:pt idx="3282">
                  <c:v>216.05935722218621</c:v>
                </c:pt>
                <c:pt idx="3283">
                  <c:v>216.12605333334869</c:v>
                </c:pt>
                <c:pt idx="3284">
                  <c:v>216.19272111111218</c:v>
                </c:pt>
                <c:pt idx="3285">
                  <c:v>216.25936138888201</c:v>
                </c:pt>
                <c:pt idx="3286">
                  <c:v>216.32605777780216</c:v>
                </c:pt>
                <c:pt idx="3287">
                  <c:v>216.39269777781433</c:v>
                </c:pt>
                <c:pt idx="3288">
                  <c:v>216.45936555557782</c:v>
                </c:pt>
                <c:pt idx="3289">
                  <c:v>216.5260338889228</c:v>
                </c:pt>
                <c:pt idx="3290">
                  <c:v>216.59270194451014</c:v>
                </c:pt>
                <c:pt idx="3291">
                  <c:v>216.65936972227362</c:v>
                </c:pt>
                <c:pt idx="3292">
                  <c:v>216.72603805555238</c:v>
                </c:pt>
                <c:pt idx="3293">
                  <c:v>216.79270583331584</c:v>
                </c:pt>
                <c:pt idx="3294">
                  <c:v>216.85937416672706</c:v>
                </c:pt>
                <c:pt idx="3295">
                  <c:v>216.92604222224818</c:v>
                </c:pt>
                <c:pt idx="3296">
                  <c:v>216.99273777782918</c:v>
                </c:pt>
                <c:pt idx="3297">
                  <c:v>217.05937861118051</c:v>
                </c:pt>
                <c:pt idx="3298">
                  <c:v>217.12604638894399</c:v>
                </c:pt>
                <c:pt idx="3299">
                  <c:v>217.19271472222275</c:v>
                </c:pt>
                <c:pt idx="3300">
                  <c:v>217.25938277781009</c:v>
                </c:pt>
                <c:pt idx="3301">
                  <c:v>217.32605055557357</c:v>
                </c:pt>
                <c:pt idx="3302">
                  <c:v>217.44271972225772</c:v>
                </c:pt>
                <c:pt idx="3303">
                  <c:v>217.50941555559635</c:v>
                </c:pt>
                <c:pt idx="3304">
                  <c:v>217.57605611119004</c:v>
                </c:pt>
                <c:pt idx="3305">
                  <c:v>217.6427238888873</c:v>
                </c:pt>
                <c:pt idx="3306">
                  <c:v>217.70939194447465</c:v>
                </c:pt>
                <c:pt idx="3307">
                  <c:v>217.77606000006199</c:v>
                </c:pt>
                <c:pt idx="3308">
                  <c:v>217.84272833334074</c:v>
                </c:pt>
                <c:pt idx="3309">
                  <c:v>217.90942444450326</c:v>
                </c:pt>
                <c:pt idx="3310">
                  <c:v>217.97609222226671</c:v>
                </c:pt>
                <c:pt idx="3311">
                  <c:v>218.04273277779421</c:v>
                </c:pt>
                <c:pt idx="3312">
                  <c:v>218.10942861113284</c:v>
                </c:pt>
                <c:pt idx="3313">
                  <c:v>218.17606888890268</c:v>
                </c:pt>
                <c:pt idx="3314">
                  <c:v>218.2427647222413</c:v>
                </c:pt>
                <c:pt idx="3315">
                  <c:v>218.30940472225348</c:v>
                </c:pt>
                <c:pt idx="3316">
                  <c:v>218.37610083334977</c:v>
                </c:pt>
                <c:pt idx="3317">
                  <c:v>218.44274083336194</c:v>
                </c:pt>
                <c:pt idx="3318">
                  <c:v>218.50943666670057</c:v>
                </c:pt>
                <c:pt idx="3319">
                  <c:v>218.57610500004557</c:v>
                </c:pt>
                <c:pt idx="3320">
                  <c:v>218.64274527781541</c:v>
                </c:pt>
                <c:pt idx="3321">
                  <c:v>218.7094133333365</c:v>
                </c:pt>
                <c:pt idx="3322">
                  <c:v>218.77608138892387</c:v>
                </c:pt>
                <c:pt idx="3323">
                  <c:v>218.84277722219625</c:v>
                </c:pt>
                <c:pt idx="3324">
                  <c:v>218.9094175000323</c:v>
                </c:pt>
                <c:pt idx="3325">
                  <c:v>218.97608583337731</c:v>
                </c:pt>
                <c:pt idx="3326">
                  <c:v>219.04275361114077</c:v>
                </c:pt>
                <c:pt idx="3327">
                  <c:v>219.10942138890425</c:v>
                </c:pt>
                <c:pt idx="3328">
                  <c:v>219.17611750006677</c:v>
                </c:pt>
                <c:pt idx="3329">
                  <c:v>219.2427577778366</c:v>
                </c:pt>
                <c:pt idx="3330">
                  <c:v>219.30942611111536</c:v>
                </c:pt>
                <c:pt idx="3331">
                  <c:v>219.3760941667027</c:v>
                </c:pt>
                <c:pt idx="3332">
                  <c:v>219.44276194446616</c:v>
                </c:pt>
                <c:pt idx="3333">
                  <c:v>219.50943027781116</c:v>
                </c:pt>
                <c:pt idx="3334">
                  <c:v>219.57609805557462</c:v>
                </c:pt>
                <c:pt idx="3335">
                  <c:v>219.6427938889795</c:v>
                </c:pt>
                <c:pt idx="3336">
                  <c:v>219.70943444444075</c:v>
                </c:pt>
                <c:pt idx="3337">
                  <c:v>219.77610222227042</c:v>
                </c:pt>
                <c:pt idx="3338">
                  <c:v>219.84277055554921</c:v>
                </c:pt>
                <c:pt idx="3339">
                  <c:v>219.90943833337889</c:v>
                </c:pt>
                <c:pt idx="3340">
                  <c:v>219.97610638896623</c:v>
                </c:pt>
                <c:pt idx="3341">
                  <c:v>220.04277444448735</c:v>
                </c:pt>
                <c:pt idx="3342">
                  <c:v>220.10947055551742</c:v>
                </c:pt>
                <c:pt idx="3343">
                  <c:v>220.17613861117098</c:v>
                </c:pt>
                <c:pt idx="3344">
                  <c:v>220.24277861118316</c:v>
                </c:pt>
                <c:pt idx="3345">
                  <c:v>220.30947499997086</c:v>
                </c:pt>
                <c:pt idx="3346">
                  <c:v>220.3761147222254</c:v>
                </c:pt>
                <c:pt idx="3347">
                  <c:v>220.44281083338791</c:v>
                </c:pt>
                <c:pt idx="3348">
                  <c:v>220.50947888890903</c:v>
                </c:pt>
                <c:pt idx="3349">
                  <c:v>220.57611916667886</c:v>
                </c:pt>
                <c:pt idx="3350">
                  <c:v>220.64278722226621</c:v>
                </c:pt>
                <c:pt idx="3351">
                  <c:v>220.70948277784717</c:v>
                </c:pt>
                <c:pt idx="3352">
                  <c:v>220.77612333337467</c:v>
                </c:pt>
                <c:pt idx="3353">
                  <c:v>220.84279138889579</c:v>
                </c:pt>
                <c:pt idx="3354">
                  <c:v>220.90948722230064</c:v>
                </c:pt>
                <c:pt idx="3355">
                  <c:v>220.97612750007048</c:v>
                </c:pt>
                <c:pt idx="3356">
                  <c:v>221.04282361110052</c:v>
                </c:pt>
                <c:pt idx="3357">
                  <c:v>221.10949138893022</c:v>
                </c:pt>
                <c:pt idx="3358">
                  <c:v>221.17615944445134</c:v>
                </c:pt>
                <c:pt idx="3359">
                  <c:v>221.2427997222874</c:v>
                </c:pt>
                <c:pt idx="3360">
                  <c:v>221.30949555555981</c:v>
                </c:pt>
                <c:pt idx="3361">
                  <c:v>221.37616361114715</c:v>
                </c:pt>
                <c:pt idx="3362">
                  <c:v>221.4428036110931</c:v>
                </c:pt>
                <c:pt idx="3363">
                  <c:v>221.50947194450433</c:v>
                </c:pt>
                <c:pt idx="3364">
                  <c:v>221.57616805553437</c:v>
                </c:pt>
                <c:pt idx="3365">
                  <c:v>221.64280805554654</c:v>
                </c:pt>
                <c:pt idx="3366">
                  <c:v>221.70947611120013</c:v>
                </c:pt>
                <c:pt idx="3367">
                  <c:v>221.77617222223017</c:v>
                </c:pt>
                <c:pt idx="3368">
                  <c:v>221.84284000005988</c:v>
                </c:pt>
                <c:pt idx="3369">
                  <c:v>221.90948055558735</c:v>
                </c:pt>
                <c:pt idx="3370">
                  <c:v>221.97614833335081</c:v>
                </c:pt>
                <c:pt idx="3371">
                  <c:v>222.04281666669581</c:v>
                </c:pt>
                <c:pt idx="3372">
                  <c:v>222.10948444445927</c:v>
                </c:pt>
                <c:pt idx="3373">
                  <c:v>222.1761802777979</c:v>
                </c:pt>
                <c:pt idx="3374">
                  <c:v>222.2428486111429</c:v>
                </c:pt>
                <c:pt idx="3375">
                  <c:v>222.30951666666402</c:v>
                </c:pt>
                <c:pt idx="3376">
                  <c:v>222.3761566666762</c:v>
                </c:pt>
                <c:pt idx="3377">
                  <c:v>222.44285305559634</c:v>
                </c:pt>
                <c:pt idx="3378">
                  <c:v>222.50952111111746</c:v>
                </c:pt>
                <c:pt idx="3379">
                  <c:v>222.57618861118954</c:v>
                </c:pt>
                <c:pt idx="3380">
                  <c:v>222.64282944454087</c:v>
                </c:pt>
                <c:pt idx="3381">
                  <c:v>222.70949694448046</c:v>
                </c:pt>
                <c:pt idx="3382">
                  <c:v>222.77616527782547</c:v>
                </c:pt>
                <c:pt idx="3383">
                  <c:v>222.8428611111641</c:v>
                </c:pt>
                <c:pt idx="3384">
                  <c:v>222.90950111111005</c:v>
                </c:pt>
                <c:pt idx="3385">
                  <c:v>222.97616972227891</c:v>
                </c:pt>
                <c:pt idx="3386">
                  <c:v>223.0428375000424</c:v>
                </c:pt>
                <c:pt idx="3387">
                  <c:v>223.10950555556352</c:v>
                </c:pt>
                <c:pt idx="3388">
                  <c:v>223.17617388897472</c:v>
                </c:pt>
                <c:pt idx="3389">
                  <c:v>223.24284166667198</c:v>
                </c:pt>
                <c:pt idx="3390">
                  <c:v>223.30951000001696</c:v>
                </c:pt>
                <c:pt idx="3391">
                  <c:v>223.37617777778041</c:v>
                </c:pt>
                <c:pt idx="3392">
                  <c:v>223.44284583336778</c:v>
                </c:pt>
                <c:pt idx="3393">
                  <c:v>223.50951388895513</c:v>
                </c:pt>
                <c:pt idx="3394">
                  <c:v>223.57618166665236</c:v>
                </c:pt>
                <c:pt idx="3395">
                  <c:v>223.64284999999734</c:v>
                </c:pt>
                <c:pt idx="3396">
                  <c:v>223.70954611109363</c:v>
                </c:pt>
                <c:pt idx="3397">
                  <c:v>223.77618638892969</c:v>
                </c:pt>
                <c:pt idx="3398">
                  <c:v>223.84285416669314</c:v>
                </c:pt>
                <c:pt idx="3399">
                  <c:v>223.90952250003815</c:v>
                </c:pt>
                <c:pt idx="3400">
                  <c:v>223.97619055555927</c:v>
                </c:pt>
                <c:pt idx="3401">
                  <c:v>224.04285861114661</c:v>
                </c:pt>
                <c:pt idx="3402">
                  <c:v>224.10952666666773</c:v>
                </c:pt>
                <c:pt idx="3403">
                  <c:v>224.17619500001271</c:v>
                </c:pt>
                <c:pt idx="3404">
                  <c:v>224.24286277784242</c:v>
                </c:pt>
                <c:pt idx="3405">
                  <c:v>224.30953083336354</c:v>
                </c:pt>
                <c:pt idx="3406">
                  <c:v>224.37619888895088</c:v>
                </c:pt>
                <c:pt idx="3407">
                  <c:v>224.44286722229586</c:v>
                </c:pt>
                <c:pt idx="3408">
                  <c:v>224.50953555557462</c:v>
                </c:pt>
                <c:pt idx="3409">
                  <c:v>224.5762033333381</c:v>
                </c:pt>
                <c:pt idx="3410">
                  <c:v>224.64287138892544</c:v>
                </c:pt>
                <c:pt idx="3411">
                  <c:v>224.70953916668893</c:v>
                </c:pt>
                <c:pt idx="3412">
                  <c:v>224.77620750003391</c:v>
                </c:pt>
                <c:pt idx="3413">
                  <c:v>224.84287555555503</c:v>
                </c:pt>
                <c:pt idx="3414">
                  <c:v>224.90954361114237</c:v>
                </c:pt>
                <c:pt idx="3415">
                  <c:v>224.97621166672971</c:v>
                </c:pt>
                <c:pt idx="3416">
                  <c:v>225.04287944442697</c:v>
                </c:pt>
                <c:pt idx="3417">
                  <c:v>225.10954777783817</c:v>
                </c:pt>
                <c:pt idx="3418">
                  <c:v>225.17621611118318</c:v>
                </c:pt>
                <c:pt idx="3419">
                  <c:v>225.24291222227944</c:v>
                </c:pt>
                <c:pt idx="3420">
                  <c:v>225.30955222222539</c:v>
                </c:pt>
                <c:pt idx="3421">
                  <c:v>225.3762200000551</c:v>
                </c:pt>
                <c:pt idx="3422">
                  <c:v>225.44288833333385</c:v>
                </c:pt>
                <c:pt idx="3423">
                  <c:v>225.50955611116356</c:v>
                </c:pt>
                <c:pt idx="3424">
                  <c:v>225.57625222225985</c:v>
                </c:pt>
                <c:pt idx="3425">
                  <c:v>225.64292027778095</c:v>
                </c:pt>
                <c:pt idx="3426">
                  <c:v>225.709560555617</c:v>
                </c:pt>
                <c:pt idx="3427">
                  <c:v>225.77622861113812</c:v>
                </c:pt>
                <c:pt idx="3428">
                  <c:v>225.84289666672547</c:v>
                </c:pt>
                <c:pt idx="3429">
                  <c:v>225.95956611110105</c:v>
                </c:pt>
                <c:pt idx="3430">
                  <c:v>226.02623388893073</c:v>
                </c:pt>
                <c:pt idx="3431">
                  <c:v>226.09290194451808</c:v>
                </c:pt>
                <c:pt idx="3432">
                  <c:v>226.1595700000392</c:v>
                </c:pt>
                <c:pt idx="3433">
                  <c:v>226.2262383333842</c:v>
                </c:pt>
                <c:pt idx="3434">
                  <c:v>226.29290638890532</c:v>
                </c:pt>
                <c:pt idx="3435">
                  <c:v>226.359574166735</c:v>
                </c:pt>
                <c:pt idx="3436">
                  <c:v>226.42627027776507</c:v>
                </c:pt>
                <c:pt idx="3437">
                  <c:v>226.49291027777724</c:v>
                </c:pt>
                <c:pt idx="3438">
                  <c:v>226.55957833343081</c:v>
                </c:pt>
                <c:pt idx="3439">
                  <c:v>226.62624694446723</c:v>
                </c:pt>
                <c:pt idx="3440">
                  <c:v>226.69291472223071</c:v>
                </c:pt>
                <c:pt idx="3441">
                  <c:v>226.75958277781805</c:v>
                </c:pt>
                <c:pt idx="3442">
                  <c:v>226.82627861115668</c:v>
                </c:pt>
                <c:pt idx="3443">
                  <c:v>226.89291888892652</c:v>
                </c:pt>
                <c:pt idx="3444">
                  <c:v>226.95961500002278</c:v>
                </c:pt>
                <c:pt idx="3445">
                  <c:v>227.02628277785249</c:v>
                </c:pt>
                <c:pt idx="3446">
                  <c:v>227.09292333337996</c:v>
                </c:pt>
                <c:pt idx="3447">
                  <c:v>227.15961888889473</c:v>
                </c:pt>
                <c:pt idx="3448">
                  <c:v>227.22628694448207</c:v>
                </c:pt>
                <c:pt idx="3449">
                  <c:v>227.29292722231813</c:v>
                </c:pt>
                <c:pt idx="3450">
                  <c:v>227.35959555559688</c:v>
                </c:pt>
                <c:pt idx="3451">
                  <c:v>227.42629138886929</c:v>
                </c:pt>
                <c:pt idx="3452">
                  <c:v>227.49293138888146</c:v>
                </c:pt>
                <c:pt idx="3453">
                  <c:v>227.55959972229269</c:v>
                </c:pt>
                <c:pt idx="3454">
                  <c:v>227.62626805557144</c:v>
                </c:pt>
                <c:pt idx="3455">
                  <c:v>227.69293583333493</c:v>
                </c:pt>
                <c:pt idx="3456">
                  <c:v>227.75960388885605</c:v>
                </c:pt>
                <c:pt idx="3457">
                  <c:v>227.82627222226725</c:v>
                </c:pt>
                <c:pt idx="3458">
                  <c:v>227.89294000003073</c:v>
                </c:pt>
                <c:pt idx="3459">
                  <c:v>227.95963611119322</c:v>
                </c:pt>
                <c:pt idx="3460">
                  <c:v>228.02627611120542</c:v>
                </c:pt>
                <c:pt idx="3461">
                  <c:v>228.09297222223546</c:v>
                </c:pt>
                <c:pt idx="3462">
                  <c:v>228.15964055564669</c:v>
                </c:pt>
                <c:pt idx="3463">
                  <c:v>228.22628055559264</c:v>
                </c:pt>
                <c:pt idx="3464">
                  <c:v>228.29294861117998</c:v>
                </c:pt>
                <c:pt idx="3465">
                  <c:v>228.3596166667011</c:v>
                </c:pt>
                <c:pt idx="3466">
                  <c:v>228.42628472222222</c:v>
                </c:pt>
                <c:pt idx="3467">
                  <c:v>228.49295305563345</c:v>
                </c:pt>
                <c:pt idx="3468">
                  <c:v>228.55962083339691</c:v>
                </c:pt>
                <c:pt idx="3469">
                  <c:v>228.62628916667566</c:v>
                </c:pt>
                <c:pt idx="3470">
                  <c:v>228.69295694443915</c:v>
                </c:pt>
                <c:pt idx="3471">
                  <c:v>228.75962500009271</c:v>
                </c:pt>
                <c:pt idx="3472">
                  <c:v>228.82629361112913</c:v>
                </c:pt>
                <c:pt idx="3473">
                  <c:v>228.89296138889259</c:v>
                </c:pt>
                <c:pt idx="3474">
                  <c:v>228.95962944447993</c:v>
                </c:pt>
                <c:pt idx="3475">
                  <c:v>229.0262975000673</c:v>
                </c:pt>
                <c:pt idx="3476">
                  <c:v>229.09296555558839</c:v>
                </c:pt>
                <c:pt idx="3477">
                  <c:v>229.1596338889334</c:v>
                </c:pt>
                <c:pt idx="3478">
                  <c:v>229.22630166663063</c:v>
                </c:pt>
                <c:pt idx="3479">
                  <c:v>229.29297000004186</c:v>
                </c:pt>
                <c:pt idx="3480">
                  <c:v>229.35966583331427</c:v>
                </c:pt>
                <c:pt idx="3481">
                  <c:v>229.42633388896783</c:v>
                </c:pt>
                <c:pt idx="3482">
                  <c:v>229.49297388898003</c:v>
                </c:pt>
                <c:pt idx="3483">
                  <c:v>229.55964222225879</c:v>
                </c:pt>
                <c:pt idx="3484">
                  <c:v>229.62633805559742</c:v>
                </c:pt>
                <c:pt idx="3485">
                  <c:v>229.69297805554336</c:v>
                </c:pt>
                <c:pt idx="3486">
                  <c:v>229.75967444446351</c:v>
                </c:pt>
                <c:pt idx="3487">
                  <c:v>229.82634249998463</c:v>
                </c:pt>
                <c:pt idx="3488">
                  <c:v>229.89301027781434</c:v>
                </c:pt>
                <c:pt idx="3489">
                  <c:v>229.95965083340803</c:v>
                </c:pt>
                <c:pt idx="3490">
                  <c:v>230.02634666668044</c:v>
                </c:pt>
                <c:pt idx="3491">
                  <c:v>230.09301444444392</c:v>
                </c:pt>
                <c:pt idx="3492">
                  <c:v>230.15968277785512</c:v>
                </c:pt>
                <c:pt idx="3493">
                  <c:v>230.22632305562496</c:v>
                </c:pt>
                <c:pt idx="3494">
                  <c:v>230.293019166655</c:v>
                </c:pt>
                <c:pt idx="3495">
                  <c:v>230.3596591666672</c:v>
                </c:pt>
                <c:pt idx="3496">
                  <c:v>230.42632722225454</c:v>
                </c:pt>
                <c:pt idx="3497">
                  <c:v>230.49299555559952</c:v>
                </c:pt>
                <c:pt idx="3498">
                  <c:v>230.55966333336301</c:v>
                </c:pt>
                <c:pt idx="3499">
                  <c:v>230.62633166670798</c:v>
                </c:pt>
                <c:pt idx="3500">
                  <c:v>230.69302750004661</c:v>
                </c:pt>
                <c:pt idx="3501">
                  <c:v>230.7596952778101</c:v>
                </c:pt>
                <c:pt idx="3502">
                  <c:v>230.82636361115507</c:v>
                </c:pt>
                <c:pt idx="3503">
                  <c:v>230.89303194450008</c:v>
                </c:pt>
                <c:pt idx="3504">
                  <c:v>230.95967166675462</c:v>
                </c:pt>
                <c:pt idx="3505">
                  <c:v>231.02634000003337</c:v>
                </c:pt>
                <c:pt idx="3506">
                  <c:v>231.09300805555449</c:v>
                </c:pt>
                <c:pt idx="3507">
                  <c:v>231.15967611120806</c:v>
                </c:pt>
                <c:pt idx="3508">
                  <c:v>231.22634444448684</c:v>
                </c:pt>
                <c:pt idx="3509">
                  <c:v>231.29304000000158</c:v>
                </c:pt>
                <c:pt idx="3510">
                  <c:v>231.3596805555953</c:v>
                </c:pt>
                <c:pt idx="3511">
                  <c:v>231.42634833335876</c:v>
                </c:pt>
                <c:pt idx="3512">
                  <c:v>231.49304444445505</c:v>
                </c:pt>
                <c:pt idx="3513">
                  <c:v>231.55968472222486</c:v>
                </c:pt>
                <c:pt idx="3514">
                  <c:v>231.62638055562974</c:v>
                </c:pt>
                <c:pt idx="3515">
                  <c:v>231.69302055564191</c:v>
                </c:pt>
                <c:pt idx="3516">
                  <c:v>231.75971694442961</c:v>
                </c:pt>
                <c:pt idx="3517">
                  <c:v>231.82635694444178</c:v>
                </c:pt>
                <c:pt idx="3518">
                  <c:v>231.89305277778044</c:v>
                </c:pt>
                <c:pt idx="3519">
                  <c:v>231.9596930556165</c:v>
                </c:pt>
                <c:pt idx="3520">
                  <c:v>232.02636111113759</c:v>
                </c:pt>
                <c:pt idx="3521">
                  <c:v>232.0930294444826</c:v>
                </c:pt>
                <c:pt idx="3522">
                  <c:v>232.15969750006994</c:v>
                </c:pt>
                <c:pt idx="3523">
                  <c:v>232.22667111112011</c:v>
                </c:pt>
                <c:pt idx="3524">
                  <c:v>232.29333916670745</c:v>
                </c:pt>
                <c:pt idx="3525">
                  <c:v>232.36000694447094</c:v>
                </c:pt>
                <c:pt idx="3526">
                  <c:v>232.42667527781592</c:v>
                </c:pt>
                <c:pt idx="3527">
                  <c:v>232.49334333333704</c:v>
                </c:pt>
                <c:pt idx="3528">
                  <c:v>232.56001166674827</c:v>
                </c:pt>
                <c:pt idx="3529">
                  <c:v>232.6266519445181</c:v>
                </c:pt>
                <c:pt idx="3530">
                  <c:v>232.69331972228156</c:v>
                </c:pt>
                <c:pt idx="3531">
                  <c:v>232.75998805556031</c:v>
                </c:pt>
                <c:pt idx="3532">
                  <c:v>232.82668388889897</c:v>
                </c:pt>
                <c:pt idx="3533">
                  <c:v>232.89335194448631</c:v>
                </c:pt>
                <c:pt idx="3534">
                  <c:v>232.95999222225612</c:v>
                </c:pt>
                <c:pt idx="3535">
                  <c:v>233.02666027777724</c:v>
                </c:pt>
                <c:pt idx="3536">
                  <c:v>233.09332833329836</c:v>
                </c:pt>
                <c:pt idx="3537">
                  <c:v>233.15999638895192</c:v>
                </c:pt>
                <c:pt idx="3538">
                  <c:v>233.22666472223071</c:v>
                </c:pt>
                <c:pt idx="3539">
                  <c:v>233.29333277775183</c:v>
                </c:pt>
                <c:pt idx="3540">
                  <c:v>233.36000083340539</c:v>
                </c:pt>
                <c:pt idx="3541">
                  <c:v>233.42666888892651</c:v>
                </c:pt>
                <c:pt idx="3542">
                  <c:v>233.49333694444763</c:v>
                </c:pt>
                <c:pt idx="3543">
                  <c:v>233.56003277778626</c:v>
                </c:pt>
                <c:pt idx="3544">
                  <c:v>233.62667305562232</c:v>
                </c:pt>
                <c:pt idx="3545">
                  <c:v>233.69336888889472</c:v>
                </c:pt>
                <c:pt idx="3546">
                  <c:v>233.76000916666456</c:v>
                </c:pt>
                <c:pt idx="3547">
                  <c:v>233.82670500006941</c:v>
                </c:pt>
                <c:pt idx="3548">
                  <c:v>233.89337305559053</c:v>
                </c:pt>
                <c:pt idx="3549">
                  <c:v>233.960013611118</c:v>
                </c:pt>
                <c:pt idx="3550">
                  <c:v>234.02668166663912</c:v>
                </c:pt>
                <c:pt idx="3551">
                  <c:v>234.09334944453505</c:v>
                </c:pt>
                <c:pt idx="3552">
                  <c:v>234.16001777781381</c:v>
                </c:pt>
                <c:pt idx="3553">
                  <c:v>234.22668583333493</c:v>
                </c:pt>
                <c:pt idx="3554">
                  <c:v>234.29335388892227</c:v>
                </c:pt>
                <c:pt idx="3555">
                  <c:v>234.3600497222609</c:v>
                </c:pt>
                <c:pt idx="3556">
                  <c:v>234.47669111112754</c:v>
                </c:pt>
                <c:pt idx="3557">
                  <c:v>234.54335944440629</c:v>
                </c:pt>
                <c:pt idx="3558">
                  <c:v>234.61002694447836</c:v>
                </c:pt>
                <c:pt idx="3559">
                  <c:v>234.67669555558098</c:v>
                </c:pt>
                <c:pt idx="3560">
                  <c:v>234.74336333334446</c:v>
                </c:pt>
                <c:pt idx="3561">
                  <c:v>234.81003166675566</c:v>
                </c:pt>
                <c:pt idx="3562">
                  <c:v>234.87669972227678</c:v>
                </c:pt>
                <c:pt idx="3563">
                  <c:v>234.9433677777979</c:v>
                </c:pt>
                <c:pt idx="3564">
                  <c:v>235.01003583331902</c:v>
                </c:pt>
                <c:pt idx="3565">
                  <c:v>235.07670361114873</c:v>
                </c:pt>
                <c:pt idx="3566">
                  <c:v>235.14337194449371</c:v>
                </c:pt>
                <c:pt idx="3567">
                  <c:v>235.21004000001483</c:v>
                </c:pt>
                <c:pt idx="3568">
                  <c:v>235.27673611117734</c:v>
                </c:pt>
                <c:pt idx="3569">
                  <c:v>235.34337611118951</c:v>
                </c:pt>
                <c:pt idx="3570">
                  <c:v>235.4100444444683</c:v>
                </c:pt>
                <c:pt idx="3571">
                  <c:v>235.47671277774705</c:v>
                </c:pt>
                <c:pt idx="3572">
                  <c:v>235.54338055564298</c:v>
                </c:pt>
                <c:pt idx="3573">
                  <c:v>235.61007611115772</c:v>
                </c:pt>
                <c:pt idx="3574">
                  <c:v>235.67674444450273</c:v>
                </c:pt>
                <c:pt idx="3575">
                  <c:v>235.74341250002385</c:v>
                </c:pt>
                <c:pt idx="3576">
                  <c:v>235.81005305561754</c:v>
                </c:pt>
                <c:pt idx="3577">
                  <c:v>235.87672083338103</c:v>
                </c:pt>
                <c:pt idx="3578">
                  <c:v>235.94338888890212</c:v>
                </c:pt>
                <c:pt idx="3579">
                  <c:v>236.01005694442324</c:v>
                </c:pt>
                <c:pt idx="3580">
                  <c:v>236.07672500007683</c:v>
                </c:pt>
                <c:pt idx="3581">
                  <c:v>236.1434211111731</c:v>
                </c:pt>
                <c:pt idx="3582">
                  <c:v>236.21006138887671</c:v>
                </c:pt>
                <c:pt idx="3583">
                  <c:v>236.27675777779686</c:v>
                </c:pt>
                <c:pt idx="3584">
                  <c:v>236.34342527780268</c:v>
                </c:pt>
                <c:pt idx="3585">
                  <c:v>236.41006555557252</c:v>
                </c:pt>
                <c:pt idx="3586">
                  <c:v>236.47676111115351</c:v>
                </c:pt>
                <c:pt idx="3587">
                  <c:v>236.54340166668098</c:v>
                </c:pt>
                <c:pt idx="3588">
                  <c:v>236.61009750001961</c:v>
                </c:pt>
                <c:pt idx="3589">
                  <c:v>236.67673777778944</c:v>
                </c:pt>
                <c:pt idx="3590">
                  <c:v>236.74343361112807</c:v>
                </c:pt>
                <c:pt idx="3591">
                  <c:v>236.81007388896413</c:v>
                </c:pt>
                <c:pt idx="3592">
                  <c:v>236.87677000006039</c:v>
                </c:pt>
                <c:pt idx="3593">
                  <c:v>236.94343805558151</c:v>
                </c:pt>
                <c:pt idx="3594">
                  <c:v>237.01007833341757</c:v>
                </c:pt>
                <c:pt idx="3595">
                  <c:v>237.07677444444764</c:v>
                </c:pt>
                <c:pt idx="3596">
                  <c:v>237.14341444445981</c:v>
                </c:pt>
                <c:pt idx="3597">
                  <c:v>237.21008249998093</c:v>
                </c:pt>
                <c:pt idx="3598">
                  <c:v>237.27675083339216</c:v>
                </c:pt>
                <c:pt idx="3599">
                  <c:v>237.3434463889069</c:v>
                </c:pt>
                <c:pt idx="3600">
                  <c:v>237.41008666667673</c:v>
                </c:pt>
                <c:pt idx="3601">
                  <c:v>237.47678277783925</c:v>
                </c:pt>
                <c:pt idx="3602">
                  <c:v>237.54342277785142</c:v>
                </c:pt>
                <c:pt idx="3603">
                  <c:v>237.61009111113017</c:v>
                </c:pt>
                <c:pt idx="3604">
                  <c:v>237.67675944440896</c:v>
                </c:pt>
                <c:pt idx="3605">
                  <c:v>237.74345499998992</c:v>
                </c:pt>
                <c:pt idx="3606">
                  <c:v>237.81012305557726</c:v>
                </c:pt>
                <c:pt idx="3607">
                  <c:v>237.87676361110476</c:v>
                </c:pt>
                <c:pt idx="3608">
                  <c:v>237.94343138886822</c:v>
                </c:pt>
                <c:pt idx="3609">
                  <c:v>238.01009972227945</c:v>
                </c:pt>
                <c:pt idx="3610">
                  <c:v>238.07676750004291</c:v>
                </c:pt>
                <c:pt idx="3611">
                  <c:v>238.14343583332169</c:v>
                </c:pt>
                <c:pt idx="3612">
                  <c:v>238.21010388890903</c:v>
                </c:pt>
                <c:pt idx="3613">
                  <c:v>238.27677166673871</c:v>
                </c:pt>
                <c:pt idx="3614">
                  <c:v>238.34346805559264</c:v>
                </c:pt>
                <c:pt idx="3615">
                  <c:v>238.41013611117998</c:v>
                </c:pt>
                <c:pt idx="3616">
                  <c:v>238.47677638894982</c:v>
                </c:pt>
                <c:pt idx="3617">
                  <c:v>238.54347249997986</c:v>
                </c:pt>
                <c:pt idx="3618">
                  <c:v>238.61014000005193</c:v>
                </c:pt>
                <c:pt idx="3619">
                  <c:v>238.67680861115457</c:v>
                </c:pt>
                <c:pt idx="3620">
                  <c:v>238.74347666667566</c:v>
                </c:pt>
                <c:pt idx="3621">
                  <c:v>238.810144722263</c:v>
                </c:pt>
                <c:pt idx="3622">
                  <c:v>238.87681250002649</c:v>
                </c:pt>
                <c:pt idx="3623">
                  <c:v>238.94348055561383</c:v>
                </c:pt>
                <c:pt idx="3624">
                  <c:v>239.01014833331109</c:v>
                </c:pt>
                <c:pt idx="3625">
                  <c:v>239.07681722223759</c:v>
                </c:pt>
                <c:pt idx="3626">
                  <c:v>239.14348472224341</c:v>
                </c:pt>
                <c:pt idx="3627">
                  <c:v>239.21015333334606</c:v>
                </c:pt>
                <c:pt idx="3628">
                  <c:v>239.27682166669103</c:v>
                </c:pt>
                <c:pt idx="3629">
                  <c:v>239.34348972227838</c:v>
                </c:pt>
                <c:pt idx="3630">
                  <c:v>239.4101577777995</c:v>
                </c:pt>
                <c:pt idx="3631">
                  <c:v>239.47679750005403</c:v>
                </c:pt>
                <c:pt idx="3632">
                  <c:v>239.54346555557515</c:v>
                </c:pt>
                <c:pt idx="3633">
                  <c:v>239.61016166667144</c:v>
                </c:pt>
                <c:pt idx="3634">
                  <c:v>239.67680166668362</c:v>
                </c:pt>
                <c:pt idx="3635">
                  <c:v>239.74347000002862</c:v>
                </c:pt>
                <c:pt idx="3636">
                  <c:v>239.81013805554971</c:v>
                </c:pt>
                <c:pt idx="3637">
                  <c:v>239.87680611113709</c:v>
                </c:pt>
                <c:pt idx="3638">
                  <c:v>239.94347416672443</c:v>
                </c:pt>
                <c:pt idx="3639">
                  <c:v>240.01014222224555</c:v>
                </c:pt>
                <c:pt idx="3640">
                  <c:v>240.07683805558418</c:v>
                </c:pt>
                <c:pt idx="3641">
                  <c:v>240.14347833342023</c:v>
                </c:pt>
                <c:pt idx="3642">
                  <c:v>240.21014638894135</c:v>
                </c:pt>
                <c:pt idx="3643">
                  <c:v>240.27681444446245</c:v>
                </c:pt>
                <c:pt idx="3644">
                  <c:v>240.34348249998357</c:v>
                </c:pt>
                <c:pt idx="3645">
                  <c:v>240.41015055557091</c:v>
                </c:pt>
                <c:pt idx="3646">
                  <c:v>240.4768466666672</c:v>
                </c:pt>
                <c:pt idx="3647">
                  <c:v>240.54351444449691</c:v>
                </c:pt>
                <c:pt idx="3648">
                  <c:v>240.61015500002438</c:v>
                </c:pt>
                <c:pt idx="3649">
                  <c:v>240.67682305561172</c:v>
                </c:pt>
                <c:pt idx="3650">
                  <c:v>240.74349083337518</c:v>
                </c:pt>
                <c:pt idx="3651">
                  <c:v>240.8101594444116</c:v>
                </c:pt>
                <c:pt idx="3652">
                  <c:v>240.87682694448364</c:v>
                </c:pt>
                <c:pt idx="3653">
                  <c:v>240.94349527782865</c:v>
                </c:pt>
                <c:pt idx="3654">
                  <c:v>241.01016333334977</c:v>
                </c:pt>
                <c:pt idx="3655">
                  <c:v>241.07683138887089</c:v>
                </c:pt>
                <c:pt idx="3656">
                  <c:v>241.14349944445823</c:v>
                </c:pt>
                <c:pt idx="3657">
                  <c:v>241.21016722228791</c:v>
                </c:pt>
                <c:pt idx="3658">
                  <c:v>241.27683583332433</c:v>
                </c:pt>
                <c:pt idx="3659">
                  <c:v>241.34353166672918</c:v>
                </c:pt>
                <c:pt idx="3660">
                  <c:v>241.41017194449901</c:v>
                </c:pt>
                <c:pt idx="3661">
                  <c:v>241.47684000002013</c:v>
                </c:pt>
                <c:pt idx="3662">
                  <c:v>241.54353555560112</c:v>
                </c:pt>
                <c:pt idx="3663">
                  <c:v>241.61017611119482</c:v>
                </c:pt>
                <c:pt idx="3664">
                  <c:v>241.67684416671594</c:v>
                </c:pt>
                <c:pt idx="3665">
                  <c:v>241.74354000005457</c:v>
                </c:pt>
                <c:pt idx="3666">
                  <c:v>241.81020805557569</c:v>
                </c:pt>
                <c:pt idx="3667">
                  <c:v>241.87684861116938</c:v>
                </c:pt>
                <c:pt idx="3668">
                  <c:v>241.94351638893286</c:v>
                </c:pt>
                <c:pt idx="3669">
                  <c:v>242.01018472221162</c:v>
                </c:pt>
                <c:pt idx="3670">
                  <c:v>242.07685305562285</c:v>
                </c:pt>
                <c:pt idx="3671">
                  <c:v>242.14354888889525</c:v>
                </c:pt>
                <c:pt idx="3672">
                  <c:v>242.21018888890742</c:v>
                </c:pt>
                <c:pt idx="3673">
                  <c:v>242.27688500006994</c:v>
                </c:pt>
                <c:pt idx="3674">
                  <c:v>242.34355277776717</c:v>
                </c:pt>
                <c:pt idx="3675">
                  <c:v>242.41022138886981</c:v>
                </c:pt>
                <c:pt idx="3676">
                  <c:v>242.47688916669952</c:v>
                </c:pt>
                <c:pt idx="3677">
                  <c:v>242.5435575000445</c:v>
                </c:pt>
                <c:pt idx="3678">
                  <c:v>242.61022527780798</c:v>
                </c:pt>
                <c:pt idx="3679">
                  <c:v>242.67689305557144</c:v>
                </c:pt>
                <c:pt idx="3680">
                  <c:v>242.74356138891645</c:v>
                </c:pt>
                <c:pt idx="3681">
                  <c:v>242.81020194451014</c:v>
                </c:pt>
                <c:pt idx="3682">
                  <c:v>242.87686972227363</c:v>
                </c:pt>
                <c:pt idx="3683">
                  <c:v>242.99356694446669</c:v>
                </c:pt>
                <c:pt idx="3684">
                  <c:v>243.06020694447889</c:v>
                </c:pt>
                <c:pt idx="3685">
                  <c:v>243.12687527782387</c:v>
                </c:pt>
                <c:pt idx="3686">
                  <c:v>243.19354305558736</c:v>
                </c:pt>
                <c:pt idx="3687">
                  <c:v>243.26021138893233</c:v>
                </c:pt>
                <c:pt idx="3688">
                  <c:v>243.32687916669582</c:v>
                </c:pt>
                <c:pt idx="3689">
                  <c:v>243.39354722228316</c:v>
                </c:pt>
                <c:pt idx="3690">
                  <c:v>243.46021555556192</c:v>
                </c:pt>
                <c:pt idx="3691">
                  <c:v>243.52688361114926</c:v>
                </c:pt>
                <c:pt idx="3692">
                  <c:v>243.59355194449424</c:v>
                </c:pt>
                <c:pt idx="3693">
                  <c:v>243.66021944443384</c:v>
                </c:pt>
                <c:pt idx="3694">
                  <c:v>243.72688777777884</c:v>
                </c:pt>
                <c:pt idx="3695">
                  <c:v>243.79355583336618</c:v>
                </c:pt>
                <c:pt idx="3696">
                  <c:v>243.8602238888873</c:v>
                </c:pt>
                <c:pt idx="3697">
                  <c:v>243.92689222223228</c:v>
                </c:pt>
                <c:pt idx="3698">
                  <c:v>243.99356027781963</c:v>
                </c:pt>
                <c:pt idx="3699">
                  <c:v>244.06022805558311</c:v>
                </c:pt>
                <c:pt idx="3700">
                  <c:v>244.12689611117045</c:v>
                </c:pt>
                <c:pt idx="3701">
                  <c:v>244.19356472220684</c:v>
                </c:pt>
                <c:pt idx="3702">
                  <c:v>244.26023250003655</c:v>
                </c:pt>
                <c:pt idx="3703">
                  <c:v>244.32690083338156</c:v>
                </c:pt>
                <c:pt idx="3704">
                  <c:v>244.39356861114501</c:v>
                </c:pt>
                <c:pt idx="3705">
                  <c:v>244.46023666666613</c:v>
                </c:pt>
                <c:pt idx="3706">
                  <c:v>244.52690500007736</c:v>
                </c:pt>
                <c:pt idx="3707">
                  <c:v>244.5935727777746</c:v>
                </c:pt>
                <c:pt idx="3708">
                  <c:v>244.66024111111957</c:v>
                </c:pt>
                <c:pt idx="3709">
                  <c:v>244.72690916670695</c:v>
                </c:pt>
                <c:pt idx="3710">
                  <c:v>244.79357722222804</c:v>
                </c:pt>
                <c:pt idx="3711">
                  <c:v>244.86024527781541</c:v>
                </c:pt>
                <c:pt idx="3712">
                  <c:v>244.9269133333365</c:v>
                </c:pt>
                <c:pt idx="3713">
                  <c:v>244.99358166668151</c:v>
                </c:pt>
                <c:pt idx="3714">
                  <c:v>245.06024972226885</c:v>
                </c:pt>
                <c:pt idx="3715">
                  <c:v>245.12691750003231</c:v>
                </c:pt>
                <c:pt idx="3716">
                  <c:v>245.19358583337731</c:v>
                </c:pt>
                <c:pt idx="3717">
                  <c:v>245.26025388896466</c:v>
                </c:pt>
                <c:pt idx="3718">
                  <c:v>245.32692222224341</c:v>
                </c:pt>
                <c:pt idx="3719">
                  <c:v>245.3935900000069</c:v>
                </c:pt>
                <c:pt idx="3720">
                  <c:v>245.46025805559424</c:v>
                </c:pt>
                <c:pt idx="3721">
                  <c:v>245.5269541666905</c:v>
                </c:pt>
                <c:pt idx="3722">
                  <c:v>245.59362222227784</c:v>
                </c:pt>
                <c:pt idx="3723">
                  <c:v>245.66026222222382</c:v>
                </c:pt>
                <c:pt idx="3724">
                  <c:v>245.72693083339269</c:v>
                </c:pt>
                <c:pt idx="3725">
                  <c:v>245.79359833339851</c:v>
                </c:pt>
                <c:pt idx="3726">
                  <c:v>245.8602669444349</c:v>
                </c:pt>
                <c:pt idx="3727">
                  <c:v>245.9269347222646</c:v>
                </c:pt>
                <c:pt idx="3728">
                  <c:v>245.99360277785195</c:v>
                </c:pt>
                <c:pt idx="3729">
                  <c:v>246.0602711111307</c:v>
                </c:pt>
                <c:pt idx="3730">
                  <c:v>246.12693888889419</c:v>
                </c:pt>
                <c:pt idx="3731">
                  <c:v>246.19360694448153</c:v>
                </c:pt>
                <c:pt idx="3732">
                  <c:v>246.26027500000265</c:v>
                </c:pt>
                <c:pt idx="3733">
                  <c:v>246.32694305558999</c:v>
                </c:pt>
                <c:pt idx="3734">
                  <c:v>246.39361138886875</c:v>
                </c:pt>
                <c:pt idx="3735">
                  <c:v>246.46027944445609</c:v>
                </c:pt>
                <c:pt idx="3736">
                  <c:v>246.52694750004343</c:v>
                </c:pt>
                <c:pt idx="3737">
                  <c:v>246.59361555556455</c:v>
                </c:pt>
                <c:pt idx="3738">
                  <c:v>246.6602836111519</c:v>
                </c:pt>
                <c:pt idx="3739">
                  <c:v>246.72695166673924</c:v>
                </c:pt>
                <c:pt idx="3740">
                  <c:v>246.79362000001802</c:v>
                </c:pt>
                <c:pt idx="3741">
                  <c:v>246.86028805553914</c:v>
                </c:pt>
                <c:pt idx="3742">
                  <c:v>246.92695583336882</c:v>
                </c:pt>
                <c:pt idx="3743">
                  <c:v>246.99362416671383</c:v>
                </c:pt>
                <c:pt idx="3744">
                  <c:v>247.06029249999258</c:v>
                </c:pt>
                <c:pt idx="3745">
                  <c:v>247.12695999999841</c:v>
                </c:pt>
                <c:pt idx="3746">
                  <c:v>247.19362861116727</c:v>
                </c:pt>
                <c:pt idx="3747">
                  <c:v>247.26029638893075</c:v>
                </c:pt>
                <c:pt idx="3748">
                  <c:v>247.32696444445187</c:v>
                </c:pt>
                <c:pt idx="3749">
                  <c:v>247.39363277779685</c:v>
                </c:pt>
                <c:pt idx="3750">
                  <c:v>247.46030055562656</c:v>
                </c:pt>
                <c:pt idx="3751">
                  <c:v>247.52696888890532</c:v>
                </c:pt>
                <c:pt idx="3752">
                  <c:v>247.59363694442644</c:v>
                </c:pt>
                <c:pt idx="3753">
                  <c:v>247.66030500008</c:v>
                </c:pt>
                <c:pt idx="3754">
                  <c:v>247.72697305560112</c:v>
                </c:pt>
                <c:pt idx="3755">
                  <c:v>247.79364111112224</c:v>
                </c:pt>
                <c:pt idx="3756">
                  <c:v>247.86030944453344</c:v>
                </c:pt>
                <c:pt idx="3757">
                  <c:v>247.92697750005456</c:v>
                </c:pt>
                <c:pt idx="3758">
                  <c:v>247.99364583333335</c:v>
                </c:pt>
                <c:pt idx="3759">
                  <c:v>248.0603136110968</c:v>
                </c:pt>
                <c:pt idx="3760">
                  <c:v>248.12698166668415</c:v>
                </c:pt>
                <c:pt idx="3761">
                  <c:v>248.19364944451385</c:v>
                </c:pt>
                <c:pt idx="3762">
                  <c:v>248.26031777779261</c:v>
                </c:pt>
                <c:pt idx="3763">
                  <c:v>248.32698611113761</c:v>
                </c:pt>
                <c:pt idx="3764">
                  <c:v>248.39365388896729</c:v>
                </c:pt>
                <c:pt idx="3765">
                  <c:v>248.46032194448841</c:v>
                </c:pt>
                <c:pt idx="3766">
                  <c:v>248.5269897222519</c:v>
                </c:pt>
                <c:pt idx="3767">
                  <c:v>248.59365805559688</c:v>
                </c:pt>
                <c:pt idx="3768">
                  <c:v>248.66032638894188</c:v>
                </c:pt>
                <c:pt idx="3769">
                  <c:v>248.72699444446297</c:v>
                </c:pt>
                <c:pt idx="3770">
                  <c:v>248.79366249998409</c:v>
                </c:pt>
                <c:pt idx="3771">
                  <c:v>248.86033055557144</c:v>
                </c:pt>
                <c:pt idx="3772">
                  <c:v>248.92699861115881</c:v>
                </c:pt>
                <c:pt idx="3773">
                  <c:v>248.99369444449744</c:v>
                </c:pt>
                <c:pt idx="3774">
                  <c:v>249.06033472220102</c:v>
                </c:pt>
                <c:pt idx="3775">
                  <c:v>249.12700277785461</c:v>
                </c:pt>
                <c:pt idx="3776">
                  <c:v>249.193671388891</c:v>
                </c:pt>
                <c:pt idx="3777">
                  <c:v>249.26033888889683</c:v>
                </c:pt>
                <c:pt idx="3778">
                  <c:v>249.32703472223548</c:v>
                </c:pt>
                <c:pt idx="3779">
                  <c:v>249.39367527782917</c:v>
                </c:pt>
                <c:pt idx="3780">
                  <c:v>249.46034333335029</c:v>
                </c:pt>
                <c:pt idx="3781">
                  <c:v>249.52701138887141</c:v>
                </c:pt>
                <c:pt idx="3782">
                  <c:v>249.59367944445876</c:v>
                </c:pt>
                <c:pt idx="3783">
                  <c:v>249.6603475000461</c:v>
                </c:pt>
                <c:pt idx="3784">
                  <c:v>249.72704333338473</c:v>
                </c:pt>
                <c:pt idx="3785">
                  <c:v>249.79371138890585</c:v>
                </c:pt>
                <c:pt idx="3786">
                  <c:v>249.86037944442697</c:v>
                </c:pt>
                <c:pt idx="3787">
                  <c:v>249.92701972226303</c:v>
                </c:pt>
                <c:pt idx="3788">
                  <c:v>249.99368805554178</c:v>
                </c:pt>
                <c:pt idx="3789">
                  <c:v>250.06035583337149</c:v>
                </c:pt>
                <c:pt idx="3790">
                  <c:v>250.12702416671647</c:v>
                </c:pt>
                <c:pt idx="3791">
                  <c:v>250.19372000005509</c:v>
                </c:pt>
                <c:pt idx="3792">
                  <c:v>250.26036000000107</c:v>
                </c:pt>
                <c:pt idx="3793">
                  <c:v>250.32702833334605</c:v>
                </c:pt>
                <c:pt idx="3794">
                  <c:v>250.39369611117576</c:v>
                </c:pt>
                <c:pt idx="3795">
                  <c:v>250.46039222227202</c:v>
                </c:pt>
                <c:pt idx="3796">
                  <c:v>250.52706027779314</c:v>
                </c:pt>
                <c:pt idx="3797">
                  <c:v>250.59370027780534</c:v>
                </c:pt>
                <c:pt idx="3798">
                  <c:v>250.66036861115032</c:v>
                </c:pt>
                <c:pt idx="3799">
                  <c:v>250.72703666667144</c:v>
                </c:pt>
                <c:pt idx="3800">
                  <c:v>250.79370472225878</c:v>
                </c:pt>
                <c:pt idx="3801">
                  <c:v>250.86037333336142</c:v>
                </c:pt>
                <c:pt idx="3802">
                  <c:v>250.92704111112488</c:v>
                </c:pt>
                <c:pt idx="3803">
                  <c:v>250.99373666670587</c:v>
                </c:pt>
                <c:pt idx="3804">
                  <c:v>251.06037722223334</c:v>
                </c:pt>
                <c:pt idx="3805">
                  <c:v>251.12704500006305</c:v>
                </c:pt>
                <c:pt idx="3806">
                  <c:v>251.19374111115931</c:v>
                </c:pt>
                <c:pt idx="3807">
                  <c:v>251.2604088889228</c:v>
                </c:pt>
                <c:pt idx="3808">
                  <c:v>251.32707722220155</c:v>
                </c:pt>
                <c:pt idx="3809">
                  <c:v>251.39371750003761</c:v>
                </c:pt>
                <c:pt idx="3810">
                  <c:v>251.51038638896412</c:v>
                </c:pt>
                <c:pt idx="3811">
                  <c:v>251.57705472224288</c:v>
                </c:pt>
                <c:pt idx="3812">
                  <c:v>251.64372277783022</c:v>
                </c:pt>
                <c:pt idx="3813">
                  <c:v>251.71041833341121</c:v>
                </c:pt>
                <c:pt idx="3814">
                  <c:v>251.77705888893868</c:v>
                </c:pt>
                <c:pt idx="3815">
                  <c:v>251.8437269444598</c:v>
                </c:pt>
                <c:pt idx="3816">
                  <c:v>251.91042277786468</c:v>
                </c:pt>
                <c:pt idx="3817">
                  <c:v>251.97709111114344</c:v>
                </c:pt>
                <c:pt idx="3818">
                  <c:v>252.04373138891327</c:v>
                </c:pt>
                <c:pt idx="3819">
                  <c:v>252.11039916667676</c:v>
                </c:pt>
                <c:pt idx="3820">
                  <c:v>252.1770672222641</c:v>
                </c:pt>
                <c:pt idx="3821">
                  <c:v>252.2437630556027</c:v>
                </c:pt>
                <c:pt idx="3822">
                  <c:v>252.31043138888145</c:v>
                </c:pt>
                <c:pt idx="3823">
                  <c:v>252.37707166671754</c:v>
                </c:pt>
                <c:pt idx="3824">
                  <c:v>252.44373972223866</c:v>
                </c:pt>
                <c:pt idx="3825">
                  <c:v>252.510407777826</c:v>
                </c:pt>
                <c:pt idx="3826">
                  <c:v>252.57707583334712</c:v>
                </c:pt>
                <c:pt idx="3827">
                  <c:v>252.64374388886824</c:v>
                </c:pt>
                <c:pt idx="3828">
                  <c:v>252.71041194452181</c:v>
                </c:pt>
                <c:pt idx="3829">
                  <c:v>252.77710833330951</c:v>
                </c:pt>
                <c:pt idx="3830">
                  <c:v>252.84377638896308</c:v>
                </c:pt>
                <c:pt idx="3831">
                  <c:v>252.91044416672656</c:v>
                </c:pt>
                <c:pt idx="3832">
                  <c:v>252.97708416673873</c:v>
                </c:pt>
                <c:pt idx="3833">
                  <c:v>253.04378027776875</c:v>
                </c:pt>
                <c:pt idx="3834">
                  <c:v>253.11042055560483</c:v>
                </c:pt>
                <c:pt idx="3835">
                  <c:v>253.17711638894343</c:v>
                </c:pt>
                <c:pt idx="3836">
                  <c:v>253.24375638895566</c:v>
                </c:pt>
                <c:pt idx="3837">
                  <c:v>253.31042472223442</c:v>
                </c:pt>
                <c:pt idx="3838">
                  <c:v>253.37712055563929</c:v>
                </c:pt>
                <c:pt idx="3839">
                  <c:v>253.4437608334091</c:v>
                </c:pt>
                <c:pt idx="3840">
                  <c:v>253.51045694443917</c:v>
                </c:pt>
                <c:pt idx="3841">
                  <c:v>253.57709694445134</c:v>
                </c:pt>
                <c:pt idx="3842">
                  <c:v>253.64376500003868</c:v>
                </c:pt>
                <c:pt idx="3843">
                  <c:v>253.71046083337728</c:v>
                </c:pt>
                <c:pt idx="3844">
                  <c:v>253.77710111114715</c:v>
                </c:pt>
                <c:pt idx="3845">
                  <c:v>253.84376944449212</c:v>
                </c:pt>
                <c:pt idx="3846">
                  <c:v>253.91043750007947</c:v>
                </c:pt>
                <c:pt idx="3847">
                  <c:v>253.97710527784295</c:v>
                </c:pt>
                <c:pt idx="3848">
                  <c:v>254.04377333336407</c:v>
                </c:pt>
                <c:pt idx="3849">
                  <c:v>254.11046972228422</c:v>
                </c:pt>
                <c:pt idx="3850">
                  <c:v>254.17710972229639</c:v>
                </c:pt>
                <c:pt idx="3851">
                  <c:v>254.24377750005988</c:v>
                </c:pt>
                <c:pt idx="3852">
                  <c:v>254.31044583333863</c:v>
                </c:pt>
                <c:pt idx="3853">
                  <c:v>254.37714166667729</c:v>
                </c:pt>
                <c:pt idx="3854">
                  <c:v>254.44378166668946</c:v>
                </c:pt>
                <c:pt idx="3855">
                  <c:v>254.51047805554339</c:v>
                </c:pt>
                <c:pt idx="3856">
                  <c:v>254.57714611113073</c:v>
                </c:pt>
                <c:pt idx="3857">
                  <c:v>254.64381388896044</c:v>
                </c:pt>
                <c:pt idx="3858">
                  <c:v>254.71048222223919</c:v>
                </c:pt>
                <c:pt idx="3859">
                  <c:v>254.77715000000262</c:v>
                </c:pt>
                <c:pt idx="3860">
                  <c:v>254.84379055553012</c:v>
                </c:pt>
                <c:pt idx="3861">
                  <c:v>254.910486388935</c:v>
                </c:pt>
                <c:pt idx="3862">
                  <c:v>254.97712666670481</c:v>
                </c:pt>
                <c:pt idx="3863">
                  <c:v>255.04379472222593</c:v>
                </c:pt>
                <c:pt idx="3864">
                  <c:v>255.11046277781327</c:v>
                </c:pt>
                <c:pt idx="3865">
                  <c:v>255.17713055557675</c:v>
                </c:pt>
                <c:pt idx="3866">
                  <c:v>255.24379888892173</c:v>
                </c:pt>
                <c:pt idx="3867">
                  <c:v>255.31046694444285</c:v>
                </c:pt>
                <c:pt idx="3868">
                  <c:v>255.37716277784773</c:v>
                </c:pt>
                <c:pt idx="3869">
                  <c:v>255.44380305561754</c:v>
                </c:pt>
                <c:pt idx="3870">
                  <c:v>255.51047138889629</c:v>
                </c:pt>
                <c:pt idx="3871">
                  <c:v>255.57713916665978</c:v>
                </c:pt>
                <c:pt idx="3872">
                  <c:v>255.64380750007098</c:v>
                </c:pt>
                <c:pt idx="3873">
                  <c:v>255.71047527783446</c:v>
                </c:pt>
                <c:pt idx="3874">
                  <c:v>255.77714333335558</c:v>
                </c:pt>
                <c:pt idx="3875">
                  <c:v>255.8438113888767</c:v>
                </c:pt>
                <c:pt idx="3876">
                  <c:v>255.91047944446404</c:v>
                </c:pt>
                <c:pt idx="3877">
                  <c:v>255.97714777780902</c:v>
                </c:pt>
                <c:pt idx="3878">
                  <c:v>256.0440938889318</c:v>
                </c:pt>
                <c:pt idx="3879">
                  <c:v>256.11076194451914</c:v>
                </c:pt>
                <c:pt idx="3880">
                  <c:v>256.17742972228262</c:v>
                </c:pt>
                <c:pt idx="3881">
                  <c:v>256.24409777780374</c:v>
                </c:pt>
                <c:pt idx="3882">
                  <c:v>256.31079388896626</c:v>
                </c:pt>
                <c:pt idx="3883">
                  <c:v>256.37743416673607</c:v>
                </c:pt>
                <c:pt idx="3884">
                  <c:v>256.44410194449955</c:v>
                </c:pt>
                <c:pt idx="3885">
                  <c:v>256.51077027777831</c:v>
                </c:pt>
                <c:pt idx="3886">
                  <c:v>256.57743833336565</c:v>
                </c:pt>
                <c:pt idx="3887">
                  <c:v>256.64410638895299</c:v>
                </c:pt>
                <c:pt idx="3888">
                  <c:v>256.71077444447411</c:v>
                </c:pt>
                <c:pt idx="3889">
                  <c:v>256.77744249999523</c:v>
                </c:pt>
                <c:pt idx="3890">
                  <c:v>256.84411055551635</c:v>
                </c:pt>
                <c:pt idx="3891">
                  <c:v>256.91077861116992</c:v>
                </c:pt>
                <c:pt idx="3892">
                  <c:v>256.97744666669104</c:v>
                </c:pt>
                <c:pt idx="3893">
                  <c:v>257.04411472221216</c:v>
                </c:pt>
                <c:pt idx="3894">
                  <c:v>257.11078277786572</c:v>
                </c:pt>
                <c:pt idx="3895">
                  <c:v>257.17745083338684</c:v>
                </c:pt>
                <c:pt idx="3896">
                  <c:v>257.2441191666656</c:v>
                </c:pt>
                <c:pt idx="3897">
                  <c:v>257.31078694442908</c:v>
                </c:pt>
                <c:pt idx="3898">
                  <c:v>257.37748277783396</c:v>
                </c:pt>
                <c:pt idx="3899">
                  <c:v>257.44412361111904</c:v>
                </c:pt>
                <c:pt idx="3900">
                  <c:v>257.51079138888252</c:v>
                </c:pt>
                <c:pt idx="3901">
                  <c:v>257.57745944446987</c:v>
                </c:pt>
                <c:pt idx="3902">
                  <c:v>257.64412750005721</c:v>
                </c:pt>
                <c:pt idx="3903">
                  <c:v>257.71079555557833</c:v>
                </c:pt>
                <c:pt idx="3904">
                  <c:v>257.77749194449848</c:v>
                </c:pt>
                <c:pt idx="3905">
                  <c:v>257.84413166675301</c:v>
                </c:pt>
                <c:pt idx="3906">
                  <c:v>257.91080000003177</c:v>
                </c:pt>
                <c:pt idx="3907">
                  <c:v>257.97746805555289</c:v>
                </c:pt>
                <c:pt idx="3908">
                  <c:v>258.04413583331637</c:v>
                </c:pt>
                <c:pt idx="3909">
                  <c:v>258.11083194447889</c:v>
                </c:pt>
                <c:pt idx="3910">
                  <c:v>258.1774722222487</c:v>
                </c:pt>
                <c:pt idx="3911">
                  <c:v>258.24416833334499</c:v>
                </c:pt>
                <c:pt idx="3912">
                  <c:v>258.31083666668997</c:v>
                </c:pt>
                <c:pt idx="3913">
                  <c:v>258.3774763889445</c:v>
                </c:pt>
                <c:pt idx="3914">
                  <c:v>258.44417250004079</c:v>
                </c:pt>
                <c:pt idx="3915">
                  <c:v>258.51084055562814</c:v>
                </c:pt>
                <c:pt idx="3916">
                  <c:v>258.577480833398</c:v>
                </c:pt>
                <c:pt idx="3917">
                  <c:v>258.64417666667038</c:v>
                </c:pt>
                <c:pt idx="3918">
                  <c:v>258.71081694444018</c:v>
                </c:pt>
              </c:numCache>
            </c:numRef>
          </c:xVal>
          <c:yVal>
            <c:numRef>
              <c:f>'Vgl mit OP1 und OP2'!$M$6:$M$3924</c:f>
              <c:numCache>
                <c:formatCode>0.00E+00</c:formatCode>
                <c:ptCount val="3919"/>
                <c:pt idx="0">
                  <c:v>9.9450005563994597E-8</c:v>
                </c:pt>
                <c:pt idx="1">
                  <c:v>9.9950014487149006E-8</c:v>
                </c:pt>
                <c:pt idx="2">
                  <c:v>9.9850012702518103E-8</c:v>
                </c:pt>
                <c:pt idx="3">
                  <c:v>9.9850012702518103E-8</c:v>
                </c:pt>
                <c:pt idx="4">
                  <c:v>9.9950014487149006E-8</c:v>
                </c:pt>
                <c:pt idx="5">
                  <c:v>9.8850001961636696E-8</c:v>
                </c:pt>
                <c:pt idx="6">
                  <c:v>9.8900002853952094E-8</c:v>
                </c:pt>
                <c:pt idx="7">
                  <c:v>9.8850001961636696E-8</c:v>
                </c:pt>
                <c:pt idx="8">
                  <c:v>9.8900002853952094E-8</c:v>
                </c:pt>
                <c:pt idx="9">
                  <c:v>9.8800001069321297E-8</c:v>
                </c:pt>
                <c:pt idx="10">
                  <c:v>9.8750000177005806E-8</c:v>
                </c:pt>
                <c:pt idx="11">
                  <c:v>9.8850001961636696E-8</c:v>
                </c:pt>
                <c:pt idx="12">
                  <c:v>9.8900002853952094E-8</c:v>
                </c:pt>
                <c:pt idx="13">
                  <c:v>9.8800001069321297E-8</c:v>
                </c:pt>
                <c:pt idx="14">
                  <c:v>9.8699999284690394E-8</c:v>
                </c:pt>
                <c:pt idx="15">
                  <c:v>9.8699999284690394E-8</c:v>
                </c:pt>
                <c:pt idx="16">
                  <c:v>9.8850001961636696E-8</c:v>
                </c:pt>
                <c:pt idx="17">
                  <c:v>9.8850001961636696E-8</c:v>
                </c:pt>
                <c:pt idx="18">
                  <c:v>9.8800001069321297E-8</c:v>
                </c:pt>
                <c:pt idx="19">
                  <c:v>9.8800001069321297E-8</c:v>
                </c:pt>
                <c:pt idx="20">
                  <c:v>9.8800001069321297E-8</c:v>
                </c:pt>
                <c:pt idx="21">
                  <c:v>9.8800001069321297E-8</c:v>
                </c:pt>
                <c:pt idx="22">
                  <c:v>9.9200008207844803E-8</c:v>
                </c:pt>
                <c:pt idx="23">
                  <c:v>9.93000099924756E-8</c:v>
                </c:pt>
                <c:pt idx="24">
                  <c:v>9.91000064232139E-8</c:v>
                </c:pt>
                <c:pt idx="25">
                  <c:v>9.9150007315529299E-8</c:v>
                </c:pt>
                <c:pt idx="26">
                  <c:v>9.93000099924756E-8</c:v>
                </c:pt>
                <c:pt idx="27">
                  <c:v>9.93000099924756E-8</c:v>
                </c:pt>
                <c:pt idx="28">
                  <c:v>9.9150007315529299E-8</c:v>
                </c:pt>
                <c:pt idx="29">
                  <c:v>9.9200008207844803E-8</c:v>
                </c:pt>
                <c:pt idx="30">
                  <c:v>9.9150007315529299E-8</c:v>
                </c:pt>
                <c:pt idx="31">
                  <c:v>9.9050012636325806E-8</c:v>
                </c:pt>
                <c:pt idx="32">
                  <c:v>9.9200008207844803E-8</c:v>
                </c:pt>
                <c:pt idx="33">
                  <c:v>9.9099999317786503E-8</c:v>
                </c:pt>
                <c:pt idx="34">
                  <c:v>9.91000064232139E-8</c:v>
                </c:pt>
                <c:pt idx="35">
                  <c:v>9.9200008207844803E-8</c:v>
                </c:pt>
                <c:pt idx="36">
                  <c:v>9.91000064232139E-8</c:v>
                </c:pt>
                <c:pt idx="37">
                  <c:v>9.8650012603229698E-8</c:v>
                </c:pt>
                <c:pt idx="38">
                  <c:v>9.9199993996989995E-8</c:v>
                </c:pt>
                <c:pt idx="39">
                  <c:v>9.9150000210101994E-8</c:v>
                </c:pt>
                <c:pt idx="40">
                  <c:v>9.9200008207844803E-8</c:v>
                </c:pt>
                <c:pt idx="41">
                  <c:v>9.9200008207844803E-8</c:v>
                </c:pt>
                <c:pt idx="42">
                  <c:v>9.9099999317786503E-8</c:v>
                </c:pt>
                <c:pt idx="43">
                  <c:v>9.9200008207844803E-8</c:v>
                </c:pt>
                <c:pt idx="44">
                  <c:v>9.8600004605486902E-8</c:v>
                </c:pt>
                <c:pt idx="45">
                  <c:v>9.8550003713171397E-8</c:v>
                </c:pt>
                <c:pt idx="46">
                  <c:v>9.8600011710914206E-8</c:v>
                </c:pt>
                <c:pt idx="47">
                  <c:v>9.8500002820855999E-8</c:v>
                </c:pt>
                <c:pt idx="48">
                  <c:v>9.8600004605486902E-8</c:v>
                </c:pt>
                <c:pt idx="49">
                  <c:v>9.8550003713171397E-8</c:v>
                </c:pt>
                <c:pt idx="50">
                  <c:v>9.8500002820855999E-8</c:v>
                </c:pt>
                <c:pt idx="51">
                  <c:v>9.8500002820855999E-8</c:v>
                </c:pt>
                <c:pt idx="52">
                  <c:v>9.8500002820855999E-8</c:v>
                </c:pt>
                <c:pt idx="53">
                  <c:v>9.8500002820855999E-8</c:v>
                </c:pt>
                <c:pt idx="54">
                  <c:v>9.8600004605486902E-8</c:v>
                </c:pt>
                <c:pt idx="55">
                  <c:v>9.8400008141652506E-8</c:v>
                </c:pt>
                <c:pt idx="56">
                  <c:v>9.8650012603229698E-8</c:v>
                </c:pt>
                <c:pt idx="57">
                  <c:v>9.8500002820855999E-8</c:v>
                </c:pt>
                <c:pt idx="58">
                  <c:v>9.8400008141652506E-8</c:v>
                </c:pt>
                <c:pt idx="59">
                  <c:v>9.8500002820855999E-8</c:v>
                </c:pt>
                <c:pt idx="60">
                  <c:v>9.8400008141652506E-8</c:v>
                </c:pt>
                <c:pt idx="61">
                  <c:v>9.8350007249337002E-8</c:v>
                </c:pt>
                <c:pt idx="62">
                  <c:v>9.8350007249337002E-8</c:v>
                </c:pt>
                <c:pt idx="63">
                  <c:v>9.8400008141652506E-8</c:v>
                </c:pt>
                <c:pt idx="64">
                  <c:v>9.8350007249337002E-8</c:v>
                </c:pt>
                <c:pt idx="65">
                  <c:v>9.8500002820855999E-8</c:v>
                </c:pt>
                <c:pt idx="66">
                  <c:v>9.7899999218498097E-8</c:v>
                </c:pt>
                <c:pt idx="67">
                  <c:v>9.8049994790017002E-8</c:v>
                </c:pt>
                <c:pt idx="68">
                  <c:v>9.7950000110813496E-8</c:v>
                </c:pt>
                <c:pt idx="69">
                  <c:v>9.8000001003129E-8</c:v>
                </c:pt>
                <c:pt idx="70">
                  <c:v>9.7899999218498097E-8</c:v>
                </c:pt>
                <c:pt idx="71">
                  <c:v>9.7499992079974605E-8</c:v>
                </c:pt>
                <c:pt idx="72">
                  <c:v>9.7899999218498097E-8</c:v>
                </c:pt>
                <c:pt idx="73">
                  <c:v>9.7899999218498097E-8</c:v>
                </c:pt>
                <c:pt idx="74">
                  <c:v>9.7799997433867194E-8</c:v>
                </c:pt>
                <c:pt idx="75">
                  <c:v>9.7849998326182606E-8</c:v>
                </c:pt>
                <c:pt idx="76">
                  <c:v>9.74499911876591E-8</c:v>
                </c:pt>
                <c:pt idx="77">
                  <c:v>9.7549992972290003E-8</c:v>
                </c:pt>
                <c:pt idx="78">
                  <c:v>9.6800000903840502E-8</c:v>
                </c:pt>
                <c:pt idx="79">
                  <c:v>9.6750000011525104E-8</c:v>
                </c:pt>
                <c:pt idx="80">
                  <c:v>9.6850001796155901E-8</c:v>
                </c:pt>
                <c:pt idx="81">
                  <c:v>9.6850001796155901E-8</c:v>
                </c:pt>
                <c:pt idx="82">
                  <c:v>9.6850001796155901E-8</c:v>
                </c:pt>
                <c:pt idx="83">
                  <c:v>9.5499999019921194E-8</c:v>
                </c:pt>
                <c:pt idx="84">
                  <c:v>9.52500016637714E-8</c:v>
                </c:pt>
                <c:pt idx="85">
                  <c:v>9.5349996342974905E-8</c:v>
                </c:pt>
                <c:pt idx="86">
                  <c:v>9.5099998986825006E-8</c:v>
                </c:pt>
                <c:pt idx="87">
                  <c:v>9.45500033822099E-8</c:v>
                </c:pt>
                <c:pt idx="88">
                  <c:v>9.50000043076215E-8</c:v>
                </c:pt>
                <c:pt idx="89">
                  <c:v>9.5099998986825006E-8</c:v>
                </c:pt>
                <c:pt idx="90">
                  <c:v>9.45500033822099E-8</c:v>
                </c:pt>
                <c:pt idx="91">
                  <c:v>9.4450001597579103E-8</c:v>
                </c:pt>
                <c:pt idx="92">
                  <c:v>9.5049998094509594E-8</c:v>
                </c:pt>
                <c:pt idx="93">
                  <c:v>9.5049998094509594E-8</c:v>
                </c:pt>
                <c:pt idx="94">
                  <c:v>9.5099998986825006E-8</c:v>
                </c:pt>
                <c:pt idx="95">
                  <c:v>9.5149999879140497E-8</c:v>
                </c:pt>
                <c:pt idx="96">
                  <c:v>9.4500002489894502E-8</c:v>
                </c:pt>
                <c:pt idx="97">
                  <c:v>9.5099998986825006E-8</c:v>
                </c:pt>
                <c:pt idx="98">
                  <c:v>9.5049998094509594E-8</c:v>
                </c:pt>
                <c:pt idx="99">
                  <c:v>9.5049998094509594E-8</c:v>
                </c:pt>
                <c:pt idx="100">
                  <c:v>9.5099998986825006E-8</c:v>
                </c:pt>
                <c:pt idx="101">
                  <c:v>9.5149999879140497E-8</c:v>
                </c:pt>
                <c:pt idx="102">
                  <c:v>9.5099998986825006E-8</c:v>
                </c:pt>
                <c:pt idx="103">
                  <c:v>9.5149999879140497E-8</c:v>
                </c:pt>
                <c:pt idx="104">
                  <c:v>9.5099998986825006E-8</c:v>
                </c:pt>
                <c:pt idx="105">
                  <c:v>9.5200000771455895E-8</c:v>
                </c:pt>
                <c:pt idx="106">
                  <c:v>9.4699998953728897E-8</c:v>
                </c:pt>
                <c:pt idx="107">
                  <c:v>9.4699998953728897E-8</c:v>
                </c:pt>
                <c:pt idx="108">
                  <c:v>9.4200004241429203E-8</c:v>
                </c:pt>
                <c:pt idx="109">
                  <c:v>9.3949992674424694E-8</c:v>
                </c:pt>
                <c:pt idx="110">
                  <c:v>9.45500033822099E-8</c:v>
                </c:pt>
                <c:pt idx="111">
                  <c:v>9.4450001597579103E-8</c:v>
                </c:pt>
                <c:pt idx="112">
                  <c:v>9.3799997102905697E-8</c:v>
                </c:pt>
                <c:pt idx="113">
                  <c:v>9.3849997995221202E-8</c:v>
                </c:pt>
                <c:pt idx="114">
                  <c:v>9.3300002390606096E-8</c:v>
                </c:pt>
                <c:pt idx="115">
                  <c:v>9.3350003282921495E-8</c:v>
                </c:pt>
                <c:pt idx="116">
                  <c:v>9.3400004175236906E-8</c:v>
                </c:pt>
                <c:pt idx="117">
                  <c:v>9.3400004175236906E-8</c:v>
                </c:pt>
                <c:pt idx="118">
                  <c:v>9.3350003282921495E-8</c:v>
                </c:pt>
                <c:pt idx="119">
                  <c:v>9.3449997962125E-8</c:v>
                </c:pt>
                <c:pt idx="120">
                  <c:v>9.3449997962125E-8</c:v>
                </c:pt>
                <c:pt idx="121">
                  <c:v>9.3600000639071302E-8</c:v>
                </c:pt>
                <c:pt idx="122">
                  <c:v>9.3499998854440399E-8</c:v>
                </c:pt>
                <c:pt idx="123">
                  <c:v>9.3600000639071302E-8</c:v>
                </c:pt>
                <c:pt idx="124">
                  <c:v>9.3799997102905697E-8</c:v>
                </c:pt>
                <c:pt idx="125">
                  <c:v>9.5499991914493796E-8</c:v>
                </c:pt>
                <c:pt idx="126">
                  <c:v>9.7200008042363995E-8</c:v>
                </c:pt>
                <c:pt idx="127">
                  <c:v>9.9650002027829006E-8</c:v>
                </c:pt>
                <c:pt idx="128">
                  <c:v>1.01200001267898E-7</c:v>
                </c:pt>
                <c:pt idx="129">
                  <c:v>1.03150000541063E-7</c:v>
                </c:pt>
                <c:pt idx="130">
                  <c:v>1.04850002458078E-7</c:v>
                </c:pt>
                <c:pt idx="131">
                  <c:v>1.05499999847324E-7</c:v>
                </c:pt>
                <c:pt idx="132">
                  <c:v>1.06499996377351E-7</c:v>
                </c:pt>
                <c:pt idx="133">
                  <c:v>1.077499831581E-7</c:v>
                </c:pt>
                <c:pt idx="134">
                  <c:v>1.09899986000527E-7</c:v>
                </c:pt>
                <c:pt idx="135">
                  <c:v>1.1159998081211499E-7</c:v>
                </c:pt>
                <c:pt idx="136">
                  <c:v>1.1309998626529699E-7</c:v>
                </c:pt>
                <c:pt idx="137">
                  <c:v>1.15100000641632E-7</c:v>
                </c:pt>
                <c:pt idx="138">
                  <c:v>1.1670000787944401E-7</c:v>
                </c:pt>
                <c:pt idx="139">
                  <c:v>1.1905000008027799E-7</c:v>
                </c:pt>
                <c:pt idx="140">
                  <c:v>1.2105000735118599E-7</c:v>
                </c:pt>
                <c:pt idx="141">
                  <c:v>1.2289999062886599E-7</c:v>
                </c:pt>
                <c:pt idx="142">
                  <c:v>1.2520000325366701E-7</c:v>
                </c:pt>
                <c:pt idx="143">
                  <c:v>1.2780000702150499E-7</c:v>
                </c:pt>
                <c:pt idx="144">
                  <c:v>1.3040001078934401E-7</c:v>
                </c:pt>
                <c:pt idx="145">
                  <c:v>1.3260000741865901E-7</c:v>
                </c:pt>
                <c:pt idx="146">
                  <c:v>1.3645001217810199E-7</c:v>
                </c:pt>
                <c:pt idx="147">
                  <c:v>1.3929999909123501E-7</c:v>
                </c:pt>
                <c:pt idx="148">
                  <c:v>1.41249998364401E-7</c:v>
                </c:pt>
                <c:pt idx="149">
                  <c:v>1.45400008477736E-7</c:v>
                </c:pt>
                <c:pt idx="150">
                  <c:v>1.48550014955617E-7</c:v>
                </c:pt>
                <c:pt idx="151">
                  <c:v>1.5404999942347701E-7</c:v>
                </c:pt>
                <c:pt idx="152">
                  <c:v>1.5720000590135801E-7</c:v>
                </c:pt>
                <c:pt idx="153">
                  <c:v>1.60850021302394E-7</c:v>
                </c:pt>
                <c:pt idx="154">
                  <c:v>1.6749999076637299E-7</c:v>
                </c:pt>
                <c:pt idx="155">
                  <c:v>1.6999997853872599E-7</c:v>
                </c:pt>
                <c:pt idx="156">
                  <c:v>1.7349996994653301E-7</c:v>
                </c:pt>
                <c:pt idx="157">
                  <c:v>1.7699998977604899E-7</c:v>
                </c:pt>
                <c:pt idx="158">
                  <c:v>1.7899999704695799E-7</c:v>
                </c:pt>
                <c:pt idx="159">
                  <c:v>1.80999990107011E-7</c:v>
                </c:pt>
                <c:pt idx="160">
                  <c:v>1.84499981514818E-7</c:v>
                </c:pt>
                <c:pt idx="161">
                  <c:v>1.8699999770888E-7</c:v>
                </c:pt>
                <c:pt idx="162">
                  <c:v>1.89000004979789E-7</c:v>
                </c:pt>
                <c:pt idx="163">
                  <c:v>1.91499992752142E-7</c:v>
                </c:pt>
                <c:pt idx="164">
                  <c:v>1.9300000531075001E-7</c:v>
                </c:pt>
                <c:pt idx="165">
                  <c:v>1.9550000729395799E-7</c:v>
                </c:pt>
                <c:pt idx="166">
                  <c:v>1.9799999506631099E-7</c:v>
                </c:pt>
                <c:pt idx="167">
                  <c:v>2.0000000233721901E-7</c:v>
                </c:pt>
                <c:pt idx="168">
                  <c:v>2.03499979534171E-7</c:v>
                </c:pt>
                <c:pt idx="169">
                  <c:v>2.0600000993908899E-7</c:v>
                </c:pt>
                <c:pt idx="170">
                  <c:v>2.0849998350058701E-7</c:v>
                </c:pt>
                <c:pt idx="171">
                  <c:v>2.1249998383154799E-7</c:v>
                </c:pt>
                <c:pt idx="172">
                  <c:v>2.1400001060101201E-7</c:v>
                </c:pt>
                <c:pt idx="173">
                  <c:v>2.1699997887480999E-7</c:v>
                </c:pt>
                <c:pt idx="174">
                  <c:v>2.1949999506887199E-7</c:v>
                </c:pt>
                <c:pt idx="175">
                  <c:v>2.22499991764379E-7</c:v>
                </c:pt>
                <c:pt idx="176">
                  <c:v>2.2499997953673301E-7</c:v>
                </c:pt>
                <c:pt idx="177">
                  <c:v>2.2749998151994001E-7</c:v>
                </c:pt>
                <c:pt idx="178">
                  <c:v>2.2999999771400299E-7</c:v>
                </c:pt>
                <c:pt idx="179">
                  <c:v>2.3400002646667401E-7</c:v>
                </c:pt>
                <c:pt idx="180">
                  <c:v>2.3800001258677999E-7</c:v>
                </c:pt>
                <c:pt idx="181">
                  <c:v>2.4050001456998802E-7</c:v>
                </c:pt>
                <c:pt idx="182">
                  <c:v>2.44500000690095E-7</c:v>
                </c:pt>
                <c:pt idx="183">
                  <c:v>2.4899998152250101E-7</c:v>
                </c:pt>
                <c:pt idx="184">
                  <c:v>2.5299999606431801E-7</c:v>
                </c:pt>
                <c:pt idx="185">
                  <c:v>2.57000039027843E-7</c:v>
                </c:pt>
                <c:pt idx="186">
                  <c:v>2.62000014572549E-7</c:v>
                </c:pt>
                <c:pt idx="187">
                  <c:v>2.6750001325126499E-7</c:v>
                </c:pt>
                <c:pt idx="188">
                  <c:v>2.7100003308078099E-7</c:v>
                </c:pt>
                <c:pt idx="189">
                  <c:v>2.7600000862548699E-7</c:v>
                </c:pt>
                <c:pt idx="190">
                  <c:v>2.8149997888249297E-7</c:v>
                </c:pt>
                <c:pt idx="191">
                  <c:v>2.85999988136609E-7</c:v>
                </c:pt>
                <c:pt idx="192">
                  <c:v>2.9199998152762397E-7</c:v>
                </c:pt>
                <c:pt idx="193">
                  <c:v>2.9849999805264799E-7</c:v>
                </c:pt>
                <c:pt idx="194">
                  <c:v>3.0349997359735399E-7</c:v>
                </c:pt>
                <c:pt idx="195">
                  <c:v>3.1049998483467699E-7</c:v>
                </c:pt>
                <c:pt idx="196">
                  <c:v>3.1749999607200099E-7</c:v>
                </c:pt>
                <c:pt idx="197">
                  <c:v>3.2249997161670699E-7</c:v>
                </c:pt>
                <c:pt idx="198">
                  <c:v>3.2950001127574E-7</c:v>
                </c:pt>
                <c:pt idx="199">
                  <c:v>3.3599999937905501E-7</c:v>
                </c:pt>
                <c:pt idx="200">
                  <c:v>3.4449996633156801E-7</c:v>
                </c:pt>
                <c:pt idx="201">
                  <c:v>3.5299999012750002E-7</c:v>
                </c:pt>
                <c:pt idx="202">
                  <c:v>3.6100001921113199E-7</c:v>
                </c:pt>
                <c:pt idx="203">
                  <c:v>3.6500000533123897E-7</c:v>
                </c:pt>
                <c:pt idx="204">
                  <c:v>3.74499990130061E-7</c:v>
                </c:pt>
                <c:pt idx="205">
                  <c:v>3.8649994849038099E-7</c:v>
                </c:pt>
                <c:pt idx="206">
                  <c:v>3.9850002053753901E-7</c:v>
                </c:pt>
                <c:pt idx="207">
                  <c:v>4.1100003045357801E-7</c:v>
                </c:pt>
                <c:pt idx="208">
                  <c:v>4.22999988813899E-7</c:v>
                </c:pt>
                <c:pt idx="209">
                  <c:v>4.3549999872993699E-7</c:v>
                </c:pt>
                <c:pt idx="210">
                  <c:v>4.5000001591688398E-7</c:v>
                </c:pt>
                <c:pt idx="211">
                  <c:v>4.6349995841410403E-7</c:v>
                </c:pt>
                <c:pt idx="212">
                  <c:v>4.8000003971537797E-7</c:v>
                </c:pt>
                <c:pt idx="213">
                  <c:v>4.9849995775730296E-7</c:v>
                </c:pt>
                <c:pt idx="214">
                  <c:v>5.1249998023195002E-7</c:v>
                </c:pt>
                <c:pt idx="215">
                  <c:v>5.2949997098039603E-7</c:v>
                </c:pt>
                <c:pt idx="216">
                  <c:v>5.4899999213375797E-7</c:v>
                </c:pt>
                <c:pt idx="217">
                  <c:v>5.66999972306803E-7</c:v>
                </c:pt>
                <c:pt idx="218">
                  <c:v>5.8499995247984697E-7</c:v>
                </c:pt>
                <c:pt idx="219">
                  <c:v>6.0699994719470798E-7</c:v>
                </c:pt>
                <c:pt idx="220">
                  <c:v>6.2850000404068798E-7</c:v>
                </c:pt>
                <c:pt idx="221">
                  <c:v>6.4749997363833203E-7</c:v>
                </c:pt>
                <c:pt idx="222">
                  <c:v>6.7050001462121103E-7</c:v>
                </c:pt>
                <c:pt idx="223">
                  <c:v>6.9250006617949101E-7</c:v>
                </c:pt>
                <c:pt idx="224">
                  <c:v>7.2000000272964805E-7</c:v>
                </c:pt>
                <c:pt idx="225">
                  <c:v>7.4299998686910797E-7</c:v>
                </c:pt>
                <c:pt idx="226">
                  <c:v>7.7049998026268398E-7</c:v>
                </c:pt>
                <c:pt idx="227">
                  <c:v>7.9200009395208305E-7</c:v>
                </c:pt>
                <c:pt idx="228">
                  <c:v>8.17500051653041E-7</c:v>
                </c:pt>
                <c:pt idx="229">
                  <c:v>8.4600003447121697E-7</c:v>
                </c:pt>
                <c:pt idx="230">
                  <c:v>8.6899990492383897E-7</c:v>
                </c:pt>
                <c:pt idx="231">
                  <c:v>8.9599996044853395E-7</c:v>
                </c:pt>
                <c:pt idx="232">
                  <c:v>9.1850006356253204E-7</c:v>
                </c:pt>
                <c:pt idx="233">
                  <c:v>9.4599988642585199E-7</c:v>
                </c:pt>
                <c:pt idx="234">
                  <c:v>9.7599991022434509E-7</c:v>
                </c:pt>
                <c:pt idx="235">
                  <c:v>9.9550004506454507E-7</c:v>
                </c:pt>
                <c:pt idx="236">
                  <c:v>1.02450007943843E-6</c:v>
                </c:pt>
                <c:pt idx="237">
                  <c:v>1.06449999748292E-6</c:v>
                </c:pt>
                <c:pt idx="238">
                  <c:v>1.1009999525413099E-6</c:v>
                </c:pt>
                <c:pt idx="239">
                  <c:v>1.1495000080685701E-6</c:v>
                </c:pt>
                <c:pt idx="240">
                  <c:v>1.18599996312696E-6</c:v>
                </c:pt>
                <c:pt idx="241">
                  <c:v>1.2300001799303501E-6</c:v>
                </c:pt>
                <c:pt idx="242">
                  <c:v>1.2750001587846699E-6</c:v>
                </c:pt>
                <c:pt idx="243">
                  <c:v>1.32499985738832E-6</c:v>
                </c:pt>
                <c:pt idx="244">
                  <c:v>1.3850000186721401E-6</c:v>
                </c:pt>
                <c:pt idx="245">
                  <c:v>1.42000010328047E-6</c:v>
                </c:pt>
                <c:pt idx="246">
                  <c:v>1.51000006098911E-6</c:v>
                </c:pt>
                <c:pt idx="247">
                  <c:v>1.57499994202225E-6</c:v>
                </c:pt>
                <c:pt idx="248">
                  <c:v>1.6399999367422401E-6</c:v>
                </c:pt>
                <c:pt idx="249">
                  <c:v>1.70499993146222E-6</c:v>
                </c:pt>
                <c:pt idx="250">
                  <c:v>1.76499997905921E-6</c:v>
                </c:pt>
                <c:pt idx="251">
                  <c:v>1.7749996459315201E-6</c:v>
                </c:pt>
                <c:pt idx="252">
                  <c:v>1.79499988917086E-6</c:v>
                </c:pt>
                <c:pt idx="253">
                  <c:v>1.8199998521595201E-6</c:v>
                </c:pt>
                <c:pt idx="254">
                  <c:v>1.87000023288419E-6</c:v>
                </c:pt>
                <c:pt idx="255">
                  <c:v>1.90000014299585E-6</c:v>
                </c:pt>
                <c:pt idx="256">
                  <c:v>1.9199999314878301E-6</c:v>
                </c:pt>
                <c:pt idx="257">
                  <c:v>1.9499998415994898E-6</c:v>
                </c:pt>
                <c:pt idx="258">
                  <c:v>1.9499998415994898E-6</c:v>
                </c:pt>
                <c:pt idx="259">
                  <c:v>1.9649996829684798E-6</c:v>
                </c:pt>
                <c:pt idx="260">
                  <c:v>1.98499992620782E-6</c:v>
                </c:pt>
                <c:pt idx="261">
                  <c:v>1.9949998204538099E-6</c:v>
                </c:pt>
                <c:pt idx="262">
                  <c:v>2.01500006369315E-6</c:v>
                </c:pt>
                <c:pt idx="263">
                  <c:v>2.0449999738048E-6</c:v>
                </c:pt>
                <c:pt idx="264">
                  <c:v>2.0499999209278001E-6</c:v>
                </c:pt>
                <c:pt idx="265">
                  <c:v>2.0600000425474701E-6</c:v>
                </c:pt>
                <c:pt idx="266">
                  <c:v>2.0800000584131301E-6</c:v>
                </c:pt>
                <c:pt idx="267">
                  <c:v>2.0800000584131301E-6</c:v>
                </c:pt>
                <c:pt idx="268">
                  <c:v>2.1099999685247801E-6</c:v>
                </c:pt>
                <c:pt idx="269">
                  <c:v>2.1150001430214599E-6</c:v>
                </c:pt>
                <c:pt idx="270">
                  <c:v>2.1350001588871199E-6</c:v>
                </c:pt>
                <c:pt idx="271">
                  <c:v>2.1500000002561099E-6</c:v>
                </c:pt>
                <c:pt idx="272">
                  <c:v>2.1499997728824298E-6</c:v>
                </c:pt>
                <c:pt idx="273">
                  <c:v>2.1699997887481E-6</c:v>
                </c:pt>
                <c:pt idx="274">
                  <c:v>2.1799996829940899E-6</c:v>
                </c:pt>
                <c:pt idx="275">
                  <c:v>2.18499963011709E-6</c:v>
                </c:pt>
                <c:pt idx="276">
                  <c:v>2.20999982047942E-6</c:v>
                </c:pt>
                <c:pt idx="277">
                  <c:v>2.2249998892220901E-6</c:v>
                </c:pt>
                <c:pt idx="278">
                  <c:v>2.22999983634508E-6</c:v>
                </c:pt>
                <c:pt idx="279">
                  <c:v>2.2500000795844201E-6</c:v>
                </c:pt>
                <c:pt idx="280">
                  <c:v>2.2649999209534102E-6</c:v>
                </c:pt>
                <c:pt idx="281">
                  <c:v>2.2700000954500802E-6</c:v>
                </c:pt>
                <c:pt idx="282">
                  <c:v>2.2899998839420698E-6</c:v>
                </c:pt>
                <c:pt idx="283">
                  <c:v>2.3050001800584099E-6</c:v>
                </c:pt>
                <c:pt idx="284">
                  <c:v>2.3099998998077298E-6</c:v>
                </c:pt>
                <c:pt idx="285">
                  <c:v>2.3249999685504E-6</c:v>
                </c:pt>
                <c:pt idx="286">
                  <c:v>2.3400000372930599E-6</c:v>
                </c:pt>
                <c:pt idx="287">
                  <c:v>2.35000015891273E-6</c:v>
                </c:pt>
                <c:pt idx="288">
                  <c:v>2.3600000531587199E-6</c:v>
                </c:pt>
                <c:pt idx="289">
                  <c:v>2.3650002276554001E-6</c:v>
                </c:pt>
                <c:pt idx="290">
                  <c:v>2.37500034927506E-6</c:v>
                </c:pt>
                <c:pt idx="291">
                  <c:v>2.3850002435210601E-6</c:v>
                </c:pt>
                <c:pt idx="292">
                  <c:v>2.40500003201304E-6</c:v>
                </c:pt>
                <c:pt idx="293">
                  <c:v>2.4300002223753798E-6</c:v>
                </c:pt>
                <c:pt idx="294">
                  <c:v>2.4400003439950498E-6</c:v>
                </c:pt>
                <c:pt idx="295">
                  <c:v>2.4550001853640399E-6</c:v>
                </c:pt>
                <c:pt idx="296">
                  <c:v>2.4599999051133598E-6</c:v>
                </c:pt>
                <c:pt idx="297">
                  <c:v>2.4700000267330299E-6</c:v>
                </c:pt>
                <c:pt idx="298">
                  <c:v>2.4700000267330299E-6</c:v>
                </c:pt>
                <c:pt idx="299">
                  <c:v>2.49499998972169E-6</c:v>
                </c:pt>
                <c:pt idx="300">
                  <c:v>2.50999983109068E-6</c:v>
                </c:pt>
                <c:pt idx="301">
                  <c:v>2.5249998998333399E-6</c:v>
                </c:pt>
                <c:pt idx="302">
                  <c:v>2.544999915699E-6</c:v>
                </c:pt>
                <c:pt idx="303">
                  <c:v>2.549999862822E-6</c:v>
                </c:pt>
                <c:pt idx="304">
                  <c:v>2.5599999844416701E-6</c:v>
                </c:pt>
                <c:pt idx="305">
                  <c:v>2.57500005318433E-6</c:v>
                </c:pt>
                <c:pt idx="306">
                  <c:v>2.5900001219270002E-6</c:v>
                </c:pt>
                <c:pt idx="307">
                  <c:v>2.6049999632959902E-6</c:v>
                </c:pt>
                <c:pt idx="308">
                  <c:v>2.6149998575419801E-6</c:v>
                </c:pt>
                <c:pt idx="309">
                  <c:v>2.6299999262846498E-6</c:v>
                </c:pt>
                <c:pt idx="310">
                  <c:v>2.6449997676536398E-6</c:v>
                </c:pt>
                <c:pt idx="311">
                  <c:v>2.6449997676536398E-6</c:v>
                </c:pt>
                <c:pt idx="312">
                  <c:v>2.6499997147766399E-6</c:v>
                </c:pt>
                <c:pt idx="313">
                  <c:v>2.66500001089298E-6</c:v>
                </c:pt>
                <c:pt idx="314">
                  <c:v>2.6849997993849599E-6</c:v>
                </c:pt>
                <c:pt idx="315">
                  <c:v>2.7049998152506301E-6</c:v>
                </c:pt>
                <c:pt idx="316">
                  <c:v>2.7099999897473001E-6</c:v>
                </c:pt>
                <c:pt idx="317">
                  <c:v>2.71999988399329E-6</c:v>
                </c:pt>
                <c:pt idx="318">
                  <c:v>2.7300000056129601E-6</c:v>
                </c:pt>
                <c:pt idx="319">
                  <c:v>2.7450000743556302E-6</c:v>
                </c:pt>
                <c:pt idx="320">
                  <c:v>2.7500002488523002E-6</c:v>
                </c:pt>
                <c:pt idx="321">
                  <c:v>2.7500002488523002E-6</c:v>
                </c:pt>
                <c:pt idx="322">
                  <c:v>2.7749999844672802E-6</c:v>
                </c:pt>
                <c:pt idx="323">
                  <c:v>2.7900000532099499E-6</c:v>
                </c:pt>
                <c:pt idx="324">
                  <c:v>2.8099998417019298E-6</c:v>
                </c:pt>
                <c:pt idx="325">
                  <c:v>2.8099998417019298E-6</c:v>
                </c:pt>
                <c:pt idx="326">
                  <c:v>2.8199997359479299E-6</c:v>
                </c:pt>
                <c:pt idx="327">
                  <c:v>2.8299998575676E-6</c:v>
                </c:pt>
                <c:pt idx="328">
                  <c:v>2.83500003206427E-6</c:v>
                </c:pt>
                <c:pt idx="329">
                  <c:v>2.8599999950529301E-6</c:v>
                </c:pt>
                <c:pt idx="330">
                  <c:v>2.8649999421759199E-6</c:v>
                </c:pt>
                <c:pt idx="331">
                  <c:v>2.87500006379559E-6</c:v>
                </c:pt>
                <c:pt idx="332">
                  <c:v>2.8949998522875801E-6</c:v>
                </c:pt>
                <c:pt idx="333">
                  <c:v>2.8949998522875801E-6</c:v>
                </c:pt>
                <c:pt idx="334">
                  <c:v>2.89999979941057E-6</c:v>
                </c:pt>
                <c:pt idx="335">
                  <c:v>2.9200000426499101E-6</c:v>
                </c:pt>
                <c:pt idx="336">
                  <c:v>2.9249999897729102E-6</c:v>
                </c:pt>
                <c:pt idx="337">
                  <c:v>2.9350001113925798E-6</c:v>
                </c:pt>
                <c:pt idx="338">
                  <c:v>2.9400002858892498E-6</c:v>
                </c:pt>
                <c:pt idx="339">
                  <c:v>2.9500001801352402E-6</c:v>
                </c:pt>
                <c:pt idx="340">
                  <c:v>2.9850002647435699E-6</c:v>
                </c:pt>
                <c:pt idx="341">
                  <c:v>2.9850002647435699E-6</c:v>
                </c:pt>
                <c:pt idx="342">
                  <c:v>2.9850002647435699E-6</c:v>
                </c:pt>
                <c:pt idx="343">
                  <c:v>2.9899997571192199E-6</c:v>
                </c:pt>
                <c:pt idx="344">
                  <c:v>2.9949999316158899E-6</c:v>
                </c:pt>
                <c:pt idx="345">
                  <c:v>2.99999987873889E-6</c:v>
                </c:pt>
                <c:pt idx="346">
                  <c:v>2.99999987873889E-6</c:v>
                </c:pt>
                <c:pt idx="347">
                  <c:v>3.0199996672308699E-6</c:v>
                </c:pt>
                <c:pt idx="348">
                  <c:v>3.03499973597354E-6</c:v>
                </c:pt>
                <c:pt idx="349">
                  <c:v>3.03999991047021E-6</c:v>
                </c:pt>
                <c:pt idx="350">
                  <c:v>3.04999957734253E-6</c:v>
                </c:pt>
                <c:pt idx="351">
                  <c:v>3.0549995244655199E-6</c:v>
                </c:pt>
                <c:pt idx="352">
                  <c:v>3.06499964608519E-6</c:v>
                </c:pt>
                <c:pt idx="353">
                  <c:v>3.0699998205818702E-6</c:v>
                </c:pt>
                <c:pt idx="354">
                  <c:v>3.0799997148278601E-6</c:v>
                </c:pt>
                <c:pt idx="355">
                  <c:v>3.0799997148278601E-6</c:v>
                </c:pt>
                <c:pt idx="356">
                  <c:v>3.0849998893245301E-6</c:v>
                </c:pt>
                <c:pt idx="357">
                  <c:v>3.0849998893245301E-6</c:v>
                </c:pt>
                <c:pt idx="358">
                  <c:v>3.0999999580671998E-6</c:v>
                </c:pt>
                <c:pt idx="359">
                  <c:v>3.1049999051901901E-6</c:v>
                </c:pt>
                <c:pt idx="360">
                  <c:v>3.1300000955525299E-6</c:v>
                </c:pt>
                <c:pt idx="361">
                  <c:v>3.1250001484295298E-6</c:v>
                </c:pt>
                <c:pt idx="362">
                  <c:v>3.1450003916688699E-6</c:v>
                </c:pt>
                <c:pt idx="363">
                  <c:v>3.1450003916688699E-6</c:v>
                </c:pt>
                <c:pt idx="364">
                  <c:v>3.1550002859148599E-6</c:v>
                </c:pt>
                <c:pt idx="365">
                  <c:v>3.1500003387918598E-6</c:v>
                </c:pt>
                <c:pt idx="366">
                  <c:v>3.1550002859148599E-6</c:v>
                </c:pt>
                <c:pt idx="367">
                  <c:v>3.1550002859148599E-6</c:v>
                </c:pt>
                <c:pt idx="368">
                  <c:v>3.1650001801608499E-6</c:v>
                </c:pt>
                <c:pt idx="369">
                  <c:v>3.1600004604115299E-6</c:v>
                </c:pt>
                <c:pt idx="370">
                  <c:v>3.1700001272838499E-6</c:v>
                </c:pt>
                <c:pt idx="371">
                  <c:v>3.1700001272838499E-6</c:v>
                </c:pt>
                <c:pt idx="372">
                  <c:v>3.1700001272838499E-6</c:v>
                </c:pt>
                <c:pt idx="373">
                  <c:v>3.17500007440685E-6</c:v>
                </c:pt>
                <c:pt idx="374">
                  <c:v>3.1700001272838499E-6</c:v>
                </c:pt>
                <c:pt idx="375">
                  <c:v>3.1700001272838499E-6</c:v>
                </c:pt>
                <c:pt idx="376">
                  <c:v>3.18000024890352E-6</c:v>
                </c:pt>
                <c:pt idx="377">
                  <c:v>3.1949998628988299E-6</c:v>
                </c:pt>
                <c:pt idx="378">
                  <c:v>3.2000000373955101E-6</c:v>
                </c:pt>
                <c:pt idx="379">
                  <c:v>3.2100001590151801E-6</c:v>
                </c:pt>
                <c:pt idx="380">
                  <c:v>3.2200000532611701E-6</c:v>
                </c:pt>
                <c:pt idx="381">
                  <c:v>3.21500010613817E-6</c:v>
                </c:pt>
                <c:pt idx="382">
                  <c:v>3.22499977301049E-6</c:v>
                </c:pt>
                <c:pt idx="383">
                  <c:v>3.22499977301049E-6</c:v>
                </c:pt>
                <c:pt idx="384">
                  <c:v>3.22499977301049E-6</c:v>
                </c:pt>
                <c:pt idx="385">
                  <c:v>3.2349998946301601E-6</c:v>
                </c:pt>
                <c:pt idx="386">
                  <c:v>3.2349998946301601E-6</c:v>
                </c:pt>
                <c:pt idx="387">
                  <c:v>3.2349998946301601E-6</c:v>
                </c:pt>
                <c:pt idx="388">
                  <c:v>3.2349998946301601E-6</c:v>
                </c:pt>
                <c:pt idx="389">
                  <c:v>3.2349998946301601E-6</c:v>
                </c:pt>
                <c:pt idx="390">
                  <c:v>3.2399996143794801E-6</c:v>
                </c:pt>
                <c:pt idx="391">
                  <c:v>3.2349998946301601E-6</c:v>
                </c:pt>
                <c:pt idx="392">
                  <c:v>3.2399998417531602E-6</c:v>
                </c:pt>
                <c:pt idx="393">
                  <c:v>3.2349998946301601E-6</c:v>
                </c:pt>
                <c:pt idx="394">
                  <c:v>3.2399998417531602E-6</c:v>
                </c:pt>
                <c:pt idx="395">
                  <c:v>3.2450000162498302E-6</c:v>
                </c:pt>
                <c:pt idx="396">
                  <c:v>3.2399998417531602E-6</c:v>
                </c:pt>
                <c:pt idx="397">
                  <c:v>3.2449995615024801E-6</c:v>
                </c:pt>
                <c:pt idx="398">
                  <c:v>3.2449995615024801E-6</c:v>
                </c:pt>
                <c:pt idx="399">
                  <c:v>3.2449995615024801E-6</c:v>
                </c:pt>
                <c:pt idx="400">
                  <c:v>3.2499997359991501E-6</c:v>
                </c:pt>
                <c:pt idx="401">
                  <c:v>3.2499997359991501E-6</c:v>
                </c:pt>
                <c:pt idx="402">
                  <c:v>3.2449995615024801E-6</c:v>
                </c:pt>
                <c:pt idx="403">
                  <c:v>3.2499997359991501E-6</c:v>
                </c:pt>
                <c:pt idx="404">
                  <c:v>3.2549996831221502E-6</c:v>
                </c:pt>
                <c:pt idx="405">
                  <c:v>3.2499997359991501E-6</c:v>
                </c:pt>
                <c:pt idx="406">
                  <c:v>3.2499997359991501E-6</c:v>
                </c:pt>
                <c:pt idx="407">
                  <c:v>3.2499997359991501E-6</c:v>
                </c:pt>
                <c:pt idx="408">
                  <c:v>3.2499997359991501E-6</c:v>
                </c:pt>
                <c:pt idx="409">
                  <c:v>3.2499997359991501E-6</c:v>
                </c:pt>
                <c:pt idx="410">
                  <c:v>3.2549996831221502E-6</c:v>
                </c:pt>
                <c:pt idx="411">
                  <c:v>3.2599996302451401E-6</c:v>
                </c:pt>
                <c:pt idx="412">
                  <c:v>3.2549996831221502E-6</c:v>
                </c:pt>
                <c:pt idx="413">
                  <c:v>3.2599996302451401E-6</c:v>
                </c:pt>
                <c:pt idx="414">
                  <c:v>3.2549996831221502E-6</c:v>
                </c:pt>
                <c:pt idx="415">
                  <c:v>3.2499997359991501E-6</c:v>
                </c:pt>
                <c:pt idx="416">
                  <c:v>3.2549996831221502E-6</c:v>
                </c:pt>
                <c:pt idx="417">
                  <c:v>3.2599996302451401E-6</c:v>
                </c:pt>
                <c:pt idx="418">
                  <c:v>3.2499997359991501E-6</c:v>
                </c:pt>
                <c:pt idx="419">
                  <c:v>3.2499997359991501E-6</c:v>
                </c:pt>
                <c:pt idx="420">
                  <c:v>3.2549996831221502E-6</c:v>
                </c:pt>
                <c:pt idx="421">
                  <c:v>3.2499997359991501E-6</c:v>
                </c:pt>
                <c:pt idx="422">
                  <c:v>3.2499997359991501E-6</c:v>
                </c:pt>
                <c:pt idx="423">
                  <c:v>3.2499997359991501E-6</c:v>
                </c:pt>
                <c:pt idx="424">
                  <c:v>3.2449995615024801E-6</c:v>
                </c:pt>
                <c:pt idx="425">
                  <c:v>3.2499997359991501E-6</c:v>
                </c:pt>
                <c:pt idx="426">
                  <c:v>3.2449995615024801E-6</c:v>
                </c:pt>
                <c:pt idx="427">
                  <c:v>3.2499997359991501E-6</c:v>
                </c:pt>
                <c:pt idx="428">
                  <c:v>3.2499997359991501E-6</c:v>
                </c:pt>
                <c:pt idx="429">
                  <c:v>3.2499997359991501E-6</c:v>
                </c:pt>
                <c:pt idx="430">
                  <c:v>3.2349994398828101E-6</c:v>
                </c:pt>
                <c:pt idx="431">
                  <c:v>3.2399998417531602E-6</c:v>
                </c:pt>
                <c:pt idx="432">
                  <c:v>3.22999949275981E-6</c:v>
                </c:pt>
                <c:pt idx="433">
                  <c:v>3.22999994750716E-6</c:v>
                </c:pt>
                <c:pt idx="434">
                  <c:v>3.22999994750716E-6</c:v>
                </c:pt>
                <c:pt idx="435">
                  <c:v>3.22999949275981E-6</c:v>
                </c:pt>
                <c:pt idx="436">
                  <c:v>3.22999994750716E-6</c:v>
                </c:pt>
                <c:pt idx="437">
                  <c:v>3.22999949275981E-6</c:v>
                </c:pt>
                <c:pt idx="438">
                  <c:v>3.22999994750716E-6</c:v>
                </c:pt>
                <c:pt idx="439">
                  <c:v>3.2200000532611701E-6</c:v>
                </c:pt>
                <c:pt idx="440">
                  <c:v>3.2200000532611701E-6</c:v>
                </c:pt>
                <c:pt idx="441">
                  <c:v>3.22499977301049E-6</c:v>
                </c:pt>
                <c:pt idx="442">
                  <c:v>3.2200000532611701E-6</c:v>
                </c:pt>
                <c:pt idx="443">
                  <c:v>3.2200000532611701E-6</c:v>
                </c:pt>
                <c:pt idx="444">
                  <c:v>3.2200000532611701E-6</c:v>
                </c:pt>
                <c:pt idx="445">
                  <c:v>3.2200000532611701E-6</c:v>
                </c:pt>
                <c:pt idx="446">
                  <c:v>3.2200000532611701E-6</c:v>
                </c:pt>
                <c:pt idx="447">
                  <c:v>3.2100001590151801E-6</c:v>
                </c:pt>
                <c:pt idx="448">
                  <c:v>3.21500010613817E-6</c:v>
                </c:pt>
                <c:pt idx="449">
                  <c:v>3.2100001590151801E-6</c:v>
                </c:pt>
                <c:pt idx="450">
                  <c:v>3.2000000373955101E-6</c:v>
                </c:pt>
                <c:pt idx="451">
                  <c:v>3.2000000373955101E-6</c:v>
                </c:pt>
                <c:pt idx="452">
                  <c:v>3.2000000373955101E-6</c:v>
                </c:pt>
                <c:pt idx="453">
                  <c:v>3.19000037052319E-6</c:v>
                </c:pt>
                <c:pt idx="454">
                  <c:v>3.19000037052319E-6</c:v>
                </c:pt>
                <c:pt idx="455">
                  <c:v>3.18000024890352E-6</c:v>
                </c:pt>
                <c:pt idx="456">
                  <c:v>3.17500007440685E-6</c:v>
                </c:pt>
                <c:pt idx="457">
                  <c:v>3.1700001272838499E-6</c:v>
                </c:pt>
                <c:pt idx="458">
                  <c:v>3.1700001272838499E-6</c:v>
                </c:pt>
                <c:pt idx="459">
                  <c:v>3.17500007440685E-6</c:v>
                </c:pt>
                <c:pt idx="460">
                  <c:v>3.1700001272838499E-6</c:v>
                </c:pt>
                <c:pt idx="461">
                  <c:v>3.15500005854119E-6</c:v>
                </c:pt>
                <c:pt idx="462">
                  <c:v>3.1600000056641799E-6</c:v>
                </c:pt>
                <c:pt idx="463">
                  <c:v>3.1499998840445098E-6</c:v>
                </c:pt>
                <c:pt idx="464">
                  <c:v>3.15500005854119E-6</c:v>
                </c:pt>
                <c:pt idx="465">
                  <c:v>3.1449999369215199E-6</c:v>
                </c:pt>
                <c:pt idx="466">
                  <c:v>3.1449999369215199E-6</c:v>
                </c:pt>
                <c:pt idx="467">
                  <c:v>3.1449999369215199E-6</c:v>
                </c:pt>
                <c:pt idx="468">
                  <c:v>3.1449999369215199E-6</c:v>
                </c:pt>
                <c:pt idx="469">
                  <c:v>3.1399999897985198E-6</c:v>
                </c:pt>
                <c:pt idx="470">
                  <c:v>3.1449999369215199E-6</c:v>
                </c:pt>
                <c:pt idx="471">
                  <c:v>3.1399999897985198E-6</c:v>
                </c:pt>
                <c:pt idx="472">
                  <c:v>3.1449999369215199E-6</c:v>
                </c:pt>
                <c:pt idx="473">
                  <c:v>3.18000024890352E-6</c:v>
                </c:pt>
                <c:pt idx="474">
                  <c:v>3.2250002277578401E-6</c:v>
                </c:pt>
                <c:pt idx="475">
                  <c:v>3.2599996302451401E-6</c:v>
                </c:pt>
                <c:pt idx="476">
                  <c:v>3.3049996090994602E-6</c:v>
                </c:pt>
                <c:pt idx="477">
                  <c:v>3.3499995879537798E-6</c:v>
                </c:pt>
                <c:pt idx="478">
                  <c:v>3.3849998999357901E-6</c:v>
                </c:pt>
                <c:pt idx="479">
                  <c:v>3.4500001220294499E-6</c:v>
                </c:pt>
                <c:pt idx="480">
                  <c:v>3.5250000109954199E-6</c:v>
                </c:pt>
                <c:pt idx="481">
                  <c:v>3.5900000057154098E-6</c:v>
                </c:pt>
                <c:pt idx="482">
                  <c:v>3.64500056093675E-6</c:v>
                </c:pt>
                <c:pt idx="483">
                  <c:v>3.7300001167750401E-6</c:v>
                </c:pt>
                <c:pt idx="484">
                  <c:v>3.8099999528640098E-6</c:v>
                </c:pt>
                <c:pt idx="485">
                  <c:v>3.9050000850693297E-6</c:v>
                </c:pt>
                <c:pt idx="486">
                  <c:v>4.00000044464832E-6</c:v>
                </c:pt>
                <c:pt idx="487">
                  <c:v>4.1000007513503002E-6</c:v>
                </c:pt>
                <c:pt idx="488">
                  <c:v>4.2199999370495704E-6</c:v>
                </c:pt>
                <c:pt idx="489">
                  <c:v>4.3399995774962E-6</c:v>
                </c:pt>
                <c:pt idx="490">
                  <c:v>4.4650000745605203E-6</c:v>
                </c:pt>
                <c:pt idx="491">
                  <c:v>4.6049999582464798E-6</c:v>
                </c:pt>
                <c:pt idx="492">
                  <c:v>4.7549997361784301E-6</c:v>
                </c:pt>
                <c:pt idx="493">
                  <c:v>4.9000000217347397E-6</c:v>
                </c:pt>
                <c:pt idx="494">
                  <c:v>5.04500030729104E-6</c:v>
                </c:pt>
                <c:pt idx="495">
                  <c:v>5.2250002227083297E-6</c:v>
                </c:pt>
                <c:pt idx="496">
                  <c:v>5.4050001381256101E-6</c:v>
                </c:pt>
                <c:pt idx="497">
                  <c:v>5.6050002967822298E-6</c:v>
                </c:pt>
                <c:pt idx="498">
                  <c:v>5.7749998632061702E-6</c:v>
                </c:pt>
                <c:pt idx="499">
                  <c:v>5.9649996728694498E-6</c:v>
                </c:pt>
                <c:pt idx="500">
                  <c:v>6.1799996728950603E-6</c:v>
                </c:pt>
                <c:pt idx="501">
                  <c:v>6.4000005295383702E-6</c:v>
                </c:pt>
                <c:pt idx="502">
                  <c:v>6.6250004238099698E-6</c:v>
                </c:pt>
                <c:pt idx="503">
                  <c:v>6.8549998104572296E-6</c:v>
                </c:pt>
                <c:pt idx="504">
                  <c:v>7.2349989750364296E-6</c:v>
                </c:pt>
                <c:pt idx="505">
                  <c:v>7.2949997047544398E-6</c:v>
                </c:pt>
                <c:pt idx="506">
                  <c:v>7.4549998316797402E-6</c:v>
                </c:pt>
                <c:pt idx="507">
                  <c:v>7.5150005613977496E-6</c:v>
                </c:pt>
                <c:pt idx="508">
                  <c:v>7.9750006989343092E-6</c:v>
                </c:pt>
                <c:pt idx="509">
                  <c:v>8.3300010373932293E-6</c:v>
                </c:pt>
                <c:pt idx="510">
                  <c:v>8.7549997260793993E-6</c:v>
                </c:pt>
                <c:pt idx="511">
                  <c:v>9.1500005510169996E-6</c:v>
                </c:pt>
                <c:pt idx="512">
                  <c:v>9.4450006145052595E-6</c:v>
                </c:pt>
                <c:pt idx="513">
                  <c:v>9.6100002338062007E-6</c:v>
                </c:pt>
                <c:pt idx="514">
                  <c:v>9.7050015028798902E-6</c:v>
                </c:pt>
                <c:pt idx="515">
                  <c:v>1.0010000551119399E-5</c:v>
                </c:pt>
                <c:pt idx="516">
                  <c:v>1.03199990917346E-5</c:v>
                </c:pt>
                <c:pt idx="517">
                  <c:v>1.0619999557093201E-5</c:v>
                </c:pt>
                <c:pt idx="518">
                  <c:v>1.0879999535973101E-5</c:v>
                </c:pt>
                <c:pt idx="519">
                  <c:v>1.10950004454934E-5</c:v>
                </c:pt>
                <c:pt idx="520">
                  <c:v>1.12850011646514E-5</c:v>
                </c:pt>
                <c:pt idx="521">
                  <c:v>1.1650000487861599E-5</c:v>
                </c:pt>
                <c:pt idx="522">
                  <c:v>1.18500011012656E-5</c:v>
                </c:pt>
                <c:pt idx="523">
                  <c:v>1.20999993669101E-5</c:v>
                </c:pt>
                <c:pt idx="524">
                  <c:v>1.2499998774728701E-5</c:v>
                </c:pt>
                <c:pt idx="525">
                  <c:v>1.2749999768857301E-5</c:v>
                </c:pt>
                <c:pt idx="526">
                  <c:v>1.2900001820525999E-5</c:v>
                </c:pt>
                <c:pt idx="527">
                  <c:v>1.310000243393E-5</c:v>
                </c:pt>
                <c:pt idx="528">
                  <c:v>1.3400002899288599E-5</c:v>
                </c:pt>
                <c:pt idx="529">
                  <c:v>1.37000006361631E-5</c:v>
                </c:pt>
                <c:pt idx="530">
                  <c:v>1.35500013129785E-5</c:v>
                </c:pt>
                <c:pt idx="531">
                  <c:v>1.38500008688424E-5</c:v>
                </c:pt>
                <c:pt idx="532">
                  <c:v>1.42499993671663E-5</c:v>
                </c:pt>
                <c:pt idx="533">
                  <c:v>1.46000002132495E-5</c:v>
                </c:pt>
                <c:pt idx="534">
                  <c:v>1.44999994518002E-5</c:v>
                </c:pt>
                <c:pt idx="535">
                  <c:v>1.44999994518002E-5</c:v>
                </c:pt>
                <c:pt idx="536">
                  <c:v>1.4299997928901499E-5</c:v>
                </c:pt>
                <c:pt idx="537">
                  <c:v>1.4299997928901499E-5</c:v>
                </c:pt>
                <c:pt idx="538">
                  <c:v>1.43499983096262E-5</c:v>
                </c:pt>
                <c:pt idx="539">
                  <c:v>1.4399998690350901E-5</c:v>
                </c:pt>
                <c:pt idx="540">
                  <c:v>1.44999994518002E-5</c:v>
                </c:pt>
                <c:pt idx="541">
                  <c:v>1.44999994518002E-5</c:v>
                </c:pt>
                <c:pt idx="542">
                  <c:v>1.4399998690350901E-5</c:v>
                </c:pt>
                <c:pt idx="543">
                  <c:v>1.42499975481769E-5</c:v>
                </c:pt>
                <c:pt idx="544">
                  <c:v>1.4299997928901499E-5</c:v>
                </c:pt>
                <c:pt idx="545">
                  <c:v>1.43499983096262E-5</c:v>
                </c:pt>
                <c:pt idx="546">
                  <c:v>1.4299997928901499E-5</c:v>
                </c:pt>
                <c:pt idx="547">
                  <c:v>1.4299997928901499E-5</c:v>
                </c:pt>
                <c:pt idx="548">
                  <c:v>1.42499975481769E-5</c:v>
                </c:pt>
                <c:pt idx="549">
                  <c:v>1.42499975481769E-5</c:v>
                </c:pt>
                <c:pt idx="550">
                  <c:v>1.42499975481769E-5</c:v>
                </c:pt>
                <c:pt idx="551">
                  <c:v>1.42499975481769E-5</c:v>
                </c:pt>
                <c:pt idx="552">
                  <c:v>1.42499975481769E-5</c:v>
                </c:pt>
                <c:pt idx="553">
                  <c:v>1.41999989864416E-5</c:v>
                </c:pt>
                <c:pt idx="554">
                  <c:v>1.41999989864416E-5</c:v>
                </c:pt>
                <c:pt idx="555">
                  <c:v>1.41999989864416E-5</c:v>
                </c:pt>
                <c:pt idx="556">
                  <c:v>1.41999989864416E-5</c:v>
                </c:pt>
                <c:pt idx="557">
                  <c:v>1.4149998605716901E-5</c:v>
                </c:pt>
                <c:pt idx="558">
                  <c:v>1.4149998605716901E-5</c:v>
                </c:pt>
                <c:pt idx="559">
                  <c:v>1.4149998605716901E-5</c:v>
                </c:pt>
                <c:pt idx="560">
                  <c:v>1.4149998605716901E-5</c:v>
                </c:pt>
                <c:pt idx="561">
                  <c:v>1.4049999663256999E-5</c:v>
                </c:pt>
                <c:pt idx="562">
                  <c:v>1.4049999663256999E-5</c:v>
                </c:pt>
                <c:pt idx="563">
                  <c:v>1.4049999663256999E-5</c:v>
                </c:pt>
                <c:pt idx="564">
                  <c:v>1.4049999663256999E-5</c:v>
                </c:pt>
                <c:pt idx="565">
                  <c:v>1.4049999663256999E-5</c:v>
                </c:pt>
                <c:pt idx="566">
                  <c:v>1.4000000192027001E-5</c:v>
                </c:pt>
                <c:pt idx="567">
                  <c:v>1.39999992825323E-5</c:v>
                </c:pt>
                <c:pt idx="568">
                  <c:v>1.3899999430577701E-5</c:v>
                </c:pt>
                <c:pt idx="569">
                  <c:v>1.3899999430577701E-5</c:v>
                </c:pt>
                <c:pt idx="570">
                  <c:v>1.3899999430577701E-5</c:v>
                </c:pt>
                <c:pt idx="571">
                  <c:v>1.3899999430577701E-5</c:v>
                </c:pt>
                <c:pt idx="572">
                  <c:v>1.3849999049853E-5</c:v>
                </c:pt>
                <c:pt idx="573">
                  <c:v>1.3849999049853E-5</c:v>
                </c:pt>
                <c:pt idx="574">
                  <c:v>1.3849999049853E-5</c:v>
                </c:pt>
                <c:pt idx="575">
                  <c:v>1.38000004881178E-5</c:v>
                </c:pt>
                <c:pt idx="576">
                  <c:v>1.3849999049853E-5</c:v>
                </c:pt>
                <c:pt idx="577">
                  <c:v>1.3849999049853E-5</c:v>
                </c:pt>
                <c:pt idx="578">
                  <c:v>1.38000004881178E-5</c:v>
                </c:pt>
                <c:pt idx="579">
                  <c:v>1.38000004881178E-5</c:v>
                </c:pt>
                <c:pt idx="580">
                  <c:v>1.38000004881178E-5</c:v>
                </c:pt>
                <c:pt idx="581">
                  <c:v>1.38000004881178E-5</c:v>
                </c:pt>
                <c:pt idx="582">
                  <c:v>1.3750000107393101E-5</c:v>
                </c:pt>
                <c:pt idx="583">
                  <c:v>1.3750000107393101E-5</c:v>
                </c:pt>
                <c:pt idx="584">
                  <c:v>1.3650000255438399E-5</c:v>
                </c:pt>
                <c:pt idx="585">
                  <c:v>1.3650000255438399E-5</c:v>
                </c:pt>
                <c:pt idx="586">
                  <c:v>1.36000016937032E-5</c:v>
                </c:pt>
                <c:pt idx="587">
                  <c:v>1.36000016937032E-5</c:v>
                </c:pt>
                <c:pt idx="588">
                  <c:v>1.35500013129785E-5</c:v>
                </c:pt>
                <c:pt idx="589">
                  <c:v>1.3500000932253801E-5</c:v>
                </c:pt>
                <c:pt idx="590">
                  <c:v>1.3400000170804499E-5</c:v>
                </c:pt>
                <c:pt idx="591">
                  <c:v>1.3400000170804499E-5</c:v>
                </c:pt>
                <c:pt idx="592">
                  <c:v>1.3400000170804499E-5</c:v>
                </c:pt>
                <c:pt idx="593">
                  <c:v>1.33000012283446E-5</c:v>
                </c:pt>
                <c:pt idx="594">
                  <c:v>1.3250001757114601E-5</c:v>
                </c:pt>
                <c:pt idx="595">
                  <c:v>1.32000031953793E-5</c:v>
                </c:pt>
                <c:pt idx="596">
                  <c:v>1.3150002814654699E-5</c:v>
                </c:pt>
                <c:pt idx="597">
                  <c:v>1.3150002814654699E-5</c:v>
                </c:pt>
                <c:pt idx="598">
                  <c:v>1.310000243393E-5</c:v>
                </c:pt>
                <c:pt idx="599">
                  <c:v>1.3000002581975401E-5</c:v>
                </c:pt>
                <c:pt idx="600">
                  <c:v>1.29500022012507E-5</c:v>
                </c:pt>
                <c:pt idx="601">
                  <c:v>1.2900001820525999E-5</c:v>
                </c:pt>
                <c:pt idx="602">
                  <c:v>1.28000010590767E-5</c:v>
                </c:pt>
                <c:pt idx="603">
                  <c:v>1.28000010590767E-5</c:v>
                </c:pt>
                <c:pt idx="604">
                  <c:v>1.28000010590767E-5</c:v>
                </c:pt>
                <c:pt idx="605">
                  <c:v>1.28000010590767E-5</c:v>
                </c:pt>
                <c:pt idx="606">
                  <c:v>1.28000010590767E-5</c:v>
                </c:pt>
                <c:pt idx="607">
                  <c:v>1.28000010590767E-5</c:v>
                </c:pt>
                <c:pt idx="608">
                  <c:v>1.28000010590767E-5</c:v>
                </c:pt>
                <c:pt idx="609">
                  <c:v>1.28000010590767E-5</c:v>
                </c:pt>
                <c:pt idx="610">
                  <c:v>1.2750000678352001E-5</c:v>
                </c:pt>
                <c:pt idx="611">
                  <c:v>1.2649999916902699E-5</c:v>
                </c:pt>
                <c:pt idx="612">
                  <c:v>1.2649999916902699E-5</c:v>
                </c:pt>
                <c:pt idx="613">
                  <c:v>1.2499998774728701E-5</c:v>
                </c:pt>
                <c:pt idx="614">
                  <c:v>1.2499998774728701E-5</c:v>
                </c:pt>
                <c:pt idx="615">
                  <c:v>1.2449998394004E-5</c:v>
                </c:pt>
                <c:pt idx="616">
                  <c:v>1.2399998013279401E-5</c:v>
                </c:pt>
                <c:pt idx="617">
                  <c:v>1.23499976325547E-5</c:v>
                </c:pt>
                <c:pt idx="618">
                  <c:v>1.21999992188648E-5</c:v>
                </c:pt>
                <c:pt idx="619">
                  <c:v>1.21999992188648E-5</c:v>
                </c:pt>
                <c:pt idx="620">
                  <c:v>1.21999992188648E-5</c:v>
                </c:pt>
                <c:pt idx="621">
                  <c:v>1.21999992188648E-5</c:v>
                </c:pt>
                <c:pt idx="622">
                  <c:v>1.2149999747634799E-5</c:v>
                </c:pt>
                <c:pt idx="623">
                  <c:v>1.20499989861855E-5</c:v>
                </c:pt>
                <c:pt idx="624">
                  <c:v>1.1900000572495599E-5</c:v>
                </c:pt>
                <c:pt idx="625">
                  <c:v>1.18500001917709E-5</c:v>
                </c:pt>
                <c:pt idx="626">
                  <c:v>1.18500001917709E-5</c:v>
                </c:pt>
                <c:pt idx="627">
                  <c:v>1.17999998110462E-5</c:v>
                </c:pt>
                <c:pt idx="628">
                  <c:v>1.17999998110462E-5</c:v>
                </c:pt>
                <c:pt idx="629">
                  <c:v>1.17999998110462E-5</c:v>
                </c:pt>
                <c:pt idx="630">
                  <c:v>1.17999998110462E-5</c:v>
                </c:pt>
                <c:pt idx="631">
                  <c:v>1.17999998110462E-5</c:v>
                </c:pt>
                <c:pt idx="632">
                  <c:v>1.16999999590916E-5</c:v>
                </c:pt>
                <c:pt idx="633">
                  <c:v>1.16999999590916E-5</c:v>
                </c:pt>
                <c:pt idx="634">
                  <c:v>1.1650000487861599E-5</c:v>
                </c:pt>
                <c:pt idx="635">
                  <c:v>1.1550000635907E-5</c:v>
                </c:pt>
                <c:pt idx="636">
                  <c:v>1.1500001164677001E-5</c:v>
                </c:pt>
                <c:pt idx="637">
                  <c:v>1.1400001312722399E-5</c:v>
                </c:pt>
                <c:pt idx="638">
                  <c:v>1.1400001312722399E-5</c:v>
                </c:pt>
                <c:pt idx="639">
                  <c:v>1.1400001312722399E-5</c:v>
                </c:pt>
                <c:pt idx="640">
                  <c:v>1.11950012069428E-5</c:v>
                </c:pt>
                <c:pt idx="641">
                  <c:v>1.11950012069428E-5</c:v>
                </c:pt>
                <c:pt idx="642">
                  <c:v>1.1140001333842499E-5</c:v>
                </c:pt>
                <c:pt idx="643">
                  <c:v>1.10900018626125E-5</c:v>
                </c:pt>
                <c:pt idx="644">
                  <c:v>1.10850014607422E-5</c:v>
                </c:pt>
                <c:pt idx="645">
                  <c:v>1.10350010800175E-5</c:v>
                </c:pt>
                <c:pt idx="646">
                  <c:v>1.1025001185771499E-5</c:v>
                </c:pt>
                <c:pt idx="647">
                  <c:v>1.09700013126712E-5</c:v>
                </c:pt>
                <c:pt idx="648">
                  <c:v>1.09500015241792E-5</c:v>
                </c:pt>
                <c:pt idx="649">
                  <c:v>1.0890000339713799E-5</c:v>
                </c:pt>
                <c:pt idx="650">
                  <c:v>1.0885000847338199E-5</c:v>
                </c:pt>
                <c:pt idx="651">
                  <c:v>1.08250005723675E-5</c:v>
                </c:pt>
                <c:pt idx="652">
                  <c:v>1.08149997686268E-5</c:v>
                </c:pt>
                <c:pt idx="653">
                  <c:v>1.0759999895526499E-5</c:v>
                </c:pt>
                <c:pt idx="654">
                  <c:v>1.0745000508904901E-5</c:v>
                </c:pt>
                <c:pt idx="655">
                  <c:v>1.06950001281802E-5</c:v>
                </c:pt>
                <c:pt idx="656">
                  <c:v>1.0624999049468801E-5</c:v>
                </c:pt>
                <c:pt idx="657">
                  <c:v>1.05699991763685E-5</c:v>
                </c:pt>
                <c:pt idx="658">
                  <c:v>1.05549988802522E-5</c:v>
                </c:pt>
                <c:pt idx="659">
                  <c:v>1.0489999112905901E-5</c:v>
                </c:pt>
                <c:pt idx="660">
                  <c:v>1.04799992186599E-5</c:v>
                </c:pt>
                <c:pt idx="661">
                  <c:v>1.0364999980083601E-5</c:v>
                </c:pt>
                <c:pt idx="662">
                  <c:v>1.03499996839673E-5</c:v>
                </c:pt>
                <c:pt idx="663">
                  <c:v>1.02899994089966E-5</c:v>
                </c:pt>
                <c:pt idx="664">
                  <c:v>1.02049998531583E-5</c:v>
                </c:pt>
                <c:pt idx="665">
                  <c:v>1.02049998531583E-5</c:v>
                </c:pt>
                <c:pt idx="666">
                  <c:v>1.01850000646663E-5</c:v>
                </c:pt>
                <c:pt idx="667">
                  <c:v>1.0120000297320001E-5</c:v>
                </c:pt>
                <c:pt idx="668">
                  <c:v>1.0109999493579301E-5</c:v>
                </c:pt>
                <c:pt idx="669">
                  <c:v>1.00999995993333E-5</c:v>
                </c:pt>
                <c:pt idx="670">
                  <c:v>1.0074999408971E-5</c:v>
                </c:pt>
                <c:pt idx="671">
                  <c:v>1.0054999620479E-5</c:v>
                </c:pt>
                <c:pt idx="672">
                  <c:v>9.9799999588867599E-6</c:v>
                </c:pt>
                <c:pt idx="673">
                  <c:v>9.9250000857864507E-6</c:v>
                </c:pt>
                <c:pt idx="674">
                  <c:v>9.7950014605885304E-6</c:v>
                </c:pt>
                <c:pt idx="675">
                  <c:v>9.7950014605885304E-6</c:v>
                </c:pt>
                <c:pt idx="676">
                  <c:v>9.7150013971258801E-6</c:v>
                </c:pt>
                <c:pt idx="677">
                  <c:v>9.6000012490549108E-6</c:v>
                </c:pt>
                <c:pt idx="678">
                  <c:v>9.5750010586925698E-6</c:v>
                </c:pt>
                <c:pt idx="679">
                  <c:v>9.5650011644465798E-6</c:v>
                </c:pt>
                <c:pt idx="680">
                  <c:v>9.5400009740842506E-6</c:v>
                </c:pt>
                <c:pt idx="681">
                  <c:v>9.5250015874626098E-6</c:v>
                </c:pt>
                <c:pt idx="682">
                  <c:v>9.4950009952299297E-6</c:v>
                </c:pt>
                <c:pt idx="683">
                  <c:v>9.4800006991135803E-6</c:v>
                </c:pt>
                <c:pt idx="684">
                  <c:v>9.4550005087512494E-6</c:v>
                </c:pt>
                <c:pt idx="685">
                  <c:v>9.4250008260132694E-6</c:v>
                </c:pt>
                <c:pt idx="686">
                  <c:v>9.4050010375212793E-6</c:v>
                </c:pt>
                <c:pt idx="687">
                  <c:v>9.4050010375212793E-6</c:v>
                </c:pt>
                <c:pt idx="688">
                  <c:v>9.3700009529129602E-6</c:v>
                </c:pt>
                <c:pt idx="689">
                  <c:v>9.3700009529129602E-6</c:v>
                </c:pt>
                <c:pt idx="690">
                  <c:v>9.3200014816829901E-6</c:v>
                </c:pt>
                <c:pt idx="691">
                  <c:v>9.2550008048419807E-6</c:v>
                </c:pt>
                <c:pt idx="692">
                  <c:v>9.2200007202336497E-6</c:v>
                </c:pt>
                <c:pt idx="693">
                  <c:v>9.1849997261306203E-6</c:v>
                </c:pt>
                <c:pt idx="694">
                  <c:v>9.1450001491466503E-6</c:v>
                </c:pt>
                <c:pt idx="695">
                  <c:v>9.1050005721626803E-6</c:v>
                </c:pt>
                <c:pt idx="696">
                  <c:v>9.0599996838136508E-6</c:v>
                </c:pt>
                <c:pt idx="697">
                  <c:v>9.0300000010756708E-6</c:v>
                </c:pt>
                <c:pt idx="698">
                  <c:v>8.9849991127266498E-6</c:v>
                </c:pt>
                <c:pt idx="699">
                  <c:v>8.9000004663830606E-6</c:v>
                </c:pt>
                <c:pt idx="700">
                  <c:v>8.8649994722800295E-6</c:v>
                </c:pt>
                <c:pt idx="701">
                  <c:v>8.8100005086744204E-6</c:v>
                </c:pt>
                <c:pt idx="702">
                  <c:v>8.7799999164417301E-6</c:v>
                </c:pt>
                <c:pt idx="703">
                  <c:v>8.7349999375874092E-6</c:v>
                </c:pt>
                <c:pt idx="704">
                  <c:v>8.6949994511087408E-6</c:v>
                </c:pt>
                <c:pt idx="705">
                  <c:v>8.6699992607463998E-6</c:v>
                </c:pt>
                <c:pt idx="706">
                  <c:v>8.6099989857757396E-6</c:v>
                </c:pt>
                <c:pt idx="707">
                  <c:v>8.5799993030377596E-6</c:v>
                </c:pt>
                <c:pt idx="708">
                  <c:v>8.5599986050510694E-6</c:v>
                </c:pt>
                <c:pt idx="709">
                  <c:v>8.5049996414454603E-6</c:v>
                </c:pt>
                <c:pt idx="710">
                  <c:v>8.4650000644614903E-6</c:v>
                </c:pt>
                <c:pt idx="711">
                  <c:v>8.4149996837368201E-6</c:v>
                </c:pt>
                <c:pt idx="712">
                  <c:v>8.3850009104935402E-6</c:v>
                </c:pt>
                <c:pt idx="713">
                  <c:v>8.3650011220015501E-6</c:v>
                </c:pt>
                <c:pt idx="714">
                  <c:v>8.3100003394065408E-6</c:v>
                </c:pt>
                <c:pt idx="715">
                  <c:v>8.2750002547982098E-6</c:v>
                </c:pt>
                <c:pt idx="716">
                  <c:v>8.2350006778142398E-6</c:v>
                </c:pt>
                <c:pt idx="717">
                  <c:v>8.2050009950762598E-6</c:v>
                </c:pt>
                <c:pt idx="718">
                  <c:v>8.1650005085975795E-6</c:v>
                </c:pt>
                <c:pt idx="719">
                  <c:v>8.1300004239892502E-6</c:v>
                </c:pt>
                <c:pt idx="720">
                  <c:v>8.0849995356402292E-6</c:v>
                </c:pt>
                <c:pt idx="721">
                  <c:v>8.0549998529022492E-6</c:v>
                </c:pt>
                <c:pt idx="722">
                  <c:v>7.99999997980194E-6</c:v>
                </c:pt>
                <c:pt idx="723">
                  <c:v>7.9699993875692599E-6</c:v>
                </c:pt>
                <c:pt idx="724">
                  <c:v>7.9250003182096407E-6</c:v>
                </c:pt>
                <c:pt idx="725">
                  <c:v>7.8900002336013097E-6</c:v>
                </c:pt>
                <c:pt idx="726">
                  <c:v>7.8550001489929804E-6</c:v>
                </c:pt>
                <c:pt idx="727">
                  <c:v>7.7900003816466694E-6</c:v>
                </c:pt>
                <c:pt idx="728">
                  <c:v>7.7450004027923501E-6</c:v>
                </c:pt>
                <c:pt idx="729">
                  <c:v>7.7300001066760092E-6</c:v>
                </c:pt>
                <c:pt idx="730">
                  <c:v>7.6799997259513407E-6</c:v>
                </c:pt>
                <c:pt idx="731">
                  <c:v>7.6449996413430199E-6</c:v>
                </c:pt>
                <c:pt idx="732">
                  <c:v>7.6249998528510298E-6</c:v>
                </c:pt>
                <c:pt idx="733">
                  <c:v>7.5699999797507096E-6</c:v>
                </c:pt>
                <c:pt idx="734">
                  <c:v>7.5399998422653804E-6</c:v>
                </c:pt>
                <c:pt idx="735">
                  <c:v>7.5199995990260504E-6</c:v>
                </c:pt>
                <c:pt idx="736">
                  <c:v>7.4750000749190804E-6</c:v>
                </c:pt>
                <c:pt idx="737">
                  <c:v>7.4299996413174001E-6</c:v>
                </c:pt>
                <c:pt idx="738">
                  <c:v>7.3949995567090801E-6</c:v>
                </c:pt>
                <c:pt idx="739">
                  <c:v>7.3599999268481E-6</c:v>
                </c:pt>
                <c:pt idx="740">
                  <c:v>7.3149994932464299E-6</c:v>
                </c:pt>
                <c:pt idx="741">
                  <c:v>7.2799994086380997E-6</c:v>
                </c:pt>
                <c:pt idx="742">
                  <c:v>7.2599991653987596E-6</c:v>
                </c:pt>
                <c:pt idx="743">
                  <c:v>7.2100001489161497E-6</c:v>
                </c:pt>
                <c:pt idx="744">
                  <c:v>7.1849999585538103E-6</c:v>
                </c:pt>
                <c:pt idx="745">
                  <c:v>7.1499998739454802E-6</c:v>
                </c:pt>
                <c:pt idx="746">
                  <c:v>7.1049994403438101E-6</c:v>
                </c:pt>
                <c:pt idx="747">
                  <c:v>7.0699998104828401E-6</c:v>
                </c:pt>
                <c:pt idx="748">
                  <c:v>7.0449996201205E-6</c:v>
                </c:pt>
                <c:pt idx="749">
                  <c:v>7.0299997787515099E-6</c:v>
                </c:pt>
                <c:pt idx="750">
                  <c:v>6.9799993980268397E-6</c:v>
                </c:pt>
                <c:pt idx="751">
                  <c:v>6.9499997152888597E-6</c:v>
                </c:pt>
                <c:pt idx="752">
                  <c:v>6.8949993874411996E-6</c:v>
                </c:pt>
                <c:pt idx="753">
                  <c:v>6.8699991970788603E-6</c:v>
                </c:pt>
                <c:pt idx="754">
                  <c:v>6.8549989009625202E-6</c:v>
                </c:pt>
                <c:pt idx="755">
                  <c:v>6.8099993768555502E-6</c:v>
                </c:pt>
                <c:pt idx="756">
                  <c:v>6.7850000959879202E-6</c:v>
                </c:pt>
                <c:pt idx="757">
                  <c:v>6.7549999585025901E-6</c:v>
                </c:pt>
                <c:pt idx="758">
                  <c:v>6.7150003815186202E-6</c:v>
                </c:pt>
                <c:pt idx="759">
                  <c:v>6.6849997892859299E-6</c:v>
                </c:pt>
                <c:pt idx="760">
                  <c:v>6.6549996518005998E-6</c:v>
                </c:pt>
                <c:pt idx="761">
                  <c:v>6.6299994614382698E-6</c:v>
                </c:pt>
                <c:pt idx="762">
                  <c:v>6.5599997469689697E-6</c:v>
                </c:pt>
                <c:pt idx="763">
                  <c:v>6.5250001171079896E-6</c:v>
                </c:pt>
                <c:pt idx="764">
                  <c:v>6.4850000853766603E-6</c:v>
                </c:pt>
                <c:pt idx="765">
                  <c:v>6.4599998950143302E-6</c:v>
                </c:pt>
                <c:pt idx="766">
                  <c:v>6.4349997046520002E-6</c:v>
                </c:pt>
                <c:pt idx="767">
                  <c:v>6.4500004555156903E-6</c:v>
                </c:pt>
                <c:pt idx="768">
                  <c:v>6.4149994614126601E-6</c:v>
                </c:pt>
                <c:pt idx="769">
                  <c:v>6.3849997786746801E-6</c:v>
                </c:pt>
                <c:pt idx="770">
                  <c:v>6.36999993730569E-6</c:v>
                </c:pt>
                <c:pt idx="771">
                  <c:v>6.3249999584513699E-6</c:v>
                </c:pt>
                <c:pt idx="772">
                  <c:v>6.2800004343443999E-6</c:v>
                </c:pt>
                <c:pt idx="773">
                  <c:v>6.2600001911050598E-6</c:v>
                </c:pt>
                <c:pt idx="774">
                  <c:v>6.2200006141210898E-6</c:v>
                </c:pt>
                <c:pt idx="775">
                  <c:v>6.2050007727520998E-6</c:v>
                </c:pt>
                <c:pt idx="776">
                  <c:v>6.1750006352667697E-6</c:v>
                </c:pt>
                <c:pt idx="777">
                  <c:v>6.1350001487880903E-6</c:v>
                </c:pt>
                <c:pt idx="778">
                  <c:v>6.1149999055487502E-6</c:v>
                </c:pt>
                <c:pt idx="779">
                  <c:v>6.0749998738174301E-6</c:v>
                </c:pt>
                <c:pt idx="780">
                  <c:v>6.04999968345509E-6</c:v>
                </c:pt>
                <c:pt idx="781">
                  <c:v>6.0200000007171099E-6</c:v>
                </c:pt>
                <c:pt idx="782">
                  <c:v>5.9849999161087899E-6</c:v>
                </c:pt>
                <c:pt idx="783">
                  <c:v>5.9399999372544698E-6</c:v>
                </c:pt>
                <c:pt idx="784">
                  <c:v>5.9149997468921297E-6</c:v>
                </c:pt>
                <c:pt idx="785">
                  <c:v>5.9049998526461397E-6</c:v>
                </c:pt>
                <c:pt idx="786">
                  <c:v>5.8649993661674603E-6</c:v>
                </c:pt>
                <c:pt idx="787">
                  <c:v>5.8349996834294803E-6</c:v>
                </c:pt>
                <c:pt idx="788">
                  <c:v>5.8149994401901402E-6</c:v>
                </c:pt>
                <c:pt idx="789">
                  <c:v>5.7899997045751602E-6</c:v>
                </c:pt>
                <c:pt idx="790">
                  <c:v>5.7499996728438401E-6</c:v>
                </c:pt>
                <c:pt idx="791">
                  <c:v>5.7349998314748501E-6</c:v>
                </c:pt>
                <c:pt idx="792">
                  <c:v>5.7050006034842201E-6</c:v>
                </c:pt>
                <c:pt idx="793">
                  <c:v>5.6700000641285399E-6</c:v>
                </c:pt>
                <c:pt idx="794">
                  <c:v>5.6349999795202098E-6</c:v>
                </c:pt>
                <c:pt idx="795">
                  <c:v>5.6150001910282299E-6</c:v>
                </c:pt>
                <c:pt idx="796">
                  <c:v>5.5949999477888898E-6</c:v>
                </c:pt>
                <c:pt idx="797">
                  <c:v>5.5449995670642204E-6</c:v>
                </c:pt>
                <c:pt idx="798">
                  <c:v>5.5299997256952304E-6</c:v>
                </c:pt>
                <c:pt idx="799">
                  <c:v>5.5049999900802496E-6</c:v>
                </c:pt>
                <c:pt idx="800">
                  <c:v>5.4749998525949102E-6</c:v>
                </c:pt>
                <c:pt idx="801">
                  <c:v>5.4349998208635902E-6</c:v>
                </c:pt>
                <c:pt idx="802">
                  <c:v>5.41499957762425E-6</c:v>
                </c:pt>
                <c:pt idx="803">
                  <c:v>5.3949997891322701E-6</c:v>
                </c:pt>
                <c:pt idx="804">
                  <c:v>5.37499954589293E-6</c:v>
                </c:pt>
                <c:pt idx="805">
                  <c:v>5.3399999160319499E-6</c:v>
                </c:pt>
                <c:pt idx="806">
                  <c:v>5.3149997256696199E-6</c:v>
                </c:pt>
                <c:pt idx="807">
                  <c:v>5.2849995881842898E-6</c:v>
                </c:pt>
                <c:pt idx="808">
                  <c:v>5.3049998314236198E-6</c:v>
                </c:pt>
                <c:pt idx="809">
                  <c:v>5.34999981027795E-6</c:v>
                </c:pt>
                <c:pt idx="810">
                  <c:v>5.3699995987699299E-6</c:v>
                </c:pt>
                <c:pt idx="811">
                  <c:v>5.41499957762425E-6</c:v>
                </c:pt>
                <c:pt idx="812">
                  <c:v>5.4500001169799302E-6</c:v>
                </c:pt>
                <c:pt idx="813">
                  <c:v>5.5049995353328902E-6</c:v>
                </c:pt>
                <c:pt idx="814">
                  <c:v>5.5649998103035597E-6</c:v>
                </c:pt>
                <c:pt idx="815">
                  <c:v>5.6449998737662099E-6</c:v>
                </c:pt>
                <c:pt idx="816">
                  <c:v>5.71500004298286E-6</c:v>
                </c:pt>
                <c:pt idx="817">
                  <c:v>5.7899997045751602E-6</c:v>
                </c:pt>
                <c:pt idx="818">
                  <c:v>5.8849996094067996E-6</c:v>
                </c:pt>
                <c:pt idx="819">
                  <c:v>5.9750000218627898E-6</c:v>
                </c:pt>
                <c:pt idx="820">
                  <c:v>6.1000000641797601E-6</c:v>
                </c:pt>
                <c:pt idx="821">
                  <c:v>6.2200001593737397E-6</c:v>
                </c:pt>
                <c:pt idx="822">
                  <c:v>6.34000025456771E-6</c:v>
                </c:pt>
                <c:pt idx="823">
                  <c:v>6.4699997892603202E-6</c:v>
                </c:pt>
                <c:pt idx="824">
                  <c:v>6.6249995143152697E-6</c:v>
                </c:pt>
                <c:pt idx="825">
                  <c:v>6.76499894325388E-6</c:v>
                </c:pt>
                <c:pt idx="826">
                  <c:v>6.9349998739198697E-6</c:v>
                </c:pt>
                <c:pt idx="827">
                  <c:v>7.1099993874668101E-6</c:v>
                </c:pt>
                <c:pt idx="828">
                  <c:v>7.2850002652557999E-6</c:v>
                </c:pt>
                <c:pt idx="829">
                  <c:v>7.4849995144177203E-6</c:v>
                </c:pt>
                <c:pt idx="830">
                  <c:v>7.6899996201973408E-6</c:v>
                </c:pt>
                <c:pt idx="831">
                  <c:v>7.9000001278472997E-6</c:v>
                </c:pt>
                <c:pt idx="832">
                  <c:v>8.1300004239892502E-6</c:v>
                </c:pt>
                <c:pt idx="833">
                  <c:v>8.35500031826086E-6</c:v>
                </c:pt>
                <c:pt idx="834">
                  <c:v>8.5649990069214204E-6</c:v>
                </c:pt>
                <c:pt idx="835">
                  <c:v>8.8500000856583904E-6</c:v>
                </c:pt>
                <c:pt idx="836">
                  <c:v>9.1399988377815993E-6</c:v>
                </c:pt>
                <c:pt idx="837">
                  <c:v>9.3299995569395799E-6</c:v>
                </c:pt>
                <c:pt idx="838">
                  <c:v>9.6200001280521906E-6</c:v>
                </c:pt>
                <c:pt idx="839">
                  <c:v>9.9199996839160997E-6</c:v>
                </c:pt>
                <c:pt idx="840">
                  <c:v>1.00300003396114E-5</c:v>
                </c:pt>
                <c:pt idx="841">
                  <c:v>1.04199998531839E-5</c:v>
                </c:pt>
                <c:pt idx="842">
                  <c:v>1.05850003819796E-5</c:v>
                </c:pt>
                <c:pt idx="843">
                  <c:v>1.0875000043597501E-5</c:v>
                </c:pt>
                <c:pt idx="844">
                  <c:v>1.12149991764454E-5</c:v>
                </c:pt>
                <c:pt idx="845">
                  <c:v>1.14449994725873E-5</c:v>
                </c:pt>
                <c:pt idx="846">
                  <c:v>1.17250001494539E-5</c:v>
                </c:pt>
                <c:pt idx="847">
                  <c:v>1.1990000530204201E-5</c:v>
                </c:pt>
                <c:pt idx="848">
                  <c:v>1.2150000657129499E-5</c:v>
                </c:pt>
                <c:pt idx="849">
                  <c:v>1.23000008898088E-5</c:v>
                </c:pt>
                <c:pt idx="850">
                  <c:v>1.22000010378542E-5</c:v>
                </c:pt>
                <c:pt idx="851">
                  <c:v>1.2150000657129499E-5</c:v>
                </c:pt>
                <c:pt idx="852">
                  <c:v>1.23500012705335E-5</c:v>
                </c:pt>
                <c:pt idx="853">
                  <c:v>1.26000013551674E-5</c:v>
                </c:pt>
                <c:pt idx="854">
                  <c:v>1.2750000678352001E-5</c:v>
                </c:pt>
                <c:pt idx="855">
                  <c:v>1.2750000678352001E-5</c:v>
                </c:pt>
                <c:pt idx="856">
                  <c:v>1.2750000678352001E-5</c:v>
                </c:pt>
                <c:pt idx="857">
                  <c:v>1.2750000678352001E-5</c:v>
                </c:pt>
                <c:pt idx="858">
                  <c:v>1.28000010590767E-5</c:v>
                </c:pt>
                <c:pt idx="859">
                  <c:v>1.30500020532053E-5</c:v>
                </c:pt>
                <c:pt idx="860">
                  <c:v>1.33000012283446E-5</c:v>
                </c:pt>
                <c:pt idx="861">
                  <c:v>1.3400000170804499E-5</c:v>
                </c:pt>
                <c:pt idx="862">
                  <c:v>1.3750000107393101E-5</c:v>
                </c:pt>
                <c:pt idx="863">
                  <c:v>1.3799998669128399E-5</c:v>
                </c:pt>
                <c:pt idx="864">
                  <c:v>1.36999997266684E-5</c:v>
                </c:pt>
                <c:pt idx="865">
                  <c:v>1.3649999345943701E-5</c:v>
                </c:pt>
                <c:pt idx="866">
                  <c:v>1.35999998747138E-5</c:v>
                </c:pt>
                <c:pt idx="867">
                  <c:v>1.36999997266684E-5</c:v>
                </c:pt>
                <c:pt idx="868">
                  <c:v>1.3649999345943701E-5</c:v>
                </c:pt>
                <c:pt idx="869">
                  <c:v>1.3649999345943701E-5</c:v>
                </c:pt>
                <c:pt idx="870">
                  <c:v>1.35999998747138E-5</c:v>
                </c:pt>
                <c:pt idx="871">
                  <c:v>1.35999998747138E-5</c:v>
                </c:pt>
                <c:pt idx="872">
                  <c:v>1.3549999493989099E-5</c:v>
                </c:pt>
                <c:pt idx="873">
                  <c:v>1.3549999493989099E-5</c:v>
                </c:pt>
                <c:pt idx="874">
                  <c:v>1.3549999493989099E-5</c:v>
                </c:pt>
                <c:pt idx="875">
                  <c:v>1.34999991132644E-5</c:v>
                </c:pt>
                <c:pt idx="876">
                  <c:v>1.5649999113520601E-5</c:v>
                </c:pt>
                <c:pt idx="877">
                  <c:v>1.4299999747890899E-5</c:v>
                </c:pt>
                <c:pt idx="878">
                  <c:v>1.36999997266684E-5</c:v>
                </c:pt>
                <c:pt idx="879">
                  <c:v>1.36999997266684E-5</c:v>
                </c:pt>
                <c:pt idx="880">
                  <c:v>1.3549999493989099E-5</c:v>
                </c:pt>
                <c:pt idx="881">
                  <c:v>1.34999991132644E-5</c:v>
                </c:pt>
                <c:pt idx="882">
                  <c:v>1.34499987325398E-5</c:v>
                </c:pt>
                <c:pt idx="883">
                  <c:v>1.34499987325398E-5</c:v>
                </c:pt>
                <c:pt idx="884">
                  <c:v>1.3400000170804499E-5</c:v>
                </c:pt>
                <c:pt idx="885">
                  <c:v>1.33000012283446E-5</c:v>
                </c:pt>
                <c:pt idx="886">
                  <c:v>1.32000013763899E-5</c:v>
                </c:pt>
                <c:pt idx="887">
                  <c:v>1.32000013763899E-5</c:v>
                </c:pt>
                <c:pt idx="888">
                  <c:v>1.32000013763899E-5</c:v>
                </c:pt>
                <c:pt idx="889">
                  <c:v>1.30500020532053E-5</c:v>
                </c:pt>
                <c:pt idx="890">
                  <c:v>1.28500014398014E-5</c:v>
                </c:pt>
                <c:pt idx="891">
                  <c:v>1.27000021166168E-5</c:v>
                </c:pt>
                <c:pt idx="892">
                  <c:v>1.27000021166168E-5</c:v>
                </c:pt>
                <c:pt idx="893">
                  <c:v>1.27000021166168E-5</c:v>
                </c:pt>
                <c:pt idx="894">
                  <c:v>1.27000021166168E-5</c:v>
                </c:pt>
                <c:pt idx="895">
                  <c:v>1.27000021166168E-5</c:v>
                </c:pt>
                <c:pt idx="896">
                  <c:v>1.27000021166168E-5</c:v>
                </c:pt>
                <c:pt idx="897">
                  <c:v>1.27000021166168E-5</c:v>
                </c:pt>
                <c:pt idx="898">
                  <c:v>1.27000021166168E-5</c:v>
                </c:pt>
                <c:pt idx="899">
                  <c:v>1.26000013551674E-5</c:v>
                </c:pt>
                <c:pt idx="900">
                  <c:v>1.25500009744428E-5</c:v>
                </c:pt>
                <c:pt idx="901">
                  <c:v>1.25500009744428E-5</c:v>
                </c:pt>
                <c:pt idx="902">
                  <c:v>1.2500000593718101E-5</c:v>
                </c:pt>
                <c:pt idx="903">
                  <c:v>1.2399999832268799E-5</c:v>
                </c:pt>
                <c:pt idx="904">
                  <c:v>1.23499994515441E-5</c:v>
                </c:pt>
                <c:pt idx="905">
                  <c:v>1.22999990708194E-5</c:v>
                </c:pt>
                <c:pt idx="906">
                  <c:v>1.2250000509084201E-5</c:v>
                </c:pt>
                <c:pt idx="907">
                  <c:v>1.22000001283595E-5</c:v>
                </c:pt>
                <c:pt idx="908">
                  <c:v>1.20999993669101E-5</c:v>
                </c:pt>
                <c:pt idx="909">
                  <c:v>1.19449996418552E-5</c:v>
                </c:pt>
                <c:pt idx="910">
                  <c:v>1.1894999261130499E-5</c:v>
                </c:pt>
                <c:pt idx="911">
                  <c:v>1.17899999168002E-5</c:v>
                </c:pt>
                <c:pt idx="912">
                  <c:v>1.17350000436999E-5</c:v>
                </c:pt>
                <c:pt idx="913">
                  <c:v>1.17350000436999E-5</c:v>
                </c:pt>
                <c:pt idx="914">
                  <c:v>1.17299996418296E-5</c:v>
                </c:pt>
                <c:pt idx="915">
                  <c:v>1.17299996418296E-5</c:v>
                </c:pt>
                <c:pt idx="916">
                  <c:v>1.17250001494539E-5</c:v>
                </c:pt>
                <c:pt idx="917">
                  <c:v>1.17250001494539E-5</c:v>
                </c:pt>
                <c:pt idx="918">
                  <c:v>1.16700002763536E-5</c:v>
                </c:pt>
                <c:pt idx="919">
                  <c:v>1.1620000805123701E-5</c:v>
                </c:pt>
                <c:pt idx="920">
                  <c:v>1.15650000225286E-5</c:v>
                </c:pt>
                <c:pt idx="921">
                  <c:v>1.14650010800687E-5</c:v>
                </c:pt>
                <c:pt idx="922">
                  <c:v>1.1415000699344E-5</c:v>
                </c:pt>
                <c:pt idx="923">
                  <c:v>1.14100012069684E-5</c:v>
                </c:pt>
                <c:pt idx="924">
                  <c:v>1.1360001735738401E-5</c:v>
                </c:pt>
                <c:pt idx="925">
                  <c:v>1.1250001080043101E-5</c:v>
                </c:pt>
                <c:pt idx="926">
                  <c:v>1.10450009742635E-5</c:v>
                </c:pt>
                <c:pt idx="927">
                  <c:v>1.10400014818878E-5</c:v>
                </c:pt>
                <c:pt idx="928">
                  <c:v>1.10300006781471E-5</c:v>
                </c:pt>
                <c:pt idx="929">
                  <c:v>1.09250013338169E-5</c:v>
                </c:pt>
                <c:pt idx="930">
                  <c:v>1.09150005300762E-5</c:v>
                </c:pt>
                <c:pt idx="931">
                  <c:v>1.09100010377005E-5</c:v>
                </c:pt>
                <c:pt idx="932">
                  <c:v>1.08450012703542E-5</c:v>
                </c:pt>
                <c:pt idx="933">
                  <c:v>1.08350013761082E-5</c:v>
                </c:pt>
                <c:pt idx="934">
                  <c:v>1.07800005935132E-5</c:v>
                </c:pt>
                <c:pt idx="935">
                  <c:v>1.0760000805021199E-5</c:v>
                </c:pt>
                <c:pt idx="936">
                  <c:v>1.07100004242965E-5</c:v>
                </c:pt>
                <c:pt idx="937">
                  <c:v>1.06950001281802E-5</c:v>
                </c:pt>
                <c:pt idx="938">
                  <c:v>1.0639999345585199E-5</c:v>
                </c:pt>
                <c:pt idx="939">
                  <c:v>1.0629999451339201E-5</c:v>
                </c:pt>
                <c:pt idx="940">
                  <c:v>1.05649987744982E-5</c:v>
                </c:pt>
                <c:pt idx="941">
                  <c:v>1.05599992821225E-5</c:v>
                </c:pt>
                <c:pt idx="942">
                  <c:v>1.0534999091760199E-5</c:v>
                </c:pt>
                <c:pt idx="943">
                  <c:v>1.0374998964834901E-5</c:v>
                </c:pt>
                <c:pt idx="944">
                  <c:v>1.0259998816763899E-5</c:v>
                </c:pt>
                <c:pt idx="945">
                  <c:v>1.0189999557042E-5</c:v>
                </c:pt>
                <c:pt idx="946">
                  <c:v>1.016999976855E-5</c:v>
                </c:pt>
                <c:pt idx="947">
                  <c:v>1.0105000001203701E-5</c:v>
                </c:pt>
                <c:pt idx="948">
                  <c:v>1.0084999303217E-5</c:v>
                </c:pt>
                <c:pt idx="949">
                  <c:v>1.00699999165954E-5</c:v>
                </c:pt>
                <c:pt idx="950">
                  <c:v>1.0009999641624699E-5</c:v>
                </c:pt>
                <c:pt idx="951">
                  <c:v>9.9799999588867599E-6</c:v>
                </c:pt>
                <c:pt idx="952">
                  <c:v>9.9699991551460698E-6</c:v>
                </c:pt>
                <c:pt idx="953">
                  <c:v>9.9050002972944606E-6</c:v>
                </c:pt>
                <c:pt idx="954">
                  <c:v>9.8800001069321297E-6</c:v>
                </c:pt>
                <c:pt idx="955">
                  <c:v>9.8700002126861296E-6</c:v>
                </c:pt>
                <c:pt idx="956">
                  <c:v>9.7450010798638602E-6</c:v>
                </c:pt>
                <c:pt idx="957">
                  <c:v>9.7300007837475193E-6</c:v>
                </c:pt>
                <c:pt idx="958">
                  <c:v>9.7100000857608393E-6</c:v>
                </c:pt>
                <c:pt idx="959">
                  <c:v>9.6900002972688492E-6</c:v>
                </c:pt>
                <c:pt idx="960">
                  <c:v>9.6650001069065099E-6</c:v>
                </c:pt>
                <c:pt idx="961">
                  <c:v>9.5500008683302406E-6</c:v>
                </c:pt>
                <c:pt idx="962">
                  <c:v>9.5200002760975605E-6</c:v>
                </c:pt>
                <c:pt idx="963">
                  <c:v>9.5050008894759196E-6</c:v>
                </c:pt>
                <c:pt idx="964">
                  <c:v>9.4150009317672795E-6</c:v>
                </c:pt>
                <c:pt idx="965">
                  <c:v>9.3950011432752894E-6</c:v>
                </c:pt>
                <c:pt idx="966">
                  <c:v>9.3550006567966193E-6</c:v>
                </c:pt>
                <c:pt idx="967">
                  <c:v>9.32000057218829E-6</c:v>
                </c:pt>
                <c:pt idx="968">
                  <c:v>9.3000007836962999E-6</c:v>
                </c:pt>
                <c:pt idx="969">
                  <c:v>9.2600002972176298E-6</c:v>
                </c:pt>
                <c:pt idx="970">
                  <c:v>9.2300006144796498E-6</c:v>
                </c:pt>
                <c:pt idx="971">
                  <c:v>9.1750007413793304E-6</c:v>
                </c:pt>
                <c:pt idx="972">
                  <c:v>9.1500005510169996E-6</c:v>
                </c:pt>
                <c:pt idx="973">
                  <c:v>9.1150004664086703E-6</c:v>
                </c:pt>
                <c:pt idx="974">
                  <c:v>9.0699995780596493E-6</c:v>
                </c:pt>
                <c:pt idx="975">
                  <c:v>9.0350004029460201E-6</c:v>
                </c:pt>
                <c:pt idx="976">
                  <c:v>8.9799996203510006E-6</c:v>
                </c:pt>
                <c:pt idx="977">
                  <c:v>8.9549994299886697E-6</c:v>
                </c:pt>
                <c:pt idx="978">
                  <c:v>8.8249998952960595E-6</c:v>
                </c:pt>
                <c:pt idx="979">
                  <c:v>8.8549986685393293E-6</c:v>
                </c:pt>
                <c:pt idx="980">
                  <c:v>8.7649996203253892E-6</c:v>
                </c:pt>
                <c:pt idx="981">
                  <c:v>8.7050002548494292E-6</c:v>
                </c:pt>
                <c:pt idx="982">
                  <c:v>8.67000017024111E-6</c:v>
                </c:pt>
                <c:pt idx="983">
                  <c:v>8.6199997895164398E-6</c:v>
                </c:pt>
                <c:pt idx="984">
                  <c:v>8.5699994087917696E-6</c:v>
                </c:pt>
                <c:pt idx="985">
                  <c:v>8.5049996414454603E-6</c:v>
                </c:pt>
                <c:pt idx="986">
                  <c:v>8.4749999587074803E-6</c:v>
                </c:pt>
                <c:pt idx="987">
                  <c:v>8.4299990703584592E-6</c:v>
                </c:pt>
                <c:pt idx="988">
                  <c:v>8.3899994933744892E-6</c:v>
                </c:pt>
                <c:pt idx="989">
                  <c:v>8.3700006143771992E-6</c:v>
                </c:pt>
                <c:pt idx="990">
                  <c:v>8.3000004451605407E-6</c:v>
                </c:pt>
                <c:pt idx="991">
                  <c:v>8.2650003605522198E-6</c:v>
                </c:pt>
                <c:pt idx="992">
                  <c:v>8.1999996837112104E-6</c:v>
                </c:pt>
                <c:pt idx="993">
                  <c:v>8.1449998106108894E-6</c:v>
                </c:pt>
                <c:pt idx="994">
                  <c:v>8.1150010373676196E-6</c:v>
                </c:pt>
                <c:pt idx="995">
                  <c:v>8.0549998529022492E-6</c:v>
                </c:pt>
                <c:pt idx="996">
                  <c:v>8.02999966253992E-6</c:v>
                </c:pt>
                <c:pt idx="997">
                  <c:v>8.0099998740479299E-6</c:v>
                </c:pt>
                <c:pt idx="998">
                  <c:v>7.9450001067016206E-6</c:v>
                </c:pt>
                <c:pt idx="999">
                  <c:v>7.8900002336013097E-6</c:v>
                </c:pt>
                <c:pt idx="1000">
                  <c:v>7.8700004451093196E-6</c:v>
                </c:pt>
                <c:pt idx="1001">
                  <c:v>7.8249995567603003E-6</c:v>
                </c:pt>
                <c:pt idx="1002">
                  <c:v>7.7849999797763303E-6</c:v>
                </c:pt>
                <c:pt idx="1003">
                  <c:v>7.7400009104167094E-6</c:v>
                </c:pt>
                <c:pt idx="1004">
                  <c:v>7.7050008258083801E-6</c:v>
                </c:pt>
                <c:pt idx="1005">
                  <c:v>7.6550004450837099E-6</c:v>
                </c:pt>
                <c:pt idx="1006">
                  <c:v>7.6000005719833999E-6</c:v>
                </c:pt>
                <c:pt idx="1007">
                  <c:v>7.5800003287440598E-6</c:v>
                </c:pt>
                <c:pt idx="1008">
                  <c:v>7.5449997893883796E-6</c:v>
                </c:pt>
                <c:pt idx="1009">
                  <c:v>7.5099997047800503E-6</c:v>
                </c:pt>
                <c:pt idx="1010">
                  <c:v>7.4499998845567402E-6</c:v>
                </c:pt>
                <c:pt idx="1011">
                  <c:v>7.4249996941944102E-6</c:v>
                </c:pt>
                <c:pt idx="1012">
                  <c:v>7.3950004662037802E-6</c:v>
                </c:pt>
                <c:pt idx="1013">
                  <c:v>7.3800001700874401E-6</c:v>
                </c:pt>
                <c:pt idx="1014">
                  <c:v>7.32000034986413E-6</c:v>
                </c:pt>
                <c:pt idx="1015">
                  <c:v>7.2850002652557999E-6</c:v>
                </c:pt>
                <c:pt idx="1016">
                  <c:v>7.2250004450324897E-6</c:v>
                </c:pt>
                <c:pt idx="1017">
                  <c:v>7.2050002017931496E-6</c:v>
                </c:pt>
                <c:pt idx="1018">
                  <c:v>7.1449999268224903E-6</c:v>
                </c:pt>
                <c:pt idx="1019">
                  <c:v>7.1149997893371602E-6</c:v>
                </c:pt>
                <c:pt idx="1020">
                  <c:v>7.1249996835831502E-6</c:v>
                </c:pt>
                <c:pt idx="1021">
                  <c:v>7.0699998104828401E-6</c:v>
                </c:pt>
                <c:pt idx="1022">
                  <c:v>7.0299997787515099E-6</c:v>
                </c:pt>
                <c:pt idx="1023">
                  <c:v>7.0099995355121698E-6</c:v>
                </c:pt>
                <c:pt idx="1024">
                  <c:v>6.9799993980268397E-6</c:v>
                </c:pt>
                <c:pt idx="1025">
                  <c:v>6.9299994720495297E-6</c:v>
                </c:pt>
                <c:pt idx="1026">
                  <c:v>6.9099996835575397E-6</c:v>
                </c:pt>
                <c:pt idx="1027">
                  <c:v>6.8599997575802204E-6</c:v>
                </c:pt>
                <c:pt idx="1028">
                  <c:v>6.8299996200948903E-6</c:v>
                </c:pt>
                <c:pt idx="1029">
                  <c:v>6.8149993239785502E-6</c:v>
                </c:pt>
                <c:pt idx="1030">
                  <c:v>6.7749992922472302E-6</c:v>
                </c:pt>
                <c:pt idx="1031">
                  <c:v>6.7350001700106001E-6</c:v>
                </c:pt>
                <c:pt idx="1032">
                  <c:v>6.70500003252527E-6</c:v>
                </c:pt>
                <c:pt idx="1033">
                  <c:v>6.6699999479169399E-6</c:v>
                </c:pt>
                <c:pt idx="1034">
                  <c:v>6.6399998104316098E-6</c:v>
                </c:pt>
                <c:pt idx="1035">
                  <c:v>6.6249995143152697E-6</c:v>
                </c:pt>
                <c:pt idx="1036">
                  <c:v>6.5799999902082997E-6</c:v>
                </c:pt>
                <c:pt idx="1037">
                  <c:v>6.5400004132243297E-6</c:v>
                </c:pt>
                <c:pt idx="1038">
                  <c:v>6.5300000642309897E-6</c:v>
                </c:pt>
                <c:pt idx="1039">
                  <c:v>6.4949999796226604E-6</c:v>
                </c:pt>
                <c:pt idx="1040">
                  <c:v>6.4699997892603202E-6</c:v>
                </c:pt>
                <c:pt idx="1041">
                  <c:v>6.4250002651533501E-6</c:v>
                </c:pt>
                <c:pt idx="1042">
                  <c:v>6.4000000747910201E-6</c:v>
                </c:pt>
                <c:pt idx="1043">
                  <c:v>6.3749998844286799E-6</c:v>
                </c:pt>
                <c:pt idx="1044">
                  <c:v>6.35499964118935E-6</c:v>
                </c:pt>
                <c:pt idx="1045">
                  <c:v>6.3150000642053698E-6</c:v>
                </c:pt>
                <c:pt idx="1046">
                  <c:v>6.2849999267200397E-6</c:v>
                </c:pt>
                <c:pt idx="1047">
                  <c:v>6.2599997363577097E-6</c:v>
                </c:pt>
                <c:pt idx="1048">
                  <c:v>6.2449994402413697E-6</c:v>
                </c:pt>
                <c:pt idx="1049">
                  <c:v>6.2100007198750897E-6</c:v>
                </c:pt>
                <c:pt idx="1050">
                  <c:v>6.1800005823897604E-6</c:v>
                </c:pt>
                <c:pt idx="1051">
                  <c:v>6.1400000959110903E-6</c:v>
                </c:pt>
                <c:pt idx="1052">
                  <c:v>6.1350001487880903E-6</c:v>
                </c:pt>
                <c:pt idx="1053">
                  <c:v>6.1050000113027602E-6</c:v>
                </c:pt>
                <c:pt idx="1054">
                  <c:v>6.06499997957143E-6</c:v>
                </c:pt>
                <c:pt idx="1055">
                  <c:v>6.0399997892091E-6</c:v>
                </c:pt>
                <c:pt idx="1056">
                  <c:v>6.02499994784011E-6</c:v>
                </c:pt>
                <c:pt idx="1057">
                  <c:v>5.9899998632317798E-6</c:v>
                </c:pt>
                <c:pt idx="1058">
                  <c:v>5.9799995142384398E-6</c:v>
                </c:pt>
                <c:pt idx="1059">
                  <c:v>5.9449994296301097E-6</c:v>
                </c:pt>
                <c:pt idx="1060">
                  <c:v>5.9249991863907696E-6</c:v>
                </c:pt>
                <c:pt idx="1061">
                  <c:v>5.8999994507757896E-6</c:v>
                </c:pt>
                <c:pt idx="1062">
                  <c:v>5.8699997680378104E-6</c:v>
                </c:pt>
                <c:pt idx="1063">
                  <c:v>5.8599994190444704E-6</c:v>
                </c:pt>
                <c:pt idx="1064">
                  <c:v>5.8300001910538404E-6</c:v>
                </c:pt>
                <c:pt idx="1065">
                  <c:v>5.8100004025618503E-6</c:v>
                </c:pt>
                <c:pt idx="1066">
                  <c:v>5.7850002121995203E-6</c:v>
                </c:pt>
                <c:pt idx="1067">
                  <c:v>5.7500005823385402E-6</c:v>
                </c:pt>
                <c:pt idx="1068">
                  <c:v>5.7350002862222002E-6</c:v>
                </c:pt>
                <c:pt idx="1069">
                  <c:v>5.71000009585986E-6</c:v>
                </c:pt>
                <c:pt idx="1070">
                  <c:v>5.6800004131218799E-6</c:v>
                </c:pt>
                <c:pt idx="1071">
                  <c:v>5.6650005717528899E-6</c:v>
                </c:pt>
                <c:pt idx="1072">
                  <c:v>5.6550006775069E-6</c:v>
                </c:pt>
                <c:pt idx="1073">
                  <c:v>5.6400003813905599E-6</c:v>
                </c:pt>
                <c:pt idx="1074">
                  <c:v>5.6050002967822298E-6</c:v>
                </c:pt>
                <c:pt idx="1075">
                  <c:v>5.5750001592968997E-6</c:v>
                </c:pt>
                <c:pt idx="1076">
                  <c:v>5.5600003179279097E-6</c:v>
                </c:pt>
                <c:pt idx="1077">
                  <c:v>5.5499999689345697E-6</c:v>
                </c:pt>
                <c:pt idx="1078">
                  <c:v>5.5299997256952304E-6</c:v>
                </c:pt>
                <c:pt idx="1079">
                  <c:v>5.4899996939639002E-6</c:v>
                </c:pt>
                <c:pt idx="1080">
                  <c:v>5.4699999054719203E-6</c:v>
                </c:pt>
                <c:pt idx="1081">
                  <c:v>5.4599995564785701E-6</c:v>
                </c:pt>
                <c:pt idx="1082">
                  <c:v>5.4449997151095801E-6</c:v>
                </c:pt>
                <c:pt idx="1083">
                  <c:v>5.4249994718702502E-6</c:v>
                </c:pt>
                <c:pt idx="1084">
                  <c:v>5.4049996833782601E-6</c:v>
                </c:pt>
                <c:pt idx="1085">
                  <c:v>5.3699995987699299E-6</c:v>
                </c:pt>
                <c:pt idx="1086">
                  <c:v>5.35999970452394E-6</c:v>
                </c:pt>
                <c:pt idx="1087">
                  <c:v>5.3449994084075999E-6</c:v>
                </c:pt>
                <c:pt idx="1088">
                  <c:v>5.3249996199156098E-6</c:v>
                </c:pt>
                <c:pt idx="1089">
                  <c:v>5.2999998843006299E-6</c:v>
                </c:pt>
                <c:pt idx="1090">
                  <c:v>5.2899999900546297E-6</c:v>
                </c:pt>
                <c:pt idx="1091">
                  <c:v>5.2750001486856397E-6</c:v>
                </c:pt>
                <c:pt idx="1092">
                  <c:v>5.2549999054463098E-6</c:v>
                </c:pt>
                <c:pt idx="1093">
                  <c:v>5.2400000640773197E-6</c:v>
                </c:pt>
                <c:pt idx="1094">
                  <c:v>5.2249997679609797E-6</c:v>
                </c:pt>
                <c:pt idx="1095">
                  <c:v>5.1800002438540096E-6</c:v>
                </c:pt>
                <c:pt idx="1096">
                  <c:v>5.1850001909770004E-6</c:v>
                </c:pt>
                <c:pt idx="1097">
                  <c:v>5.1649999477376603E-6</c:v>
                </c:pt>
                <c:pt idx="1098">
                  <c:v>5.1399997573753302E-6</c:v>
                </c:pt>
                <c:pt idx="1099">
                  <c:v>5.1299998631293403E-6</c:v>
                </c:pt>
                <c:pt idx="1100">
                  <c:v>5.1249999160063402E-6</c:v>
                </c:pt>
                <c:pt idx="1101">
                  <c:v>5.0849998842750202E-6</c:v>
                </c:pt>
                <c:pt idx="1102">
                  <c:v>5.0700000429060302E-6</c:v>
                </c:pt>
                <c:pt idx="1103">
                  <c:v>5.06000014866003E-6</c:v>
                </c:pt>
                <c:pt idx="1104">
                  <c:v>5.0500002544140401E-6</c:v>
                </c:pt>
                <c:pt idx="1105">
                  <c:v>5.0350004130450501E-6</c:v>
                </c:pt>
                <c:pt idx="1106">
                  <c:v>5.0350004130450501E-6</c:v>
                </c:pt>
                <c:pt idx="1107">
                  <c:v>5.0000003284367199E-6</c:v>
                </c:pt>
                <c:pt idx="1108">
                  <c:v>4.9800000851973798E-6</c:v>
                </c:pt>
                <c:pt idx="1109">
                  <c:v>4.9599998419580499E-6</c:v>
                </c:pt>
                <c:pt idx="1110">
                  <c:v>4.9450000005890598E-6</c:v>
                </c:pt>
                <c:pt idx="1111">
                  <c:v>4.9350005610904098E-6</c:v>
                </c:pt>
                <c:pt idx="1112">
                  <c:v>4.9300006139674199E-6</c:v>
                </c:pt>
                <c:pt idx="1113">
                  <c:v>4.9050004236050797E-6</c:v>
                </c:pt>
                <c:pt idx="1114">
                  <c:v>4.8850001803657497E-6</c:v>
                </c:pt>
                <c:pt idx="1115">
                  <c:v>4.8749998313724004E-6</c:v>
                </c:pt>
                <c:pt idx="1116">
                  <c:v>4.8599999900034104E-6</c:v>
                </c:pt>
                <c:pt idx="1117">
                  <c:v>4.8449996938870703E-6</c:v>
                </c:pt>
                <c:pt idx="1118">
                  <c:v>4.8199995035247403E-6</c:v>
                </c:pt>
                <c:pt idx="1119">
                  <c:v>4.8099996092787402E-6</c:v>
                </c:pt>
                <c:pt idx="1120">
                  <c:v>4.8100000640260902E-6</c:v>
                </c:pt>
                <c:pt idx="1121">
                  <c:v>4.7900002755341103E-6</c:v>
                </c:pt>
                <c:pt idx="1122">
                  <c:v>4.7749999794177703E-6</c:v>
                </c:pt>
                <c:pt idx="1123">
                  <c:v>4.7550001909257802E-6</c:v>
                </c:pt>
                <c:pt idx="1124">
                  <c:v>4.7349999476864401E-6</c:v>
                </c:pt>
                <c:pt idx="1125">
                  <c:v>4.7450002966797902E-6</c:v>
                </c:pt>
                <c:pt idx="1126">
                  <c:v>4.7349999476864401E-6</c:v>
                </c:pt>
                <c:pt idx="1127">
                  <c:v>4.7300000005634502E-6</c:v>
                </c:pt>
                <c:pt idx="1128">
                  <c:v>4.7000003178254701E-6</c:v>
                </c:pt>
                <c:pt idx="1129">
                  <c:v>4.6850000217091199E-6</c:v>
                </c:pt>
                <c:pt idx="1130">
                  <c:v>4.6649997784697899E-6</c:v>
                </c:pt>
                <c:pt idx="1131">
                  <c:v>4.6549998842237898E-6</c:v>
                </c:pt>
                <c:pt idx="1132">
                  <c:v>4.6499999371007999E-6</c:v>
                </c:pt>
                <c:pt idx="1133">
                  <c:v>4.6400000428547998E-6</c:v>
                </c:pt>
                <c:pt idx="1134">
                  <c:v>4.6300001486088098E-6</c:v>
                </c:pt>
                <c:pt idx="1135">
                  <c:v>4.6149998524924698E-6</c:v>
                </c:pt>
                <c:pt idx="1136">
                  <c:v>4.6049999582464798E-6</c:v>
                </c:pt>
                <c:pt idx="1137">
                  <c:v>4.5850001697544897E-6</c:v>
                </c:pt>
                <c:pt idx="1138">
                  <c:v>4.5700003283854997E-6</c:v>
                </c:pt>
                <c:pt idx="1139">
                  <c:v>4.5650003812624997E-6</c:v>
                </c:pt>
                <c:pt idx="1140">
                  <c:v>4.5400001909001697E-6</c:v>
                </c:pt>
                <c:pt idx="1141">
                  <c:v>4.5299998419068203E-6</c:v>
                </c:pt>
                <c:pt idx="1142">
                  <c:v>4.5249998947838296E-6</c:v>
                </c:pt>
                <c:pt idx="1143">
                  <c:v>4.4949997572985004E-6</c:v>
                </c:pt>
                <c:pt idx="1144">
                  <c:v>4.4799994611821603E-6</c:v>
                </c:pt>
                <c:pt idx="1145">
                  <c:v>4.4700000216835102E-6</c:v>
                </c:pt>
                <c:pt idx="1146">
                  <c:v>4.4399998841981801E-6</c:v>
                </c:pt>
                <c:pt idx="1147">
                  <c:v>4.4349999370751902E-6</c:v>
                </c:pt>
                <c:pt idx="1148">
                  <c:v>4.4299999899521902E-6</c:v>
                </c:pt>
                <c:pt idx="1149">
                  <c:v>4.4099997467128501E-6</c:v>
                </c:pt>
                <c:pt idx="1150">
                  <c:v>4.4099997467128501E-6</c:v>
                </c:pt>
                <c:pt idx="1151">
                  <c:v>4.4099997467128501E-6</c:v>
                </c:pt>
                <c:pt idx="1152">
                  <c:v>4.39499945059651E-6</c:v>
                </c:pt>
                <c:pt idx="1153">
                  <c:v>4.3749996621045199E-6</c:v>
                </c:pt>
                <c:pt idx="1154">
                  <c:v>4.35499941886519E-6</c:v>
                </c:pt>
                <c:pt idx="1155">
                  <c:v>4.3449995246191898E-6</c:v>
                </c:pt>
                <c:pt idx="1156">
                  <c:v>4.3299996832501998E-6</c:v>
                </c:pt>
                <c:pt idx="1157">
                  <c:v>4.3249992813798599E-6</c:v>
                </c:pt>
                <c:pt idx="1158">
                  <c:v>4.3149993871338598E-6</c:v>
                </c:pt>
                <c:pt idx="1159">
                  <c:v>4.3099994400108699E-6</c:v>
                </c:pt>
                <c:pt idx="1160">
                  <c:v>4.3049994928878698E-6</c:v>
                </c:pt>
                <c:pt idx="1161">
                  <c:v>4.2849997043958797E-6</c:v>
                </c:pt>
                <c:pt idx="1162">
                  <c:v>4.2650003706512499E-6</c:v>
                </c:pt>
                <c:pt idx="1163">
                  <c:v>4.2550004764052497E-6</c:v>
                </c:pt>
                <c:pt idx="1164">
                  <c:v>4.2450001274119097E-6</c:v>
                </c:pt>
                <c:pt idx="1165">
                  <c:v>4.2450001274119097E-6</c:v>
                </c:pt>
                <c:pt idx="1166">
                  <c:v>4.2350002331659198E-6</c:v>
                </c:pt>
                <c:pt idx="1167">
                  <c:v>4.2250003389199197E-6</c:v>
                </c:pt>
                <c:pt idx="1168">
                  <c:v>4.2000001485575896E-6</c:v>
                </c:pt>
                <c:pt idx="1169">
                  <c:v>4.2000001485575896E-6</c:v>
                </c:pt>
                <c:pt idx="1170">
                  <c:v>4.1800003600656004E-6</c:v>
                </c:pt>
                <c:pt idx="1171">
                  <c:v>4.1600001168262603E-6</c:v>
                </c:pt>
                <c:pt idx="1172">
                  <c:v>4.1600001168262603E-6</c:v>
                </c:pt>
                <c:pt idx="1173">
                  <c:v>4.1550001697032704E-6</c:v>
                </c:pt>
                <c:pt idx="1174">
                  <c:v>4.1500002225802703E-6</c:v>
                </c:pt>
                <c:pt idx="1175">
                  <c:v>4.1400003283342804E-6</c:v>
                </c:pt>
                <c:pt idx="1176">
                  <c:v>4.1200000850949403E-6</c:v>
                </c:pt>
                <c:pt idx="1177">
                  <c:v>4.1100001908489503E-6</c:v>
                </c:pt>
                <c:pt idx="1178">
                  <c:v>4.0999998418556001E-6</c:v>
                </c:pt>
                <c:pt idx="1179">
                  <c:v>4.0899999476096102E-6</c:v>
                </c:pt>
                <c:pt idx="1180">
                  <c:v>4.0699997043702701E-6</c:v>
                </c:pt>
                <c:pt idx="1181">
                  <c:v>4.06500021199462E-6</c:v>
                </c:pt>
                <c:pt idx="1182">
                  <c:v>4.05499986300128E-6</c:v>
                </c:pt>
                <c:pt idx="1183">
                  <c:v>4.05499986300128E-6</c:v>
                </c:pt>
                <c:pt idx="1184">
                  <c:v>4.04999991587828E-6</c:v>
                </c:pt>
                <c:pt idx="1185">
                  <c:v>4.04000002163229E-6</c:v>
                </c:pt>
                <c:pt idx="1186">
                  <c:v>4.0300005821336501E-6</c:v>
                </c:pt>
                <c:pt idx="1187">
                  <c:v>4.01500028601731E-6</c:v>
                </c:pt>
                <c:pt idx="1188">
                  <c:v>4.01000033889431E-6</c:v>
                </c:pt>
                <c:pt idx="1189">
                  <c:v>3.98500014853198E-6</c:v>
                </c:pt>
                <c:pt idx="1190">
                  <c:v>3.9649999052926398E-6</c:v>
                </c:pt>
                <c:pt idx="1191">
                  <c:v>3.9599999581696398E-6</c:v>
                </c:pt>
                <c:pt idx="1192">
                  <c:v>3.9500000639236498E-6</c:v>
                </c:pt>
                <c:pt idx="1193">
                  <c:v>3.9500000639236498E-6</c:v>
                </c:pt>
                <c:pt idx="1194">
                  <c:v>3.9449996620532997E-6</c:v>
                </c:pt>
                <c:pt idx="1195">
                  <c:v>3.9449996620532997E-6</c:v>
                </c:pt>
                <c:pt idx="1196">
                  <c:v>3.9449996620532997E-6</c:v>
                </c:pt>
                <c:pt idx="1197">
                  <c:v>3.9449996620532997E-6</c:v>
                </c:pt>
                <c:pt idx="1198">
                  <c:v>3.9350002225546598E-6</c:v>
                </c:pt>
                <c:pt idx="1199">
                  <c:v>3.8949997360759804E-6</c:v>
                </c:pt>
                <c:pt idx="1200">
                  <c:v>3.8899997889529897E-6</c:v>
                </c:pt>
                <c:pt idx="1201">
                  <c:v>3.8650000533380004E-6</c:v>
                </c:pt>
                <c:pt idx="1202">
                  <c:v>3.8650000533380004E-6</c:v>
                </c:pt>
                <c:pt idx="1203">
                  <c:v>3.8650000533380004E-6</c:v>
                </c:pt>
                <c:pt idx="1204">
                  <c:v>3.8549997043446604E-6</c:v>
                </c:pt>
                <c:pt idx="1205">
                  <c:v>3.8449998100986704E-6</c:v>
                </c:pt>
                <c:pt idx="1206">
                  <c:v>3.8499997572216603E-6</c:v>
                </c:pt>
                <c:pt idx="1207">
                  <c:v>3.8499997572216603E-6</c:v>
                </c:pt>
                <c:pt idx="1208">
                  <c:v>3.8449998100986704E-6</c:v>
                </c:pt>
                <c:pt idx="1209">
                  <c:v>3.8299999687296804E-6</c:v>
                </c:pt>
                <c:pt idx="1210">
                  <c:v>3.8150001273606904E-6</c:v>
                </c:pt>
                <c:pt idx="1211">
                  <c:v>3.7999998312443402E-6</c:v>
                </c:pt>
                <c:pt idx="1212">
                  <c:v>3.7849999898753501E-6</c:v>
                </c:pt>
                <c:pt idx="1213">
                  <c:v>3.7650002013833698E-6</c:v>
                </c:pt>
                <c:pt idx="1214">
                  <c:v>3.7600002542603702E-6</c:v>
                </c:pt>
                <c:pt idx="1215">
                  <c:v>3.7550003071373701E-6</c:v>
                </c:pt>
                <c:pt idx="1216">
                  <c:v>3.7450001855177102E-6</c:v>
                </c:pt>
                <c:pt idx="1217">
                  <c:v>3.7450001855177102E-6</c:v>
                </c:pt>
                <c:pt idx="1218">
                  <c:v>3.7400004657683801E-6</c:v>
                </c:pt>
                <c:pt idx="1219">
                  <c:v>3.7350000638980402E-6</c:v>
                </c:pt>
                <c:pt idx="1220">
                  <c:v>3.7350000638980402E-6</c:v>
                </c:pt>
                <c:pt idx="1221">
                  <c:v>3.7150002754060501E-6</c:v>
                </c:pt>
                <c:pt idx="1222">
                  <c:v>3.7000002066633799E-6</c:v>
                </c:pt>
                <c:pt idx="1223">
                  <c:v>3.71000032828305E-6</c:v>
                </c:pt>
                <c:pt idx="1224">
                  <c:v>3.6900000850437201E-6</c:v>
                </c:pt>
                <c:pt idx="1225">
                  <c:v>3.67500024367473E-6</c:v>
                </c:pt>
                <c:pt idx="1226">
                  <c:v>3.6600001749320599E-6</c:v>
                </c:pt>
                <c:pt idx="1227">
                  <c:v>3.6650003494287299E-6</c:v>
                </c:pt>
                <c:pt idx="1228">
                  <c:v>3.6500000533123899E-6</c:v>
                </c:pt>
                <c:pt idx="1229">
                  <c:v>3.6500000533123899E-6</c:v>
                </c:pt>
                <c:pt idx="1230">
                  <c:v>3.6450001061894E-6</c:v>
                </c:pt>
                <c:pt idx="1231">
                  <c:v>3.6349999845697299E-6</c:v>
                </c:pt>
                <c:pt idx="1232">
                  <c:v>3.6349999845697299E-6</c:v>
                </c:pt>
                <c:pt idx="1233">
                  <c:v>3.6199999158270602E-6</c:v>
                </c:pt>
                <c:pt idx="1234">
                  <c:v>3.6099997942073901E-6</c:v>
                </c:pt>
                <c:pt idx="1235">
                  <c:v>3.6099997942073901E-6</c:v>
                </c:pt>
                <c:pt idx="1236">
                  <c:v>3.6049998470843998E-6</c:v>
                </c:pt>
                <c:pt idx="1237">
                  <c:v>3.5950001802120798E-6</c:v>
                </c:pt>
                <c:pt idx="1238">
                  <c:v>3.5799998840957402E-6</c:v>
                </c:pt>
                <c:pt idx="1239">
                  <c:v>3.5799998840957402E-6</c:v>
                </c:pt>
                <c:pt idx="1240">
                  <c:v>3.5749999369727401E-6</c:v>
                </c:pt>
                <c:pt idx="1241">
                  <c:v>3.55999986823007E-6</c:v>
                </c:pt>
                <c:pt idx="1242">
                  <c:v>3.5500002013577601E-6</c:v>
                </c:pt>
                <c:pt idx="1243">
                  <c:v>3.5549996937334E-6</c:v>
                </c:pt>
                <c:pt idx="1244">
                  <c:v>3.54500002686108E-6</c:v>
                </c:pt>
                <c:pt idx="1245">
                  <c:v>3.52999995811842E-6</c:v>
                </c:pt>
                <c:pt idx="1246">
                  <c:v>3.5200002912461E-6</c:v>
                </c:pt>
                <c:pt idx="1247">
                  <c:v>3.51500011674943E-6</c:v>
                </c:pt>
                <c:pt idx="1248">
                  <c:v>3.51000062437378E-6</c:v>
                </c:pt>
                <c:pt idx="1249">
                  <c:v>3.5100001696264299E-6</c:v>
                </c:pt>
                <c:pt idx="1250">
                  <c:v>3.50500022250344E-6</c:v>
                </c:pt>
                <c:pt idx="1251">
                  <c:v>3.4950003282574399E-6</c:v>
                </c:pt>
                <c:pt idx="1252">
                  <c:v>3.48500043401145E-6</c:v>
                </c:pt>
                <c:pt idx="1253">
                  <c:v>3.48500043401145E-6</c:v>
                </c:pt>
                <c:pt idx="1254">
                  <c:v>3.4700001378951099E-6</c:v>
                </c:pt>
                <c:pt idx="1255">
                  <c:v>3.4700001378951099E-6</c:v>
                </c:pt>
                <c:pt idx="1256">
                  <c:v>3.4600002436491102E-6</c:v>
                </c:pt>
                <c:pt idx="1257">
                  <c:v>3.4449999475327701E-6</c:v>
                </c:pt>
                <c:pt idx="1258">
                  <c:v>3.4400000004097798E-6</c:v>
                </c:pt>
                <c:pt idx="1259">
                  <c:v>3.4350000532867802E-6</c:v>
                </c:pt>
                <c:pt idx="1260">
                  <c:v>3.4299998787901102E-6</c:v>
                </c:pt>
                <c:pt idx="1261">
                  <c:v>3.4199997571704401E-6</c:v>
                </c:pt>
                <c:pt idx="1262">
                  <c:v>3.4149998100474401E-6</c:v>
                </c:pt>
                <c:pt idx="1263">
                  <c:v>3.4099998629244502E-6</c:v>
                </c:pt>
                <c:pt idx="1264">
                  <c:v>3.40499968842777E-6</c:v>
                </c:pt>
                <c:pt idx="1265">
                  <c:v>3.40499968842777E-6</c:v>
                </c:pt>
                <c:pt idx="1266">
                  <c:v>3.3949995668081101E-6</c:v>
                </c:pt>
                <c:pt idx="1267">
                  <c:v>3.38999961968511E-6</c:v>
                </c:pt>
                <c:pt idx="1268">
                  <c:v>3.38999961968511E-6</c:v>
                </c:pt>
                <c:pt idx="1269">
                  <c:v>3.3849998999357901E-6</c:v>
                </c:pt>
                <c:pt idx="1270">
                  <c:v>3.37999995281279E-6</c:v>
                </c:pt>
                <c:pt idx="1271">
                  <c:v>3.3649998840701301E-6</c:v>
                </c:pt>
                <c:pt idx="1272">
                  <c:v>3.3599997095734499E-6</c:v>
                </c:pt>
                <c:pt idx="1273">
                  <c:v>3.3499995879537798E-6</c:v>
                </c:pt>
                <c:pt idx="1274">
                  <c:v>3.3399996937077899E-6</c:v>
                </c:pt>
                <c:pt idx="1275">
                  <c:v>3.3399996937077899E-6</c:v>
                </c:pt>
                <c:pt idx="1276">
                  <c:v>3.3349999739584699E-6</c:v>
                </c:pt>
                <c:pt idx="1277">
                  <c:v>3.3199999052157998E-6</c:v>
                </c:pt>
                <c:pt idx="1278">
                  <c:v>3.3099997835961399E-6</c:v>
                </c:pt>
                <c:pt idx="1279">
                  <c:v>3.2999996619764698E-6</c:v>
                </c:pt>
                <c:pt idx="1280">
                  <c:v>3.2949997148534702E-6</c:v>
                </c:pt>
                <c:pt idx="1281">
                  <c:v>3.2899995403567998E-6</c:v>
                </c:pt>
                <c:pt idx="1282">
                  <c:v>3.2849995932338002E-6</c:v>
                </c:pt>
                <c:pt idx="1283">
                  <c:v>3.2799998734844802E-6</c:v>
                </c:pt>
                <c:pt idx="1284">
                  <c:v>3.2799998734844802E-6</c:v>
                </c:pt>
                <c:pt idx="1285">
                  <c:v>3.2799998734844802E-6</c:v>
                </c:pt>
                <c:pt idx="1286">
                  <c:v>3.2799998734844802E-6</c:v>
                </c:pt>
                <c:pt idx="1287">
                  <c:v>3.2600000849924901E-6</c:v>
                </c:pt>
                <c:pt idx="1288">
                  <c:v>3.2749999263614801E-6</c:v>
                </c:pt>
                <c:pt idx="1289">
                  <c:v>3.2550001378694998E-6</c:v>
                </c:pt>
                <c:pt idx="1290">
                  <c:v>3.2399998417531602E-6</c:v>
                </c:pt>
                <c:pt idx="1291">
                  <c:v>3.2349998946301601E-6</c:v>
                </c:pt>
                <c:pt idx="1292">
                  <c:v>3.22999994750716E-6</c:v>
                </c:pt>
                <c:pt idx="1293">
                  <c:v>3.22499977301049E-6</c:v>
                </c:pt>
                <c:pt idx="1294">
                  <c:v>3.2200000532611701E-6</c:v>
                </c:pt>
                <c:pt idx="1295">
                  <c:v>3.2049999845185E-6</c:v>
                </c:pt>
                <c:pt idx="1296">
                  <c:v>3.2049999845185E-6</c:v>
                </c:pt>
                <c:pt idx="1297">
                  <c:v>3.2049999845185E-6</c:v>
                </c:pt>
                <c:pt idx="1298">
                  <c:v>3.2049999845185E-6</c:v>
                </c:pt>
                <c:pt idx="1299">
                  <c:v>3.19000037052319E-6</c:v>
                </c:pt>
                <c:pt idx="1300">
                  <c:v>3.19000037052319E-6</c:v>
                </c:pt>
                <c:pt idx="1301">
                  <c:v>3.18000024890352E-6</c:v>
                </c:pt>
                <c:pt idx="1302">
                  <c:v>3.1700001272838499E-6</c:v>
                </c:pt>
                <c:pt idx="1303">
                  <c:v>3.1650001801608499E-6</c:v>
                </c:pt>
                <c:pt idx="1304">
                  <c:v>3.1650001801608499E-6</c:v>
                </c:pt>
                <c:pt idx="1305">
                  <c:v>3.1600000056641799E-6</c:v>
                </c:pt>
                <c:pt idx="1306">
                  <c:v>3.15500005854119E-6</c:v>
                </c:pt>
                <c:pt idx="1307">
                  <c:v>3.15500005854119E-6</c:v>
                </c:pt>
                <c:pt idx="1308">
                  <c:v>3.1499998840445098E-6</c:v>
                </c:pt>
                <c:pt idx="1309">
                  <c:v>3.1349998153018498E-6</c:v>
                </c:pt>
                <c:pt idx="1310">
                  <c:v>3.1250001484295298E-6</c:v>
                </c:pt>
                <c:pt idx="1311">
                  <c:v>3.1200002013065302E-6</c:v>
                </c:pt>
                <c:pt idx="1312">
                  <c:v>3.1200002013065302E-6</c:v>
                </c:pt>
                <c:pt idx="1313">
                  <c:v>3.1100000796868699E-6</c:v>
                </c:pt>
                <c:pt idx="1314">
                  <c:v>3.0999999580671998E-6</c:v>
                </c:pt>
                <c:pt idx="1315">
                  <c:v>3.1049999051901901E-6</c:v>
                </c:pt>
                <c:pt idx="1316">
                  <c:v>3.0899998364475302E-6</c:v>
                </c:pt>
                <c:pt idx="1317">
                  <c:v>3.0950000109442002E-6</c:v>
                </c:pt>
                <c:pt idx="1318">
                  <c:v>3.0899998364475302E-6</c:v>
                </c:pt>
                <c:pt idx="1319">
                  <c:v>3.0799997148278601E-6</c:v>
                </c:pt>
                <c:pt idx="1320">
                  <c:v>3.0799997148278601E-6</c:v>
                </c:pt>
                <c:pt idx="1321">
                  <c:v>3.0699998205818702E-6</c:v>
                </c:pt>
                <c:pt idx="1322">
                  <c:v>3.06499964608519E-6</c:v>
                </c:pt>
                <c:pt idx="1323">
                  <c:v>3.0599996989622001E-6</c:v>
                </c:pt>
                <c:pt idx="1324">
                  <c:v>3.0549995244655199E-6</c:v>
                </c:pt>
                <c:pt idx="1325">
                  <c:v>3.0599996989622001E-6</c:v>
                </c:pt>
                <c:pt idx="1326">
                  <c:v>3.0500000320898801E-6</c:v>
                </c:pt>
                <c:pt idx="1327">
                  <c:v>3.0449998575932101E-6</c:v>
                </c:pt>
                <c:pt idx="1328">
                  <c:v>3.0400001378438901E-6</c:v>
                </c:pt>
                <c:pt idx="1329">
                  <c:v>3.03999991047021E-6</c:v>
                </c:pt>
                <c:pt idx="1330">
                  <c:v>3.0350001907208901E-6</c:v>
                </c:pt>
                <c:pt idx="1331">
                  <c:v>3.02500006910122E-6</c:v>
                </c:pt>
                <c:pt idx="1332">
                  <c:v>3.0200001219782199E-6</c:v>
                </c:pt>
                <c:pt idx="1333">
                  <c:v>3.00500005323556E-6</c:v>
                </c:pt>
                <c:pt idx="1334">
                  <c:v>2.99999987873889E-6</c:v>
                </c:pt>
                <c:pt idx="1335">
                  <c:v>2.99000021186657E-6</c:v>
                </c:pt>
                <c:pt idx="1336">
                  <c:v>2.99000021186657E-6</c:v>
                </c:pt>
                <c:pt idx="1337">
                  <c:v>2.99000021186657E-6</c:v>
                </c:pt>
                <c:pt idx="1338">
                  <c:v>2.9800000902468999E-6</c:v>
                </c:pt>
                <c:pt idx="1339">
                  <c:v>2.9750001431238998E-6</c:v>
                </c:pt>
                <c:pt idx="1340">
                  <c:v>2.9699999686272298E-6</c:v>
                </c:pt>
                <c:pt idx="1341">
                  <c:v>2.9650000215042302E-6</c:v>
                </c:pt>
                <c:pt idx="1342">
                  <c:v>2.9600003017549098E-6</c:v>
                </c:pt>
                <c:pt idx="1343">
                  <c:v>2.9600003017549098E-6</c:v>
                </c:pt>
                <c:pt idx="1344">
                  <c:v>2.9500001801352402E-6</c:v>
                </c:pt>
                <c:pt idx="1345">
                  <c:v>2.9450002330122499E-6</c:v>
                </c:pt>
                <c:pt idx="1346">
                  <c:v>2.9500001801352402E-6</c:v>
                </c:pt>
                <c:pt idx="1347">
                  <c:v>2.9450002330122499E-6</c:v>
                </c:pt>
                <c:pt idx="1348">
                  <c:v>2.9450002330122499E-6</c:v>
                </c:pt>
                <c:pt idx="1349">
                  <c:v>2.9450002330122499E-6</c:v>
                </c:pt>
                <c:pt idx="1350">
                  <c:v>2.9450002330122499E-6</c:v>
                </c:pt>
                <c:pt idx="1351">
                  <c:v>2.9350001113925798E-6</c:v>
                </c:pt>
                <c:pt idx="1352">
                  <c:v>2.9350001113925798E-6</c:v>
                </c:pt>
                <c:pt idx="1353">
                  <c:v>2.9249999897729102E-6</c:v>
                </c:pt>
                <c:pt idx="1354">
                  <c:v>2.9150000955269202E-6</c:v>
                </c:pt>
                <c:pt idx="1355">
                  <c:v>2.90999992103024E-6</c:v>
                </c:pt>
                <c:pt idx="1356">
                  <c:v>2.90999992103024E-6</c:v>
                </c:pt>
                <c:pt idx="1357">
                  <c:v>2.9050002012809201E-6</c:v>
                </c:pt>
                <c:pt idx="1358">
                  <c:v>2.90999992103024E-6</c:v>
                </c:pt>
                <c:pt idx="1359">
                  <c:v>2.8800000109185901E-6</c:v>
                </c:pt>
                <c:pt idx="1360">
                  <c:v>2.87500006379559E-6</c:v>
                </c:pt>
                <c:pt idx="1361">
                  <c:v>2.8700001166725899E-6</c:v>
                </c:pt>
                <c:pt idx="1362">
                  <c:v>2.85500004792993E-6</c:v>
                </c:pt>
                <c:pt idx="1363">
                  <c:v>2.8649999421759199E-6</c:v>
                </c:pt>
                <c:pt idx="1364">
                  <c:v>2.85500004792993E-6</c:v>
                </c:pt>
                <c:pt idx="1365">
                  <c:v>2.85500004792993E-6</c:v>
                </c:pt>
                <c:pt idx="1366">
                  <c:v>2.8500001008069299E-6</c:v>
                </c:pt>
                <c:pt idx="1367">
                  <c:v>2.85500004792993E-6</c:v>
                </c:pt>
                <c:pt idx="1368">
                  <c:v>2.85500004792993E-6</c:v>
                </c:pt>
                <c:pt idx="1369">
                  <c:v>2.8500001008069299E-6</c:v>
                </c:pt>
                <c:pt idx="1370">
                  <c:v>2.8449999263102599E-6</c:v>
                </c:pt>
                <c:pt idx="1371">
                  <c:v>2.8500001008069299E-6</c:v>
                </c:pt>
                <c:pt idx="1372">
                  <c:v>2.83500003206427E-6</c:v>
                </c:pt>
                <c:pt idx="1373">
                  <c:v>2.83500003206427E-6</c:v>
                </c:pt>
                <c:pt idx="1374">
                  <c:v>2.83500003206427E-6</c:v>
                </c:pt>
                <c:pt idx="1375">
                  <c:v>2.8299998575676E-6</c:v>
                </c:pt>
                <c:pt idx="1376">
                  <c:v>2.8199997359479299E-6</c:v>
                </c:pt>
                <c:pt idx="1377">
                  <c:v>2.8100000690756099E-6</c:v>
                </c:pt>
                <c:pt idx="1378">
                  <c:v>2.8100000690756099E-6</c:v>
                </c:pt>
                <c:pt idx="1379">
                  <c:v>2.8050001219526098E-6</c:v>
                </c:pt>
                <c:pt idx="1380">
                  <c:v>2.7999999474559398E-6</c:v>
                </c:pt>
                <c:pt idx="1381">
                  <c:v>2.7999999474559398E-6</c:v>
                </c:pt>
                <c:pt idx="1382">
                  <c:v>2.7849998787132701E-6</c:v>
                </c:pt>
                <c:pt idx="1383">
                  <c:v>2.7749999844672802E-6</c:v>
                </c:pt>
                <c:pt idx="1384">
                  <c:v>2.7700000373442801E-6</c:v>
                </c:pt>
                <c:pt idx="1385">
                  <c:v>2.7599999157246198E-6</c:v>
                </c:pt>
                <c:pt idx="1386">
                  <c:v>2.7649998628476101E-6</c:v>
                </c:pt>
                <c:pt idx="1387">
                  <c:v>2.7649998628476101E-6</c:v>
                </c:pt>
                <c:pt idx="1388">
                  <c:v>2.7549999686016202E-6</c:v>
                </c:pt>
                <c:pt idx="1389">
                  <c:v>2.7549999686016202E-6</c:v>
                </c:pt>
                <c:pt idx="1390">
                  <c:v>2.7599999157246198E-6</c:v>
                </c:pt>
                <c:pt idx="1391">
                  <c:v>2.7599999157246198E-6</c:v>
                </c:pt>
                <c:pt idx="1392">
                  <c:v>2.7599999157246198E-6</c:v>
                </c:pt>
                <c:pt idx="1393">
                  <c:v>2.7549999686016202E-6</c:v>
                </c:pt>
                <c:pt idx="1394">
                  <c:v>2.7499997941049502E-6</c:v>
                </c:pt>
                <c:pt idx="1395">
                  <c:v>2.7499997941049502E-6</c:v>
                </c:pt>
                <c:pt idx="1396">
                  <c:v>2.7399996724852801E-6</c:v>
                </c:pt>
                <c:pt idx="1397">
                  <c:v>2.72999977823928E-6</c:v>
                </c:pt>
                <c:pt idx="1398">
                  <c:v>2.7399996724852801E-6</c:v>
                </c:pt>
                <c:pt idx="1399">
                  <c:v>2.7399996724852801E-6</c:v>
                </c:pt>
                <c:pt idx="1400">
                  <c:v>2.71999988399329E-6</c:v>
                </c:pt>
                <c:pt idx="1401">
                  <c:v>2.72500005848996E-6</c:v>
                </c:pt>
                <c:pt idx="1402">
                  <c:v>2.7099999897473001E-6</c:v>
                </c:pt>
                <c:pt idx="1403">
                  <c:v>2.69999986812763E-6</c:v>
                </c:pt>
                <c:pt idx="1404">
                  <c:v>2.7049998152506301E-6</c:v>
                </c:pt>
                <c:pt idx="1405">
                  <c:v>2.68999997388164E-6</c:v>
                </c:pt>
                <c:pt idx="1406">
                  <c:v>2.6949999210046299E-6</c:v>
                </c:pt>
                <c:pt idx="1407">
                  <c:v>2.6799996248882899E-6</c:v>
                </c:pt>
                <c:pt idx="1408">
                  <c:v>2.6799996248882899E-6</c:v>
                </c:pt>
                <c:pt idx="1409">
                  <c:v>2.6749999051389699E-6</c:v>
                </c:pt>
                <c:pt idx="1410">
                  <c:v>2.6699997306422999E-6</c:v>
                </c:pt>
                <c:pt idx="1411">
                  <c:v>2.6699997306422999E-6</c:v>
                </c:pt>
                <c:pt idx="1412">
                  <c:v>2.6649997835192999E-6</c:v>
                </c:pt>
                <c:pt idx="1413">
                  <c:v>2.6699997306422999E-6</c:v>
                </c:pt>
                <c:pt idx="1414">
                  <c:v>2.6649997835192999E-6</c:v>
                </c:pt>
                <c:pt idx="1415">
                  <c:v>2.6599996090226299E-6</c:v>
                </c:pt>
                <c:pt idx="1416">
                  <c:v>2.6549996618996298E-6</c:v>
                </c:pt>
                <c:pt idx="1417">
                  <c:v>2.6499999421503098E-6</c:v>
                </c:pt>
                <c:pt idx="1418">
                  <c:v>2.6499999421503098E-6</c:v>
                </c:pt>
                <c:pt idx="1419">
                  <c:v>2.6499999421503098E-6</c:v>
                </c:pt>
                <c:pt idx="1420">
                  <c:v>2.6449999950273102E-6</c:v>
                </c:pt>
                <c:pt idx="1421">
                  <c:v>2.6449999950273102E-6</c:v>
                </c:pt>
                <c:pt idx="1422">
                  <c:v>2.6449999950273102E-6</c:v>
                </c:pt>
                <c:pt idx="1423">
                  <c:v>2.6350001007813198E-6</c:v>
                </c:pt>
                <c:pt idx="1424">
                  <c:v>2.6249999791616502E-6</c:v>
                </c:pt>
                <c:pt idx="1425">
                  <c:v>2.6299999262846498E-6</c:v>
                </c:pt>
                <c:pt idx="1426">
                  <c:v>2.6249999791616502E-6</c:v>
                </c:pt>
                <c:pt idx="1427">
                  <c:v>2.6249999791616502E-6</c:v>
                </c:pt>
                <c:pt idx="1428">
                  <c:v>2.6249999791616502E-6</c:v>
                </c:pt>
                <c:pt idx="1429">
                  <c:v>2.6149998575419801E-6</c:v>
                </c:pt>
                <c:pt idx="1430">
                  <c:v>2.6000002435466698E-6</c:v>
                </c:pt>
                <c:pt idx="1431">
                  <c:v>2.5950000690499998E-6</c:v>
                </c:pt>
                <c:pt idx="1432">
                  <c:v>2.5900001219270002E-6</c:v>
                </c:pt>
                <c:pt idx="1433">
                  <c:v>2.5800000003073301E-6</c:v>
                </c:pt>
                <c:pt idx="1434">
                  <c:v>2.5849999474303302E-6</c:v>
                </c:pt>
                <c:pt idx="1435">
                  <c:v>2.5800000003073301E-6</c:v>
                </c:pt>
                <c:pt idx="1436">
                  <c:v>2.5800000003073301E-6</c:v>
                </c:pt>
                <c:pt idx="1437">
                  <c:v>2.57500005318433E-6</c:v>
                </c:pt>
                <c:pt idx="1438">
                  <c:v>2.5700001060613401E-6</c:v>
                </c:pt>
                <c:pt idx="1439">
                  <c:v>2.5650001589383401E-6</c:v>
                </c:pt>
                <c:pt idx="1440">
                  <c:v>2.5650001589383401E-6</c:v>
                </c:pt>
                <c:pt idx="1441">
                  <c:v>2.5650001589383401E-6</c:v>
                </c:pt>
                <c:pt idx="1442">
                  <c:v>2.56000021181534E-6</c:v>
                </c:pt>
                <c:pt idx="1443">
                  <c:v>2.5599999844416701E-6</c:v>
                </c:pt>
                <c:pt idx="1444">
                  <c:v>2.56000021181534E-6</c:v>
                </c:pt>
                <c:pt idx="1445">
                  <c:v>2.56000021181534E-6</c:v>
                </c:pt>
                <c:pt idx="1446">
                  <c:v>2.5550002646923501E-6</c:v>
                </c:pt>
                <c:pt idx="1447">
                  <c:v>2.5500000901956801E-6</c:v>
                </c:pt>
                <c:pt idx="1448">
                  <c:v>2.54500037044635E-6</c:v>
                </c:pt>
                <c:pt idx="1449">
                  <c:v>2.5500000901956801E-6</c:v>
                </c:pt>
                <c:pt idx="1450">
                  <c:v>2.5500000901956801E-6</c:v>
                </c:pt>
                <c:pt idx="1451">
                  <c:v>2.5350002488266901E-6</c:v>
                </c:pt>
                <c:pt idx="1452">
                  <c:v>2.54000019594968E-6</c:v>
                </c:pt>
                <c:pt idx="1453">
                  <c:v>2.5350002488266901E-6</c:v>
                </c:pt>
                <c:pt idx="1454">
                  <c:v>2.52000018008402E-6</c:v>
                </c:pt>
                <c:pt idx="1455">
                  <c:v>2.5500000901956801E-6</c:v>
                </c:pt>
                <c:pt idx="1456">
                  <c:v>2.5100000584643499E-6</c:v>
                </c:pt>
                <c:pt idx="1457">
                  <c:v>2.51500000558735E-6</c:v>
                </c:pt>
                <c:pt idx="1458">
                  <c:v>2.51000028583803E-6</c:v>
                </c:pt>
                <c:pt idx="1459">
                  <c:v>2.5100000584643499E-6</c:v>
                </c:pt>
                <c:pt idx="1460">
                  <c:v>2.50500011134136E-6</c:v>
                </c:pt>
                <c:pt idx="1461">
                  <c:v>2.50500011134136E-6</c:v>
                </c:pt>
                <c:pt idx="1462">
                  <c:v>2.4950002170953599E-6</c:v>
                </c:pt>
                <c:pt idx="1463">
                  <c:v>2.49000026997237E-6</c:v>
                </c:pt>
                <c:pt idx="1464">
                  <c:v>2.49000026997237E-6</c:v>
                </c:pt>
                <c:pt idx="1465">
                  <c:v>2.4850000954756898E-6</c:v>
                </c:pt>
                <c:pt idx="1466">
                  <c:v>2.4850000954756898E-6</c:v>
                </c:pt>
                <c:pt idx="1467">
                  <c:v>2.4800001483526999E-6</c:v>
                </c:pt>
                <c:pt idx="1468">
                  <c:v>2.4750002012296999E-6</c:v>
                </c:pt>
                <c:pt idx="1469">
                  <c:v>2.4750002012296999E-6</c:v>
                </c:pt>
                <c:pt idx="1470">
                  <c:v>2.4700002541066998E-6</c:v>
                </c:pt>
                <c:pt idx="1471">
                  <c:v>2.4650003069837099E-6</c:v>
                </c:pt>
                <c:pt idx="1472">
                  <c:v>2.4650003069837099E-6</c:v>
                </c:pt>
                <c:pt idx="1473">
                  <c:v>2.4550001853640399E-6</c:v>
                </c:pt>
                <c:pt idx="1474">
                  <c:v>2.4550001853640399E-6</c:v>
                </c:pt>
                <c:pt idx="1475">
                  <c:v>2.4500000108673699E-6</c:v>
                </c:pt>
                <c:pt idx="1476">
                  <c:v>2.4550001853640399E-6</c:v>
                </c:pt>
                <c:pt idx="1477">
                  <c:v>2.4550001853640399E-6</c:v>
                </c:pt>
                <c:pt idx="1478">
                  <c:v>2.4500000108673699E-6</c:v>
                </c:pt>
                <c:pt idx="1479">
                  <c:v>2.4500000108673699E-6</c:v>
                </c:pt>
                <c:pt idx="1480">
                  <c:v>2.4500000108673699E-6</c:v>
                </c:pt>
                <c:pt idx="1481">
                  <c:v>2.4450000637443698E-6</c:v>
                </c:pt>
                <c:pt idx="1482">
                  <c:v>2.4450000637443698E-6</c:v>
                </c:pt>
                <c:pt idx="1483">
                  <c:v>2.4450000637443698E-6</c:v>
                </c:pt>
                <c:pt idx="1484">
                  <c:v>2.4400001166213702E-6</c:v>
                </c:pt>
                <c:pt idx="1485">
                  <c:v>2.4400001166213702E-6</c:v>
                </c:pt>
                <c:pt idx="1486">
                  <c:v>2.4300002223753798E-6</c:v>
                </c:pt>
                <c:pt idx="1487">
                  <c:v>2.4300002223753798E-6</c:v>
                </c:pt>
                <c:pt idx="1488">
                  <c:v>2.4250000478787098E-6</c:v>
                </c:pt>
                <c:pt idx="1489">
                  <c:v>2.4100002065097202E-6</c:v>
                </c:pt>
                <c:pt idx="1490">
                  <c:v>2.4100002065097202E-6</c:v>
                </c:pt>
                <c:pt idx="1491">
                  <c:v>2.40500003201304E-6</c:v>
                </c:pt>
                <c:pt idx="1492">
                  <c:v>2.4100002065097202E-6</c:v>
                </c:pt>
                <c:pt idx="1493">
                  <c:v>2.40500003201304E-6</c:v>
                </c:pt>
                <c:pt idx="1494">
                  <c:v>2.4000003122637201E-6</c:v>
                </c:pt>
                <c:pt idx="1495">
                  <c:v>2.4000003122637201E-6</c:v>
                </c:pt>
                <c:pt idx="1496">
                  <c:v>2.3950001377670501E-6</c:v>
                </c:pt>
                <c:pt idx="1497">
                  <c:v>2.3950001377670501E-6</c:v>
                </c:pt>
                <c:pt idx="1498">
                  <c:v>2.39000019064405E-6</c:v>
                </c:pt>
                <c:pt idx="1499">
                  <c:v>2.3800000690243901E-6</c:v>
                </c:pt>
                <c:pt idx="1500">
                  <c:v>2.3750001219013901E-6</c:v>
                </c:pt>
                <c:pt idx="1501">
                  <c:v>2.3800000690243901E-6</c:v>
                </c:pt>
                <c:pt idx="1502">
                  <c:v>2.3800000690243901E-6</c:v>
                </c:pt>
                <c:pt idx="1503">
                  <c:v>2.3800000690243901E-6</c:v>
                </c:pt>
                <c:pt idx="1504">
                  <c:v>2.3750001219013901E-6</c:v>
                </c:pt>
                <c:pt idx="1505">
                  <c:v>2.3699999474047201E-6</c:v>
                </c:pt>
                <c:pt idx="1506">
                  <c:v>2.3699999474047201E-6</c:v>
                </c:pt>
                <c:pt idx="1507">
                  <c:v>2.36500000028172E-6</c:v>
                </c:pt>
                <c:pt idx="1508">
                  <c:v>2.36500000028172E-6</c:v>
                </c:pt>
                <c:pt idx="1509">
                  <c:v>2.35500010603573E-6</c:v>
                </c:pt>
                <c:pt idx="1510">
                  <c:v>2.3600000531587199E-6</c:v>
                </c:pt>
                <c:pt idx="1511">
                  <c:v>2.3549998786620499E-6</c:v>
                </c:pt>
                <c:pt idx="1512">
                  <c:v>2.35000015891273E-6</c:v>
                </c:pt>
                <c:pt idx="1513">
                  <c:v>2.34499998441606E-6</c:v>
                </c:pt>
                <c:pt idx="1514">
                  <c:v>2.34499998441606E-6</c:v>
                </c:pt>
                <c:pt idx="1515">
                  <c:v>2.34499998441606E-6</c:v>
                </c:pt>
                <c:pt idx="1516">
                  <c:v>2.3400000372930599E-6</c:v>
                </c:pt>
                <c:pt idx="1517">
                  <c:v>2.34499998441606E-6</c:v>
                </c:pt>
                <c:pt idx="1518">
                  <c:v>2.3400000372930599E-6</c:v>
                </c:pt>
                <c:pt idx="1519">
                  <c:v>2.3299999156733899E-6</c:v>
                </c:pt>
                <c:pt idx="1520">
                  <c:v>2.3299999156733899E-6</c:v>
                </c:pt>
                <c:pt idx="1521">
                  <c:v>2.3249999685504E-6</c:v>
                </c:pt>
                <c:pt idx="1522">
                  <c:v>2.3199997940537198E-6</c:v>
                </c:pt>
                <c:pt idx="1523">
                  <c:v>2.3249999685504E-6</c:v>
                </c:pt>
                <c:pt idx="1524">
                  <c:v>2.3199997940537198E-6</c:v>
                </c:pt>
                <c:pt idx="1525">
                  <c:v>2.3199997940537198E-6</c:v>
                </c:pt>
                <c:pt idx="1526">
                  <c:v>2.3199997940537198E-6</c:v>
                </c:pt>
                <c:pt idx="1527">
                  <c:v>2.3150000743043998E-6</c:v>
                </c:pt>
                <c:pt idx="1528">
                  <c:v>2.3099998998077298E-6</c:v>
                </c:pt>
                <c:pt idx="1529">
                  <c:v>2.2949998310650699E-6</c:v>
                </c:pt>
                <c:pt idx="1530">
                  <c:v>2.2999997781880602E-6</c:v>
                </c:pt>
                <c:pt idx="1531">
                  <c:v>2.2899998839420698E-6</c:v>
                </c:pt>
                <c:pt idx="1532">
                  <c:v>2.2899998839420698E-6</c:v>
                </c:pt>
                <c:pt idx="1533">
                  <c:v>2.2899998839420698E-6</c:v>
                </c:pt>
                <c:pt idx="1534">
                  <c:v>2.2949998310650699E-6</c:v>
                </c:pt>
                <c:pt idx="1535">
                  <c:v>2.2949998310650699E-6</c:v>
                </c:pt>
                <c:pt idx="1536">
                  <c:v>2.2849999368190702E-6</c:v>
                </c:pt>
                <c:pt idx="1537">
                  <c:v>2.2899998839420698E-6</c:v>
                </c:pt>
                <c:pt idx="1538">
                  <c:v>2.2849999368190702E-6</c:v>
                </c:pt>
                <c:pt idx="1539">
                  <c:v>2.2799999896960799E-6</c:v>
                </c:pt>
                <c:pt idx="1540">
                  <c:v>2.2799999896960799E-6</c:v>
                </c:pt>
                <c:pt idx="1541">
                  <c:v>2.2749998151994001E-6</c:v>
                </c:pt>
                <c:pt idx="1542">
                  <c:v>2.2749998151994001E-6</c:v>
                </c:pt>
                <c:pt idx="1543">
                  <c:v>2.2699998680764098E-6</c:v>
                </c:pt>
                <c:pt idx="1544">
                  <c:v>2.2699998680764098E-6</c:v>
                </c:pt>
                <c:pt idx="1545">
                  <c:v>2.2649999209534102E-6</c:v>
                </c:pt>
                <c:pt idx="1546">
                  <c:v>2.2649996935797301E-6</c:v>
                </c:pt>
                <c:pt idx="1547">
                  <c:v>2.2649996935797301E-6</c:v>
                </c:pt>
                <c:pt idx="1548">
                  <c:v>2.2599999738304101E-6</c:v>
                </c:pt>
                <c:pt idx="1549">
                  <c:v>2.2599999738304101E-6</c:v>
                </c:pt>
                <c:pt idx="1550">
                  <c:v>2.2500000795844201E-6</c:v>
                </c:pt>
                <c:pt idx="1551">
                  <c:v>2.2599999738304101E-6</c:v>
                </c:pt>
                <c:pt idx="1552">
                  <c:v>2.2500000795844201E-6</c:v>
                </c:pt>
                <c:pt idx="1553">
                  <c:v>2.2549997993337401E-6</c:v>
                </c:pt>
                <c:pt idx="1554">
                  <c:v>2.2449999050877502E-6</c:v>
                </c:pt>
                <c:pt idx="1555">
                  <c:v>2.23500001084175E-6</c:v>
                </c:pt>
                <c:pt idx="1556">
                  <c:v>2.22999983634508E-6</c:v>
                </c:pt>
                <c:pt idx="1557">
                  <c:v>2.23500001084175E-6</c:v>
                </c:pt>
                <c:pt idx="1558">
                  <c:v>2.2250001165957601E-6</c:v>
                </c:pt>
                <c:pt idx="1559">
                  <c:v>2.2250001165957601E-6</c:v>
                </c:pt>
                <c:pt idx="1560">
                  <c:v>2.2249998892220901E-6</c:v>
                </c:pt>
                <c:pt idx="1561">
                  <c:v>2.2199999420990901E-6</c:v>
                </c:pt>
                <c:pt idx="1562">
                  <c:v>2.2199999420990901E-6</c:v>
                </c:pt>
                <c:pt idx="1563">
                  <c:v>2.21499999497609E-6</c:v>
                </c:pt>
                <c:pt idx="1564">
                  <c:v>2.20999982047942E-6</c:v>
                </c:pt>
                <c:pt idx="1565">
                  <c:v>2.2050001007301001E-6</c:v>
                </c:pt>
                <c:pt idx="1566">
                  <c:v>2.20999982047942E-6</c:v>
                </c:pt>
                <c:pt idx="1567">
                  <c:v>2.20999982047942E-6</c:v>
                </c:pt>
                <c:pt idx="1568">
                  <c:v>2.2050001007301001E-6</c:v>
                </c:pt>
                <c:pt idx="1569">
                  <c:v>2.1999999262334301E-6</c:v>
                </c:pt>
                <c:pt idx="1570">
                  <c:v>2.1999999262334301E-6</c:v>
                </c:pt>
                <c:pt idx="1571">
                  <c:v>2.1999999262334301E-6</c:v>
                </c:pt>
                <c:pt idx="1572">
                  <c:v>2.1999999262334301E-6</c:v>
                </c:pt>
                <c:pt idx="1573">
                  <c:v>2.1999999262334301E-6</c:v>
                </c:pt>
                <c:pt idx="1574">
                  <c:v>2.1999999262334301E-6</c:v>
                </c:pt>
                <c:pt idx="1575">
                  <c:v>2.1999999262334301E-6</c:v>
                </c:pt>
                <c:pt idx="1576">
                  <c:v>2.1999999262334301E-6</c:v>
                </c:pt>
                <c:pt idx="1577">
                  <c:v>2.19499997911043E-6</c:v>
                </c:pt>
                <c:pt idx="1578">
                  <c:v>2.1900000319874299E-6</c:v>
                </c:pt>
                <c:pt idx="1579">
                  <c:v>2.1849998574907599E-6</c:v>
                </c:pt>
                <c:pt idx="1580">
                  <c:v>2.1799999103677599E-6</c:v>
                </c:pt>
                <c:pt idx="1581">
                  <c:v>2.1849998574907599E-6</c:v>
                </c:pt>
                <c:pt idx="1582">
                  <c:v>2.1849998574907599E-6</c:v>
                </c:pt>
                <c:pt idx="1583">
                  <c:v>2.1799999103677599E-6</c:v>
                </c:pt>
                <c:pt idx="1584">
                  <c:v>2.1799999103677599E-6</c:v>
                </c:pt>
                <c:pt idx="1585">
                  <c:v>2.1799999103677599E-6</c:v>
                </c:pt>
                <c:pt idx="1586">
                  <c:v>2.1749997358710899E-6</c:v>
                </c:pt>
                <c:pt idx="1587">
                  <c:v>2.1699997887481E-6</c:v>
                </c:pt>
                <c:pt idx="1588">
                  <c:v>2.1699997887481E-6</c:v>
                </c:pt>
                <c:pt idx="1589">
                  <c:v>2.1749997358710899E-6</c:v>
                </c:pt>
                <c:pt idx="1590">
                  <c:v>2.1649998416250999E-6</c:v>
                </c:pt>
                <c:pt idx="1591">
                  <c:v>2.1699997887481E-6</c:v>
                </c:pt>
                <c:pt idx="1592">
                  <c:v>2.1599998945020999E-6</c:v>
                </c:pt>
                <c:pt idx="1593">
                  <c:v>2.1649998416250999E-6</c:v>
                </c:pt>
                <c:pt idx="1594">
                  <c:v>2.15499994737911E-6</c:v>
                </c:pt>
                <c:pt idx="1595">
                  <c:v>2.1599998945020999E-6</c:v>
                </c:pt>
                <c:pt idx="1596">
                  <c:v>2.15499994737911E-6</c:v>
                </c:pt>
                <c:pt idx="1597">
                  <c:v>2.15499994737911E-6</c:v>
                </c:pt>
                <c:pt idx="1598">
                  <c:v>2.15499994737911E-6</c:v>
                </c:pt>
                <c:pt idx="1599">
                  <c:v>2.1449998257594399E-6</c:v>
                </c:pt>
                <c:pt idx="1600">
                  <c:v>2.1449998257594399E-6</c:v>
                </c:pt>
                <c:pt idx="1601">
                  <c:v>2.1449998257594399E-6</c:v>
                </c:pt>
                <c:pt idx="1602">
                  <c:v>2.1299997570167702E-6</c:v>
                </c:pt>
                <c:pt idx="1603">
                  <c:v>2.1299997570167702E-6</c:v>
                </c:pt>
                <c:pt idx="1604">
                  <c:v>2.1249998098937701E-6</c:v>
                </c:pt>
                <c:pt idx="1605">
                  <c:v>2.1149996882741098E-6</c:v>
                </c:pt>
                <c:pt idx="1606">
                  <c:v>2.1149996882741098E-6</c:v>
                </c:pt>
                <c:pt idx="1607">
                  <c:v>2.1099997411511102E-6</c:v>
                </c:pt>
                <c:pt idx="1608">
                  <c:v>2.1099997411511102E-6</c:v>
                </c:pt>
                <c:pt idx="1609">
                  <c:v>2.1149996882741098E-6</c:v>
                </c:pt>
                <c:pt idx="1610">
                  <c:v>2.1099997411511102E-6</c:v>
                </c:pt>
                <c:pt idx="1611">
                  <c:v>2.1099997411511102E-6</c:v>
                </c:pt>
                <c:pt idx="1612">
                  <c:v>2.1099997411511102E-6</c:v>
                </c:pt>
                <c:pt idx="1613">
                  <c:v>2.1049995666544402E-6</c:v>
                </c:pt>
                <c:pt idx="1614">
                  <c:v>2.0999998469051198E-6</c:v>
                </c:pt>
                <c:pt idx="1615">
                  <c:v>2.0999998469051198E-6</c:v>
                </c:pt>
                <c:pt idx="1616">
                  <c:v>2.0999998469051198E-6</c:v>
                </c:pt>
                <c:pt idx="1617">
                  <c:v>2.0999998469051198E-6</c:v>
                </c:pt>
                <c:pt idx="1618">
                  <c:v>2.0999998469051198E-6</c:v>
                </c:pt>
                <c:pt idx="1619">
                  <c:v>2.0999998469051198E-6</c:v>
                </c:pt>
                <c:pt idx="1620">
                  <c:v>2.0999998469051198E-6</c:v>
                </c:pt>
                <c:pt idx="1621">
                  <c:v>2.0999998469051198E-6</c:v>
                </c:pt>
                <c:pt idx="1622">
                  <c:v>2.0899999526591201E-6</c:v>
                </c:pt>
                <c:pt idx="1623">
                  <c:v>2.0899999526591201E-6</c:v>
                </c:pt>
                <c:pt idx="1624">
                  <c:v>2.0949996724084401E-6</c:v>
                </c:pt>
                <c:pt idx="1625">
                  <c:v>2.0949996724084401E-6</c:v>
                </c:pt>
                <c:pt idx="1626">
                  <c:v>2.0899999526591201E-6</c:v>
                </c:pt>
                <c:pt idx="1627">
                  <c:v>2.0899999526591201E-6</c:v>
                </c:pt>
                <c:pt idx="1628">
                  <c:v>2.0899999526591201E-6</c:v>
                </c:pt>
                <c:pt idx="1629">
                  <c:v>2.0949996724084401E-6</c:v>
                </c:pt>
                <c:pt idx="1630">
                  <c:v>2.0899999526591201E-6</c:v>
                </c:pt>
                <c:pt idx="1631">
                  <c:v>2.0899999526591201E-6</c:v>
                </c:pt>
                <c:pt idx="1632">
                  <c:v>2.0800000584131301E-6</c:v>
                </c:pt>
                <c:pt idx="1633">
                  <c:v>2.0849997781624501E-6</c:v>
                </c:pt>
                <c:pt idx="1634">
                  <c:v>2.0800000584131301E-6</c:v>
                </c:pt>
                <c:pt idx="1635">
                  <c:v>2.0800000584131301E-6</c:v>
                </c:pt>
                <c:pt idx="1636">
                  <c:v>2.0800000584131301E-6</c:v>
                </c:pt>
                <c:pt idx="1637">
                  <c:v>2.0800000584131301E-6</c:v>
                </c:pt>
                <c:pt idx="1638">
                  <c:v>2.0749998839164601E-6</c:v>
                </c:pt>
                <c:pt idx="1639">
                  <c:v>2.0699999367934601E-6</c:v>
                </c:pt>
                <c:pt idx="1640">
                  <c:v>2.0600000425474701E-6</c:v>
                </c:pt>
                <c:pt idx="1641">
                  <c:v>2.0600000425474701E-6</c:v>
                </c:pt>
                <c:pt idx="1642">
                  <c:v>2.06499998967046E-6</c:v>
                </c:pt>
                <c:pt idx="1643">
                  <c:v>2.0600000425474701E-6</c:v>
                </c:pt>
                <c:pt idx="1644">
                  <c:v>2.0499999209278001E-6</c:v>
                </c:pt>
                <c:pt idx="1645">
                  <c:v>2.0499999209278001E-6</c:v>
                </c:pt>
                <c:pt idx="1646">
                  <c:v>2.0450002011784801E-6</c:v>
                </c:pt>
                <c:pt idx="1647">
                  <c:v>2.0450002011784801E-6</c:v>
                </c:pt>
                <c:pt idx="1648">
                  <c:v>2.0400000266817999E-6</c:v>
                </c:pt>
                <c:pt idx="1649">
                  <c:v>2.0400000266817999E-6</c:v>
                </c:pt>
                <c:pt idx="1650">
                  <c:v>2.03500007955881E-6</c:v>
                </c:pt>
                <c:pt idx="1651">
                  <c:v>2.0400000266817999E-6</c:v>
                </c:pt>
                <c:pt idx="1652">
                  <c:v>2.02999990506214E-6</c:v>
                </c:pt>
                <c:pt idx="1653">
                  <c:v>2.02999990506214E-6</c:v>
                </c:pt>
                <c:pt idx="1654">
                  <c:v>2.02499995793914E-6</c:v>
                </c:pt>
                <c:pt idx="1655">
                  <c:v>2.0200000108161399E-6</c:v>
                </c:pt>
                <c:pt idx="1656">
                  <c:v>2.02499995793914E-6</c:v>
                </c:pt>
                <c:pt idx="1657">
                  <c:v>2.0200000108161399E-6</c:v>
                </c:pt>
                <c:pt idx="1658">
                  <c:v>2.0200000108161399E-6</c:v>
                </c:pt>
                <c:pt idx="1659">
                  <c:v>2.02499995793914E-6</c:v>
                </c:pt>
                <c:pt idx="1660">
                  <c:v>2.01500006369315E-6</c:v>
                </c:pt>
                <c:pt idx="1661">
                  <c:v>2.01500006369315E-6</c:v>
                </c:pt>
                <c:pt idx="1662">
                  <c:v>2.01500006369315E-6</c:v>
                </c:pt>
                <c:pt idx="1663">
                  <c:v>2.01000011657015E-6</c:v>
                </c:pt>
                <c:pt idx="1664">
                  <c:v>2.00499994207348E-6</c:v>
                </c:pt>
                <c:pt idx="1665">
                  <c:v>2.00499994207348E-6</c:v>
                </c:pt>
                <c:pt idx="1666">
                  <c:v>2.00499994207348E-6</c:v>
                </c:pt>
                <c:pt idx="1667">
                  <c:v>2.00000022232416E-6</c:v>
                </c:pt>
                <c:pt idx="1668">
                  <c:v>2.0050001694471499E-6</c:v>
                </c:pt>
                <c:pt idx="1669">
                  <c:v>1.9950000478274798E-6</c:v>
                </c:pt>
                <c:pt idx="1670">
                  <c:v>2.00000022232416E-6</c:v>
                </c:pt>
                <c:pt idx="1671">
                  <c:v>1.9950000478274798E-6</c:v>
                </c:pt>
                <c:pt idx="1672">
                  <c:v>1.9950000478274798E-6</c:v>
                </c:pt>
                <c:pt idx="1673">
                  <c:v>1.9950000478274798E-6</c:v>
                </c:pt>
                <c:pt idx="1674">
                  <c:v>1.99000010070449E-6</c:v>
                </c:pt>
                <c:pt idx="1675">
                  <c:v>1.99000010070449E-6</c:v>
                </c:pt>
                <c:pt idx="1676">
                  <c:v>1.99000010070449E-6</c:v>
                </c:pt>
                <c:pt idx="1677">
                  <c:v>1.99000010070449E-6</c:v>
                </c:pt>
                <c:pt idx="1678">
                  <c:v>1.99000010070449E-6</c:v>
                </c:pt>
                <c:pt idx="1679">
                  <c:v>1.98499992620782E-6</c:v>
                </c:pt>
                <c:pt idx="1680">
                  <c:v>1.98499992620782E-6</c:v>
                </c:pt>
                <c:pt idx="1681">
                  <c:v>1.99000010070449E-6</c:v>
                </c:pt>
                <c:pt idx="1682">
                  <c:v>1.98499992620782E-6</c:v>
                </c:pt>
                <c:pt idx="1683">
                  <c:v>1.98499992620782E-6</c:v>
                </c:pt>
                <c:pt idx="1684">
                  <c:v>1.9799999790848199E-6</c:v>
                </c:pt>
                <c:pt idx="1685">
                  <c:v>1.9799999790848199E-6</c:v>
                </c:pt>
                <c:pt idx="1686">
                  <c:v>1.9799999790848199E-6</c:v>
                </c:pt>
                <c:pt idx="1687">
                  <c:v>1.9799999790848199E-6</c:v>
                </c:pt>
                <c:pt idx="1688">
                  <c:v>1.9750000319618198E-6</c:v>
                </c:pt>
                <c:pt idx="1689">
                  <c:v>1.9699998574651498E-6</c:v>
                </c:pt>
                <c:pt idx="1690">
                  <c:v>1.9699998574651498E-6</c:v>
                </c:pt>
                <c:pt idx="1691">
                  <c:v>1.9649999103421502E-6</c:v>
                </c:pt>
                <c:pt idx="1692">
                  <c:v>1.9699998574651498E-6</c:v>
                </c:pt>
                <c:pt idx="1693">
                  <c:v>1.9649999103421502E-6</c:v>
                </c:pt>
                <c:pt idx="1694">
                  <c:v>1.9649999103421502E-6</c:v>
                </c:pt>
                <c:pt idx="1695">
                  <c:v>1.9649999103421502E-6</c:v>
                </c:pt>
                <c:pt idx="1696">
                  <c:v>1.9550000160961598E-6</c:v>
                </c:pt>
                <c:pt idx="1697">
                  <c:v>1.9599999632191599E-6</c:v>
                </c:pt>
                <c:pt idx="1698">
                  <c:v>1.9649999103421502E-6</c:v>
                </c:pt>
                <c:pt idx="1699">
                  <c:v>1.9599999632191599E-6</c:v>
                </c:pt>
                <c:pt idx="1700">
                  <c:v>1.9599999632191599E-6</c:v>
                </c:pt>
                <c:pt idx="1701">
                  <c:v>1.9599999632191599E-6</c:v>
                </c:pt>
                <c:pt idx="1702">
                  <c:v>1.9499998415994898E-6</c:v>
                </c:pt>
                <c:pt idx="1703">
                  <c:v>1.9449998944764902E-6</c:v>
                </c:pt>
                <c:pt idx="1704">
                  <c:v>1.9499998415994898E-6</c:v>
                </c:pt>
                <c:pt idx="1705">
                  <c:v>1.9499998415994898E-6</c:v>
                </c:pt>
                <c:pt idx="1706">
                  <c:v>1.9399999473534901E-6</c:v>
                </c:pt>
                <c:pt idx="1707">
                  <c:v>1.9499998415994898E-6</c:v>
                </c:pt>
                <c:pt idx="1708">
                  <c:v>1.9349997728568201E-6</c:v>
                </c:pt>
                <c:pt idx="1709">
                  <c:v>1.9399999473534901E-6</c:v>
                </c:pt>
                <c:pt idx="1710">
                  <c:v>1.9300000531075002E-6</c:v>
                </c:pt>
                <c:pt idx="1711">
                  <c:v>1.9249998786108302E-6</c:v>
                </c:pt>
                <c:pt idx="1712">
                  <c:v>1.9349997728568201E-6</c:v>
                </c:pt>
                <c:pt idx="1713">
                  <c:v>1.9249998786108302E-6</c:v>
                </c:pt>
                <c:pt idx="1714">
                  <c:v>1.9249998786108302E-6</c:v>
                </c:pt>
                <c:pt idx="1715">
                  <c:v>1.9249998786108302E-6</c:v>
                </c:pt>
                <c:pt idx="1716">
                  <c:v>1.9249998786108302E-6</c:v>
                </c:pt>
                <c:pt idx="1717">
                  <c:v>1.9249998786108302E-6</c:v>
                </c:pt>
                <c:pt idx="1718">
                  <c:v>1.9249998786108302E-6</c:v>
                </c:pt>
                <c:pt idx="1719">
                  <c:v>1.9249998786108302E-6</c:v>
                </c:pt>
                <c:pt idx="1720">
                  <c:v>1.9149999843648402E-6</c:v>
                </c:pt>
                <c:pt idx="1721">
                  <c:v>1.9200001588615102E-6</c:v>
                </c:pt>
                <c:pt idx="1722">
                  <c:v>1.9100000372418401E-6</c:v>
                </c:pt>
                <c:pt idx="1723">
                  <c:v>1.9149999843648402E-6</c:v>
                </c:pt>
                <c:pt idx="1724">
                  <c:v>1.9149999843648402E-6</c:v>
                </c:pt>
                <c:pt idx="1725">
                  <c:v>1.9050000901188401E-6</c:v>
                </c:pt>
                <c:pt idx="1726">
                  <c:v>1.9050000901188401E-6</c:v>
                </c:pt>
                <c:pt idx="1727">
                  <c:v>1.9000002566826801E-6</c:v>
                </c:pt>
                <c:pt idx="1728">
                  <c:v>1.904999976432E-6</c:v>
                </c:pt>
                <c:pt idx="1729">
                  <c:v>1.8900002487498501E-6</c:v>
                </c:pt>
                <c:pt idx="1730">
                  <c:v>1.8950001958728499E-6</c:v>
                </c:pt>
                <c:pt idx="1731">
                  <c:v>1.90000014299585E-6</c:v>
                </c:pt>
                <c:pt idx="1732">
                  <c:v>1.8900002487498501E-6</c:v>
                </c:pt>
                <c:pt idx="1733">
                  <c:v>1.8900002487498501E-6</c:v>
                </c:pt>
                <c:pt idx="1734">
                  <c:v>1.8850001879400199E-6</c:v>
                </c:pt>
                <c:pt idx="1735">
                  <c:v>1.8950001958728499E-6</c:v>
                </c:pt>
                <c:pt idx="1736">
                  <c:v>1.8900002487498501E-6</c:v>
                </c:pt>
                <c:pt idx="1737">
                  <c:v>1.8900002487498501E-6</c:v>
                </c:pt>
                <c:pt idx="1738">
                  <c:v>1.88000012713018E-6</c:v>
                </c:pt>
                <c:pt idx="1739">
                  <c:v>1.87500029369402E-6</c:v>
                </c:pt>
                <c:pt idx="1740">
                  <c:v>1.87500029369402E-6</c:v>
                </c:pt>
                <c:pt idx="1741">
                  <c:v>1.87000023288419E-6</c:v>
                </c:pt>
                <c:pt idx="1742">
                  <c:v>1.87000023288419E-6</c:v>
                </c:pt>
                <c:pt idx="1743">
                  <c:v>1.87500029369402E-6</c:v>
                </c:pt>
                <c:pt idx="1744">
                  <c:v>1.87000023288419E-6</c:v>
                </c:pt>
                <c:pt idx="1745">
                  <c:v>1.87000023288419E-6</c:v>
                </c:pt>
                <c:pt idx="1746">
                  <c:v>1.87000023288419E-6</c:v>
                </c:pt>
                <c:pt idx="1747">
                  <c:v>1.87000023288419E-6</c:v>
                </c:pt>
                <c:pt idx="1748">
                  <c:v>1.87000023288419E-6</c:v>
                </c:pt>
                <c:pt idx="1749">
                  <c:v>1.87000023288419E-6</c:v>
                </c:pt>
                <c:pt idx="1750">
                  <c:v>1.87000023288419E-6</c:v>
                </c:pt>
                <c:pt idx="1751">
                  <c:v>1.87000023288419E-6</c:v>
                </c:pt>
                <c:pt idx="1752">
                  <c:v>1.87000023288419E-6</c:v>
                </c:pt>
                <c:pt idx="1753">
                  <c:v>1.87000023288419E-6</c:v>
                </c:pt>
                <c:pt idx="1754">
                  <c:v>1.87000023288419E-6</c:v>
                </c:pt>
                <c:pt idx="1755">
                  <c:v>1.87000023288419E-6</c:v>
                </c:pt>
                <c:pt idx="1756">
                  <c:v>1.8650001720743601E-6</c:v>
                </c:pt>
                <c:pt idx="1757">
                  <c:v>1.86000011126452E-6</c:v>
                </c:pt>
                <c:pt idx="1758">
                  <c:v>1.86000011126452E-6</c:v>
                </c:pt>
                <c:pt idx="1759">
                  <c:v>1.86000011126452E-6</c:v>
                </c:pt>
                <c:pt idx="1760">
                  <c:v>1.8550001641415199E-6</c:v>
                </c:pt>
                <c:pt idx="1761">
                  <c:v>1.8550001641415199E-6</c:v>
                </c:pt>
                <c:pt idx="1762">
                  <c:v>1.86000011126452E-6</c:v>
                </c:pt>
                <c:pt idx="1763">
                  <c:v>1.8550001641415199E-6</c:v>
                </c:pt>
                <c:pt idx="1764">
                  <c:v>1.8550001641415199E-6</c:v>
                </c:pt>
                <c:pt idx="1765">
                  <c:v>1.8550001641415199E-6</c:v>
                </c:pt>
                <c:pt idx="1766">
                  <c:v>1.85000010333169E-6</c:v>
                </c:pt>
                <c:pt idx="1767">
                  <c:v>1.8550001641415199E-6</c:v>
                </c:pt>
                <c:pt idx="1768">
                  <c:v>1.85000010333169E-6</c:v>
                </c:pt>
                <c:pt idx="1769">
                  <c:v>1.85000010333169E-6</c:v>
                </c:pt>
                <c:pt idx="1770">
                  <c:v>1.84500004252186E-6</c:v>
                </c:pt>
                <c:pt idx="1771">
                  <c:v>1.8550001641415199E-6</c:v>
                </c:pt>
                <c:pt idx="1772">
                  <c:v>1.8400002090857E-6</c:v>
                </c:pt>
                <c:pt idx="1773">
                  <c:v>1.85000010333169E-6</c:v>
                </c:pt>
                <c:pt idx="1774">
                  <c:v>1.85000010333169E-6</c:v>
                </c:pt>
                <c:pt idx="1775">
                  <c:v>1.84500026989553E-6</c:v>
                </c:pt>
                <c:pt idx="1776">
                  <c:v>1.8400002090857E-6</c:v>
                </c:pt>
                <c:pt idx="1777">
                  <c:v>1.8400002090857E-6</c:v>
                </c:pt>
                <c:pt idx="1778">
                  <c:v>1.8350001482758599E-6</c:v>
                </c:pt>
                <c:pt idx="1779">
                  <c:v>1.83000008746603E-6</c:v>
                </c:pt>
                <c:pt idx="1780">
                  <c:v>1.8350001482758599E-6</c:v>
                </c:pt>
                <c:pt idx="1781">
                  <c:v>1.8200000795331999E-6</c:v>
                </c:pt>
                <c:pt idx="1782">
                  <c:v>1.8200000795331999E-6</c:v>
                </c:pt>
                <c:pt idx="1783">
                  <c:v>1.8099999579135301E-6</c:v>
                </c:pt>
                <c:pt idx="1784">
                  <c:v>1.81500001872336E-6</c:v>
                </c:pt>
                <c:pt idx="1785">
                  <c:v>1.8200000795331999E-6</c:v>
                </c:pt>
                <c:pt idx="1786">
                  <c:v>1.81500001872336E-6</c:v>
                </c:pt>
                <c:pt idx="1787">
                  <c:v>1.8099999579135301E-6</c:v>
                </c:pt>
                <c:pt idx="1788">
                  <c:v>1.80499989710369E-6</c:v>
                </c:pt>
                <c:pt idx="1789">
                  <c:v>1.80499989710369E-6</c:v>
                </c:pt>
                <c:pt idx="1790">
                  <c:v>1.80499989710369E-6</c:v>
                </c:pt>
                <c:pt idx="1791">
                  <c:v>1.80499989710369E-6</c:v>
                </c:pt>
                <c:pt idx="1792">
                  <c:v>1.80499989710369E-6</c:v>
                </c:pt>
                <c:pt idx="1793">
                  <c:v>1.8099999579135301E-6</c:v>
                </c:pt>
                <c:pt idx="1794">
                  <c:v>1.79999983629386E-6</c:v>
                </c:pt>
                <c:pt idx="1795">
                  <c:v>1.7950000028577E-6</c:v>
                </c:pt>
                <c:pt idx="1796">
                  <c:v>1.78499999492487E-6</c:v>
                </c:pt>
                <c:pt idx="1797">
                  <c:v>1.79499988917086E-6</c:v>
                </c:pt>
                <c:pt idx="1798">
                  <c:v>1.80499989710369E-6</c:v>
                </c:pt>
                <c:pt idx="1799">
                  <c:v>1.7950000028577E-6</c:v>
                </c:pt>
                <c:pt idx="1800">
                  <c:v>1.78499999492487E-6</c:v>
                </c:pt>
                <c:pt idx="1801">
                  <c:v>1.78499999492487E-6</c:v>
                </c:pt>
                <c:pt idx="1802">
                  <c:v>1.78499999492487E-6</c:v>
                </c:pt>
                <c:pt idx="1803">
                  <c:v>1.78499999492487E-6</c:v>
                </c:pt>
                <c:pt idx="1804">
                  <c:v>1.7750001006788801E-6</c:v>
                </c:pt>
                <c:pt idx="1805">
                  <c:v>1.7750001006788801E-6</c:v>
                </c:pt>
                <c:pt idx="1806">
                  <c:v>1.7750001006788801E-6</c:v>
                </c:pt>
                <c:pt idx="1807">
                  <c:v>1.7750001006788801E-6</c:v>
                </c:pt>
                <c:pt idx="1808">
                  <c:v>1.77000003986904E-6</c:v>
                </c:pt>
                <c:pt idx="1809">
                  <c:v>1.7750001006788801E-6</c:v>
                </c:pt>
                <c:pt idx="1810">
                  <c:v>1.7750001006788801E-6</c:v>
                </c:pt>
                <c:pt idx="1811">
                  <c:v>1.7750001006788801E-6</c:v>
                </c:pt>
                <c:pt idx="1812">
                  <c:v>1.77000003986904E-6</c:v>
                </c:pt>
                <c:pt idx="1813">
                  <c:v>1.77000003986904E-6</c:v>
                </c:pt>
                <c:pt idx="1814">
                  <c:v>1.77000003986904E-6</c:v>
                </c:pt>
                <c:pt idx="1815">
                  <c:v>1.77000003986904E-6</c:v>
                </c:pt>
                <c:pt idx="1816">
                  <c:v>1.77000003986904E-6</c:v>
                </c:pt>
                <c:pt idx="1817">
                  <c:v>1.77000003986904E-6</c:v>
                </c:pt>
                <c:pt idx="1818">
                  <c:v>1.76499997905921E-6</c:v>
                </c:pt>
                <c:pt idx="1819">
                  <c:v>1.76499997905921E-6</c:v>
                </c:pt>
                <c:pt idx="1820">
                  <c:v>1.76499997905921E-6</c:v>
                </c:pt>
                <c:pt idx="1821">
                  <c:v>1.7599999182493701E-6</c:v>
                </c:pt>
                <c:pt idx="1822">
                  <c:v>1.7599999182493701E-6</c:v>
                </c:pt>
                <c:pt idx="1823">
                  <c:v>1.7599999182493701E-6</c:v>
                </c:pt>
                <c:pt idx="1824">
                  <c:v>1.7599999182493701E-6</c:v>
                </c:pt>
                <c:pt idx="1825">
                  <c:v>1.7599999182493701E-6</c:v>
                </c:pt>
                <c:pt idx="1826">
                  <c:v>1.7549998574395399E-6</c:v>
                </c:pt>
                <c:pt idx="1827">
                  <c:v>1.7549998574395399E-6</c:v>
                </c:pt>
                <c:pt idx="1828">
                  <c:v>1.7549998574395399E-6</c:v>
                </c:pt>
                <c:pt idx="1829">
                  <c:v>1.7549998574395399E-6</c:v>
                </c:pt>
                <c:pt idx="1830">
                  <c:v>1.7549998574395399E-6</c:v>
                </c:pt>
                <c:pt idx="1831">
                  <c:v>1.7549998574395399E-6</c:v>
                </c:pt>
                <c:pt idx="1832">
                  <c:v>1.7549998574395399E-6</c:v>
                </c:pt>
                <c:pt idx="1833">
                  <c:v>1.7549998574395399E-6</c:v>
                </c:pt>
                <c:pt idx="1834">
                  <c:v>1.7549998574395399E-6</c:v>
                </c:pt>
                <c:pt idx="1835">
                  <c:v>1.7549998574395399E-6</c:v>
                </c:pt>
                <c:pt idx="1836">
                  <c:v>1.7549998574395399E-6</c:v>
                </c:pt>
                <c:pt idx="1837">
                  <c:v>1.7549998574395399E-6</c:v>
                </c:pt>
                <c:pt idx="1838">
                  <c:v>1.7549998574395399E-6</c:v>
                </c:pt>
                <c:pt idx="1839">
                  <c:v>1.7549998574395399E-6</c:v>
                </c:pt>
                <c:pt idx="1840">
                  <c:v>1.7549998574395399E-6</c:v>
                </c:pt>
                <c:pt idx="1841">
                  <c:v>1.7549998574395399E-6</c:v>
                </c:pt>
                <c:pt idx="1842">
                  <c:v>1.7499999103165401E-6</c:v>
                </c:pt>
                <c:pt idx="1843">
                  <c:v>1.7549998574395399E-6</c:v>
                </c:pt>
                <c:pt idx="1844">
                  <c:v>1.74499996319354E-6</c:v>
                </c:pt>
                <c:pt idx="1845">
                  <c:v>1.74499996319354E-6</c:v>
                </c:pt>
                <c:pt idx="1846">
                  <c:v>1.7499999103165401E-6</c:v>
                </c:pt>
                <c:pt idx="1847">
                  <c:v>1.7499999103165401E-6</c:v>
                </c:pt>
                <c:pt idx="1848">
                  <c:v>1.7499999103165401E-6</c:v>
                </c:pt>
                <c:pt idx="1849">
                  <c:v>1.7449998495067099E-6</c:v>
                </c:pt>
                <c:pt idx="1850">
                  <c:v>1.73999978869687E-6</c:v>
                </c:pt>
                <c:pt idx="1851">
                  <c:v>1.7400000160705499E-6</c:v>
                </c:pt>
                <c:pt idx="1852">
                  <c:v>1.74499996319354E-6</c:v>
                </c:pt>
                <c:pt idx="1853">
                  <c:v>1.7400000160705499E-6</c:v>
                </c:pt>
                <c:pt idx="1854">
                  <c:v>1.73499995526071E-6</c:v>
                </c:pt>
                <c:pt idx="1855">
                  <c:v>1.7299998944508801E-6</c:v>
                </c:pt>
                <c:pt idx="1856">
                  <c:v>1.7299998944508801E-6</c:v>
                </c:pt>
                <c:pt idx="1857">
                  <c:v>1.7249998336410499E-6</c:v>
                </c:pt>
                <c:pt idx="1858">
                  <c:v>1.7299998944508801E-6</c:v>
                </c:pt>
                <c:pt idx="1859">
                  <c:v>1.71999977283121E-6</c:v>
                </c:pt>
                <c:pt idx="1860">
                  <c:v>1.71999977283121E-6</c:v>
                </c:pt>
                <c:pt idx="1861">
                  <c:v>1.71499982570821E-6</c:v>
                </c:pt>
                <c:pt idx="1862">
                  <c:v>1.71499982570821E-6</c:v>
                </c:pt>
                <c:pt idx="1863">
                  <c:v>1.71499982570821E-6</c:v>
                </c:pt>
                <c:pt idx="1864">
                  <c:v>1.7099998785852201E-6</c:v>
                </c:pt>
                <c:pt idx="1865">
                  <c:v>1.70499993146222E-6</c:v>
                </c:pt>
                <c:pt idx="1866">
                  <c:v>1.71499982570821E-6</c:v>
                </c:pt>
                <c:pt idx="1867">
                  <c:v>1.71499982570821E-6</c:v>
                </c:pt>
                <c:pt idx="1868">
                  <c:v>1.6999998706523901E-6</c:v>
                </c:pt>
                <c:pt idx="1869">
                  <c:v>1.6999998706523901E-6</c:v>
                </c:pt>
                <c:pt idx="1870">
                  <c:v>1.6949998098425499E-6</c:v>
                </c:pt>
                <c:pt idx="1871">
                  <c:v>1.6999998706523901E-6</c:v>
                </c:pt>
                <c:pt idx="1872">
                  <c:v>1.6949998098425499E-6</c:v>
                </c:pt>
                <c:pt idx="1873">
                  <c:v>1.68999974903272E-6</c:v>
                </c:pt>
                <c:pt idx="1874">
                  <c:v>1.68999974903272E-6</c:v>
                </c:pt>
                <c:pt idx="1875">
                  <c:v>1.68499991559656E-6</c:v>
                </c:pt>
                <c:pt idx="1876">
                  <c:v>1.68499991559656E-6</c:v>
                </c:pt>
                <c:pt idx="1877">
                  <c:v>1.68499991559656E-6</c:v>
                </c:pt>
                <c:pt idx="1878">
                  <c:v>1.68499991559656E-6</c:v>
                </c:pt>
                <c:pt idx="1879">
                  <c:v>1.68499991559656E-6</c:v>
                </c:pt>
                <c:pt idx="1880">
                  <c:v>1.68499991559656E-6</c:v>
                </c:pt>
                <c:pt idx="1881">
                  <c:v>1.68499991559656E-6</c:v>
                </c:pt>
                <c:pt idx="1882">
                  <c:v>1.68499991559656E-6</c:v>
                </c:pt>
                <c:pt idx="1883">
                  <c:v>1.6799998547867201E-6</c:v>
                </c:pt>
                <c:pt idx="1884">
                  <c:v>1.68499991559656E-6</c:v>
                </c:pt>
                <c:pt idx="1885">
                  <c:v>1.68499991559656E-6</c:v>
                </c:pt>
                <c:pt idx="1886">
                  <c:v>1.6799998547867201E-6</c:v>
                </c:pt>
                <c:pt idx="1887">
                  <c:v>1.6799998547867201E-6</c:v>
                </c:pt>
                <c:pt idx="1888">
                  <c:v>1.68499991559656E-6</c:v>
                </c:pt>
                <c:pt idx="1889">
                  <c:v>1.6799998547867201E-6</c:v>
                </c:pt>
                <c:pt idx="1890">
                  <c:v>1.6799998547867201E-6</c:v>
                </c:pt>
                <c:pt idx="1891">
                  <c:v>1.6799998547867201E-6</c:v>
                </c:pt>
                <c:pt idx="1892">
                  <c:v>1.6799998547867201E-6</c:v>
                </c:pt>
                <c:pt idx="1893">
                  <c:v>1.6799998547867201E-6</c:v>
                </c:pt>
                <c:pt idx="1894">
                  <c:v>1.6749997939768899E-6</c:v>
                </c:pt>
                <c:pt idx="1895">
                  <c:v>1.6749997939768899E-6</c:v>
                </c:pt>
                <c:pt idx="1896">
                  <c:v>1.6699998468538901E-6</c:v>
                </c:pt>
                <c:pt idx="1897">
                  <c:v>1.6749997939768899E-6</c:v>
                </c:pt>
                <c:pt idx="1898">
                  <c:v>1.6699998468538901E-6</c:v>
                </c:pt>
                <c:pt idx="1899">
                  <c:v>1.6699998468538901E-6</c:v>
                </c:pt>
                <c:pt idx="1900">
                  <c:v>1.6699998468538901E-6</c:v>
                </c:pt>
                <c:pt idx="1901">
                  <c:v>1.6649997860440599E-6</c:v>
                </c:pt>
                <c:pt idx="1902">
                  <c:v>1.6649997860440599E-6</c:v>
                </c:pt>
                <c:pt idx="1903">
                  <c:v>1.6649997860440599E-6</c:v>
                </c:pt>
                <c:pt idx="1904">
                  <c:v>1.6649997860440599E-6</c:v>
                </c:pt>
                <c:pt idx="1905">
                  <c:v>1.6599999526078999E-6</c:v>
                </c:pt>
                <c:pt idx="1906">
                  <c:v>1.6649997860440599E-6</c:v>
                </c:pt>
                <c:pt idx="1907">
                  <c:v>1.6649997860440599E-6</c:v>
                </c:pt>
                <c:pt idx="1908">
                  <c:v>1.6649997860440599E-6</c:v>
                </c:pt>
                <c:pt idx="1909">
                  <c:v>1.65499989179807E-6</c:v>
                </c:pt>
                <c:pt idx="1910">
                  <c:v>1.6599999526078999E-6</c:v>
                </c:pt>
                <c:pt idx="1911">
                  <c:v>1.65499989179807E-6</c:v>
                </c:pt>
                <c:pt idx="1912">
                  <c:v>1.65499989179807E-6</c:v>
                </c:pt>
                <c:pt idx="1913">
                  <c:v>1.65499989179807E-6</c:v>
                </c:pt>
                <c:pt idx="1914">
                  <c:v>1.6500000583619099E-6</c:v>
                </c:pt>
                <c:pt idx="1915">
                  <c:v>1.65499989179807E-6</c:v>
                </c:pt>
                <c:pt idx="1916">
                  <c:v>1.65499989179807E-6</c:v>
                </c:pt>
                <c:pt idx="1917">
                  <c:v>1.6500000583619099E-6</c:v>
                </c:pt>
                <c:pt idx="1918">
                  <c:v>1.6500000583619099E-6</c:v>
                </c:pt>
                <c:pt idx="1919">
                  <c:v>1.65499989179807E-6</c:v>
                </c:pt>
                <c:pt idx="1920">
                  <c:v>1.6500000583619099E-6</c:v>
                </c:pt>
                <c:pt idx="1921">
                  <c:v>1.6500000583619099E-6</c:v>
                </c:pt>
                <c:pt idx="1922">
                  <c:v>1.6500000583619099E-6</c:v>
                </c:pt>
                <c:pt idx="1923">
                  <c:v>1.6500000583619099E-6</c:v>
                </c:pt>
                <c:pt idx="1924">
                  <c:v>1.6500000583619099E-6</c:v>
                </c:pt>
                <c:pt idx="1925">
                  <c:v>1.6500000583619099E-6</c:v>
                </c:pt>
                <c:pt idx="1926">
                  <c:v>1.6500000583619099E-6</c:v>
                </c:pt>
                <c:pt idx="1927">
                  <c:v>1.6500000583619099E-6</c:v>
                </c:pt>
                <c:pt idx="1928">
                  <c:v>1.6500000583619099E-6</c:v>
                </c:pt>
                <c:pt idx="1929">
                  <c:v>1.6500000583619099E-6</c:v>
                </c:pt>
                <c:pt idx="1930">
                  <c:v>1.6500000583619099E-6</c:v>
                </c:pt>
                <c:pt idx="1931">
                  <c:v>1.6500000583619099E-6</c:v>
                </c:pt>
                <c:pt idx="1932">
                  <c:v>1.6500000583619099E-6</c:v>
                </c:pt>
                <c:pt idx="1933">
                  <c:v>1.6500000583619099E-6</c:v>
                </c:pt>
                <c:pt idx="1934">
                  <c:v>1.6399999367422401E-6</c:v>
                </c:pt>
                <c:pt idx="1935">
                  <c:v>1.6349998759324E-6</c:v>
                </c:pt>
                <c:pt idx="1936">
                  <c:v>1.64499999755207E-6</c:v>
                </c:pt>
                <c:pt idx="1937">
                  <c:v>1.6399999367422401E-6</c:v>
                </c:pt>
                <c:pt idx="1938">
                  <c:v>1.6399999367422401E-6</c:v>
                </c:pt>
                <c:pt idx="1939">
                  <c:v>1.6349998759324E-6</c:v>
                </c:pt>
                <c:pt idx="1940">
                  <c:v>1.6349998759324E-6</c:v>
                </c:pt>
                <c:pt idx="1941">
                  <c:v>1.6349998759324E-6</c:v>
                </c:pt>
                <c:pt idx="1942">
                  <c:v>1.62499998168641E-6</c:v>
                </c:pt>
                <c:pt idx="1943">
                  <c:v>1.63000004249624E-6</c:v>
                </c:pt>
                <c:pt idx="1944">
                  <c:v>1.6349998759324E-6</c:v>
                </c:pt>
                <c:pt idx="1945">
                  <c:v>1.63000004249624E-6</c:v>
                </c:pt>
                <c:pt idx="1946">
                  <c:v>1.63000004249624E-6</c:v>
                </c:pt>
                <c:pt idx="1947">
                  <c:v>1.6349998759324E-6</c:v>
                </c:pt>
                <c:pt idx="1948">
                  <c:v>1.62499998168641E-6</c:v>
                </c:pt>
                <c:pt idx="1949">
                  <c:v>1.62499998168641E-6</c:v>
                </c:pt>
                <c:pt idx="1950">
                  <c:v>1.62499998168641E-6</c:v>
                </c:pt>
                <c:pt idx="1951">
                  <c:v>1.6199999208765801E-6</c:v>
                </c:pt>
                <c:pt idx="1952">
                  <c:v>1.6199999208765801E-6</c:v>
                </c:pt>
                <c:pt idx="1953">
                  <c:v>1.61000002663058E-6</c:v>
                </c:pt>
                <c:pt idx="1954">
                  <c:v>1.61499997375358E-6</c:v>
                </c:pt>
                <c:pt idx="1955">
                  <c:v>1.61000002663058E-6</c:v>
                </c:pt>
                <c:pt idx="1956">
                  <c:v>1.61499997375358E-6</c:v>
                </c:pt>
                <c:pt idx="1957">
                  <c:v>1.6050000795075901E-6</c:v>
                </c:pt>
                <c:pt idx="1958">
                  <c:v>1.6050000795075901E-6</c:v>
                </c:pt>
                <c:pt idx="1959">
                  <c:v>1.6050000795075901E-6</c:v>
                </c:pt>
                <c:pt idx="1960">
                  <c:v>1.6050000795075901E-6</c:v>
                </c:pt>
                <c:pt idx="1961">
                  <c:v>1.6000000186977499E-6</c:v>
                </c:pt>
                <c:pt idx="1962">
                  <c:v>1.6050000795075901E-6</c:v>
                </c:pt>
                <c:pt idx="1963">
                  <c:v>1.6000000186977499E-6</c:v>
                </c:pt>
                <c:pt idx="1964">
                  <c:v>1.6000000186977499E-6</c:v>
                </c:pt>
                <c:pt idx="1965">
                  <c:v>1.6000000186977499E-6</c:v>
                </c:pt>
                <c:pt idx="1966">
                  <c:v>1.59499995788792E-6</c:v>
                </c:pt>
                <c:pt idx="1967">
                  <c:v>1.59499995788792E-6</c:v>
                </c:pt>
                <c:pt idx="1968">
                  <c:v>1.59499995788792E-6</c:v>
                </c:pt>
                <c:pt idx="1969">
                  <c:v>1.6000000186977499E-6</c:v>
                </c:pt>
                <c:pt idx="1970">
                  <c:v>1.59499995788792E-6</c:v>
                </c:pt>
                <c:pt idx="1971">
                  <c:v>1.59499995788792E-6</c:v>
                </c:pt>
                <c:pt idx="1972">
                  <c:v>1.59499995788792E-6</c:v>
                </c:pt>
                <c:pt idx="1973">
                  <c:v>1.59499995788792E-6</c:v>
                </c:pt>
                <c:pt idx="1974">
                  <c:v>1.5899998970780801E-6</c:v>
                </c:pt>
                <c:pt idx="1975">
                  <c:v>1.59499995788792E-6</c:v>
                </c:pt>
                <c:pt idx="1976">
                  <c:v>1.59499995788792E-6</c:v>
                </c:pt>
                <c:pt idx="1977">
                  <c:v>1.5850000636419201E-6</c:v>
                </c:pt>
                <c:pt idx="1978">
                  <c:v>1.59000012445176E-6</c:v>
                </c:pt>
                <c:pt idx="1979">
                  <c:v>1.5850000636419201E-6</c:v>
                </c:pt>
                <c:pt idx="1980">
                  <c:v>1.5850000636419201E-6</c:v>
                </c:pt>
                <c:pt idx="1981">
                  <c:v>1.5850000636419201E-6</c:v>
                </c:pt>
                <c:pt idx="1982">
                  <c:v>1.5850000636419201E-6</c:v>
                </c:pt>
                <c:pt idx="1983">
                  <c:v>1.5850000636419201E-6</c:v>
                </c:pt>
                <c:pt idx="1984">
                  <c:v>1.5800000028320899E-6</c:v>
                </c:pt>
                <c:pt idx="1985">
                  <c:v>1.5850000636419201E-6</c:v>
                </c:pt>
                <c:pt idx="1986">
                  <c:v>1.5800000028320899E-6</c:v>
                </c:pt>
                <c:pt idx="1987">
                  <c:v>1.5800000028320899E-6</c:v>
                </c:pt>
                <c:pt idx="1988">
                  <c:v>1.5850000636419201E-6</c:v>
                </c:pt>
                <c:pt idx="1989">
                  <c:v>1.5800000028320899E-6</c:v>
                </c:pt>
                <c:pt idx="1990">
                  <c:v>1.57499994202225E-6</c:v>
                </c:pt>
                <c:pt idx="1991">
                  <c:v>1.5800000028320899E-6</c:v>
                </c:pt>
                <c:pt idx="1992">
                  <c:v>1.57499994202225E-6</c:v>
                </c:pt>
                <c:pt idx="1993">
                  <c:v>1.5800000028320899E-6</c:v>
                </c:pt>
                <c:pt idx="1994">
                  <c:v>1.57499994202225E-6</c:v>
                </c:pt>
                <c:pt idx="1995">
                  <c:v>1.5800000028320899E-6</c:v>
                </c:pt>
                <c:pt idx="1996">
                  <c:v>1.57499994202225E-6</c:v>
                </c:pt>
                <c:pt idx="1997">
                  <c:v>1.57499994202225E-6</c:v>
                </c:pt>
                <c:pt idx="1998">
                  <c:v>1.57499994202225E-6</c:v>
                </c:pt>
                <c:pt idx="1999">
                  <c:v>1.57499994202225E-6</c:v>
                </c:pt>
                <c:pt idx="2000">
                  <c:v>1.57499994202225E-6</c:v>
                </c:pt>
                <c:pt idx="2001">
                  <c:v>1.57499994202225E-6</c:v>
                </c:pt>
                <c:pt idx="2002">
                  <c:v>1.57499994202225E-6</c:v>
                </c:pt>
                <c:pt idx="2003">
                  <c:v>1.57499994202225E-6</c:v>
                </c:pt>
                <c:pt idx="2004">
                  <c:v>1.5650000477762601E-6</c:v>
                </c:pt>
                <c:pt idx="2005">
                  <c:v>1.56000010065326E-6</c:v>
                </c:pt>
                <c:pt idx="2006">
                  <c:v>1.5650000477762601E-6</c:v>
                </c:pt>
                <c:pt idx="2007">
                  <c:v>1.56000010065326E-6</c:v>
                </c:pt>
                <c:pt idx="2008">
                  <c:v>1.56000010065326E-6</c:v>
                </c:pt>
                <c:pt idx="2009">
                  <c:v>1.56000010065326E-6</c:v>
                </c:pt>
                <c:pt idx="2010">
                  <c:v>1.5550000398434301E-6</c:v>
                </c:pt>
                <c:pt idx="2011">
                  <c:v>1.5550000398434301E-6</c:v>
                </c:pt>
                <c:pt idx="2012">
                  <c:v>1.5550000398434301E-6</c:v>
                </c:pt>
                <c:pt idx="2013">
                  <c:v>1.5550000398434301E-6</c:v>
                </c:pt>
                <c:pt idx="2014">
                  <c:v>1.5550000398434301E-6</c:v>
                </c:pt>
                <c:pt idx="2015">
                  <c:v>1.5550000398434301E-6</c:v>
                </c:pt>
                <c:pt idx="2016">
                  <c:v>1.5550000398434301E-6</c:v>
                </c:pt>
                <c:pt idx="2017">
                  <c:v>1.5550000398434301E-6</c:v>
                </c:pt>
                <c:pt idx="2018">
                  <c:v>1.5550000398434301E-6</c:v>
                </c:pt>
                <c:pt idx="2019">
                  <c:v>1.5550000398434301E-6</c:v>
                </c:pt>
                <c:pt idx="2020">
                  <c:v>1.5550000398434301E-6</c:v>
                </c:pt>
                <c:pt idx="2021">
                  <c:v>1.5550000398434301E-6</c:v>
                </c:pt>
                <c:pt idx="2022">
                  <c:v>1.5550000398434301E-6</c:v>
                </c:pt>
                <c:pt idx="2023">
                  <c:v>1.5550000398434301E-6</c:v>
                </c:pt>
                <c:pt idx="2024">
                  <c:v>1.5550000398434301E-6</c:v>
                </c:pt>
                <c:pt idx="2025">
                  <c:v>1.5550000398434301E-6</c:v>
                </c:pt>
                <c:pt idx="2026">
                  <c:v>1.54499991822376E-6</c:v>
                </c:pt>
                <c:pt idx="2027">
                  <c:v>1.5499999790335999E-6</c:v>
                </c:pt>
                <c:pt idx="2028">
                  <c:v>1.5499999790335999E-6</c:v>
                </c:pt>
                <c:pt idx="2029">
                  <c:v>1.54499991822376E-6</c:v>
                </c:pt>
                <c:pt idx="2030">
                  <c:v>1.54499991822376E-6</c:v>
                </c:pt>
                <c:pt idx="2031">
                  <c:v>1.5800000028320899E-6</c:v>
                </c:pt>
                <c:pt idx="2032">
                  <c:v>1.5550000398434301E-6</c:v>
                </c:pt>
                <c:pt idx="2033">
                  <c:v>1.5700001085861E-6</c:v>
                </c:pt>
                <c:pt idx="2034">
                  <c:v>1.54499991822376E-6</c:v>
                </c:pt>
                <c:pt idx="2035">
                  <c:v>1.54499991822376E-6</c:v>
                </c:pt>
                <c:pt idx="2036">
                  <c:v>1.54499991822376E-6</c:v>
                </c:pt>
                <c:pt idx="2037">
                  <c:v>1.5399998574139301E-6</c:v>
                </c:pt>
                <c:pt idx="2038">
                  <c:v>1.54499991822376E-6</c:v>
                </c:pt>
                <c:pt idx="2039">
                  <c:v>1.54499991822376E-6</c:v>
                </c:pt>
                <c:pt idx="2040">
                  <c:v>1.5400000847876E-6</c:v>
                </c:pt>
                <c:pt idx="2041">
                  <c:v>1.53499991029093E-6</c:v>
                </c:pt>
                <c:pt idx="2042">
                  <c:v>1.53499991029093E-6</c:v>
                </c:pt>
                <c:pt idx="2043">
                  <c:v>1.5299999631679299E-6</c:v>
                </c:pt>
                <c:pt idx="2044">
                  <c:v>1.53499991029093E-6</c:v>
                </c:pt>
                <c:pt idx="2045">
                  <c:v>1.5299999631679299E-6</c:v>
                </c:pt>
                <c:pt idx="2046">
                  <c:v>1.5299999631679299E-6</c:v>
                </c:pt>
                <c:pt idx="2047">
                  <c:v>1.5299999631679299E-6</c:v>
                </c:pt>
                <c:pt idx="2048">
                  <c:v>1.52500001604494E-6</c:v>
                </c:pt>
                <c:pt idx="2049">
                  <c:v>1.5299999631679299E-6</c:v>
                </c:pt>
                <c:pt idx="2050">
                  <c:v>1.5299999631679299E-6</c:v>
                </c:pt>
                <c:pt idx="2051">
                  <c:v>1.5099999473022699E-6</c:v>
                </c:pt>
                <c:pt idx="2052">
                  <c:v>1.5099999473022699E-6</c:v>
                </c:pt>
                <c:pt idx="2053">
                  <c:v>1.5099999473022699E-6</c:v>
                </c:pt>
                <c:pt idx="2054">
                  <c:v>1.5099999473022699E-6</c:v>
                </c:pt>
                <c:pt idx="2055">
                  <c:v>1.5099999473022699E-6</c:v>
                </c:pt>
                <c:pt idx="2056">
                  <c:v>1.5099999473022699E-6</c:v>
                </c:pt>
                <c:pt idx="2057">
                  <c:v>1.5099999473022699E-6</c:v>
                </c:pt>
                <c:pt idx="2058">
                  <c:v>1.5099999473022699E-6</c:v>
                </c:pt>
                <c:pt idx="2059">
                  <c:v>1.5099999473022699E-6</c:v>
                </c:pt>
                <c:pt idx="2060">
                  <c:v>1.5099999473022699E-6</c:v>
                </c:pt>
                <c:pt idx="2061">
                  <c:v>1.5099999473022699E-6</c:v>
                </c:pt>
                <c:pt idx="2062">
                  <c:v>1.5099999473022699E-6</c:v>
                </c:pt>
                <c:pt idx="2063">
                  <c:v>1.5099999473022699E-6</c:v>
                </c:pt>
                <c:pt idx="2064">
                  <c:v>1.5099999473022699E-6</c:v>
                </c:pt>
                <c:pt idx="2065">
                  <c:v>1.5099999473022699E-6</c:v>
                </c:pt>
                <c:pt idx="2066">
                  <c:v>1.50499988649244E-6</c:v>
                </c:pt>
                <c:pt idx="2067">
                  <c:v>1.5099999473022699E-6</c:v>
                </c:pt>
                <c:pt idx="2068">
                  <c:v>1.5099999473022699E-6</c:v>
                </c:pt>
                <c:pt idx="2069">
                  <c:v>1.50499988649244E-6</c:v>
                </c:pt>
                <c:pt idx="2070">
                  <c:v>1.50499988649244E-6</c:v>
                </c:pt>
                <c:pt idx="2071">
                  <c:v>1.50499988649244E-6</c:v>
                </c:pt>
                <c:pt idx="2072">
                  <c:v>1.50499988649244E-6</c:v>
                </c:pt>
                <c:pt idx="2073">
                  <c:v>1.50499988649244E-6</c:v>
                </c:pt>
                <c:pt idx="2074">
                  <c:v>1.50499988649244E-6</c:v>
                </c:pt>
                <c:pt idx="2075">
                  <c:v>1.50499988649244E-6</c:v>
                </c:pt>
                <c:pt idx="2076">
                  <c:v>1.50499988649244E-6</c:v>
                </c:pt>
                <c:pt idx="2077">
                  <c:v>1.50499988649244E-6</c:v>
                </c:pt>
                <c:pt idx="2078">
                  <c:v>1.50499988649244E-6</c:v>
                </c:pt>
                <c:pt idx="2079">
                  <c:v>1.4999999393694399E-6</c:v>
                </c:pt>
                <c:pt idx="2080">
                  <c:v>1.50499988649244E-6</c:v>
                </c:pt>
                <c:pt idx="2081">
                  <c:v>1.50499988649244E-6</c:v>
                </c:pt>
                <c:pt idx="2082">
                  <c:v>1.4999999393694399E-6</c:v>
                </c:pt>
                <c:pt idx="2083">
                  <c:v>1.50499988649244E-6</c:v>
                </c:pt>
                <c:pt idx="2084">
                  <c:v>1.4999999393694399E-6</c:v>
                </c:pt>
                <c:pt idx="2085">
                  <c:v>1.4999999393694399E-6</c:v>
                </c:pt>
                <c:pt idx="2086">
                  <c:v>1.49499987855961E-6</c:v>
                </c:pt>
                <c:pt idx="2087">
                  <c:v>1.4999999393694399E-6</c:v>
                </c:pt>
                <c:pt idx="2088">
                  <c:v>1.49499987855961E-6</c:v>
                </c:pt>
                <c:pt idx="2089">
                  <c:v>1.4899999314366099E-6</c:v>
                </c:pt>
                <c:pt idx="2090">
                  <c:v>1.4999999393694399E-6</c:v>
                </c:pt>
                <c:pt idx="2091">
                  <c:v>1.49499987855961E-6</c:v>
                </c:pt>
                <c:pt idx="2092">
                  <c:v>1.49499987855961E-6</c:v>
                </c:pt>
                <c:pt idx="2093">
                  <c:v>1.4899999314366099E-6</c:v>
                </c:pt>
                <c:pt idx="2094">
                  <c:v>1.4899999314366099E-6</c:v>
                </c:pt>
                <c:pt idx="2095">
                  <c:v>1.49499987855961E-6</c:v>
                </c:pt>
                <c:pt idx="2096">
                  <c:v>1.4899999314366099E-6</c:v>
                </c:pt>
                <c:pt idx="2097">
                  <c:v>1.4899999314366099E-6</c:v>
                </c:pt>
                <c:pt idx="2098">
                  <c:v>1.4899999314366099E-6</c:v>
                </c:pt>
                <c:pt idx="2099">
                  <c:v>1.4899999314366099E-6</c:v>
                </c:pt>
                <c:pt idx="2100">
                  <c:v>1.4899999314366099E-6</c:v>
                </c:pt>
                <c:pt idx="2101">
                  <c:v>1.4899999314366099E-6</c:v>
                </c:pt>
                <c:pt idx="2102">
                  <c:v>1.4899999314366099E-6</c:v>
                </c:pt>
                <c:pt idx="2103">
                  <c:v>1.4899999314366099E-6</c:v>
                </c:pt>
                <c:pt idx="2104">
                  <c:v>1.4899999314366099E-6</c:v>
                </c:pt>
                <c:pt idx="2105">
                  <c:v>1.4899999314366099E-6</c:v>
                </c:pt>
                <c:pt idx="2106">
                  <c:v>1.4799999235037801E-6</c:v>
                </c:pt>
                <c:pt idx="2107">
                  <c:v>1.48499998431361E-6</c:v>
                </c:pt>
                <c:pt idx="2108">
                  <c:v>1.4799999235037801E-6</c:v>
                </c:pt>
                <c:pt idx="2109">
                  <c:v>1.48499998431361E-6</c:v>
                </c:pt>
                <c:pt idx="2110">
                  <c:v>1.47499986269394E-6</c:v>
                </c:pt>
                <c:pt idx="2111">
                  <c:v>1.4699999155709501E-6</c:v>
                </c:pt>
                <c:pt idx="2112">
                  <c:v>1.4799999235037801E-6</c:v>
                </c:pt>
                <c:pt idx="2113">
                  <c:v>1.48499998431361E-6</c:v>
                </c:pt>
                <c:pt idx="2114">
                  <c:v>1.47499997638078E-6</c:v>
                </c:pt>
                <c:pt idx="2115">
                  <c:v>1.47499997638078E-6</c:v>
                </c:pt>
                <c:pt idx="2116">
                  <c:v>1.47499997638078E-6</c:v>
                </c:pt>
                <c:pt idx="2117">
                  <c:v>1.47499997638078E-6</c:v>
                </c:pt>
                <c:pt idx="2118">
                  <c:v>1.4699999155709501E-6</c:v>
                </c:pt>
                <c:pt idx="2119">
                  <c:v>1.4699999155709501E-6</c:v>
                </c:pt>
                <c:pt idx="2120">
                  <c:v>1.46499996844795E-6</c:v>
                </c:pt>
                <c:pt idx="2121">
                  <c:v>1.4699999155709501E-6</c:v>
                </c:pt>
                <c:pt idx="2122">
                  <c:v>1.4699999155709501E-6</c:v>
                </c:pt>
                <c:pt idx="2123">
                  <c:v>1.4699999155709501E-6</c:v>
                </c:pt>
                <c:pt idx="2124">
                  <c:v>1.4699999155709501E-6</c:v>
                </c:pt>
                <c:pt idx="2125">
                  <c:v>1.47499997638078E-6</c:v>
                </c:pt>
                <c:pt idx="2126">
                  <c:v>1.4599999076381201E-6</c:v>
                </c:pt>
                <c:pt idx="2127">
                  <c:v>1.4699999155709501E-6</c:v>
                </c:pt>
                <c:pt idx="2128">
                  <c:v>1.46499996844795E-6</c:v>
                </c:pt>
                <c:pt idx="2129">
                  <c:v>1.46499996844795E-6</c:v>
                </c:pt>
                <c:pt idx="2130">
                  <c:v>1.4599999076381201E-6</c:v>
                </c:pt>
                <c:pt idx="2131">
                  <c:v>1.46499996844795E-6</c:v>
                </c:pt>
                <c:pt idx="2132">
                  <c:v>1.4599999076381201E-6</c:v>
                </c:pt>
                <c:pt idx="2133">
                  <c:v>1.4599999076381201E-6</c:v>
                </c:pt>
                <c:pt idx="2134">
                  <c:v>1.4599999076381201E-6</c:v>
                </c:pt>
                <c:pt idx="2135">
                  <c:v>1.4599999076381201E-6</c:v>
                </c:pt>
                <c:pt idx="2136">
                  <c:v>1.4599999076381201E-6</c:v>
                </c:pt>
                <c:pt idx="2137">
                  <c:v>1.45499984682828E-6</c:v>
                </c:pt>
                <c:pt idx="2138">
                  <c:v>1.4599999076381201E-6</c:v>
                </c:pt>
                <c:pt idx="2139">
                  <c:v>1.45499996051512E-6</c:v>
                </c:pt>
                <c:pt idx="2140">
                  <c:v>1.45499996051512E-6</c:v>
                </c:pt>
                <c:pt idx="2141">
                  <c:v>1.4499998997052799E-6</c:v>
                </c:pt>
                <c:pt idx="2142">
                  <c:v>1.45499996051512E-6</c:v>
                </c:pt>
                <c:pt idx="2143">
                  <c:v>1.4499998997052799E-6</c:v>
                </c:pt>
                <c:pt idx="2144">
                  <c:v>1.45499996051512E-6</c:v>
                </c:pt>
                <c:pt idx="2145">
                  <c:v>1.44499995258229E-6</c:v>
                </c:pt>
                <c:pt idx="2146">
                  <c:v>1.44499995258229E-6</c:v>
                </c:pt>
                <c:pt idx="2147">
                  <c:v>1.4499998997052799E-6</c:v>
                </c:pt>
                <c:pt idx="2148">
                  <c:v>1.44499995258229E-6</c:v>
                </c:pt>
                <c:pt idx="2149">
                  <c:v>1.44499995258229E-6</c:v>
                </c:pt>
                <c:pt idx="2150">
                  <c:v>1.44499995258229E-6</c:v>
                </c:pt>
                <c:pt idx="2151">
                  <c:v>1.44499995258229E-6</c:v>
                </c:pt>
                <c:pt idx="2152">
                  <c:v>1.44499995258229E-6</c:v>
                </c:pt>
                <c:pt idx="2153">
                  <c:v>1.44499995258229E-6</c:v>
                </c:pt>
                <c:pt idx="2154">
                  <c:v>1.4399998917724499E-6</c:v>
                </c:pt>
                <c:pt idx="2155">
                  <c:v>1.43499994464946E-6</c:v>
                </c:pt>
                <c:pt idx="2156">
                  <c:v>1.44499995258229E-6</c:v>
                </c:pt>
                <c:pt idx="2157">
                  <c:v>1.44499995258229E-6</c:v>
                </c:pt>
                <c:pt idx="2158">
                  <c:v>1.4350000583362901E-6</c:v>
                </c:pt>
                <c:pt idx="2159">
                  <c:v>1.42499993671663E-6</c:v>
                </c:pt>
                <c:pt idx="2160">
                  <c:v>1.4299999975264599E-6</c:v>
                </c:pt>
                <c:pt idx="2161">
                  <c:v>1.42499993671663E-6</c:v>
                </c:pt>
                <c:pt idx="2162">
                  <c:v>1.44000000545929E-6</c:v>
                </c:pt>
                <c:pt idx="2163">
                  <c:v>1.42000010328047E-6</c:v>
                </c:pt>
                <c:pt idx="2164">
                  <c:v>1.4250000504034601E-6</c:v>
                </c:pt>
                <c:pt idx="2165">
                  <c:v>1.4150000424706301E-6</c:v>
                </c:pt>
                <c:pt idx="2166">
                  <c:v>1.42000010328047E-6</c:v>
                </c:pt>
                <c:pt idx="2167">
                  <c:v>1.4199999895936299E-6</c:v>
                </c:pt>
                <c:pt idx="2168">
                  <c:v>1.4199999895936299E-6</c:v>
                </c:pt>
                <c:pt idx="2169">
                  <c:v>1.4150000424706301E-6</c:v>
                </c:pt>
                <c:pt idx="2170">
                  <c:v>1.4150000424706301E-6</c:v>
                </c:pt>
                <c:pt idx="2171">
                  <c:v>1.4150000424706301E-6</c:v>
                </c:pt>
                <c:pt idx="2172">
                  <c:v>1.4150000424706301E-6</c:v>
                </c:pt>
                <c:pt idx="2173">
                  <c:v>1.4099999816607999E-6</c:v>
                </c:pt>
                <c:pt idx="2174">
                  <c:v>1.42000010328047E-6</c:v>
                </c:pt>
                <c:pt idx="2175">
                  <c:v>1.4150000424706301E-6</c:v>
                </c:pt>
                <c:pt idx="2176">
                  <c:v>1.4150000424706301E-6</c:v>
                </c:pt>
                <c:pt idx="2177">
                  <c:v>1.4150000424706301E-6</c:v>
                </c:pt>
                <c:pt idx="2178">
                  <c:v>1.4099999816607999E-6</c:v>
                </c:pt>
                <c:pt idx="2179">
                  <c:v>1.4099999816607999E-6</c:v>
                </c:pt>
                <c:pt idx="2180">
                  <c:v>1.4099999816607999E-6</c:v>
                </c:pt>
                <c:pt idx="2181">
                  <c:v>1.4150000424706301E-6</c:v>
                </c:pt>
                <c:pt idx="2182">
                  <c:v>1.4099999816607999E-6</c:v>
                </c:pt>
                <c:pt idx="2183">
                  <c:v>1.4099999816607999E-6</c:v>
                </c:pt>
                <c:pt idx="2184">
                  <c:v>1.4099999816607999E-6</c:v>
                </c:pt>
                <c:pt idx="2185">
                  <c:v>1.4099999816607999E-6</c:v>
                </c:pt>
                <c:pt idx="2186">
                  <c:v>1.4099999816607999E-6</c:v>
                </c:pt>
                <c:pt idx="2187">
                  <c:v>1.4099999816607999E-6</c:v>
                </c:pt>
                <c:pt idx="2188">
                  <c:v>1.4099999816607999E-6</c:v>
                </c:pt>
                <c:pt idx="2189">
                  <c:v>1.4099999816607999E-6</c:v>
                </c:pt>
                <c:pt idx="2190">
                  <c:v>1.4150000424706301E-6</c:v>
                </c:pt>
                <c:pt idx="2191">
                  <c:v>1.4099999816607999E-6</c:v>
                </c:pt>
                <c:pt idx="2192">
                  <c:v>1.4099999816607999E-6</c:v>
                </c:pt>
                <c:pt idx="2193">
                  <c:v>1.4099999816607999E-6</c:v>
                </c:pt>
                <c:pt idx="2194">
                  <c:v>1.4099999816607999E-6</c:v>
                </c:pt>
                <c:pt idx="2195">
                  <c:v>1.4099999816607999E-6</c:v>
                </c:pt>
                <c:pt idx="2196">
                  <c:v>1.40499992085096E-6</c:v>
                </c:pt>
                <c:pt idx="2197">
                  <c:v>1.4099999816607999E-6</c:v>
                </c:pt>
                <c:pt idx="2198">
                  <c:v>1.40499992085096E-6</c:v>
                </c:pt>
                <c:pt idx="2199">
                  <c:v>1.40499992085096E-6</c:v>
                </c:pt>
                <c:pt idx="2200">
                  <c:v>1.40499992085096E-6</c:v>
                </c:pt>
                <c:pt idx="2201">
                  <c:v>1.40499992085096E-6</c:v>
                </c:pt>
                <c:pt idx="2202">
                  <c:v>1.40499992085096E-6</c:v>
                </c:pt>
                <c:pt idx="2203">
                  <c:v>1.40499992085096E-6</c:v>
                </c:pt>
                <c:pt idx="2204">
                  <c:v>1.40499992085096E-6</c:v>
                </c:pt>
                <c:pt idx="2205">
                  <c:v>1.40499992085096E-6</c:v>
                </c:pt>
                <c:pt idx="2206">
                  <c:v>1.40499992085096E-6</c:v>
                </c:pt>
                <c:pt idx="2207">
                  <c:v>1.40499992085096E-6</c:v>
                </c:pt>
                <c:pt idx="2208">
                  <c:v>1.40499992085096E-6</c:v>
                </c:pt>
                <c:pt idx="2209">
                  <c:v>1.40499992085096E-6</c:v>
                </c:pt>
                <c:pt idx="2210">
                  <c:v>1.3999999737279699E-6</c:v>
                </c:pt>
                <c:pt idx="2211">
                  <c:v>1.3999999737279699E-6</c:v>
                </c:pt>
                <c:pt idx="2212">
                  <c:v>1.40499992085096E-6</c:v>
                </c:pt>
                <c:pt idx="2213">
                  <c:v>1.40499992085096E-6</c:v>
                </c:pt>
                <c:pt idx="2214">
                  <c:v>1.3999999737279699E-6</c:v>
                </c:pt>
                <c:pt idx="2215">
                  <c:v>1.3999999737279699E-6</c:v>
                </c:pt>
                <c:pt idx="2216">
                  <c:v>1.40499992085096E-6</c:v>
                </c:pt>
                <c:pt idx="2217">
                  <c:v>1.3999999737279699E-6</c:v>
                </c:pt>
                <c:pt idx="2218">
                  <c:v>1.3999999737279699E-6</c:v>
                </c:pt>
                <c:pt idx="2219">
                  <c:v>1.3999999737279699E-6</c:v>
                </c:pt>
                <c:pt idx="2220">
                  <c:v>1.3999999737279699E-6</c:v>
                </c:pt>
                <c:pt idx="2221">
                  <c:v>1.3999999737279699E-6</c:v>
                </c:pt>
                <c:pt idx="2222">
                  <c:v>1.3999999737279699E-6</c:v>
                </c:pt>
                <c:pt idx="2223">
                  <c:v>1.3999999737279699E-6</c:v>
                </c:pt>
                <c:pt idx="2224">
                  <c:v>1.3999999737279699E-6</c:v>
                </c:pt>
                <c:pt idx="2225">
                  <c:v>1.3999999737279699E-6</c:v>
                </c:pt>
                <c:pt idx="2226">
                  <c:v>1.3899999657951399E-6</c:v>
                </c:pt>
                <c:pt idx="2227">
                  <c:v>1.3999999737279699E-6</c:v>
                </c:pt>
                <c:pt idx="2228">
                  <c:v>1.3950000266049701E-6</c:v>
                </c:pt>
                <c:pt idx="2229">
                  <c:v>1.3950000266049701E-6</c:v>
                </c:pt>
                <c:pt idx="2230">
                  <c:v>1.3950000266049701E-6</c:v>
                </c:pt>
                <c:pt idx="2231">
                  <c:v>1.3950000266049701E-6</c:v>
                </c:pt>
                <c:pt idx="2232">
                  <c:v>1.3950000266049701E-6</c:v>
                </c:pt>
                <c:pt idx="2233">
                  <c:v>1.3950000266049701E-6</c:v>
                </c:pt>
                <c:pt idx="2234">
                  <c:v>1.3950000266049701E-6</c:v>
                </c:pt>
                <c:pt idx="2235">
                  <c:v>1.3899999657951399E-6</c:v>
                </c:pt>
                <c:pt idx="2236">
                  <c:v>1.3850000186721401E-6</c:v>
                </c:pt>
                <c:pt idx="2237">
                  <c:v>1.3899999657951399E-6</c:v>
                </c:pt>
                <c:pt idx="2238">
                  <c:v>1.3899999657951399E-6</c:v>
                </c:pt>
                <c:pt idx="2239">
                  <c:v>1.3850000186721401E-6</c:v>
                </c:pt>
                <c:pt idx="2240">
                  <c:v>1.3850000186721401E-6</c:v>
                </c:pt>
                <c:pt idx="2241">
                  <c:v>1.3850000186721401E-6</c:v>
                </c:pt>
                <c:pt idx="2242">
                  <c:v>1.3850000186721401E-6</c:v>
                </c:pt>
                <c:pt idx="2243">
                  <c:v>1.38000007154914E-6</c:v>
                </c:pt>
                <c:pt idx="2244">
                  <c:v>1.38000007154914E-6</c:v>
                </c:pt>
                <c:pt idx="2245">
                  <c:v>1.38000007154914E-6</c:v>
                </c:pt>
                <c:pt idx="2246">
                  <c:v>1.3799999578623099E-6</c:v>
                </c:pt>
                <c:pt idx="2247">
                  <c:v>1.3799999578623099E-6</c:v>
                </c:pt>
                <c:pt idx="2248">
                  <c:v>1.3799999578623099E-6</c:v>
                </c:pt>
                <c:pt idx="2249">
                  <c:v>1.3750000107393101E-6</c:v>
                </c:pt>
                <c:pt idx="2250">
                  <c:v>1.3799999578623099E-6</c:v>
                </c:pt>
                <c:pt idx="2251">
                  <c:v>1.3750000107393101E-6</c:v>
                </c:pt>
                <c:pt idx="2252">
                  <c:v>1.37000006361631E-6</c:v>
                </c:pt>
                <c:pt idx="2253">
                  <c:v>1.3750000107393101E-6</c:v>
                </c:pt>
                <c:pt idx="2254">
                  <c:v>1.3750000107393101E-6</c:v>
                </c:pt>
                <c:pt idx="2255">
                  <c:v>1.38000007154914E-6</c:v>
                </c:pt>
                <c:pt idx="2256">
                  <c:v>1.37000006361631E-6</c:v>
                </c:pt>
                <c:pt idx="2257">
                  <c:v>1.37000006361631E-6</c:v>
                </c:pt>
                <c:pt idx="2258">
                  <c:v>1.37000006361631E-6</c:v>
                </c:pt>
                <c:pt idx="2259">
                  <c:v>1.36500000280648E-6</c:v>
                </c:pt>
                <c:pt idx="2260">
                  <c:v>1.3599999419966399E-6</c:v>
                </c:pt>
                <c:pt idx="2261">
                  <c:v>1.34499998694082E-6</c:v>
                </c:pt>
                <c:pt idx="2262">
                  <c:v>1.31499996314232E-6</c:v>
                </c:pt>
                <c:pt idx="2263">
                  <c:v>1.31499996314232E-6</c:v>
                </c:pt>
                <c:pt idx="2264">
                  <c:v>1.3050000688963301E-6</c:v>
                </c:pt>
                <c:pt idx="2265">
                  <c:v>1.2850001667175E-6</c:v>
                </c:pt>
                <c:pt idx="2266">
                  <c:v>1.2850001667175E-6</c:v>
                </c:pt>
                <c:pt idx="2267">
                  <c:v>1.2699999842879999E-6</c:v>
                </c:pt>
                <c:pt idx="2268">
                  <c:v>1.26000009004201E-6</c:v>
                </c:pt>
                <c:pt idx="2269">
                  <c:v>1.2550001429190099E-6</c:v>
                </c:pt>
                <c:pt idx="2270">
                  <c:v>1.2400001878631801E-6</c:v>
                </c:pt>
                <c:pt idx="2271">
                  <c:v>1.2200001719975201E-6</c:v>
                </c:pt>
                <c:pt idx="2272">
                  <c:v>1.2200001719975201E-6</c:v>
                </c:pt>
                <c:pt idx="2273">
                  <c:v>1.20500021694169E-6</c:v>
                </c:pt>
                <c:pt idx="2274">
                  <c:v>1.19000014819903E-6</c:v>
                </c:pt>
                <c:pt idx="2275">
                  <c:v>1.16949991024739E-6</c:v>
                </c:pt>
                <c:pt idx="2276">
                  <c:v>1.1639999684120901E-6</c:v>
                </c:pt>
                <c:pt idx="2277">
                  <c:v>1.1475000292193699E-6</c:v>
                </c:pt>
                <c:pt idx="2278">
                  <c:v>1.1409999842726299E-6</c:v>
                </c:pt>
                <c:pt idx="2279">
                  <c:v>1.12299983356933E-6</c:v>
                </c:pt>
                <c:pt idx="2280">
                  <c:v>1.1199998652955401E-6</c:v>
                </c:pt>
                <c:pt idx="2281">
                  <c:v>1.1149998044857E-6</c:v>
                </c:pt>
                <c:pt idx="2282">
                  <c:v>1.10049984414217E-6</c:v>
                </c:pt>
                <c:pt idx="2283">
                  <c:v>1.08699998691008E-6</c:v>
                </c:pt>
                <c:pt idx="2284">
                  <c:v>1.0684999551813201E-6</c:v>
                </c:pt>
                <c:pt idx="2285">
                  <c:v>1.06000004507222E-6</c:v>
                </c:pt>
                <c:pt idx="2286">
                  <c:v>1.02650005828763E-6</c:v>
                </c:pt>
                <c:pt idx="2287">
                  <c:v>1.0180000344917E-6</c:v>
                </c:pt>
                <c:pt idx="2288">
                  <c:v>1.00450006357277E-6</c:v>
                </c:pt>
                <c:pt idx="2289">
                  <c:v>9.9600003977684495E-7</c:v>
                </c:pt>
                <c:pt idx="2290">
                  <c:v>9.8099997103417991E-7</c:v>
                </c:pt>
                <c:pt idx="2291">
                  <c:v>9.7550014288572108E-7</c:v>
                </c:pt>
                <c:pt idx="2292">
                  <c:v>9.7099996310134799E-7</c:v>
                </c:pt>
                <c:pt idx="2293">
                  <c:v>9.59500198405294E-7</c:v>
                </c:pt>
                <c:pt idx="2294">
                  <c:v>9.4900008207332502E-7</c:v>
                </c:pt>
                <c:pt idx="2295">
                  <c:v>9.4000006356509402E-7</c:v>
                </c:pt>
                <c:pt idx="2296">
                  <c:v>9.2449988642329096E-7</c:v>
                </c:pt>
                <c:pt idx="2297">
                  <c:v>9.1149996706008096E-7</c:v>
                </c:pt>
                <c:pt idx="2298">
                  <c:v>9.0250006223868695E-7</c:v>
                </c:pt>
                <c:pt idx="2299">
                  <c:v>8.9450003315505402E-7</c:v>
                </c:pt>
                <c:pt idx="2300">
                  <c:v>8.8450008206564203E-7</c:v>
                </c:pt>
                <c:pt idx="2301">
                  <c:v>8.7300014683933103E-7</c:v>
                </c:pt>
                <c:pt idx="2302">
                  <c:v>8.6399995780084197E-7</c:v>
                </c:pt>
                <c:pt idx="2303">
                  <c:v>8.5549999084832898E-7</c:v>
                </c:pt>
                <c:pt idx="2304">
                  <c:v>8.4549992607207895E-7</c:v>
                </c:pt>
                <c:pt idx="2305">
                  <c:v>8.3000003314737104E-7</c:v>
                </c:pt>
                <c:pt idx="2306">
                  <c:v>8.2150000935143897E-7</c:v>
                </c:pt>
                <c:pt idx="2307">
                  <c:v>8.1300004239892502E-7</c:v>
                </c:pt>
                <c:pt idx="2308">
                  <c:v>8.0500001331529305E-7</c:v>
                </c:pt>
                <c:pt idx="2309">
                  <c:v>7.9800008734309802E-7</c:v>
                </c:pt>
                <c:pt idx="2310">
                  <c:v>7.9000011510288396E-7</c:v>
                </c:pt>
                <c:pt idx="2311">
                  <c:v>7.7900006090203501E-7</c:v>
                </c:pt>
                <c:pt idx="2312">
                  <c:v>7.7200002124300195E-7</c:v>
                </c:pt>
                <c:pt idx="2313">
                  <c:v>7.57999998768355E-7</c:v>
                </c:pt>
                <c:pt idx="2314">
                  <c:v>7.5150001066504004E-7</c:v>
                </c:pt>
                <c:pt idx="2315">
                  <c:v>7.4200005428792697E-7</c:v>
                </c:pt>
                <c:pt idx="2316">
                  <c:v>7.3600000405349398E-7</c:v>
                </c:pt>
                <c:pt idx="2317">
                  <c:v>7.27000042388681E-7</c:v>
                </c:pt>
                <c:pt idx="2318">
                  <c:v>7.1950000801734796E-7</c:v>
                </c:pt>
                <c:pt idx="2319">
                  <c:v>7.1049998950911601E-7</c:v>
                </c:pt>
                <c:pt idx="2320">
                  <c:v>6.9999998686398602E-7</c:v>
                </c:pt>
                <c:pt idx="2321">
                  <c:v>6.9500003974098903E-7</c:v>
                </c:pt>
                <c:pt idx="2322">
                  <c:v>6.88000113768794E-7</c:v>
                </c:pt>
                <c:pt idx="2323">
                  <c:v>6.8200000669094099E-7</c:v>
                </c:pt>
                <c:pt idx="2324">
                  <c:v>6.7400003445072798E-7</c:v>
                </c:pt>
                <c:pt idx="2325">
                  <c:v>6.6800004105971301E-7</c:v>
                </c:pt>
                <c:pt idx="2326">
                  <c:v>6.6150010979981701E-7</c:v>
                </c:pt>
                <c:pt idx="2327">
                  <c:v>6.54000018585065E-7</c:v>
                </c:pt>
                <c:pt idx="2328">
                  <c:v>6.4849996306293104E-7</c:v>
                </c:pt>
                <c:pt idx="2329">
                  <c:v>6.4300002122763502E-7</c:v>
                </c:pt>
                <c:pt idx="2330">
                  <c:v>6.3849995513009997E-7</c:v>
                </c:pt>
                <c:pt idx="2331">
                  <c:v>6.3099992075876798E-7</c:v>
                </c:pt>
                <c:pt idx="2332">
                  <c:v>6.2549997892347101E-7</c:v>
                </c:pt>
                <c:pt idx="2333">
                  <c:v>6.1999998024475602E-7</c:v>
                </c:pt>
                <c:pt idx="2334">
                  <c:v>6.1449998156604103E-7</c:v>
                </c:pt>
                <c:pt idx="2335">
                  <c:v>6.1000002915534402E-7</c:v>
                </c:pt>
                <c:pt idx="2336">
                  <c:v>6.0450003047662904E-7</c:v>
                </c:pt>
                <c:pt idx="2337">
                  <c:v>5.9849998024219499E-7</c:v>
                </c:pt>
                <c:pt idx="2338">
                  <c:v>5.9450002254379797E-7</c:v>
                </c:pt>
                <c:pt idx="2339">
                  <c:v>5.8850002915278299E-7</c:v>
                </c:pt>
                <c:pt idx="2340">
                  <c:v>5.8450007145438502E-7</c:v>
                </c:pt>
                <c:pt idx="2341">
                  <c:v>5.7900007277567003E-7</c:v>
                </c:pt>
                <c:pt idx="2342">
                  <c:v>5.7250002782893695E-7</c:v>
                </c:pt>
                <c:pt idx="2343">
                  <c:v>5.6800001857482098E-7</c:v>
                </c:pt>
                <c:pt idx="2344">
                  <c:v>5.6199991149696797E-7</c:v>
                </c:pt>
                <c:pt idx="2345">
                  <c:v>5.5999993264777004E-7</c:v>
                </c:pt>
                <c:pt idx="2346">
                  <c:v>5.5549992339365396E-7</c:v>
                </c:pt>
                <c:pt idx="2347">
                  <c:v>5.5149990885183797E-7</c:v>
                </c:pt>
                <c:pt idx="2348">
                  <c:v>5.4849994057803997E-7</c:v>
                </c:pt>
                <c:pt idx="2349">
                  <c:v>5.4449992603622303E-7</c:v>
                </c:pt>
                <c:pt idx="2350">
                  <c:v>5.4099990620670703E-7</c:v>
                </c:pt>
                <c:pt idx="2351">
                  <c:v>5.3749994322060904E-7</c:v>
                </c:pt>
                <c:pt idx="2352">
                  <c:v>5.3299993396649296E-7</c:v>
                </c:pt>
                <c:pt idx="2353">
                  <c:v>5.2849998155579595E-7</c:v>
                </c:pt>
                <c:pt idx="2354">
                  <c:v>5.2650000270659802E-7</c:v>
                </c:pt>
                <c:pt idx="2355">
                  <c:v>5.2300003972050004E-7</c:v>
                </c:pt>
                <c:pt idx="2356">
                  <c:v>5.1950001989098297E-7</c:v>
                </c:pt>
                <c:pt idx="2357">
                  <c:v>5.1600000006146697E-7</c:v>
                </c:pt>
                <c:pt idx="2358">
                  <c:v>5.1399996436884902E-7</c:v>
                </c:pt>
                <c:pt idx="2359">
                  <c:v>5.0949995511473305E-7</c:v>
                </c:pt>
                <c:pt idx="2360">
                  <c:v>5.0749997626553501E-7</c:v>
                </c:pt>
                <c:pt idx="2361">
                  <c:v>5.0500000270403604E-7</c:v>
                </c:pt>
                <c:pt idx="2362">
                  <c:v>5.0500000270403604E-7</c:v>
                </c:pt>
                <c:pt idx="2363">
                  <c:v>5.0350001856713704E-7</c:v>
                </c:pt>
                <c:pt idx="2364">
                  <c:v>5.01500039717939E-7</c:v>
                </c:pt>
                <c:pt idx="2365">
                  <c:v>4.9900000931302202E-7</c:v>
                </c:pt>
                <c:pt idx="2366">
                  <c:v>4.9850001460072203E-7</c:v>
                </c:pt>
                <c:pt idx="2367">
                  <c:v>4.9650003575152305E-7</c:v>
                </c:pt>
                <c:pt idx="2368">
                  <c:v>4.9700003046382303E-7</c:v>
                </c:pt>
                <c:pt idx="2369">
                  <c:v>4.9550004632692403E-7</c:v>
                </c:pt>
                <c:pt idx="2370">
                  <c:v>4.9200002649740697E-7</c:v>
                </c:pt>
                <c:pt idx="2371">
                  <c:v>4.9200002649740697E-7</c:v>
                </c:pt>
                <c:pt idx="2372">
                  <c:v>4.9050004236050797E-7</c:v>
                </c:pt>
                <c:pt idx="2373">
                  <c:v>4.8850000666789097E-7</c:v>
                </c:pt>
                <c:pt idx="2374">
                  <c:v>4.8850000666789097E-7</c:v>
                </c:pt>
                <c:pt idx="2375">
                  <c:v>4.8800001195559098E-7</c:v>
                </c:pt>
                <c:pt idx="2376">
                  <c:v>4.8700002253099196E-7</c:v>
                </c:pt>
                <c:pt idx="2377">
                  <c:v>4.8550003839409296E-7</c:v>
                </c:pt>
                <c:pt idx="2378">
                  <c:v>4.8449999212607498E-7</c:v>
                </c:pt>
                <c:pt idx="2379">
                  <c:v>4.8200001856457601E-7</c:v>
                </c:pt>
                <c:pt idx="2380">
                  <c:v>4.8300000798917598E-7</c:v>
                </c:pt>
                <c:pt idx="2381">
                  <c:v>4.85499981550674E-7</c:v>
                </c:pt>
                <c:pt idx="2382">
                  <c:v>4.8100002913997699E-7</c:v>
                </c:pt>
                <c:pt idx="2383">
                  <c:v>4.8050003442767701E-7</c:v>
                </c:pt>
                <c:pt idx="2384">
                  <c:v>4.8000003971537797E-7</c:v>
                </c:pt>
                <c:pt idx="2385">
                  <c:v>4.8000003971537797E-7</c:v>
                </c:pt>
                <c:pt idx="2386">
                  <c:v>4.8000003971537797E-7</c:v>
                </c:pt>
                <c:pt idx="2387">
                  <c:v>4.7950004500307799E-7</c:v>
                </c:pt>
                <c:pt idx="2388">
                  <c:v>4.79000050290778E-7</c:v>
                </c:pt>
                <c:pt idx="2389">
                  <c:v>4.7849999873506001E-7</c:v>
                </c:pt>
                <c:pt idx="2390">
                  <c:v>4.79000050290778E-7</c:v>
                </c:pt>
                <c:pt idx="2391">
                  <c:v>4.7850005557847897E-7</c:v>
                </c:pt>
                <c:pt idx="2392">
                  <c:v>4.7800006086617899E-7</c:v>
                </c:pt>
                <c:pt idx="2393">
                  <c:v>4.77500066153879E-7</c:v>
                </c:pt>
                <c:pt idx="2394">
                  <c:v>4.7850005557847897E-7</c:v>
                </c:pt>
                <c:pt idx="2395">
                  <c:v>4.79000050290778E-7</c:v>
                </c:pt>
                <c:pt idx="2396">
                  <c:v>4.7950004500307799E-7</c:v>
                </c:pt>
                <c:pt idx="2397">
                  <c:v>4.79000050290778E-7</c:v>
                </c:pt>
                <c:pt idx="2398">
                  <c:v>4.7899999344735904E-7</c:v>
                </c:pt>
                <c:pt idx="2399">
                  <c:v>4.7949998815965902E-7</c:v>
                </c:pt>
                <c:pt idx="2400">
                  <c:v>4.7899999344735904E-7</c:v>
                </c:pt>
                <c:pt idx="2401">
                  <c:v>4.7949998815965902E-7</c:v>
                </c:pt>
                <c:pt idx="2402">
                  <c:v>4.7949998815965902E-7</c:v>
                </c:pt>
                <c:pt idx="2403">
                  <c:v>4.8050003442767701E-7</c:v>
                </c:pt>
                <c:pt idx="2404">
                  <c:v>4.8200001856457601E-7</c:v>
                </c:pt>
                <c:pt idx="2405">
                  <c:v>4.8200001856457601E-7</c:v>
                </c:pt>
                <c:pt idx="2406">
                  <c:v>4.8300000798917598E-7</c:v>
                </c:pt>
                <c:pt idx="2407">
                  <c:v>4.8499998683837401E-7</c:v>
                </c:pt>
                <c:pt idx="2408">
                  <c:v>4.8449999212607498E-7</c:v>
                </c:pt>
                <c:pt idx="2409">
                  <c:v>4.86999965687573E-7</c:v>
                </c:pt>
                <c:pt idx="2410">
                  <c:v>4.8850000666789097E-7</c:v>
                </c:pt>
                <c:pt idx="2411">
                  <c:v>4.9200002649740697E-7</c:v>
                </c:pt>
                <c:pt idx="2412">
                  <c:v>4.9400000534660596E-7</c:v>
                </c:pt>
                <c:pt idx="2413">
                  <c:v>4.9800001988842205E-7</c:v>
                </c:pt>
                <c:pt idx="2414">
                  <c:v>5.0100004500563902E-7</c:v>
                </c:pt>
                <c:pt idx="2415">
                  <c:v>5.0450000799173701E-7</c:v>
                </c:pt>
                <c:pt idx="2416">
                  <c:v>5.0799997097783404E-7</c:v>
                </c:pt>
                <c:pt idx="2417">
                  <c:v>5.1099993925163205E-7</c:v>
                </c:pt>
                <c:pt idx="2418">
                  <c:v>5.1550000534916699E-7</c:v>
                </c:pt>
                <c:pt idx="2419">
                  <c:v>5.1950001989098297E-7</c:v>
                </c:pt>
                <c:pt idx="2420">
                  <c:v>5.2350003443280002E-7</c:v>
                </c:pt>
                <c:pt idx="2421">
                  <c:v>5.2849998155579595E-7</c:v>
                </c:pt>
                <c:pt idx="2422">
                  <c:v>5.3149994982959396E-7</c:v>
                </c:pt>
                <c:pt idx="2423">
                  <c:v>5.3899992735750804E-7</c:v>
                </c:pt>
                <c:pt idx="2424">
                  <c:v>5.4199995247472501E-7</c:v>
                </c:pt>
                <c:pt idx="2425">
                  <c:v>5.4799988902232102E-7</c:v>
                </c:pt>
                <c:pt idx="2426">
                  <c:v>5.5399988241333599E-7</c:v>
                </c:pt>
                <c:pt idx="2427">
                  <c:v>5.6099997891578802E-7</c:v>
                </c:pt>
                <c:pt idx="2428">
                  <c:v>5.6550004501332296E-7</c:v>
                </c:pt>
                <c:pt idx="2429">
                  <c:v>5.7300007938465495E-7</c:v>
                </c:pt>
                <c:pt idx="2430">
                  <c:v>5.8000000535685103E-7</c:v>
                </c:pt>
                <c:pt idx="2431">
                  <c:v>5.8800003444048301E-7</c:v>
                </c:pt>
                <c:pt idx="2432">
                  <c:v>5.9399997098807902E-7</c:v>
                </c:pt>
                <c:pt idx="2433">
                  <c:v>6.0000002122251296E-7</c:v>
                </c:pt>
                <c:pt idx="2434">
                  <c:v>6.0950003444304404E-7</c:v>
                </c:pt>
                <c:pt idx="2435">
                  <c:v>6.1849999610785702E-7</c:v>
                </c:pt>
                <c:pt idx="2436">
                  <c:v>6.2599991679235203E-7</c:v>
                </c:pt>
                <c:pt idx="2437">
                  <c:v>6.3599998156860196E-7</c:v>
                </c:pt>
                <c:pt idx="2438">
                  <c:v>6.4549999478913304E-7</c:v>
                </c:pt>
                <c:pt idx="2439">
                  <c:v>6.5350002387276597E-7</c:v>
                </c:pt>
                <c:pt idx="2440">
                  <c:v>6.5949996042036197E-7</c:v>
                </c:pt>
                <c:pt idx="2441">
                  <c:v>6.6600000536709505E-7</c:v>
                </c:pt>
                <c:pt idx="2442">
                  <c:v>6.6849997892859297E-7</c:v>
                </c:pt>
                <c:pt idx="2443">
                  <c:v>6.6899997364089295E-7</c:v>
                </c:pt>
                <c:pt idx="2444">
                  <c:v>6.6799998421629404E-7</c:v>
                </c:pt>
                <c:pt idx="2445">
                  <c:v>6.6650000007939504E-7</c:v>
                </c:pt>
                <c:pt idx="2446">
                  <c:v>6.6800004105971301E-7</c:v>
                </c:pt>
                <c:pt idx="2447">
                  <c:v>6.7199999875811003E-7</c:v>
                </c:pt>
                <c:pt idx="2448">
                  <c:v>6.7700000272452598E-7</c:v>
                </c:pt>
                <c:pt idx="2449">
                  <c:v>6.8200000669094099E-7</c:v>
                </c:pt>
                <c:pt idx="2450">
                  <c:v>6.8549996967703898E-7</c:v>
                </c:pt>
                <c:pt idx="2451">
                  <c:v>6.8950004106227404E-7</c:v>
                </c:pt>
                <c:pt idx="2452">
                  <c:v>6.9300000404837097E-7</c:v>
                </c:pt>
                <c:pt idx="2453">
                  <c:v>6.9700001859018801E-7</c:v>
                </c:pt>
                <c:pt idx="2454">
                  <c:v>6.9999998686398602E-7</c:v>
                </c:pt>
                <c:pt idx="2455">
                  <c:v>7.0300001198120299E-7</c:v>
                </c:pt>
                <c:pt idx="2456">
                  <c:v>7.0650003181071899E-7</c:v>
                </c:pt>
                <c:pt idx="2457">
                  <c:v>7.0900000537221701E-7</c:v>
                </c:pt>
                <c:pt idx="2458">
                  <c:v>7.1200003048943398E-7</c:v>
                </c:pt>
                <c:pt idx="2459">
                  <c:v>7.1350007146975195E-7</c:v>
                </c:pt>
                <c:pt idx="2460">
                  <c:v>7.1600004503124997E-7</c:v>
                </c:pt>
                <c:pt idx="2461">
                  <c:v>7.1950000801734796E-7</c:v>
                </c:pt>
                <c:pt idx="2462">
                  <c:v>7.2200003842226505E-7</c:v>
                </c:pt>
                <c:pt idx="2463">
                  <c:v>7.2450001198376402E-7</c:v>
                </c:pt>
                <c:pt idx="2464">
                  <c:v>7.2649999083296195E-7</c:v>
                </c:pt>
                <c:pt idx="2465">
                  <c:v>7.2750003710098099E-7</c:v>
                </c:pt>
                <c:pt idx="2466">
                  <c:v>7.2800003181328002E-7</c:v>
                </c:pt>
                <c:pt idx="2467">
                  <c:v>7.3150005164279698E-7</c:v>
                </c:pt>
                <c:pt idx="2468">
                  <c:v>7.34000025204295E-7</c:v>
                </c:pt>
                <c:pt idx="2469">
                  <c:v>7.36999993478093E-7</c:v>
                </c:pt>
                <c:pt idx="2470">
                  <c:v>7.3749998819039298E-7</c:v>
                </c:pt>
                <c:pt idx="2471">
                  <c:v>7.3949996703959102E-7</c:v>
                </c:pt>
                <c:pt idx="2472">
                  <c:v>7.4100000801990899E-7</c:v>
                </c:pt>
                <c:pt idx="2473">
                  <c:v>7.4400003313712596E-7</c:v>
                </c:pt>
                <c:pt idx="2474">
                  <c:v>7.4349998158140796E-7</c:v>
                </c:pt>
                <c:pt idx="2475">
                  <c:v>7.4600001198632505E-7</c:v>
                </c:pt>
                <c:pt idx="2476">
                  <c:v>7.4700000141092396E-7</c:v>
                </c:pt>
                <c:pt idx="2477">
                  <c:v>7.4899998026012295E-7</c:v>
                </c:pt>
                <c:pt idx="2478">
                  <c:v>7.5250005693305802E-7</c:v>
                </c:pt>
                <c:pt idx="2479">
                  <c:v>7.5300005164535801E-7</c:v>
                </c:pt>
                <c:pt idx="2480">
                  <c:v>7.5550002520685603E-7</c:v>
                </c:pt>
                <c:pt idx="2481">
                  <c:v>7.5700000934375503E-7</c:v>
                </c:pt>
                <c:pt idx="2482">
                  <c:v>7.5900004503637298E-7</c:v>
                </c:pt>
                <c:pt idx="2483">
                  <c:v>7.60000034460972E-7</c:v>
                </c:pt>
                <c:pt idx="2484">
                  <c:v>7.6050002917327198E-7</c:v>
                </c:pt>
                <c:pt idx="2485">
                  <c:v>7.6100002388557102E-7</c:v>
                </c:pt>
                <c:pt idx="2486">
                  <c:v>7.6349999744706999E-7</c:v>
                </c:pt>
                <c:pt idx="2487">
                  <c:v>7.6549997629626802E-7</c:v>
                </c:pt>
                <c:pt idx="2488">
                  <c:v>7.6649996572086799E-7</c:v>
                </c:pt>
                <c:pt idx="2489">
                  <c:v>7.6850000141348499E-7</c:v>
                </c:pt>
                <c:pt idx="2490">
                  <c:v>7.6899993928236601E-7</c:v>
                </c:pt>
                <c:pt idx="2491">
                  <c:v>7.70999918131565E-7</c:v>
                </c:pt>
                <c:pt idx="2492">
                  <c:v>7.7300001066760097E-7</c:v>
                </c:pt>
                <c:pt idx="2493">
                  <c:v>7.7400000009219998E-7</c:v>
                </c:pt>
                <c:pt idx="2494">
                  <c:v>7.7499998951679995E-7</c:v>
                </c:pt>
                <c:pt idx="2495">
                  <c:v>7.7599997894139897E-7</c:v>
                </c:pt>
                <c:pt idx="2496">
                  <c:v>7.7699996836599799E-7</c:v>
                </c:pt>
                <c:pt idx="2497">
                  <c:v>7.7900006090203501E-7</c:v>
                </c:pt>
                <c:pt idx="2498">
                  <c:v>7.8000005032663403E-7</c:v>
                </c:pt>
                <c:pt idx="2499">
                  <c:v>7.8200002917583302E-7</c:v>
                </c:pt>
                <c:pt idx="2500">
                  <c:v>7.81000039751234E-7</c:v>
                </c:pt>
                <c:pt idx="2501">
                  <c:v>7.84000008025032E-7</c:v>
                </c:pt>
                <c:pt idx="2502">
                  <c:v>7.8949994986032803E-7</c:v>
                </c:pt>
                <c:pt idx="2503">
                  <c:v>7.8549993531851204E-7</c:v>
                </c:pt>
                <c:pt idx="2504">
                  <c:v>7.9150004239636399E-7</c:v>
                </c:pt>
                <c:pt idx="2505">
                  <c:v>7.9149992870952701E-7</c:v>
                </c:pt>
                <c:pt idx="2506">
                  <c:v>7.9350002124556298E-7</c:v>
                </c:pt>
                <c:pt idx="2507">
                  <c:v>7.9500011906930002E-7</c:v>
                </c:pt>
                <c:pt idx="2508">
                  <c:v>7.9500006222588095E-7</c:v>
                </c:pt>
                <c:pt idx="2509">
                  <c:v>7.9600010849389904E-7</c:v>
                </c:pt>
                <c:pt idx="2510">
                  <c:v>7.9850008205539695E-7</c:v>
                </c:pt>
                <c:pt idx="2511">
                  <c:v>7.9950012832341599E-7</c:v>
                </c:pt>
                <c:pt idx="2512">
                  <c:v>7.9950007147999703E-7</c:v>
                </c:pt>
                <c:pt idx="2513">
                  <c:v>8.0000006619229595E-7</c:v>
                </c:pt>
                <c:pt idx="2514">
                  <c:v>8.0050011774801501E-7</c:v>
                </c:pt>
                <c:pt idx="2515">
                  <c:v>8.0050011774801501E-7</c:v>
                </c:pt>
                <c:pt idx="2516">
                  <c:v>8.0150005032919495E-7</c:v>
                </c:pt>
                <c:pt idx="2517">
                  <c:v>8.0250003975379503E-7</c:v>
                </c:pt>
                <c:pt idx="2518">
                  <c:v>8.0450001860299296E-7</c:v>
                </c:pt>
                <c:pt idx="2519">
                  <c:v>8.0600000273989196E-7</c:v>
                </c:pt>
                <c:pt idx="2520">
                  <c:v>8.0649999745219205E-7</c:v>
                </c:pt>
                <c:pt idx="2521">
                  <c:v>8.0750004372021003E-7</c:v>
                </c:pt>
                <c:pt idx="2522">
                  <c:v>8.0800009527592899E-7</c:v>
                </c:pt>
                <c:pt idx="2523">
                  <c:v>8.0899997101368996E-7</c:v>
                </c:pt>
                <c:pt idx="2524">
                  <c:v>8.1050001199400804E-7</c:v>
                </c:pt>
                <c:pt idx="2525">
                  <c:v>8.1050001199400804E-7</c:v>
                </c:pt>
                <c:pt idx="2526">
                  <c:v>8.1050001199400804E-7</c:v>
                </c:pt>
                <c:pt idx="2527">
                  <c:v>8.1100006354972699E-7</c:v>
                </c:pt>
                <c:pt idx="2528">
                  <c:v>8.1200005297432601E-7</c:v>
                </c:pt>
                <c:pt idx="2529">
                  <c:v>8.1349998026780604E-7</c:v>
                </c:pt>
                <c:pt idx="2530">
                  <c:v>8.1300004239892502E-7</c:v>
                </c:pt>
                <c:pt idx="2531">
                  <c:v>8.1400003182352499E-7</c:v>
                </c:pt>
                <c:pt idx="2532">
                  <c:v>8.1449996969240601E-7</c:v>
                </c:pt>
                <c:pt idx="2533">
                  <c:v>8.1450008337924299E-7</c:v>
                </c:pt>
                <c:pt idx="2534">
                  <c:v>8.1650006222844198E-7</c:v>
                </c:pt>
                <c:pt idx="2535">
                  <c:v>8.1650006222844198E-7</c:v>
                </c:pt>
                <c:pt idx="2536">
                  <c:v>8.1799998952192201E-7</c:v>
                </c:pt>
                <c:pt idx="2537">
                  <c:v>8.17500051653041E-7</c:v>
                </c:pt>
                <c:pt idx="2538">
                  <c:v>8.1850004107764097E-7</c:v>
                </c:pt>
                <c:pt idx="2539">
                  <c:v>8.1950003050223998E-7</c:v>
                </c:pt>
                <c:pt idx="2540">
                  <c:v>8.20500019926839E-7</c:v>
                </c:pt>
                <c:pt idx="2541">
                  <c:v>8.2100007148255795E-7</c:v>
                </c:pt>
                <c:pt idx="2542">
                  <c:v>8.2200006090715697E-7</c:v>
                </c:pt>
                <c:pt idx="2543">
                  <c:v>8.2199994722031904E-7</c:v>
                </c:pt>
                <c:pt idx="2544">
                  <c:v>8.2249999877603799E-7</c:v>
                </c:pt>
                <c:pt idx="2545">
                  <c:v>8.22999936644919E-7</c:v>
                </c:pt>
                <c:pt idx="2546">
                  <c:v>8.2300005033175599E-7</c:v>
                </c:pt>
                <c:pt idx="2547">
                  <c:v>8.2300005033175599E-7</c:v>
                </c:pt>
                <c:pt idx="2548">
                  <c:v>8.23499988200637E-7</c:v>
                </c:pt>
                <c:pt idx="2549">
                  <c:v>8.2400003975635596E-7</c:v>
                </c:pt>
                <c:pt idx="2550">
                  <c:v>8.2499991549411704E-7</c:v>
                </c:pt>
                <c:pt idx="2551">
                  <c:v>8.2449997762523697E-7</c:v>
                </c:pt>
                <c:pt idx="2552">
                  <c:v>8.2599990491871701E-7</c:v>
                </c:pt>
                <c:pt idx="2553">
                  <c:v>8.2649995647443501E-7</c:v>
                </c:pt>
                <c:pt idx="2554">
                  <c:v>8.2549996704983599E-7</c:v>
                </c:pt>
                <c:pt idx="2555">
                  <c:v>8.2849993532363399E-7</c:v>
                </c:pt>
                <c:pt idx="2556">
                  <c:v>8.3300000142116904E-7</c:v>
                </c:pt>
                <c:pt idx="2557">
                  <c:v>8.4250007148511898E-7</c:v>
                </c:pt>
                <c:pt idx="2558">
                  <c:v>8.4850006487613396E-7</c:v>
                </c:pt>
                <c:pt idx="2559">
                  <c:v>8.5549999084832898E-7</c:v>
                </c:pt>
                <c:pt idx="2560">
                  <c:v>8.5650009395976604E-7</c:v>
                </c:pt>
                <c:pt idx="2561">
                  <c:v>8.5650009395976604E-7</c:v>
                </c:pt>
                <c:pt idx="2562">
                  <c:v>8.40000041080202E-7</c:v>
                </c:pt>
                <c:pt idx="2563">
                  <c:v>8.4550003975891699E-7</c:v>
                </c:pt>
                <c:pt idx="2564">
                  <c:v>8.52999960443412E-7</c:v>
                </c:pt>
                <c:pt idx="2565">
                  <c:v>8.5949994854672696E-7</c:v>
                </c:pt>
                <c:pt idx="2566">
                  <c:v>8.7200004372789397E-7</c:v>
                </c:pt>
                <c:pt idx="2567">
                  <c:v>8.8950002918863902E-7</c:v>
                </c:pt>
                <c:pt idx="2568">
                  <c:v>9.0250006223868695E-7</c:v>
                </c:pt>
                <c:pt idx="2569">
                  <c:v>9.1549998160189695E-7</c:v>
                </c:pt>
                <c:pt idx="2570">
                  <c:v>9.3299985337580395E-7</c:v>
                </c:pt>
                <c:pt idx="2571">
                  <c:v>9.4300020236914797E-7</c:v>
                </c:pt>
                <c:pt idx="2572">
                  <c:v>9.45000124374928E-7</c:v>
                </c:pt>
                <c:pt idx="2573">
                  <c:v>9.4699998953728905E-7</c:v>
                </c:pt>
                <c:pt idx="2574">
                  <c:v>9.4750004109300705E-7</c:v>
                </c:pt>
                <c:pt idx="2575">
                  <c:v>9.5700011115695794E-7</c:v>
                </c:pt>
                <c:pt idx="2576">
                  <c:v>9.6650001069065099E-7</c:v>
                </c:pt>
                <c:pt idx="2577">
                  <c:v>9.6949997896444899E-7</c:v>
                </c:pt>
                <c:pt idx="2578">
                  <c:v>9.7299994195054709E-7</c:v>
                </c:pt>
                <c:pt idx="2579">
                  <c:v>9.7349993666284696E-7</c:v>
                </c:pt>
                <c:pt idx="2580">
                  <c:v>9.7600002391118302E-7</c:v>
                </c:pt>
                <c:pt idx="2581">
                  <c:v>9.7850011115951908E-7</c:v>
                </c:pt>
                <c:pt idx="2582">
                  <c:v>9.8000020898325602E-7</c:v>
                </c:pt>
                <c:pt idx="2583">
                  <c:v>9.8100008472101699E-7</c:v>
                </c:pt>
                <c:pt idx="2584">
                  <c:v>9.8750001598091309E-7</c:v>
                </c:pt>
                <c:pt idx="2585">
                  <c:v>9.9449994195310801E-7</c:v>
                </c:pt>
                <c:pt idx="2586">
                  <c:v>9.949999366654081E-7</c:v>
                </c:pt>
                <c:pt idx="2587">
                  <c:v>9.964999208023071E-7</c:v>
                </c:pt>
                <c:pt idx="2588">
                  <c:v>9.9750002391374395E-7</c:v>
                </c:pt>
                <c:pt idx="2589">
                  <c:v>9.9950000276294304E-7</c:v>
                </c:pt>
                <c:pt idx="2590">
                  <c:v>1.00550005299737E-6</c:v>
                </c:pt>
                <c:pt idx="2591">
                  <c:v>1.0070000371342701E-6</c:v>
                </c:pt>
                <c:pt idx="2592">
                  <c:v>1.0075000318465699E-6</c:v>
                </c:pt>
                <c:pt idx="2593">
                  <c:v>1.00850013495801E-6</c:v>
                </c:pt>
                <c:pt idx="2594">
                  <c:v>1.0095000106957701E-6</c:v>
                </c:pt>
                <c:pt idx="2595">
                  <c:v>1.01499995253107E-6</c:v>
                </c:pt>
                <c:pt idx="2596">
                  <c:v>1.0150000662178999E-6</c:v>
                </c:pt>
                <c:pt idx="2597">
                  <c:v>1.0160000556425001E-6</c:v>
                </c:pt>
                <c:pt idx="2598">
                  <c:v>1.02200010587694E-6</c:v>
                </c:pt>
                <c:pt idx="2599">
                  <c:v>1.0225001005892401E-6</c:v>
                </c:pt>
                <c:pt idx="2600">
                  <c:v>1.03349998425983E-6</c:v>
                </c:pt>
                <c:pt idx="2601">
                  <c:v>1.0385000450696599E-6</c:v>
                </c:pt>
                <c:pt idx="2602">
                  <c:v>1.0340000926589699E-6</c:v>
                </c:pt>
                <c:pt idx="2603">
                  <c:v>1.03900003978196E-6</c:v>
                </c:pt>
                <c:pt idx="2604">
                  <c:v>1.0394999208074201E-6</c:v>
                </c:pt>
                <c:pt idx="2605">
                  <c:v>1.04100001863116E-6</c:v>
                </c:pt>
                <c:pt idx="2606">
                  <c:v>1.041000132318E-6</c:v>
                </c:pt>
                <c:pt idx="2607">
                  <c:v>1.0415000133434601E-6</c:v>
                </c:pt>
                <c:pt idx="2608">
                  <c:v>1.0470000688656E-6</c:v>
                </c:pt>
                <c:pt idx="2609">
                  <c:v>1.0484999393156601E-6</c:v>
                </c:pt>
                <c:pt idx="2610">
                  <c:v>1.0480000582901901E-6</c:v>
                </c:pt>
                <c:pt idx="2611">
                  <c:v>1.0484999393156601E-6</c:v>
                </c:pt>
                <c:pt idx="2612">
                  <c:v>1.0495000424270899E-6</c:v>
                </c:pt>
                <c:pt idx="2613">
                  <c:v>1.0549999842623901E-6</c:v>
                </c:pt>
                <c:pt idx="2614">
                  <c:v>1.06000004507222E-6</c:v>
                </c:pt>
                <c:pt idx="2615">
                  <c:v>1.05599997368699E-6</c:v>
                </c:pt>
                <c:pt idx="2616">
                  <c:v>1.06049992609769E-6</c:v>
                </c:pt>
                <c:pt idx="2617">
                  <c:v>1.0664999763321199E-6</c:v>
                </c:pt>
                <c:pt idx="2618">
                  <c:v>1.06650009001896E-6</c:v>
                </c:pt>
                <c:pt idx="2619">
                  <c:v>1.0664999763321199E-6</c:v>
                </c:pt>
                <c:pt idx="2620">
                  <c:v>1.0674999657567201E-6</c:v>
                </c:pt>
                <c:pt idx="2621">
                  <c:v>1.06799996046902E-6</c:v>
                </c:pt>
                <c:pt idx="2622">
                  <c:v>1.06799996046902E-6</c:v>
                </c:pt>
                <c:pt idx="2623">
                  <c:v>1.0730000212788499E-6</c:v>
                </c:pt>
                <c:pt idx="2624">
                  <c:v>1.07450000541575E-6</c:v>
                </c:pt>
                <c:pt idx="2625">
                  <c:v>1.0750001138148899E-6</c:v>
                </c:pt>
                <c:pt idx="2626">
                  <c:v>1.0750000001280501E-6</c:v>
                </c:pt>
                <c:pt idx="2627">
                  <c:v>1.07599998955265E-6</c:v>
                </c:pt>
                <c:pt idx="2628">
                  <c:v>1.0764999842649499E-6</c:v>
                </c:pt>
                <c:pt idx="2629">
                  <c:v>1.07549999484035E-6</c:v>
                </c:pt>
                <c:pt idx="2630">
                  <c:v>1.0770000926640901E-6</c:v>
                </c:pt>
                <c:pt idx="2631">
                  <c:v>1.0764999842649499E-6</c:v>
                </c:pt>
                <c:pt idx="2632">
                  <c:v>1.07699997897725E-6</c:v>
                </c:pt>
                <c:pt idx="2633">
                  <c:v>1.07800008208869E-6</c:v>
                </c:pt>
                <c:pt idx="2634">
                  <c:v>1.0774999736895499E-6</c:v>
                </c:pt>
                <c:pt idx="2635">
                  <c:v>1.0844998996617499E-6</c:v>
                </c:pt>
                <c:pt idx="2636">
                  <c:v>1.0844998996617499E-6</c:v>
                </c:pt>
                <c:pt idx="2637">
                  <c:v>1.08499989437405E-6</c:v>
                </c:pt>
                <c:pt idx="2638">
                  <c:v>1.0844998996617499E-6</c:v>
                </c:pt>
                <c:pt idx="2639">
                  <c:v>1.08499989437405E-6</c:v>
                </c:pt>
                <c:pt idx="2640">
                  <c:v>1.09049983620934E-6</c:v>
                </c:pt>
                <c:pt idx="2641">
                  <c:v>1.08599988379864E-6</c:v>
                </c:pt>
                <c:pt idx="2642">
                  <c:v>1.09649977275694E-6</c:v>
                </c:pt>
                <c:pt idx="2643">
                  <c:v>1.0969998811560799E-6</c:v>
                </c:pt>
                <c:pt idx="2644">
                  <c:v>1.0969998811560799E-6</c:v>
                </c:pt>
                <c:pt idx="2645">
                  <c:v>1.1024998229913699E-6</c:v>
                </c:pt>
                <c:pt idx="2646">
                  <c:v>1.1024998229913699E-6</c:v>
                </c:pt>
                <c:pt idx="2647">
                  <c:v>1.1034998124159699E-6</c:v>
                </c:pt>
                <c:pt idx="2648">
                  <c:v>1.10749977011437E-6</c:v>
                </c:pt>
                <c:pt idx="2649">
                  <c:v>1.1089998679380999E-6</c:v>
                </c:pt>
                <c:pt idx="2650">
                  <c:v>1.1099998573626999E-6</c:v>
                </c:pt>
                <c:pt idx="2651">
                  <c:v>1.1094997489635699E-6</c:v>
                </c:pt>
                <c:pt idx="2652">
                  <c:v>1.1099998573626999E-6</c:v>
                </c:pt>
                <c:pt idx="2653">
                  <c:v>1.1099998573626999E-6</c:v>
                </c:pt>
                <c:pt idx="2654">
                  <c:v>1.1104997383881699E-6</c:v>
                </c:pt>
                <c:pt idx="2655">
                  <c:v>1.1159997939102999E-6</c:v>
                </c:pt>
                <c:pt idx="2656">
                  <c:v>1.1159997939102999E-6</c:v>
                </c:pt>
                <c:pt idx="2657">
                  <c:v>1.1209997410333E-6</c:v>
                </c:pt>
                <c:pt idx="2658">
                  <c:v>1.1209998547201301E-6</c:v>
                </c:pt>
                <c:pt idx="2659">
                  <c:v>1.1209998547201301E-6</c:v>
                </c:pt>
                <c:pt idx="2660">
                  <c:v>1.12149996311927E-6</c:v>
                </c:pt>
                <c:pt idx="2661">
                  <c:v>1.12149996311927E-6</c:v>
                </c:pt>
                <c:pt idx="2662">
                  <c:v>1.12299983356933E-6</c:v>
                </c:pt>
                <c:pt idx="2663">
                  <c:v>1.1274998996668701E-6</c:v>
                </c:pt>
                <c:pt idx="2664">
                  <c:v>1.1324999604767E-6</c:v>
                </c:pt>
                <c:pt idx="2665">
                  <c:v>1.1279998943791699E-6</c:v>
                </c:pt>
                <c:pt idx="2666">
                  <c:v>1.1329999551890001E-6</c:v>
                </c:pt>
                <c:pt idx="2667">
                  <c:v>1.1339999446136001E-6</c:v>
                </c:pt>
                <c:pt idx="2668">
                  <c:v>1.1344999393258999E-6</c:v>
                </c:pt>
                <c:pt idx="2669">
                  <c:v>1.1344999393258999E-6</c:v>
                </c:pt>
                <c:pt idx="2670">
                  <c:v>1.1344999393258999E-6</c:v>
                </c:pt>
                <c:pt idx="2671">
                  <c:v>1.1344999393258999E-6</c:v>
                </c:pt>
                <c:pt idx="2672">
                  <c:v>1.1344999393258999E-6</c:v>
                </c:pt>
                <c:pt idx="2673">
                  <c:v>1.1350000477250401E-6</c:v>
                </c:pt>
                <c:pt idx="2674">
                  <c:v>1.1350000477250401E-6</c:v>
                </c:pt>
                <c:pt idx="2675">
                  <c:v>1.1344999393258999E-6</c:v>
                </c:pt>
                <c:pt idx="2676">
                  <c:v>1.1354999287504999E-6</c:v>
                </c:pt>
                <c:pt idx="2677">
                  <c:v>1.1404999895603301E-6</c:v>
                </c:pt>
                <c:pt idx="2678">
                  <c:v>1.1354999287504999E-6</c:v>
                </c:pt>
                <c:pt idx="2679">
                  <c:v>1.1409999842726299E-6</c:v>
                </c:pt>
                <c:pt idx="2680">
                  <c:v>1.1354999287504999E-6</c:v>
                </c:pt>
                <c:pt idx="2681">
                  <c:v>1.1404999895603301E-6</c:v>
                </c:pt>
                <c:pt idx="2682">
                  <c:v>1.1404999895603301E-6</c:v>
                </c:pt>
                <c:pt idx="2683">
                  <c:v>1.1409999842726299E-6</c:v>
                </c:pt>
                <c:pt idx="2684">
                  <c:v>1.1409999842726299E-6</c:v>
                </c:pt>
                <c:pt idx="2685">
                  <c:v>1.1409999842726299E-6</c:v>
                </c:pt>
                <c:pt idx="2686">
                  <c:v>1.1409999842726299E-6</c:v>
                </c:pt>
                <c:pt idx="2687">
                  <c:v>1.1409999842726299E-6</c:v>
                </c:pt>
                <c:pt idx="2688">
                  <c:v>1.1404999895603301E-6</c:v>
                </c:pt>
                <c:pt idx="2689">
                  <c:v>1.1419999736972299E-6</c:v>
                </c:pt>
                <c:pt idx="2690">
                  <c:v>1.1419999736972299E-6</c:v>
                </c:pt>
                <c:pt idx="2691">
                  <c:v>1.1419999736972299E-6</c:v>
                </c:pt>
                <c:pt idx="2692">
                  <c:v>1.1419999736972299E-6</c:v>
                </c:pt>
                <c:pt idx="2693">
                  <c:v>1.14599993139563E-6</c:v>
                </c:pt>
                <c:pt idx="2694">
                  <c:v>1.1475000292193699E-6</c:v>
                </c:pt>
                <c:pt idx="2695">
                  <c:v>1.14599993139563E-6</c:v>
                </c:pt>
                <c:pt idx="2696">
                  <c:v>1.14700003450707E-6</c:v>
                </c:pt>
                <c:pt idx="2697">
                  <c:v>1.14700003450707E-6</c:v>
                </c:pt>
                <c:pt idx="2698">
                  <c:v>1.1475000292193699E-6</c:v>
                </c:pt>
                <c:pt idx="2699">
                  <c:v>1.1475000292193699E-6</c:v>
                </c:pt>
                <c:pt idx="2700">
                  <c:v>1.14799991024483E-6</c:v>
                </c:pt>
                <c:pt idx="2701">
                  <c:v>1.15249997634236E-6</c:v>
                </c:pt>
                <c:pt idx="2702">
                  <c:v>1.1475000292193699E-6</c:v>
                </c:pt>
                <c:pt idx="2703">
                  <c:v>1.1525000900292001E-6</c:v>
                </c:pt>
                <c:pt idx="2704">
                  <c:v>1.1525000900292001E-6</c:v>
                </c:pt>
                <c:pt idx="2705">
                  <c:v>1.1525000900292001E-6</c:v>
                </c:pt>
                <c:pt idx="2706">
                  <c:v>1.14799991024483E-6</c:v>
                </c:pt>
                <c:pt idx="2707">
                  <c:v>1.1475000292193699E-6</c:v>
                </c:pt>
                <c:pt idx="2708">
                  <c:v>1.15349996576696E-6</c:v>
                </c:pt>
                <c:pt idx="2709">
                  <c:v>1.1529999710546599E-6</c:v>
                </c:pt>
                <c:pt idx="2710">
                  <c:v>1.1529999710546599E-6</c:v>
                </c:pt>
                <c:pt idx="2711">
                  <c:v>1.1529999710546599E-6</c:v>
                </c:pt>
                <c:pt idx="2712">
                  <c:v>1.1585000265768001E-6</c:v>
                </c:pt>
                <c:pt idx="2713">
                  <c:v>1.1585000265768001E-6</c:v>
                </c:pt>
                <c:pt idx="2714">
                  <c:v>1.1580000318645E-6</c:v>
                </c:pt>
                <c:pt idx="2715">
                  <c:v>1.1585000265768001E-6</c:v>
                </c:pt>
                <c:pt idx="2716">
                  <c:v>1.1585000265768001E-6</c:v>
                </c:pt>
                <c:pt idx="2717">
                  <c:v>1.16349997369979E-6</c:v>
                </c:pt>
                <c:pt idx="2718">
                  <c:v>1.16349997369979E-6</c:v>
                </c:pt>
                <c:pt idx="2719">
                  <c:v>1.1585000265768001E-6</c:v>
                </c:pt>
                <c:pt idx="2720">
                  <c:v>1.16349997369979E-6</c:v>
                </c:pt>
                <c:pt idx="2721">
                  <c:v>1.16349997369979E-6</c:v>
                </c:pt>
                <c:pt idx="2722">
                  <c:v>1.16349997369979E-6</c:v>
                </c:pt>
                <c:pt idx="2723">
                  <c:v>1.1585000265768001E-6</c:v>
                </c:pt>
                <c:pt idx="2724">
                  <c:v>1.16349997369979E-6</c:v>
                </c:pt>
                <c:pt idx="2725">
                  <c:v>1.16349997369979E-6</c:v>
                </c:pt>
                <c:pt idx="2726">
                  <c:v>1.16349997369979E-6</c:v>
                </c:pt>
                <c:pt idx="2727">
                  <c:v>1.1585000265768001E-6</c:v>
                </c:pt>
                <c:pt idx="2728">
                  <c:v>1.1639999684120901E-6</c:v>
                </c:pt>
                <c:pt idx="2729">
                  <c:v>1.1585000265768001E-6</c:v>
                </c:pt>
                <c:pt idx="2730">
                  <c:v>1.1639999684120901E-6</c:v>
                </c:pt>
                <c:pt idx="2731">
                  <c:v>1.1639999684120901E-6</c:v>
                </c:pt>
                <c:pt idx="2732">
                  <c:v>1.16349997369979E-6</c:v>
                </c:pt>
                <c:pt idx="2733">
                  <c:v>1.1639999684120901E-6</c:v>
                </c:pt>
                <c:pt idx="2734">
                  <c:v>1.16349997369979E-6</c:v>
                </c:pt>
                <c:pt idx="2735">
                  <c:v>1.1585000265768001E-6</c:v>
                </c:pt>
                <c:pt idx="2736">
                  <c:v>1.1590000212891E-6</c:v>
                </c:pt>
                <c:pt idx="2737">
                  <c:v>1.16349997369979E-6</c:v>
                </c:pt>
                <c:pt idx="2738">
                  <c:v>1.16349997369979E-6</c:v>
                </c:pt>
                <c:pt idx="2739">
                  <c:v>1.16349997369979E-6</c:v>
                </c:pt>
                <c:pt idx="2740">
                  <c:v>1.1639999684120901E-6</c:v>
                </c:pt>
                <c:pt idx="2741">
                  <c:v>1.16349997369979E-6</c:v>
                </c:pt>
                <c:pt idx="2742">
                  <c:v>1.16349997369979E-6</c:v>
                </c:pt>
                <c:pt idx="2743">
                  <c:v>1.16349997369979E-6</c:v>
                </c:pt>
                <c:pt idx="2744">
                  <c:v>1.16349997369979E-6</c:v>
                </c:pt>
                <c:pt idx="2745">
                  <c:v>1.16349997369979E-6</c:v>
                </c:pt>
                <c:pt idx="2746">
                  <c:v>1.16349997369979E-6</c:v>
                </c:pt>
                <c:pt idx="2747">
                  <c:v>1.1639999684120901E-6</c:v>
                </c:pt>
                <c:pt idx="2748">
                  <c:v>1.16349997369979E-6</c:v>
                </c:pt>
                <c:pt idx="2749">
                  <c:v>1.16349997369979E-6</c:v>
                </c:pt>
                <c:pt idx="2750">
                  <c:v>1.16349997369979E-6</c:v>
                </c:pt>
                <c:pt idx="2751">
                  <c:v>1.1639999684120901E-6</c:v>
                </c:pt>
                <c:pt idx="2752">
                  <c:v>1.16349997369979E-6</c:v>
                </c:pt>
                <c:pt idx="2753">
                  <c:v>1.1639999684120901E-6</c:v>
                </c:pt>
                <c:pt idx="2754">
                  <c:v>1.1639999684120901E-6</c:v>
                </c:pt>
                <c:pt idx="2755">
                  <c:v>1.16349997369979E-6</c:v>
                </c:pt>
                <c:pt idx="2756">
                  <c:v>1.16349997369979E-6</c:v>
                </c:pt>
                <c:pt idx="2757">
                  <c:v>1.1639999684120901E-6</c:v>
                </c:pt>
                <c:pt idx="2758">
                  <c:v>1.16349997369979E-6</c:v>
                </c:pt>
                <c:pt idx="2759">
                  <c:v>1.16349997369979E-6</c:v>
                </c:pt>
                <c:pt idx="2760">
                  <c:v>1.1639999684120901E-6</c:v>
                </c:pt>
                <c:pt idx="2761">
                  <c:v>1.16349997369979E-6</c:v>
                </c:pt>
                <c:pt idx="2762">
                  <c:v>1.16349997369979E-6</c:v>
                </c:pt>
                <c:pt idx="2763">
                  <c:v>1.1639999684120901E-6</c:v>
                </c:pt>
                <c:pt idx="2764">
                  <c:v>1.1639999684120901E-6</c:v>
                </c:pt>
                <c:pt idx="2765">
                  <c:v>1.1639999684120901E-6</c:v>
                </c:pt>
                <c:pt idx="2766">
                  <c:v>1.1639999684120901E-6</c:v>
                </c:pt>
                <c:pt idx="2767">
                  <c:v>1.1639999684120901E-6</c:v>
                </c:pt>
                <c:pt idx="2768">
                  <c:v>1.1639999684120901E-6</c:v>
                </c:pt>
                <c:pt idx="2769">
                  <c:v>1.1639999684120901E-6</c:v>
                </c:pt>
                <c:pt idx="2770">
                  <c:v>1.16349997369979E-6</c:v>
                </c:pt>
                <c:pt idx="2771">
                  <c:v>1.16349997369979E-6</c:v>
                </c:pt>
                <c:pt idx="2772">
                  <c:v>1.1639999684120901E-6</c:v>
                </c:pt>
                <c:pt idx="2773">
                  <c:v>1.1639999684120901E-6</c:v>
                </c:pt>
                <c:pt idx="2774">
                  <c:v>1.1639999684120901E-6</c:v>
                </c:pt>
                <c:pt idx="2775">
                  <c:v>1.16349997369979E-6</c:v>
                </c:pt>
                <c:pt idx="2776">
                  <c:v>1.1639999684120901E-6</c:v>
                </c:pt>
                <c:pt idx="2777">
                  <c:v>1.16349997369979E-6</c:v>
                </c:pt>
                <c:pt idx="2778">
                  <c:v>1.16349997369979E-6</c:v>
                </c:pt>
                <c:pt idx="2779">
                  <c:v>1.1639999684120901E-6</c:v>
                </c:pt>
                <c:pt idx="2780">
                  <c:v>1.1639999684120901E-6</c:v>
                </c:pt>
                <c:pt idx="2781">
                  <c:v>1.1639999684120901E-6</c:v>
                </c:pt>
                <c:pt idx="2782">
                  <c:v>1.1639999684120901E-6</c:v>
                </c:pt>
                <c:pt idx="2783">
                  <c:v>1.1639999684120901E-6</c:v>
                </c:pt>
                <c:pt idx="2784">
                  <c:v>1.1639999684120901E-6</c:v>
                </c:pt>
                <c:pt idx="2785">
                  <c:v>1.1639999684120901E-6</c:v>
                </c:pt>
                <c:pt idx="2786">
                  <c:v>1.16349997369979E-6</c:v>
                </c:pt>
                <c:pt idx="2787">
                  <c:v>1.16349997369979E-6</c:v>
                </c:pt>
                <c:pt idx="2788">
                  <c:v>1.1639999684120901E-6</c:v>
                </c:pt>
                <c:pt idx="2789">
                  <c:v>1.1639999684120901E-6</c:v>
                </c:pt>
                <c:pt idx="2790">
                  <c:v>1.1639999684120901E-6</c:v>
                </c:pt>
                <c:pt idx="2791">
                  <c:v>1.16349997369979E-6</c:v>
                </c:pt>
                <c:pt idx="2792">
                  <c:v>1.1639999684120901E-6</c:v>
                </c:pt>
                <c:pt idx="2793">
                  <c:v>1.16349997369979E-6</c:v>
                </c:pt>
                <c:pt idx="2794">
                  <c:v>1.16349997369979E-6</c:v>
                </c:pt>
                <c:pt idx="2795">
                  <c:v>1.16349997369979E-6</c:v>
                </c:pt>
                <c:pt idx="2796">
                  <c:v>1.1585000265768001E-6</c:v>
                </c:pt>
                <c:pt idx="2797">
                  <c:v>1.1639999684120901E-6</c:v>
                </c:pt>
                <c:pt idx="2798">
                  <c:v>1.1585000265768001E-6</c:v>
                </c:pt>
                <c:pt idx="2799">
                  <c:v>1.1639999684120901E-6</c:v>
                </c:pt>
                <c:pt idx="2800">
                  <c:v>1.1639999684120901E-6</c:v>
                </c:pt>
                <c:pt idx="2801">
                  <c:v>1.16349997369979E-6</c:v>
                </c:pt>
                <c:pt idx="2802">
                  <c:v>1.16349997369979E-6</c:v>
                </c:pt>
                <c:pt idx="2803">
                  <c:v>1.16349997369979E-6</c:v>
                </c:pt>
                <c:pt idx="2804">
                  <c:v>1.16349997369979E-6</c:v>
                </c:pt>
                <c:pt idx="2805">
                  <c:v>1.16349997369979E-6</c:v>
                </c:pt>
                <c:pt idx="2806">
                  <c:v>1.1590000212891E-6</c:v>
                </c:pt>
                <c:pt idx="2807">
                  <c:v>1.16349997369979E-6</c:v>
                </c:pt>
                <c:pt idx="2808">
                  <c:v>1.16349997369979E-6</c:v>
                </c:pt>
                <c:pt idx="2809">
                  <c:v>1.16349997369979E-6</c:v>
                </c:pt>
                <c:pt idx="2810">
                  <c:v>1.1585000265768001E-6</c:v>
                </c:pt>
                <c:pt idx="2811">
                  <c:v>1.1585000265768001E-6</c:v>
                </c:pt>
                <c:pt idx="2812">
                  <c:v>1.1639999684120901E-6</c:v>
                </c:pt>
                <c:pt idx="2813">
                  <c:v>1.16349997369979E-6</c:v>
                </c:pt>
                <c:pt idx="2814">
                  <c:v>1.16349997369979E-6</c:v>
                </c:pt>
                <c:pt idx="2815">
                  <c:v>1.16349997369979E-6</c:v>
                </c:pt>
                <c:pt idx="2816">
                  <c:v>1.1639999684120901E-6</c:v>
                </c:pt>
                <c:pt idx="2817">
                  <c:v>1.16349997369979E-6</c:v>
                </c:pt>
                <c:pt idx="2818">
                  <c:v>1.1639999684120901E-6</c:v>
                </c:pt>
                <c:pt idx="2819">
                  <c:v>1.1590000212891E-6</c:v>
                </c:pt>
                <c:pt idx="2820">
                  <c:v>1.16349997369979E-6</c:v>
                </c:pt>
                <c:pt idx="2821">
                  <c:v>1.16349997369979E-6</c:v>
                </c:pt>
                <c:pt idx="2822">
                  <c:v>1.16349997369979E-6</c:v>
                </c:pt>
                <c:pt idx="2823">
                  <c:v>1.16349997369979E-6</c:v>
                </c:pt>
                <c:pt idx="2824">
                  <c:v>1.16349997369979E-6</c:v>
                </c:pt>
                <c:pt idx="2825">
                  <c:v>1.16349997369979E-6</c:v>
                </c:pt>
                <c:pt idx="2826">
                  <c:v>1.16349997369979E-6</c:v>
                </c:pt>
                <c:pt idx="2827">
                  <c:v>1.16349997369979E-6</c:v>
                </c:pt>
                <c:pt idx="2828">
                  <c:v>1.1639999684120901E-6</c:v>
                </c:pt>
                <c:pt idx="2829">
                  <c:v>1.1639999684120901E-6</c:v>
                </c:pt>
                <c:pt idx="2830">
                  <c:v>1.16349997369979E-6</c:v>
                </c:pt>
                <c:pt idx="2831">
                  <c:v>1.1639999684120901E-6</c:v>
                </c:pt>
                <c:pt idx="2832">
                  <c:v>1.1585000265768001E-6</c:v>
                </c:pt>
                <c:pt idx="2833">
                  <c:v>1.1585000265768001E-6</c:v>
                </c:pt>
                <c:pt idx="2834">
                  <c:v>1.1585000265768001E-6</c:v>
                </c:pt>
                <c:pt idx="2835">
                  <c:v>1.1585000265768001E-6</c:v>
                </c:pt>
                <c:pt idx="2836">
                  <c:v>1.16349997369979E-6</c:v>
                </c:pt>
                <c:pt idx="2837">
                  <c:v>1.16349997369979E-6</c:v>
                </c:pt>
                <c:pt idx="2838">
                  <c:v>1.16949991024739E-6</c:v>
                </c:pt>
                <c:pt idx="2839">
                  <c:v>1.16349997369979E-6</c:v>
                </c:pt>
                <c:pt idx="2840">
                  <c:v>1.1639999684120901E-6</c:v>
                </c:pt>
                <c:pt idx="2841">
                  <c:v>1.16349997369979E-6</c:v>
                </c:pt>
                <c:pt idx="2842">
                  <c:v>1.1639999684120901E-6</c:v>
                </c:pt>
                <c:pt idx="2843">
                  <c:v>1.1639999684120901E-6</c:v>
                </c:pt>
                <c:pt idx="2844">
                  <c:v>1.16349997369979E-6</c:v>
                </c:pt>
                <c:pt idx="2845">
                  <c:v>1.1639999684120901E-6</c:v>
                </c:pt>
                <c:pt idx="2846">
                  <c:v>1.16349997369979E-6</c:v>
                </c:pt>
                <c:pt idx="2847">
                  <c:v>1.1585000265768001E-6</c:v>
                </c:pt>
                <c:pt idx="2848">
                  <c:v>1.1639999684120901E-6</c:v>
                </c:pt>
                <c:pt idx="2849">
                  <c:v>1.1585000265768001E-6</c:v>
                </c:pt>
                <c:pt idx="2850">
                  <c:v>1.16349997369979E-6</c:v>
                </c:pt>
                <c:pt idx="2851">
                  <c:v>1.16349997369979E-6</c:v>
                </c:pt>
                <c:pt idx="2852">
                  <c:v>1.1585000265768001E-6</c:v>
                </c:pt>
                <c:pt idx="2853">
                  <c:v>1.1585000265768001E-6</c:v>
                </c:pt>
                <c:pt idx="2854">
                  <c:v>1.1585000265768001E-6</c:v>
                </c:pt>
                <c:pt idx="2855">
                  <c:v>1.1585000265768001E-6</c:v>
                </c:pt>
                <c:pt idx="2856">
                  <c:v>1.1585000265768001E-6</c:v>
                </c:pt>
                <c:pt idx="2857">
                  <c:v>1.1590000212891E-6</c:v>
                </c:pt>
                <c:pt idx="2858">
                  <c:v>1.16349997369979E-6</c:v>
                </c:pt>
                <c:pt idx="2859">
                  <c:v>1.15799991817766E-6</c:v>
                </c:pt>
                <c:pt idx="2860">
                  <c:v>1.16349997369979E-6</c:v>
                </c:pt>
                <c:pt idx="2861">
                  <c:v>1.1585000265768001E-6</c:v>
                </c:pt>
                <c:pt idx="2862">
                  <c:v>1.1585000265768001E-6</c:v>
                </c:pt>
                <c:pt idx="2863">
                  <c:v>1.1585000265768001E-6</c:v>
                </c:pt>
                <c:pt idx="2864">
                  <c:v>1.15349996576696E-6</c:v>
                </c:pt>
                <c:pt idx="2865">
                  <c:v>1.1580000318645E-6</c:v>
                </c:pt>
                <c:pt idx="2866">
                  <c:v>1.1585000265768001E-6</c:v>
                </c:pt>
                <c:pt idx="2867">
                  <c:v>1.16349997369979E-6</c:v>
                </c:pt>
                <c:pt idx="2868">
                  <c:v>1.1585000265768001E-6</c:v>
                </c:pt>
                <c:pt idx="2869">
                  <c:v>1.1529999710546599E-6</c:v>
                </c:pt>
                <c:pt idx="2870">
                  <c:v>1.15349996576696E-6</c:v>
                </c:pt>
                <c:pt idx="2871">
                  <c:v>1.15349996576696E-6</c:v>
                </c:pt>
                <c:pt idx="2872">
                  <c:v>1.1585000265768001E-6</c:v>
                </c:pt>
                <c:pt idx="2873">
                  <c:v>1.15799991817766E-6</c:v>
                </c:pt>
                <c:pt idx="2874">
                  <c:v>1.1585000265768001E-6</c:v>
                </c:pt>
                <c:pt idx="2875">
                  <c:v>1.1585000265768001E-6</c:v>
                </c:pt>
                <c:pt idx="2876">
                  <c:v>1.15799991817766E-6</c:v>
                </c:pt>
                <c:pt idx="2877">
                  <c:v>1.15349996576696E-6</c:v>
                </c:pt>
                <c:pt idx="2878">
                  <c:v>1.1525000900292001E-6</c:v>
                </c:pt>
                <c:pt idx="2879">
                  <c:v>1.1529999710546599E-6</c:v>
                </c:pt>
                <c:pt idx="2880">
                  <c:v>1.1585000265768001E-6</c:v>
                </c:pt>
                <c:pt idx="2881">
                  <c:v>1.15799991817766E-6</c:v>
                </c:pt>
                <c:pt idx="2882">
                  <c:v>1.15349996576696E-6</c:v>
                </c:pt>
                <c:pt idx="2883">
                  <c:v>1.1529999710546599E-6</c:v>
                </c:pt>
                <c:pt idx="2884">
                  <c:v>1.1580000318645E-6</c:v>
                </c:pt>
                <c:pt idx="2885">
                  <c:v>1.14799991024483E-6</c:v>
                </c:pt>
                <c:pt idx="2886">
                  <c:v>1.1529999710546599E-6</c:v>
                </c:pt>
                <c:pt idx="2887">
                  <c:v>1.1525000900292001E-6</c:v>
                </c:pt>
                <c:pt idx="2888">
                  <c:v>1.1529999710546599E-6</c:v>
                </c:pt>
                <c:pt idx="2889">
                  <c:v>1.1529999710546599E-6</c:v>
                </c:pt>
                <c:pt idx="2890">
                  <c:v>1.14800002393167E-6</c:v>
                </c:pt>
                <c:pt idx="2891">
                  <c:v>1.1529999710546599E-6</c:v>
                </c:pt>
                <c:pt idx="2892">
                  <c:v>1.1525000900292001E-6</c:v>
                </c:pt>
                <c:pt idx="2893">
                  <c:v>1.1529999710546599E-6</c:v>
                </c:pt>
                <c:pt idx="2894">
                  <c:v>1.1529999710546599E-6</c:v>
                </c:pt>
                <c:pt idx="2895">
                  <c:v>1.1529999710546599E-6</c:v>
                </c:pt>
                <c:pt idx="2896">
                  <c:v>1.1525000900292001E-6</c:v>
                </c:pt>
                <c:pt idx="2897">
                  <c:v>1.1529999710546599E-6</c:v>
                </c:pt>
                <c:pt idx="2898">
                  <c:v>1.14799991024483E-6</c:v>
                </c:pt>
                <c:pt idx="2899">
                  <c:v>1.14799991024483E-6</c:v>
                </c:pt>
                <c:pt idx="2900">
                  <c:v>1.1475000292193699E-6</c:v>
                </c:pt>
                <c:pt idx="2901">
                  <c:v>1.1475000292193699E-6</c:v>
                </c:pt>
                <c:pt idx="2902">
                  <c:v>1.1525000900292001E-6</c:v>
                </c:pt>
                <c:pt idx="2903">
                  <c:v>1.14799991024483E-6</c:v>
                </c:pt>
                <c:pt idx="2904">
                  <c:v>1.1475000292193699E-6</c:v>
                </c:pt>
                <c:pt idx="2905">
                  <c:v>1.1525000900292001E-6</c:v>
                </c:pt>
                <c:pt idx="2906">
                  <c:v>1.1475000292193699E-6</c:v>
                </c:pt>
                <c:pt idx="2907">
                  <c:v>1.14700003450707E-6</c:v>
                </c:pt>
                <c:pt idx="2908">
                  <c:v>1.14700003450707E-6</c:v>
                </c:pt>
                <c:pt idx="2909">
                  <c:v>1.14700003450707E-6</c:v>
                </c:pt>
                <c:pt idx="2910">
                  <c:v>1.1475000292193699E-6</c:v>
                </c:pt>
                <c:pt idx="2911">
                  <c:v>1.1475000292193699E-6</c:v>
                </c:pt>
                <c:pt idx="2912">
                  <c:v>1.1465000397947699E-6</c:v>
                </c:pt>
                <c:pt idx="2913">
                  <c:v>1.14700003450707E-6</c:v>
                </c:pt>
                <c:pt idx="2914">
                  <c:v>1.14699992082023E-6</c:v>
                </c:pt>
                <c:pt idx="2915">
                  <c:v>1.14699992082023E-6</c:v>
                </c:pt>
                <c:pt idx="2916">
                  <c:v>1.1475000292193699E-6</c:v>
                </c:pt>
                <c:pt idx="2917">
                  <c:v>1.14700003450707E-6</c:v>
                </c:pt>
                <c:pt idx="2918">
                  <c:v>1.14700003450707E-6</c:v>
                </c:pt>
                <c:pt idx="2919">
                  <c:v>1.1465000397947699E-6</c:v>
                </c:pt>
                <c:pt idx="2920">
                  <c:v>1.14700003450707E-6</c:v>
                </c:pt>
                <c:pt idx="2921">
                  <c:v>1.1475000292193699E-6</c:v>
                </c:pt>
                <c:pt idx="2922">
                  <c:v>1.14700003450707E-6</c:v>
                </c:pt>
                <c:pt idx="2923">
                  <c:v>1.14700003450707E-6</c:v>
                </c:pt>
                <c:pt idx="2924">
                  <c:v>1.14700003450707E-6</c:v>
                </c:pt>
                <c:pt idx="2925">
                  <c:v>1.14700003450707E-6</c:v>
                </c:pt>
                <c:pt idx="2926">
                  <c:v>1.14700003450707E-6</c:v>
                </c:pt>
                <c:pt idx="2927">
                  <c:v>1.14700003450707E-6</c:v>
                </c:pt>
                <c:pt idx="2928">
                  <c:v>1.14599993139563E-6</c:v>
                </c:pt>
                <c:pt idx="2929">
                  <c:v>1.14700003450707E-6</c:v>
                </c:pt>
                <c:pt idx="2930">
                  <c:v>1.14699992082023E-6</c:v>
                </c:pt>
                <c:pt idx="2931">
                  <c:v>1.14599993139563E-6</c:v>
                </c:pt>
                <c:pt idx="2932">
                  <c:v>1.14700003450707E-6</c:v>
                </c:pt>
                <c:pt idx="2933">
                  <c:v>1.1465000397947699E-6</c:v>
                </c:pt>
                <c:pt idx="2934">
                  <c:v>1.14599993139563E-6</c:v>
                </c:pt>
                <c:pt idx="2935">
                  <c:v>1.14599993139563E-6</c:v>
                </c:pt>
                <c:pt idx="2936">
                  <c:v>1.14599993139563E-6</c:v>
                </c:pt>
                <c:pt idx="2937">
                  <c:v>1.14599993139563E-6</c:v>
                </c:pt>
                <c:pt idx="2938">
                  <c:v>1.1360000371496401E-6</c:v>
                </c:pt>
                <c:pt idx="2939">
                  <c:v>1.1404999895603301E-6</c:v>
                </c:pt>
                <c:pt idx="2940">
                  <c:v>1.1404998758735E-6</c:v>
                </c:pt>
                <c:pt idx="2941">
                  <c:v>1.1404999895603301E-6</c:v>
                </c:pt>
                <c:pt idx="2942">
                  <c:v>1.1344999393258999E-6</c:v>
                </c:pt>
                <c:pt idx="2943">
                  <c:v>1.1334999499013E-6</c:v>
                </c:pt>
                <c:pt idx="2944">
                  <c:v>1.1339999446136001E-6</c:v>
                </c:pt>
                <c:pt idx="2945">
                  <c:v>1.1334999499013E-6</c:v>
                </c:pt>
                <c:pt idx="2946">
                  <c:v>1.12849988909147E-6</c:v>
                </c:pt>
                <c:pt idx="2947">
                  <c:v>1.12849988909147E-6</c:v>
                </c:pt>
                <c:pt idx="2948">
                  <c:v>1.1264999102422701E-6</c:v>
                </c:pt>
                <c:pt idx="2949">
                  <c:v>1.1274998996668701E-6</c:v>
                </c:pt>
                <c:pt idx="2950">
                  <c:v>1.1264999102422701E-6</c:v>
                </c:pt>
                <c:pt idx="2951">
                  <c:v>1.12699990495457E-6</c:v>
                </c:pt>
                <c:pt idx="2952">
                  <c:v>1.12149996311927E-6</c:v>
                </c:pt>
                <c:pt idx="2953">
                  <c:v>1.1154999128848401E-6</c:v>
                </c:pt>
                <c:pt idx="2954">
                  <c:v>1.11049996576184E-6</c:v>
                </c:pt>
                <c:pt idx="2955">
                  <c:v>1.1144998097734001E-6</c:v>
                </c:pt>
                <c:pt idx="2956">
                  <c:v>1.1139998150611E-6</c:v>
                </c:pt>
                <c:pt idx="2957">
                  <c:v>1.1094998626504E-6</c:v>
                </c:pt>
                <c:pt idx="2958">
                  <c:v>1.1044998018405701E-6</c:v>
                </c:pt>
                <c:pt idx="2959">
                  <c:v>1.09299980977084E-6</c:v>
                </c:pt>
                <c:pt idx="2960">
                  <c:v>1.09749976218154E-6</c:v>
                </c:pt>
                <c:pt idx="2961">
                  <c:v>1.0924998150585399E-6</c:v>
                </c:pt>
                <c:pt idx="2962">
                  <c:v>1.0919999340330801E-6</c:v>
                </c:pt>
                <c:pt idx="2963">
                  <c:v>1.09199982034624E-6</c:v>
                </c:pt>
                <c:pt idx="2964">
                  <c:v>1.0914998256339399E-6</c:v>
                </c:pt>
                <c:pt idx="2965">
                  <c:v>1.0909999446084799E-6</c:v>
                </c:pt>
                <c:pt idx="2966">
                  <c:v>1.0919999340330801E-6</c:v>
                </c:pt>
                <c:pt idx="2967">
                  <c:v>1.0914998256339399E-6</c:v>
                </c:pt>
                <c:pt idx="2968">
                  <c:v>1.08550000277318E-6</c:v>
                </c:pt>
                <c:pt idx="2969">
                  <c:v>1.0859999974854801E-6</c:v>
                </c:pt>
                <c:pt idx="2970">
                  <c:v>1.08599988379864E-6</c:v>
                </c:pt>
                <c:pt idx="2971">
                  <c:v>1.08550000277318E-6</c:v>
                </c:pt>
                <c:pt idx="2972">
                  <c:v>1.08550000277318E-6</c:v>
                </c:pt>
                <c:pt idx="2973">
                  <c:v>1.08550000277318E-6</c:v>
                </c:pt>
                <c:pt idx="2974">
                  <c:v>1.0850000080608801E-6</c:v>
                </c:pt>
                <c:pt idx="2975">
                  <c:v>1.08550000277318E-6</c:v>
                </c:pt>
                <c:pt idx="2976">
                  <c:v>1.07949995253875E-6</c:v>
                </c:pt>
                <c:pt idx="2977">
                  <c:v>1.07949995253875E-6</c:v>
                </c:pt>
                <c:pt idx="2978">
                  <c:v>1.0844998996617499E-6</c:v>
                </c:pt>
                <c:pt idx="2979">
                  <c:v>1.08550000277318E-6</c:v>
                </c:pt>
                <c:pt idx="2980">
                  <c:v>1.07949995253875E-6</c:v>
                </c:pt>
                <c:pt idx="2981">
                  <c:v>1.07949995253875E-6</c:v>
                </c:pt>
                <c:pt idx="2982">
                  <c:v>1.07949995253875E-6</c:v>
                </c:pt>
                <c:pt idx="2983">
                  <c:v>1.07949995253875E-6</c:v>
                </c:pt>
                <c:pt idx="2984">
                  <c:v>1.07949995253875E-6</c:v>
                </c:pt>
                <c:pt idx="2985">
                  <c:v>1.08450001334858E-6</c:v>
                </c:pt>
                <c:pt idx="2986">
                  <c:v>1.0840000186362799E-6</c:v>
                </c:pt>
                <c:pt idx="2987">
                  <c:v>1.07949995253875E-6</c:v>
                </c:pt>
                <c:pt idx="2988">
                  <c:v>1.0840000186362799E-6</c:v>
                </c:pt>
                <c:pt idx="2989">
                  <c:v>1.0834999102371499E-6</c:v>
                </c:pt>
                <c:pt idx="2990">
                  <c:v>1.07799996840185E-6</c:v>
                </c:pt>
                <c:pt idx="2991">
                  <c:v>1.08450001334858E-6</c:v>
                </c:pt>
                <c:pt idx="2992">
                  <c:v>1.07949995253875E-6</c:v>
                </c:pt>
                <c:pt idx="2993">
                  <c:v>1.07949995253875E-6</c:v>
                </c:pt>
                <c:pt idx="2994">
                  <c:v>1.08450001334858E-6</c:v>
                </c:pt>
                <c:pt idx="2995">
                  <c:v>1.07900007151329E-6</c:v>
                </c:pt>
                <c:pt idx="2996">
                  <c:v>1.07900007151329E-6</c:v>
                </c:pt>
                <c:pt idx="2997">
                  <c:v>1.07799996840185E-6</c:v>
                </c:pt>
                <c:pt idx="2998">
                  <c:v>1.07949995253875E-6</c:v>
                </c:pt>
                <c:pt idx="2999">
                  <c:v>1.07900007151329E-6</c:v>
                </c:pt>
                <c:pt idx="3000">
                  <c:v>1.07900007151329E-6</c:v>
                </c:pt>
                <c:pt idx="3001">
                  <c:v>1.07900007151329E-6</c:v>
                </c:pt>
                <c:pt idx="3002">
                  <c:v>1.07900007151329E-6</c:v>
                </c:pt>
                <c:pt idx="3003">
                  <c:v>1.07949995253875E-6</c:v>
                </c:pt>
                <c:pt idx="3004">
                  <c:v>1.0784999631141501E-6</c:v>
                </c:pt>
                <c:pt idx="3005">
                  <c:v>1.07899995782645E-6</c:v>
                </c:pt>
                <c:pt idx="3006">
                  <c:v>1.0784999631141501E-6</c:v>
                </c:pt>
                <c:pt idx="3007">
                  <c:v>1.0844998996617499E-6</c:v>
                </c:pt>
                <c:pt idx="3008">
                  <c:v>1.0844998996617499E-6</c:v>
                </c:pt>
                <c:pt idx="3009">
                  <c:v>1.08399990494945E-6</c:v>
                </c:pt>
                <c:pt idx="3010">
                  <c:v>1.0840000186362799E-6</c:v>
                </c:pt>
                <c:pt idx="3011">
                  <c:v>1.0834999102371499E-6</c:v>
                </c:pt>
                <c:pt idx="3012">
                  <c:v>1.0899998414970401E-6</c:v>
                </c:pt>
                <c:pt idx="3013">
                  <c:v>1.0834999102371499E-6</c:v>
                </c:pt>
                <c:pt idx="3014">
                  <c:v>1.08499989437405E-6</c:v>
                </c:pt>
                <c:pt idx="3015">
                  <c:v>1.0844998996617499E-6</c:v>
                </c:pt>
                <c:pt idx="3016">
                  <c:v>1.0799999472510499E-6</c:v>
                </c:pt>
                <c:pt idx="3017">
                  <c:v>1.08399990494945E-6</c:v>
                </c:pt>
                <c:pt idx="3018">
                  <c:v>1.08499989437405E-6</c:v>
                </c:pt>
                <c:pt idx="3019">
                  <c:v>1.0834999102371499E-6</c:v>
                </c:pt>
                <c:pt idx="3020">
                  <c:v>1.08499989437405E-6</c:v>
                </c:pt>
                <c:pt idx="3021">
                  <c:v>1.0854998890863399E-6</c:v>
                </c:pt>
                <c:pt idx="3022">
                  <c:v>1.08399990494945E-6</c:v>
                </c:pt>
                <c:pt idx="3023">
                  <c:v>1.0844998996617499E-6</c:v>
                </c:pt>
                <c:pt idx="3024">
                  <c:v>1.08499989437405E-6</c:v>
                </c:pt>
                <c:pt idx="3025">
                  <c:v>1.08499989437405E-6</c:v>
                </c:pt>
                <c:pt idx="3026">
                  <c:v>1.0844998996617499E-6</c:v>
                </c:pt>
                <c:pt idx="3027">
                  <c:v>1.08399990494945E-6</c:v>
                </c:pt>
                <c:pt idx="3028">
                  <c:v>1.0844998996617499E-6</c:v>
                </c:pt>
                <c:pt idx="3029">
                  <c:v>1.08499989437405E-6</c:v>
                </c:pt>
                <c:pt idx="3030">
                  <c:v>1.08499989437405E-6</c:v>
                </c:pt>
                <c:pt idx="3031">
                  <c:v>1.08499989437405E-6</c:v>
                </c:pt>
                <c:pt idx="3032">
                  <c:v>1.0844998996617499E-6</c:v>
                </c:pt>
                <c:pt idx="3033">
                  <c:v>1.0844998996617499E-6</c:v>
                </c:pt>
                <c:pt idx="3034">
                  <c:v>1.0844998996617499E-6</c:v>
                </c:pt>
                <c:pt idx="3035">
                  <c:v>1.08399990494945E-6</c:v>
                </c:pt>
                <c:pt idx="3036">
                  <c:v>1.0844998996617499E-6</c:v>
                </c:pt>
                <c:pt idx="3037">
                  <c:v>1.0854998890863399E-6</c:v>
                </c:pt>
                <c:pt idx="3038">
                  <c:v>1.08399990494945E-6</c:v>
                </c:pt>
                <c:pt idx="3039">
                  <c:v>1.08399990494945E-6</c:v>
                </c:pt>
                <c:pt idx="3040">
                  <c:v>1.08499989437405E-6</c:v>
                </c:pt>
                <c:pt idx="3041">
                  <c:v>1.0844998996617499E-6</c:v>
                </c:pt>
                <c:pt idx="3042">
                  <c:v>1.08499989437405E-6</c:v>
                </c:pt>
                <c:pt idx="3043">
                  <c:v>1.0834999102371499E-6</c:v>
                </c:pt>
                <c:pt idx="3044">
                  <c:v>1.0844998996617499E-6</c:v>
                </c:pt>
                <c:pt idx="3045">
                  <c:v>1.08399990494945E-6</c:v>
                </c:pt>
                <c:pt idx="3046">
                  <c:v>1.08499989437405E-6</c:v>
                </c:pt>
                <c:pt idx="3047">
                  <c:v>1.0834999102371499E-6</c:v>
                </c:pt>
                <c:pt idx="3048">
                  <c:v>1.0834999102371499E-6</c:v>
                </c:pt>
                <c:pt idx="3049">
                  <c:v>1.0834999102371499E-6</c:v>
                </c:pt>
                <c:pt idx="3050">
                  <c:v>1.0834999102371499E-6</c:v>
                </c:pt>
                <c:pt idx="3051">
                  <c:v>1.0834999102371499E-6</c:v>
                </c:pt>
                <c:pt idx="3052">
                  <c:v>1.0889998520724399E-6</c:v>
                </c:pt>
                <c:pt idx="3053">
                  <c:v>1.08299991552485E-6</c:v>
                </c:pt>
                <c:pt idx="3054">
                  <c:v>1.0844998996617499E-6</c:v>
                </c:pt>
                <c:pt idx="3055">
                  <c:v>1.08249992081255E-6</c:v>
                </c:pt>
                <c:pt idx="3056">
                  <c:v>1.0834999102371499E-6</c:v>
                </c:pt>
                <c:pt idx="3057">
                  <c:v>1.08299991552485E-6</c:v>
                </c:pt>
                <c:pt idx="3058">
                  <c:v>1.08299991552485E-6</c:v>
                </c:pt>
                <c:pt idx="3059">
                  <c:v>1.0819999261002501E-6</c:v>
                </c:pt>
                <c:pt idx="3060">
                  <c:v>1.08399990494945E-6</c:v>
                </c:pt>
                <c:pt idx="3061">
                  <c:v>1.0834999102371499E-6</c:v>
                </c:pt>
                <c:pt idx="3062">
                  <c:v>1.08249992081255E-6</c:v>
                </c:pt>
                <c:pt idx="3063">
                  <c:v>1.08249992081255E-6</c:v>
                </c:pt>
                <c:pt idx="3064">
                  <c:v>1.0834999102371499E-6</c:v>
                </c:pt>
                <c:pt idx="3065">
                  <c:v>1.08299991552485E-6</c:v>
                </c:pt>
                <c:pt idx="3066">
                  <c:v>1.08299991552485E-6</c:v>
                </c:pt>
                <c:pt idx="3067">
                  <c:v>1.08299991552485E-6</c:v>
                </c:pt>
                <c:pt idx="3068">
                  <c:v>1.08249992081255E-6</c:v>
                </c:pt>
                <c:pt idx="3069">
                  <c:v>1.0834999102371499E-6</c:v>
                </c:pt>
                <c:pt idx="3070">
                  <c:v>1.08299991552485E-6</c:v>
                </c:pt>
                <c:pt idx="3071">
                  <c:v>1.08299991552485E-6</c:v>
                </c:pt>
                <c:pt idx="3072">
                  <c:v>1.08249992081255E-6</c:v>
                </c:pt>
                <c:pt idx="3073">
                  <c:v>1.08299991552485E-6</c:v>
                </c:pt>
                <c:pt idx="3074">
                  <c:v>1.08249992081255E-6</c:v>
                </c:pt>
                <c:pt idx="3075">
                  <c:v>1.08249992081255E-6</c:v>
                </c:pt>
                <c:pt idx="3076">
                  <c:v>1.08249992081255E-6</c:v>
                </c:pt>
                <c:pt idx="3077">
                  <c:v>1.0820000397870899E-6</c:v>
                </c:pt>
                <c:pt idx="3078">
                  <c:v>1.0819999261002501E-6</c:v>
                </c:pt>
                <c:pt idx="3079">
                  <c:v>1.0819999261002501E-6</c:v>
                </c:pt>
                <c:pt idx="3080">
                  <c:v>1.08299991552485E-6</c:v>
                </c:pt>
                <c:pt idx="3081">
                  <c:v>1.08249992081255E-6</c:v>
                </c:pt>
                <c:pt idx="3082">
                  <c:v>1.08249992081255E-6</c:v>
                </c:pt>
                <c:pt idx="3083">
                  <c:v>1.08249992081255E-6</c:v>
                </c:pt>
                <c:pt idx="3084">
                  <c:v>1.08249992081255E-6</c:v>
                </c:pt>
                <c:pt idx="3085">
                  <c:v>1.0819999261002501E-6</c:v>
                </c:pt>
                <c:pt idx="3086">
                  <c:v>1.07699997897725E-6</c:v>
                </c:pt>
                <c:pt idx="3087">
                  <c:v>1.0819999261002501E-6</c:v>
                </c:pt>
                <c:pt idx="3088">
                  <c:v>1.08249992081255E-6</c:v>
                </c:pt>
                <c:pt idx="3089">
                  <c:v>1.0774999736895499E-6</c:v>
                </c:pt>
                <c:pt idx="3090">
                  <c:v>1.08149993138795E-6</c:v>
                </c:pt>
                <c:pt idx="3091">
                  <c:v>1.08249992081255E-6</c:v>
                </c:pt>
                <c:pt idx="3092">
                  <c:v>1.08149993138795E-6</c:v>
                </c:pt>
                <c:pt idx="3093">
                  <c:v>1.0819999261002501E-6</c:v>
                </c:pt>
                <c:pt idx="3094">
                  <c:v>1.0809999366756499E-6</c:v>
                </c:pt>
                <c:pt idx="3095">
                  <c:v>1.08149993138795E-6</c:v>
                </c:pt>
                <c:pt idx="3096">
                  <c:v>1.08249992081255E-6</c:v>
                </c:pt>
                <c:pt idx="3097">
                  <c:v>1.07699997897725E-6</c:v>
                </c:pt>
                <c:pt idx="3098">
                  <c:v>1.0819999261002501E-6</c:v>
                </c:pt>
                <c:pt idx="3099">
                  <c:v>1.0819999261002501E-6</c:v>
                </c:pt>
                <c:pt idx="3100">
                  <c:v>1.0764999842649499E-6</c:v>
                </c:pt>
                <c:pt idx="3101">
                  <c:v>1.0764999842649499E-6</c:v>
                </c:pt>
                <c:pt idx="3102">
                  <c:v>1.0764999842649499E-6</c:v>
                </c:pt>
                <c:pt idx="3103">
                  <c:v>1.07549999484035E-6</c:v>
                </c:pt>
                <c:pt idx="3104">
                  <c:v>1.08049994196335E-6</c:v>
                </c:pt>
                <c:pt idx="3105">
                  <c:v>1.07599998955265E-6</c:v>
                </c:pt>
                <c:pt idx="3106">
                  <c:v>1.08049994196335E-6</c:v>
                </c:pt>
                <c:pt idx="3107">
                  <c:v>1.0750000001280501E-6</c:v>
                </c:pt>
                <c:pt idx="3108">
                  <c:v>1.0750000001280501E-6</c:v>
                </c:pt>
                <c:pt idx="3109">
                  <c:v>1.08049994196335E-6</c:v>
                </c:pt>
                <c:pt idx="3110">
                  <c:v>1.07450000541575E-6</c:v>
                </c:pt>
                <c:pt idx="3111">
                  <c:v>1.07549999484035E-6</c:v>
                </c:pt>
                <c:pt idx="3112">
                  <c:v>1.07549999484035E-6</c:v>
                </c:pt>
                <c:pt idx="3113">
                  <c:v>1.0750000001280501E-6</c:v>
                </c:pt>
                <c:pt idx="3114">
                  <c:v>1.0750000001280501E-6</c:v>
                </c:pt>
                <c:pt idx="3115">
                  <c:v>1.0750000001280501E-6</c:v>
                </c:pt>
                <c:pt idx="3116">
                  <c:v>1.0750001138148899E-6</c:v>
                </c:pt>
                <c:pt idx="3117">
                  <c:v>1.0695000582927601E-6</c:v>
                </c:pt>
                <c:pt idx="3118">
                  <c:v>1.0750000001280501E-6</c:v>
                </c:pt>
                <c:pt idx="3119">
                  <c:v>1.0740000107034499E-6</c:v>
                </c:pt>
                <c:pt idx="3120">
                  <c:v>1.06949994460592E-6</c:v>
                </c:pt>
                <c:pt idx="3121">
                  <c:v>1.07000005300506E-6</c:v>
                </c:pt>
                <c:pt idx="3122">
                  <c:v>1.0740000107034499E-6</c:v>
                </c:pt>
                <c:pt idx="3123">
                  <c:v>1.0699999393182199E-6</c:v>
                </c:pt>
                <c:pt idx="3124">
                  <c:v>1.0695000582927601E-6</c:v>
                </c:pt>
                <c:pt idx="3125">
                  <c:v>1.07000005300506E-6</c:v>
                </c:pt>
                <c:pt idx="3126">
                  <c:v>1.0740000107034499E-6</c:v>
                </c:pt>
                <c:pt idx="3127">
                  <c:v>1.0689999498936199E-6</c:v>
                </c:pt>
                <c:pt idx="3128">
                  <c:v>1.07000005300506E-6</c:v>
                </c:pt>
                <c:pt idx="3129">
                  <c:v>1.0695000582927601E-6</c:v>
                </c:pt>
                <c:pt idx="3130">
                  <c:v>1.0695000582927601E-6</c:v>
                </c:pt>
                <c:pt idx="3131">
                  <c:v>1.07000005300506E-6</c:v>
                </c:pt>
                <c:pt idx="3132">
                  <c:v>1.0689999498936199E-6</c:v>
                </c:pt>
                <c:pt idx="3133">
                  <c:v>1.0695000582927601E-6</c:v>
                </c:pt>
                <c:pt idx="3134">
                  <c:v>1.0689999498936199E-6</c:v>
                </c:pt>
                <c:pt idx="3135">
                  <c:v>1.0685000688681599E-6</c:v>
                </c:pt>
                <c:pt idx="3136">
                  <c:v>1.0689999498936199E-6</c:v>
                </c:pt>
                <c:pt idx="3137">
                  <c:v>1.0689999498936199E-6</c:v>
                </c:pt>
                <c:pt idx="3138">
                  <c:v>1.0689999498936199E-6</c:v>
                </c:pt>
                <c:pt idx="3139">
                  <c:v>1.0684999551813201E-6</c:v>
                </c:pt>
                <c:pt idx="3140">
                  <c:v>1.0689999498936199E-6</c:v>
                </c:pt>
                <c:pt idx="3141">
                  <c:v>1.0689999498936199E-6</c:v>
                </c:pt>
                <c:pt idx="3142">
                  <c:v>1.0684999551813201E-6</c:v>
                </c:pt>
                <c:pt idx="3143">
                  <c:v>1.0689999498936199E-6</c:v>
                </c:pt>
                <c:pt idx="3144">
                  <c:v>1.0684999551813201E-6</c:v>
                </c:pt>
                <c:pt idx="3145">
                  <c:v>1.0689999498936199E-6</c:v>
                </c:pt>
                <c:pt idx="3146">
                  <c:v>1.06350000805832E-6</c:v>
                </c:pt>
                <c:pt idx="3147">
                  <c:v>1.0684999551813201E-6</c:v>
                </c:pt>
                <c:pt idx="3148">
                  <c:v>1.0685000688681599E-6</c:v>
                </c:pt>
                <c:pt idx="3149">
                  <c:v>1.06799996046902E-6</c:v>
                </c:pt>
                <c:pt idx="3150">
                  <c:v>1.06699985735758E-6</c:v>
                </c:pt>
                <c:pt idx="3151">
                  <c:v>1.06799996046902E-6</c:v>
                </c:pt>
                <c:pt idx="3152">
                  <c:v>1.0689999498936199E-6</c:v>
                </c:pt>
                <c:pt idx="3153">
                  <c:v>1.06799996046902E-6</c:v>
                </c:pt>
                <c:pt idx="3154">
                  <c:v>1.06799996046902E-6</c:v>
                </c:pt>
                <c:pt idx="3155">
                  <c:v>1.0685000688681599E-6</c:v>
                </c:pt>
                <c:pt idx="3156">
                  <c:v>1.06799996046902E-6</c:v>
                </c:pt>
                <c:pt idx="3157">
                  <c:v>1.06799996046902E-6</c:v>
                </c:pt>
                <c:pt idx="3158">
                  <c:v>1.06250001863372E-6</c:v>
                </c:pt>
                <c:pt idx="3159">
                  <c:v>1.06799996046902E-6</c:v>
                </c:pt>
                <c:pt idx="3160">
                  <c:v>1.0674999657567201E-6</c:v>
                </c:pt>
                <c:pt idx="3161">
                  <c:v>1.0674999657567201E-6</c:v>
                </c:pt>
                <c:pt idx="3162">
                  <c:v>1.0674999657567201E-6</c:v>
                </c:pt>
                <c:pt idx="3163">
                  <c:v>1.06699985735758E-6</c:v>
                </c:pt>
                <c:pt idx="3164">
                  <c:v>1.0674999657567201E-6</c:v>
                </c:pt>
                <c:pt idx="3165">
                  <c:v>1.0629998996591801E-6</c:v>
                </c:pt>
                <c:pt idx="3166">
                  <c:v>1.0619999102345901E-6</c:v>
                </c:pt>
                <c:pt idx="3167">
                  <c:v>1.0674999657567201E-6</c:v>
                </c:pt>
                <c:pt idx="3168">
                  <c:v>1.0619999102345901E-6</c:v>
                </c:pt>
                <c:pt idx="3169">
                  <c:v>1.0619999102345901E-6</c:v>
                </c:pt>
                <c:pt idx="3170">
                  <c:v>1.0675000794435599E-6</c:v>
                </c:pt>
                <c:pt idx="3171">
                  <c:v>1.0664999763321199E-6</c:v>
                </c:pt>
                <c:pt idx="3172">
                  <c:v>1.06599998161982E-6</c:v>
                </c:pt>
                <c:pt idx="3173">
                  <c:v>1.0674999657567201E-6</c:v>
                </c:pt>
                <c:pt idx="3174">
                  <c:v>1.0664999763321199E-6</c:v>
                </c:pt>
                <c:pt idx="3175">
                  <c:v>1.06599986793298E-6</c:v>
                </c:pt>
                <c:pt idx="3176">
                  <c:v>1.06699997104442E-6</c:v>
                </c:pt>
                <c:pt idx="3177">
                  <c:v>1.0609999208099901E-6</c:v>
                </c:pt>
                <c:pt idx="3178">
                  <c:v>1.0664999763321199E-6</c:v>
                </c:pt>
                <c:pt idx="3179">
                  <c:v>1.0564999683992899E-6</c:v>
                </c:pt>
                <c:pt idx="3180">
                  <c:v>1.0615000292091201E-6</c:v>
                </c:pt>
                <c:pt idx="3181">
                  <c:v>1.0609999208099901E-6</c:v>
                </c:pt>
                <c:pt idx="3182">
                  <c:v>1.0554999789746899E-6</c:v>
                </c:pt>
                <c:pt idx="3183">
                  <c:v>1.0609999208099901E-6</c:v>
                </c:pt>
                <c:pt idx="3184">
                  <c:v>1.0605000397845201E-6</c:v>
                </c:pt>
                <c:pt idx="3185">
                  <c:v>1.05599997368699E-6</c:v>
                </c:pt>
                <c:pt idx="3186">
                  <c:v>1.06149991552229E-6</c:v>
                </c:pt>
                <c:pt idx="3187">
                  <c:v>1.0654999869075199E-6</c:v>
                </c:pt>
                <c:pt idx="3188">
                  <c:v>1.0609999208099901E-6</c:v>
                </c:pt>
                <c:pt idx="3189">
                  <c:v>1.0554999789746899E-6</c:v>
                </c:pt>
                <c:pt idx="3190">
                  <c:v>1.0554999789746899E-6</c:v>
                </c:pt>
                <c:pt idx="3191">
                  <c:v>1.06049992609769E-6</c:v>
                </c:pt>
                <c:pt idx="3192">
                  <c:v>1.05599997368699E-6</c:v>
                </c:pt>
                <c:pt idx="3193">
                  <c:v>1.0549999842623901E-6</c:v>
                </c:pt>
                <c:pt idx="3194">
                  <c:v>1.0549999842623901E-6</c:v>
                </c:pt>
                <c:pt idx="3195">
                  <c:v>1.0554999789746899E-6</c:v>
                </c:pt>
                <c:pt idx="3196">
                  <c:v>1.05599997368699E-6</c:v>
                </c:pt>
                <c:pt idx="3197">
                  <c:v>1.0554999789746899E-6</c:v>
                </c:pt>
                <c:pt idx="3198">
                  <c:v>1.0554999789746899E-6</c:v>
                </c:pt>
                <c:pt idx="3199">
                  <c:v>1.05449998955009E-6</c:v>
                </c:pt>
                <c:pt idx="3200">
                  <c:v>1.05049991816486E-6</c:v>
                </c:pt>
                <c:pt idx="3201">
                  <c:v>1.0495000424270899E-6</c:v>
                </c:pt>
                <c:pt idx="3202">
                  <c:v>1.05000003713939E-6</c:v>
                </c:pt>
                <c:pt idx="3203">
                  <c:v>1.0549999842623901E-6</c:v>
                </c:pt>
                <c:pt idx="3204">
                  <c:v>1.0505000318516901E-6</c:v>
                </c:pt>
                <c:pt idx="3205">
                  <c:v>1.0539999948377901E-6</c:v>
                </c:pt>
                <c:pt idx="3206">
                  <c:v>1.0549999842623901E-6</c:v>
                </c:pt>
                <c:pt idx="3207">
                  <c:v>1.0585000609353299E-6</c:v>
                </c:pt>
                <c:pt idx="3208">
                  <c:v>1.05049991816486E-6</c:v>
                </c:pt>
                <c:pt idx="3209">
                  <c:v>1.04949992874026E-6</c:v>
                </c:pt>
                <c:pt idx="3210">
                  <c:v>1.05000003713939E-6</c:v>
                </c:pt>
                <c:pt idx="3211">
                  <c:v>1.05350000012549E-6</c:v>
                </c:pt>
                <c:pt idx="3212">
                  <c:v>1.04900004771479E-6</c:v>
                </c:pt>
                <c:pt idx="3213">
                  <c:v>1.04900004771479E-6</c:v>
                </c:pt>
                <c:pt idx="3214">
                  <c:v>1.04900004771479E-6</c:v>
                </c:pt>
                <c:pt idx="3215">
                  <c:v>1.04900004771479E-6</c:v>
                </c:pt>
                <c:pt idx="3216">
                  <c:v>1.0480000582901901E-6</c:v>
                </c:pt>
                <c:pt idx="3217">
                  <c:v>1.0480000582901901E-6</c:v>
                </c:pt>
                <c:pt idx="3218">
                  <c:v>1.0480000582901901E-6</c:v>
                </c:pt>
                <c:pt idx="3219">
                  <c:v>1.0485000530024899E-6</c:v>
                </c:pt>
                <c:pt idx="3220">
                  <c:v>1.04900004771479E-6</c:v>
                </c:pt>
                <c:pt idx="3221">
                  <c:v>1.0480000582901901E-6</c:v>
                </c:pt>
                <c:pt idx="3222">
                  <c:v>1.04900004771479E-6</c:v>
                </c:pt>
                <c:pt idx="3223">
                  <c:v>1.04900004771479E-6</c:v>
                </c:pt>
                <c:pt idx="3224">
                  <c:v>1.0485000530024899E-6</c:v>
                </c:pt>
                <c:pt idx="3225">
                  <c:v>1.04799994460336E-6</c:v>
                </c:pt>
                <c:pt idx="3226">
                  <c:v>1.0480000582901901E-6</c:v>
                </c:pt>
                <c:pt idx="3227">
                  <c:v>1.0430001111672E-6</c:v>
                </c:pt>
                <c:pt idx="3228">
                  <c:v>1.04750006357789E-6</c:v>
                </c:pt>
                <c:pt idx="3229">
                  <c:v>1.0430001111672E-6</c:v>
                </c:pt>
                <c:pt idx="3230">
                  <c:v>1.0470000688656E-6</c:v>
                </c:pt>
                <c:pt idx="3231">
                  <c:v>1.04250000276806E-6</c:v>
                </c:pt>
                <c:pt idx="3232">
                  <c:v>1.0470000688656E-6</c:v>
                </c:pt>
                <c:pt idx="3233">
                  <c:v>1.04250000276806E-6</c:v>
                </c:pt>
                <c:pt idx="3234">
                  <c:v>1.04250000276806E-6</c:v>
                </c:pt>
                <c:pt idx="3235">
                  <c:v>1.0430001111672E-6</c:v>
                </c:pt>
                <c:pt idx="3236">
                  <c:v>1.04250000276806E-6</c:v>
                </c:pt>
                <c:pt idx="3237">
                  <c:v>1.0415000133434601E-6</c:v>
                </c:pt>
                <c:pt idx="3238">
                  <c:v>1.04250000276806E-6</c:v>
                </c:pt>
                <c:pt idx="3239">
                  <c:v>1.0420000080557599E-6</c:v>
                </c:pt>
                <c:pt idx="3240">
                  <c:v>1.0420000080557599E-6</c:v>
                </c:pt>
                <c:pt idx="3241">
                  <c:v>1.04250000276806E-6</c:v>
                </c:pt>
                <c:pt idx="3242">
                  <c:v>1.0415000133434601E-6</c:v>
                </c:pt>
                <c:pt idx="3243">
                  <c:v>1.0405000239188601E-6</c:v>
                </c:pt>
                <c:pt idx="3244">
                  <c:v>1.0465000741533E-6</c:v>
                </c:pt>
                <c:pt idx="3245">
                  <c:v>1.0420000080557599E-6</c:v>
                </c:pt>
                <c:pt idx="3246">
                  <c:v>1.0415000133434601E-6</c:v>
                </c:pt>
                <c:pt idx="3247">
                  <c:v>1.0415000133434601E-6</c:v>
                </c:pt>
                <c:pt idx="3248">
                  <c:v>1.04250000276806E-6</c:v>
                </c:pt>
                <c:pt idx="3249">
                  <c:v>1.0420000080557599E-6</c:v>
                </c:pt>
                <c:pt idx="3250">
                  <c:v>1.04049991023202E-6</c:v>
                </c:pt>
                <c:pt idx="3251">
                  <c:v>1.04250000276806E-6</c:v>
                </c:pt>
                <c:pt idx="3252">
                  <c:v>1.0420000080557599E-6</c:v>
                </c:pt>
                <c:pt idx="3253">
                  <c:v>1.0420000080557599E-6</c:v>
                </c:pt>
                <c:pt idx="3254">
                  <c:v>1.0415000133434601E-6</c:v>
                </c:pt>
                <c:pt idx="3255">
                  <c:v>1.04100001863116E-6</c:v>
                </c:pt>
                <c:pt idx="3256">
                  <c:v>1.0420001217426E-6</c:v>
                </c:pt>
                <c:pt idx="3257">
                  <c:v>1.0415000133434601E-6</c:v>
                </c:pt>
                <c:pt idx="3258">
                  <c:v>1.04100001863116E-6</c:v>
                </c:pt>
                <c:pt idx="3259">
                  <c:v>1.0400001428934E-6</c:v>
                </c:pt>
                <c:pt idx="3260">
                  <c:v>1.0420000080557599E-6</c:v>
                </c:pt>
                <c:pt idx="3261">
                  <c:v>1.0415000133434601E-6</c:v>
                </c:pt>
                <c:pt idx="3262">
                  <c:v>1.0405000239188601E-6</c:v>
                </c:pt>
                <c:pt idx="3263">
                  <c:v>1.041000132318E-6</c:v>
                </c:pt>
                <c:pt idx="3264">
                  <c:v>1.04049991023202E-6</c:v>
                </c:pt>
                <c:pt idx="3265">
                  <c:v>1.04100001863116E-6</c:v>
                </c:pt>
                <c:pt idx="3266">
                  <c:v>1.04100001863116E-6</c:v>
                </c:pt>
                <c:pt idx="3267">
                  <c:v>1.0405000239188601E-6</c:v>
                </c:pt>
                <c:pt idx="3268">
                  <c:v>1.04100001863116E-6</c:v>
                </c:pt>
                <c:pt idx="3269">
                  <c:v>1.04049991023202E-6</c:v>
                </c:pt>
                <c:pt idx="3270">
                  <c:v>1.04000002920656E-6</c:v>
                </c:pt>
                <c:pt idx="3271">
                  <c:v>1.04000002920656E-6</c:v>
                </c:pt>
                <c:pt idx="3272">
                  <c:v>1.0405000239188601E-6</c:v>
                </c:pt>
                <c:pt idx="3273">
                  <c:v>1.04000002920656E-6</c:v>
                </c:pt>
                <c:pt idx="3274">
                  <c:v>1.04049991023202E-6</c:v>
                </c:pt>
                <c:pt idx="3275">
                  <c:v>1.04000002920656E-6</c:v>
                </c:pt>
                <c:pt idx="3276">
                  <c:v>1.04000002920656E-6</c:v>
                </c:pt>
                <c:pt idx="3277">
                  <c:v>1.04000002920656E-6</c:v>
                </c:pt>
                <c:pt idx="3278">
                  <c:v>1.04000002920656E-6</c:v>
                </c:pt>
                <c:pt idx="3279">
                  <c:v>1.0394999208074201E-6</c:v>
                </c:pt>
                <c:pt idx="3280">
                  <c:v>1.0394999208074201E-6</c:v>
                </c:pt>
                <c:pt idx="3281">
                  <c:v>1.0394999208074201E-6</c:v>
                </c:pt>
                <c:pt idx="3282">
                  <c:v>1.04000002920656E-6</c:v>
                </c:pt>
                <c:pt idx="3283">
                  <c:v>1.04000002920656E-6</c:v>
                </c:pt>
                <c:pt idx="3284">
                  <c:v>1.03900003978196E-6</c:v>
                </c:pt>
                <c:pt idx="3285">
                  <c:v>1.03900003978196E-6</c:v>
                </c:pt>
                <c:pt idx="3286">
                  <c:v>1.0394999208074201E-6</c:v>
                </c:pt>
                <c:pt idx="3287">
                  <c:v>1.03900003978196E-6</c:v>
                </c:pt>
                <c:pt idx="3288">
                  <c:v>1.04000002920656E-6</c:v>
                </c:pt>
                <c:pt idx="3289">
                  <c:v>1.04000002920656E-6</c:v>
                </c:pt>
                <c:pt idx="3290">
                  <c:v>1.03900003978196E-6</c:v>
                </c:pt>
                <c:pt idx="3291">
                  <c:v>1.0340000926589699E-6</c:v>
                </c:pt>
                <c:pt idx="3292">
                  <c:v>1.03449997368443E-6</c:v>
                </c:pt>
                <c:pt idx="3293">
                  <c:v>1.0380000503573601E-6</c:v>
                </c:pt>
                <c:pt idx="3294">
                  <c:v>1.03900003978196E-6</c:v>
                </c:pt>
                <c:pt idx="3295">
                  <c:v>1.0340000926589699E-6</c:v>
                </c:pt>
                <c:pt idx="3296">
                  <c:v>1.03849993138283E-6</c:v>
                </c:pt>
                <c:pt idx="3297">
                  <c:v>1.03900003978196E-6</c:v>
                </c:pt>
                <c:pt idx="3298">
                  <c:v>1.0380000503573601E-6</c:v>
                </c:pt>
                <c:pt idx="3299">
                  <c:v>1.03349998425983E-6</c:v>
                </c:pt>
                <c:pt idx="3300">
                  <c:v>1.0380000503573601E-6</c:v>
                </c:pt>
                <c:pt idx="3301">
                  <c:v>1.0340000926589699E-6</c:v>
                </c:pt>
                <c:pt idx="3302">
                  <c:v>1.03249999483523E-6</c:v>
                </c:pt>
                <c:pt idx="3303">
                  <c:v>1.02650005828763E-6</c:v>
                </c:pt>
                <c:pt idx="3304">
                  <c:v>1.0139999631064701E-6</c:v>
                </c:pt>
                <c:pt idx="3305">
                  <c:v>1.00750014553341E-6</c:v>
                </c:pt>
                <c:pt idx="3306">
                  <c:v>1.0085000212711699E-6</c:v>
                </c:pt>
                <c:pt idx="3307">
                  <c:v>1.0135000820810001E-6</c:v>
                </c:pt>
                <c:pt idx="3308">
                  <c:v>1.00800002655887E-6</c:v>
                </c:pt>
                <c:pt idx="3309">
                  <c:v>1.00000011116208E-6</c:v>
                </c:pt>
                <c:pt idx="3310">
                  <c:v>9.9550004506454507E-7</c:v>
                </c:pt>
                <c:pt idx="3311">
                  <c:v>9.8750001598091309E-7</c:v>
                </c:pt>
                <c:pt idx="3312">
                  <c:v>9.7899987849814309E-7</c:v>
                </c:pt>
                <c:pt idx="3313">
                  <c:v>9.7450015346112195E-7</c:v>
                </c:pt>
                <c:pt idx="3314">
                  <c:v>9.7049996838904896E-7</c:v>
                </c:pt>
                <c:pt idx="3315">
                  <c:v>9.6500002655375199E-7</c:v>
                </c:pt>
                <c:pt idx="3316">
                  <c:v>9.6400003712915307E-7</c:v>
                </c:pt>
                <c:pt idx="3317">
                  <c:v>9.6000007943075595E-7</c:v>
                </c:pt>
                <c:pt idx="3318">
                  <c:v>9.5000007149792499E-7</c:v>
                </c:pt>
                <c:pt idx="3319">
                  <c:v>9.4500001068808996E-7</c:v>
                </c:pt>
                <c:pt idx="3320">
                  <c:v>9.3900007414049395E-7</c:v>
                </c:pt>
                <c:pt idx="3321">
                  <c:v>9.3600010586669605E-7</c:v>
                </c:pt>
                <c:pt idx="3322">
                  <c:v>9.3250002919376098E-7</c:v>
                </c:pt>
                <c:pt idx="3323">
                  <c:v>9.2799990625280696E-7</c:v>
                </c:pt>
                <c:pt idx="3324">
                  <c:v>9.2350001068552903E-7</c:v>
                </c:pt>
                <c:pt idx="3325">
                  <c:v>9.1200001861579896E-7</c:v>
                </c:pt>
                <c:pt idx="3326">
                  <c:v>9.0649990625024604E-7</c:v>
                </c:pt>
                <c:pt idx="3327">
                  <c:v>9.0200012436980604E-7</c:v>
                </c:pt>
                <c:pt idx="3328">
                  <c:v>8.9549996573623503E-7</c:v>
                </c:pt>
                <c:pt idx="3329">
                  <c:v>8.9050001861323804E-7</c:v>
                </c:pt>
                <c:pt idx="3330">
                  <c:v>8.7950002125580795E-7</c:v>
                </c:pt>
                <c:pt idx="3331">
                  <c:v>8.7000006487869499E-7</c:v>
                </c:pt>
                <c:pt idx="3332">
                  <c:v>8.6450006619998E-7</c:v>
                </c:pt>
                <c:pt idx="3333">
                  <c:v>8.6100010321388201E-7</c:v>
                </c:pt>
                <c:pt idx="3334">
                  <c:v>8.5549993400491001E-7</c:v>
                </c:pt>
                <c:pt idx="3335">
                  <c:v>8.5049998688191398E-7</c:v>
                </c:pt>
                <c:pt idx="3336">
                  <c:v>8.4550003975891699E-7</c:v>
                </c:pt>
                <c:pt idx="3337">
                  <c:v>8.3950010321132098E-7</c:v>
                </c:pt>
                <c:pt idx="3338">
                  <c:v>8.3399999084576795E-7</c:v>
                </c:pt>
                <c:pt idx="3339">
                  <c:v>8.2849999216705296E-7</c:v>
                </c:pt>
                <c:pt idx="3340">
                  <c:v>8.2399992606951802E-7</c:v>
                </c:pt>
                <c:pt idx="3341">
                  <c:v>8.1800010320875995E-7</c:v>
                </c:pt>
                <c:pt idx="3342">
                  <c:v>8.1300004239892502E-7</c:v>
                </c:pt>
                <c:pt idx="3343">
                  <c:v>8.0750004372021003E-7</c:v>
                </c:pt>
                <c:pt idx="3344">
                  <c:v>8.0200004504149504E-7</c:v>
                </c:pt>
                <c:pt idx="3345">
                  <c:v>7.9200009395208305E-7</c:v>
                </c:pt>
                <c:pt idx="3346">
                  <c:v>7.8700003314224802E-7</c:v>
                </c:pt>
                <c:pt idx="3347">
                  <c:v>7.8149997762011396E-7</c:v>
                </c:pt>
                <c:pt idx="3348">
                  <c:v>7.7799995779059796E-7</c:v>
                </c:pt>
                <c:pt idx="3349">
                  <c:v>7.6999992870696503E-7</c:v>
                </c:pt>
                <c:pt idx="3350">
                  <c:v>7.6499998158396899E-7</c:v>
                </c:pt>
                <c:pt idx="3351">
                  <c:v>7.5950003974867201E-7</c:v>
                </c:pt>
                <c:pt idx="3352">
                  <c:v>7.5450003578225701E-7</c:v>
                </c:pt>
                <c:pt idx="3353">
                  <c:v>7.4899992341670398E-7</c:v>
                </c:pt>
                <c:pt idx="3354">
                  <c:v>7.4399997629370699E-7</c:v>
                </c:pt>
                <c:pt idx="3355">
                  <c:v>7.3799998290269202E-7</c:v>
                </c:pt>
                <c:pt idx="3356">
                  <c:v>7.3350003049199501E-7</c:v>
                </c:pt>
                <c:pt idx="3357">
                  <c:v>7.2800008865669899E-7</c:v>
                </c:pt>
                <c:pt idx="3358">
                  <c:v>7.2250003313456503E-7</c:v>
                </c:pt>
                <c:pt idx="3359">
                  <c:v>7.1800008072386803E-7</c:v>
                </c:pt>
                <c:pt idx="3360">
                  <c:v>7.1350007146975195E-7</c:v>
                </c:pt>
                <c:pt idx="3361">
                  <c:v>7.0900011905905505E-7</c:v>
                </c:pt>
                <c:pt idx="3362">
                  <c:v>7.0450010980493897E-7</c:v>
                </c:pt>
                <c:pt idx="3363">
                  <c:v>6.9649996703446896E-7</c:v>
                </c:pt>
                <c:pt idx="3364">
                  <c:v>6.8900004634997405E-7</c:v>
                </c:pt>
                <c:pt idx="3365">
                  <c:v>6.7999997099832399E-7</c:v>
                </c:pt>
                <c:pt idx="3366">
                  <c:v>6.7349998289500903E-7</c:v>
                </c:pt>
                <c:pt idx="3367">
                  <c:v>6.6549995381137695E-7</c:v>
                </c:pt>
                <c:pt idx="3368">
                  <c:v>6.5949996042036197E-7</c:v>
                </c:pt>
                <c:pt idx="3369">
                  <c:v>6.53499967029347E-7</c:v>
                </c:pt>
                <c:pt idx="3370">
                  <c:v>6.4449994852111495E-7</c:v>
                </c:pt>
                <c:pt idx="3371">
                  <c:v>6.4149998024731705E-7</c:v>
                </c:pt>
                <c:pt idx="3372">
                  <c:v>6.3300001329480395E-7</c:v>
                </c:pt>
                <c:pt idx="3373">
                  <c:v>6.2750001461608896E-7</c:v>
                </c:pt>
                <c:pt idx="3374">
                  <c:v>6.20499974957056E-7</c:v>
                </c:pt>
                <c:pt idx="3375">
                  <c:v>6.1599996570294003E-7</c:v>
                </c:pt>
                <c:pt idx="3376">
                  <c:v>6.0999997231192495E-7</c:v>
                </c:pt>
                <c:pt idx="3377">
                  <c:v>6.0500002518892796E-7</c:v>
                </c:pt>
                <c:pt idx="3378">
                  <c:v>6.0000002122251296E-7</c:v>
                </c:pt>
                <c:pt idx="3379">
                  <c:v>5.9400008467491695E-7</c:v>
                </c:pt>
                <c:pt idx="3380">
                  <c:v>5.8900002386508203E-7</c:v>
                </c:pt>
                <c:pt idx="3381">
                  <c:v>5.8400001989866702E-7</c:v>
                </c:pt>
                <c:pt idx="3382">
                  <c:v>5.7850002121995203E-7</c:v>
                </c:pt>
                <c:pt idx="3383">
                  <c:v>5.73499960410117E-7</c:v>
                </c:pt>
                <c:pt idx="3384">
                  <c:v>5.6900000799942E-7</c:v>
                </c:pt>
                <c:pt idx="3385">
                  <c:v>5.6400000403300499E-7</c:v>
                </c:pt>
                <c:pt idx="3386">
                  <c:v>5.6099997891578802E-7</c:v>
                </c:pt>
                <c:pt idx="3387">
                  <c:v>5.5599997494937196E-7</c:v>
                </c:pt>
                <c:pt idx="3388">
                  <c:v>5.5099991413953799E-7</c:v>
                </c:pt>
                <c:pt idx="3389">
                  <c:v>5.4550002914765998E-7</c:v>
                </c:pt>
                <c:pt idx="3390">
                  <c:v>5.4200000931814398E-7</c:v>
                </c:pt>
                <c:pt idx="3391">
                  <c:v>5.3649995379601002E-7</c:v>
                </c:pt>
                <c:pt idx="3392">
                  <c:v>5.3399992339109303E-7</c:v>
                </c:pt>
                <c:pt idx="3393">
                  <c:v>5.2849998155579595E-7</c:v>
                </c:pt>
                <c:pt idx="3394">
                  <c:v>5.2450002385739904E-7</c:v>
                </c:pt>
                <c:pt idx="3395">
                  <c:v>5.1950001989098297E-7</c:v>
                </c:pt>
                <c:pt idx="3396">
                  <c:v>5.1700004632948496E-7</c:v>
                </c:pt>
                <c:pt idx="3397">
                  <c:v>5.1100005293846998E-7</c:v>
                </c:pt>
                <c:pt idx="3398">
                  <c:v>5.08500022533553E-7</c:v>
                </c:pt>
                <c:pt idx="3399">
                  <c:v>5.0400001327943702E-7</c:v>
                </c:pt>
                <c:pt idx="3400">
                  <c:v>4.9900000931302202E-7</c:v>
                </c:pt>
                <c:pt idx="3401">
                  <c:v>4.9649997890810398E-7</c:v>
                </c:pt>
                <c:pt idx="3402">
                  <c:v>4.9250002120970695E-7</c:v>
                </c:pt>
                <c:pt idx="3403">
                  <c:v>4.8800001195559098E-7</c:v>
                </c:pt>
                <c:pt idx="3404">
                  <c:v>4.8300000798917598E-7</c:v>
                </c:pt>
                <c:pt idx="3405">
                  <c:v>4.7899999344735904E-7</c:v>
                </c:pt>
                <c:pt idx="3406">
                  <c:v>4.7399993263752501E-7</c:v>
                </c:pt>
                <c:pt idx="3407">
                  <c:v>4.7049996965142702E-7</c:v>
                </c:pt>
                <c:pt idx="3408">
                  <c:v>4.6699997824361998E-7</c:v>
                </c:pt>
                <c:pt idx="3409">
                  <c:v>4.6300002054522301E-7</c:v>
                </c:pt>
                <c:pt idx="3410">
                  <c:v>4.6050004698372499E-7</c:v>
                </c:pt>
                <c:pt idx="3411">
                  <c:v>4.5550001459560002E-7</c:v>
                </c:pt>
                <c:pt idx="3412">
                  <c:v>4.5349997890298202E-7</c:v>
                </c:pt>
                <c:pt idx="3413">
                  <c:v>4.49500021204585E-7</c:v>
                </c:pt>
                <c:pt idx="3414">
                  <c:v>4.4499998352875901E-7</c:v>
                </c:pt>
                <c:pt idx="3415">
                  <c:v>4.41999958411543E-7</c:v>
                </c:pt>
                <c:pt idx="3416">
                  <c:v>4.3849999542544501E-7</c:v>
                </c:pt>
                <c:pt idx="3417">
                  <c:v>4.3549999872993699E-7</c:v>
                </c:pt>
                <c:pt idx="3418">
                  <c:v>4.3350001988073901E-7</c:v>
                </c:pt>
                <c:pt idx="3419">
                  <c:v>4.2900001062662298E-7</c:v>
                </c:pt>
                <c:pt idx="3420">
                  <c:v>4.2500005292822602E-7</c:v>
                </c:pt>
                <c:pt idx="3421">
                  <c:v>4.2249999410159902E-7</c:v>
                </c:pt>
                <c:pt idx="3422">
                  <c:v>4.1849997955978298E-7</c:v>
                </c:pt>
                <c:pt idx="3423">
                  <c:v>4.1549998286427501E-7</c:v>
                </c:pt>
                <c:pt idx="3424">
                  <c:v>4.1300000930277699E-7</c:v>
                </c:pt>
                <c:pt idx="3425">
                  <c:v>4.0850000004866102E-7</c:v>
                </c:pt>
                <c:pt idx="3426">
                  <c:v>4.0599996964374398E-7</c:v>
                </c:pt>
                <c:pt idx="3427">
                  <c:v>4.03999990794545E-7</c:v>
                </c:pt>
                <c:pt idx="3428">
                  <c:v>4.0099999409903799E-7</c:v>
                </c:pt>
                <c:pt idx="3429">
                  <c:v>3.9599999013262198E-7</c:v>
                </c:pt>
                <c:pt idx="3430">
                  <c:v>3.9350001657112401E-7</c:v>
                </c:pt>
                <c:pt idx="3431">
                  <c:v>3.8949997360759801E-7</c:v>
                </c:pt>
                <c:pt idx="3432">
                  <c:v>3.8549995906578202E-7</c:v>
                </c:pt>
                <c:pt idx="3433">
                  <c:v>3.8449996964118301E-7</c:v>
                </c:pt>
                <c:pt idx="3434">
                  <c:v>3.8149997294567499E-7</c:v>
                </c:pt>
                <c:pt idx="3435">
                  <c:v>3.78500033093587E-7</c:v>
                </c:pt>
                <c:pt idx="3436">
                  <c:v>3.7450001855177101E-7</c:v>
                </c:pt>
                <c:pt idx="3437">
                  <c:v>3.7400002383947103E-7</c:v>
                </c:pt>
                <c:pt idx="3438">
                  <c:v>3.7100002714396301E-7</c:v>
                </c:pt>
                <c:pt idx="3439">
                  <c:v>3.6650001788984799E-7</c:v>
                </c:pt>
                <c:pt idx="3440">
                  <c:v>3.6499997690953002E-7</c:v>
                </c:pt>
                <c:pt idx="3441">
                  <c:v>3.9749997426952098E-7</c:v>
                </c:pt>
                <c:pt idx="3442">
                  <c:v>3.9562499409839802E-7</c:v>
                </c:pt>
                <c:pt idx="3443">
                  <c:v>3.9312496369347998E-7</c:v>
                </c:pt>
                <c:pt idx="3444">
                  <c:v>4.24999996084807E-7</c:v>
                </c:pt>
                <c:pt idx="3445">
                  <c:v>4.2300001723560801E-7</c:v>
                </c:pt>
                <c:pt idx="3446">
                  <c:v>4.20000020540101E-7</c:v>
                </c:pt>
                <c:pt idx="3447">
                  <c:v>4.1550001128598503E-7</c:v>
                </c:pt>
                <c:pt idx="3448">
                  <c:v>4.13000037724486E-7</c:v>
                </c:pt>
                <c:pt idx="3449">
                  <c:v>4.1049997889786001E-7</c:v>
                </c:pt>
                <c:pt idx="3450">
                  <c:v>4.0750001062406201E-7</c:v>
                </c:pt>
                <c:pt idx="3451">
                  <c:v>4.0249997823593699E-7</c:v>
                </c:pt>
                <c:pt idx="3452">
                  <c:v>4.0099999409903799E-7</c:v>
                </c:pt>
                <c:pt idx="3453">
                  <c:v>3.99000015249839E-7</c:v>
                </c:pt>
                <c:pt idx="3454">
                  <c:v>3.9599999013262198E-7</c:v>
                </c:pt>
                <c:pt idx="3455">
                  <c:v>3.9150003772192502E-7</c:v>
                </c:pt>
                <c:pt idx="3456">
                  <c:v>3.90500019875617E-7</c:v>
                </c:pt>
                <c:pt idx="3457">
                  <c:v>3.8650000533380001E-7</c:v>
                </c:pt>
                <c:pt idx="3458">
                  <c:v>3.83500037060002E-7</c:v>
                </c:pt>
                <c:pt idx="3459">
                  <c:v>3.8100000665508502E-7</c:v>
                </c:pt>
                <c:pt idx="3460">
                  <c:v>3.7900002780588598E-7</c:v>
                </c:pt>
                <c:pt idx="3461">
                  <c:v>3.7549997955466001E-7</c:v>
                </c:pt>
                <c:pt idx="3462">
                  <c:v>3.7199998814685302E-7</c:v>
                </c:pt>
                <c:pt idx="3463">
                  <c:v>3.7050000400995402E-7</c:v>
                </c:pt>
                <c:pt idx="3464">
                  <c:v>3.67499978892738E-7</c:v>
                </c:pt>
                <c:pt idx="3465">
                  <c:v>3.6500000533123897E-7</c:v>
                </c:pt>
                <c:pt idx="3466">
                  <c:v>3.61999951792313E-7</c:v>
                </c:pt>
                <c:pt idx="3467">
                  <c:v>3.5949997823081498E-7</c:v>
                </c:pt>
                <c:pt idx="3468">
                  <c:v>3.5749997095990598E-7</c:v>
                </c:pt>
                <c:pt idx="3469">
                  <c:v>3.55499992110708E-7</c:v>
                </c:pt>
                <c:pt idx="3470">
                  <c:v>3.5100001127830098E-7</c:v>
                </c:pt>
                <c:pt idx="3471">
                  <c:v>3.4950002714140198E-7</c:v>
                </c:pt>
                <c:pt idx="3472">
                  <c:v>3.4750001987049398E-7</c:v>
                </c:pt>
                <c:pt idx="3473">
                  <c:v>3.44999989465577E-7</c:v>
                </c:pt>
                <c:pt idx="3474">
                  <c:v>3.4150002647947901E-7</c:v>
                </c:pt>
                <c:pt idx="3475">
                  <c:v>3.3949999078686201E-7</c:v>
                </c:pt>
                <c:pt idx="3476">
                  <c:v>3.3750001193766302E-7</c:v>
                </c:pt>
                <c:pt idx="3477">
                  <c:v>3.3600002780076402E-7</c:v>
                </c:pt>
                <c:pt idx="3478">
                  <c:v>3.3250000797124802E-7</c:v>
                </c:pt>
                <c:pt idx="3479">
                  <c:v>3.2950003969745001E-7</c:v>
                </c:pt>
                <c:pt idx="3480">
                  <c:v>3.2750003242654202E-7</c:v>
                </c:pt>
                <c:pt idx="3481">
                  <c:v>3.2550005357734298E-7</c:v>
                </c:pt>
                <c:pt idx="3482">
                  <c:v>3.2400001259702501E-7</c:v>
                </c:pt>
                <c:pt idx="3483">
                  <c:v>3.21000015901518E-7</c:v>
                </c:pt>
                <c:pt idx="3484">
                  <c:v>3.1799999078430098E-7</c:v>
                </c:pt>
                <c:pt idx="3485">
                  <c:v>3.1649997822569202E-7</c:v>
                </c:pt>
                <c:pt idx="3486">
                  <c:v>3.1449999937649398E-7</c:v>
                </c:pt>
                <c:pt idx="3487">
                  <c:v>3.1249996368387598E-7</c:v>
                </c:pt>
                <c:pt idx="3488">
                  <c:v>3.1049998483467699E-7</c:v>
                </c:pt>
                <c:pt idx="3489">
                  <c:v>3.0799998285147002E-7</c:v>
                </c:pt>
                <c:pt idx="3490">
                  <c:v>3.0649999871457101E-7</c:v>
                </c:pt>
                <c:pt idx="3491">
                  <c:v>3.0399999673136298E-7</c:v>
                </c:pt>
                <c:pt idx="3492">
                  <c:v>3.5700003309102602E-7</c:v>
                </c:pt>
                <c:pt idx="3493">
                  <c:v>3.5500005424182698E-7</c:v>
                </c:pt>
                <c:pt idx="3494">
                  <c:v>3.5400006481722802E-7</c:v>
                </c:pt>
                <c:pt idx="3495">
                  <c:v>3.5250002383690999E-7</c:v>
                </c:pt>
                <c:pt idx="3496">
                  <c:v>3.50500016566002E-7</c:v>
                </c:pt>
                <c:pt idx="3497">
                  <c:v>3.4750001987049398E-7</c:v>
                </c:pt>
                <c:pt idx="3498">
                  <c:v>3.4299995377296E-7</c:v>
                </c:pt>
                <c:pt idx="3499">
                  <c:v>3.4299995377296E-7</c:v>
                </c:pt>
                <c:pt idx="3500">
                  <c:v>3.4049998021146103E-7</c:v>
                </c:pt>
                <c:pt idx="3501">
                  <c:v>3.3949999078686201E-7</c:v>
                </c:pt>
                <c:pt idx="3502">
                  <c:v>2.83000019862811E-7</c:v>
                </c:pt>
                <c:pt idx="3503">
                  <c:v>2.8100004101361201E-7</c:v>
                </c:pt>
                <c:pt idx="3504">
                  <c:v>2.7800001589639499E-7</c:v>
                </c:pt>
                <c:pt idx="3505">
                  <c:v>2.7650003175949598E-7</c:v>
                </c:pt>
                <c:pt idx="3506">
                  <c:v>2.7600000862548699E-7</c:v>
                </c:pt>
                <c:pt idx="3507">
                  <c:v>2.7300001192997998E-7</c:v>
                </c:pt>
                <c:pt idx="3508">
                  <c:v>2.7200002250538001E-7</c:v>
                </c:pt>
                <c:pt idx="3509">
                  <c:v>2.70500009946772E-7</c:v>
                </c:pt>
                <c:pt idx="3510">
                  <c:v>2.6800000796356402E-7</c:v>
                </c:pt>
                <c:pt idx="3511">
                  <c:v>2.6699999011725499E-7</c:v>
                </c:pt>
                <c:pt idx="3512">
                  <c:v>2.6600000069265598E-7</c:v>
                </c:pt>
                <c:pt idx="3513">
                  <c:v>2.64999982846347E-7</c:v>
                </c:pt>
                <c:pt idx="3514">
                  <c:v>2.6399999342174798E-7</c:v>
                </c:pt>
                <c:pt idx="3515">
                  <c:v>2.6099996830453101E-7</c:v>
                </c:pt>
                <c:pt idx="3516">
                  <c:v>2.6049997359223198E-7</c:v>
                </c:pt>
                <c:pt idx="3517">
                  <c:v>2.5949998416763201E-7</c:v>
                </c:pt>
                <c:pt idx="3518">
                  <c:v>2.5699998218442398E-7</c:v>
                </c:pt>
                <c:pt idx="3519">
                  <c:v>2.5599999275982502E-7</c:v>
                </c:pt>
                <c:pt idx="3520">
                  <c:v>2.5499997491351599E-7</c:v>
                </c:pt>
                <c:pt idx="3521">
                  <c:v>2.5449998020121701E-7</c:v>
                </c:pt>
                <c:pt idx="3522">
                  <c:v>2.5349999077661698E-7</c:v>
                </c:pt>
                <c:pt idx="3523">
                  <c:v>2.51500011927419E-7</c:v>
                </c:pt>
                <c:pt idx="3524">
                  <c:v>2.5050002250281898E-7</c:v>
                </c:pt>
                <c:pt idx="3525">
                  <c:v>2.4950003307822002E-7</c:v>
                </c:pt>
                <c:pt idx="3526">
                  <c:v>2.4900000994421102E-7</c:v>
                </c:pt>
                <c:pt idx="3527">
                  <c:v>2.4749999738560201E-7</c:v>
                </c:pt>
                <c:pt idx="3528">
                  <c:v>2.4700000267330298E-7</c:v>
                </c:pt>
                <c:pt idx="3529">
                  <c:v>2.4500002382410399E-7</c:v>
                </c:pt>
                <c:pt idx="3530">
                  <c:v>2.4400000597779501E-7</c:v>
                </c:pt>
                <c:pt idx="3531">
                  <c:v>2.4350001126549598E-7</c:v>
                </c:pt>
                <c:pt idx="3532">
                  <c:v>2.4350001126549598E-7</c:v>
                </c:pt>
                <c:pt idx="3533">
                  <c:v>2.4250002184089601E-7</c:v>
                </c:pt>
                <c:pt idx="3534">
                  <c:v>2.41000009282288E-7</c:v>
                </c:pt>
                <c:pt idx="3535">
                  <c:v>2.4000001985768899E-7</c:v>
                </c:pt>
                <c:pt idx="3536">
                  <c:v>2.3900003043308902E-7</c:v>
                </c:pt>
                <c:pt idx="3537">
                  <c:v>2.3850000729908003E-7</c:v>
                </c:pt>
                <c:pt idx="3538">
                  <c:v>2.3800001258677999E-7</c:v>
                </c:pt>
                <c:pt idx="3539">
                  <c:v>2.36500000028172E-7</c:v>
                </c:pt>
                <c:pt idx="3540">
                  <c:v>2.36500000028172E-7</c:v>
                </c:pt>
                <c:pt idx="3541">
                  <c:v>2.34999987469564E-7</c:v>
                </c:pt>
                <c:pt idx="3542">
                  <c:v>2.3399998383411E-7</c:v>
                </c:pt>
                <c:pt idx="3543">
                  <c:v>2.3349998912180999E-7</c:v>
                </c:pt>
                <c:pt idx="3544">
                  <c:v>2.31999976563201E-7</c:v>
                </c:pt>
                <c:pt idx="3545">
                  <c:v>2.3099998713860201E-7</c:v>
                </c:pt>
                <c:pt idx="3546">
                  <c:v>2.30499992426302E-7</c:v>
                </c:pt>
                <c:pt idx="3547">
                  <c:v>2.29499988790848E-7</c:v>
                </c:pt>
                <c:pt idx="3548">
                  <c:v>2.28999994078549E-7</c:v>
                </c:pt>
                <c:pt idx="3549">
                  <c:v>2.2799997623223999E-7</c:v>
                </c:pt>
                <c:pt idx="3550">
                  <c:v>2.2649999209534099E-7</c:v>
                </c:pt>
                <c:pt idx="3551">
                  <c:v>2.2599999738304101E-7</c:v>
                </c:pt>
                <c:pt idx="3552">
                  <c:v>2.2649999209534099E-7</c:v>
                </c:pt>
                <c:pt idx="3553">
                  <c:v>2.25500002670742E-7</c:v>
                </c:pt>
                <c:pt idx="3554">
                  <c:v>2.2499997953673301E-7</c:v>
                </c:pt>
                <c:pt idx="3555">
                  <c:v>2.2399999011213301E-7</c:v>
                </c:pt>
                <c:pt idx="3556">
                  <c:v>2.2399999011213301E-7</c:v>
                </c:pt>
                <c:pt idx="3557">
                  <c:v>2.2349999539983401E-7</c:v>
                </c:pt>
                <c:pt idx="3558">
                  <c:v>2.2300000068753399E-7</c:v>
                </c:pt>
                <c:pt idx="3559">
                  <c:v>2.19999989781172E-7</c:v>
                </c:pt>
                <c:pt idx="3560">
                  <c:v>2.19999989781172E-7</c:v>
                </c:pt>
                <c:pt idx="3561">
                  <c:v>2.1900000035657201E-7</c:v>
                </c:pt>
                <c:pt idx="3562">
                  <c:v>2.1900000035657201E-7</c:v>
                </c:pt>
                <c:pt idx="3563">
                  <c:v>2.1900000035657201E-7</c:v>
                </c:pt>
                <c:pt idx="3564">
                  <c:v>2.18500005644273E-7</c:v>
                </c:pt>
                <c:pt idx="3565">
                  <c:v>2.1800001093197299E-7</c:v>
                </c:pt>
                <c:pt idx="3566">
                  <c:v>2.1699997887480999E-7</c:v>
                </c:pt>
                <c:pt idx="3567">
                  <c:v>2.1599998945020999E-7</c:v>
                </c:pt>
                <c:pt idx="3568">
                  <c:v>2.1549999473791101E-7</c:v>
                </c:pt>
                <c:pt idx="3569">
                  <c:v>2.1549999473791101E-7</c:v>
                </c:pt>
                <c:pt idx="3570">
                  <c:v>2.1450000531331099E-7</c:v>
                </c:pt>
                <c:pt idx="3571">
                  <c:v>2.13500015888712E-7</c:v>
                </c:pt>
                <c:pt idx="3572">
                  <c:v>2.1249998383154799E-7</c:v>
                </c:pt>
                <c:pt idx="3573">
                  <c:v>2.12999978543848E-7</c:v>
                </c:pt>
                <c:pt idx="3574">
                  <c:v>2.1249998383154799E-7</c:v>
                </c:pt>
                <c:pt idx="3575">
                  <c:v>2.1249998383154799E-7</c:v>
                </c:pt>
                <c:pt idx="3576">
                  <c:v>2.11499994406949E-7</c:v>
                </c:pt>
                <c:pt idx="3577">
                  <c:v>2.1000001027005E-7</c:v>
                </c:pt>
                <c:pt idx="3578">
                  <c:v>2.1000001027005E-7</c:v>
                </c:pt>
                <c:pt idx="3579">
                  <c:v>2.09499972925186E-7</c:v>
                </c:pt>
                <c:pt idx="3580">
                  <c:v>2.1000001027005E-7</c:v>
                </c:pt>
                <c:pt idx="3581">
                  <c:v>2.09499972925186E-7</c:v>
                </c:pt>
                <c:pt idx="3582">
                  <c:v>2.0849998350058701E-7</c:v>
                </c:pt>
                <c:pt idx="3583">
                  <c:v>2.0699999936368801E-7</c:v>
                </c:pt>
                <c:pt idx="3584">
                  <c:v>2.0699999936368801E-7</c:v>
                </c:pt>
                <c:pt idx="3585">
                  <c:v>2.05999981517379E-7</c:v>
                </c:pt>
                <c:pt idx="3586">
                  <c:v>2.0699999936368801E-7</c:v>
                </c:pt>
                <c:pt idx="3587">
                  <c:v>2.0549998680507899E-7</c:v>
                </c:pt>
                <c:pt idx="3588">
                  <c:v>2.05500015226789E-7</c:v>
                </c:pt>
                <c:pt idx="3589">
                  <c:v>2.05500015226789E-7</c:v>
                </c:pt>
                <c:pt idx="3590">
                  <c:v>2.0499999209278001E-7</c:v>
                </c:pt>
                <c:pt idx="3591">
                  <c:v>2.0449999738048E-7</c:v>
                </c:pt>
                <c:pt idx="3592">
                  <c:v>2.0499999209278001E-7</c:v>
                </c:pt>
                <c:pt idx="3593">
                  <c:v>2.03000013243581E-7</c:v>
                </c:pt>
                <c:pt idx="3594">
                  <c:v>2.0250001853128099E-7</c:v>
                </c:pt>
                <c:pt idx="3595">
                  <c:v>2.0250001853128099E-7</c:v>
                </c:pt>
                <c:pt idx="3596">
                  <c:v>2.01999995397272E-7</c:v>
                </c:pt>
                <c:pt idx="3597">
                  <c:v>2.0100000597267301E-7</c:v>
                </c:pt>
                <c:pt idx="3598">
                  <c:v>2.0000000233721901E-7</c:v>
                </c:pt>
                <c:pt idx="3599">
                  <c:v>2.0000000233721901E-7</c:v>
                </c:pt>
                <c:pt idx="3600">
                  <c:v>2.0000000233721901E-7</c:v>
                </c:pt>
                <c:pt idx="3601">
                  <c:v>1.9900001291261999E-7</c:v>
                </c:pt>
                <c:pt idx="3602">
                  <c:v>1.9900001291261999E-7</c:v>
                </c:pt>
                <c:pt idx="3603">
                  <c:v>1.99500007624919E-7</c:v>
                </c:pt>
                <c:pt idx="3604">
                  <c:v>1.9900001291261999E-7</c:v>
                </c:pt>
                <c:pt idx="3605">
                  <c:v>1.9900001291261999E-7</c:v>
                </c:pt>
                <c:pt idx="3606">
                  <c:v>1.9900001291261999E-7</c:v>
                </c:pt>
                <c:pt idx="3607">
                  <c:v>1.9900001291261999E-7</c:v>
                </c:pt>
                <c:pt idx="3608">
                  <c:v>1.9900001291261999E-7</c:v>
                </c:pt>
                <c:pt idx="3609">
                  <c:v>1.98499989778611E-7</c:v>
                </c:pt>
                <c:pt idx="3610">
                  <c:v>1.97000005641712E-7</c:v>
                </c:pt>
                <c:pt idx="3611">
                  <c:v>1.9799999506631099E-7</c:v>
                </c:pt>
                <c:pt idx="3612">
                  <c:v>1.9799999506631099E-7</c:v>
                </c:pt>
                <c:pt idx="3613">
                  <c:v>1.9649999671855701E-7</c:v>
                </c:pt>
                <c:pt idx="3614">
                  <c:v>1.9649999671855701E-7</c:v>
                </c:pt>
                <c:pt idx="3615">
                  <c:v>1.94999984159949E-7</c:v>
                </c:pt>
                <c:pt idx="3616">
                  <c:v>1.93999994735349E-7</c:v>
                </c:pt>
                <c:pt idx="3617">
                  <c:v>1.94999984159949E-7</c:v>
                </c:pt>
                <c:pt idx="3618">
                  <c:v>1.9449998944764901E-7</c:v>
                </c:pt>
                <c:pt idx="3619">
                  <c:v>1.93999994735349E-7</c:v>
                </c:pt>
                <c:pt idx="3620">
                  <c:v>1.9449998944764901E-7</c:v>
                </c:pt>
                <c:pt idx="3621">
                  <c:v>1.9350000002305E-7</c:v>
                </c:pt>
                <c:pt idx="3622">
                  <c:v>1.93999994735349E-7</c:v>
                </c:pt>
                <c:pt idx="3623">
                  <c:v>1.9349997160134001E-7</c:v>
                </c:pt>
                <c:pt idx="3624">
                  <c:v>1.92999976889041E-7</c:v>
                </c:pt>
                <c:pt idx="3625">
                  <c:v>1.92999976889041E-7</c:v>
                </c:pt>
                <c:pt idx="3626">
                  <c:v>1.9249998217674099E-7</c:v>
                </c:pt>
                <c:pt idx="3627">
                  <c:v>1.9249998217674099E-7</c:v>
                </c:pt>
                <c:pt idx="3628">
                  <c:v>1.91499992752142E-7</c:v>
                </c:pt>
                <c:pt idx="3629">
                  <c:v>1.6350000464626601E-7</c:v>
                </c:pt>
                <c:pt idx="3630">
                  <c:v>1.6250001522166699E-7</c:v>
                </c:pt>
                <c:pt idx="3631">
                  <c:v>1.6100000266305801E-7</c:v>
                </c:pt>
                <c:pt idx="3632">
                  <c:v>1.61999992087658E-7</c:v>
                </c:pt>
                <c:pt idx="3633">
                  <c:v>1.60500007950759E-7</c:v>
                </c:pt>
                <c:pt idx="3634">
                  <c:v>1.5949999010445E-7</c:v>
                </c:pt>
                <c:pt idx="3635">
                  <c:v>1.60500007950759E-7</c:v>
                </c:pt>
                <c:pt idx="3636">
                  <c:v>1.5949999010445E-7</c:v>
                </c:pt>
                <c:pt idx="3637">
                  <c:v>1.6000001323845899E-7</c:v>
                </c:pt>
                <c:pt idx="3638">
                  <c:v>1.5949999010445E-7</c:v>
                </c:pt>
                <c:pt idx="3639">
                  <c:v>1.5949999010445E-7</c:v>
                </c:pt>
                <c:pt idx="3640">
                  <c:v>1.5949999010445E-7</c:v>
                </c:pt>
                <c:pt idx="3641">
                  <c:v>1.5949999010445E-7</c:v>
                </c:pt>
                <c:pt idx="3642">
                  <c:v>1.5949999010445E-7</c:v>
                </c:pt>
                <c:pt idx="3643">
                  <c:v>1.5949999010445E-7</c:v>
                </c:pt>
                <c:pt idx="3644">
                  <c:v>1.58499986468996E-7</c:v>
                </c:pt>
                <c:pt idx="3645">
                  <c:v>1.5949999010445E-7</c:v>
                </c:pt>
                <c:pt idx="3646">
                  <c:v>1.5899999539215001E-7</c:v>
                </c:pt>
                <c:pt idx="3647">
                  <c:v>1.57499997044396E-7</c:v>
                </c:pt>
                <c:pt idx="3648">
                  <c:v>1.5649997919808801E-7</c:v>
                </c:pt>
                <c:pt idx="3649">
                  <c:v>1.5549997556263401E-7</c:v>
                </c:pt>
                <c:pt idx="3650">
                  <c:v>1.5549997556263401E-7</c:v>
                </c:pt>
                <c:pt idx="3651">
                  <c:v>1.54999980850334E-7</c:v>
                </c:pt>
                <c:pt idx="3652">
                  <c:v>1.54999980850334E-7</c:v>
                </c:pt>
                <c:pt idx="3653">
                  <c:v>1.5399999142573501E-7</c:v>
                </c:pt>
                <c:pt idx="3654">
                  <c:v>1.53499996713435E-7</c:v>
                </c:pt>
                <c:pt idx="3655">
                  <c:v>1.52999973579426E-7</c:v>
                </c:pt>
                <c:pt idx="3656">
                  <c:v>1.52999973579426E-7</c:v>
                </c:pt>
                <c:pt idx="3657">
                  <c:v>1.5199998415482601E-7</c:v>
                </c:pt>
                <c:pt idx="3658">
                  <c:v>1.5199998415482601E-7</c:v>
                </c:pt>
                <c:pt idx="3659">
                  <c:v>1.4999999109477299E-7</c:v>
                </c:pt>
                <c:pt idx="3660">
                  <c:v>1.50000005305628E-7</c:v>
                </c:pt>
                <c:pt idx="3661">
                  <c:v>1.4849999274701901E-7</c:v>
                </c:pt>
                <c:pt idx="3662">
                  <c:v>1.4849999274701901E-7</c:v>
                </c:pt>
                <c:pt idx="3663">
                  <c:v>1.4849999274701901E-7</c:v>
                </c:pt>
                <c:pt idx="3664">
                  <c:v>1.4849999274701901E-7</c:v>
                </c:pt>
                <c:pt idx="3665">
                  <c:v>1.46499999686966E-7</c:v>
                </c:pt>
                <c:pt idx="3666">
                  <c:v>1.4650001389782101E-7</c:v>
                </c:pt>
                <c:pt idx="3667">
                  <c:v>1.45000015550067E-7</c:v>
                </c:pt>
                <c:pt idx="3668">
                  <c:v>1.4445001284002501E-7</c:v>
                </c:pt>
                <c:pt idx="3669">
                  <c:v>1.4390001012998199E-7</c:v>
                </c:pt>
                <c:pt idx="3670">
                  <c:v>1.4240001178222801E-7</c:v>
                </c:pt>
                <c:pt idx="3671">
                  <c:v>1.4235001799534001E-7</c:v>
                </c:pt>
                <c:pt idx="3672">
                  <c:v>1.41900017069929E-7</c:v>
                </c:pt>
                <c:pt idx="3673">
                  <c:v>1.4135000014903101E-7</c:v>
                </c:pt>
                <c:pt idx="3674">
                  <c:v>1.40800011649844E-7</c:v>
                </c:pt>
                <c:pt idx="3675">
                  <c:v>1.40800011649844E-7</c:v>
                </c:pt>
                <c:pt idx="3676">
                  <c:v>1.4025002315065601E-7</c:v>
                </c:pt>
                <c:pt idx="3677">
                  <c:v>1.3970000622975899E-7</c:v>
                </c:pt>
                <c:pt idx="3678">
                  <c:v>1.38700016805159E-7</c:v>
                </c:pt>
                <c:pt idx="3679">
                  <c:v>1.3865000880741699E-7</c:v>
                </c:pt>
                <c:pt idx="3680">
                  <c:v>1.3855000702278601E-7</c:v>
                </c:pt>
                <c:pt idx="3681">
                  <c:v>1.37050008675032E-7</c:v>
                </c:pt>
                <c:pt idx="3682">
                  <c:v>1.3740000781581301E-7</c:v>
                </c:pt>
                <c:pt idx="3683">
                  <c:v>1.3575001389653999E-7</c:v>
                </c:pt>
                <c:pt idx="3684">
                  <c:v>1.35100023612722E-7</c:v>
                </c:pt>
                <c:pt idx="3685">
                  <c:v>1.3440002533116E-7</c:v>
                </c:pt>
                <c:pt idx="3686">
                  <c:v>1.33850008410263E-7</c:v>
                </c:pt>
                <c:pt idx="3687">
                  <c:v>1.33149995917847E-7</c:v>
                </c:pt>
                <c:pt idx="3688">
                  <c:v>1.3289999856169701E-7</c:v>
                </c:pt>
                <c:pt idx="3689">
                  <c:v>1.32199986069281E-7</c:v>
                </c:pt>
                <c:pt idx="3690">
                  <c:v>1.31049986862308E-7</c:v>
                </c:pt>
                <c:pt idx="3691">
                  <c:v>1.3089999129078901E-7</c:v>
                </c:pt>
                <c:pt idx="3692">
                  <c:v>1.3024998679611599E-7</c:v>
                </c:pt>
                <c:pt idx="3693">
                  <c:v>1.3009999122459701E-7</c:v>
                </c:pt>
                <c:pt idx="3694">
                  <c:v>1.2989998765533499E-7</c:v>
                </c:pt>
                <c:pt idx="3695">
                  <c:v>1.2924999737151599E-7</c:v>
                </c:pt>
                <c:pt idx="3696">
                  <c:v>1.2914999558688501E-7</c:v>
                </c:pt>
                <c:pt idx="3697">
                  <c:v>1.2840000351843599E-7</c:v>
                </c:pt>
                <c:pt idx="3698">
                  <c:v>1.2719999631372E-7</c:v>
                </c:pt>
                <c:pt idx="3699">
                  <c:v>1.26499998032159E-7</c:v>
                </c:pt>
                <c:pt idx="3700">
                  <c:v>1.2625000067600901E-7</c:v>
                </c:pt>
                <c:pt idx="3701">
                  <c:v>1.2439998897662E-7</c:v>
                </c:pt>
                <c:pt idx="3702">
                  <c:v>1.2430000140284299E-7</c:v>
                </c:pt>
                <c:pt idx="3703">
                  <c:v>1.2409999783358201E-7</c:v>
                </c:pt>
                <c:pt idx="3704">
                  <c:v>1.23349991554277E-7</c:v>
                </c:pt>
                <c:pt idx="3705">
                  <c:v>1.2214999856041599E-7</c:v>
                </c:pt>
                <c:pt idx="3706">
                  <c:v>1.2245000391430899E-7</c:v>
                </c:pt>
                <c:pt idx="3707">
                  <c:v>1.2210000477352801E-7</c:v>
                </c:pt>
                <c:pt idx="3708">
                  <c:v>1.2180001363048999E-7</c:v>
                </c:pt>
                <c:pt idx="3709">
                  <c:v>1.2165000384811701E-7</c:v>
                </c:pt>
                <c:pt idx="3710">
                  <c:v>1.2040000285651299E-7</c:v>
                </c:pt>
                <c:pt idx="3711">
                  <c:v>1.20500004641144E-7</c:v>
                </c:pt>
                <c:pt idx="3712">
                  <c:v>1.19899993933358E-7</c:v>
                </c:pt>
                <c:pt idx="3713">
                  <c:v>1.1950000100569001E-7</c:v>
                </c:pt>
                <c:pt idx="3714">
                  <c:v>1.1925000364954001E-7</c:v>
                </c:pt>
                <c:pt idx="3715">
                  <c:v>1.1844999647792E-7</c:v>
                </c:pt>
                <c:pt idx="3716">
                  <c:v>1.17700004409471E-7</c:v>
                </c:pt>
                <c:pt idx="3717">
                  <c:v>1.16900004343278E-7</c:v>
                </c:pt>
                <c:pt idx="3718">
                  <c:v>1.1639999542012401E-7</c:v>
                </c:pt>
                <c:pt idx="3719">
                  <c:v>1.15550008672471E-7</c:v>
                </c:pt>
                <c:pt idx="3720">
                  <c:v>1.15249996213151E-7</c:v>
                </c:pt>
                <c:pt idx="3721">
                  <c:v>1.14900004177798E-7</c:v>
                </c:pt>
                <c:pt idx="3722">
                  <c:v>1.14599991718478E-7</c:v>
                </c:pt>
                <c:pt idx="3723">
                  <c:v>1.1409999700617801E-7</c:v>
                </c:pt>
                <c:pt idx="3724">
                  <c:v>1.13849999650028E-7</c:v>
                </c:pt>
                <c:pt idx="3725">
                  <c:v>1.1355000140156301E-7</c:v>
                </c:pt>
                <c:pt idx="3726">
                  <c:v>1.13150008473894E-7</c:v>
                </c:pt>
                <c:pt idx="3727">
                  <c:v>1.12599991552997E-7</c:v>
                </c:pt>
                <c:pt idx="3728">
                  <c:v>1.12449995981478E-7</c:v>
                </c:pt>
                <c:pt idx="3729">
                  <c:v>1.11500000343767E-7</c:v>
                </c:pt>
                <c:pt idx="3730">
                  <c:v>1.11550001236082E-7</c:v>
                </c:pt>
                <c:pt idx="3731">
                  <c:v>1.10599998492944E-7</c:v>
                </c:pt>
                <c:pt idx="3732">
                  <c:v>1.1080000206220499E-7</c:v>
                </c:pt>
                <c:pt idx="3733">
                  <c:v>1.09999994890586E-7</c:v>
                </c:pt>
                <c:pt idx="3734">
                  <c:v>1.08850009894467E-7</c:v>
                </c:pt>
                <c:pt idx="3735">
                  <c:v>1.08550011646002E-7</c:v>
                </c:pt>
                <c:pt idx="3736">
                  <c:v>1.07999994725105E-7</c:v>
                </c:pt>
                <c:pt idx="3737">
                  <c:v>1.06949997302763E-7</c:v>
                </c:pt>
                <c:pt idx="3738">
                  <c:v>1.06900003515875E-7</c:v>
                </c:pt>
                <c:pt idx="3739">
                  <c:v>1.0654999726966699E-7</c:v>
                </c:pt>
                <c:pt idx="3740">
                  <c:v>1.0569999631115899E-7</c:v>
                </c:pt>
                <c:pt idx="3741">
                  <c:v>1.05649988313416E-7</c:v>
                </c:pt>
                <c:pt idx="3742">
                  <c:v>1.0534999006495101E-7</c:v>
                </c:pt>
                <c:pt idx="3743">
                  <c:v>1.04649984677962E-7</c:v>
                </c:pt>
                <c:pt idx="3744">
                  <c:v>1.04849981141796E-7</c:v>
                </c:pt>
                <c:pt idx="3745">
                  <c:v>1.04399987321812E-7</c:v>
                </c:pt>
                <c:pt idx="3746">
                  <c:v>1.03799990824882E-7</c:v>
                </c:pt>
                <c:pt idx="3747">
                  <c:v>1.0339999789721299E-7</c:v>
                </c:pt>
                <c:pt idx="3748">
                  <c:v>1.02449995154074E-7</c:v>
                </c:pt>
                <c:pt idx="3749">
                  <c:v>1.0200000133408999E-7</c:v>
                </c:pt>
                <c:pt idx="3750">
                  <c:v>1.01549993303251E-7</c:v>
                </c:pt>
                <c:pt idx="3751">
                  <c:v>1.00950003911748E-7</c:v>
                </c:pt>
                <c:pt idx="3752">
                  <c:v>1.00850002127117E-7</c:v>
                </c:pt>
                <c:pt idx="3753">
                  <c:v>9.9849998491663401E-8</c:v>
                </c:pt>
                <c:pt idx="3754">
                  <c:v>9.9499992245455294E-8</c:v>
                </c:pt>
                <c:pt idx="3755">
                  <c:v>9.8850001961636696E-8</c:v>
                </c:pt>
                <c:pt idx="3756">
                  <c:v>9.83499930384823E-8</c:v>
                </c:pt>
                <c:pt idx="3757">
                  <c:v>9.8350007249337002E-8</c:v>
                </c:pt>
                <c:pt idx="3758">
                  <c:v>9.8149996574647905E-8</c:v>
                </c:pt>
                <c:pt idx="3759">
                  <c:v>9.74499911876591E-8</c:v>
                </c:pt>
                <c:pt idx="3760">
                  <c:v>9.7149992939193894E-8</c:v>
                </c:pt>
                <c:pt idx="3761">
                  <c:v>9.6800000903840502E-8</c:v>
                </c:pt>
                <c:pt idx="3762">
                  <c:v>9.6250005299225397E-8</c:v>
                </c:pt>
                <c:pt idx="3763">
                  <c:v>9.5849998160701904E-8</c:v>
                </c:pt>
                <c:pt idx="3764">
                  <c:v>9.5200007876883306E-8</c:v>
                </c:pt>
                <c:pt idx="3765">
                  <c:v>9.5549999912236605E-8</c:v>
                </c:pt>
                <c:pt idx="3766">
                  <c:v>9.4599997169097994E-8</c:v>
                </c:pt>
                <c:pt idx="3767">
                  <c:v>9.41000024567983E-8</c:v>
                </c:pt>
                <c:pt idx="3768">
                  <c:v>9.43499998129482E-8</c:v>
                </c:pt>
                <c:pt idx="3769">
                  <c:v>9.3399997069809602E-8</c:v>
                </c:pt>
                <c:pt idx="3770">
                  <c:v>9.2500002324413799E-8</c:v>
                </c:pt>
                <c:pt idx="3771">
                  <c:v>9.2650005001360101E-8</c:v>
                </c:pt>
                <c:pt idx="3772">
                  <c:v>9.2299998755152007E-8</c:v>
                </c:pt>
                <c:pt idx="3773">
                  <c:v>9.2000007612114105E-8</c:v>
                </c:pt>
                <c:pt idx="3774">
                  <c:v>9.1500005794387094E-8</c:v>
                </c:pt>
                <c:pt idx="3775">
                  <c:v>9.1100005761290906E-8</c:v>
                </c:pt>
                <c:pt idx="3776">
                  <c:v>9.0350013692841405E-8</c:v>
                </c:pt>
                <c:pt idx="3777">
                  <c:v>9.0749992409655494E-8</c:v>
                </c:pt>
                <c:pt idx="3778">
                  <c:v>8.9949992343463197E-8</c:v>
                </c:pt>
                <c:pt idx="3779">
                  <c:v>8.95999932026825E-8</c:v>
                </c:pt>
                <c:pt idx="3780">
                  <c:v>8.9049990492639997E-8</c:v>
                </c:pt>
                <c:pt idx="3781">
                  <c:v>8.8299991318763205E-8</c:v>
                </c:pt>
                <c:pt idx="3782">
                  <c:v>8.8349992211078603E-8</c:v>
                </c:pt>
                <c:pt idx="3783">
                  <c:v>8.8449993995709506E-8</c:v>
                </c:pt>
                <c:pt idx="3784">
                  <c:v>8.9649994094997898E-8</c:v>
                </c:pt>
                <c:pt idx="3785">
                  <c:v>8.8299998424190496E-8</c:v>
                </c:pt>
                <c:pt idx="3786">
                  <c:v>8.8000000175725198E-8</c:v>
                </c:pt>
                <c:pt idx="3787">
                  <c:v>8.7549992144886306E-8</c:v>
                </c:pt>
                <c:pt idx="3788">
                  <c:v>8.7149999217217502E-8</c:v>
                </c:pt>
                <c:pt idx="3789">
                  <c:v>8.6399992937913299E-8</c:v>
                </c:pt>
                <c:pt idx="3790">
                  <c:v>8.6050000902559894E-8</c:v>
                </c:pt>
                <c:pt idx="3791">
                  <c:v>8.6500001827971494E-8</c:v>
                </c:pt>
                <c:pt idx="3792">
                  <c:v>8.6249997366394303E-8</c:v>
                </c:pt>
                <c:pt idx="3793">
                  <c:v>8.5850004438725499E-8</c:v>
                </c:pt>
                <c:pt idx="3794">
                  <c:v>8.5400003513314005E-8</c:v>
                </c:pt>
                <c:pt idx="3795">
                  <c:v>8.5250000836367597E-8</c:v>
                </c:pt>
                <c:pt idx="3796">
                  <c:v>8.4400006983287299E-8</c:v>
                </c:pt>
                <c:pt idx="3797">
                  <c:v>8.4600003447121694E-8</c:v>
                </c:pt>
                <c:pt idx="3798">
                  <c:v>8.3949998952448302E-8</c:v>
                </c:pt>
                <c:pt idx="3799">
                  <c:v>8.4350006090971795E-8</c:v>
                </c:pt>
                <c:pt idx="3800">
                  <c:v>8.4050007842506602E-8</c:v>
                </c:pt>
                <c:pt idx="3801">
                  <c:v>8.3099997993940607E-8</c:v>
                </c:pt>
                <c:pt idx="3802">
                  <c:v>8.2399999712379199E-8</c:v>
                </c:pt>
                <c:pt idx="3803">
                  <c:v>8.2050000571598503E-8</c:v>
                </c:pt>
                <c:pt idx="3804">
                  <c:v>8.1799996110021298E-8</c:v>
                </c:pt>
                <c:pt idx="3805">
                  <c:v>8.1599999646186903E-8</c:v>
                </c:pt>
                <c:pt idx="3806">
                  <c:v>8.1549998753871398E-8</c:v>
                </c:pt>
                <c:pt idx="3807">
                  <c:v>8.1149998720775303E-8</c:v>
                </c:pt>
                <c:pt idx="3808">
                  <c:v>8.0750005793106499E-8</c:v>
                </c:pt>
                <c:pt idx="3809">
                  <c:v>8.0650004008475596E-8</c:v>
                </c:pt>
                <c:pt idx="3810">
                  <c:v>8.0199995977636704E-8</c:v>
                </c:pt>
                <c:pt idx="3811">
                  <c:v>7.9949998621486805E-8</c:v>
                </c:pt>
                <c:pt idx="3812">
                  <c:v>8.0049993300690403E-8</c:v>
                </c:pt>
                <c:pt idx="3813">
                  <c:v>7.96999941599096E-8</c:v>
                </c:pt>
                <c:pt idx="3814">
                  <c:v>7.9299994126813505E-8</c:v>
                </c:pt>
                <c:pt idx="3815">
                  <c:v>7.8999995878348206E-8</c:v>
                </c:pt>
                <c:pt idx="3816">
                  <c:v>7.8599995845252098E-8</c:v>
                </c:pt>
                <c:pt idx="3817">
                  <c:v>7.8550002058364004E-8</c:v>
                </c:pt>
                <c:pt idx="3818">
                  <c:v>7.8450000273733101E-8</c:v>
                </c:pt>
                <c:pt idx="3819">
                  <c:v>7.7649993102113499E-8</c:v>
                </c:pt>
                <c:pt idx="3820">
                  <c:v>7.7499990425167198E-8</c:v>
                </c:pt>
                <c:pt idx="3821">
                  <c:v>7.7699993994428898E-8</c:v>
                </c:pt>
                <c:pt idx="3822">
                  <c:v>7.7099990392070996E-8</c:v>
                </c:pt>
                <c:pt idx="3823">
                  <c:v>7.6849993035921203E-8</c:v>
                </c:pt>
                <c:pt idx="3824">
                  <c:v>7.6849993035921203E-8</c:v>
                </c:pt>
                <c:pt idx="3825">
                  <c:v>7.6099993862044304E-8</c:v>
                </c:pt>
                <c:pt idx="3826">
                  <c:v>7.6299997431306097E-8</c:v>
                </c:pt>
                <c:pt idx="3827">
                  <c:v>7.5599999149744597E-8</c:v>
                </c:pt>
                <c:pt idx="3828">
                  <c:v>7.5249992903536596E-8</c:v>
                </c:pt>
                <c:pt idx="3829">
                  <c:v>7.5549998257429199E-8</c:v>
                </c:pt>
                <c:pt idx="3830">
                  <c:v>7.5549998257429199E-8</c:v>
                </c:pt>
                <c:pt idx="3831">
                  <c:v>7.5300000901279405E-8</c:v>
                </c:pt>
                <c:pt idx="3832">
                  <c:v>7.5149998224333103E-8</c:v>
                </c:pt>
                <c:pt idx="3833">
                  <c:v>7.4350005263568098E-8</c:v>
                </c:pt>
                <c:pt idx="3834">
                  <c:v>7.4100007907418304E-8</c:v>
                </c:pt>
                <c:pt idx="3835">
                  <c:v>7.40500070151028E-8</c:v>
                </c:pt>
                <c:pt idx="3836">
                  <c:v>7.4100007907418304E-8</c:v>
                </c:pt>
                <c:pt idx="3837">
                  <c:v>7.3650006982006704E-8</c:v>
                </c:pt>
                <c:pt idx="3838">
                  <c:v>7.3550005197375801E-8</c:v>
                </c:pt>
                <c:pt idx="3839">
                  <c:v>7.3300007841225994E-8</c:v>
                </c:pt>
                <c:pt idx="3840">
                  <c:v>7.29500015950179E-8</c:v>
                </c:pt>
                <c:pt idx="3841">
                  <c:v>7.3000002487333404E-8</c:v>
                </c:pt>
                <c:pt idx="3842">
                  <c:v>7.2949994489590595E-8</c:v>
                </c:pt>
                <c:pt idx="3843">
                  <c:v>7.2350005098087396E-8</c:v>
                </c:pt>
                <c:pt idx="3844">
                  <c:v>7.2550001561921804E-8</c:v>
                </c:pt>
                <c:pt idx="3845">
                  <c:v>7.1700000603414003E-8</c:v>
                </c:pt>
                <c:pt idx="3846">
                  <c:v>7.1550005031895099E-8</c:v>
                </c:pt>
                <c:pt idx="3847">
                  <c:v>7.1450003247264196E-8</c:v>
                </c:pt>
                <c:pt idx="3848">
                  <c:v>7.1400009460376102E-8</c:v>
                </c:pt>
                <c:pt idx="3849">
                  <c:v>7.1350008568060703E-8</c:v>
                </c:pt>
                <c:pt idx="3850">
                  <c:v>7.1200005891114402E-8</c:v>
                </c:pt>
                <c:pt idx="3851">
                  <c:v>7.0799998752590896E-8</c:v>
                </c:pt>
                <c:pt idx="3852">
                  <c:v>7.0549994291013705E-8</c:v>
                </c:pt>
                <c:pt idx="3853">
                  <c:v>7.0399991614067403E-8</c:v>
                </c:pt>
                <c:pt idx="3854">
                  <c:v>6.9999998686398599E-8</c:v>
                </c:pt>
                <c:pt idx="3855">
                  <c:v>7.0449992506382802E-8</c:v>
                </c:pt>
                <c:pt idx="3856">
                  <c:v>7.0249996042548406E-8</c:v>
                </c:pt>
                <c:pt idx="3857">
                  <c:v>7.0049999578713998E-8</c:v>
                </c:pt>
                <c:pt idx="3858">
                  <c:v>6.9199991514778905E-8</c:v>
                </c:pt>
                <c:pt idx="3859">
                  <c:v>6.9499989763244203E-8</c:v>
                </c:pt>
                <c:pt idx="3860">
                  <c:v>6.9549990655559602E-8</c:v>
                </c:pt>
                <c:pt idx="3861">
                  <c:v>6.9549990655559602E-8</c:v>
                </c:pt>
                <c:pt idx="3862">
                  <c:v>6.9449995976356096E-8</c:v>
                </c:pt>
                <c:pt idx="3863">
                  <c:v>6.9199998620206302E-8</c:v>
                </c:pt>
                <c:pt idx="3864">
                  <c:v>6.8899993266313593E-8</c:v>
                </c:pt>
                <c:pt idx="3865">
                  <c:v>6.8699996802479198E-8</c:v>
                </c:pt>
                <c:pt idx="3866">
                  <c:v>6.8699996802479198E-8</c:v>
                </c:pt>
                <c:pt idx="3867">
                  <c:v>6.8699996802479198E-8</c:v>
                </c:pt>
                <c:pt idx="3868">
                  <c:v>6.8149994092436801E-8</c:v>
                </c:pt>
                <c:pt idx="3869">
                  <c:v>6.7899989630859597E-8</c:v>
                </c:pt>
                <c:pt idx="3870">
                  <c:v>6.7649992274709803E-8</c:v>
                </c:pt>
                <c:pt idx="3871">
                  <c:v>6.7499996703190806E-8</c:v>
                </c:pt>
                <c:pt idx="3872">
                  <c:v>6.6900000206260302E-8</c:v>
                </c:pt>
                <c:pt idx="3873">
                  <c:v>6.7449995810875394E-8</c:v>
                </c:pt>
                <c:pt idx="3874">
                  <c:v>6.7399994918559903E-8</c:v>
                </c:pt>
                <c:pt idx="3875">
                  <c:v>6.7300000239356397E-8</c:v>
                </c:pt>
                <c:pt idx="3876">
                  <c:v>6.7099996670094697E-8</c:v>
                </c:pt>
                <c:pt idx="3877">
                  <c:v>6.6799998421629399E-8</c:v>
                </c:pt>
                <c:pt idx="3878">
                  <c:v>6.6150001032383403E-8</c:v>
                </c:pt>
                <c:pt idx="3879">
                  <c:v>6.6650002850110402E-8</c:v>
                </c:pt>
                <c:pt idx="3880">
                  <c:v>6.6550001065479499E-8</c:v>
                </c:pt>
                <c:pt idx="3881">
                  <c:v>6.60499992477525E-8</c:v>
                </c:pt>
                <c:pt idx="3882">
                  <c:v>6.5899996570806199E-8</c:v>
                </c:pt>
                <c:pt idx="3883">
                  <c:v>6.5799994786175296E-8</c:v>
                </c:pt>
                <c:pt idx="3884">
                  <c:v>6.5500003643137395E-8</c:v>
                </c:pt>
                <c:pt idx="3885">
                  <c:v>6.5549997430025502E-8</c:v>
                </c:pt>
                <c:pt idx="3886">
                  <c:v>6.5649999214656405E-8</c:v>
                </c:pt>
                <c:pt idx="3887">
                  <c:v>6.5450002750821996E-8</c:v>
                </c:pt>
                <c:pt idx="3888">
                  <c:v>6.5200005394672096E-8</c:v>
                </c:pt>
                <c:pt idx="3889">
                  <c:v>6.5099996504613902E-8</c:v>
                </c:pt>
                <c:pt idx="3890">
                  <c:v>6.5000001825410396E-8</c:v>
                </c:pt>
                <c:pt idx="3891">
                  <c:v>6.4950000933094998E-8</c:v>
                </c:pt>
                <c:pt idx="3892">
                  <c:v>6.4800005361576001E-8</c:v>
                </c:pt>
                <c:pt idx="3893">
                  <c:v>6.4750004469260602E-8</c:v>
                </c:pt>
                <c:pt idx="3894">
                  <c:v>6.4800005361576001E-8</c:v>
                </c:pt>
                <c:pt idx="3895">
                  <c:v>6.4449999115367894E-8</c:v>
                </c:pt>
                <c:pt idx="3896">
                  <c:v>6.42000017592181E-8</c:v>
                </c:pt>
                <c:pt idx="3897">
                  <c:v>6.42000017592181E-8</c:v>
                </c:pt>
                <c:pt idx="3898">
                  <c:v>6.4049999082271798E-8</c:v>
                </c:pt>
                <c:pt idx="3899">
                  <c:v>6.3550004369972104E-8</c:v>
                </c:pt>
                <c:pt idx="3900">
                  <c:v>6.4050006187699103E-8</c:v>
                </c:pt>
                <c:pt idx="3901">
                  <c:v>6.2900006980726096E-8</c:v>
                </c:pt>
                <c:pt idx="3902">
                  <c:v>6.3350007906137696E-8</c:v>
                </c:pt>
                <c:pt idx="3903">
                  <c:v>6.3150004336875996E-8</c:v>
                </c:pt>
                <c:pt idx="3904">
                  <c:v>6.3049995446817695E-8</c:v>
                </c:pt>
                <c:pt idx="3905">
                  <c:v>6.2449998949887205E-8</c:v>
                </c:pt>
                <c:pt idx="3906">
                  <c:v>6.28499989829833E-8</c:v>
                </c:pt>
                <c:pt idx="3907">
                  <c:v>6.2700003411464396E-8</c:v>
                </c:pt>
                <c:pt idx="3908">
                  <c:v>6.2600001626833506E-8</c:v>
                </c:pt>
                <c:pt idx="3909">
                  <c:v>6.2600001626833506E-8</c:v>
                </c:pt>
                <c:pt idx="3910">
                  <c:v>6.2450006055314496E-8</c:v>
                </c:pt>
                <c:pt idx="3911">
                  <c:v>6.2400005162999097E-8</c:v>
                </c:pt>
                <c:pt idx="3912">
                  <c:v>6.2350004270683699E-8</c:v>
                </c:pt>
                <c:pt idx="3913">
                  <c:v>6.2300003378368194E-8</c:v>
                </c:pt>
                <c:pt idx="3914">
                  <c:v>6.1400001527545101E-8</c:v>
                </c:pt>
                <c:pt idx="3915">
                  <c:v>6.1950004237587498E-8</c:v>
                </c:pt>
                <c:pt idx="3916">
                  <c:v>6.1950004237587498E-8</c:v>
                </c:pt>
                <c:pt idx="3917">
                  <c:v>6.1850002452956595E-8</c:v>
                </c:pt>
                <c:pt idx="3918">
                  <c:v>6.1750007773753102E-8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14-45B9-B310-3EB4D4D7FEF3}"/>
            </c:ext>
          </c:extLst>
        </c:ser>
        <c:ser>
          <c:idx val="2"/>
          <c:order val="2"/>
          <c:tx>
            <c:v>OP1.2b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OP2'!$G$6:$G$7202</c:f>
              <c:numCache>
                <c:formatCode>0.00</c:formatCode>
                <c:ptCount val="7197"/>
                <c:pt idx="0">
                  <c:v>-4</c:v>
                </c:pt>
                <c:pt idx="1">
                  <c:v>-3.9666383332676358</c:v>
                </c:pt>
                <c:pt idx="2">
                  <c:v>-3.9333041666613684</c:v>
                </c:pt>
                <c:pt idx="3">
                  <c:v>-3.8999697221650016</c:v>
                </c:pt>
                <c:pt idx="4">
                  <c:v>-3.8666636110676658</c:v>
                </c:pt>
                <c:pt idx="5">
                  <c:v>-3.8333011110623678</c:v>
                </c:pt>
                <c:pt idx="6">
                  <c:v>-3.7999669443898729</c:v>
                </c:pt>
                <c:pt idx="7">
                  <c:v>-3.7666327777173785</c:v>
                </c:pt>
                <c:pt idx="8">
                  <c:v>-3.7333261110385259</c:v>
                </c:pt>
                <c:pt idx="9">
                  <c:v>-3.6999644444386166</c:v>
                </c:pt>
                <c:pt idx="10">
                  <c:v>-3.6666580555174084</c:v>
                </c:pt>
                <c:pt idx="11">
                  <c:v>-3.6332958332697549</c:v>
                </c:pt>
                <c:pt idx="12">
                  <c:v>-3.5999897221724191</c:v>
                </c:pt>
                <c:pt idx="13">
                  <c:v>-3.5666555555661521</c:v>
                </c:pt>
                <c:pt idx="14">
                  <c:v>-3.5332927777369818</c:v>
                </c:pt>
                <c:pt idx="15">
                  <c:v>-3.4999594444036486</c:v>
                </c:pt>
                <c:pt idx="16">
                  <c:v>-3.4666247221496369</c:v>
                </c:pt>
                <c:pt idx="17">
                  <c:v>-3.4332905554771425</c:v>
                </c:pt>
                <c:pt idx="18">
                  <c:v>-3.3999563888046476</c:v>
                </c:pt>
                <c:pt idx="19">
                  <c:v>-3.3666216666168638</c:v>
                </c:pt>
                <c:pt idx="20">
                  <c:v>-3.333315555519528</c:v>
                </c:pt>
                <c:pt idx="21">
                  <c:v>-3.299981666604678</c:v>
                </c:pt>
                <c:pt idx="22">
                  <c:v>-3.2666197222471238</c:v>
                </c:pt>
                <c:pt idx="23">
                  <c:v>-3.2332855555084015</c:v>
                </c:pt>
                <c:pt idx="24">
                  <c:v>-3.1999508333206177</c:v>
                </c:pt>
                <c:pt idx="25">
                  <c:v>-3.1666166666481228</c:v>
                </c:pt>
                <c:pt idx="26">
                  <c:v>-3.1333102777269151</c:v>
                </c:pt>
                <c:pt idx="27">
                  <c:v>-3.0999483333031339</c:v>
                </c:pt>
                <c:pt idx="28">
                  <c:v>-3.0666141665644115</c:v>
                </c:pt>
                <c:pt idx="29">
                  <c:v>-3.033280277715789</c:v>
                </c:pt>
                <c:pt idx="30">
                  <c:v>-2.9999458332856497</c:v>
                </c:pt>
                <c:pt idx="31">
                  <c:v>-2.9666394443644419</c:v>
                </c:pt>
                <c:pt idx="32">
                  <c:v>-2.933305277691947</c:v>
                </c:pt>
                <c:pt idx="33">
                  <c:v>-2.899943055510521</c:v>
                </c:pt>
                <c:pt idx="34">
                  <c:v>-2.8666086110803817</c:v>
                </c:pt>
                <c:pt idx="35">
                  <c:v>-2.8332747221655317</c:v>
                </c:pt>
                <c:pt idx="36">
                  <c:v>-2.7999405554930368</c:v>
                </c:pt>
                <c:pt idx="37">
                  <c:v>-2.766634166571829</c:v>
                </c:pt>
                <c:pt idx="38">
                  <c:v>-2.7332994443840448</c:v>
                </c:pt>
                <c:pt idx="39">
                  <c:v>-2.6999375000264907</c:v>
                </c:pt>
                <c:pt idx="40">
                  <c:v>-2.6666033332877692</c:v>
                </c:pt>
                <c:pt idx="41">
                  <c:v>-2.6332691666152743</c:v>
                </c:pt>
                <c:pt idx="42">
                  <c:v>-2.599963055451711</c:v>
                </c:pt>
                <c:pt idx="43">
                  <c:v>-2.566600833270285</c:v>
                </c:pt>
                <c:pt idx="44">
                  <c:v>-2.5332663889063731</c:v>
                </c:pt>
                <c:pt idx="45">
                  <c:v>-2.4999322221676508</c:v>
                </c:pt>
                <c:pt idx="46">
                  <c:v>-2.4665986110104452</c:v>
                </c:pt>
                <c:pt idx="47">
                  <c:v>-2.4332911110586588</c:v>
                </c:pt>
                <c:pt idx="48">
                  <c:v>-2.3999574999676812</c:v>
                </c:pt>
                <c:pt idx="49">
                  <c:v>-2.3666236110528311</c:v>
                </c:pt>
                <c:pt idx="50">
                  <c:v>-2.3332891666226914</c:v>
                </c:pt>
                <c:pt idx="51">
                  <c:v>-2.2999269443750379</c:v>
                </c:pt>
                <c:pt idx="52">
                  <c:v>-2.2665933332840602</c:v>
                </c:pt>
                <c:pt idx="53">
                  <c:v>-2.2332863889137906</c:v>
                </c:pt>
                <c:pt idx="54">
                  <c:v>-2.1999519443511963</c:v>
                </c:pt>
                <c:pt idx="55">
                  <c:v>-2.1665902777512871</c:v>
                </c:pt>
                <c:pt idx="56">
                  <c:v>-2.1332558333211473</c:v>
                </c:pt>
                <c:pt idx="57">
                  <c:v>-2.0999213888247805</c:v>
                </c:pt>
                <c:pt idx="58">
                  <c:v>-2.0665874999099305</c:v>
                </c:pt>
                <c:pt idx="59">
                  <c:v>-2.0332536110613084</c:v>
                </c:pt>
                <c:pt idx="60">
                  <c:v>-1.9999469443824558</c:v>
                </c:pt>
                <c:pt idx="61">
                  <c:v>-1.9665852777163186</c:v>
                </c:pt>
                <c:pt idx="62">
                  <c:v>-1.9332508333524068</c:v>
                </c:pt>
                <c:pt idx="63">
                  <c:v>-1.8999163887898125</c:v>
                </c:pt>
                <c:pt idx="64">
                  <c:v>-1.8665822221835455</c:v>
                </c:pt>
                <c:pt idx="65">
                  <c:v>-1.8332758332623378</c:v>
                </c:pt>
                <c:pt idx="66">
                  <c:v>-1.7999136110809113</c:v>
                </c:pt>
                <c:pt idx="67">
                  <c:v>-1.7665797222322888</c:v>
                </c:pt>
                <c:pt idx="68">
                  <c:v>-1.7332455555597943</c:v>
                </c:pt>
                <c:pt idx="69">
                  <c:v>-1.6999116665787168</c:v>
                </c:pt>
                <c:pt idx="70">
                  <c:v>-1.6665769443909326</c:v>
                </c:pt>
                <c:pt idx="71">
                  <c:v>-1.6332708333598243</c:v>
                </c:pt>
                <c:pt idx="72">
                  <c:v>-1.5999366666211023</c:v>
                </c:pt>
                <c:pt idx="73">
                  <c:v>-1.5665744444396759</c:v>
                </c:pt>
                <c:pt idx="74">
                  <c:v>-1.5332405555248259</c:v>
                </c:pt>
                <c:pt idx="75">
                  <c:v>-1.4999058332708146</c:v>
                </c:pt>
                <c:pt idx="76">
                  <c:v>-1.4665997222397062</c:v>
                </c:pt>
                <c:pt idx="77">
                  <c:v>-1.4332377777496972</c:v>
                </c:pt>
                <c:pt idx="78">
                  <c:v>-1.3999033333195579</c:v>
                </c:pt>
                <c:pt idx="79">
                  <c:v>-1.3665680554840298</c:v>
                </c:pt>
                <c:pt idx="80">
                  <c:v>-1.3332349999745685</c:v>
                </c:pt>
                <c:pt idx="81">
                  <c:v>-1.2999008332358466</c:v>
                </c:pt>
                <c:pt idx="82">
                  <c:v>-1.2665941666232214</c:v>
                </c:pt>
                <c:pt idx="83">
                  <c:v>-1.2332324999570847</c:v>
                </c:pt>
                <c:pt idx="84">
                  <c:v>-1.1998983332845898</c:v>
                </c:pt>
                <c:pt idx="85">
                  <c:v>-1.1665638888544505</c:v>
                </c:pt>
                <c:pt idx="86">
                  <c:v>-1.133230000005828</c:v>
                </c:pt>
                <c:pt idx="87">
                  <c:v>-1.0999233333269753</c:v>
                </c:pt>
                <c:pt idx="88">
                  <c:v>-1.0665894444121253</c:v>
                </c:pt>
                <c:pt idx="89">
                  <c:v>-1.033254999915759</c:v>
                </c:pt>
                <c:pt idx="90">
                  <c:v>-0.99989305555820485</c:v>
                </c:pt>
                <c:pt idx="91">
                  <c:v>-0.96655861106183805</c:v>
                </c:pt>
                <c:pt idx="92">
                  <c:v>-0.93325249996450221</c:v>
                </c:pt>
                <c:pt idx="93">
                  <c:v>-0.89991833329200732</c:v>
                </c:pt>
                <c:pt idx="94">
                  <c:v>-0.86658416668574034</c:v>
                </c:pt>
                <c:pt idx="95">
                  <c:v>-0.83322222219573128</c:v>
                </c:pt>
                <c:pt idx="96">
                  <c:v>-0.79988749994172004</c:v>
                </c:pt>
                <c:pt idx="97">
                  <c:v>-0.76655333333545261</c:v>
                </c:pt>
                <c:pt idx="98">
                  <c:v>-0.73324694441424487</c:v>
                </c:pt>
                <c:pt idx="99">
                  <c:v>-0.69988499992423581</c:v>
                </c:pt>
                <c:pt idx="100">
                  <c:v>-0.66657833324538318</c:v>
                </c:pt>
                <c:pt idx="101">
                  <c:v>-0.63321666664547394</c:v>
                </c:pt>
                <c:pt idx="102">
                  <c:v>-0.5998822222153346</c:v>
                </c:pt>
                <c:pt idx="103">
                  <c:v>-0.56654805554283971</c:v>
                </c:pt>
                <c:pt idx="104">
                  <c:v>-0.53321416656176268</c:v>
                </c:pt>
                <c:pt idx="105">
                  <c:v>-0.49990749994913752</c:v>
                </c:pt>
                <c:pt idx="106">
                  <c:v>-0.46654555552535593</c:v>
                </c:pt>
                <c:pt idx="107">
                  <c:v>-0.43321138885286103</c:v>
                </c:pt>
                <c:pt idx="108">
                  <c:v>-0.3998769444227217</c:v>
                </c:pt>
                <c:pt idx="109">
                  <c:v>-0.36654249999258237</c:v>
                </c:pt>
                <c:pt idx="110">
                  <c:v>-0.33320805549621602</c:v>
                </c:pt>
                <c:pt idx="111">
                  <c:v>-0.29990222222275209</c:v>
                </c:pt>
                <c:pt idx="112">
                  <c:v>-0.26653999997509858</c:v>
                </c:pt>
                <c:pt idx="113">
                  <c:v>-0.23320611106024858</c:v>
                </c:pt>
                <c:pt idx="114">
                  <c:v>-0.19987166663010925</c:v>
                </c:pt>
                <c:pt idx="115">
                  <c:v>-0.16653750002384182</c:v>
                </c:pt>
                <c:pt idx="116">
                  <c:v>-0.13323138886027852</c:v>
                </c:pt>
                <c:pt idx="117">
                  <c:v>-9.9868888854980575E-2</c:v>
                </c:pt>
                <c:pt idx="118">
                  <c:v>-6.6535277764002476E-2</c:v>
                </c:pt>
                <c:pt idx="119">
                  <c:v>-3.3200277752346352E-2</c:v>
                </c:pt>
                <c:pt idx="120">
                  <c:v>1.3388892014809528E-4</c:v>
                </c:pt>
                <c:pt idx="121">
                  <c:v>3.3440000017484373E-2</c:v>
                </c:pt>
                <c:pt idx="122">
                  <c:v>6.680194450749255E-2</c:v>
                </c:pt>
                <c:pt idx="123">
                  <c:v>0.10013666669527677</c:v>
                </c:pt>
                <c:pt idx="124">
                  <c:v>0.13347055561012677</c:v>
                </c:pt>
                <c:pt idx="125">
                  <c:v>0.1668047222163942</c:v>
                </c:pt>
                <c:pt idx="126">
                  <c:v>0.20013972229427779</c:v>
                </c:pt>
                <c:pt idx="127">
                  <c:v>0.233473055627611</c:v>
                </c:pt>
                <c:pt idx="128">
                  <c:v>0.26680750005774989</c:v>
                </c:pt>
                <c:pt idx="129">
                  <c:v>0.30014166673024523</c:v>
                </c:pt>
                <c:pt idx="130">
                  <c:v>0.33347583333651265</c:v>
                </c:pt>
                <c:pt idx="131">
                  <c:v>0.36681027783287856</c:v>
                </c:pt>
                <c:pt idx="132">
                  <c:v>0.40014444443914599</c:v>
                </c:pt>
                <c:pt idx="133">
                  <c:v>0.43347888893551278</c:v>
                </c:pt>
                <c:pt idx="134">
                  <c:v>0.46681277785036279</c:v>
                </c:pt>
                <c:pt idx="135">
                  <c:v>0.50014694445663022</c:v>
                </c:pt>
                <c:pt idx="136">
                  <c:v>0.53348138895299702</c:v>
                </c:pt>
                <c:pt idx="137">
                  <c:v>0.56681555555926444</c:v>
                </c:pt>
                <c:pt idx="138">
                  <c:v>0.60014972223175889</c:v>
                </c:pt>
                <c:pt idx="139">
                  <c:v>0.63348388897048125</c:v>
                </c:pt>
                <c:pt idx="140">
                  <c:v>0.66681805557674867</c:v>
                </c:pt>
                <c:pt idx="141">
                  <c:v>0.70012472225560085</c:v>
                </c:pt>
                <c:pt idx="142">
                  <c:v>0.73345916675196765</c:v>
                </c:pt>
                <c:pt idx="143">
                  <c:v>0.76679333335823507</c:v>
                </c:pt>
                <c:pt idx="144">
                  <c:v>0.80012722227308508</c:v>
                </c:pt>
                <c:pt idx="145">
                  <c:v>0.83346166670322397</c:v>
                </c:pt>
                <c:pt idx="146">
                  <c:v>0.86682388895087747</c:v>
                </c:pt>
                <c:pt idx="147">
                  <c:v>0.90015861113866169</c:v>
                </c:pt>
                <c:pt idx="148">
                  <c:v>0.93349222222963935</c:v>
                </c:pt>
                <c:pt idx="149">
                  <c:v>0.96682638890213468</c:v>
                </c:pt>
                <c:pt idx="150">
                  <c:v>1.000132500065698</c:v>
                </c:pt>
                <c:pt idx="151">
                  <c:v>1.0334947223133515</c:v>
                </c:pt>
                <c:pt idx="152">
                  <c:v>1.066828888919618</c:v>
                </c:pt>
                <c:pt idx="153">
                  <c:v>1.1001350000831813</c:v>
                </c:pt>
                <c:pt idx="154">
                  <c:v>1.1334969445069634</c:v>
                </c:pt>
                <c:pt idx="155">
                  <c:v>1.1668316666947467</c:v>
                </c:pt>
                <c:pt idx="156">
                  <c:v>1.2001380555497274</c:v>
                </c:pt>
                <c:pt idx="157">
                  <c:v>1.2335000000397365</c:v>
                </c:pt>
                <c:pt idx="158">
                  <c:v>1.2668344444698754</c:v>
                </c:pt>
                <c:pt idx="159">
                  <c:v>1.3001683333847254</c:v>
                </c:pt>
                <c:pt idx="160">
                  <c:v>1.333474722305934</c:v>
                </c:pt>
                <c:pt idx="161">
                  <c:v>1.3668366666634881</c:v>
                </c:pt>
                <c:pt idx="162">
                  <c:v>1.4001427778270505</c:v>
                </c:pt>
                <c:pt idx="163">
                  <c:v>1.4335052778323494</c:v>
                </c:pt>
                <c:pt idx="164">
                  <c:v>1.466840277777778</c:v>
                </c:pt>
                <c:pt idx="165">
                  <c:v>1.5001738889349827</c:v>
                </c:pt>
                <c:pt idx="166">
                  <c:v>1.533480000032319</c:v>
                </c:pt>
                <c:pt idx="167">
                  <c:v>1.5668419444561001</c:v>
                </c:pt>
                <c:pt idx="168">
                  <c:v>1.6001763889524669</c:v>
                </c:pt>
                <c:pt idx="169">
                  <c:v>1.633510277867317</c:v>
                </c:pt>
                <c:pt idx="170">
                  <c:v>1.6668444444735844</c:v>
                </c:pt>
                <c:pt idx="171">
                  <c:v>1.7001791667275956</c:v>
                </c:pt>
                <c:pt idx="172">
                  <c:v>1.7335127778185742</c:v>
                </c:pt>
                <c:pt idx="173">
                  <c:v>1.766847222248713</c:v>
                </c:pt>
                <c:pt idx="174">
                  <c:v>1.8001536111036938</c:v>
                </c:pt>
                <c:pt idx="175">
                  <c:v>1.8334880556000606</c:v>
                </c:pt>
                <c:pt idx="176">
                  <c:v>1.8668227778540718</c:v>
                </c:pt>
                <c:pt idx="177">
                  <c:v>1.9001838889386917</c:v>
                </c:pt>
                <c:pt idx="178">
                  <c:v>1.9335183333688315</c:v>
                </c:pt>
                <c:pt idx="179">
                  <c:v>1.9668247222238113</c:v>
                </c:pt>
                <c:pt idx="180">
                  <c:v>2.0001866667138204</c:v>
                </c:pt>
                <c:pt idx="181">
                  <c:v>2.0335211111439602</c:v>
                </c:pt>
                <c:pt idx="182">
                  <c:v>2.0668563889132603</c:v>
                </c:pt>
                <c:pt idx="183">
                  <c:v>2.1001616667376624</c:v>
                </c:pt>
                <c:pt idx="184">
                  <c:v>2.1334955555862853</c:v>
                </c:pt>
                <c:pt idx="185">
                  <c:v>2.1668580555915833</c:v>
                </c:pt>
                <c:pt idx="186">
                  <c:v>2.2001922222640777</c:v>
                </c:pt>
                <c:pt idx="187">
                  <c:v>2.2335263889365722</c:v>
                </c:pt>
                <c:pt idx="188">
                  <c:v>2.2668327778577808</c:v>
                </c:pt>
                <c:pt idx="189">
                  <c:v>2.3001672222879197</c:v>
                </c:pt>
                <c:pt idx="190">
                  <c:v>2.3335013889604141</c:v>
                </c:pt>
                <c:pt idx="191">
                  <c:v>2.3668355555666816</c:v>
                </c:pt>
                <c:pt idx="192">
                  <c:v>2.4001694444815316</c:v>
                </c:pt>
                <c:pt idx="193">
                  <c:v>2.4335319444868304</c:v>
                </c:pt>
                <c:pt idx="194">
                  <c:v>2.4668658334016804</c:v>
                </c:pt>
                <c:pt idx="195">
                  <c:v>2.5001722222566602</c:v>
                </c:pt>
                <c:pt idx="196">
                  <c:v>2.5335063889291547</c:v>
                </c:pt>
                <c:pt idx="197">
                  <c:v>2.5668411111169389</c:v>
                </c:pt>
                <c:pt idx="198">
                  <c:v>2.600203055606948</c:v>
                </c:pt>
                <c:pt idx="199">
                  <c:v>2.6335091666380563</c:v>
                </c:pt>
                <c:pt idx="200">
                  <c:v>2.6668430556191343</c:v>
                </c:pt>
                <c:pt idx="201">
                  <c:v>2.7002050000429154</c:v>
                </c:pt>
                <c:pt idx="202">
                  <c:v>2.7335116667217676</c:v>
                </c:pt>
                <c:pt idx="203">
                  <c:v>2.7668736111455496</c:v>
                </c:pt>
                <c:pt idx="204">
                  <c:v>2.8002077778180441</c:v>
                </c:pt>
                <c:pt idx="205">
                  <c:v>2.8335425000058283</c:v>
                </c:pt>
                <c:pt idx="206">
                  <c:v>2.866876111163033</c:v>
                </c:pt>
                <c:pt idx="207">
                  <c:v>2.9001833333571749</c:v>
                </c:pt>
                <c:pt idx="208">
                  <c:v>2.9335455556048284</c:v>
                </c:pt>
                <c:pt idx="209">
                  <c:v>2.9668513888782924</c:v>
                </c:pt>
                <c:pt idx="210">
                  <c:v>3.0002136111259459</c:v>
                </c:pt>
                <c:pt idx="211">
                  <c:v>3.0335477777984403</c:v>
                </c:pt>
                <c:pt idx="212">
                  <c:v>3.0668541667196489</c:v>
                </c:pt>
                <c:pt idx="213">
                  <c:v>3.1001886111497878</c:v>
                </c:pt>
                <c:pt idx="214">
                  <c:v>3.1335511111550858</c:v>
                </c:pt>
                <c:pt idx="215">
                  <c:v>3.1668566666709053</c:v>
                </c:pt>
                <c:pt idx="216">
                  <c:v>3.2001913889249165</c:v>
                </c:pt>
                <c:pt idx="217">
                  <c:v>3.2335533333486977</c:v>
                </c:pt>
                <c:pt idx="218">
                  <c:v>3.2668597222699063</c:v>
                </c:pt>
                <c:pt idx="219">
                  <c:v>3.3001936111185284</c:v>
                </c:pt>
                <c:pt idx="220">
                  <c:v>3.3335555556085374</c:v>
                </c:pt>
                <c:pt idx="221">
                  <c:v>3.3668900000386772</c:v>
                </c:pt>
                <c:pt idx="222">
                  <c:v>3.400196388959885</c:v>
                </c:pt>
                <c:pt idx="223">
                  <c:v>3.4335308333900239</c:v>
                </c:pt>
                <c:pt idx="224">
                  <c:v>3.4668927778138059</c:v>
                </c:pt>
                <c:pt idx="225">
                  <c:v>3.5002272223101718</c:v>
                </c:pt>
                <c:pt idx="226">
                  <c:v>3.5335611111587948</c:v>
                </c:pt>
                <c:pt idx="227">
                  <c:v>3.5668952778312892</c:v>
                </c:pt>
                <c:pt idx="228">
                  <c:v>3.600201666752497</c:v>
                </c:pt>
                <c:pt idx="229">
                  <c:v>3.6335638889339235</c:v>
                </c:pt>
                <c:pt idx="230">
                  <c:v>3.6668716667095822</c:v>
                </c:pt>
                <c:pt idx="231">
                  <c:v>3.7002325001027847</c:v>
                </c:pt>
                <c:pt idx="232">
                  <c:v>3.7335388888915384</c:v>
                </c:pt>
                <c:pt idx="233">
                  <c:v>3.7668727778063884</c:v>
                </c:pt>
                <c:pt idx="234">
                  <c:v>3.8002352778116864</c:v>
                </c:pt>
                <c:pt idx="235">
                  <c:v>3.8335413889752497</c:v>
                </c:pt>
                <c:pt idx="236">
                  <c:v>3.8668755555815171</c:v>
                </c:pt>
                <c:pt idx="237">
                  <c:v>3.9002375000715253</c:v>
                </c:pt>
                <c:pt idx="238">
                  <c:v>3.933543888926506</c:v>
                </c:pt>
                <c:pt idx="239">
                  <c:v>3.9669061111741595</c:v>
                </c:pt>
                <c:pt idx="240">
                  <c:v>4.0002125000953672</c:v>
                </c:pt>
                <c:pt idx="241">
                  <c:v>4.0335472222831505</c:v>
                </c:pt>
                <c:pt idx="242">
                  <c:v>4.0669091666407056</c:v>
                </c:pt>
                <c:pt idx="243">
                  <c:v>4.1002430556217835</c:v>
                </c:pt>
                <c:pt idx="244">
                  <c:v>4.1335775000519224</c:v>
                </c:pt>
                <c:pt idx="245">
                  <c:v>4.1668838889731301</c:v>
                </c:pt>
                <c:pt idx="246">
                  <c:v>4.2002177778217522</c:v>
                </c:pt>
                <c:pt idx="247">
                  <c:v>4.2335800000031796</c:v>
                </c:pt>
                <c:pt idx="248">
                  <c:v>4.2668869444396762</c:v>
                </c:pt>
                <c:pt idx="249">
                  <c:v>4.3002480556567502</c:v>
                </c:pt>
                <c:pt idx="250">
                  <c:v>4.3335822222630185</c:v>
                </c:pt>
                <c:pt idx="251">
                  <c:v>4.3668891666995151</c:v>
                </c:pt>
                <c:pt idx="252">
                  <c:v>4.4002230556143651</c:v>
                </c:pt>
                <c:pt idx="253">
                  <c:v>4.4335852777957925</c:v>
                </c:pt>
                <c:pt idx="254">
                  <c:v>4.4668919444746447</c:v>
                </c:pt>
                <c:pt idx="255">
                  <c:v>4.5083097222778541</c:v>
                </c:pt>
                <c:pt idx="256">
                  <c:v>4.5416161111990618</c:v>
                </c:pt>
                <c:pt idx="257">
                  <c:v>4.5749783333804874</c:v>
                </c:pt>
                <c:pt idx="258">
                  <c:v>4.6083125000529819</c:v>
                </c:pt>
                <c:pt idx="259">
                  <c:v>4.641646388901604</c:v>
                </c:pt>
                <c:pt idx="260">
                  <c:v>4.6749808333979708</c:v>
                </c:pt>
                <c:pt idx="261">
                  <c:v>4.7082875000105968</c:v>
                </c:pt>
                <c:pt idx="262">
                  <c:v>4.741621388991673</c:v>
                </c:pt>
                <c:pt idx="263">
                  <c:v>4.7749566666947469</c:v>
                </c:pt>
                <c:pt idx="264">
                  <c:v>4.8083177777793669</c:v>
                </c:pt>
                <c:pt idx="265">
                  <c:v>4.8416519444518613</c:v>
                </c:pt>
                <c:pt idx="266">
                  <c:v>4.8749863889482281</c:v>
                </c:pt>
                <c:pt idx="267">
                  <c:v>4.9082927778032097</c:v>
                </c:pt>
                <c:pt idx="268">
                  <c:v>4.9416547222932188</c:v>
                </c:pt>
                <c:pt idx="269">
                  <c:v>4.974989999996291</c:v>
                </c:pt>
                <c:pt idx="270">
                  <c:v>5.0083230555719798</c:v>
                </c:pt>
                <c:pt idx="271">
                  <c:v>5.0416291666693152</c:v>
                </c:pt>
                <c:pt idx="272">
                  <c:v>5.0749633333418096</c:v>
                </c:pt>
                <c:pt idx="273">
                  <c:v>5.1082986111773376</c:v>
                </c:pt>
                <c:pt idx="274">
                  <c:v>5.1416597222619593</c:v>
                </c:pt>
                <c:pt idx="275">
                  <c:v>5.1749941666920982</c:v>
                </c:pt>
                <c:pt idx="276">
                  <c:v>5.2083286111222371</c:v>
                </c:pt>
                <c:pt idx="277">
                  <c:v>5.2416625000370871</c:v>
                </c:pt>
                <c:pt idx="278">
                  <c:v>5.2749969445334539</c:v>
                </c:pt>
                <c:pt idx="279">
                  <c:v>5.3083030555645632</c:v>
                </c:pt>
                <c:pt idx="280">
                  <c:v>5.3416650000545722</c:v>
                </c:pt>
                <c:pt idx="281">
                  <c:v>5.3749997222423556</c:v>
                </c:pt>
                <c:pt idx="282">
                  <c:v>5.40833388891485</c:v>
                </c:pt>
                <c:pt idx="283">
                  <c:v>5.4416677778297</c:v>
                </c:pt>
                <c:pt idx="284">
                  <c:v>5.4750019445021945</c:v>
                </c:pt>
                <c:pt idx="285">
                  <c:v>5.5083366666899796</c:v>
                </c:pt>
                <c:pt idx="286">
                  <c:v>5.541670833362474</c:v>
                </c:pt>
                <c:pt idx="287">
                  <c:v>5.574976666702165</c:v>
                </c:pt>
                <c:pt idx="288">
                  <c:v>5.6083388888835906</c:v>
                </c:pt>
                <c:pt idx="289">
                  <c:v>5.6416730556223129</c:v>
                </c:pt>
                <c:pt idx="290">
                  <c:v>5.6750075000524518</c:v>
                </c:pt>
                <c:pt idx="291">
                  <c:v>5.7083416667249463</c:v>
                </c:pt>
                <c:pt idx="292">
                  <c:v>5.7416758333312146</c:v>
                </c:pt>
                <c:pt idx="293">
                  <c:v>5.775010000003709</c:v>
                </c:pt>
                <c:pt idx="294">
                  <c:v>5.8083163889249168</c:v>
                </c:pt>
                <c:pt idx="295">
                  <c:v>5.8416786111725703</c:v>
                </c:pt>
                <c:pt idx="296">
                  <c:v>5.8750130556027091</c:v>
                </c:pt>
                <c:pt idx="297">
                  <c:v>5.9083472222752036</c:v>
                </c:pt>
                <c:pt idx="298">
                  <c:v>5.941681388947698</c:v>
                </c:pt>
                <c:pt idx="299">
                  <c:v>5.9750155555539664</c:v>
                </c:pt>
                <c:pt idx="300">
                  <c:v>6.0083500000503332</c:v>
                </c:pt>
                <c:pt idx="301">
                  <c:v>6.0416841667228276</c:v>
                </c:pt>
                <c:pt idx="302">
                  <c:v>6.0750180555714497</c:v>
                </c:pt>
                <c:pt idx="303">
                  <c:v>6.1083525000678165</c:v>
                </c:pt>
                <c:pt idx="304">
                  <c:v>6.1416866666740848</c:v>
                </c:pt>
                <c:pt idx="305">
                  <c:v>6.174993333352937</c:v>
                </c:pt>
                <c:pt idx="306">
                  <c:v>6.2083550000853016</c:v>
                </c:pt>
                <c:pt idx="307">
                  <c:v>6.2416897222730849</c:v>
                </c:pt>
                <c:pt idx="308">
                  <c:v>6.2749961111942927</c:v>
                </c:pt>
                <c:pt idx="309">
                  <c:v>6.3083302778667871</c:v>
                </c:pt>
                <c:pt idx="310">
                  <c:v>6.3416641667154092</c:v>
                </c:pt>
                <c:pt idx="311">
                  <c:v>6.3749986111455499</c:v>
                </c:pt>
                <c:pt idx="312">
                  <c:v>6.4083327778180443</c:v>
                </c:pt>
                <c:pt idx="313">
                  <c:v>6.4416669444243109</c:v>
                </c:pt>
                <c:pt idx="314">
                  <c:v>6.4750011111630332</c:v>
                </c:pt>
                <c:pt idx="315">
                  <c:v>6.5083355555931721</c:v>
                </c:pt>
                <c:pt idx="316">
                  <c:v>6.5416700000233128</c:v>
                </c:pt>
                <c:pt idx="317">
                  <c:v>6.5750041666958072</c:v>
                </c:pt>
                <c:pt idx="318">
                  <c:v>6.6083661111858163</c:v>
                </c:pt>
                <c:pt idx="319">
                  <c:v>6.6416727778646685</c:v>
                </c:pt>
                <c:pt idx="320">
                  <c:v>6.6750063889556461</c:v>
                </c:pt>
                <c:pt idx="321">
                  <c:v>6.708340833385785</c:v>
                </c:pt>
                <c:pt idx="322">
                  <c:v>6.7416752778159239</c:v>
                </c:pt>
                <c:pt idx="323">
                  <c:v>6.7750369445482885</c:v>
                </c:pt>
                <c:pt idx="324">
                  <c:v>6.8083711111545568</c:v>
                </c:pt>
                <c:pt idx="325">
                  <c:v>6.8417058334085681</c:v>
                </c:pt>
                <c:pt idx="326">
                  <c:v>6.8750394444995457</c:v>
                </c:pt>
                <c:pt idx="327">
                  <c:v>6.9083463889360424</c:v>
                </c:pt>
                <c:pt idx="328">
                  <c:v>6.9416802777846662</c:v>
                </c:pt>
                <c:pt idx="329">
                  <c:v>6.9750419445170291</c:v>
                </c:pt>
                <c:pt idx="330">
                  <c:v>7.0083766667048142</c:v>
                </c:pt>
                <c:pt idx="331">
                  <c:v>7.0416827778683775</c:v>
                </c:pt>
                <c:pt idx="332">
                  <c:v>7.0750447222259307</c:v>
                </c:pt>
                <c:pt idx="333">
                  <c:v>7.1083513889047829</c:v>
                </c:pt>
                <c:pt idx="334">
                  <c:v>7.1416858334011497</c:v>
                </c:pt>
                <c:pt idx="335">
                  <c:v>7.1750475000672864</c:v>
                </c:pt>
                <c:pt idx="336">
                  <c:v>7.208353888922268</c:v>
                </c:pt>
                <c:pt idx="337">
                  <c:v>7.2416883334186348</c:v>
                </c:pt>
                <c:pt idx="338">
                  <c:v>7.2750219445096125</c:v>
                </c:pt>
                <c:pt idx="339">
                  <c:v>7.3083563889397514</c:v>
                </c:pt>
                <c:pt idx="340">
                  <c:v>7.341718611121177</c:v>
                </c:pt>
                <c:pt idx="341">
                  <c:v>7.3750530556175438</c:v>
                </c:pt>
                <c:pt idx="342">
                  <c:v>7.4083591667148809</c:v>
                </c:pt>
                <c:pt idx="343">
                  <c:v>7.4417213889625344</c:v>
                </c:pt>
                <c:pt idx="344">
                  <c:v>7.4750558333264454</c:v>
                </c:pt>
                <c:pt idx="345">
                  <c:v>7.5083897222412954</c:v>
                </c:pt>
                <c:pt idx="346">
                  <c:v>7.5416961111625032</c:v>
                </c:pt>
                <c:pt idx="347">
                  <c:v>7.5750577778286399</c:v>
                </c:pt>
                <c:pt idx="348">
                  <c:v>7.6083919445011343</c:v>
                </c:pt>
                <c:pt idx="349">
                  <c:v>7.641726388931275</c:v>
                </c:pt>
                <c:pt idx="350">
                  <c:v>7.6750327778524827</c:v>
                </c:pt>
                <c:pt idx="351">
                  <c:v>7.7083947222762639</c:v>
                </c:pt>
                <c:pt idx="352">
                  <c:v>7.7417288888825304</c:v>
                </c:pt>
                <c:pt idx="353">
                  <c:v>7.7750352778037382</c:v>
                </c:pt>
                <c:pt idx="354">
                  <c:v>7.8083702778816217</c:v>
                </c:pt>
                <c:pt idx="355">
                  <c:v>7.8417038889726012</c:v>
                </c:pt>
                <c:pt idx="356">
                  <c:v>7.8750661111540268</c:v>
                </c:pt>
                <c:pt idx="357">
                  <c:v>7.9084005555841657</c:v>
                </c:pt>
                <c:pt idx="358">
                  <c:v>7.9417344444990157</c:v>
                </c:pt>
                <c:pt idx="359">
                  <c:v>7.9750405555963511</c:v>
                </c:pt>
                <c:pt idx="360">
                  <c:v>8.0083750000264917</c:v>
                </c:pt>
                <c:pt idx="361">
                  <c:v>8.0417094445228585</c:v>
                </c:pt>
                <c:pt idx="362">
                  <c:v>8.075043611195353</c:v>
                </c:pt>
                <c:pt idx="363">
                  <c:v>8.1083775000439751</c:v>
                </c:pt>
                <c:pt idx="364">
                  <c:v>8.141740000049273</c:v>
                </c:pt>
                <c:pt idx="365">
                  <c:v>8.1750741667217675</c:v>
                </c:pt>
                <c:pt idx="366">
                  <c:v>8.2084083333942619</c:v>
                </c:pt>
                <c:pt idx="367">
                  <c:v>8.2417144444915991</c:v>
                </c:pt>
                <c:pt idx="368">
                  <c:v>8.2750486111640935</c:v>
                </c:pt>
                <c:pt idx="369">
                  <c:v>8.3083833333518768</c:v>
                </c:pt>
                <c:pt idx="370">
                  <c:v>8.3417175000243713</c:v>
                </c:pt>
                <c:pt idx="371">
                  <c:v>8.3750794445143804</c:v>
                </c:pt>
                <c:pt idx="372">
                  <c:v>8.4083855555454896</c:v>
                </c:pt>
                <c:pt idx="373">
                  <c:v>8.4417477777931431</c:v>
                </c:pt>
                <c:pt idx="374">
                  <c:v>8.4750819444656376</c:v>
                </c:pt>
                <c:pt idx="375">
                  <c:v>8.5083886111444897</c:v>
                </c:pt>
                <c:pt idx="376">
                  <c:v>8.5417502778768544</c:v>
                </c:pt>
                <c:pt idx="377">
                  <c:v>8.5750850000646377</c:v>
                </c:pt>
                <c:pt idx="378">
                  <c:v>8.6083911111619731</c:v>
                </c:pt>
                <c:pt idx="379">
                  <c:v>8.6417533333434005</c:v>
                </c:pt>
                <c:pt idx="380">
                  <c:v>8.6750872222582505</c:v>
                </c:pt>
                <c:pt idx="381">
                  <c:v>8.7083936111132303</c:v>
                </c:pt>
                <c:pt idx="382">
                  <c:v>8.7417555556032394</c:v>
                </c:pt>
                <c:pt idx="383">
                  <c:v>8.7750624999735098</c:v>
                </c:pt>
                <c:pt idx="384">
                  <c:v>8.8084241667058727</c:v>
                </c:pt>
                <c:pt idx="385">
                  <c:v>8.8417305556270804</c:v>
                </c:pt>
                <c:pt idx="386">
                  <c:v>8.8750927778085078</c:v>
                </c:pt>
                <c:pt idx="387">
                  <c:v>8.9084269444810023</c:v>
                </c:pt>
                <c:pt idx="388">
                  <c:v>8.9417336110936265</c:v>
                </c:pt>
                <c:pt idx="389">
                  <c:v>8.9750955555836356</c:v>
                </c:pt>
                <c:pt idx="390">
                  <c:v>9.0084019445048433</c:v>
                </c:pt>
                <c:pt idx="391">
                  <c:v>9.0417638889286245</c:v>
                </c:pt>
                <c:pt idx="392">
                  <c:v>9.0750983333587651</c:v>
                </c:pt>
                <c:pt idx="393">
                  <c:v>9.1084044444561005</c:v>
                </c:pt>
                <c:pt idx="394">
                  <c:v>9.1417669444613985</c:v>
                </c:pt>
                <c:pt idx="395">
                  <c:v>9.1750727778673173</c:v>
                </c:pt>
                <c:pt idx="396">
                  <c:v>9.2084075000551007</c:v>
                </c:pt>
                <c:pt idx="397">
                  <c:v>9.2417694444788818</c:v>
                </c:pt>
                <c:pt idx="398">
                  <c:v>9.2751033333275057</c:v>
                </c:pt>
                <c:pt idx="399">
                  <c:v>9.3084386111630337</c:v>
                </c:pt>
                <c:pt idx="400">
                  <c:v>9.3417719444963669</c:v>
                </c:pt>
                <c:pt idx="401">
                  <c:v>9.3750783334175747</c:v>
                </c:pt>
                <c:pt idx="402">
                  <c:v>9.4084402777751279</c:v>
                </c:pt>
                <c:pt idx="403">
                  <c:v>9.4417744444476241</c:v>
                </c:pt>
                <c:pt idx="404">
                  <c:v>9.4751086111201186</c:v>
                </c:pt>
                <c:pt idx="405">
                  <c:v>9.5084150000413263</c:v>
                </c:pt>
                <c:pt idx="406">
                  <c:v>9.5417497222291097</c:v>
                </c:pt>
                <c:pt idx="407">
                  <c:v>9.5751113888952464</c:v>
                </c:pt>
                <c:pt idx="408">
                  <c:v>9.6084458333916132</c:v>
                </c:pt>
                <c:pt idx="409">
                  <c:v>9.6417805556456244</c:v>
                </c:pt>
                <c:pt idx="410">
                  <c:v>9.6750866666767337</c:v>
                </c:pt>
                <c:pt idx="411">
                  <c:v>9.7084200000100669</c:v>
                </c:pt>
                <c:pt idx="412">
                  <c:v>9.741754722330306</c:v>
                </c:pt>
                <c:pt idx="413">
                  <c:v>9.7750886111789281</c:v>
                </c:pt>
                <c:pt idx="414">
                  <c:v>9.8084508333603537</c:v>
                </c:pt>
                <c:pt idx="415">
                  <c:v>9.8417852777904926</c:v>
                </c:pt>
                <c:pt idx="416">
                  <c:v>9.8751191667715705</c:v>
                </c:pt>
                <c:pt idx="417">
                  <c:v>9.9084536111354833</c:v>
                </c:pt>
                <c:pt idx="418">
                  <c:v>9.9417597222328187</c:v>
                </c:pt>
                <c:pt idx="419">
                  <c:v>9.9751222222381166</c:v>
                </c:pt>
                <c:pt idx="420">
                  <c:v>10.00842833340168</c:v>
                </c:pt>
                <c:pt idx="421">
                  <c:v>10.041791111164622</c:v>
                </c:pt>
                <c:pt idx="422">
                  <c:v>10.0751247222556</c:v>
                </c:pt>
                <c:pt idx="423">
                  <c:v>10.108431111110582</c:v>
                </c:pt>
                <c:pt idx="424">
                  <c:v>10.141765000025432</c:v>
                </c:pt>
                <c:pt idx="425">
                  <c:v>10.175127222273085</c:v>
                </c:pt>
                <c:pt idx="426">
                  <c:v>10.208433888951937</c:v>
                </c:pt>
                <c:pt idx="427">
                  <c:v>10.241768055624432</c:v>
                </c:pt>
                <c:pt idx="428">
                  <c:v>10.275130000048213</c:v>
                </c:pt>
                <c:pt idx="429">
                  <c:v>10.308436388903194</c:v>
                </c:pt>
                <c:pt idx="430">
                  <c:v>10.341770555641917</c:v>
                </c:pt>
                <c:pt idx="431">
                  <c:v>10.375133333338631</c:v>
                </c:pt>
                <c:pt idx="432">
                  <c:v>10.408438888920678</c:v>
                </c:pt>
                <c:pt idx="433">
                  <c:v>10.441801111102103</c:v>
                </c:pt>
                <c:pt idx="434">
                  <c:v>10.47513555559847</c:v>
                </c:pt>
                <c:pt idx="435">
                  <c:v>10.508441944453452</c:v>
                </c:pt>
                <c:pt idx="436">
                  <c:v>10.541803888943461</c:v>
                </c:pt>
                <c:pt idx="437">
                  <c:v>10.575138055549727</c:v>
                </c:pt>
                <c:pt idx="438">
                  <c:v>10.608444444470935</c:v>
                </c:pt>
                <c:pt idx="439">
                  <c:v>10.641778888901074</c:v>
                </c:pt>
                <c:pt idx="440">
                  <c:v>10.675140833391083</c:v>
                </c:pt>
                <c:pt idx="441">
                  <c:v>10.708447222312291</c:v>
                </c:pt>
                <c:pt idx="442">
                  <c:v>10.741781666742432</c:v>
                </c:pt>
                <c:pt idx="443">
                  <c:v>10.77514333334234</c:v>
                </c:pt>
                <c:pt idx="444">
                  <c:v>10.808449722263548</c:v>
                </c:pt>
                <c:pt idx="445">
                  <c:v>10.841783611178398</c:v>
                </c:pt>
                <c:pt idx="446">
                  <c:v>10.875118333366181</c:v>
                </c:pt>
                <c:pt idx="447">
                  <c:v>10.908480277789964</c:v>
                </c:pt>
                <c:pt idx="448">
                  <c:v>10.941786388953528</c:v>
                </c:pt>
                <c:pt idx="449">
                  <c:v>10.975148888892598</c:v>
                </c:pt>
                <c:pt idx="450">
                  <c:v>11.008483055565092</c:v>
                </c:pt>
                <c:pt idx="451">
                  <c:v>11.0417894444863</c:v>
                </c:pt>
                <c:pt idx="452">
                  <c:v>11.075123611158794</c:v>
                </c:pt>
                <c:pt idx="453">
                  <c:v>11.108485555582575</c:v>
                </c:pt>
                <c:pt idx="454">
                  <c:v>11.141820000012716</c:v>
                </c:pt>
                <c:pt idx="455">
                  <c:v>11.175153888927566</c:v>
                </c:pt>
                <c:pt idx="456">
                  <c:v>11.208488333423933</c:v>
                </c:pt>
                <c:pt idx="457">
                  <c:v>11.241794722278913</c:v>
                </c:pt>
                <c:pt idx="458">
                  <c:v>11.275156944526566</c:v>
                </c:pt>
                <c:pt idx="459">
                  <c:v>11.308463333381546</c:v>
                </c:pt>
                <c:pt idx="460">
                  <c:v>11.341797222296396</c:v>
                </c:pt>
                <c:pt idx="461">
                  <c:v>11.375131666726537</c:v>
                </c:pt>
                <c:pt idx="462">
                  <c:v>11.408466111156676</c:v>
                </c:pt>
                <c:pt idx="463">
                  <c:v>11.441800000005298</c:v>
                </c:pt>
                <c:pt idx="464">
                  <c:v>11.475162222252951</c:v>
                </c:pt>
                <c:pt idx="465">
                  <c:v>11.508468888931803</c:v>
                </c:pt>
                <c:pt idx="466">
                  <c:v>11.5418030556043</c:v>
                </c:pt>
                <c:pt idx="467">
                  <c:v>11.57513694451915</c:v>
                </c:pt>
                <c:pt idx="468">
                  <c:v>11.608471388883061</c:v>
                </c:pt>
                <c:pt idx="469">
                  <c:v>11.641805555555555</c:v>
                </c:pt>
                <c:pt idx="470">
                  <c:v>11.675139444470405</c:v>
                </c:pt>
                <c:pt idx="471">
                  <c:v>11.708475277821224</c:v>
                </c:pt>
                <c:pt idx="472">
                  <c:v>11.741808611154557</c:v>
                </c:pt>
                <c:pt idx="473">
                  <c:v>11.775142222245535</c:v>
                </c:pt>
                <c:pt idx="474">
                  <c:v>11.808476666675674</c:v>
                </c:pt>
                <c:pt idx="475">
                  <c:v>11.841811388863457</c:v>
                </c:pt>
                <c:pt idx="476">
                  <c:v>11.87514500008689</c:v>
                </c:pt>
                <c:pt idx="477">
                  <c:v>11.908479444517029</c:v>
                </c:pt>
                <c:pt idx="478">
                  <c:v>11.941814166704814</c:v>
                </c:pt>
                <c:pt idx="479">
                  <c:v>11.975147500038148</c:v>
                </c:pt>
                <c:pt idx="480">
                  <c:v>12.008481944468286</c:v>
                </c:pt>
                <c:pt idx="481">
                  <c:v>12.041816111140783</c:v>
                </c:pt>
                <c:pt idx="482">
                  <c:v>12.075150555637148</c:v>
                </c:pt>
                <c:pt idx="483">
                  <c:v>12.108485555582575</c:v>
                </c:pt>
                <c:pt idx="484">
                  <c:v>12.14181888891591</c:v>
                </c:pt>
                <c:pt idx="485">
                  <c:v>12.175153055588403</c:v>
                </c:pt>
                <c:pt idx="486">
                  <c:v>12.208487222260899</c:v>
                </c:pt>
                <c:pt idx="487">
                  <c:v>12.241822777854072</c:v>
                </c:pt>
                <c:pt idx="488">
                  <c:v>12.275155555605888</c:v>
                </c:pt>
                <c:pt idx="489">
                  <c:v>12.308490277859899</c:v>
                </c:pt>
                <c:pt idx="490">
                  <c:v>12.341823888950877</c:v>
                </c:pt>
                <c:pt idx="491">
                  <c:v>12.375158055557144</c:v>
                </c:pt>
                <c:pt idx="492">
                  <c:v>12.408492500053512</c:v>
                </c:pt>
                <c:pt idx="493">
                  <c:v>12.441827500065166</c:v>
                </c:pt>
                <c:pt idx="494">
                  <c:v>12.475161944495309</c:v>
                </c:pt>
                <c:pt idx="495">
                  <c:v>12.50849527782864</c:v>
                </c:pt>
                <c:pt idx="496">
                  <c:v>12.541829722258779</c:v>
                </c:pt>
                <c:pt idx="497">
                  <c:v>12.575163888931275</c:v>
                </c:pt>
                <c:pt idx="498">
                  <c:v>12.608498055537542</c:v>
                </c:pt>
                <c:pt idx="499">
                  <c:v>12.641859722269906</c:v>
                </c:pt>
                <c:pt idx="500">
                  <c:v>12.675194166700045</c:v>
                </c:pt>
                <c:pt idx="501">
                  <c:v>12.708500555621253</c:v>
                </c:pt>
                <c:pt idx="502">
                  <c:v>12.741834444469877</c:v>
                </c:pt>
                <c:pt idx="503">
                  <c:v>12.775168888900016</c:v>
                </c:pt>
                <c:pt idx="504">
                  <c:v>12.808503055572508</c:v>
                </c:pt>
                <c:pt idx="505">
                  <c:v>12.841837222311231</c:v>
                </c:pt>
                <c:pt idx="506">
                  <c:v>12.875172500080531</c:v>
                </c:pt>
                <c:pt idx="507">
                  <c:v>12.908506111171512</c:v>
                </c:pt>
                <c:pt idx="508">
                  <c:v>12.941867777771421</c:v>
                </c:pt>
                <c:pt idx="509">
                  <c:v>12.975174444450271</c:v>
                </c:pt>
                <c:pt idx="510">
                  <c:v>13.025175555547079</c:v>
                </c:pt>
                <c:pt idx="511">
                  <c:v>13.058509444528156</c:v>
                </c:pt>
                <c:pt idx="512">
                  <c:v>13.091871666709583</c:v>
                </c:pt>
                <c:pt idx="513">
                  <c:v>13.125206111139722</c:v>
                </c:pt>
                <c:pt idx="514">
                  <c:v>13.15851250006093</c:v>
                </c:pt>
                <c:pt idx="515">
                  <c:v>13.191874722308583</c:v>
                </c:pt>
                <c:pt idx="516">
                  <c:v>13.225181111163565</c:v>
                </c:pt>
                <c:pt idx="517">
                  <c:v>13.258515833351346</c:v>
                </c:pt>
                <c:pt idx="518">
                  <c:v>13.291877500017485</c:v>
                </c:pt>
                <c:pt idx="519">
                  <c:v>13.325183888938692</c:v>
                </c:pt>
                <c:pt idx="520">
                  <c:v>13.3585458334287</c:v>
                </c:pt>
                <c:pt idx="521">
                  <c:v>13.391879722277324</c:v>
                </c:pt>
                <c:pt idx="522">
                  <c:v>13.425214444465109</c:v>
                </c:pt>
                <c:pt idx="523">
                  <c:v>13.45852055562867</c:v>
                </c:pt>
                <c:pt idx="524">
                  <c:v>13.491882777810098</c:v>
                </c:pt>
                <c:pt idx="525">
                  <c:v>13.525189444488948</c:v>
                </c:pt>
                <c:pt idx="526">
                  <c:v>13.558523611161444</c:v>
                </c:pt>
                <c:pt idx="527">
                  <c:v>13.591857777767711</c:v>
                </c:pt>
                <c:pt idx="528">
                  <c:v>13.625219722257722</c:v>
                </c:pt>
                <c:pt idx="529">
                  <c:v>13.65855416668786</c:v>
                </c:pt>
                <c:pt idx="530">
                  <c:v>13.69188805560271</c:v>
                </c:pt>
                <c:pt idx="531">
                  <c:v>13.725222777856722</c:v>
                </c:pt>
                <c:pt idx="532">
                  <c:v>13.758528611130185</c:v>
                </c:pt>
                <c:pt idx="533">
                  <c:v>13.791890833377838</c:v>
                </c:pt>
                <c:pt idx="534">
                  <c:v>13.825197500056692</c:v>
                </c:pt>
                <c:pt idx="535">
                  <c:v>13.858559166722827</c:v>
                </c:pt>
                <c:pt idx="536">
                  <c:v>13.891894166734485</c:v>
                </c:pt>
                <c:pt idx="537">
                  <c:v>13.92520027776559</c:v>
                </c:pt>
                <c:pt idx="538">
                  <c:v>13.958534444438087</c:v>
                </c:pt>
                <c:pt idx="539">
                  <c:v>13.991868333419163</c:v>
                </c:pt>
                <c:pt idx="540">
                  <c:v>14.025203055606948</c:v>
                </c:pt>
                <c:pt idx="541">
                  <c:v>14.058536944521798</c:v>
                </c:pt>
                <c:pt idx="542">
                  <c:v>14.091871388885711</c:v>
                </c:pt>
                <c:pt idx="543">
                  <c:v>14.125205277800561</c:v>
                </c:pt>
                <c:pt idx="544">
                  <c:v>14.158539444473053</c:v>
                </c:pt>
                <c:pt idx="545">
                  <c:v>14.191901666720707</c:v>
                </c:pt>
                <c:pt idx="546">
                  <c:v>14.225207777818046</c:v>
                </c:pt>
                <c:pt idx="547">
                  <c:v>14.258541944490538</c:v>
                </c:pt>
                <c:pt idx="548">
                  <c:v>14.291905277834999</c:v>
                </c:pt>
                <c:pt idx="549">
                  <c:v>14.325210555593173</c:v>
                </c:pt>
                <c:pt idx="550">
                  <c:v>14.35854472219944</c:v>
                </c:pt>
                <c:pt idx="551">
                  <c:v>14.391878888938162</c:v>
                </c:pt>
                <c:pt idx="552">
                  <c:v>14.42524111111959</c:v>
                </c:pt>
                <c:pt idx="553">
                  <c:v>14.458547500040797</c:v>
                </c:pt>
                <c:pt idx="554">
                  <c:v>14.491881944470936</c:v>
                </c:pt>
                <c:pt idx="555">
                  <c:v>14.525215833319557</c:v>
                </c:pt>
                <c:pt idx="556">
                  <c:v>14.558550277882151</c:v>
                </c:pt>
                <c:pt idx="557">
                  <c:v>14.59191194448206</c:v>
                </c:pt>
                <c:pt idx="558">
                  <c:v>14.625246944427492</c:v>
                </c:pt>
                <c:pt idx="559">
                  <c:v>14.658553333348699</c:v>
                </c:pt>
                <c:pt idx="560">
                  <c:v>14.691887500021192</c:v>
                </c:pt>
                <c:pt idx="561">
                  <c:v>14.72522111111217</c:v>
                </c:pt>
                <c:pt idx="562">
                  <c:v>14.758555555608538</c:v>
                </c:pt>
                <c:pt idx="563">
                  <c:v>14.791889722281031</c:v>
                </c:pt>
                <c:pt idx="564">
                  <c:v>14.82522416671117</c:v>
                </c:pt>
                <c:pt idx="565">
                  <c:v>14.858558333383666</c:v>
                </c:pt>
                <c:pt idx="566">
                  <c:v>14.89189222223229</c:v>
                </c:pt>
                <c:pt idx="567">
                  <c:v>14.925226666662429</c:v>
                </c:pt>
                <c:pt idx="568">
                  <c:v>14.958588611152436</c:v>
                </c:pt>
                <c:pt idx="569">
                  <c:v>14.991922777824932</c:v>
                </c:pt>
                <c:pt idx="570">
                  <c:v>15.025229166679914</c:v>
                </c:pt>
                <c:pt idx="571">
                  <c:v>15.058563888933925</c:v>
                </c:pt>
                <c:pt idx="572">
                  <c:v>15.091898055540192</c:v>
                </c:pt>
                <c:pt idx="573">
                  <c:v>15.125259722272556</c:v>
                </c:pt>
                <c:pt idx="574">
                  <c:v>15.158566111193764</c:v>
                </c:pt>
                <c:pt idx="575">
                  <c:v>15.191928888890477</c:v>
                </c:pt>
                <c:pt idx="576">
                  <c:v>15.225263055562973</c:v>
                </c:pt>
                <c:pt idx="577">
                  <c:v>15.258568611145019</c:v>
                </c:pt>
                <c:pt idx="578">
                  <c:v>15.291903055575158</c:v>
                </c:pt>
                <c:pt idx="579">
                  <c:v>15.325237222247655</c:v>
                </c:pt>
                <c:pt idx="580">
                  <c:v>15.358599444495308</c:v>
                </c:pt>
                <c:pt idx="581">
                  <c:v>15.391933888925447</c:v>
                </c:pt>
                <c:pt idx="582">
                  <c:v>15.425267777774071</c:v>
                </c:pt>
                <c:pt idx="583">
                  <c:v>15.458574166695279</c:v>
                </c:pt>
                <c:pt idx="584">
                  <c:v>15.491936388942932</c:v>
                </c:pt>
                <c:pt idx="585">
                  <c:v>15.525270833373071</c:v>
                </c:pt>
                <c:pt idx="586">
                  <c:v>15.558604722221691</c:v>
                </c:pt>
                <c:pt idx="587">
                  <c:v>15.59191194448206</c:v>
                </c:pt>
                <c:pt idx="588">
                  <c:v>15.62527305556668</c:v>
                </c:pt>
                <c:pt idx="589">
                  <c:v>15.658579166730245</c:v>
                </c:pt>
                <c:pt idx="590">
                  <c:v>15.691941111154026</c:v>
                </c:pt>
                <c:pt idx="591">
                  <c:v>15.725275833341811</c:v>
                </c:pt>
                <c:pt idx="592">
                  <c:v>15.758610000014304</c:v>
                </c:pt>
                <c:pt idx="593">
                  <c:v>15.7919441666868</c:v>
                </c:pt>
                <c:pt idx="594">
                  <c:v>15.825278055535421</c:v>
                </c:pt>
                <c:pt idx="595">
                  <c:v>15.858612500098015</c:v>
                </c:pt>
                <c:pt idx="596">
                  <c:v>15.891946944461928</c:v>
                </c:pt>
                <c:pt idx="597">
                  <c:v>15.925280833376778</c:v>
                </c:pt>
                <c:pt idx="598">
                  <c:v>15.958615000049274</c:v>
                </c:pt>
                <c:pt idx="599">
                  <c:v>15.991921666728125</c:v>
                </c:pt>
                <c:pt idx="600">
                  <c:v>16.025283888975778</c:v>
                </c:pt>
                <c:pt idx="601">
                  <c:v>16.058618055582045</c:v>
                </c:pt>
                <c:pt idx="602">
                  <c:v>16.091924722194673</c:v>
                </c:pt>
                <c:pt idx="603">
                  <c:v>16.125286388927037</c:v>
                </c:pt>
                <c:pt idx="604">
                  <c:v>16.158593055605888</c:v>
                </c:pt>
                <c:pt idx="605">
                  <c:v>16.191927222278384</c:v>
                </c:pt>
                <c:pt idx="606">
                  <c:v>16.225289444526037</c:v>
                </c:pt>
                <c:pt idx="607">
                  <c:v>16.258595555557147</c:v>
                </c:pt>
                <c:pt idx="608">
                  <c:v>16.291957222289508</c:v>
                </c:pt>
                <c:pt idx="609">
                  <c:v>16.325291944477293</c:v>
                </c:pt>
                <c:pt idx="610">
                  <c:v>16.358625833392143</c:v>
                </c:pt>
                <c:pt idx="611">
                  <c:v>16.391960277756056</c:v>
                </c:pt>
                <c:pt idx="612">
                  <c:v>16.425294444494778</c:v>
                </c:pt>
                <c:pt idx="613">
                  <c:v>16.458628611167271</c:v>
                </c:pt>
                <c:pt idx="614">
                  <c:v>16.491962777839767</c:v>
                </c:pt>
                <c:pt idx="615">
                  <c:v>16.525296944512263</c:v>
                </c:pt>
                <c:pt idx="616">
                  <c:v>16.558631388876172</c:v>
                </c:pt>
                <c:pt idx="617">
                  <c:v>16.591937500039737</c:v>
                </c:pt>
                <c:pt idx="618">
                  <c:v>16.625299722287391</c:v>
                </c:pt>
                <c:pt idx="619">
                  <c:v>16.65863416671753</c:v>
                </c:pt>
                <c:pt idx="620">
                  <c:v>16.691968333390022</c:v>
                </c:pt>
                <c:pt idx="621">
                  <c:v>16.725302777820165</c:v>
                </c:pt>
                <c:pt idx="622">
                  <c:v>16.758636944492658</c:v>
                </c:pt>
                <c:pt idx="623">
                  <c:v>16.791971111165154</c:v>
                </c:pt>
                <c:pt idx="624">
                  <c:v>16.825277777777778</c:v>
                </c:pt>
                <c:pt idx="625">
                  <c:v>16.8586119445165</c:v>
                </c:pt>
                <c:pt idx="626">
                  <c:v>16.891973888940282</c:v>
                </c:pt>
                <c:pt idx="627">
                  <c:v>16.925308055612778</c:v>
                </c:pt>
                <c:pt idx="628">
                  <c:v>16.958642499976687</c:v>
                </c:pt>
                <c:pt idx="629">
                  <c:v>16.991976388957767</c:v>
                </c:pt>
                <c:pt idx="630">
                  <c:v>17.025310555630259</c:v>
                </c:pt>
                <c:pt idx="631">
                  <c:v>17.058645000060398</c:v>
                </c:pt>
                <c:pt idx="632">
                  <c:v>17.091979166732894</c:v>
                </c:pt>
                <c:pt idx="633">
                  <c:v>17.125313611096807</c:v>
                </c:pt>
                <c:pt idx="634">
                  <c:v>17.158647500011657</c:v>
                </c:pt>
                <c:pt idx="635">
                  <c:v>17.191981944508022</c:v>
                </c:pt>
                <c:pt idx="636">
                  <c:v>17.225316388938161</c:v>
                </c:pt>
                <c:pt idx="637">
                  <c:v>17.2586508333683</c:v>
                </c:pt>
                <c:pt idx="638">
                  <c:v>17.291984722216924</c:v>
                </c:pt>
                <c:pt idx="639">
                  <c:v>17.325318611131774</c:v>
                </c:pt>
                <c:pt idx="640">
                  <c:v>17.358653333385785</c:v>
                </c:pt>
                <c:pt idx="641">
                  <c:v>17.391959722240767</c:v>
                </c:pt>
                <c:pt idx="642">
                  <c:v>17.425321388973131</c:v>
                </c:pt>
                <c:pt idx="643">
                  <c:v>17.458655833337041</c:v>
                </c:pt>
                <c:pt idx="644">
                  <c:v>17.491990000009537</c:v>
                </c:pt>
                <c:pt idx="645">
                  <c:v>17.525323888924387</c:v>
                </c:pt>
                <c:pt idx="646">
                  <c:v>17.558658888936044</c:v>
                </c:pt>
                <c:pt idx="647">
                  <c:v>17.591992777850894</c:v>
                </c:pt>
                <c:pt idx="648">
                  <c:v>17.625327222281033</c:v>
                </c:pt>
                <c:pt idx="649">
                  <c:v>17.658661111129653</c:v>
                </c:pt>
                <c:pt idx="650">
                  <c:v>17.691995555559796</c:v>
                </c:pt>
                <c:pt idx="651">
                  <c:v>17.725329722232289</c:v>
                </c:pt>
                <c:pt idx="652">
                  <c:v>17.758664166728657</c:v>
                </c:pt>
                <c:pt idx="653">
                  <c:v>17.791998611158796</c:v>
                </c:pt>
                <c:pt idx="654">
                  <c:v>17.825331944492127</c:v>
                </c:pt>
                <c:pt idx="655">
                  <c:v>17.858666388922266</c:v>
                </c:pt>
                <c:pt idx="656">
                  <c:v>17.892000833352405</c:v>
                </c:pt>
                <c:pt idx="657">
                  <c:v>17.925307222273613</c:v>
                </c:pt>
                <c:pt idx="658">
                  <c:v>17.958668888939751</c:v>
                </c:pt>
                <c:pt idx="659">
                  <c:v>17.992003611193763</c:v>
                </c:pt>
                <c:pt idx="660">
                  <c:v>18.025337777800029</c:v>
                </c:pt>
                <c:pt idx="661">
                  <c:v>18.058671944472525</c:v>
                </c:pt>
                <c:pt idx="662">
                  <c:v>18.091978333393733</c:v>
                </c:pt>
                <c:pt idx="663">
                  <c:v>18.125340555641387</c:v>
                </c:pt>
                <c:pt idx="664">
                  <c:v>18.158674722313879</c:v>
                </c:pt>
                <c:pt idx="665">
                  <c:v>18.192008611162503</c:v>
                </c:pt>
                <c:pt idx="666">
                  <c:v>18.225343055592642</c:v>
                </c:pt>
                <c:pt idx="667">
                  <c:v>18.258677222265138</c:v>
                </c:pt>
                <c:pt idx="668">
                  <c:v>18.292011388871405</c:v>
                </c:pt>
                <c:pt idx="669">
                  <c:v>18.325318611131774</c:v>
                </c:pt>
                <c:pt idx="670">
                  <c:v>18.35867972228262</c:v>
                </c:pt>
                <c:pt idx="671">
                  <c:v>18.392014166712762</c:v>
                </c:pt>
                <c:pt idx="672">
                  <c:v>18.425348333385255</c:v>
                </c:pt>
                <c:pt idx="673">
                  <c:v>18.458682499991522</c:v>
                </c:pt>
                <c:pt idx="674">
                  <c:v>18.491989166670376</c:v>
                </c:pt>
                <c:pt idx="675">
                  <c:v>18.525323333342872</c:v>
                </c:pt>
                <c:pt idx="676">
                  <c:v>18.558685000075233</c:v>
                </c:pt>
                <c:pt idx="677">
                  <c:v>18.592019722263018</c:v>
                </c:pt>
                <c:pt idx="678">
                  <c:v>18.625326111184226</c:v>
                </c:pt>
                <c:pt idx="679">
                  <c:v>18.658687777784134</c:v>
                </c:pt>
                <c:pt idx="680">
                  <c:v>18.691994166705342</c:v>
                </c:pt>
                <c:pt idx="681">
                  <c:v>18.725328333377838</c:v>
                </c:pt>
                <c:pt idx="682">
                  <c:v>18.758662499984105</c:v>
                </c:pt>
                <c:pt idx="683">
                  <c:v>18.792024444474116</c:v>
                </c:pt>
                <c:pt idx="684">
                  <c:v>18.825358888904255</c:v>
                </c:pt>
                <c:pt idx="685">
                  <c:v>18.858665277825462</c:v>
                </c:pt>
                <c:pt idx="686">
                  <c:v>18.891999444497955</c:v>
                </c:pt>
                <c:pt idx="687">
                  <c:v>18.925333611104225</c:v>
                </c:pt>
                <c:pt idx="688">
                  <c:v>18.95866805560059</c:v>
                </c:pt>
                <c:pt idx="689">
                  <c:v>18.992002222273086</c:v>
                </c:pt>
                <c:pt idx="690">
                  <c:v>19.025364166696868</c:v>
                </c:pt>
                <c:pt idx="691">
                  <c:v>19.05869833336936</c:v>
                </c:pt>
                <c:pt idx="692">
                  <c:v>19.092006111145018</c:v>
                </c:pt>
                <c:pt idx="693">
                  <c:v>19.125339444478353</c:v>
                </c:pt>
                <c:pt idx="694">
                  <c:v>19.158701111144488</c:v>
                </c:pt>
                <c:pt idx="695">
                  <c:v>19.192007777823342</c:v>
                </c:pt>
                <c:pt idx="696">
                  <c:v>19.22536944448948</c:v>
                </c:pt>
                <c:pt idx="697">
                  <c:v>19.258676388925977</c:v>
                </c:pt>
                <c:pt idx="698">
                  <c:v>19.292010277840827</c:v>
                </c:pt>
                <c:pt idx="699">
                  <c:v>19.325345555610127</c:v>
                </c:pt>
                <c:pt idx="700">
                  <c:v>19.358706388937101</c:v>
                </c:pt>
                <c:pt idx="701">
                  <c:v>19.392013055615955</c:v>
                </c:pt>
                <c:pt idx="702">
                  <c:v>19.425347500046094</c:v>
                </c:pt>
                <c:pt idx="703">
                  <c:v>19.458682222233879</c:v>
                </c:pt>
                <c:pt idx="704">
                  <c:v>19.492015833324857</c:v>
                </c:pt>
                <c:pt idx="705">
                  <c:v>19.525377777814864</c:v>
                </c:pt>
                <c:pt idx="706">
                  <c:v>19.558712222245003</c:v>
                </c:pt>
                <c:pt idx="707">
                  <c:v>19.592046388917499</c:v>
                </c:pt>
                <c:pt idx="708">
                  <c:v>19.625380277766123</c:v>
                </c:pt>
                <c:pt idx="709">
                  <c:v>19.658714722328718</c:v>
                </c:pt>
                <c:pt idx="710">
                  <c:v>19.692049166692627</c:v>
                </c:pt>
                <c:pt idx="711">
                  <c:v>19.725355277789962</c:v>
                </c:pt>
                <c:pt idx="712">
                  <c:v>19.758689444528684</c:v>
                </c:pt>
                <c:pt idx="713">
                  <c:v>19.792023611201181</c:v>
                </c:pt>
                <c:pt idx="714">
                  <c:v>19.825385555558736</c:v>
                </c:pt>
                <c:pt idx="715">
                  <c:v>19.858719999988875</c:v>
                </c:pt>
                <c:pt idx="716">
                  <c:v>19.892054166727597</c:v>
                </c:pt>
                <c:pt idx="717">
                  <c:v>19.92538833340009</c:v>
                </c:pt>
                <c:pt idx="718">
                  <c:v>19.958722777830229</c:v>
                </c:pt>
                <c:pt idx="719">
                  <c:v>19.992056666678852</c:v>
                </c:pt>
                <c:pt idx="720">
                  <c:v>20.02536444445451</c:v>
                </c:pt>
                <c:pt idx="721">
                  <c:v>20.05872555560536</c:v>
                </c:pt>
                <c:pt idx="722">
                  <c:v>20.09205944452021</c:v>
                </c:pt>
                <c:pt idx="723">
                  <c:v>20.125393611126476</c:v>
                </c:pt>
                <c:pt idx="724">
                  <c:v>20.158728055622841</c:v>
                </c:pt>
                <c:pt idx="725">
                  <c:v>20.192062499986754</c:v>
                </c:pt>
                <c:pt idx="726">
                  <c:v>20.225368611150319</c:v>
                </c:pt>
                <c:pt idx="727">
                  <c:v>20.258730833397973</c:v>
                </c:pt>
                <c:pt idx="728">
                  <c:v>20.292037222252951</c:v>
                </c:pt>
                <c:pt idx="729">
                  <c:v>20.325371666749319</c:v>
                </c:pt>
                <c:pt idx="730">
                  <c:v>20.358733333349228</c:v>
                </c:pt>
                <c:pt idx="731">
                  <c:v>20.392067777779367</c:v>
                </c:pt>
                <c:pt idx="732">
                  <c:v>20.425401666694217</c:v>
                </c:pt>
                <c:pt idx="733">
                  <c:v>20.458736111190586</c:v>
                </c:pt>
                <c:pt idx="734">
                  <c:v>20.492070277863078</c:v>
                </c:pt>
                <c:pt idx="735">
                  <c:v>20.525404722226991</c:v>
                </c:pt>
                <c:pt idx="736">
                  <c:v>20.558738611141841</c:v>
                </c:pt>
                <c:pt idx="737">
                  <c:v>20.59207305557198</c:v>
                </c:pt>
                <c:pt idx="738">
                  <c:v>20.625407222310702</c:v>
                </c:pt>
                <c:pt idx="739">
                  <c:v>20.658741666740841</c:v>
                </c:pt>
                <c:pt idx="740">
                  <c:v>20.692075833347108</c:v>
                </c:pt>
                <c:pt idx="741">
                  <c:v>20.725409722261958</c:v>
                </c:pt>
                <c:pt idx="742">
                  <c:v>20.758744166692097</c:v>
                </c:pt>
                <c:pt idx="743">
                  <c:v>20.792078055540721</c:v>
                </c:pt>
                <c:pt idx="744">
                  <c:v>20.825412500103315</c:v>
                </c:pt>
                <c:pt idx="745">
                  <c:v>20.858718611134424</c:v>
                </c:pt>
                <c:pt idx="746">
                  <c:v>20.892053055564563</c:v>
                </c:pt>
                <c:pt idx="747">
                  <c:v>20.925387500060928</c:v>
                </c:pt>
                <c:pt idx="748">
                  <c:v>20.95874944448471</c:v>
                </c:pt>
                <c:pt idx="749">
                  <c:v>20.992083611157206</c:v>
                </c:pt>
                <c:pt idx="750">
                  <c:v>21.025417500072056</c:v>
                </c:pt>
                <c:pt idx="751">
                  <c:v>21.058751944502195</c:v>
                </c:pt>
                <c:pt idx="752">
                  <c:v>21.092086111174691</c:v>
                </c:pt>
                <c:pt idx="753">
                  <c:v>21.125392222272026</c:v>
                </c:pt>
                <c:pt idx="754">
                  <c:v>21.15875444445345</c:v>
                </c:pt>
                <c:pt idx="755">
                  <c:v>21.1920883333683</c:v>
                </c:pt>
                <c:pt idx="756">
                  <c:v>21.225422777864669</c:v>
                </c:pt>
                <c:pt idx="757">
                  <c:v>21.258729444477293</c:v>
                </c:pt>
                <c:pt idx="758">
                  <c:v>21.292091666724946</c:v>
                </c:pt>
                <c:pt idx="759">
                  <c:v>21.32542555557357</c:v>
                </c:pt>
                <c:pt idx="760">
                  <c:v>21.358732500076293</c:v>
                </c:pt>
                <c:pt idx="761">
                  <c:v>21.392093888918559</c:v>
                </c:pt>
                <c:pt idx="762">
                  <c:v>21.425428333414924</c:v>
                </c:pt>
                <c:pt idx="763">
                  <c:v>21.458734722269906</c:v>
                </c:pt>
                <c:pt idx="764">
                  <c:v>21.49206861111853</c:v>
                </c:pt>
                <c:pt idx="765">
                  <c:v>21.542070000039207</c:v>
                </c:pt>
                <c:pt idx="766">
                  <c:v>21.575432222220634</c:v>
                </c:pt>
                <c:pt idx="767">
                  <c:v>21.60876611120171</c:v>
                </c:pt>
                <c:pt idx="768">
                  <c:v>21.642100555631849</c:v>
                </c:pt>
                <c:pt idx="769">
                  <c:v>21.675435000061988</c:v>
                </c:pt>
                <c:pt idx="770">
                  <c:v>21.708768888910612</c:v>
                </c:pt>
                <c:pt idx="771">
                  <c:v>21.742103055583105</c:v>
                </c:pt>
                <c:pt idx="772">
                  <c:v>21.77543777777089</c:v>
                </c:pt>
                <c:pt idx="773">
                  <c:v>21.808743611176808</c:v>
                </c:pt>
                <c:pt idx="774">
                  <c:v>21.842105833424462</c:v>
                </c:pt>
                <c:pt idx="775">
                  <c:v>21.875440000030729</c:v>
                </c:pt>
                <c:pt idx="776">
                  <c:v>21.908745833436647</c:v>
                </c:pt>
                <c:pt idx="777">
                  <c:v>21.942108333375717</c:v>
                </c:pt>
                <c:pt idx="778">
                  <c:v>21.975442499981988</c:v>
                </c:pt>
                <c:pt idx="779">
                  <c:v>22.008748888903195</c:v>
                </c:pt>
                <c:pt idx="780">
                  <c:v>22.042111388908491</c:v>
                </c:pt>
                <c:pt idx="781">
                  <c:v>22.075445555580988</c:v>
                </c:pt>
                <c:pt idx="782">
                  <c:v>22.10877972225348</c:v>
                </c:pt>
                <c:pt idx="783">
                  <c:v>22.142113888925977</c:v>
                </c:pt>
                <c:pt idx="784">
                  <c:v>22.175448055598469</c:v>
                </c:pt>
                <c:pt idx="785">
                  <c:v>22.208782500028612</c:v>
                </c:pt>
                <c:pt idx="786">
                  <c:v>22.242116388943462</c:v>
                </c:pt>
                <c:pt idx="787">
                  <c:v>22.275450555615954</c:v>
                </c:pt>
                <c:pt idx="788">
                  <c:v>22.308785000046093</c:v>
                </c:pt>
                <c:pt idx="789">
                  <c:v>22.342119166718589</c:v>
                </c:pt>
                <c:pt idx="790">
                  <c:v>22.375425277815925</c:v>
                </c:pt>
                <c:pt idx="791">
                  <c:v>22.408787222305932</c:v>
                </c:pt>
                <c:pt idx="792">
                  <c:v>22.442121388978428</c:v>
                </c:pt>
                <c:pt idx="793">
                  <c:v>22.475456111166213</c:v>
                </c:pt>
                <c:pt idx="794">
                  <c:v>22.508790277838706</c:v>
                </c:pt>
                <c:pt idx="795">
                  <c:v>22.54212416668733</c:v>
                </c:pt>
                <c:pt idx="796">
                  <c:v>22.575458888941341</c:v>
                </c:pt>
                <c:pt idx="797">
                  <c:v>22.608792777856191</c:v>
                </c:pt>
                <c:pt idx="798">
                  <c:v>22.6420988888873</c:v>
                </c:pt>
                <c:pt idx="799">
                  <c:v>22.675461111134954</c:v>
                </c:pt>
                <c:pt idx="800">
                  <c:v>22.708795555565093</c:v>
                </c:pt>
                <c:pt idx="801">
                  <c:v>22.742129999995232</c:v>
                </c:pt>
                <c:pt idx="802">
                  <c:v>22.775464166733954</c:v>
                </c:pt>
                <c:pt idx="803">
                  <c:v>22.808798611164093</c:v>
                </c:pt>
                <c:pt idx="804">
                  <c:v>22.842132777836589</c:v>
                </c:pt>
                <c:pt idx="805">
                  <c:v>22.875466944442856</c:v>
                </c:pt>
                <c:pt idx="806">
                  <c:v>22.908773055606417</c:v>
                </c:pt>
                <c:pt idx="807">
                  <c:v>22.942135277787845</c:v>
                </c:pt>
                <c:pt idx="808">
                  <c:v>22.975469444526567</c:v>
                </c:pt>
                <c:pt idx="809">
                  <c:v>23.00880361119906</c:v>
                </c:pt>
                <c:pt idx="810">
                  <c:v>23.042110277877914</c:v>
                </c:pt>
                <c:pt idx="811">
                  <c:v>23.075471944477822</c:v>
                </c:pt>
                <c:pt idx="812">
                  <c:v>23.108778611156676</c:v>
                </c:pt>
                <c:pt idx="813">
                  <c:v>23.142140555580458</c:v>
                </c:pt>
                <c:pt idx="814">
                  <c:v>23.175475000076823</c:v>
                </c:pt>
                <c:pt idx="815">
                  <c:v>23.208809166683093</c:v>
                </c:pt>
                <c:pt idx="816">
                  <c:v>23.2421155556043</c:v>
                </c:pt>
                <c:pt idx="817">
                  <c:v>23.275477777785724</c:v>
                </c:pt>
                <c:pt idx="818">
                  <c:v>23.308811666700574</c:v>
                </c:pt>
                <c:pt idx="819">
                  <c:v>23.342145555549198</c:v>
                </c:pt>
                <c:pt idx="820">
                  <c:v>23.375480833384724</c:v>
                </c:pt>
                <c:pt idx="821">
                  <c:v>23.408814722299574</c:v>
                </c:pt>
                <c:pt idx="822">
                  <c:v>23.442148888905844</c:v>
                </c:pt>
                <c:pt idx="823">
                  <c:v>23.475483055578337</c:v>
                </c:pt>
                <c:pt idx="824">
                  <c:v>23.508816944493187</c:v>
                </c:pt>
                <c:pt idx="825">
                  <c:v>23.542151388923326</c:v>
                </c:pt>
                <c:pt idx="826">
                  <c:v>23.575485833419695</c:v>
                </c:pt>
                <c:pt idx="827">
                  <c:v>23.608819722268315</c:v>
                </c:pt>
                <c:pt idx="828">
                  <c:v>23.642126388947169</c:v>
                </c:pt>
                <c:pt idx="829">
                  <c:v>23.675488055613307</c:v>
                </c:pt>
                <c:pt idx="830">
                  <c:v>23.708822222219574</c:v>
                </c:pt>
                <c:pt idx="831">
                  <c:v>23.742129166656071</c:v>
                </c:pt>
                <c:pt idx="832">
                  <c:v>23.775463333328563</c:v>
                </c:pt>
                <c:pt idx="833">
                  <c:v>23.808797500067286</c:v>
                </c:pt>
                <c:pt idx="834">
                  <c:v>23.842131388915909</c:v>
                </c:pt>
                <c:pt idx="835">
                  <c:v>23.875493888921209</c:v>
                </c:pt>
                <c:pt idx="836">
                  <c:v>23.908827777769829</c:v>
                </c:pt>
                <c:pt idx="837">
                  <c:v>23.942134444448683</c:v>
                </c:pt>
                <c:pt idx="838">
                  <c:v>23.975468888878822</c:v>
                </c:pt>
                <c:pt idx="839">
                  <c:v>24.00883083336883</c:v>
                </c:pt>
                <c:pt idx="840">
                  <c:v>24.042136944532395</c:v>
                </c:pt>
                <c:pt idx="841">
                  <c:v>24.075498611132303</c:v>
                </c:pt>
                <c:pt idx="842">
                  <c:v>24.108833333386315</c:v>
                </c:pt>
                <c:pt idx="843">
                  <c:v>24.14213944448365</c:v>
                </c:pt>
                <c:pt idx="844">
                  <c:v>24.175501388973661</c:v>
                </c:pt>
                <c:pt idx="845">
                  <c:v>24.20883583333757</c:v>
                </c:pt>
                <c:pt idx="846">
                  <c:v>24.242171111106874</c:v>
                </c:pt>
                <c:pt idx="847">
                  <c:v>24.275504444440205</c:v>
                </c:pt>
                <c:pt idx="848">
                  <c:v>24.30881055560377</c:v>
                </c:pt>
                <c:pt idx="849">
                  <c:v>24.342173055609067</c:v>
                </c:pt>
                <c:pt idx="850">
                  <c:v>24.375507222281563</c:v>
                </c:pt>
                <c:pt idx="851">
                  <c:v>24.408841388954055</c:v>
                </c:pt>
                <c:pt idx="852">
                  <c:v>24.442175277802679</c:v>
                </c:pt>
                <c:pt idx="853">
                  <c:v>24.475509722232818</c:v>
                </c:pt>
                <c:pt idx="854">
                  <c:v>24.508815833330154</c:v>
                </c:pt>
                <c:pt idx="855">
                  <c:v>24.542178055577807</c:v>
                </c:pt>
                <c:pt idx="856">
                  <c:v>24.575484444499015</c:v>
                </c:pt>
                <c:pt idx="857">
                  <c:v>24.608846111165153</c:v>
                </c:pt>
                <c:pt idx="858">
                  <c:v>24.642180555595292</c:v>
                </c:pt>
                <c:pt idx="859">
                  <c:v>24.675514722267788</c:v>
                </c:pt>
                <c:pt idx="860">
                  <c:v>24.708821111122766</c:v>
                </c:pt>
                <c:pt idx="861">
                  <c:v>24.74218333337042</c:v>
                </c:pt>
                <c:pt idx="862">
                  <c:v>24.775517777800559</c:v>
                </c:pt>
                <c:pt idx="863">
                  <c:v>24.80885250005457</c:v>
                </c:pt>
                <c:pt idx="864">
                  <c:v>24.842186388903194</c:v>
                </c:pt>
                <c:pt idx="865">
                  <c:v>24.875492222242887</c:v>
                </c:pt>
                <c:pt idx="866">
                  <c:v>24.90885444449054</c:v>
                </c:pt>
                <c:pt idx="867">
                  <c:v>24.942188611163033</c:v>
                </c:pt>
                <c:pt idx="868">
                  <c:v>24.975523055593172</c:v>
                </c:pt>
                <c:pt idx="869">
                  <c:v>25.008857222265668</c:v>
                </c:pt>
                <c:pt idx="870">
                  <c:v>25.042163611186876</c:v>
                </c:pt>
                <c:pt idx="871">
                  <c:v>25.075525555544431</c:v>
                </c:pt>
                <c:pt idx="872">
                  <c:v>25.108831666707992</c:v>
                </c:pt>
                <c:pt idx="873">
                  <c:v>25.142166111138131</c:v>
                </c:pt>
                <c:pt idx="874">
                  <c:v>25.175500000052981</c:v>
                </c:pt>
                <c:pt idx="875">
                  <c:v>25.208861944476762</c:v>
                </c:pt>
                <c:pt idx="876">
                  <c:v>25.242196388906901</c:v>
                </c:pt>
                <c:pt idx="877">
                  <c:v>25.275503055585755</c:v>
                </c:pt>
                <c:pt idx="878">
                  <c:v>25.308865000075762</c:v>
                </c:pt>
                <c:pt idx="879">
                  <c:v>25.342172222269905</c:v>
                </c:pt>
                <c:pt idx="880">
                  <c:v>25.37550555560324</c:v>
                </c:pt>
                <c:pt idx="881">
                  <c:v>25.408867777784664</c:v>
                </c:pt>
                <c:pt idx="882">
                  <c:v>25.442201666699514</c:v>
                </c:pt>
                <c:pt idx="883">
                  <c:v>25.475508055620722</c:v>
                </c:pt>
                <c:pt idx="884">
                  <c:v>25.508841666711703</c:v>
                </c:pt>
                <c:pt idx="885">
                  <c:v>25.542204444474645</c:v>
                </c:pt>
                <c:pt idx="886">
                  <c:v>25.575510833395853</c:v>
                </c:pt>
                <c:pt idx="887">
                  <c:v>25.608872500061988</c:v>
                </c:pt>
                <c:pt idx="888">
                  <c:v>25.642179444498485</c:v>
                </c:pt>
                <c:pt idx="889">
                  <c:v>25.675513611104755</c:v>
                </c:pt>
                <c:pt idx="890">
                  <c:v>25.708875277837116</c:v>
                </c:pt>
                <c:pt idx="891">
                  <c:v>25.742210000024901</c:v>
                </c:pt>
                <c:pt idx="892">
                  <c:v>25.775544166697397</c:v>
                </c:pt>
                <c:pt idx="893">
                  <c:v>25.808878055546018</c:v>
                </c:pt>
                <c:pt idx="894">
                  <c:v>25.842184722224872</c:v>
                </c:pt>
                <c:pt idx="895">
                  <c:v>25.875518611139722</c:v>
                </c:pt>
                <c:pt idx="896">
                  <c:v>25.908880277805856</c:v>
                </c:pt>
                <c:pt idx="897">
                  <c:v>25.942186944418484</c:v>
                </c:pt>
                <c:pt idx="898">
                  <c:v>25.975521388981079</c:v>
                </c:pt>
                <c:pt idx="899">
                  <c:v>26.008855277829699</c:v>
                </c:pt>
                <c:pt idx="900">
                  <c:v>26.042189444502196</c:v>
                </c:pt>
                <c:pt idx="901">
                  <c:v>26.075551666749849</c:v>
                </c:pt>
                <c:pt idx="902">
                  <c:v>26.108858333362473</c:v>
                </c:pt>
                <c:pt idx="903">
                  <c:v>26.142220277786254</c:v>
                </c:pt>
                <c:pt idx="904">
                  <c:v>26.175554166701104</c:v>
                </c:pt>
                <c:pt idx="905">
                  <c:v>26.208861111137601</c:v>
                </c:pt>
                <c:pt idx="906">
                  <c:v>26.242195000052451</c:v>
                </c:pt>
                <c:pt idx="907">
                  <c:v>26.275529999997882</c:v>
                </c:pt>
                <c:pt idx="908">
                  <c:v>26.308891111148728</c:v>
                </c:pt>
                <c:pt idx="909">
                  <c:v>26.342197500069936</c:v>
                </c:pt>
                <c:pt idx="910">
                  <c:v>26.375531944500075</c:v>
                </c:pt>
                <c:pt idx="911">
                  <c:v>26.408866111172571</c:v>
                </c:pt>
                <c:pt idx="912">
                  <c:v>26.44220055560271</c:v>
                </c:pt>
                <c:pt idx="913">
                  <c:v>26.475534444451331</c:v>
                </c:pt>
                <c:pt idx="914">
                  <c:v>26.508868611123827</c:v>
                </c:pt>
                <c:pt idx="915">
                  <c:v>26.542203333377838</c:v>
                </c:pt>
                <c:pt idx="916">
                  <c:v>26.575537500050334</c:v>
                </c:pt>
                <c:pt idx="917">
                  <c:v>26.608899444474115</c:v>
                </c:pt>
                <c:pt idx="918">
                  <c:v>26.642233611146608</c:v>
                </c:pt>
                <c:pt idx="919">
                  <c:v>26.67554000000159</c:v>
                </c:pt>
                <c:pt idx="920">
                  <c:v>26.708901944491597</c:v>
                </c:pt>
                <c:pt idx="921">
                  <c:v>26.742208611170451</c:v>
                </c:pt>
                <c:pt idx="922">
                  <c:v>26.775542777842947</c:v>
                </c:pt>
                <c:pt idx="923">
                  <c:v>26.808876666691567</c:v>
                </c:pt>
                <c:pt idx="924">
                  <c:v>26.842211666703225</c:v>
                </c:pt>
                <c:pt idx="925">
                  <c:v>26.87557333336936</c:v>
                </c:pt>
                <c:pt idx="926">
                  <c:v>26.908907500041856</c:v>
                </c:pt>
                <c:pt idx="927">
                  <c:v>26.942213611139191</c:v>
                </c:pt>
                <c:pt idx="928">
                  <c:v>26.975548055635556</c:v>
                </c:pt>
                <c:pt idx="929">
                  <c:v>27.00888194448418</c:v>
                </c:pt>
                <c:pt idx="930">
                  <c:v>27.042244722247123</c:v>
                </c:pt>
                <c:pt idx="931">
                  <c:v>27.07557833340433</c:v>
                </c:pt>
                <c:pt idx="932">
                  <c:v>27.10888500008318</c:v>
                </c:pt>
                <c:pt idx="933">
                  <c:v>27.142246944440735</c:v>
                </c:pt>
                <c:pt idx="934">
                  <c:v>27.175553611119589</c:v>
                </c:pt>
                <c:pt idx="935">
                  <c:v>27.208887500034439</c:v>
                </c:pt>
                <c:pt idx="936">
                  <c:v>27.242221944464578</c:v>
                </c:pt>
                <c:pt idx="937">
                  <c:v>27.275556111137071</c:v>
                </c:pt>
                <c:pt idx="938">
                  <c:v>27.308890277875793</c:v>
                </c:pt>
                <c:pt idx="939">
                  <c:v>27.34222444448206</c:v>
                </c:pt>
                <c:pt idx="940">
                  <c:v>27.375558888912202</c:v>
                </c:pt>
                <c:pt idx="941">
                  <c:v>27.408893055584695</c:v>
                </c:pt>
                <c:pt idx="942">
                  <c:v>27.442227222257191</c:v>
                </c:pt>
                <c:pt idx="943">
                  <c:v>27.475561388995914</c:v>
                </c:pt>
                <c:pt idx="944">
                  <c:v>27.508895833359823</c:v>
                </c:pt>
                <c:pt idx="945">
                  <c:v>27.542229722274673</c:v>
                </c:pt>
                <c:pt idx="946">
                  <c:v>27.575564166704815</c:v>
                </c:pt>
                <c:pt idx="947">
                  <c:v>27.608899444474115</c:v>
                </c:pt>
                <c:pt idx="948">
                  <c:v>27.642260277801089</c:v>
                </c:pt>
                <c:pt idx="949">
                  <c:v>27.675567222303815</c:v>
                </c:pt>
                <c:pt idx="950">
                  <c:v>27.708900555637147</c:v>
                </c:pt>
                <c:pt idx="951">
                  <c:v>27.742234722309643</c:v>
                </c:pt>
                <c:pt idx="952">
                  <c:v>27.77556888891591</c:v>
                </c:pt>
                <c:pt idx="953">
                  <c:v>27.80890416668521</c:v>
                </c:pt>
                <c:pt idx="954">
                  <c:v>27.842237777776187</c:v>
                </c:pt>
                <c:pt idx="955">
                  <c:v>27.87557194451491</c:v>
                </c:pt>
                <c:pt idx="956">
                  <c:v>27.908906388945049</c:v>
                </c:pt>
                <c:pt idx="957">
                  <c:v>27.942240833375187</c:v>
                </c:pt>
                <c:pt idx="958">
                  <c:v>27.975574722290037</c:v>
                </c:pt>
                <c:pt idx="959">
                  <c:v>28.008909444477823</c:v>
                </c:pt>
                <c:pt idx="960">
                  <c:v>28.042244166731834</c:v>
                </c:pt>
                <c:pt idx="961">
                  <c:v>28.07557694454988</c:v>
                </c:pt>
                <c:pt idx="962">
                  <c:v>28.108911666737662</c:v>
                </c:pt>
                <c:pt idx="963">
                  <c:v>28.142245555586285</c:v>
                </c:pt>
                <c:pt idx="964">
                  <c:v>28.175580000016424</c:v>
                </c:pt>
                <c:pt idx="965">
                  <c:v>28.208913888931278</c:v>
                </c:pt>
                <c:pt idx="966">
                  <c:v>28.242276388936574</c:v>
                </c:pt>
                <c:pt idx="967">
                  <c:v>28.275582777857778</c:v>
                </c:pt>
                <c:pt idx="968">
                  <c:v>28.308916944530274</c:v>
                </c:pt>
                <c:pt idx="969">
                  <c:v>28.342251111136541</c:v>
                </c:pt>
                <c:pt idx="970">
                  <c:v>28.37558555556668</c:v>
                </c:pt>
                <c:pt idx="971">
                  <c:v>28.408947222299048</c:v>
                </c:pt>
                <c:pt idx="972">
                  <c:v>28.442253333330157</c:v>
                </c:pt>
                <c:pt idx="973">
                  <c:v>28.475587500068876</c:v>
                </c:pt>
                <c:pt idx="974">
                  <c:v>28.508921944499015</c:v>
                </c:pt>
                <c:pt idx="975">
                  <c:v>28.542256388929154</c:v>
                </c:pt>
                <c:pt idx="976">
                  <c:v>28.57559055560165</c:v>
                </c:pt>
                <c:pt idx="977">
                  <c:v>28.608952500091661</c:v>
                </c:pt>
                <c:pt idx="978">
                  <c:v>28.64228694445557</c:v>
                </c:pt>
                <c:pt idx="979">
                  <c:v>28.675593055619132</c:v>
                </c:pt>
                <c:pt idx="980">
                  <c:v>28.708927500049271</c:v>
                </c:pt>
                <c:pt idx="981">
                  <c:v>28.742261388964124</c:v>
                </c:pt>
                <c:pt idx="982">
                  <c:v>28.775623611211778</c:v>
                </c:pt>
                <c:pt idx="983">
                  <c:v>28.808957777818044</c:v>
                </c:pt>
                <c:pt idx="984">
                  <c:v>28.842263888915383</c:v>
                </c:pt>
                <c:pt idx="985">
                  <c:v>28.875598333411745</c:v>
                </c:pt>
                <c:pt idx="986">
                  <c:v>28.908960555593175</c:v>
                </c:pt>
                <c:pt idx="987">
                  <c:v>28.942294444441792</c:v>
                </c:pt>
                <c:pt idx="988">
                  <c:v>28.975628611180518</c:v>
                </c:pt>
                <c:pt idx="989">
                  <c:v>29.008962500029142</c:v>
                </c:pt>
                <c:pt idx="990">
                  <c:v>29.042269166641766</c:v>
                </c:pt>
                <c:pt idx="991">
                  <c:v>29.075631111131777</c:v>
                </c:pt>
                <c:pt idx="992">
                  <c:v>29.108965555561916</c:v>
                </c:pt>
                <c:pt idx="993">
                  <c:v>29.142299999992055</c:v>
                </c:pt>
                <c:pt idx="994">
                  <c:v>29.175634166730774</c:v>
                </c:pt>
                <c:pt idx="995">
                  <c:v>29.208968055645627</c:v>
                </c:pt>
                <c:pt idx="996">
                  <c:v>29.242274444434379</c:v>
                </c:pt>
                <c:pt idx="997">
                  <c:v>29.27563638892439</c:v>
                </c:pt>
                <c:pt idx="998">
                  <c:v>29.308970833354529</c:v>
                </c:pt>
                <c:pt idx="999">
                  <c:v>29.342305000027018</c:v>
                </c:pt>
                <c:pt idx="1000">
                  <c:v>29.375639166765744</c:v>
                </c:pt>
                <c:pt idx="1001">
                  <c:v>29.408945555554496</c:v>
                </c:pt>
                <c:pt idx="1002">
                  <c:v>29.442280000050864</c:v>
                </c:pt>
                <c:pt idx="1003">
                  <c:v>29.475641388959353</c:v>
                </c:pt>
                <c:pt idx="1004">
                  <c:v>29.508975833323269</c:v>
                </c:pt>
                <c:pt idx="1005">
                  <c:v>29.542282777825989</c:v>
                </c:pt>
                <c:pt idx="1006">
                  <c:v>29.575644166734484</c:v>
                </c:pt>
                <c:pt idx="1007">
                  <c:v>29.608978333406981</c:v>
                </c:pt>
                <c:pt idx="1008">
                  <c:v>29.64231250007947</c:v>
                </c:pt>
                <c:pt idx="1009">
                  <c:v>29.675646944443386</c:v>
                </c:pt>
                <c:pt idx="1010">
                  <c:v>29.708981111115882</c:v>
                </c:pt>
                <c:pt idx="1011">
                  <c:v>29.742315277788371</c:v>
                </c:pt>
                <c:pt idx="1012">
                  <c:v>29.775649166703225</c:v>
                </c:pt>
                <c:pt idx="1013">
                  <c:v>29.808983333375721</c:v>
                </c:pt>
                <c:pt idx="1014">
                  <c:v>29.842318055563503</c:v>
                </c:pt>
                <c:pt idx="1015">
                  <c:v>29.875651944478356</c:v>
                </c:pt>
                <c:pt idx="1016">
                  <c:v>29.908985833393203</c:v>
                </c:pt>
                <c:pt idx="1017">
                  <c:v>29.942320833404857</c:v>
                </c:pt>
                <c:pt idx="1018">
                  <c:v>29.975626666678323</c:v>
                </c:pt>
                <c:pt idx="1019">
                  <c:v>30.00896055559317</c:v>
                </c:pt>
                <c:pt idx="1020">
                  <c:v>30.058990555604296</c:v>
                </c:pt>
                <c:pt idx="1021">
                  <c:v>30.09232444445292</c:v>
                </c:pt>
                <c:pt idx="1022">
                  <c:v>30.125630555616482</c:v>
                </c:pt>
                <c:pt idx="1023">
                  <c:v>30.158992777864135</c:v>
                </c:pt>
                <c:pt idx="1024">
                  <c:v>30.192327222294274</c:v>
                </c:pt>
                <c:pt idx="1025">
                  <c:v>30.22566138896677</c:v>
                </c:pt>
                <c:pt idx="1026">
                  <c:v>30.258967500064109</c:v>
                </c:pt>
                <c:pt idx="1027">
                  <c:v>30.292329444487891</c:v>
                </c:pt>
                <c:pt idx="1028">
                  <c:v>30.325663611160387</c:v>
                </c:pt>
                <c:pt idx="1029">
                  <c:v>30.358997777766653</c:v>
                </c:pt>
                <c:pt idx="1030">
                  <c:v>30.392331944505372</c:v>
                </c:pt>
                <c:pt idx="1031">
                  <c:v>30.425666388935511</c:v>
                </c:pt>
                <c:pt idx="1032">
                  <c:v>30.459000555608007</c:v>
                </c:pt>
                <c:pt idx="1033">
                  <c:v>30.492335000038146</c:v>
                </c:pt>
                <c:pt idx="1034">
                  <c:v>30.525669166644413</c:v>
                </c:pt>
                <c:pt idx="1035">
                  <c:v>30.559003611207011</c:v>
                </c:pt>
                <c:pt idx="1036">
                  <c:v>30.592337500055628</c:v>
                </c:pt>
                <c:pt idx="1037">
                  <c:v>30.625671388904252</c:v>
                </c:pt>
                <c:pt idx="1038">
                  <c:v>30.659005555576748</c:v>
                </c:pt>
                <c:pt idx="1039">
                  <c:v>30.692311944497959</c:v>
                </c:pt>
                <c:pt idx="1040">
                  <c:v>30.725646111170448</c:v>
                </c:pt>
                <c:pt idx="1041">
                  <c:v>30.759008611175751</c:v>
                </c:pt>
                <c:pt idx="1042">
                  <c:v>30.792342777848241</c:v>
                </c:pt>
                <c:pt idx="1043">
                  <c:v>30.825676944520737</c:v>
                </c:pt>
                <c:pt idx="1044">
                  <c:v>30.858983333375718</c:v>
                </c:pt>
                <c:pt idx="1045">
                  <c:v>30.8923452777995</c:v>
                </c:pt>
                <c:pt idx="1046">
                  <c:v>30.925679444471996</c:v>
                </c:pt>
                <c:pt idx="1047">
                  <c:v>30.959013611144492</c:v>
                </c:pt>
                <c:pt idx="1048">
                  <c:v>30.992319999999474</c:v>
                </c:pt>
                <c:pt idx="1049">
                  <c:v>31.025654166738192</c:v>
                </c:pt>
                <c:pt idx="1050">
                  <c:v>31.059016388919616</c:v>
                </c:pt>
                <c:pt idx="1051">
                  <c:v>31.09235027783447</c:v>
                </c:pt>
                <c:pt idx="1052">
                  <c:v>31.125684444440736</c:v>
                </c:pt>
                <c:pt idx="1053">
                  <c:v>31.159018888937105</c:v>
                </c:pt>
                <c:pt idx="1054">
                  <c:v>31.192325000034437</c:v>
                </c:pt>
                <c:pt idx="1055">
                  <c:v>31.225686944458218</c:v>
                </c:pt>
                <c:pt idx="1056">
                  <c:v>31.259021111130714</c:v>
                </c:pt>
                <c:pt idx="1057">
                  <c:v>31.292355555560853</c:v>
                </c:pt>
                <c:pt idx="1058">
                  <c:v>31.325690555638737</c:v>
                </c:pt>
                <c:pt idx="1059">
                  <c:v>31.359024166729718</c:v>
                </c:pt>
                <c:pt idx="1060">
                  <c:v>31.39233027782705</c:v>
                </c:pt>
                <c:pt idx="1061">
                  <c:v>31.425692222250831</c:v>
                </c:pt>
                <c:pt idx="1062">
                  <c:v>31.459026111165684</c:v>
                </c:pt>
                <c:pt idx="1063">
                  <c:v>31.492361111111109</c:v>
                </c:pt>
                <c:pt idx="1064">
                  <c:v>31.525695000025962</c:v>
                </c:pt>
                <c:pt idx="1065">
                  <c:v>31.559028888940809</c:v>
                </c:pt>
                <c:pt idx="1066">
                  <c:v>31.592335555553433</c:v>
                </c:pt>
                <c:pt idx="1067">
                  <c:v>31.625697500043444</c:v>
                </c:pt>
                <c:pt idx="1068">
                  <c:v>31.65900444447994</c:v>
                </c:pt>
                <c:pt idx="1069">
                  <c:v>31.692366111146079</c:v>
                </c:pt>
                <c:pt idx="1070">
                  <c:v>31.725699999994703</c:v>
                </c:pt>
                <c:pt idx="1071">
                  <c:v>31.759006666673557</c:v>
                </c:pt>
                <c:pt idx="1072">
                  <c:v>31.792368333405918</c:v>
                </c:pt>
                <c:pt idx="1073">
                  <c:v>31.825703055593699</c:v>
                </c:pt>
                <c:pt idx="1074">
                  <c:v>31.859037222266195</c:v>
                </c:pt>
                <c:pt idx="1075">
                  <c:v>31.892371388872462</c:v>
                </c:pt>
                <c:pt idx="1076">
                  <c:v>31.925705555544958</c:v>
                </c:pt>
                <c:pt idx="1077">
                  <c:v>31.959012222223812</c:v>
                </c:pt>
                <c:pt idx="1078">
                  <c:v>31.992374166713823</c:v>
                </c:pt>
                <c:pt idx="1079">
                  <c:v>32.025708333386312</c:v>
                </c:pt>
                <c:pt idx="1080">
                  <c:v>32.059042499992586</c:v>
                </c:pt>
                <c:pt idx="1081">
                  <c:v>32.092376666665075</c:v>
                </c:pt>
                <c:pt idx="1082">
                  <c:v>32.125710555646151</c:v>
                </c:pt>
                <c:pt idx="1083">
                  <c:v>32.159044722252425</c:v>
                </c:pt>
                <c:pt idx="1084">
                  <c:v>32.192379166748786</c:v>
                </c:pt>
                <c:pt idx="1085">
                  <c:v>32.225713333355053</c:v>
                </c:pt>
                <c:pt idx="1086">
                  <c:v>32.259047500027549</c:v>
                </c:pt>
                <c:pt idx="1087">
                  <c:v>32.292354166706403</c:v>
                </c:pt>
                <c:pt idx="1088">
                  <c:v>32.325716388954056</c:v>
                </c:pt>
                <c:pt idx="1089">
                  <c:v>32.35905027786891</c:v>
                </c:pt>
                <c:pt idx="1090">
                  <c:v>32.392384722232819</c:v>
                </c:pt>
                <c:pt idx="1091">
                  <c:v>32.425718888905315</c:v>
                </c:pt>
                <c:pt idx="1092">
                  <c:v>32.459052777820162</c:v>
                </c:pt>
                <c:pt idx="1093">
                  <c:v>32.492387222250301</c:v>
                </c:pt>
                <c:pt idx="1094">
                  <c:v>32.525693611105282</c:v>
                </c:pt>
                <c:pt idx="1095">
                  <c:v>32.559055555595293</c:v>
                </c:pt>
                <c:pt idx="1096">
                  <c:v>32.592389722267789</c:v>
                </c:pt>
                <c:pt idx="1097">
                  <c:v>32.625724166697928</c:v>
                </c:pt>
                <c:pt idx="1098">
                  <c:v>32.659058333370417</c:v>
                </c:pt>
                <c:pt idx="1099">
                  <c:v>32.692392222219041</c:v>
                </c:pt>
                <c:pt idx="1100">
                  <c:v>32.72572666671541</c:v>
                </c:pt>
                <c:pt idx="1101">
                  <c:v>32.759061111145549</c:v>
                </c:pt>
                <c:pt idx="1102">
                  <c:v>32.79239583333333</c:v>
                </c:pt>
                <c:pt idx="1103">
                  <c:v>32.825729444490541</c:v>
                </c:pt>
                <c:pt idx="1104">
                  <c:v>32.85906361116303</c:v>
                </c:pt>
                <c:pt idx="1105">
                  <c:v>32.892397777769304</c:v>
                </c:pt>
                <c:pt idx="1106">
                  <c:v>32.92573166675038</c:v>
                </c:pt>
                <c:pt idx="1107">
                  <c:v>32.959066388938162</c:v>
                </c:pt>
                <c:pt idx="1108">
                  <c:v>32.992400833368301</c:v>
                </c:pt>
                <c:pt idx="1109">
                  <c:v>33.025734444459282</c:v>
                </c:pt>
                <c:pt idx="1110">
                  <c:v>33.059041111138129</c:v>
                </c:pt>
                <c:pt idx="1111">
                  <c:v>33.092403055628139</c:v>
                </c:pt>
                <c:pt idx="1112">
                  <c:v>33.125737222300636</c:v>
                </c:pt>
                <c:pt idx="1113">
                  <c:v>33.159071388906902</c:v>
                </c:pt>
                <c:pt idx="1114">
                  <c:v>33.192405833403271</c:v>
                </c:pt>
                <c:pt idx="1115">
                  <c:v>33.225740000009537</c:v>
                </c:pt>
                <c:pt idx="1116">
                  <c:v>33.259074444439676</c:v>
                </c:pt>
                <c:pt idx="1117">
                  <c:v>33.292408611178395</c:v>
                </c:pt>
                <c:pt idx="1118">
                  <c:v>33.325742500027019</c:v>
                </c:pt>
                <c:pt idx="1119">
                  <c:v>33.359076944523387</c:v>
                </c:pt>
                <c:pt idx="1120">
                  <c:v>33.392411111129654</c:v>
                </c:pt>
                <c:pt idx="1121">
                  <c:v>33.425717500050865</c:v>
                </c:pt>
                <c:pt idx="1122">
                  <c:v>33.459051388899482</c:v>
                </c:pt>
                <c:pt idx="1123">
                  <c:v>33.492413611147136</c:v>
                </c:pt>
                <c:pt idx="1124">
                  <c:v>33.525720277759767</c:v>
                </c:pt>
                <c:pt idx="1125">
                  <c:v>33.559082222249771</c:v>
                </c:pt>
                <c:pt idx="1126">
                  <c:v>33.592416111164624</c:v>
                </c:pt>
                <c:pt idx="1127">
                  <c:v>33.625723055601121</c:v>
                </c:pt>
                <c:pt idx="1128">
                  <c:v>33.659056666692095</c:v>
                </c:pt>
                <c:pt idx="1129">
                  <c:v>33.692419166763621</c:v>
                </c:pt>
                <c:pt idx="1130">
                  <c:v>33.72572555555238</c:v>
                </c:pt>
                <c:pt idx="1131">
                  <c:v>33.759087500042384</c:v>
                </c:pt>
                <c:pt idx="1132">
                  <c:v>33.792421944472522</c:v>
                </c:pt>
                <c:pt idx="1133">
                  <c:v>33.825728333393734</c:v>
                </c:pt>
                <c:pt idx="1134">
                  <c:v>33.859062222242358</c:v>
                </c:pt>
                <c:pt idx="1135">
                  <c:v>33.892396388914847</c:v>
                </c:pt>
                <c:pt idx="1136">
                  <c:v>33.9257586111625</c:v>
                </c:pt>
                <c:pt idx="1137">
                  <c:v>33.959064722193609</c:v>
                </c:pt>
                <c:pt idx="1138">
                  <c:v>33.992398888932335</c:v>
                </c:pt>
                <c:pt idx="1139">
                  <c:v>34.025733333362474</c:v>
                </c:pt>
                <c:pt idx="1140">
                  <c:v>34.059067777792613</c:v>
                </c:pt>
                <c:pt idx="1141">
                  <c:v>34.09240166670746</c:v>
                </c:pt>
                <c:pt idx="1142">
                  <c:v>34.12576361119747</c:v>
                </c:pt>
                <c:pt idx="1143">
                  <c:v>34.159070277876324</c:v>
                </c:pt>
                <c:pt idx="1144">
                  <c:v>34.192404444482591</c:v>
                </c:pt>
                <c:pt idx="1145">
                  <c:v>34.22573888891273</c:v>
                </c:pt>
                <c:pt idx="1146">
                  <c:v>34.259073333342869</c:v>
                </c:pt>
                <c:pt idx="1147">
                  <c:v>34.292435000075237</c:v>
                </c:pt>
                <c:pt idx="1148">
                  <c:v>34.325769166681503</c:v>
                </c:pt>
                <c:pt idx="1149">
                  <c:v>34.359075277845065</c:v>
                </c:pt>
                <c:pt idx="1150">
                  <c:v>34.392409444517561</c:v>
                </c:pt>
                <c:pt idx="1151">
                  <c:v>34.425771944456628</c:v>
                </c:pt>
                <c:pt idx="1152">
                  <c:v>34.459078888893124</c:v>
                </c:pt>
                <c:pt idx="1153">
                  <c:v>34.492441111140778</c:v>
                </c:pt>
                <c:pt idx="1154">
                  <c:v>34.525746666656602</c:v>
                </c:pt>
                <c:pt idx="1155">
                  <c:v>34.559080833395321</c:v>
                </c:pt>
                <c:pt idx="1156">
                  <c:v>34.592443055576751</c:v>
                </c:pt>
                <c:pt idx="1157">
                  <c:v>34.625776944491598</c:v>
                </c:pt>
                <c:pt idx="1158">
                  <c:v>34.659111666745609</c:v>
                </c:pt>
                <c:pt idx="1159">
                  <c:v>34.692417777776718</c:v>
                </c:pt>
                <c:pt idx="1160">
                  <c:v>34.725752222273087</c:v>
                </c:pt>
                <c:pt idx="1161">
                  <c:v>34.759113611115353</c:v>
                </c:pt>
                <c:pt idx="1162">
                  <c:v>34.792420000036557</c:v>
                </c:pt>
                <c:pt idx="1163">
                  <c:v>34.825754444466696</c:v>
                </c:pt>
                <c:pt idx="1164">
                  <c:v>34.859116388956707</c:v>
                </c:pt>
                <c:pt idx="1165">
                  <c:v>34.892450833386846</c:v>
                </c:pt>
                <c:pt idx="1166">
                  <c:v>34.925756944550407</c:v>
                </c:pt>
                <c:pt idx="1167">
                  <c:v>34.959091388914317</c:v>
                </c:pt>
                <c:pt idx="1168">
                  <c:v>34.992425833410685</c:v>
                </c:pt>
                <c:pt idx="1169">
                  <c:v>35.025760833356117</c:v>
                </c:pt>
                <c:pt idx="1170">
                  <c:v>35.059121944506963</c:v>
                </c:pt>
                <c:pt idx="1171">
                  <c:v>35.092428611119587</c:v>
                </c:pt>
                <c:pt idx="1172">
                  <c:v>35.125762777858313</c:v>
                </c:pt>
                <c:pt idx="1173">
                  <c:v>35.159096944530802</c:v>
                </c:pt>
                <c:pt idx="1174">
                  <c:v>35.192458611130718</c:v>
                </c:pt>
                <c:pt idx="1175">
                  <c:v>35.225765277809565</c:v>
                </c:pt>
                <c:pt idx="1176">
                  <c:v>35.259127500057218</c:v>
                </c:pt>
                <c:pt idx="1177">
                  <c:v>35.292433888978429</c:v>
                </c:pt>
                <c:pt idx="1178">
                  <c:v>35.325795833335981</c:v>
                </c:pt>
                <c:pt idx="1179">
                  <c:v>35.359102222257192</c:v>
                </c:pt>
                <c:pt idx="1180">
                  <c:v>35.392436111172039</c:v>
                </c:pt>
                <c:pt idx="1181">
                  <c:v>35.42577111111747</c:v>
                </c:pt>
                <c:pt idx="1182">
                  <c:v>35.459132500092188</c:v>
                </c:pt>
                <c:pt idx="1183">
                  <c:v>35.49243888888094</c:v>
                </c:pt>
                <c:pt idx="1184">
                  <c:v>35.525773055619666</c:v>
                </c:pt>
                <c:pt idx="1185">
                  <c:v>35.55913527780109</c:v>
                </c:pt>
                <c:pt idx="1186">
                  <c:v>35.592469444473586</c:v>
                </c:pt>
                <c:pt idx="1187">
                  <c:v>35.62580333332221</c:v>
                </c:pt>
                <c:pt idx="1188">
                  <c:v>35.659137777818572</c:v>
                </c:pt>
                <c:pt idx="1189">
                  <c:v>35.692471666733425</c:v>
                </c:pt>
                <c:pt idx="1190">
                  <c:v>35.725806111163564</c:v>
                </c:pt>
                <c:pt idx="1191">
                  <c:v>35.759112777842418</c:v>
                </c:pt>
                <c:pt idx="1192">
                  <c:v>35.792474444442327</c:v>
                </c:pt>
                <c:pt idx="1193">
                  <c:v>35.825808888938695</c:v>
                </c:pt>
                <c:pt idx="1194">
                  <c:v>35.859142777853542</c:v>
                </c:pt>
                <c:pt idx="1195">
                  <c:v>35.892477222283681</c:v>
                </c:pt>
                <c:pt idx="1196">
                  <c:v>35.925811944471462</c:v>
                </c:pt>
                <c:pt idx="1197">
                  <c:v>35.959146111143959</c:v>
                </c:pt>
                <c:pt idx="1198">
                  <c:v>35.992451944483648</c:v>
                </c:pt>
                <c:pt idx="1199">
                  <c:v>36.025786388913794</c:v>
                </c:pt>
                <c:pt idx="1200">
                  <c:v>36.059120833343933</c:v>
                </c:pt>
                <c:pt idx="1201">
                  <c:v>36.092482500010064</c:v>
                </c:pt>
                <c:pt idx="1202">
                  <c:v>36.12581666668256</c:v>
                </c:pt>
                <c:pt idx="1203">
                  <c:v>36.159150833355056</c:v>
                </c:pt>
                <c:pt idx="1204">
                  <c:v>36.192485000027553</c:v>
                </c:pt>
                <c:pt idx="1205">
                  <c:v>36.225791944464049</c:v>
                </c:pt>
                <c:pt idx="1206">
                  <c:v>36.259125833378896</c:v>
                </c:pt>
                <c:pt idx="1207">
                  <c:v>36.292487777802677</c:v>
                </c:pt>
                <c:pt idx="1208">
                  <c:v>36.325822222232816</c:v>
                </c:pt>
                <c:pt idx="1209">
                  <c:v>36.359128611154027</c:v>
                </c:pt>
                <c:pt idx="1210">
                  <c:v>36.392490555644038</c:v>
                </c:pt>
                <c:pt idx="1211">
                  <c:v>36.425824722250304</c:v>
                </c:pt>
                <c:pt idx="1212">
                  <c:v>36.459131111105286</c:v>
                </c:pt>
                <c:pt idx="1213">
                  <c:v>36.49249305559529</c:v>
                </c:pt>
                <c:pt idx="1214">
                  <c:v>36.525799444516501</c:v>
                </c:pt>
                <c:pt idx="1215">
                  <c:v>36.559133611122768</c:v>
                </c:pt>
                <c:pt idx="1216">
                  <c:v>36.592467777795264</c:v>
                </c:pt>
                <c:pt idx="1217">
                  <c:v>36.625802222225403</c:v>
                </c:pt>
                <c:pt idx="1218">
                  <c:v>36.659164166715414</c:v>
                </c:pt>
                <c:pt idx="1219">
                  <c:v>36.692498888903195</c:v>
                </c:pt>
                <c:pt idx="1220">
                  <c:v>36.725805277824399</c:v>
                </c:pt>
                <c:pt idx="1221">
                  <c:v>36.759166944424308</c:v>
                </c:pt>
                <c:pt idx="1222">
                  <c:v>36.792473055587877</c:v>
                </c:pt>
                <c:pt idx="1223">
                  <c:v>36.825835555593173</c:v>
                </c:pt>
                <c:pt idx="1224">
                  <c:v>36.859169166684154</c:v>
                </c:pt>
                <c:pt idx="1225">
                  <c:v>36.892503888938165</c:v>
                </c:pt>
                <c:pt idx="1226">
                  <c:v>36.925837777786782</c:v>
                </c:pt>
                <c:pt idx="1227">
                  <c:v>36.959144166707993</c:v>
                </c:pt>
                <c:pt idx="1228">
                  <c:v>36.992506388955647</c:v>
                </c:pt>
                <c:pt idx="1229">
                  <c:v>37.025813055568271</c:v>
                </c:pt>
                <c:pt idx="1230">
                  <c:v>37.059146944416895</c:v>
                </c:pt>
                <c:pt idx="1231">
                  <c:v>37.092509166664549</c:v>
                </c:pt>
                <c:pt idx="1232">
                  <c:v>37.125843333337045</c:v>
                </c:pt>
                <c:pt idx="1233">
                  <c:v>37.159177500009534</c:v>
                </c:pt>
                <c:pt idx="1234">
                  <c:v>37.192483888930745</c:v>
                </c:pt>
                <c:pt idx="1235">
                  <c:v>37.225818055537012</c:v>
                </c:pt>
                <c:pt idx="1236">
                  <c:v>37.259180000027023</c:v>
                </c:pt>
                <c:pt idx="1237">
                  <c:v>37.292486666705877</c:v>
                </c:pt>
                <c:pt idx="1238">
                  <c:v>37.325848333372008</c:v>
                </c:pt>
                <c:pt idx="1239">
                  <c:v>37.359182777868376</c:v>
                </c:pt>
                <c:pt idx="1240">
                  <c:v>37.392516944540873</c:v>
                </c:pt>
                <c:pt idx="1241">
                  <c:v>37.425823333329625</c:v>
                </c:pt>
                <c:pt idx="1242">
                  <c:v>37.459185555577278</c:v>
                </c:pt>
                <c:pt idx="1243">
                  <c:v>37.492520000007417</c:v>
                </c:pt>
                <c:pt idx="1244">
                  <c:v>37.525854166679913</c:v>
                </c:pt>
                <c:pt idx="1245">
                  <c:v>37.559160000019602</c:v>
                </c:pt>
                <c:pt idx="1246">
                  <c:v>37.592494444449741</c:v>
                </c:pt>
                <c:pt idx="1247">
                  <c:v>37.625856666697395</c:v>
                </c:pt>
                <c:pt idx="1248">
                  <c:v>37.659190833369891</c:v>
                </c:pt>
                <c:pt idx="1249">
                  <c:v>37.692524722218515</c:v>
                </c:pt>
                <c:pt idx="1250">
                  <c:v>37.725858888891011</c:v>
                </c:pt>
                <c:pt idx="1251">
                  <c:v>37.759165555569858</c:v>
                </c:pt>
                <c:pt idx="1252">
                  <c:v>37.792499722242354</c:v>
                </c:pt>
                <c:pt idx="1253">
                  <c:v>37.825861666732365</c:v>
                </c:pt>
                <c:pt idx="1254">
                  <c:v>37.859195833338632</c:v>
                </c:pt>
                <c:pt idx="1255">
                  <c:v>37.892502500017486</c:v>
                </c:pt>
                <c:pt idx="1256">
                  <c:v>37.925864444441267</c:v>
                </c:pt>
                <c:pt idx="1257">
                  <c:v>37.959170833362471</c:v>
                </c:pt>
                <c:pt idx="1258">
                  <c:v>37.992532777852482</c:v>
                </c:pt>
                <c:pt idx="1259">
                  <c:v>38.025839166773693</c:v>
                </c:pt>
                <c:pt idx="1260">
                  <c:v>38.059201111131244</c:v>
                </c:pt>
                <c:pt idx="1261">
                  <c:v>38.092507500052449</c:v>
                </c:pt>
                <c:pt idx="1262">
                  <c:v>38.125842222240237</c:v>
                </c:pt>
                <c:pt idx="1263">
                  <c:v>38.159203888972598</c:v>
                </c:pt>
                <c:pt idx="1264">
                  <c:v>38.19251027782758</c:v>
                </c:pt>
                <c:pt idx="1265">
                  <c:v>38.225844444433847</c:v>
                </c:pt>
                <c:pt idx="1266">
                  <c:v>38.259178888930215</c:v>
                </c:pt>
                <c:pt idx="1267">
                  <c:v>38.292513055602711</c:v>
                </c:pt>
                <c:pt idx="1268">
                  <c:v>38.325847222275208</c:v>
                </c:pt>
                <c:pt idx="1269">
                  <c:v>38.359208888941339</c:v>
                </c:pt>
                <c:pt idx="1270">
                  <c:v>38.392515277796321</c:v>
                </c:pt>
                <c:pt idx="1271">
                  <c:v>38.425877777801617</c:v>
                </c:pt>
                <c:pt idx="1272">
                  <c:v>38.459211944474113</c:v>
                </c:pt>
                <c:pt idx="1273">
                  <c:v>38.492518055571452</c:v>
                </c:pt>
                <c:pt idx="1274">
                  <c:v>38.525880277752876</c:v>
                </c:pt>
                <c:pt idx="1275">
                  <c:v>38.575853611098395</c:v>
                </c:pt>
                <c:pt idx="1276">
                  <c:v>38.609187777770892</c:v>
                </c:pt>
                <c:pt idx="1277">
                  <c:v>38.642550000018545</c:v>
                </c:pt>
                <c:pt idx="1278">
                  <c:v>38.675884444448684</c:v>
                </c:pt>
                <c:pt idx="1279">
                  <c:v>38.70921833336353</c:v>
                </c:pt>
                <c:pt idx="1280">
                  <c:v>38.742552777859899</c:v>
                </c:pt>
                <c:pt idx="1281">
                  <c:v>38.775858888891008</c:v>
                </c:pt>
                <c:pt idx="1282">
                  <c:v>38.80919361114502</c:v>
                </c:pt>
                <c:pt idx="1283">
                  <c:v>38.842527500059873</c:v>
                </c:pt>
                <c:pt idx="1284">
                  <c:v>38.87586138897472</c:v>
                </c:pt>
                <c:pt idx="1285">
                  <c:v>38.909223888913793</c:v>
                </c:pt>
                <c:pt idx="1286">
                  <c:v>38.942530277834997</c:v>
                </c:pt>
                <c:pt idx="1287">
                  <c:v>38.975892222258778</c:v>
                </c:pt>
                <c:pt idx="1288">
                  <c:v>39.009226388931275</c:v>
                </c:pt>
                <c:pt idx="1289">
                  <c:v>39.042560555603771</c:v>
                </c:pt>
                <c:pt idx="1290">
                  <c:v>39.07589500003391</c:v>
                </c:pt>
                <c:pt idx="1291">
                  <c:v>39.109201111131242</c:v>
                </c:pt>
                <c:pt idx="1292">
                  <c:v>39.142563055621252</c:v>
                </c:pt>
                <c:pt idx="1293">
                  <c:v>39.175897500051391</c:v>
                </c:pt>
                <c:pt idx="1294">
                  <c:v>39.209203888972603</c:v>
                </c:pt>
                <c:pt idx="1295">
                  <c:v>39.242565555572511</c:v>
                </c:pt>
                <c:pt idx="1296">
                  <c:v>39.27590000000265</c:v>
                </c:pt>
                <c:pt idx="1297">
                  <c:v>39.309206111166212</c:v>
                </c:pt>
                <c:pt idx="1298">
                  <c:v>39.342568611171508</c:v>
                </c:pt>
                <c:pt idx="1299">
                  <c:v>39.375874722268847</c:v>
                </c:pt>
                <c:pt idx="1300">
                  <c:v>39.409236944516501</c:v>
                </c:pt>
                <c:pt idx="1301">
                  <c:v>39.442543333371482</c:v>
                </c:pt>
                <c:pt idx="1302">
                  <c:v>39.475877777801621</c:v>
                </c:pt>
                <c:pt idx="1303">
                  <c:v>39.509211666716467</c:v>
                </c:pt>
                <c:pt idx="1304">
                  <c:v>39.542573888964121</c:v>
                </c:pt>
                <c:pt idx="1305">
                  <c:v>39.575908055636617</c:v>
                </c:pt>
                <c:pt idx="1306">
                  <c:v>39.609215277830756</c:v>
                </c:pt>
                <c:pt idx="1307">
                  <c:v>39.642548333406445</c:v>
                </c:pt>
                <c:pt idx="1308">
                  <c:v>39.675883055594234</c:v>
                </c:pt>
                <c:pt idx="1309">
                  <c:v>39.709244722194143</c:v>
                </c:pt>
                <c:pt idx="1310">
                  <c:v>39.742551388872997</c:v>
                </c:pt>
                <c:pt idx="1311">
                  <c:v>39.775885277787843</c:v>
                </c:pt>
                <c:pt idx="1312">
                  <c:v>39.809247222277854</c:v>
                </c:pt>
                <c:pt idx="1313">
                  <c:v>39.84258138895035</c:v>
                </c:pt>
                <c:pt idx="1314">
                  <c:v>39.875888055629197</c:v>
                </c:pt>
                <c:pt idx="1315">
                  <c:v>39.909250000052985</c:v>
                </c:pt>
                <c:pt idx="1316">
                  <c:v>39.942584166725474</c:v>
                </c:pt>
                <c:pt idx="1317">
                  <c:v>39.975890277822813</c:v>
                </c:pt>
                <c:pt idx="1318">
                  <c:v>40.00925277782811</c:v>
                </c:pt>
                <c:pt idx="1319">
                  <c:v>40.042558888925448</c:v>
                </c:pt>
                <c:pt idx="1320">
                  <c:v>40.075893055597938</c:v>
                </c:pt>
                <c:pt idx="1321">
                  <c:v>40.109227500028084</c:v>
                </c:pt>
                <c:pt idx="1322">
                  <c:v>40.142589722275737</c:v>
                </c:pt>
                <c:pt idx="1323">
                  <c:v>40.175895833306839</c:v>
                </c:pt>
                <c:pt idx="1324">
                  <c:v>40.209230000045565</c:v>
                </c:pt>
                <c:pt idx="1325">
                  <c:v>40.242564444475704</c:v>
                </c:pt>
                <c:pt idx="1326">
                  <c:v>40.27589833339055</c:v>
                </c:pt>
                <c:pt idx="1327">
                  <c:v>40.309232777820696</c:v>
                </c:pt>
                <c:pt idx="1328">
                  <c:v>40.3425947223107</c:v>
                </c:pt>
                <c:pt idx="1329">
                  <c:v>40.375901111165682</c:v>
                </c:pt>
                <c:pt idx="1330">
                  <c:v>40.409235555595821</c:v>
                </c:pt>
                <c:pt idx="1331">
                  <c:v>40.442569444510674</c:v>
                </c:pt>
                <c:pt idx="1332">
                  <c:v>40.475903611183163</c:v>
                </c:pt>
                <c:pt idx="1333">
                  <c:v>40.509266111188467</c:v>
                </c:pt>
                <c:pt idx="1334">
                  <c:v>40.542572777867321</c:v>
                </c:pt>
                <c:pt idx="1335">
                  <c:v>40.575906666715937</c:v>
                </c:pt>
                <c:pt idx="1336">
                  <c:v>40.609240555630791</c:v>
                </c:pt>
                <c:pt idx="1337">
                  <c:v>40.64257500006093</c:v>
                </c:pt>
                <c:pt idx="1338">
                  <c:v>40.675908888909554</c:v>
                </c:pt>
                <c:pt idx="1339">
                  <c:v>40.709271111157207</c:v>
                </c:pt>
                <c:pt idx="1340">
                  <c:v>40.742577777769831</c:v>
                </c:pt>
                <c:pt idx="1341">
                  <c:v>40.775939444502193</c:v>
                </c:pt>
                <c:pt idx="1342">
                  <c:v>40.809245833423404</c:v>
                </c:pt>
                <c:pt idx="1343">
                  <c:v>40.84258000002967</c:v>
                </c:pt>
                <c:pt idx="1344">
                  <c:v>40.875914166702167</c:v>
                </c:pt>
                <c:pt idx="1345">
                  <c:v>40.909248611132305</c:v>
                </c:pt>
                <c:pt idx="1346">
                  <c:v>40.942583055562444</c:v>
                </c:pt>
                <c:pt idx="1347">
                  <c:v>40.975917222301163</c:v>
                </c:pt>
                <c:pt idx="1348">
                  <c:v>41.009251111149787</c:v>
                </c:pt>
                <c:pt idx="1349">
                  <c:v>41.042585833403798</c:v>
                </c:pt>
                <c:pt idx="1350">
                  <c:v>41.075947500069937</c:v>
                </c:pt>
                <c:pt idx="1351">
                  <c:v>41.109253888924918</c:v>
                </c:pt>
                <c:pt idx="1352">
                  <c:v>41.14258833342128</c:v>
                </c:pt>
                <c:pt idx="1353">
                  <c:v>41.175922222269904</c:v>
                </c:pt>
                <c:pt idx="1354">
                  <c:v>41.2092563889424</c:v>
                </c:pt>
                <c:pt idx="1355">
                  <c:v>41.242590555614896</c:v>
                </c:pt>
                <c:pt idx="1356">
                  <c:v>41.275924722221163</c:v>
                </c:pt>
                <c:pt idx="1357">
                  <c:v>41.309259444475174</c:v>
                </c:pt>
                <c:pt idx="1358">
                  <c:v>41.342593333323798</c:v>
                </c:pt>
                <c:pt idx="1359">
                  <c:v>41.375927777820166</c:v>
                </c:pt>
                <c:pt idx="1360">
                  <c:v>41.409261666735013</c:v>
                </c:pt>
                <c:pt idx="1361">
                  <c:v>41.442596388922794</c:v>
                </c:pt>
                <c:pt idx="1362">
                  <c:v>41.475930277837648</c:v>
                </c:pt>
                <c:pt idx="1363">
                  <c:v>41.509264166686272</c:v>
                </c:pt>
                <c:pt idx="1364">
                  <c:v>41.542598611182633</c:v>
                </c:pt>
                <c:pt idx="1365">
                  <c:v>41.57593277785513</c:v>
                </c:pt>
                <c:pt idx="1366">
                  <c:v>41.609266944461396</c:v>
                </c:pt>
                <c:pt idx="1367">
                  <c:v>41.642601111133892</c:v>
                </c:pt>
                <c:pt idx="1368">
                  <c:v>41.675935555564031</c:v>
                </c:pt>
                <c:pt idx="1369">
                  <c:v>41.709269444478885</c:v>
                </c:pt>
                <c:pt idx="1370">
                  <c:v>41.742603611217604</c:v>
                </c:pt>
                <c:pt idx="1371">
                  <c:v>41.775938611163035</c:v>
                </c:pt>
                <c:pt idx="1372">
                  <c:v>41.809272777835531</c:v>
                </c:pt>
                <c:pt idx="1373">
                  <c:v>41.842606666684148</c:v>
                </c:pt>
                <c:pt idx="1374">
                  <c:v>41.875940555599001</c:v>
                </c:pt>
                <c:pt idx="1375">
                  <c:v>41.90927500002914</c:v>
                </c:pt>
                <c:pt idx="1376">
                  <c:v>41.942609166701637</c:v>
                </c:pt>
                <c:pt idx="1377">
                  <c:v>41.97597138888306</c:v>
                </c:pt>
                <c:pt idx="1378">
                  <c:v>42.009277777804272</c:v>
                </c:pt>
                <c:pt idx="1379">
                  <c:v>42.042611944476761</c:v>
                </c:pt>
                <c:pt idx="1380">
                  <c:v>42.075946111149257</c:v>
                </c:pt>
                <c:pt idx="1381">
                  <c:v>42.109308055639268</c:v>
                </c:pt>
                <c:pt idx="1382">
                  <c:v>42.142614444494249</c:v>
                </c:pt>
                <c:pt idx="1383">
                  <c:v>42.175948888924388</c:v>
                </c:pt>
                <c:pt idx="1384">
                  <c:v>42.209311388863455</c:v>
                </c:pt>
                <c:pt idx="1385">
                  <c:v>42.242645000086888</c:v>
                </c:pt>
                <c:pt idx="1386">
                  <c:v>42.275978888935512</c:v>
                </c:pt>
                <c:pt idx="1387">
                  <c:v>42.309285277790494</c:v>
                </c:pt>
                <c:pt idx="1388">
                  <c:v>42.342619722286862</c:v>
                </c:pt>
                <c:pt idx="1389">
                  <c:v>42.375953888959351</c:v>
                </c:pt>
                <c:pt idx="1390">
                  <c:v>42.409288055631848</c:v>
                </c:pt>
                <c:pt idx="1391">
                  <c:v>42.442650555637151</c:v>
                </c:pt>
                <c:pt idx="1392">
                  <c:v>42.475956666668253</c:v>
                </c:pt>
                <c:pt idx="1393">
                  <c:v>42.509318611158264</c:v>
                </c:pt>
                <c:pt idx="1394">
                  <c:v>42.542625000079475</c:v>
                </c:pt>
                <c:pt idx="1395">
                  <c:v>42.575987222260899</c:v>
                </c:pt>
                <c:pt idx="1396">
                  <c:v>42.609293333358238</c:v>
                </c:pt>
                <c:pt idx="1397">
                  <c:v>42.642655555605891</c:v>
                </c:pt>
                <c:pt idx="1398">
                  <c:v>42.675962222218516</c:v>
                </c:pt>
                <c:pt idx="1399">
                  <c:v>42.70929583330949</c:v>
                </c:pt>
                <c:pt idx="1400">
                  <c:v>42.742658333381016</c:v>
                </c:pt>
                <c:pt idx="1401">
                  <c:v>42.77599222222964</c:v>
                </c:pt>
                <c:pt idx="1402">
                  <c:v>42.809298611150851</c:v>
                </c:pt>
                <c:pt idx="1403">
                  <c:v>42.842910833358765</c:v>
                </c:pt>
                <c:pt idx="1404">
                  <c:v>42.876245277788904</c:v>
                </c:pt>
                <c:pt idx="1405">
                  <c:v>42.909579444527623</c:v>
                </c:pt>
                <c:pt idx="1406">
                  <c:v>42.942941388951411</c:v>
                </c:pt>
                <c:pt idx="1407">
                  <c:v>42.976247500048743</c:v>
                </c:pt>
                <c:pt idx="1408">
                  <c:v>43.009609722230167</c:v>
                </c:pt>
                <c:pt idx="1409">
                  <c:v>43.04294361121125</c:v>
                </c:pt>
                <c:pt idx="1410">
                  <c:v>43.076278055575159</c:v>
                </c:pt>
                <c:pt idx="1411">
                  <c:v>43.109612222247655</c:v>
                </c:pt>
                <c:pt idx="1412">
                  <c:v>43.142946666677794</c:v>
                </c:pt>
                <c:pt idx="1413">
                  <c:v>43.176280555592641</c:v>
                </c:pt>
                <c:pt idx="1414">
                  <c:v>43.209587222271495</c:v>
                </c:pt>
                <c:pt idx="1415">
                  <c:v>43.242921666701633</c:v>
                </c:pt>
                <c:pt idx="1416">
                  <c:v>43.2762558333079</c:v>
                </c:pt>
                <c:pt idx="1417">
                  <c:v>43.309617500040268</c:v>
                </c:pt>
                <c:pt idx="1418">
                  <c:v>43.342924166719122</c:v>
                </c:pt>
                <c:pt idx="1419">
                  <c:v>43.376258333391611</c:v>
                </c:pt>
                <c:pt idx="1420">
                  <c:v>43.409592222240235</c:v>
                </c:pt>
                <c:pt idx="1421">
                  <c:v>43.442954166730246</c:v>
                </c:pt>
                <c:pt idx="1422">
                  <c:v>43.47626083334287</c:v>
                </c:pt>
                <c:pt idx="1423">
                  <c:v>43.509622777832881</c:v>
                </c:pt>
                <c:pt idx="1424">
                  <c:v>43.542929444511735</c:v>
                </c:pt>
                <c:pt idx="1425">
                  <c:v>43.576291111111644</c:v>
                </c:pt>
                <c:pt idx="1426">
                  <c:v>43.609625277850363</c:v>
                </c:pt>
                <c:pt idx="1427">
                  <c:v>43.642959722280501</c:v>
                </c:pt>
                <c:pt idx="1428">
                  <c:v>43.676293888952998</c:v>
                </c:pt>
                <c:pt idx="1429">
                  <c:v>43.709600555631852</c:v>
                </c:pt>
                <c:pt idx="1430">
                  <c:v>43.742934444480476</c:v>
                </c:pt>
                <c:pt idx="1431">
                  <c:v>43.776296388904257</c:v>
                </c:pt>
                <c:pt idx="1432">
                  <c:v>43.809630555642975</c:v>
                </c:pt>
                <c:pt idx="1433">
                  <c:v>43.8429372222556</c:v>
                </c:pt>
                <c:pt idx="1434">
                  <c:v>43.876271388861866</c:v>
                </c:pt>
                <c:pt idx="1435">
                  <c:v>43.909605833424465</c:v>
                </c:pt>
                <c:pt idx="1436">
                  <c:v>43.942940000030731</c:v>
                </c:pt>
                <c:pt idx="1437">
                  <c:v>43.976275277800028</c:v>
                </c:pt>
                <c:pt idx="1438">
                  <c:v>44.009636388950881</c:v>
                </c:pt>
                <c:pt idx="1439">
                  <c:v>44.042942499981983</c:v>
                </c:pt>
                <c:pt idx="1440">
                  <c:v>44.076276666720709</c:v>
                </c:pt>
                <c:pt idx="1441">
                  <c:v>44.109611111150848</c:v>
                </c:pt>
                <c:pt idx="1442">
                  <c:v>44.142945833404859</c:v>
                </c:pt>
                <c:pt idx="1443">
                  <c:v>44.17627944449584</c:v>
                </c:pt>
                <c:pt idx="1444">
                  <c:v>44.209613611102107</c:v>
                </c:pt>
                <c:pt idx="1445">
                  <c:v>44.242947777774596</c:v>
                </c:pt>
                <c:pt idx="1446">
                  <c:v>44.276281666755679</c:v>
                </c:pt>
                <c:pt idx="1447">
                  <c:v>44.309616111185818</c:v>
                </c:pt>
                <c:pt idx="1448">
                  <c:v>44.342978055543369</c:v>
                </c:pt>
                <c:pt idx="1449">
                  <c:v>44.376284444464581</c:v>
                </c:pt>
                <c:pt idx="1450">
                  <c:v>44.40961861113707</c:v>
                </c:pt>
                <c:pt idx="1451">
                  <c:v>44.442953055567209</c:v>
                </c:pt>
                <c:pt idx="1452">
                  <c:v>44.476286944415833</c:v>
                </c:pt>
                <c:pt idx="1453">
                  <c:v>44.509649444487358</c:v>
                </c:pt>
                <c:pt idx="1454">
                  <c:v>44.542955277827048</c:v>
                </c:pt>
                <c:pt idx="1455">
                  <c:v>44.576290000014836</c:v>
                </c:pt>
                <c:pt idx="1456">
                  <c:v>44.609623888929683</c:v>
                </c:pt>
                <c:pt idx="1457">
                  <c:v>44.642958055535949</c:v>
                </c:pt>
                <c:pt idx="1458">
                  <c:v>44.676292222274675</c:v>
                </c:pt>
                <c:pt idx="1459">
                  <c:v>44.709626944462457</c:v>
                </c:pt>
                <c:pt idx="1460">
                  <c:v>44.742988333370953</c:v>
                </c:pt>
                <c:pt idx="1461">
                  <c:v>44.776322777867314</c:v>
                </c:pt>
                <c:pt idx="1462">
                  <c:v>44.809629166656073</c:v>
                </c:pt>
                <c:pt idx="1463">
                  <c:v>44.842991111146077</c:v>
                </c:pt>
                <c:pt idx="1464">
                  <c:v>44.876325555576216</c:v>
                </c:pt>
                <c:pt idx="1465">
                  <c:v>44.909659444491069</c:v>
                </c:pt>
                <c:pt idx="1466">
                  <c:v>44.942994166678851</c:v>
                </c:pt>
                <c:pt idx="1467">
                  <c:v>44.97630027777619</c:v>
                </c:pt>
                <c:pt idx="1468">
                  <c:v>45.009634444448686</c:v>
                </c:pt>
                <c:pt idx="1469">
                  <c:v>45.042968333363532</c:v>
                </c:pt>
                <c:pt idx="1470">
                  <c:v>45.076330833368829</c:v>
                </c:pt>
                <c:pt idx="1471">
                  <c:v>45.109664722217452</c:v>
                </c:pt>
                <c:pt idx="1472">
                  <c:v>45.142971388896306</c:v>
                </c:pt>
                <c:pt idx="1473">
                  <c:v>45.176305277811153</c:v>
                </c:pt>
                <c:pt idx="1474">
                  <c:v>45.209639722241299</c:v>
                </c:pt>
                <c:pt idx="1475">
                  <c:v>45.243001944488952</c:v>
                </c:pt>
                <c:pt idx="1476">
                  <c:v>45.276335833337569</c:v>
                </c:pt>
                <c:pt idx="1477">
                  <c:v>45.30967055559158</c:v>
                </c:pt>
                <c:pt idx="1478">
                  <c:v>45.343004166682562</c:v>
                </c:pt>
                <c:pt idx="1479">
                  <c:v>45.376310277846123</c:v>
                </c:pt>
                <c:pt idx="1480">
                  <c:v>45.409644722210039</c:v>
                </c:pt>
                <c:pt idx="1481">
                  <c:v>45.442979166772631</c:v>
                </c:pt>
                <c:pt idx="1482">
                  <c:v>45.47631361113654</c:v>
                </c:pt>
                <c:pt idx="1483">
                  <c:v>45.509647777809036</c:v>
                </c:pt>
                <c:pt idx="1484">
                  <c:v>45.54300999999046</c:v>
                </c:pt>
                <c:pt idx="1485">
                  <c:v>45.576343888971543</c:v>
                </c:pt>
                <c:pt idx="1486">
                  <c:v>45.60967805557781</c:v>
                </c:pt>
                <c:pt idx="1487">
                  <c:v>45.643012777831821</c:v>
                </c:pt>
                <c:pt idx="1488">
                  <c:v>45.676346944438087</c:v>
                </c:pt>
                <c:pt idx="1489">
                  <c:v>45.709652500086364</c:v>
                </c:pt>
                <c:pt idx="1490">
                  <c:v>45.743014722267787</c:v>
                </c:pt>
                <c:pt idx="1491">
                  <c:v>45.776349166697926</c:v>
                </c:pt>
                <c:pt idx="1492">
                  <c:v>45.809683333370423</c:v>
                </c:pt>
                <c:pt idx="1493">
                  <c:v>45.842989722291627</c:v>
                </c:pt>
                <c:pt idx="1494">
                  <c:v>45.876323888964123</c:v>
                </c:pt>
                <c:pt idx="1495">
                  <c:v>45.909685833387904</c:v>
                </c:pt>
                <c:pt idx="1496">
                  <c:v>45.943020277751813</c:v>
                </c:pt>
                <c:pt idx="1497">
                  <c:v>45.976326666673025</c:v>
                </c:pt>
                <c:pt idx="1498">
                  <c:v>46.009660833345521</c:v>
                </c:pt>
                <c:pt idx="1499">
                  <c:v>46.04299500008424</c:v>
                </c:pt>
                <c:pt idx="1500">
                  <c:v>46.076356666684148</c:v>
                </c:pt>
                <c:pt idx="1501">
                  <c:v>46.10966305560536</c:v>
                </c:pt>
                <c:pt idx="1502">
                  <c:v>46.142997222277856</c:v>
                </c:pt>
                <c:pt idx="1503">
                  <c:v>46.176359722283152</c:v>
                </c:pt>
                <c:pt idx="1504">
                  <c:v>46.209666388895776</c:v>
                </c:pt>
                <c:pt idx="1505">
                  <c:v>46.243000555634495</c:v>
                </c:pt>
                <c:pt idx="1506">
                  <c:v>46.276334444483119</c:v>
                </c:pt>
                <c:pt idx="1507">
                  <c:v>46.3096963889069</c:v>
                </c:pt>
                <c:pt idx="1508">
                  <c:v>46.343002777828112</c:v>
                </c:pt>
                <c:pt idx="1509">
                  <c:v>46.376336944500608</c:v>
                </c:pt>
                <c:pt idx="1510">
                  <c:v>46.409699166748261</c:v>
                </c:pt>
                <c:pt idx="1511">
                  <c:v>46.443005555603236</c:v>
                </c:pt>
                <c:pt idx="1512">
                  <c:v>46.476339444518089</c:v>
                </c:pt>
                <c:pt idx="1513">
                  <c:v>46.509673888948228</c:v>
                </c:pt>
                <c:pt idx="1514">
                  <c:v>46.54303583330578</c:v>
                </c:pt>
                <c:pt idx="1515">
                  <c:v>46.576342222226991</c:v>
                </c:pt>
                <c:pt idx="1516">
                  <c:v>46.60967666665713</c:v>
                </c:pt>
                <c:pt idx="1517">
                  <c:v>46.643038888904783</c:v>
                </c:pt>
                <c:pt idx="1518">
                  <c:v>46.676345000068345</c:v>
                </c:pt>
                <c:pt idx="1519">
                  <c:v>46.709678888916969</c:v>
                </c:pt>
                <c:pt idx="1520">
                  <c:v>46.743040555583107</c:v>
                </c:pt>
                <c:pt idx="1521">
                  <c:v>46.776375555594761</c:v>
                </c:pt>
                <c:pt idx="1522">
                  <c:v>46.809681944515972</c:v>
                </c:pt>
                <c:pt idx="1523">
                  <c:v>46.843016111188462</c:v>
                </c:pt>
                <c:pt idx="1524">
                  <c:v>46.876378333369892</c:v>
                </c:pt>
                <c:pt idx="1525">
                  <c:v>46.909684722224874</c:v>
                </c:pt>
                <c:pt idx="1526">
                  <c:v>46.943046388957235</c:v>
                </c:pt>
                <c:pt idx="1527">
                  <c:v>46.976380833387374</c:v>
                </c:pt>
                <c:pt idx="1528">
                  <c:v>47.009687500066228</c:v>
                </c:pt>
                <c:pt idx="1529">
                  <c:v>47.043021388981074</c:v>
                </c:pt>
                <c:pt idx="1530">
                  <c:v>47.093022500011656</c:v>
                </c:pt>
                <c:pt idx="1531">
                  <c:v>47.126356944508025</c:v>
                </c:pt>
                <c:pt idx="1532">
                  <c:v>47.159719166755679</c:v>
                </c:pt>
                <c:pt idx="1533">
                  <c:v>47.193025277786788</c:v>
                </c:pt>
                <c:pt idx="1534">
                  <c:v>47.226387500034441</c:v>
                </c:pt>
                <c:pt idx="1535">
                  <c:v>47.259721388949288</c:v>
                </c:pt>
                <c:pt idx="1536">
                  <c:v>47.293027777804269</c:v>
                </c:pt>
                <c:pt idx="1537">
                  <c:v>47.326361944476766</c:v>
                </c:pt>
                <c:pt idx="1538">
                  <c:v>47.359696111149255</c:v>
                </c:pt>
                <c:pt idx="1539">
                  <c:v>47.393030555645623</c:v>
                </c:pt>
                <c:pt idx="1540">
                  <c:v>47.426364444494247</c:v>
                </c:pt>
                <c:pt idx="1541">
                  <c:v>47.459699166748258</c:v>
                </c:pt>
                <c:pt idx="1542">
                  <c:v>47.493033055596882</c:v>
                </c:pt>
                <c:pt idx="1543">
                  <c:v>47.526367500027021</c:v>
                </c:pt>
                <c:pt idx="1544">
                  <c:v>47.559701666699517</c:v>
                </c:pt>
                <c:pt idx="1545">
                  <c:v>47.593035555548141</c:v>
                </c:pt>
                <c:pt idx="1546">
                  <c:v>47.626398055553437</c:v>
                </c:pt>
                <c:pt idx="1547">
                  <c:v>47.659704444474642</c:v>
                </c:pt>
                <c:pt idx="1548">
                  <c:v>47.69306611114078</c:v>
                </c:pt>
                <c:pt idx="1549">
                  <c:v>47.726400277813276</c:v>
                </c:pt>
                <c:pt idx="1550">
                  <c:v>47.759706944425901</c:v>
                </c:pt>
                <c:pt idx="1551">
                  <c:v>47.793040833340754</c:v>
                </c:pt>
                <c:pt idx="1552">
                  <c:v>47.826375555594765</c:v>
                </c:pt>
                <c:pt idx="1553">
                  <c:v>47.859709722267255</c:v>
                </c:pt>
                <c:pt idx="1554">
                  <c:v>47.893043888939751</c:v>
                </c:pt>
                <c:pt idx="1555">
                  <c:v>47.92637833336989</c:v>
                </c:pt>
                <c:pt idx="1556">
                  <c:v>47.959740277793671</c:v>
                </c:pt>
                <c:pt idx="1557">
                  <c:v>47.993074166708524</c:v>
                </c:pt>
                <c:pt idx="1558">
                  <c:v>48.026408055623371</c:v>
                </c:pt>
                <c:pt idx="1559">
                  <c:v>48.059714444478352</c:v>
                </c:pt>
                <c:pt idx="1560">
                  <c:v>48.093076944549878</c:v>
                </c:pt>
                <c:pt idx="1561">
                  <c:v>48.126411111156145</c:v>
                </c:pt>
                <c:pt idx="1562">
                  <c:v>48.159717500011126</c:v>
                </c:pt>
                <c:pt idx="1563">
                  <c:v>48.193079166743487</c:v>
                </c:pt>
                <c:pt idx="1564">
                  <c:v>48.226413888931276</c:v>
                </c:pt>
                <c:pt idx="1565">
                  <c:v>48.259720000028608</c:v>
                </c:pt>
                <c:pt idx="1566">
                  <c:v>48.293082222276261</c:v>
                </c:pt>
                <c:pt idx="1567">
                  <c:v>48.326416388948758</c:v>
                </c:pt>
                <c:pt idx="1568">
                  <c:v>48.359723333385254</c:v>
                </c:pt>
                <c:pt idx="1569">
                  <c:v>48.393057222300108</c:v>
                </c:pt>
                <c:pt idx="1570">
                  <c:v>48.426418888900017</c:v>
                </c:pt>
                <c:pt idx="1571">
                  <c:v>48.459725277821221</c:v>
                </c:pt>
                <c:pt idx="1572">
                  <c:v>48.49305972225136</c:v>
                </c:pt>
                <c:pt idx="1573">
                  <c:v>48.526394166681499</c:v>
                </c:pt>
                <c:pt idx="1574">
                  <c:v>48.559755833347637</c:v>
                </c:pt>
                <c:pt idx="1575">
                  <c:v>48.593090000020133</c:v>
                </c:pt>
                <c:pt idx="1576">
                  <c:v>48.626396666698987</c:v>
                </c:pt>
                <c:pt idx="1577">
                  <c:v>48.659758333365126</c:v>
                </c:pt>
                <c:pt idx="1578">
                  <c:v>48.693092777861487</c:v>
                </c:pt>
                <c:pt idx="1579">
                  <c:v>48.726426944467754</c:v>
                </c:pt>
                <c:pt idx="1580">
                  <c:v>48.759761666721765</c:v>
                </c:pt>
                <c:pt idx="1581">
                  <c:v>48.793095000055104</c:v>
                </c:pt>
                <c:pt idx="1582">
                  <c:v>48.82642916666137</c:v>
                </c:pt>
                <c:pt idx="1583">
                  <c:v>48.859763888915381</c:v>
                </c:pt>
                <c:pt idx="1584">
                  <c:v>48.893070000012713</c:v>
                </c:pt>
                <c:pt idx="1585">
                  <c:v>48.926432500084239</c:v>
                </c:pt>
                <c:pt idx="1586">
                  <c:v>48.959766388932863</c:v>
                </c:pt>
                <c:pt idx="1587">
                  <c:v>48.993100555605359</c:v>
                </c:pt>
                <c:pt idx="1588">
                  <c:v>49.026434722277855</c:v>
                </c:pt>
                <c:pt idx="1589">
                  <c:v>49.059768888884122</c:v>
                </c:pt>
                <c:pt idx="1590">
                  <c:v>49.093103611204356</c:v>
                </c:pt>
                <c:pt idx="1591">
                  <c:v>49.126437777810629</c:v>
                </c:pt>
                <c:pt idx="1592">
                  <c:v>49.159771944483118</c:v>
                </c:pt>
                <c:pt idx="1593">
                  <c:v>49.193105833397972</c:v>
                </c:pt>
                <c:pt idx="1594">
                  <c:v>49.226440277761881</c:v>
                </c:pt>
                <c:pt idx="1595">
                  <c:v>49.259774444434377</c:v>
                </c:pt>
                <c:pt idx="1596">
                  <c:v>49.293108611173103</c:v>
                </c:pt>
                <c:pt idx="1597">
                  <c:v>49.326442777845593</c:v>
                </c:pt>
                <c:pt idx="1598">
                  <c:v>49.359776944518089</c:v>
                </c:pt>
                <c:pt idx="1599">
                  <c:v>49.393111388881998</c:v>
                </c:pt>
                <c:pt idx="1600">
                  <c:v>49.426445555554494</c:v>
                </c:pt>
                <c:pt idx="1601">
                  <c:v>49.45977972229322</c:v>
                </c:pt>
                <c:pt idx="1602">
                  <c:v>49.493113888965709</c:v>
                </c:pt>
                <c:pt idx="1603">
                  <c:v>49.526448611153498</c:v>
                </c:pt>
                <c:pt idx="1604">
                  <c:v>49.559782500002122</c:v>
                </c:pt>
                <c:pt idx="1605">
                  <c:v>49.593116388916968</c:v>
                </c:pt>
                <c:pt idx="1606">
                  <c:v>49.626450555589464</c:v>
                </c:pt>
                <c:pt idx="1607">
                  <c:v>49.659784722195731</c:v>
                </c:pt>
                <c:pt idx="1608">
                  <c:v>49.693119166758322</c:v>
                </c:pt>
                <c:pt idx="1609">
                  <c:v>49.726453055606946</c:v>
                </c:pt>
                <c:pt idx="1610">
                  <c:v>49.759787500037085</c:v>
                </c:pt>
                <c:pt idx="1611">
                  <c:v>49.793121388951938</c:v>
                </c:pt>
                <c:pt idx="1612">
                  <c:v>49.82645611113972</c:v>
                </c:pt>
                <c:pt idx="1613">
                  <c:v>49.859790277878446</c:v>
                </c:pt>
                <c:pt idx="1614">
                  <c:v>49.893124444484712</c:v>
                </c:pt>
                <c:pt idx="1615">
                  <c:v>49.926431111163566</c:v>
                </c:pt>
                <c:pt idx="1616">
                  <c:v>49.959793055587348</c:v>
                </c:pt>
                <c:pt idx="1617">
                  <c:v>49.993126944435964</c:v>
                </c:pt>
                <c:pt idx="1618">
                  <c:v>50.026461388932333</c:v>
                </c:pt>
                <c:pt idx="1619">
                  <c:v>50.059795555604829</c:v>
                </c:pt>
                <c:pt idx="1620">
                  <c:v>50.093129444519676</c:v>
                </c:pt>
                <c:pt idx="1621">
                  <c:v>50.126463611192172</c:v>
                </c:pt>
                <c:pt idx="1622">
                  <c:v>50.15979833337996</c:v>
                </c:pt>
                <c:pt idx="1623">
                  <c:v>50.19313250005245</c:v>
                </c:pt>
                <c:pt idx="1624">
                  <c:v>50.226466388901073</c:v>
                </c:pt>
                <c:pt idx="1625">
                  <c:v>50.259800833397442</c:v>
                </c:pt>
                <c:pt idx="1626">
                  <c:v>50.293135277827581</c:v>
                </c:pt>
                <c:pt idx="1627">
                  <c:v>50.326469444500077</c:v>
                </c:pt>
                <c:pt idx="1628">
                  <c:v>50.359803055591051</c:v>
                </c:pt>
                <c:pt idx="1629">
                  <c:v>50.39313750002119</c:v>
                </c:pt>
                <c:pt idx="1630">
                  <c:v>50.426471666693686</c:v>
                </c:pt>
                <c:pt idx="1631">
                  <c:v>50.45980666670534</c:v>
                </c:pt>
                <c:pt idx="1632">
                  <c:v>50.493140000038679</c:v>
                </c:pt>
                <c:pt idx="1633">
                  <c:v>50.526474166711175</c:v>
                </c:pt>
                <c:pt idx="1634">
                  <c:v>50.559808888898957</c:v>
                </c:pt>
                <c:pt idx="1635">
                  <c:v>50.593142777813803</c:v>
                </c:pt>
                <c:pt idx="1636">
                  <c:v>50.626477222310172</c:v>
                </c:pt>
                <c:pt idx="1637">
                  <c:v>50.65981166674031</c:v>
                </c:pt>
                <c:pt idx="1638">
                  <c:v>50.693145555588934</c:v>
                </c:pt>
                <c:pt idx="1639">
                  <c:v>50.726480000019073</c:v>
                </c:pt>
                <c:pt idx="1640">
                  <c:v>50.759813611110054</c:v>
                </c:pt>
                <c:pt idx="1641">
                  <c:v>50.793148055606416</c:v>
                </c:pt>
                <c:pt idx="1642">
                  <c:v>50.826482500036555</c:v>
                </c:pt>
                <c:pt idx="1643">
                  <c:v>50.859816666709051</c:v>
                </c:pt>
                <c:pt idx="1644">
                  <c:v>50.893150555623905</c:v>
                </c:pt>
                <c:pt idx="1645">
                  <c:v>50.926485000054043</c:v>
                </c:pt>
                <c:pt idx="1646">
                  <c:v>50.959819999999468</c:v>
                </c:pt>
                <c:pt idx="1647">
                  <c:v>50.993153333332806</c:v>
                </c:pt>
                <c:pt idx="1648">
                  <c:v>51.02648805565304</c:v>
                </c:pt>
                <c:pt idx="1649">
                  <c:v>51.059821944501664</c:v>
                </c:pt>
                <c:pt idx="1650">
                  <c:v>51.093156388931803</c:v>
                </c:pt>
                <c:pt idx="1651">
                  <c:v>51.126490555604299</c:v>
                </c:pt>
                <c:pt idx="1652">
                  <c:v>51.159824444452923</c:v>
                </c:pt>
                <c:pt idx="1653">
                  <c:v>51.193158611125419</c:v>
                </c:pt>
                <c:pt idx="1654">
                  <c:v>51.226493055621781</c:v>
                </c:pt>
                <c:pt idx="1655">
                  <c:v>51.259826666712762</c:v>
                </c:pt>
                <c:pt idx="1656">
                  <c:v>51.293161388966773</c:v>
                </c:pt>
                <c:pt idx="1657">
                  <c:v>51.326468055645627</c:v>
                </c:pt>
                <c:pt idx="1658">
                  <c:v>51.359830000003178</c:v>
                </c:pt>
                <c:pt idx="1659">
                  <c:v>51.393164444433317</c:v>
                </c:pt>
                <c:pt idx="1660">
                  <c:v>51.426470555596879</c:v>
                </c:pt>
                <c:pt idx="1661">
                  <c:v>51.45983250008689</c:v>
                </c:pt>
                <c:pt idx="1662">
                  <c:v>51.493166944450799</c:v>
                </c:pt>
                <c:pt idx="1663">
                  <c:v>51.526501111123295</c:v>
                </c:pt>
                <c:pt idx="1664">
                  <c:v>51.559834722280499</c:v>
                </c:pt>
                <c:pt idx="1665">
                  <c:v>51.59316972229216</c:v>
                </c:pt>
                <c:pt idx="1666">
                  <c:v>51.626503333383134</c:v>
                </c:pt>
                <c:pt idx="1667">
                  <c:v>51.65983750005563</c:v>
                </c:pt>
                <c:pt idx="1668">
                  <c:v>51.693171666728126</c:v>
                </c:pt>
                <c:pt idx="1669">
                  <c:v>51.726506111158265</c:v>
                </c:pt>
                <c:pt idx="1670">
                  <c:v>51.759840555588404</c:v>
                </c:pt>
                <c:pt idx="1671">
                  <c:v>51.793174722327123</c:v>
                </c:pt>
                <c:pt idx="1672">
                  <c:v>51.826508611175747</c:v>
                </c:pt>
                <c:pt idx="1673">
                  <c:v>51.859843333363536</c:v>
                </c:pt>
                <c:pt idx="1674">
                  <c:v>51.893150277866255</c:v>
                </c:pt>
                <c:pt idx="1675">
                  <c:v>51.926511944466164</c:v>
                </c:pt>
                <c:pt idx="1676">
                  <c:v>51.959845833381017</c:v>
                </c:pt>
                <c:pt idx="1677">
                  <c:v>51.993179722229641</c:v>
                </c:pt>
                <c:pt idx="1678">
                  <c:v>52.02651416672601</c:v>
                </c:pt>
                <c:pt idx="1679">
                  <c:v>52.059848611156148</c:v>
                </c:pt>
                <c:pt idx="1680">
                  <c:v>52.093183611167802</c:v>
                </c:pt>
                <c:pt idx="1681">
                  <c:v>52.126516666677261</c:v>
                </c:pt>
                <c:pt idx="1682">
                  <c:v>52.159850833349758</c:v>
                </c:pt>
                <c:pt idx="1683">
                  <c:v>52.193185555603769</c:v>
                </c:pt>
                <c:pt idx="1684">
                  <c:v>52.226519722276265</c:v>
                </c:pt>
                <c:pt idx="1685">
                  <c:v>52.259854444464047</c:v>
                </c:pt>
                <c:pt idx="1686">
                  <c:v>52.293187777797378</c:v>
                </c:pt>
                <c:pt idx="1687">
                  <c:v>52.326522222227517</c:v>
                </c:pt>
                <c:pt idx="1688">
                  <c:v>52.359856666657663</c:v>
                </c:pt>
                <c:pt idx="1689">
                  <c:v>52.393163055578867</c:v>
                </c:pt>
                <c:pt idx="1690">
                  <c:v>52.426525000068878</c:v>
                </c:pt>
                <c:pt idx="1691">
                  <c:v>52.459858888917502</c:v>
                </c:pt>
                <c:pt idx="1692">
                  <c:v>52.493193055589991</c:v>
                </c:pt>
                <c:pt idx="1693">
                  <c:v>52.526499444511202</c:v>
                </c:pt>
                <c:pt idx="1694">
                  <c:v>52.559833611117469</c:v>
                </c:pt>
                <c:pt idx="1695">
                  <c:v>52.593167777789965</c:v>
                </c:pt>
                <c:pt idx="1696">
                  <c:v>52.626530555619134</c:v>
                </c:pt>
                <c:pt idx="1697">
                  <c:v>52.659864444467757</c:v>
                </c:pt>
                <c:pt idx="1698">
                  <c:v>52.693198333382604</c:v>
                </c:pt>
                <c:pt idx="1699">
                  <c:v>52.726533055570393</c:v>
                </c:pt>
                <c:pt idx="1700">
                  <c:v>52.759839166733954</c:v>
                </c:pt>
                <c:pt idx="1701">
                  <c:v>52.793201111157735</c:v>
                </c:pt>
                <c:pt idx="1702">
                  <c:v>52.826535277830232</c:v>
                </c:pt>
                <c:pt idx="1703">
                  <c:v>52.859869444502728</c:v>
                </c:pt>
                <c:pt idx="1704">
                  <c:v>52.893175833357702</c:v>
                </c:pt>
                <c:pt idx="1705">
                  <c:v>52.926510277854071</c:v>
                </c:pt>
                <c:pt idx="1706">
                  <c:v>52.959872500101724</c:v>
                </c:pt>
                <c:pt idx="1707">
                  <c:v>52.993206666707991</c:v>
                </c:pt>
                <c:pt idx="1708">
                  <c:v>53.026540555622844</c:v>
                </c:pt>
                <c:pt idx="1709">
                  <c:v>53.059875000052983</c:v>
                </c:pt>
                <c:pt idx="1710">
                  <c:v>53.09320916665925</c:v>
                </c:pt>
                <c:pt idx="1711">
                  <c:v>53.126515000065169</c:v>
                </c:pt>
                <c:pt idx="1712">
                  <c:v>53.15984972225295</c:v>
                </c:pt>
                <c:pt idx="1713">
                  <c:v>53.193211388919089</c:v>
                </c:pt>
                <c:pt idx="1714">
                  <c:v>53.226545833415457</c:v>
                </c:pt>
                <c:pt idx="1715">
                  <c:v>53.259852500094311</c:v>
                </c:pt>
                <c:pt idx="1716">
                  <c:v>53.293186666700578</c:v>
                </c:pt>
                <c:pt idx="1717">
                  <c:v>53.326520833373067</c:v>
                </c:pt>
                <c:pt idx="1718">
                  <c:v>53.35985472228792</c:v>
                </c:pt>
                <c:pt idx="1719">
                  <c:v>53.393188888894187</c:v>
                </c:pt>
                <c:pt idx="1720">
                  <c:v>53.426551111141841</c:v>
                </c:pt>
                <c:pt idx="1721">
                  <c:v>53.459856666657657</c:v>
                </c:pt>
                <c:pt idx="1722">
                  <c:v>53.493191944493191</c:v>
                </c:pt>
                <c:pt idx="1723">
                  <c:v>53.52652611116568</c:v>
                </c:pt>
                <c:pt idx="1724">
                  <c:v>53.559860277771946</c:v>
                </c:pt>
                <c:pt idx="1725">
                  <c:v>53.5931941666868</c:v>
                </c:pt>
                <c:pt idx="1726">
                  <c:v>53.626528611183168</c:v>
                </c:pt>
                <c:pt idx="1727">
                  <c:v>53.659862777855665</c:v>
                </c:pt>
                <c:pt idx="1728">
                  <c:v>53.693197222285804</c:v>
                </c:pt>
                <c:pt idx="1729">
                  <c:v>53.726530833376778</c:v>
                </c:pt>
                <c:pt idx="1730">
                  <c:v>53.759865000049274</c:v>
                </c:pt>
                <c:pt idx="1731">
                  <c:v>53.793199722237055</c:v>
                </c:pt>
                <c:pt idx="1732">
                  <c:v>53.826533611085679</c:v>
                </c:pt>
                <c:pt idx="1733">
                  <c:v>53.859868055648271</c:v>
                </c:pt>
                <c:pt idx="1734">
                  <c:v>53.893230000005829</c:v>
                </c:pt>
                <c:pt idx="1735">
                  <c:v>53.926536388927033</c:v>
                </c:pt>
                <c:pt idx="1736">
                  <c:v>53.959898611174687</c:v>
                </c:pt>
                <c:pt idx="1737">
                  <c:v>53.993232777847183</c:v>
                </c:pt>
                <c:pt idx="1738">
                  <c:v>54.02653861112065</c:v>
                </c:pt>
                <c:pt idx="1739">
                  <c:v>54.059873055617011</c:v>
                </c:pt>
                <c:pt idx="1740">
                  <c:v>54.093207500047157</c:v>
                </c:pt>
                <c:pt idx="1741">
                  <c:v>54.126541388962004</c:v>
                </c:pt>
                <c:pt idx="1742">
                  <c:v>54.159875833325913</c:v>
                </c:pt>
                <c:pt idx="1743">
                  <c:v>54.193237500058281</c:v>
                </c:pt>
                <c:pt idx="1744">
                  <c:v>54.226544166737135</c:v>
                </c:pt>
                <c:pt idx="1745">
                  <c:v>54.259906111160916</c:v>
                </c:pt>
                <c:pt idx="1746">
                  <c:v>54.29321250008212</c:v>
                </c:pt>
                <c:pt idx="1747">
                  <c:v>54.326547500027552</c:v>
                </c:pt>
                <c:pt idx="1748">
                  <c:v>54.359881111118526</c:v>
                </c:pt>
                <c:pt idx="1749">
                  <c:v>54.393215000033379</c:v>
                </c:pt>
                <c:pt idx="1750">
                  <c:v>54.426549444529748</c:v>
                </c:pt>
                <c:pt idx="1751">
                  <c:v>54.459883611202237</c:v>
                </c:pt>
                <c:pt idx="1752">
                  <c:v>54.493245555559795</c:v>
                </c:pt>
                <c:pt idx="1753">
                  <c:v>54.526551666723357</c:v>
                </c:pt>
                <c:pt idx="1754">
                  <c:v>54.559886111153496</c:v>
                </c:pt>
                <c:pt idx="1755">
                  <c:v>54.593220277759762</c:v>
                </c:pt>
                <c:pt idx="1756">
                  <c:v>54.626554722322361</c:v>
                </c:pt>
                <c:pt idx="1757">
                  <c:v>54.659916388922269</c:v>
                </c:pt>
                <c:pt idx="1758">
                  <c:v>54.693223055601123</c:v>
                </c:pt>
                <c:pt idx="1759">
                  <c:v>54.726557222273613</c:v>
                </c:pt>
                <c:pt idx="1760">
                  <c:v>54.759891666703751</c:v>
                </c:pt>
                <c:pt idx="1761">
                  <c:v>54.793225555552375</c:v>
                </c:pt>
                <c:pt idx="1762">
                  <c:v>54.826559722291101</c:v>
                </c:pt>
                <c:pt idx="1763">
                  <c:v>54.85989388896359</c:v>
                </c:pt>
                <c:pt idx="1764">
                  <c:v>54.893228055636087</c:v>
                </c:pt>
                <c:pt idx="1765">
                  <c:v>54.926562222242353</c:v>
                </c:pt>
                <c:pt idx="1766">
                  <c:v>54.959896944496364</c:v>
                </c:pt>
                <c:pt idx="1767">
                  <c:v>54.993230833344988</c:v>
                </c:pt>
                <c:pt idx="1768">
                  <c:v>55.026593055592642</c:v>
                </c:pt>
                <c:pt idx="1769">
                  <c:v>55.059927500022781</c:v>
                </c:pt>
                <c:pt idx="1770">
                  <c:v>55.093233888943992</c:v>
                </c:pt>
                <c:pt idx="1771">
                  <c:v>55.126569166647066</c:v>
                </c:pt>
                <c:pt idx="1772">
                  <c:v>55.159901666707462</c:v>
                </c:pt>
                <c:pt idx="1773">
                  <c:v>55.193235833313729</c:v>
                </c:pt>
                <c:pt idx="1774">
                  <c:v>55.226570277876327</c:v>
                </c:pt>
                <c:pt idx="1775">
                  <c:v>55.259904722240236</c:v>
                </c:pt>
                <c:pt idx="1776">
                  <c:v>55.293238611155083</c:v>
                </c:pt>
                <c:pt idx="1777">
                  <c:v>55.326572777827579</c:v>
                </c:pt>
                <c:pt idx="1778">
                  <c:v>55.359907222257718</c:v>
                </c:pt>
                <c:pt idx="1779">
                  <c:v>55.393241388996444</c:v>
                </c:pt>
                <c:pt idx="1780">
                  <c:v>55.426575277845068</c:v>
                </c:pt>
                <c:pt idx="1781">
                  <c:v>55.459909444517557</c:v>
                </c:pt>
                <c:pt idx="1782">
                  <c:v>55.493243888947696</c:v>
                </c:pt>
                <c:pt idx="1783">
                  <c:v>55.526578055553969</c:v>
                </c:pt>
                <c:pt idx="1784">
                  <c:v>55.559912222226458</c:v>
                </c:pt>
                <c:pt idx="1785">
                  <c:v>55.60991333332327</c:v>
                </c:pt>
                <c:pt idx="1786">
                  <c:v>55.643247777819631</c:v>
                </c:pt>
                <c:pt idx="1787">
                  <c:v>55.676581666734485</c:v>
                </c:pt>
                <c:pt idx="1788">
                  <c:v>55.709944166673552</c:v>
                </c:pt>
                <c:pt idx="1789">
                  <c:v>55.743250555594763</c:v>
                </c:pt>
                <c:pt idx="1790">
                  <c:v>55.776612777842416</c:v>
                </c:pt>
                <c:pt idx="1791">
                  <c:v>55.809946944448683</c:v>
                </c:pt>
                <c:pt idx="1792">
                  <c:v>55.843253055612244</c:v>
                </c:pt>
                <c:pt idx="1793">
                  <c:v>55.876587222284741</c:v>
                </c:pt>
                <c:pt idx="1794">
                  <c:v>55.909921944472522</c:v>
                </c:pt>
                <c:pt idx="1795">
                  <c:v>55.943255833321146</c:v>
                </c:pt>
                <c:pt idx="1796">
                  <c:v>55.976617777811157</c:v>
                </c:pt>
                <c:pt idx="1797">
                  <c:v>56.009923888974718</c:v>
                </c:pt>
                <c:pt idx="1798">
                  <c:v>56.043258333404857</c:v>
                </c:pt>
                <c:pt idx="1799">
                  <c:v>56.076592500077354</c:v>
                </c:pt>
                <c:pt idx="1800">
                  <c:v>56.109954722325007</c:v>
                </c:pt>
                <c:pt idx="1801">
                  <c:v>56.143288611173631</c:v>
                </c:pt>
                <c:pt idx="1802">
                  <c:v>56.176595277786255</c:v>
                </c:pt>
                <c:pt idx="1803">
                  <c:v>56.209929444524974</c:v>
                </c:pt>
                <c:pt idx="1804">
                  <c:v>56.243263333373598</c:v>
                </c:pt>
                <c:pt idx="1805">
                  <c:v>56.276625277797379</c:v>
                </c:pt>
                <c:pt idx="1806">
                  <c:v>56.309931944476233</c:v>
                </c:pt>
                <c:pt idx="1807">
                  <c:v>56.343293611142371</c:v>
                </c:pt>
                <c:pt idx="1808">
                  <c:v>56.37662805563874</c:v>
                </c:pt>
                <c:pt idx="1809">
                  <c:v>56.409934444493715</c:v>
                </c:pt>
                <c:pt idx="1810">
                  <c:v>56.443269166681503</c:v>
                </c:pt>
                <c:pt idx="1811">
                  <c:v>56.476603611177872</c:v>
                </c:pt>
                <c:pt idx="1812">
                  <c:v>56.509965277844003</c:v>
                </c:pt>
                <c:pt idx="1813">
                  <c:v>56.543299166758857</c:v>
                </c:pt>
                <c:pt idx="1814">
                  <c:v>56.576633333365123</c:v>
                </c:pt>
                <c:pt idx="1815">
                  <c:v>56.609939722286327</c:v>
                </c:pt>
                <c:pt idx="1816">
                  <c:v>56.643301944467758</c:v>
                </c:pt>
                <c:pt idx="1817">
                  <c:v>56.676636111140255</c:v>
                </c:pt>
                <c:pt idx="1818">
                  <c:v>56.709942777819101</c:v>
                </c:pt>
                <c:pt idx="1819">
                  <c:v>56.74330444448524</c:v>
                </c:pt>
                <c:pt idx="1820">
                  <c:v>56.776638611157736</c:v>
                </c:pt>
                <c:pt idx="1821">
                  <c:v>56.809973055587875</c:v>
                </c:pt>
                <c:pt idx="1822">
                  <c:v>56.843308055599529</c:v>
                </c:pt>
                <c:pt idx="1823">
                  <c:v>56.87664138893286</c:v>
                </c:pt>
                <c:pt idx="1824">
                  <c:v>56.909975833363006</c:v>
                </c:pt>
                <c:pt idx="1825">
                  <c:v>56.943282499975631</c:v>
                </c:pt>
                <c:pt idx="1826">
                  <c:v>56.976616388956707</c:v>
                </c:pt>
                <c:pt idx="1827">
                  <c:v>57.009950833386846</c:v>
                </c:pt>
                <c:pt idx="1828">
                  <c:v>57.043312500052984</c:v>
                </c:pt>
                <c:pt idx="1829">
                  <c:v>57.076646944416893</c:v>
                </c:pt>
                <c:pt idx="1830">
                  <c:v>57.109981111155619</c:v>
                </c:pt>
                <c:pt idx="1831">
                  <c:v>57.143287222252951</c:v>
                </c:pt>
                <c:pt idx="1832">
                  <c:v>57.176621944506962</c:v>
                </c:pt>
                <c:pt idx="1833">
                  <c:v>57.209984166688386</c:v>
                </c:pt>
                <c:pt idx="1834">
                  <c:v>57.24331805553701</c:v>
                </c:pt>
                <c:pt idx="1835">
                  <c:v>57.276652222275736</c:v>
                </c:pt>
                <c:pt idx="1836">
                  <c:v>57.309986666705875</c:v>
                </c:pt>
                <c:pt idx="1837">
                  <c:v>57.343293333384729</c:v>
                </c:pt>
                <c:pt idx="1838">
                  <c:v>57.37665500005086</c:v>
                </c:pt>
                <c:pt idx="1839">
                  <c:v>57.409961388972071</c:v>
                </c:pt>
                <c:pt idx="1840">
                  <c:v>57.443323333329623</c:v>
                </c:pt>
                <c:pt idx="1841">
                  <c:v>57.476630000008477</c:v>
                </c:pt>
                <c:pt idx="1842">
                  <c:v>57.509991666740838</c:v>
                </c:pt>
                <c:pt idx="1843">
                  <c:v>57.543298333419692</c:v>
                </c:pt>
                <c:pt idx="1844">
                  <c:v>57.57666027777725</c:v>
                </c:pt>
                <c:pt idx="1845">
                  <c:v>57.609995555546547</c:v>
                </c:pt>
                <c:pt idx="1846">
                  <c:v>57.643300833370951</c:v>
                </c:pt>
                <c:pt idx="1847">
                  <c:v>57.676663055618604</c:v>
                </c:pt>
                <c:pt idx="1848">
                  <c:v>57.709997222291101</c:v>
                </c:pt>
                <c:pt idx="1849">
                  <c:v>57.743331388897367</c:v>
                </c:pt>
                <c:pt idx="1850">
                  <c:v>57.776665555569863</c:v>
                </c:pt>
                <c:pt idx="1851">
                  <c:v>57.81</c:v>
                </c:pt>
                <c:pt idx="1852">
                  <c:v>57.843306666678849</c:v>
                </c:pt>
                <c:pt idx="1853">
                  <c:v>57.876640555593703</c:v>
                </c:pt>
                <c:pt idx="1854">
                  <c:v>57.910002500017484</c:v>
                </c:pt>
                <c:pt idx="1855">
                  <c:v>57.94330944452021</c:v>
                </c:pt>
                <c:pt idx="1856">
                  <c:v>57.976643333368834</c:v>
                </c:pt>
                <c:pt idx="1857">
                  <c:v>58.010005277792615</c:v>
                </c:pt>
                <c:pt idx="1858">
                  <c:v>58.043340277804269</c:v>
                </c:pt>
                <c:pt idx="1859">
                  <c:v>58.076673611137601</c:v>
                </c:pt>
                <c:pt idx="1860">
                  <c:v>58.110008055633969</c:v>
                </c:pt>
                <c:pt idx="1861">
                  <c:v>58.143341944482593</c:v>
                </c:pt>
                <c:pt idx="1862">
                  <c:v>58.176676111155089</c:v>
                </c:pt>
                <c:pt idx="1863">
                  <c:v>58.210010277827578</c:v>
                </c:pt>
                <c:pt idx="1864">
                  <c:v>58.243344722257717</c:v>
                </c:pt>
                <c:pt idx="1865">
                  <c:v>58.276650833355056</c:v>
                </c:pt>
                <c:pt idx="1866">
                  <c:v>58.310012777845067</c:v>
                </c:pt>
                <c:pt idx="1867">
                  <c:v>58.343348055614364</c:v>
                </c:pt>
                <c:pt idx="1868">
                  <c:v>58.376681666705345</c:v>
                </c:pt>
                <c:pt idx="1869">
                  <c:v>58.410015833311611</c:v>
                </c:pt>
                <c:pt idx="1870">
                  <c:v>58.443321944475173</c:v>
                </c:pt>
                <c:pt idx="1871">
                  <c:v>58.476656388905312</c:v>
                </c:pt>
                <c:pt idx="1872">
                  <c:v>58.51001805557145</c:v>
                </c:pt>
                <c:pt idx="1873">
                  <c:v>58.543352777825461</c:v>
                </c:pt>
                <c:pt idx="1874">
                  <c:v>58.576686666674085</c:v>
                </c:pt>
                <c:pt idx="1875">
                  <c:v>58.609992777837647</c:v>
                </c:pt>
                <c:pt idx="1876">
                  <c:v>58.643327500025428</c:v>
                </c:pt>
                <c:pt idx="1877">
                  <c:v>58.676689166691567</c:v>
                </c:pt>
                <c:pt idx="1878">
                  <c:v>58.710023333364063</c:v>
                </c:pt>
                <c:pt idx="1879">
                  <c:v>58.743330555624432</c:v>
                </c:pt>
                <c:pt idx="1880">
                  <c:v>58.776691944466698</c:v>
                </c:pt>
                <c:pt idx="1881">
                  <c:v>58.80999805556403</c:v>
                </c:pt>
                <c:pt idx="1882">
                  <c:v>58.843360277811684</c:v>
                </c:pt>
                <c:pt idx="1883">
                  <c:v>58.876666666666665</c:v>
                </c:pt>
                <c:pt idx="1884">
                  <c:v>58.910028611156676</c:v>
                </c:pt>
                <c:pt idx="1885">
                  <c:v>58.943363055586815</c:v>
                </c:pt>
                <c:pt idx="1886">
                  <c:v>58.976696944501668</c:v>
                </c:pt>
                <c:pt idx="1887">
                  <c:v>59.010031111107935</c:v>
                </c:pt>
                <c:pt idx="1888">
                  <c:v>59.043337777786782</c:v>
                </c:pt>
                <c:pt idx="1889">
                  <c:v>59.076699722276793</c:v>
                </c:pt>
                <c:pt idx="1890">
                  <c:v>59.110033611125417</c:v>
                </c:pt>
                <c:pt idx="1891">
                  <c:v>59.143368055621785</c:v>
                </c:pt>
                <c:pt idx="1892">
                  <c:v>59.176674444476767</c:v>
                </c:pt>
                <c:pt idx="1893">
                  <c:v>59.210036666658191</c:v>
                </c:pt>
                <c:pt idx="1894">
                  <c:v>59.243342777821752</c:v>
                </c:pt>
                <c:pt idx="1895">
                  <c:v>59.27670583340857</c:v>
                </c:pt>
                <c:pt idx="1896">
                  <c:v>59.310039166741902</c:v>
                </c:pt>
                <c:pt idx="1897">
                  <c:v>59.343345555596883</c:v>
                </c:pt>
                <c:pt idx="1898">
                  <c:v>59.376680000027022</c:v>
                </c:pt>
                <c:pt idx="1899">
                  <c:v>59.410041944517033</c:v>
                </c:pt>
                <c:pt idx="1900">
                  <c:v>59.443348055614365</c:v>
                </c:pt>
                <c:pt idx="1901">
                  <c:v>59.476710277862018</c:v>
                </c:pt>
                <c:pt idx="1902">
                  <c:v>59.51004527780745</c:v>
                </c:pt>
                <c:pt idx="1903">
                  <c:v>59.543350833389496</c:v>
                </c:pt>
                <c:pt idx="1904">
                  <c:v>59.57671305557092</c:v>
                </c:pt>
                <c:pt idx="1905">
                  <c:v>59.610019166734482</c:v>
                </c:pt>
                <c:pt idx="1906">
                  <c:v>59.643381111158263</c:v>
                </c:pt>
                <c:pt idx="1907">
                  <c:v>59.676715000073116</c:v>
                </c:pt>
                <c:pt idx="1908">
                  <c:v>59.710021944509613</c:v>
                </c:pt>
                <c:pt idx="1909">
                  <c:v>59.743355833358237</c:v>
                </c:pt>
                <c:pt idx="1910">
                  <c:v>59.776690000030726</c:v>
                </c:pt>
                <c:pt idx="1911">
                  <c:v>59.810052222212157</c:v>
                </c:pt>
                <c:pt idx="1912">
                  <c:v>59.843386666708525</c:v>
                </c:pt>
                <c:pt idx="1913">
                  <c:v>59.876720555623372</c:v>
                </c:pt>
                <c:pt idx="1914">
                  <c:v>59.910027222302226</c:v>
                </c:pt>
                <c:pt idx="1915">
                  <c:v>59.94336111115085</c:v>
                </c:pt>
                <c:pt idx="1916">
                  <c:v>59.976695555580989</c:v>
                </c:pt>
                <c:pt idx="1917">
                  <c:v>60.010057500070999</c:v>
                </c:pt>
                <c:pt idx="1918">
                  <c:v>60.043391388919616</c:v>
                </c:pt>
                <c:pt idx="1919">
                  <c:v>60.076725833415992</c:v>
                </c:pt>
                <c:pt idx="1920">
                  <c:v>60.110060000022258</c:v>
                </c:pt>
                <c:pt idx="1921">
                  <c:v>60.143366388943463</c:v>
                </c:pt>
                <c:pt idx="1922">
                  <c:v>60.176700833373602</c:v>
                </c:pt>
                <c:pt idx="1923">
                  <c:v>60.21003527780374</c:v>
                </c:pt>
                <c:pt idx="1924">
                  <c:v>60.243369166652357</c:v>
                </c:pt>
                <c:pt idx="1925">
                  <c:v>60.276731111142368</c:v>
                </c:pt>
                <c:pt idx="1926">
                  <c:v>60.310037500063572</c:v>
                </c:pt>
                <c:pt idx="1927">
                  <c:v>60.343371944493711</c:v>
                </c:pt>
                <c:pt idx="1928">
                  <c:v>60.376706111166214</c:v>
                </c:pt>
                <c:pt idx="1929">
                  <c:v>60.410068333413861</c:v>
                </c:pt>
                <c:pt idx="1930">
                  <c:v>60.443402777844</c:v>
                </c:pt>
                <c:pt idx="1931">
                  <c:v>60.476708888941346</c:v>
                </c:pt>
                <c:pt idx="1932">
                  <c:v>60.510043333371485</c:v>
                </c:pt>
                <c:pt idx="1933">
                  <c:v>60.543405000037623</c:v>
                </c:pt>
                <c:pt idx="1934">
                  <c:v>60.576711666716463</c:v>
                </c:pt>
                <c:pt idx="1935">
                  <c:v>60.610073611140251</c:v>
                </c:pt>
                <c:pt idx="1936">
                  <c:v>60.643380277752883</c:v>
                </c:pt>
                <c:pt idx="1937">
                  <c:v>60.676714444491594</c:v>
                </c:pt>
                <c:pt idx="1938">
                  <c:v>60.710076388915382</c:v>
                </c:pt>
                <c:pt idx="1939">
                  <c:v>60.743410555587872</c:v>
                </c:pt>
                <c:pt idx="1940">
                  <c:v>60.776716944509076</c:v>
                </c:pt>
                <c:pt idx="1941">
                  <c:v>60.810078888932864</c:v>
                </c:pt>
                <c:pt idx="1942">
                  <c:v>60.843385555545495</c:v>
                </c:pt>
                <c:pt idx="1943">
                  <c:v>60.876720000041857</c:v>
                </c:pt>
                <c:pt idx="1944">
                  <c:v>60.910054166714346</c:v>
                </c:pt>
                <c:pt idx="1945">
                  <c:v>60.94341638889577</c:v>
                </c:pt>
                <c:pt idx="1946">
                  <c:v>60.976723055574624</c:v>
                </c:pt>
                <c:pt idx="1947">
                  <c:v>61.010056666665605</c:v>
                </c:pt>
                <c:pt idx="1948">
                  <c:v>61.043390833404331</c:v>
                </c:pt>
                <c:pt idx="1949">
                  <c:v>61.07672527783447</c:v>
                </c:pt>
                <c:pt idx="1950">
                  <c:v>61.110059722264609</c:v>
                </c:pt>
                <c:pt idx="1951">
                  <c:v>61.143394444452397</c:v>
                </c:pt>
                <c:pt idx="1952">
                  <c:v>61.176727777785729</c:v>
                </c:pt>
                <c:pt idx="1953">
                  <c:v>61.210090000033375</c:v>
                </c:pt>
                <c:pt idx="1954">
                  <c:v>61.243396666712229</c:v>
                </c:pt>
                <c:pt idx="1955">
                  <c:v>61.276730555627083</c:v>
                </c:pt>
                <c:pt idx="1956">
                  <c:v>61.310064722233349</c:v>
                </c:pt>
                <c:pt idx="1957">
                  <c:v>61.343399166729711</c:v>
                </c:pt>
                <c:pt idx="1958">
                  <c:v>61.376734166675149</c:v>
                </c:pt>
                <c:pt idx="1959">
                  <c:v>61.410067500008481</c:v>
                </c:pt>
                <c:pt idx="1960">
                  <c:v>61.443401666747192</c:v>
                </c:pt>
                <c:pt idx="1961">
                  <c:v>61.476735833353473</c:v>
                </c:pt>
                <c:pt idx="1962">
                  <c:v>61.510098055534897</c:v>
                </c:pt>
                <c:pt idx="1963">
                  <c:v>61.543432222273609</c:v>
                </c:pt>
                <c:pt idx="1964">
                  <c:v>61.576766944461397</c:v>
                </c:pt>
                <c:pt idx="1965">
                  <c:v>61.610073055624966</c:v>
                </c:pt>
                <c:pt idx="1966">
                  <c:v>61.643406944473583</c:v>
                </c:pt>
                <c:pt idx="1967">
                  <c:v>61.676741388969958</c:v>
                </c:pt>
                <c:pt idx="1968">
                  <c:v>61.710103611217605</c:v>
                </c:pt>
                <c:pt idx="1969">
                  <c:v>61.743438055581521</c:v>
                </c:pt>
                <c:pt idx="1970">
                  <c:v>61.77677194449636</c:v>
                </c:pt>
                <c:pt idx="1971">
                  <c:v>61.810078333417579</c:v>
                </c:pt>
                <c:pt idx="1972">
                  <c:v>61.84344000001748</c:v>
                </c:pt>
                <c:pt idx="1973">
                  <c:v>61.876774444447619</c:v>
                </c:pt>
                <c:pt idx="1974">
                  <c:v>61.910108611120123</c:v>
                </c:pt>
                <c:pt idx="1975">
                  <c:v>61.943442500034962</c:v>
                </c:pt>
                <c:pt idx="1976">
                  <c:v>61.976749444471466</c:v>
                </c:pt>
                <c:pt idx="1977">
                  <c:v>62.010083333386319</c:v>
                </c:pt>
                <c:pt idx="1978">
                  <c:v>62.043417777816458</c:v>
                </c:pt>
                <c:pt idx="1979">
                  <c:v>62.076779722240232</c:v>
                </c:pt>
                <c:pt idx="1980">
                  <c:v>62.110113888978958</c:v>
                </c:pt>
                <c:pt idx="1981">
                  <c:v>62.143448888924382</c:v>
                </c:pt>
                <c:pt idx="1982">
                  <c:v>62.176754722330301</c:v>
                </c:pt>
                <c:pt idx="1983">
                  <c:v>62.210116666687853</c:v>
                </c:pt>
                <c:pt idx="1984">
                  <c:v>62.243423333366707</c:v>
                </c:pt>
                <c:pt idx="1985">
                  <c:v>62.276756666700052</c:v>
                </c:pt>
                <c:pt idx="1986">
                  <c:v>62.310119444529221</c:v>
                </c:pt>
                <c:pt idx="1987">
                  <c:v>62.343453611135487</c:v>
                </c:pt>
                <c:pt idx="1988">
                  <c:v>62.376787777807976</c:v>
                </c:pt>
                <c:pt idx="1989">
                  <c:v>62.41012166672283</c:v>
                </c:pt>
                <c:pt idx="1990">
                  <c:v>62.443456111152969</c:v>
                </c:pt>
                <c:pt idx="1991">
                  <c:v>62.476762777831823</c:v>
                </c:pt>
                <c:pt idx="1992">
                  <c:v>62.510124444497961</c:v>
                </c:pt>
                <c:pt idx="1993">
                  <c:v>62.54345861117045</c:v>
                </c:pt>
                <c:pt idx="1994">
                  <c:v>62.57679277784294</c:v>
                </c:pt>
                <c:pt idx="1995">
                  <c:v>62.610127222273078</c:v>
                </c:pt>
                <c:pt idx="1996">
                  <c:v>62.64343361112806</c:v>
                </c:pt>
                <c:pt idx="1997">
                  <c:v>62.67682305561172</c:v>
                </c:pt>
                <c:pt idx="1998">
                  <c:v>62.710129444532924</c:v>
                </c:pt>
                <c:pt idx="1999">
                  <c:v>62.743464166720713</c:v>
                </c:pt>
                <c:pt idx="2000">
                  <c:v>62.776798333393202</c:v>
                </c:pt>
                <c:pt idx="2001">
                  <c:v>62.810132222241819</c:v>
                </c:pt>
                <c:pt idx="2002">
                  <c:v>62.843466666671958</c:v>
                </c:pt>
                <c:pt idx="2003">
                  <c:v>62.876800555586811</c:v>
                </c:pt>
                <c:pt idx="2004">
                  <c:v>62.910135277840823</c:v>
                </c:pt>
                <c:pt idx="2005">
                  <c:v>62.943469444513326</c:v>
                </c:pt>
                <c:pt idx="2006">
                  <c:v>62.976803333361943</c:v>
                </c:pt>
                <c:pt idx="2007">
                  <c:v>63.010137500034432</c:v>
                </c:pt>
                <c:pt idx="2008">
                  <c:v>63.043471944464571</c:v>
                </c:pt>
                <c:pt idx="2009">
                  <c:v>63.076806111137074</c:v>
                </c:pt>
                <c:pt idx="2010">
                  <c:v>63.110140555633436</c:v>
                </c:pt>
                <c:pt idx="2011">
                  <c:v>63.143474444482067</c:v>
                </c:pt>
                <c:pt idx="2012">
                  <c:v>63.176780833403271</c:v>
                </c:pt>
                <c:pt idx="2013">
                  <c:v>63.210143055584695</c:v>
                </c:pt>
                <c:pt idx="2014">
                  <c:v>63.243476944499548</c:v>
                </c:pt>
                <c:pt idx="2015">
                  <c:v>63.276811666753559</c:v>
                </c:pt>
                <c:pt idx="2016">
                  <c:v>63.310145833426049</c:v>
                </c:pt>
                <c:pt idx="2017">
                  <c:v>63.343480000032315</c:v>
                </c:pt>
                <c:pt idx="2018">
                  <c:v>63.376813888947169</c:v>
                </c:pt>
                <c:pt idx="2019">
                  <c:v>63.410148333377307</c:v>
                </c:pt>
                <c:pt idx="2020">
                  <c:v>63.443482499983574</c:v>
                </c:pt>
                <c:pt idx="2021">
                  <c:v>63.476816666656077</c:v>
                </c:pt>
                <c:pt idx="2022">
                  <c:v>63.510150833394789</c:v>
                </c:pt>
                <c:pt idx="2023">
                  <c:v>63.543485277824928</c:v>
                </c:pt>
                <c:pt idx="2024">
                  <c:v>63.576819444497431</c:v>
                </c:pt>
                <c:pt idx="2025">
                  <c:v>63.610153611103698</c:v>
                </c:pt>
                <c:pt idx="2026">
                  <c:v>63.643487777776187</c:v>
                </c:pt>
                <c:pt idx="2027">
                  <c:v>63.676822222272548</c:v>
                </c:pt>
                <c:pt idx="2028">
                  <c:v>63.710156111187402</c:v>
                </c:pt>
                <c:pt idx="2029">
                  <c:v>63.743490277859905</c:v>
                </c:pt>
                <c:pt idx="2030">
                  <c:v>63.776797222296395</c:v>
                </c:pt>
                <c:pt idx="2031">
                  <c:v>63.810158888896311</c:v>
                </c:pt>
                <c:pt idx="2032">
                  <c:v>63.8434930555688</c:v>
                </c:pt>
                <c:pt idx="2033">
                  <c:v>63.876827500065161</c:v>
                </c:pt>
                <c:pt idx="2034">
                  <c:v>63.910161666737665</c:v>
                </c:pt>
                <c:pt idx="2035">
                  <c:v>63.943495833343931</c:v>
                </c:pt>
                <c:pt idx="2036">
                  <c:v>63.97683000001642</c:v>
                </c:pt>
                <c:pt idx="2037">
                  <c:v>64.010164444446559</c:v>
                </c:pt>
                <c:pt idx="2038">
                  <c:v>64.043498611119063</c:v>
                </c:pt>
                <c:pt idx="2039">
                  <c:v>64.076833055615424</c:v>
                </c:pt>
                <c:pt idx="2040">
                  <c:v>64.126833888954593</c:v>
                </c:pt>
                <c:pt idx="2041">
                  <c:v>64.160168055627082</c:v>
                </c:pt>
                <c:pt idx="2042">
                  <c:v>64.193502499990998</c:v>
                </c:pt>
                <c:pt idx="2043">
                  <c:v>64.226836666663488</c:v>
                </c:pt>
                <c:pt idx="2044">
                  <c:v>64.260171111159849</c:v>
                </c:pt>
                <c:pt idx="2045">
                  <c:v>64.293505277832352</c:v>
                </c:pt>
                <c:pt idx="2046">
                  <c:v>64.326839444504841</c:v>
                </c:pt>
                <c:pt idx="2047">
                  <c:v>64.36017388893498</c:v>
                </c:pt>
                <c:pt idx="2048">
                  <c:v>64.393507500025962</c:v>
                </c:pt>
                <c:pt idx="2049">
                  <c:v>64.4268419444561</c:v>
                </c:pt>
                <c:pt idx="2050">
                  <c:v>64.460176666710112</c:v>
                </c:pt>
                <c:pt idx="2051">
                  <c:v>64.493510555624965</c:v>
                </c:pt>
                <c:pt idx="2052">
                  <c:v>64.526844722231232</c:v>
                </c:pt>
                <c:pt idx="2053">
                  <c:v>64.560179166727593</c:v>
                </c:pt>
                <c:pt idx="2054">
                  <c:v>64.59351333333386</c:v>
                </c:pt>
                <c:pt idx="2055">
                  <c:v>64.626847500072586</c:v>
                </c:pt>
                <c:pt idx="2056">
                  <c:v>64.660181666745075</c:v>
                </c:pt>
                <c:pt idx="2057">
                  <c:v>64.693515833351341</c:v>
                </c:pt>
                <c:pt idx="2058">
                  <c:v>64.726850277847717</c:v>
                </c:pt>
                <c:pt idx="2059">
                  <c:v>64.760184444453984</c:v>
                </c:pt>
                <c:pt idx="2060">
                  <c:v>64.793518333368837</c:v>
                </c:pt>
                <c:pt idx="2061">
                  <c:v>64.826852500107549</c:v>
                </c:pt>
                <c:pt idx="2062">
                  <c:v>64.860187500052987</c:v>
                </c:pt>
                <c:pt idx="2063">
                  <c:v>64.893520833386319</c:v>
                </c:pt>
                <c:pt idx="2064">
                  <c:v>64.926855000058808</c:v>
                </c:pt>
                <c:pt idx="2065">
                  <c:v>64.960189444488947</c:v>
                </c:pt>
                <c:pt idx="2066">
                  <c:v>64.993523888919086</c:v>
                </c:pt>
                <c:pt idx="2067">
                  <c:v>65.026858055591589</c:v>
                </c:pt>
                <c:pt idx="2068">
                  <c:v>65.060192222264078</c:v>
                </c:pt>
                <c:pt idx="2069">
                  <c:v>65.093526666694217</c:v>
                </c:pt>
                <c:pt idx="2070">
                  <c:v>65.126860833366706</c:v>
                </c:pt>
                <c:pt idx="2071">
                  <c:v>65.160195000039209</c:v>
                </c:pt>
                <c:pt idx="2072">
                  <c:v>65.193529166645476</c:v>
                </c:pt>
                <c:pt idx="2073">
                  <c:v>65.226863333384202</c:v>
                </c:pt>
                <c:pt idx="2074">
                  <c:v>65.260197777814341</c:v>
                </c:pt>
                <c:pt idx="2075">
                  <c:v>65.29353222224448</c:v>
                </c:pt>
                <c:pt idx="2076">
                  <c:v>65.326866111159319</c:v>
                </c:pt>
                <c:pt idx="2077">
                  <c:v>65.360200555589458</c:v>
                </c:pt>
                <c:pt idx="2078">
                  <c:v>65.393534722328184</c:v>
                </c:pt>
                <c:pt idx="2079">
                  <c:v>65.4268691666921</c:v>
                </c:pt>
                <c:pt idx="2080">
                  <c:v>65.460202500025432</c:v>
                </c:pt>
                <c:pt idx="2081">
                  <c:v>65.493536944521793</c:v>
                </c:pt>
                <c:pt idx="2082">
                  <c:v>65.52687111112806</c:v>
                </c:pt>
                <c:pt idx="2083">
                  <c:v>65.560205277800563</c:v>
                </c:pt>
                <c:pt idx="2084">
                  <c:v>65.593540000054574</c:v>
                </c:pt>
                <c:pt idx="2085">
                  <c:v>65.626874166727063</c:v>
                </c:pt>
                <c:pt idx="2086">
                  <c:v>65.660208333399567</c:v>
                </c:pt>
                <c:pt idx="2087">
                  <c:v>65.693514444496898</c:v>
                </c:pt>
                <c:pt idx="2088">
                  <c:v>65.726876666678322</c:v>
                </c:pt>
                <c:pt idx="2089">
                  <c:v>65.760211111108461</c:v>
                </c:pt>
                <c:pt idx="2090">
                  <c:v>65.793545000089537</c:v>
                </c:pt>
                <c:pt idx="2091">
                  <c:v>65.826879722277326</c:v>
                </c:pt>
                <c:pt idx="2092">
                  <c:v>65.860213611125943</c:v>
                </c:pt>
                <c:pt idx="2093">
                  <c:v>65.893547777798446</c:v>
                </c:pt>
                <c:pt idx="2094">
                  <c:v>65.92688249998622</c:v>
                </c:pt>
                <c:pt idx="2095">
                  <c:v>65.960216666658724</c:v>
                </c:pt>
                <c:pt idx="2096">
                  <c:v>65.9935505556398</c:v>
                </c:pt>
                <c:pt idx="2097">
                  <c:v>66.026856944494781</c:v>
                </c:pt>
                <c:pt idx="2098">
                  <c:v>66.060219166742428</c:v>
                </c:pt>
                <c:pt idx="2099">
                  <c:v>66.093553611106344</c:v>
                </c:pt>
                <c:pt idx="2100">
                  <c:v>66.126887500021198</c:v>
                </c:pt>
                <c:pt idx="2101">
                  <c:v>66.160221666693687</c:v>
                </c:pt>
                <c:pt idx="2102">
                  <c:v>66.193556666705348</c:v>
                </c:pt>
                <c:pt idx="2103">
                  <c:v>66.226890277862552</c:v>
                </c:pt>
                <c:pt idx="2104">
                  <c:v>66.260196666717533</c:v>
                </c:pt>
                <c:pt idx="2105">
                  <c:v>66.293558888898957</c:v>
                </c:pt>
                <c:pt idx="2106">
                  <c:v>66.326893055571446</c:v>
                </c:pt>
                <c:pt idx="2107">
                  <c:v>66.360227500067822</c:v>
                </c:pt>
                <c:pt idx="2108">
                  <c:v>66.393561388982661</c:v>
                </c:pt>
                <c:pt idx="2109">
                  <c:v>66.426895277831292</c:v>
                </c:pt>
                <c:pt idx="2110">
                  <c:v>66.460229722261431</c:v>
                </c:pt>
                <c:pt idx="2111">
                  <c:v>66.49356388893392</c:v>
                </c:pt>
                <c:pt idx="2112">
                  <c:v>66.526898055540187</c:v>
                </c:pt>
                <c:pt idx="2113">
                  <c:v>66.560232500102785</c:v>
                </c:pt>
                <c:pt idx="2114">
                  <c:v>66.593566666709052</c:v>
                </c:pt>
                <c:pt idx="2115">
                  <c:v>66.626873055564033</c:v>
                </c:pt>
                <c:pt idx="2116">
                  <c:v>66.660206944478887</c:v>
                </c:pt>
                <c:pt idx="2117">
                  <c:v>66.693569166660311</c:v>
                </c:pt>
                <c:pt idx="2118">
                  <c:v>66.7269033333328</c:v>
                </c:pt>
                <c:pt idx="2119">
                  <c:v>66.760209722254018</c:v>
                </c:pt>
                <c:pt idx="2120">
                  <c:v>66.793543888926507</c:v>
                </c:pt>
                <c:pt idx="2121">
                  <c:v>66.826906111174154</c:v>
                </c:pt>
                <c:pt idx="2122">
                  <c:v>66.86024027778042</c:v>
                </c:pt>
                <c:pt idx="2123">
                  <c:v>66.893574444452923</c:v>
                </c:pt>
                <c:pt idx="2124">
                  <c:v>66.926908611125413</c:v>
                </c:pt>
                <c:pt idx="2125">
                  <c:v>66.960243055621788</c:v>
                </c:pt>
                <c:pt idx="2126">
                  <c:v>66.993549166652897</c:v>
                </c:pt>
                <c:pt idx="2127">
                  <c:v>67.026911111142894</c:v>
                </c:pt>
                <c:pt idx="2128">
                  <c:v>67.060245555573033</c:v>
                </c:pt>
                <c:pt idx="2129">
                  <c:v>67.093551666736602</c:v>
                </c:pt>
                <c:pt idx="2130">
                  <c:v>67.126914166675675</c:v>
                </c:pt>
                <c:pt idx="2131">
                  <c:v>67.160220555596879</c:v>
                </c:pt>
                <c:pt idx="2132">
                  <c:v>67.193554722269383</c:v>
                </c:pt>
                <c:pt idx="2133">
                  <c:v>67.226888888941872</c:v>
                </c:pt>
                <c:pt idx="2134">
                  <c:v>67.260223055614361</c:v>
                </c:pt>
                <c:pt idx="2135">
                  <c:v>67.293584722214277</c:v>
                </c:pt>
                <c:pt idx="2136">
                  <c:v>67.326891666717003</c:v>
                </c:pt>
                <c:pt idx="2137">
                  <c:v>67.36022555556562</c:v>
                </c:pt>
                <c:pt idx="2138">
                  <c:v>67.393587500055631</c:v>
                </c:pt>
                <c:pt idx="2139">
                  <c:v>67.42692194448577</c:v>
                </c:pt>
                <c:pt idx="2140">
                  <c:v>67.460256111158259</c:v>
                </c:pt>
                <c:pt idx="2141">
                  <c:v>67.493590277830762</c:v>
                </c:pt>
                <c:pt idx="2142">
                  <c:v>67.526896666685744</c:v>
                </c:pt>
                <c:pt idx="2143">
                  <c:v>67.560231111115883</c:v>
                </c:pt>
                <c:pt idx="2144">
                  <c:v>67.593565000030736</c:v>
                </c:pt>
                <c:pt idx="2145">
                  <c:v>67.626899444527098</c:v>
                </c:pt>
                <c:pt idx="2146">
                  <c:v>67.660233611133364</c:v>
                </c:pt>
                <c:pt idx="2147">
                  <c:v>67.693595555557138</c:v>
                </c:pt>
                <c:pt idx="2148">
                  <c:v>67.726901944478357</c:v>
                </c:pt>
                <c:pt idx="2149">
                  <c:v>67.760236111150846</c:v>
                </c:pt>
                <c:pt idx="2150">
                  <c:v>67.793570833404857</c:v>
                </c:pt>
                <c:pt idx="2151">
                  <c:v>67.826933055586281</c:v>
                </c:pt>
                <c:pt idx="2152">
                  <c:v>67.860266944434912</c:v>
                </c:pt>
                <c:pt idx="2153">
                  <c:v>67.893600833349751</c:v>
                </c:pt>
                <c:pt idx="2154">
                  <c:v>67.926907500028605</c:v>
                </c:pt>
                <c:pt idx="2155">
                  <c:v>67.960241666701108</c:v>
                </c:pt>
                <c:pt idx="2156">
                  <c:v>67.993603333367247</c:v>
                </c:pt>
                <c:pt idx="2157">
                  <c:v>68.026938055555021</c:v>
                </c:pt>
                <c:pt idx="2158">
                  <c:v>68.060271944469875</c:v>
                </c:pt>
                <c:pt idx="2159">
                  <c:v>68.093578333391079</c:v>
                </c:pt>
                <c:pt idx="2160">
                  <c:v>68.126912500063582</c:v>
                </c:pt>
                <c:pt idx="2161">
                  <c:v>68.160247222251357</c:v>
                </c:pt>
                <c:pt idx="2162">
                  <c:v>68.193581388990083</c:v>
                </c:pt>
                <c:pt idx="2163">
                  <c:v>68.226915555596349</c:v>
                </c:pt>
                <c:pt idx="2164">
                  <c:v>68.260277500020138</c:v>
                </c:pt>
                <c:pt idx="2165">
                  <c:v>68.293583888941342</c:v>
                </c:pt>
                <c:pt idx="2166">
                  <c:v>68.326918333371481</c:v>
                </c:pt>
                <c:pt idx="2167">
                  <c:v>68.360253611140777</c:v>
                </c:pt>
                <c:pt idx="2168">
                  <c:v>68.393614444467758</c:v>
                </c:pt>
                <c:pt idx="2169">
                  <c:v>68.426920833388962</c:v>
                </c:pt>
                <c:pt idx="2170">
                  <c:v>68.460255000061466</c:v>
                </c:pt>
                <c:pt idx="2171">
                  <c:v>68.493589444491604</c:v>
                </c:pt>
                <c:pt idx="2172">
                  <c:v>68.526923611164094</c:v>
                </c:pt>
                <c:pt idx="2173">
                  <c:v>68.56025805552801</c:v>
                </c:pt>
                <c:pt idx="2174">
                  <c:v>68.593592222266722</c:v>
                </c:pt>
                <c:pt idx="2175">
                  <c:v>68.626926388939225</c:v>
                </c:pt>
                <c:pt idx="2176">
                  <c:v>68.660260833369364</c:v>
                </c:pt>
                <c:pt idx="2177">
                  <c:v>68.693622500035502</c:v>
                </c:pt>
                <c:pt idx="2178">
                  <c:v>68.726928888890484</c:v>
                </c:pt>
                <c:pt idx="2179">
                  <c:v>68.760263333386845</c:v>
                </c:pt>
                <c:pt idx="2180">
                  <c:v>68.793625000052984</c:v>
                </c:pt>
                <c:pt idx="2181">
                  <c:v>68.826931388907965</c:v>
                </c:pt>
                <c:pt idx="2182">
                  <c:v>68.860265277822819</c:v>
                </c:pt>
                <c:pt idx="2183">
                  <c:v>68.893627777828115</c:v>
                </c:pt>
                <c:pt idx="2184">
                  <c:v>68.926935277846127</c:v>
                </c:pt>
                <c:pt idx="2185">
                  <c:v>68.960296388930743</c:v>
                </c:pt>
                <c:pt idx="2186">
                  <c:v>68.993602500028075</c:v>
                </c:pt>
                <c:pt idx="2187">
                  <c:v>69.026936944524451</c:v>
                </c:pt>
                <c:pt idx="2188">
                  <c:v>69.060271111130717</c:v>
                </c:pt>
                <c:pt idx="2189">
                  <c:v>69.093633611136013</c:v>
                </c:pt>
                <c:pt idx="2190">
                  <c:v>69.126967222293217</c:v>
                </c:pt>
                <c:pt idx="2191">
                  <c:v>69.160273888972071</c:v>
                </c:pt>
                <c:pt idx="2192">
                  <c:v>69.19360805564456</c:v>
                </c:pt>
                <c:pt idx="2193">
                  <c:v>69.226942222250827</c:v>
                </c:pt>
                <c:pt idx="2194">
                  <c:v>69.260304166674615</c:v>
                </c:pt>
                <c:pt idx="2195">
                  <c:v>69.293638611170977</c:v>
                </c:pt>
                <c:pt idx="2196">
                  <c:v>69.326945000025958</c:v>
                </c:pt>
                <c:pt idx="2197">
                  <c:v>69.360279444522334</c:v>
                </c:pt>
                <c:pt idx="2198">
                  <c:v>69.393640833364586</c:v>
                </c:pt>
                <c:pt idx="2199">
                  <c:v>69.426947222285804</c:v>
                </c:pt>
                <c:pt idx="2200">
                  <c:v>69.460281388958293</c:v>
                </c:pt>
                <c:pt idx="2201">
                  <c:v>69.493643611205954</c:v>
                </c:pt>
                <c:pt idx="2202">
                  <c:v>69.526950833400093</c:v>
                </c:pt>
                <c:pt idx="2203">
                  <c:v>69.56031194448471</c:v>
                </c:pt>
                <c:pt idx="2204">
                  <c:v>69.593618333405914</c:v>
                </c:pt>
                <c:pt idx="2205">
                  <c:v>69.626980555587352</c:v>
                </c:pt>
                <c:pt idx="2206">
                  <c:v>69.660315277841363</c:v>
                </c:pt>
                <c:pt idx="2207">
                  <c:v>69.69364916668998</c:v>
                </c:pt>
                <c:pt idx="2208">
                  <c:v>69.726983611186341</c:v>
                </c:pt>
                <c:pt idx="2209">
                  <c:v>69.76031861113178</c:v>
                </c:pt>
                <c:pt idx="2210">
                  <c:v>69.793623888956176</c:v>
                </c:pt>
                <c:pt idx="2211">
                  <c:v>69.826985555556092</c:v>
                </c:pt>
                <c:pt idx="2212">
                  <c:v>69.860320277810104</c:v>
                </c:pt>
                <c:pt idx="2213">
                  <c:v>69.893654444482593</c:v>
                </c:pt>
                <c:pt idx="2214">
                  <c:v>69.926960555646161</c:v>
                </c:pt>
                <c:pt idx="2215">
                  <c:v>69.960323055585221</c:v>
                </c:pt>
                <c:pt idx="2216">
                  <c:v>69.993629444506439</c:v>
                </c:pt>
                <c:pt idx="2217">
                  <c:v>70.026963333355056</c:v>
                </c:pt>
                <c:pt idx="2218">
                  <c:v>70.060325277845067</c:v>
                </c:pt>
                <c:pt idx="2219">
                  <c:v>70.093660000032855</c:v>
                </c:pt>
                <c:pt idx="2220">
                  <c:v>70.12696611119641</c:v>
                </c:pt>
                <c:pt idx="2221">
                  <c:v>70.160300277802676</c:v>
                </c:pt>
                <c:pt idx="2222">
                  <c:v>70.19363416671753</c:v>
                </c:pt>
                <c:pt idx="2223">
                  <c:v>70.226996666656603</c:v>
                </c:pt>
                <c:pt idx="2224">
                  <c:v>70.260330833395315</c:v>
                </c:pt>
                <c:pt idx="2225">
                  <c:v>70.293664722243946</c:v>
                </c:pt>
                <c:pt idx="2226">
                  <c:v>70.3269713889228</c:v>
                </c:pt>
                <c:pt idx="2227">
                  <c:v>70.360305833419162</c:v>
                </c:pt>
                <c:pt idx="2228">
                  <c:v>70.393667777776713</c:v>
                </c:pt>
                <c:pt idx="2229">
                  <c:v>70.426974166697931</c:v>
                </c:pt>
                <c:pt idx="2230">
                  <c:v>70.460336388945578</c:v>
                </c:pt>
                <c:pt idx="2231">
                  <c:v>70.493670277860431</c:v>
                </c:pt>
                <c:pt idx="2232">
                  <c:v>70.526976944539285</c:v>
                </c:pt>
                <c:pt idx="2233">
                  <c:v>70.560310555630267</c:v>
                </c:pt>
                <c:pt idx="2234">
                  <c:v>70.59367277781169</c:v>
                </c:pt>
                <c:pt idx="2235">
                  <c:v>70.627007222308052</c:v>
                </c:pt>
                <c:pt idx="2236">
                  <c:v>70.660341111156669</c:v>
                </c:pt>
                <c:pt idx="2237">
                  <c:v>70.693675833344457</c:v>
                </c:pt>
                <c:pt idx="2238">
                  <c:v>70.726981666750376</c:v>
                </c:pt>
                <c:pt idx="2239">
                  <c:v>70.7603438889318</c:v>
                </c:pt>
                <c:pt idx="2240">
                  <c:v>70.793678333361939</c:v>
                </c:pt>
                <c:pt idx="2241">
                  <c:v>70.826984444459285</c:v>
                </c:pt>
                <c:pt idx="2242">
                  <c:v>70.860346666706931</c:v>
                </c:pt>
                <c:pt idx="2243">
                  <c:v>70.893653055628135</c:v>
                </c:pt>
                <c:pt idx="2244">
                  <c:v>70.926986944476766</c:v>
                </c:pt>
                <c:pt idx="2245">
                  <c:v>70.960349444482063</c:v>
                </c:pt>
                <c:pt idx="2246">
                  <c:v>70.993683333330679</c:v>
                </c:pt>
                <c:pt idx="2247">
                  <c:v>71.026989722251898</c:v>
                </c:pt>
                <c:pt idx="2248">
                  <c:v>71.060323611166737</c:v>
                </c:pt>
                <c:pt idx="2249">
                  <c:v>71.093686388929683</c:v>
                </c:pt>
                <c:pt idx="2250">
                  <c:v>71.126992500093252</c:v>
                </c:pt>
                <c:pt idx="2251">
                  <c:v>71.160354444450803</c:v>
                </c:pt>
                <c:pt idx="2252">
                  <c:v>71.193660833372007</c:v>
                </c:pt>
                <c:pt idx="2253">
                  <c:v>71.227023611201176</c:v>
                </c:pt>
                <c:pt idx="2254">
                  <c:v>71.26032944447465</c:v>
                </c:pt>
                <c:pt idx="2255">
                  <c:v>71.293663611213361</c:v>
                </c:pt>
                <c:pt idx="2256">
                  <c:v>71.327025555570927</c:v>
                </c:pt>
                <c:pt idx="2257">
                  <c:v>71.360360000001066</c:v>
                </c:pt>
                <c:pt idx="2258">
                  <c:v>71.393694166673555</c:v>
                </c:pt>
                <c:pt idx="2259">
                  <c:v>71.427000555594759</c:v>
                </c:pt>
                <c:pt idx="2260">
                  <c:v>71.460334722267262</c:v>
                </c:pt>
                <c:pt idx="2261">
                  <c:v>71.493668888939752</c:v>
                </c:pt>
                <c:pt idx="2262">
                  <c:v>71.527031111121175</c:v>
                </c:pt>
                <c:pt idx="2263">
                  <c:v>71.560365555551314</c:v>
                </c:pt>
                <c:pt idx="2264">
                  <c:v>71.59369972229004</c:v>
                </c:pt>
                <c:pt idx="2265">
                  <c:v>71.627033888962529</c:v>
                </c:pt>
                <c:pt idx="2266">
                  <c:v>71.66036777781116</c:v>
                </c:pt>
                <c:pt idx="2267">
                  <c:v>71.693673888974715</c:v>
                </c:pt>
                <c:pt idx="2268">
                  <c:v>71.727037222252946</c:v>
                </c:pt>
                <c:pt idx="2269">
                  <c:v>71.760370277828642</c:v>
                </c:pt>
                <c:pt idx="2270">
                  <c:v>71.793676944507496</c:v>
                </c:pt>
                <c:pt idx="2271">
                  <c:v>71.827039166755142</c:v>
                </c:pt>
                <c:pt idx="2272">
                  <c:v>71.860373611119059</c:v>
                </c:pt>
                <c:pt idx="2273">
                  <c:v>71.893707500033912</c:v>
                </c:pt>
                <c:pt idx="2274">
                  <c:v>71.927041944464051</c:v>
                </c:pt>
                <c:pt idx="2275">
                  <c:v>71.960348333385255</c:v>
                </c:pt>
                <c:pt idx="2276">
                  <c:v>71.993683333330679</c:v>
                </c:pt>
                <c:pt idx="2277">
                  <c:v>72.027044722239182</c:v>
                </c:pt>
                <c:pt idx="2278">
                  <c:v>72.060378611154022</c:v>
                </c:pt>
                <c:pt idx="2279">
                  <c:v>72.09368500007524</c:v>
                </c:pt>
                <c:pt idx="2280">
                  <c:v>72.127046944432792</c:v>
                </c:pt>
                <c:pt idx="2281">
                  <c:v>72.160381666753025</c:v>
                </c:pt>
                <c:pt idx="2282">
                  <c:v>72.193687777784135</c:v>
                </c:pt>
                <c:pt idx="2283">
                  <c:v>72.227021944456624</c:v>
                </c:pt>
                <c:pt idx="2284">
                  <c:v>72.260383888946635</c:v>
                </c:pt>
                <c:pt idx="2285">
                  <c:v>72.293718611134423</c:v>
                </c:pt>
                <c:pt idx="2286">
                  <c:v>72.327025555570927</c:v>
                </c:pt>
                <c:pt idx="2287">
                  <c:v>72.360358888904258</c:v>
                </c:pt>
                <c:pt idx="2288">
                  <c:v>72.393693611092033</c:v>
                </c:pt>
                <c:pt idx="2289">
                  <c:v>72.427027777830759</c:v>
                </c:pt>
                <c:pt idx="2290">
                  <c:v>72.460389166673025</c:v>
                </c:pt>
                <c:pt idx="2291">
                  <c:v>72.493723333345514</c:v>
                </c:pt>
                <c:pt idx="2292">
                  <c:v>72.527057500018017</c:v>
                </c:pt>
                <c:pt idx="2293">
                  <c:v>72.560391944514379</c:v>
                </c:pt>
                <c:pt idx="2294">
                  <c:v>72.593726111186882</c:v>
                </c:pt>
                <c:pt idx="2295">
                  <c:v>72.643727500041322</c:v>
                </c:pt>
                <c:pt idx="2296">
                  <c:v>72.677034444477826</c:v>
                </c:pt>
                <c:pt idx="2297">
                  <c:v>72.710368611150315</c:v>
                </c:pt>
                <c:pt idx="2298">
                  <c:v>72.743702499998946</c:v>
                </c:pt>
                <c:pt idx="2299">
                  <c:v>72.777064444488943</c:v>
                </c:pt>
                <c:pt idx="2300">
                  <c:v>72.810398611161446</c:v>
                </c:pt>
                <c:pt idx="2301">
                  <c:v>72.8437052778403</c:v>
                </c:pt>
                <c:pt idx="2302">
                  <c:v>72.877067222264074</c:v>
                </c:pt>
                <c:pt idx="2303">
                  <c:v>72.910401111112705</c:v>
                </c:pt>
                <c:pt idx="2304">
                  <c:v>72.943735555609067</c:v>
                </c:pt>
                <c:pt idx="2305">
                  <c:v>72.977071111136013</c:v>
                </c:pt>
                <c:pt idx="2306">
                  <c:v>73.01037638896041</c:v>
                </c:pt>
                <c:pt idx="2307">
                  <c:v>73.043710277875263</c:v>
                </c:pt>
                <c:pt idx="2308">
                  <c:v>73.077044722239179</c:v>
                </c:pt>
                <c:pt idx="2309">
                  <c:v>73.110406666662954</c:v>
                </c:pt>
                <c:pt idx="2310">
                  <c:v>73.143740833401679</c:v>
                </c:pt>
                <c:pt idx="2311">
                  <c:v>73.177075555589468</c:v>
                </c:pt>
                <c:pt idx="2312">
                  <c:v>73.210409166680435</c:v>
                </c:pt>
                <c:pt idx="2313">
                  <c:v>73.243715833359289</c:v>
                </c:pt>
                <c:pt idx="2314">
                  <c:v>73.277049722274143</c:v>
                </c:pt>
                <c:pt idx="2315">
                  <c:v>73.310411944455566</c:v>
                </c:pt>
                <c:pt idx="2316">
                  <c:v>73.343718333376785</c:v>
                </c:pt>
                <c:pt idx="2317">
                  <c:v>73.377052500049274</c:v>
                </c:pt>
                <c:pt idx="2318">
                  <c:v>73.410386944479413</c:v>
                </c:pt>
                <c:pt idx="2319">
                  <c:v>73.443721388975774</c:v>
                </c:pt>
                <c:pt idx="2320">
                  <c:v>73.477055555582041</c:v>
                </c:pt>
                <c:pt idx="2321">
                  <c:v>73.510417500072052</c:v>
                </c:pt>
                <c:pt idx="2322">
                  <c:v>73.543723888927033</c:v>
                </c:pt>
                <c:pt idx="2323">
                  <c:v>73.577058333423409</c:v>
                </c:pt>
                <c:pt idx="2324">
                  <c:v>73.610391944514376</c:v>
                </c:pt>
                <c:pt idx="2325">
                  <c:v>73.643726111186879</c:v>
                </c:pt>
                <c:pt idx="2326">
                  <c:v>73.677060277793146</c:v>
                </c:pt>
                <c:pt idx="2327">
                  <c:v>73.710395000047157</c:v>
                </c:pt>
                <c:pt idx="2328">
                  <c:v>73.743729722234932</c:v>
                </c:pt>
                <c:pt idx="2329">
                  <c:v>73.777063055568277</c:v>
                </c:pt>
                <c:pt idx="2330">
                  <c:v>73.810425277815924</c:v>
                </c:pt>
                <c:pt idx="2331">
                  <c:v>73.843731666737128</c:v>
                </c:pt>
                <c:pt idx="2332">
                  <c:v>73.877065833409631</c:v>
                </c:pt>
                <c:pt idx="2333">
                  <c:v>73.910400277773533</c:v>
                </c:pt>
                <c:pt idx="2334">
                  <c:v>73.943762500021194</c:v>
                </c:pt>
                <c:pt idx="2335">
                  <c:v>73.97706833336089</c:v>
                </c:pt>
                <c:pt idx="2336">
                  <c:v>74.010402777857252</c:v>
                </c:pt>
                <c:pt idx="2337">
                  <c:v>74.043736944529741</c:v>
                </c:pt>
                <c:pt idx="2338">
                  <c:v>74.077071944475179</c:v>
                </c:pt>
                <c:pt idx="2339">
                  <c:v>74.110405277808511</c:v>
                </c:pt>
                <c:pt idx="2340">
                  <c:v>74.143767500056157</c:v>
                </c:pt>
                <c:pt idx="2341">
                  <c:v>74.177073888977375</c:v>
                </c:pt>
                <c:pt idx="2342">
                  <c:v>74.210407777825992</c:v>
                </c:pt>
                <c:pt idx="2343">
                  <c:v>74.243742222256131</c:v>
                </c:pt>
                <c:pt idx="2344">
                  <c:v>74.27707666668627</c:v>
                </c:pt>
                <c:pt idx="2345">
                  <c:v>74.310410833358759</c:v>
                </c:pt>
                <c:pt idx="2346">
                  <c:v>74.343745000031262</c:v>
                </c:pt>
                <c:pt idx="2347">
                  <c:v>74.377079166769988</c:v>
                </c:pt>
                <c:pt idx="2348">
                  <c:v>74.41041361113389</c:v>
                </c:pt>
                <c:pt idx="2349">
                  <c:v>74.443747777806394</c:v>
                </c:pt>
                <c:pt idx="2350">
                  <c:v>74.477081944478883</c:v>
                </c:pt>
                <c:pt idx="2351">
                  <c:v>74.510416111151372</c:v>
                </c:pt>
                <c:pt idx="2352">
                  <c:v>74.543750000000003</c:v>
                </c:pt>
                <c:pt idx="2353">
                  <c:v>74.577084166738729</c:v>
                </c:pt>
                <c:pt idx="2354">
                  <c:v>74.610418611168868</c:v>
                </c:pt>
                <c:pt idx="2355">
                  <c:v>74.643753055599007</c:v>
                </c:pt>
                <c:pt idx="2356">
                  <c:v>74.677087222271496</c:v>
                </c:pt>
                <c:pt idx="2357">
                  <c:v>74.710449166695284</c:v>
                </c:pt>
                <c:pt idx="2358">
                  <c:v>74.743755277792616</c:v>
                </c:pt>
                <c:pt idx="2359">
                  <c:v>74.777090000046627</c:v>
                </c:pt>
                <c:pt idx="2360">
                  <c:v>74.810424166719116</c:v>
                </c:pt>
                <c:pt idx="2361">
                  <c:v>74.84378638890054</c:v>
                </c:pt>
                <c:pt idx="2362">
                  <c:v>74.877120555639266</c:v>
                </c:pt>
                <c:pt idx="2363">
                  <c:v>74.910426666670375</c:v>
                </c:pt>
                <c:pt idx="2364">
                  <c:v>74.943789166675671</c:v>
                </c:pt>
                <c:pt idx="2365">
                  <c:v>74.97709527783924</c:v>
                </c:pt>
                <c:pt idx="2366">
                  <c:v>75.010429722269379</c:v>
                </c:pt>
                <c:pt idx="2367">
                  <c:v>75.043763611184232</c:v>
                </c:pt>
                <c:pt idx="2368">
                  <c:v>75.077125833431879</c:v>
                </c:pt>
                <c:pt idx="2369">
                  <c:v>75.110432222220638</c:v>
                </c:pt>
                <c:pt idx="2370">
                  <c:v>75.143766388959349</c:v>
                </c:pt>
                <c:pt idx="2371">
                  <c:v>75.177100833389488</c:v>
                </c:pt>
                <c:pt idx="2372">
                  <c:v>75.210435277819627</c:v>
                </c:pt>
                <c:pt idx="2373">
                  <c:v>75.243796944552003</c:v>
                </c:pt>
                <c:pt idx="2374">
                  <c:v>75.277131111158269</c:v>
                </c:pt>
                <c:pt idx="2375">
                  <c:v>75.310465555588408</c:v>
                </c:pt>
                <c:pt idx="2376">
                  <c:v>75.343799722260897</c:v>
                </c:pt>
                <c:pt idx="2377">
                  <c:v>75.377133611109528</c:v>
                </c:pt>
                <c:pt idx="2378">
                  <c:v>75.41044055561224</c:v>
                </c:pt>
                <c:pt idx="2379">
                  <c:v>75.443802222212156</c:v>
                </c:pt>
                <c:pt idx="2380">
                  <c:v>75.477108333375725</c:v>
                </c:pt>
                <c:pt idx="2381">
                  <c:v>75.510470833381021</c:v>
                </c:pt>
                <c:pt idx="2382">
                  <c:v>75.543804722229638</c:v>
                </c:pt>
                <c:pt idx="2383">
                  <c:v>75.577111388908492</c:v>
                </c:pt>
                <c:pt idx="2384">
                  <c:v>75.610473611089915</c:v>
                </c:pt>
                <c:pt idx="2385">
                  <c:v>75.64378000001112</c:v>
                </c:pt>
                <c:pt idx="2386">
                  <c:v>75.67714194450113</c:v>
                </c:pt>
                <c:pt idx="2387">
                  <c:v>75.710448055598476</c:v>
                </c:pt>
                <c:pt idx="2388">
                  <c:v>75.743810000022251</c:v>
                </c:pt>
                <c:pt idx="2389">
                  <c:v>75.777144722210039</c:v>
                </c:pt>
                <c:pt idx="2390">
                  <c:v>75.810478888882528</c:v>
                </c:pt>
                <c:pt idx="2391">
                  <c:v>75.843812777863604</c:v>
                </c:pt>
                <c:pt idx="2392">
                  <c:v>75.877147222293743</c:v>
                </c:pt>
                <c:pt idx="2393">
                  <c:v>75.910453888972597</c:v>
                </c:pt>
                <c:pt idx="2394">
                  <c:v>75.943815833330149</c:v>
                </c:pt>
                <c:pt idx="2395">
                  <c:v>75.977150000002652</c:v>
                </c:pt>
                <c:pt idx="2396">
                  <c:v>76.010483888917506</c:v>
                </c:pt>
                <c:pt idx="2397">
                  <c:v>76.043818055589995</c:v>
                </c:pt>
                <c:pt idx="2398">
                  <c:v>76.077152500086356</c:v>
                </c:pt>
                <c:pt idx="2399">
                  <c:v>76.110486388934987</c:v>
                </c:pt>
                <c:pt idx="2400">
                  <c:v>76.143820555607476</c:v>
                </c:pt>
                <c:pt idx="2401">
                  <c:v>76.177155555552901</c:v>
                </c:pt>
                <c:pt idx="2402">
                  <c:v>76.210489444533991</c:v>
                </c:pt>
                <c:pt idx="2403">
                  <c:v>76.243795833322736</c:v>
                </c:pt>
                <c:pt idx="2404">
                  <c:v>76.277130277885334</c:v>
                </c:pt>
                <c:pt idx="2405">
                  <c:v>76.310491944485236</c:v>
                </c:pt>
                <c:pt idx="2406">
                  <c:v>76.343826111157739</c:v>
                </c:pt>
                <c:pt idx="2407">
                  <c:v>76.377160833345513</c:v>
                </c:pt>
                <c:pt idx="2408">
                  <c:v>76.41049472232659</c:v>
                </c:pt>
                <c:pt idx="2409">
                  <c:v>76.443800833357699</c:v>
                </c:pt>
                <c:pt idx="2410">
                  <c:v>76.47716277784771</c:v>
                </c:pt>
                <c:pt idx="2411">
                  <c:v>76.510498333374656</c:v>
                </c:pt>
                <c:pt idx="2412">
                  <c:v>76.543831666707987</c:v>
                </c:pt>
                <c:pt idx="2413">
                  <c:v>76.577138055562969</c:v>
                </c:pt>
                <c:pt idx="2414">
                  <c:v>76.610471944477823</c:v>
                </c:pt>
                <c:pt idx="2415">
                  <c:v>76.643834166725483</c:v>
                </c:pt>
                <c:pt idx="2416">
                  <c:v>76.677168611155622</c:v>
                </c:pt>
                <c:pt idx="2417">
                  <c:v>76.710474722319177</c:v>
                </c:pt>
                <c:pt idx="2418">
                  <c:v>76.743836666676728</c:v>
                </c:pt>
                <c:pt idx="2419">
                  <c:v>76.777143055597946</c:v>
                </c:pt>
                <c:pt idx="2420">
                  <c:v>76.810505000087943</c:v>
                </c:pt>
                <c:pt idx="2421">
                  <c:v>76.843811666700574</c:v>
                </c:pt>
                <c:pt idx="2422">
                  <c:v>76.8771458334393</c:v>
                </c:pt>
                <c:pt idx="2423">
                  <c:v>76.910479722287917</c:v>
                </c:pt>
                <c:pt idx="2424">
                  <c:v>76.943841666711705</c:v>
                </c:pt>
                <c:pt idx="2425">
                  <c:v>76.977148611148195</c:v>
                </c:pt>
                <c:pt idx="2426">
                  <c:v>77.010510555638206</c:v>
                </c:pt>
                <c:pt idx="2427">
                  <c:v>77.043816944493187</c:v>
                </c:pt>
                <c:pt idx="2428">
                  <c:v>77.077178888916976</c:v>
                </c:pt>
                <c:pt idx="2429">
                  <c:v>77.110513055589465</c:v>
                </c:pt>
                <c:pt idx="2430">
                  <c:v>77.143847777777253</c:v>
                </c:pt>
                <c:pt idx="2431">
                  <c:v>77.177153611116935</c:v>
                </c:pt>
                <c:pt idx="2432">
                  <c:v>77.210515555606946</c:v>
                </c:pt>
                <c:pt idx="2433">
                  <c:v>77.243850000037085</c:v>
                </c:pt>
                <c:pt idx="2434">
                  <c:v>77.277184166709588</c:v>
                </c:pt>
                <c:pt idx="2435">
                  <c:v>77.310519444478885</c:v>
                </c:pt>
                <c:pt idx="2436">
                  <c:v>77.343852777812216</c:v>
                </c:pt>
                <c:pt idx="2437">
                  <c:v>77.377186666660833</c:v>
                </c:pt>
                <c:pt idx="2438">
                  <c:v>77.410521111157209</c:v>
                </c:pt>
                <c:pt idx="2439">
                  <c:v>77.443855555587348</c:v>
                </c:pt>
                <c:pt idx="2440">
                  <c:v>77.477189722259837</c:v>
                </c:pt>
                <c:pt idx="2441">
                  <c:v>77.51052361117469</c:v>
                </c:pt>
                <c:pt idx="2442">
                  <c:v>77.543857500023307</c:v>
                </c:pt>
                <c:pt idx="2443">
                  <c:v>77.577164166702161</c:v>
                </c:pt>
                <c:pt idx="2444">
                  <c:v>77.610526388949822</c:v>
                </c:pt>
                <c:pt idx="2445">
                  <c:v>77.643860000040803</c:v>
                </c:pt>
                <c:pt idx="2446">
                  <c:v>77.677194444470942</c:v>
                </c:pt>
                <c:pt idx="2447">
                  <c:v>77.710501388973654</c:v>
                </c:pt>
                <c:pt idx="2448">
                  <c:v>77.74386305557357</c:v>
                </c:pt>
                <c:pt idx="2449">
                  <c:v>77.777169444494774</c:v>
                </c:pt>
                <c:pt idx="2450">
                  <c:v>77.81053222225772</c:v>
                </c:pt>
                <c:pt idx="2451">
                  <c:v>77.843866111172574</c:v>
                </c:pt>
                <c:pt idx="2452">
                  <c:v>77.87720027777884</c:v>
                </c:pt>
                <c:pt idx="2453">
                  <c:v>77.910534166693694</c:v>
                </c:pt>
                <c:pt idx="2454">
                  <c:v>77.943868055608533</c:v>
                </c:pt>
                <c:pt idx="2455">
                  <c:v>77.977174444463515</c:v>
                </c:pt>
                <c:pt idx="2456">
                  <c:v>78.010536944535048</c:v>
                </c:pt>
                <c:pt idx="2457">
                  <c:v>78.043870833383664</c:v>
                </c:pt>
                <c:pt idx="2458">
                  <c:v>78.077177500062518</c:v>
                </c:pt>
                <c:pt idx="2459">
                  <c:v>78.110511944492657</c:v>
                </c:pt>
                <c:pt idx="2460">
                  <c:v>78.143873611092573</c:v>
                </c:pt>
                <c:pt idx="2461">
                  <c:v>78.177207777831285</c:v>
                </c:pt>
                <c:pt idx="2462">
                  <c:v>78.210541944503788</c:v>
                </c:pt>
                <c:pt idx="2463">
                  <c:v>78.243876666691563</c:v>
                </c:pt>
                <c:pt idx="2464">
                  <c:v>78.277210555606416</c:v>
                </c:pt>
                <c:pt idx="2465">
                  <c:v>78.310544444455047</c:v>
                </c:pt>
                <c:pt idx="2466">
                  <c:v>78.343851111133887</c:v>
                </c:pt>
                <c:pt idx="2467">
                  <c:v>78.377212777866262</c:v>
                </c:pt>
                <c:pt idx="2468">
                  <c:v>78.410546944472529</c:v>
                </c:pt>
                <c:pt idx="2469">
                  <c:v>78.443881944484176</c:v>
                </c:pt>
                <c:pt idx="2470">
                  <c:v>78.477215833332806</c:v>
                </c:pt>
                <c:pt idx="2471">
                  <c:v>78.510550000005296</c:v>
                </c:pt>
                <c:pt idx="2472">
                  <c:v>78.543884444435434</c:v>
                </c:pt>
                <c:pt idx="2473">
                  <c:v>78.577219444513318</c:v>
                </c:pt>
                <c:pt idx="2474">
                  <c:v>78.61055277784665</c:v>
                </c:pt>
                <c:pt idx="2475">
                  <c:v>78.643887500034438</c:v>
                </c:pt>
                <c:pt idx="2476">
                  <c:v>78.67722083336777</c:v>
                </c:pt>
                <c:pt idx="2477">
                  <c:v>78.710555000040273</c:v>
                </c:pt>
                <c:pt idx="2478">
                  <c:v>78.743889444470412</c:v>
                </c:pt>
                <c:pt idx="2479">
                  <c:v>78.777224444482059</c:v>
                </c:pt>
                <c:pt idx="2480">
                  <c:v>78.81055805557304</c:v>
                </c:pt>
                <c:pt idx="2481">
                  <c:v>78.843891944487893</c:v>
                </c:pt>
                <c:pt idx="2482">
                  <c:v>78.877226388918032</c:v>
                </c:pt>
                <c:pt idx="2483">
                  <c:v>78.910560555590521</c:v>
                </c:pt>
                <c:pt idx="2484">
                  <c:v>78.943895000086897</c:v>
                </c:pt>
                <c:pt idx="2485">
                  <c:v>78.977228888935514</c:v>
                </c:pt>
                <c:pt idx="2486">
                  <c:v>79.010563333365653</c:v>
                </c:pt>
                <c:pt idx="2487">
                  <c:v>79.043897777795792</c:v>
                </c:pt>
                <c:pt idx="2488">
                  <c:v>79.077231666710645</c:v>
                </c:pt>
                <c:pt idx="2489">
                  <c:v>79.110566111140784</c:v>
                </c:pt>
                <c:pt idx="2490">
                  <c:v>79.143900277813273</c:v>
                </c:pt>
                <c:pt idx="2491">
                  <c:v>79.177234444485777</c:v>
                </c:pt>
                <c:pt idx="2492">
                  <c:v>79.210541111164616</c:v>
                </c:pt>
                <c:pt idx="2493">
                  <c:v>79.243902777830755</c:v>
                </c:pt>
                <c:pt idx="2494">
                  <c:v>79.277237222260894</c:v>
                </c:pt>
                <c:pt idx="2495">
                  <c:v>79.31057138886716</c:v>
                </c:pt>
                <c:pt idx="2496">
                  <c:v>79.343905555605886</c:v>
                </c:pt>
                <c:pt idx="2497">
                  <c:v>79.37723944452074</c:v>
                </c:pt>
                <c:pt idx="2498">
                  <c:v>79.410574166708528</c:v>
                </c:pt>
                <c:pt idx="2499">
                  <c:v>79.443908055623368</c:v>
                </c:pt>
                <c:pt idx="2500">
                  <c:v>79.477242499987284</c:v>
                </c:pt>
                <c:pt idx="2501">
                  <c:v>79.510576666659773</c:v>
                </c:pt>
                <c:pt idx="2502">
                  <c:v>79.543910833398499</c:v>
                </c:pt>
                <c:pt idx="2503">
                  <c:v>79.577245000071002</c:v>
                </c:pt>
                <c:pt idx="2504">
                  <c:v>79.610551666749842</c:v>
                </c:pt>
                <c:pt idx="2505">
                  <c:v>79.643913611107408</c:v>
                </c:pt>
                <c:pt idx="2506">
                  <c:v>79.677247777779897</c:v>
                </c:pt>
                <c:pt idx="2507">
                  <c:v>79.710582222276258</c:v>
                </c:pt>
                <c:pt idx="2508">
                  <c:v>79.743888333373604</c:v>
                </c:pt>
                <c:pt idx="2509">
                  <c:v>79.777222499979871</c:v>
                </c:pt>
                <c:pt idx="2510">
                  <c:v>79.810557222300105</c:v>
                </c:pt>
                <c:pt idx="2511">
                  <c:v>79.843918888900021</c:v>
                </c:pt>
                <c:pt idx="2512">
                  <c:v>79.87725333333016</c:v>
                </c:pt>
                <c:pt idx="2513">
                  <c:v>79.910560277766649</c:v>
                </c:pt>
                <c:pt idx="2514">
                  <c:v>79.943921666741375</c:v>
                </c:pt>
                <c:pt idx="2515">
                  <c:v>79.977228055662579</c:v>
                </c:pt>
                <c:pt idx="2516">
                  <c:v>80.01059000002013</c:v>
                </c:pt>
                <c:pt idx="2517">
                  <c:v>80.043896388941334</c:v>
                </c:pt>
                <c:pt idx="2518">
                  <c:v>80.077230833371473</c:v>
                </c:pt>
                <c:pt idx="2519">
                  <c:v>80.110592777861484</c:v>
                </c:pt>
                <c:pt idx="2520">
                  <c:v>80.143926666710115</c:v>
                </c:pt>
                <c:pt idx="2521">
                  <c:v>80.177233055565097</c:v>
                </c:pt>
                <c:pt idx="2522">
                  <c:v>80.210567777819108</c:v>
                </c:pt>
                <c:pt idx="2523">
                  <c:v>80.243929444485246</c:v>
                </c:pt>
                <c:pt idx="2524">
                  <c:v>80.277264444496893</c:v>
                </c:pt>
                <c:pt idx="2525">
                  <c:v>80.310598055587874</c:v>
                </c:pt>
                <c:pt idx="2526">
                  <c:v>80.343904722200506</c:v>
                </c:pt>
                <c:pt idx="2527">
                  <c:v>80.377238888939218</c:v>
                </c:pt>
                <c:pt idx="2528">
                  <c:v>80.410573055611721</c:v>
                </c:pt>
                <c:pt idx="2529">
                  <c:v>80.44390750004186</c:v>
                </c:pt>
                <c:pt idx="2530">
                  <c:v>80.477241666714349</c:v>
                </c:pt>
                <c:pt idx="2531">
                  <c:v>80.510603333380487</c:v>
                </c:pt>
                <c:pt idx="2532">
                  <c:v>80.543909999993119</c:v>
                </c:pt>
                <c:pt idx="2533">
                  <c:v>80.57724416673183</c:v>
                </c:pt>
                <c:pt idx="2534">
                  <c:v>80.610605833397969</c:v>
                </c:pt>
                <c:pt idx="2535">
                  <c:v>80.643940277761885</c:v>
                </c:pt>
                <c:pt idx="2536">
                  <c:v>80.677274444434374</c:v>
                </c:pt>
                <c:pt idx="2537">
                  <c:v>80.710581111113228</c:v>
                </c:pt>
                <c:pt idx="2538">
                  <c:v>80.743943055603239</c:v>
                </c:pt>
                <c:pt idx="2539">
                  <c:v>80.777249444524443</c:v>
                </c:pt>
                <c:pt idx="2540">
                  <c:v>80.810611388881995</c:v>
                </c:pt>
                <c:pt idx="2541">
                  <c:v>80.843918055560849</c:v>
                </c:pt>
                <c:pt idx="2542">
                  <c:v>80.877251666718053</c:v>
                </c:pt>
                <c:pt idx="2543">
                  <c:v>80.910586111148191</c:v>
                </c:pt>
                <c:pt idx="2544">
                  <c:v>80.943920277754472</c:v>
                </c:pt>
                <c:pt idx="2545">
                  <c:v>80.977254722317056</c:v>
                </c:pt>
                <c:pt idx="2546">
                  <c:v>81.010588611165687</c:v>
                </c:pt>
                <c:pt idx="2547">
                  <c:v>81.043922777838176</c:v>
                </c:pt>
                <c:pt idx="2548">
                  <c:v>81.077256944510665</c:v>
                </c:pt>
                <c:pt idx="2549">
                  <c:v>81.110591388874582</c:v>
                </c:pt>
                <c:pt idx="2550">
                  <c:v>81.160592777861496</c:v>
                </c:pt>
                <c:pt idx="2551">
                  <c:v>81.193926944467762</c:v>
                </c:pt>
                <c:pt idx="2552">
                  <c:v>81.227261111140251</c:v>
                </c:pt>
                <c:pt idx="2553">
                  <c:v>81.26059555557039</c:v>
                </c:pt>
                <c:pt idx="2554">
                  <c:v>81.293958055575686</c:v>
                </c:pt>
                <c:pt idx="2555">
                  <c:v>81.327263888915382</c:v>
                </c:pt>
                <c:pt idx="2556">
                  <c:v>81.360598055587872</c:v>
                </c:pt>
                <c:pt idx="2557">
                  <c:v>81.393931944502725</c:v>
                </c:pt>
                <c:pt idx="2558">
                  <c:v>81.427266388932864</c:v>
                </c:pt>
                <c:pt idx="2559">
                  <c:v>81.460600833363003</c:v>
                </c:pt>
                <c:pt idx="2560">
                  <c:v>81.493962500029141</c:v>
                </c:pt>
                <c:pt idx="2561">
                  <c:v>81.527268888884123</c:v>
                </c:pt>
                <c:pt idx="2562">
                  <c:v>81.560603611204357</c:v>
                </c:pt>
                <c:pt idx="2563">
                  <c:v>81.593937222295338</c:v>
                </c:pt>
                <c:pt idx="2564">
                  <c:v>81.627271944483127</c:v>
                </c:pt>
                <c:pt idx="2565">
                  <c:v>81.660605833397966</c:v>
                </c:pt>
                <c:pt idx="2566">
                  <c:v>81.693967500064105</c:v>
                </c:pt>
                <c:pt idx="2567">
                  <c:v>81.727274444434372</c:v>
                </c:pt>
                <c:pt idx="2568">
                  <c:v>81.760608333415462</c:v>
                </c:pt>
                <c:pt idx="2569">
                  <c:v>81.793942777845601</c:v>
                </c:pt>
                <c:pt idx="2570">
                  <c:v>81.827304722203152</c:v>
                </c:pt>
                <c:pt idx="2571">
                  <c:v>81.860610833366707</c:v>
                </c:pt>
                <c:pt idx="2572">
                  <c:v>81.893973055614367</c:v>
                </c:pt>
                <c:pt idx="2573">
                  <c:v>81.927307500044506</c:v>
                </c:pt>
                <c:pt idx="2574">
                  <c:v>81.960613611141838</c:v>
                </c:pt>
                <c:pt idx="2575">
                  <c:v>81.993947777814341</c:v>
                </c:pt>
                <c:pt idx="2576">
                  <c:v>82.027309722238115</c:v>
                </c:pt>
                <c:pt idx="2577">
                  <c:v>82.060643888976841</c:v>
                </c:pt>
                <c:pt idx="2578">
                  <c:v>82.093950555589458</c:v>
                </c:pt>
                <c:pt idx="2579">
                  <c:v>82.127284722195725</c:v>
                </c:pt>
                <c:pt idx="2580">
                  <c:v>82.160618888934451</c:v>
                </c:pt>
                <c:pt idx="2581">
                  <c:v>82.193953055606954</c:v>
                </c:pt>
                <c:pt idx="2582">
                  <c:v>82.227315000030728</c:v>
                </c:pt>
                <c:pt idx="2583">
                  <c:v>82.26064944452709</c:v>
                </c:pt>
                <c:pt idx="2584">
                  <c:v>82.293956666721243</c:v>
                </c:pt>
                <c:pt idx="2585">
                  <c:v>82.327290277878447</c:v>
                </c:pt>
                <c:pt idx="2586">
                  <c:v>82.360623888969428</c:v>
                </c:pt>
                <c:pt idx="2587">
                  <c:v>82.393958055575695</c:v>
                </c:pt>
                <c:pt idx="2588">
                  <c:v>82.427293888926499</c:v>
                </c:pt>
                <c:pt idx="2589">
                  <c:v>82.460626666678323</c:v>
                </c:pt>
                <c:pt idx="2590">
                  <c:v>82.493960833350812</c:v>
                </c:pt>
                <c:pt idx="2591">
                  <c:v>82.527295277847188</c:v>
                </c:pt>
                <c:pt idx="2592">
                  <c:v>82.560629722277326</c:v>
                </c:pt>
                <c:pt idx="2593">
                  <c:v>82.593963888949816</c:v>
                </c:pt>
                <c:pt idx="2594">
                  <c:v>82.627297777798447</c:v>
                </c:pt>
                <c:pt idx="2595">
                  <c:v>82.660632222228585</c:v>
                </c:pt>
                <c:pt idx="2596">
                  <c:v>82.693966666658724</c:v>
                </c:pt>
                <c:pt idx="2597">
                  <c:v>82.7273005556398</c:v>
                </c:pt>
                <c:pt idx="2598">
                  <c:v>82.760635000069939</c:v>
                </c:pt>
                <c:pt idx="2599">
                  <c:v>82.793996666669841</c:v>
                </c:pt>
                <c:pt idx="2600">
                  <c:v>82.827303055591059</c:v>
                </c:pt>
                <c:pt idx="2601">
                  <c:v>82.860637500021198</c:v>
                </c:pt>
                <c:pt idx="2602">
                  <c:v>82.893971666693687</c:v>
                </c:pt>
                <c:pt idx="2603">
                  <c:v>82.927306111190049</c:v>
                </c:pt>
                <c:pt idx="2604">
                  <c:v>82.960640277796315</c:v>
                </c:pt>
                <c:pt idx="2605">
                  <c:v>82.993974444468819</c:v>
                </c:pt>
                <c:pt idx="2606">
                  <c:v>83.027309166656593</c:v>
                </c:pt>
                <c:pt idx="2607">
                  <c:v>83.060642777813811</c:v>
                </c:pt>
                <c:pt idx="2608">
                  <c:v>83.093977222310173</c:v>
                </c:pt>
                <c:pt idx="2609">
                  <c:v>83.127311111158789</c:v>
                </c:pt>
                <c:pt idx="2610">
                  <c:v>83.160673333340227</c:v>
                </c:pt>
                <c:pt idx="2611">
                  <c:v>83.194007777770366</c:v>
                </c:pt>
                <c:pt idx="2612">
                  <c:v>83.227341666751443</c:v>
                </c:pt>
                <c:pt idx="2613">
                  <c:v>83.26064833336406</c:v>
                </c:pt>
                <c:pt idx="2614">
                  <c:v>83.294010277854071</c:v>
                </c:pt>
                <c:pt idx="2615">
                  <c:v>83.327316944532924</c:v>
                </c:pt>
                <c:pt idx="2616">
                  <c:v>83.36067861113284</c:v>
                </c:pt>
                <c:pt idx="2617">
                  <c:v>83.394013055562979</c:v>
                </c:pt>
                <c:pt idx="2618">
                  <c:v>83.427347222301691</c:v>
                </c:pt>
                <c:pt idx="2619">
                  <c:v>83.460681111150322</c:v>
                </c:pt>
                <c:pt idx="2620">
                  <c:v>83.493987777829176</c:v>
                </c:pt>
                <c:pt idx="2621">
                  <c:v>83.52734972225295</c:v>
                </c:pt>
                <c:pt idx="2622">
                  <c:v>83.560684166683089</c:v>
                </c:pt>
                <c:pt idx="2623">
                  <c:v>83.59401805553172</c:v>
                </c:pt>
                <c:pt idx="2624">
                  <c:v>83.627352777851954</c:v>
                </c:pt>
                <c:pt idx="2625">
                  <c:v>83.66068694445822</c:v>
                </c:pt>
                <c:pt idx="2626">
                  <c:v>83.694021111130709</c:v>
                </c:pt>
                <c:pt idx="2627">
                  <c:v>83.727327222294278</c:v>
                </c:pt>
                <c:pt idx="2628">
                  <c:v>83.760689166651829</c:v>
                </c:pt>
                <c:pt idx="2629">
                  <c:v>83.794023888972077</c:v>
                </c:pt>
                <c:pt idx="2630">
                  <c:v>83.827358055578344</c:v>
                </c:pt>
                <c:pt idx="2631">
                  <c:v>83.860692222250833</c:v>
                </c:pt>
                <c:pt idx="2632">
                  <c:v>83.894026388923322</c:v>
                </c:pt>
                <c:pt idx="2633">
                  <c:v>83.927360555595826</c:v>
                </c:pt>
                <c:pt idx="2634">
                  <c:v>83.960695000025964</c:v>
                </c:pt>
                <c:pt idx="2635">
                  <c:v>83.994029166698454</c:v>
                </c:pt>
                <c:pt idx="2636">
                  <c:v>84.027363055613307</c:v>
                </c:pt>
                <c:pt idx="2637">
                  <c:v>84.060697222285796</c:v>
                </c:pt>
                <c:pt idx="2638">
                  <c:v>84.094031944473585</c:v>
                </c:pt>
                <c:pt idx="2639">
                  <c:v>84.127366388903724</c:v>
                </c:pt>
                <c:pt idx="2640">
                  <c:v>84.160699999994705</c:v>
                </c:pt>
                <c:pt idx="2641">
                  <c:v>84.194034166733431</c:v>
                </c:pt>
                <c:pt idx="2642">
                  <c:v>84.227340555588398</c:v>
                </c:pt>
                <c:pt idx="2643">
                  <c:v>84.260702500012187</c:v>
                </c:pt>
                <c:pt idx="2644">
                  <c:v>84.294037222266198</c:v>
                </c:pt>
                <c:pt idx="2645">
                  <c:v>84.327371388872464</c:v>
                </c:pt>
                <c:pt idx="2646">
                  <c:v>84.360705555544953</c:v>
                </c:pt>
                <c:pt idx="2647">
                  <c:v>84.394011944466172</c:v>
                </c:pt>
                <c:pt idx="2648">
                  <c:v>84.427373888956183</c:v>
                </c:pt>
                <c:pt idx="2649">
                  <c:v>84.460708333386322</c:v>
                </c:pt>
                <c:pt idx="2650">
                  <c:v>84.494042499992588</c:v>
                </c:pt>
                <c:pt idx="2651">
                  <c:v>84.527376666665077</c:v>
                </c:pt>
                <c:pt idx="2652">
                  <c:v>84.560710833403803</c:v>
                </c:pt>
                <c:pt idx="2653">
                  <c:v>84.59404472225242</c:v>
                </c:pt>
                <c:pt idx="2654">
                  <c:v>84.627379444506431</c:v>
                </c:pt>
                <c:pt idx="2655">
                  <c:v>84.660713611112698</c:v>
                </c:pt>
                <c:pt idx="2656">
                  <c:v>84.694047222269901</c:v>
                </c:pt>
                <c:pt idx="2657">
                  <c:v>84.72738166670004</c:v>
                </c:pt>
                <c:pt idx="2658">
                  <c:v>84.760716111196416</c:v>
                </c:pt>
                <c:pt idx="2659">
                  <c:v>84.794050277868905</c:v>
                </c:pt>
                <c:pt idx="2660">
                  <c:v>84.827384444475172</c:v>
                </c:pt>
                <c:pt idx="2661">
                  <c:v>84.860718611147675</c:v>
                </c:pt>
                <c:pt idx="2662">
                  <c:v>84.894052777820164</c:v>
                </c:pt>
                <c:pt idx="2663">
                  <c:v>84.927386944426431</c:v>
                </c:pt>
                <c:pt idx="2664">
                  <c:v>84.960721111165157</c:v>
                </c:pt>
                <c:pt idx="2665">
                  <c:v>84.994027777777774</c:v>
                </c:pt>
                <c:pt idx="2666">
                  <c:v>85.027390000025434</c:v>
                </c:pt>
                <c:pt idx="2667">
                  <c:v>85.060724444455573</c:v>
                </c:pt>
                <c:pt idx="2668">
                  <c:v>85.094058611128062</c:v>
                </c:pt>
                <c:pt idx="2669">
                  <c:v>85.127392500042916</c:v>
                </c:pt>
                <c:pt idx="2670">
                  <c:v>85.160726388957769</c:v>
                </c:pt>
                <c:pt idx="2671">
                  <c:v>85.194060833387908</c:v>
                </c:pt>
                <c:pt idx="2672">
                  <c:v>85.227395277818047</c:v>
                </c:pt>
                <c:pt idx="2673">
                  <c:v>85.260729444490536</c:v>
                </c:pt>
                <c:pt idx="2674">
                  <c:v>85.294063333339167</c:v>
                </c:pt>
                <c:pt idx="2675">
                  <c:v>85.327397777769306</c:v>
                </c:pt>
                <c:pt idx="2676">
                  <c:v>85.360731944508018</c:v>
                </c:pt>
                <c:pt idx="2677">
                  <c:v>85.394066388938157</c:v>
                </c:pt>
                <c:pt idx="2678">
                  <c:v>85.42740055561066</c:v>
                </c:pt>
                <c:pt idx="2679">
                  <c:v>85.460734722283149</c:v>
                </c:pt>
                <c:pt idx="2680">
                  <c:v>85.49406833337413</c:v>
                </c:pt>
                <c:pt idx="2681">
                  <c:v>85.527403055628142</c:v>
                </c:pt>
                <c:pt idx="2682">
                  <c:v>85.560737222300631</c:v>
                </c:pt>
                <c:pt idx="2683">
                  <c:v>85.594071111149262</c:v>
                </c:pt>
                <c:pt idx="2684">
                  <c:v>85.627405277821751</c:v>
                </c:pt>
                <c:pt idx="2685">
                  <c:v>85.66073972225189</c:v>
                </c:pt>
                <c:pt idx="2686">
                  <c:v>85.694074722329773</c:v>
                </c:pt>
                <c:pt idx="2687">
                  <c:v>85.727408333420755</c:v>
                </c:pt>
                <c:pt idx="2688">
                  <c:v>85.760742500027021</c:v>
                </c:pt>
                <c:pt idx="2689">
                  <c:v>85.79407666669951</c:v>
                </c:pt>
                <c:pt idx="2690">
                  <c:v>85.827410833372014</c:v>
                </c:pt>
                <c:pt idx="2691">
                  <c:v>85.860745277802152</c:v>
                </c:pt>
                <c:pt idx="2692">
                  <c:v>85.894079722232291</c:v>
                </c:pt>
                <c:pt idx="2693">
                  <c:v>85.927413888971017</c:v>
                </c:pt>
                <c:pt idx="2694">
                  <c:v>85.960747777819634</c:v>
                </c:pt>
                <c:pt idx="2695">
                  <c:v>85.994081944492123</c:v>
                </c:pt>
                <c:pt idx="2696">
                  <c:v>86.027416111164626</c:v>
                </c:pt>
                <c:pt idx="2697">
                  <c:v>86.060750277837116</c:v>
                </c:pt>
                <c:pt idx="2698">
                  <c:v>86.094084444443382</c:v>
                </c:pt>
                <c:pt idx="2699">
                  <c:v>86.127418611182108</c:v>
                </c:pt>
                <c:pt idx="2700">
                  <c:v>86.160753333369897</c:v>
                </c:pt>
                <c:pt idx="2701">
                  <c:v>86.194087500042386</c:v>
                </c:pt>
                <c:pt idx="2702">
                  <c:v>86.227421666714875</c:v>
                </c:pt>
                <c:pt idx="2703">
                  <c:v>86.260728055636093</c:v>
                </c:pt>
                <c:pt idx="2704">
                  <c:v>86.29409027788374</c:v>
                </c:pt>
                <c:pt idx="2705">
                  <c:v>86.327424444490006</c:v>
                </c:pt>
                <c:pt idx="2706">
                  <c:v>86.360730833344988</c:v>
                </c:pt>
                <c:pt idx="2707">
                  <c:v>86.394092500077349</c:v>
                </c:pt>
                <c:pt idx="2708">
                  <c:v>86.427427222265138</c:v>
                </c:pt>
                <c:pt idx="2709">
                  <c:v>86.460733055604834</c:v>
                </c:pt>
                <c:pt idx="2710">
                  <c:v>86.494068055616481</c:v>
                </c:pt>
                <c:pt idx="2711">
                  <c:v>86.527429722282619</c:v>
                </c:pt>
                <c:pt idx="2712">
                  <c:v>86.560764166712758</c:v>
                </c:pt>
                <c:pt idx="2713">
                  <c:v>86.594098055561389</c:v>
                </c:pt>
                <c:pt idx="2714">
                  <c:v>86.627405000064101</c:v>
                </c:pt>
                <c:pt idx="2715">
                  <c:v>86.660738888912732</c:v>
                </c:pt>
                <c:pt idx="2716">
                  <c:v>86.694101111160379</c:v>
                </c:pt>
                <c:pt idx="2717">
                  <c:v>86.727407222257725</c:v>
                </c:pt>
                <c:pt idx="2718">
                  <c:v>86.760769166681499</c:v>
                </c:pt>
                <c:pt idx="2719">
                  <c:v>86.794075833360353</c:v>
                </c:pt>
                <c:pt idx="2720">
                  <c:v>86.827438055541776</c:v>
                </c:pt>
                <c:pt idx="2721">
                  <c:v>86.86077222221428</c:v>
                </c:pt>
                <c:pt idx="2722">
                  <c:v>86.894078333377834</c:v>
                </c:pt>
                <c:pt idx="2723">
                  <c:v>86.927440555625495</c:v>
                </c:pt>
                <c:pt idx="2724">
                  <c:v>86.960774722297984</c:v>
                </c:pt>
                <c:pt idx="2725">
                  <c:v>86.99410888890425</c:v>
                </c:pt>
                <c:pt idx="2726">
                  <c:v>87.027415277825455</c:v>
                </c:pt>
                <c:pt idx="2727">
                  <c:v>87.060750000013243</c:v>
                </c:pt>
                <c:pt idx="2728">
                  <c:v>87.094083888928097</c:v>
                </c:pt>
                <c:pt idx="2729">
                  <c:v>87.127417777776714</c:v>
                </c:pt>
                <c:pt idx="2730">
                  <c:v>87.160752222273089</c:v>
                </c:pt>
                <c:pt idx="2731">
                  <c:v>87.194114444454513</c:v>
                </c:pt>
                <c:pt idx="2732">
                  <c:v>87.227420555618068</c:v>
                </c:pt>
                <c:pt idx="2733">
                  <c:v>87.260755000048221</c:v>
                </c:pt>
                <c:pt idx="2734">
                  <c:v>87.294116944538217</c:v>
                </c:pt>
                <c:pt idx="2735">
                  <c:v>87.327451388902134</c:v>
                </c:pt>
                <c:pt idx="2736">
                  <c:v>87.360785555574623</c:v>
                </c:pt>
                <c:pt idx="2737">
                  <c:v>87.394120000004762</c:v>
                </c:pt>
                <c:pt idx="2738">
                  <c:v>87.427454166677265</c:v>
                </c:pt>
                <c:pt idx="2739">
                  <c:v>87.460788333415991</c:v>
                </c:pt>
                <c:pt idx="2740">
                  <c:v>87.494095000028608</c:v>
                </c:pt>
                <c:pt idx="2741">
                  <c:v>87.527456944518619</c:v>
                </c:pt>
                <c:pt idx="2742">
                  <c:v>87.560763055615951</c:v>
                </c:pt>
                <c:pt idx="2743">
                  <c:v>87.59409750004609</c:v>
                </c:pt>
                <c:pt idx="2744">
                  <c:v>87.627431666718593</c:v>
                </c:pt>
                <c:pt idx="2745">
                  <c:v>87.66076555556721</c:v>
                </c:pt>
                <c:pt idx="2746">
                  <c:v>87.69412777781487</c:v>
                </c:pt>
                <c:pt idx="2747">
                  <c:v>87.72746166672971</c:v>
                </c:pt>
                <c:pt idx="2748">
                  <c:v>87.760768333408564</c:v>
                </c:pt>
                <c:pt idx="2749">
                  <c:v>87.794130555589987</c:v>
                </c:pt>
                <c:pt idx="2750">
                  <c:v>87.827464444438618</c:v>
                </c:pt>
                <c:pt idx="2751">
                  <c:v>87.860771111117472</c:v>
                </c:pt>
                <c:pt idx="2752">
                  <c:v>87.894133055607483</c:v>
                </c:pt>
                <c:pt idx="2753">
                  <c:v>87.927467222279972</c:v>
                </c:pt>
                <c:pt idx="2754">
                  <c:v>87.960801388952461</c:v>
                </c:pt>
                <c:pt idx="2755">
                  <c:v>87.994135555558728</c:v>
                </c:pt>
                <c:pt idx="2756">
                  <c:v>88.027469999988867</c:v>
                </c:pt>
                <c:pt idx="2757">
                  <c:v>88.060804722242892</c:v>
                </c:pt>
                <c:pt idx="2758">
                  <c:v>88.094138888915381</c:v>
                </c:pt>
                <c:pt idx="2759">
                  <c:v>88.12747305558787</c:v>
                </c:pt>
                <c:pt idx="2760">
                  <c:v>88.160806944436501</c:v>
                </c:pt>
                <c:pt idx="2761">
                  <c:v>88.19411277784242</c:v>
                </c:pt>
                <c:pt idx="2762">
                  <c:v>88.227475000090067</c:v>
                </c:pt>
                <c:pt idx="2763">
                  <c:v>88.260809444520206</c:v>
                </c:pt>
                <c:pt idx="2764">
                  <c:v>88.294143611192709</c:v>
                </c:pt>
                <c:pt idx="2765">
                  <c:v>88.327477500041326</c:v>
                </c:pt>
                <c:pt idx="2766">
                  <c:v>88.360784444477829</c:v>
                </c:pt>
                <c:pt idx="2767">
                  <c:v>88.394118611150319</c:v>
                </c:pt>
                <c:pt idx="2768">
                  <c:v>88.427481111155615</c:v>
                </c:pt>
                <c:pt idx="2769">
                  <c:v>88.460814722312819</c:v>
                </c:pt>
                <c:pt idx="2770">
                  <c:v>88.494149166676735</c:v>
                </c:pt>
                <c:pt idx="2771">
                  <c:v>88.527455277840303</c:v>
                </c:pt>
                <c:pt idx="2772">
                  <c:v>88.560789444512793</c:v>
                </c:pt>
                <c:pt idx="2773">
                  <c:v>88.594124166700581</c:v>
                </c:pt>
                <c:pt idx="2774">
                  <c:v>88.62745861113072</c:v>
                </c:pt>
                <c:pt idx="2775">
                  <c:v>88.660792222221687</c:v>
                </c:pt>
                <c:pt idx="2776">
                  <c:v>88.694126666718063</c:v>
                </c:pt>
                <c:pt idx="2777">
                  <c:v>88.727488888899487</c:v>
                </c:pt>
                <c:pt idx="2778">
                  <c:v>88.760795000063055</c:v>
                </c:pt>
                <c:pt idx="2779">
                  <c:v>88.794129444493194</c:v>
                </c:pt>
                <c:pt idx="2780">
                  <c:v>88.827463611165683</c:v>
                </c:pt>
                <c:pt idx="2781">
                  <c:v>88.86082583341333</c:v>
                </c:pt>
                <c:pt idx="2782">
                  <c:v>88.894132222268311</c:v>
                </c:pt>
                <c:pt idx="2783">
                  <c:v>88.927466388940815</c:v>
                </c:pt>
                <c:pt idx="2784">
                  <c:v>88.960800277789431</c:v>
                </c:pt>
                <c:pt idx="2785">
                  <c:v>88.994135000043443</c:v>
                </c:pt>
                <c:pt idx="2786">
                  <c:v>89.027496944533453</c:v>
                </c:pt>
                <c:pt idx="2787">
                  <c:v>89.06083138889737</c:v>
                </c:pt>
                <c:pt idx="2788">
                  <c:v>89.094165000054574</c:v>
                </c:pt>
                <c:pt idx="2789">
                  <c:v>89.127471666733427</c:v>
                </c:pt>
                <c:pt idx="2790">
                  <c:v>89.160806111163566</c:v>
                </c:pt>
                <c:pt idx="2791">
                  <c:v>89.194168055653577</c:v>
                </c:pt>
                <c:pt idx="2792">
                  <c:v>89.227502500017479</c:v>
                </c:pt>
                <c:pt idx="2793">
                  <c:v>89.260808888938698</c:v>
                </c:pt>
                <c:pt idx="2794">
                  <c:v>89.294143055611187</c:v>
                </c:pt>
                <c:pt idx="2795">
                  <c:v>89.32747694452604</c:v>
                </c:pt>
                <c:pt idx="2796">
                  <c:v>89.360811111132307</c:v>
                </c:pt>
                <c:pt idx="2797">
                  <c:v>89.394173333379953</c:v>
                </c:pt>
                <c:pt idx="2798">
                  <c:v>89.427479999992585</c:v>
                </c:pt>
                <c:pt idx="2799">
                  <c:v>89.460814444488946</c:v>
                </c:pt>
                <c:pt idx="2800">
                  <c:v>89.4941483334038</c:v>
                </c:pt>
                <c:pt idx="2801">
                  <c:v>89.527483055591588</c:v>
                </c:pt>
                <c:pt idx="2802">
                  <c:v>89.560816666682555</c:v>
                </c:pt>
                <c:pt idx="2803">
                  <c:v>89.594179166754088</c:v>
                </c:pt>
                <c:pt idx="2804">
                  <c:v>89.627485277785198</c:v>
                </c:pt>
                <c:pt idx="2805">
                  <c:v>89.677487222287397</c:v>
                </c:pt>
                <c:pt idx="2806">
                  <c:v>89.710820555620728</c:v>
                </c:pt>
                <c:pt idx="2807">
                  <c:v>89.744155277808503</c:v>
                </c:pt>
                <c:pt idx="2808">
                  <c:v>89.777489166657134</c:v>
                </c:pt>
                <c:pt idx="2809">
                  <c:v>89.810823611153495</c:v>
                </c:pt>
                <c:pt idx="2810">
                  <c:v>89.844157500068349</c:v>
                </c:pt>
                <c:pt idx="2811">
                  <c:v>89.877519722249772</c:v>
                </c:pt>
                <c:pt idx="2812">
                  <c:v>89.910853888922261</c:v>
                </c:pt>
                <c:pt idx="2813">
                  <c:v>89.944160277777243</c:v>
                </c:pt>
                <c:pt idx="2814">
                  <c:v>89.977522777848776</c:v>
                </c:pt>
                <c:pt idx="2815">
                  <c:v>90.010856944521265</c:v>
                </c:pt>
                <c:pt idx="2816">
                  <c:v>90.044191111127532</c:v>
                </c:pt>
                <c:pt idx="2817">
                  <c:v>90.077525277800035</c:v>
                </c:pt>
                <c:pt idx="2818">
                  <c:v>90.110831388897367</c:v>
                </c:pt>
                <c:pt idx="2819">
                  <c:v>90.144166111151378</c:v>
                </c:pt>
                <c:pt idx="2820">
                  <c:v>90.177499722242359</c:v>
                </c:pt>
                <c:pt idx="2821">
                  <c:v>90.210834444496371</c:v>
                </c:pt>
                <c:pt idx="2822">
                  <c:v>90.24416861116886</c:v>
                </c:pt>
                <c:pt idx="2823">
                  <c:v>90.277530277834998</c:v>
                </c:pt>
                <c:pt idx="2824">
                  <c:v>90.310864722198914</c:v>
                </c:pt>
                <c:pt idx="2825">
                  <c:v>90.344171388877768</c:v>
                </c:pt>
                <c:pt idx="2826">
                  <c:v>90.377533333367765</c:v>
                </c:pt>
                <c:pt idx="2827">
                  <c:v>90.410867777797904</c:v>
                </c:pt>
                <c:pt idx="2828">
                  <c:v>90.444201666712758</c:v>
                </c:pt>
                <c:pt idx="2829">
                  <c:v>90.477507777810104</c:v>
                </c:pt>
                <c:pt idx="2830">
                  <c:v>90.510869999991527</c:v>
                </c:pt>
                <c:pt idx="2831">
                  <c:v>90.544204166730239</c:v>
                </c:pt>
                <c:pt idx="2832">
                  <c:v>90.577538611160378</c:v>
                </c:pt>
                <c:pt idx="2833">
                  <c:v>90.610872500075232</c:v>
                </c:pt>
                <c:pt idx="2834">
                  <c:v>90.644206944439148</c:v>
                </c:pt>
                <c:pt idx="2835">
                  <c:v>90.677513333360352</c:v>
                </c:pt>
                <c:pt idx="2836">
                  <c:v>90.710847500032855</c:v>
                </c:pt>
                <c:pt idx="2837">
                  <c:v>90.744181388947695</c:v>
                </c:pt>
                <c:pt idx="2838">
                  <c:v>90.777543888952991</c:v>
                </c:pt>
                <c:pt idx="2839">
                  <c:v>90.810850277874209</c:v>
                </c:pt>
                <c:pt idx="2840">
                  <c:v>90.844184444480476</c:v>
                </c:pt>
                <c:pt idx="2841">
                  <c:v>90.877518611152965</c:v>
                </c:pt>
                <c:pt idx="2842">
                  <c:v>90.910852777825468</c:v>
                </c:pt>
                <c:pt idx="2843">
                  <c:v>90.944215000073115</c:v>
                </c:pt>
                <c:pt idx="2844">
                  <c:v>90.977549444503254</c:v>
                </c:pt>
                <c:pt idx="2845">
                  <c:v>91.010883611175743</c:v>
                </c:pt>
                <c:pt idx="2846">
                  <c:v>91.044190000030724</c:v>
                </c:pt>
                <c:pt idx="2847">
                  <c:v>91.077524166703228</c:v>
                </c:pt>
                <c:pt idx="2848">
                  <c:v>91.110885833435589</c:v>
                </c:pt>
                <c:pt idx="2849">
                  <c:v>91.144221111138663</c:v>
                </c:pt>
                <c:pt idx="2850">
                  <c:v>91.177554722295866</c:v>
                </c:pt>
                <c:pt idx="2851">
                  <c:v>91.210888611144483</c:v>
                </c:pt>
                <c:pt idx="2852">
                  <c:v>91.244195000065702</c:v>
                </c:pt>
                <c:pt idx="2853">
                  <c:v>91.277529722253476</c:v>
                </c:pt>
                <c:pt idx="2854">
                  <c:v>91.31086361116833</c:v>
                </c:pt>
                <c:pt idx="2855">
                  <c:v>91.344197777774596</c:v>
                </c:pt>
                <c:pt idx="2856">
                  <c:v>91.377531944513322</c:v>
                </c:pt>
                <c:pt idx="2857">
                  <c:v>91.410866666701111</c:v>
                </c:pt>
                <c:pt idx="2858">
                  <c:v>91.444228611124885</c:v>
                </c:pt>
                <c:pt idx="2859">
                  <c:v>91.477562777863611</c:v>
                </c:pt>
                <c:pt idx="2860">
                  <c:v>91.510896666712227</c:v>
                </c:pt>
                <c:pt idx="2861">
                  <c:v>91.544203333324859</c:v>
                </c:pt>
                <c:pt idx="2862">
                  <c:v>91.577565555572505</c:v>
                </c:pt>
                <c:pt idx="2863">
                  <c:v>91.610871666736074</c:v>
                </c:pt>
                <c:pt idx="2864">
                  <c:v>91.644233888917498</c:v>
                </c:pt>
                <c:pt idx="2865">
                  <c:v>91.677540555596352</c:v>
                </c:pt>
                <c:pt idx="2866">
                  <c:v>91.710874722268841</c:v>
                </c:pt>
                <c:pt idx="2867">
                  <c:v>91.744208888941344</c:v>
                </c:pt>
                <c:pt idx="2868">
                  <c:v>91.777543055613833</c:v>
                </c:pt>
                <c:pt idx="2869">
                  <c:v>91.811155000064105</c:v>
                </c:pt>
                <c:pt idx="2870">
                  <c:v>91.844489444494243</c:v>
                </c:pt>
                <c:pt idx="2871">
                  <c:v>91.877851666741904</c:v>
                </c:pt>
                <c:pt idx="2872">
                  <c:v>91.911185555590521</c:v>
                </c:pt>
                <c:pt idx="2873">
                  <c:v>91.944519722263024</c:v>
                </c:pt>
                <c:pt idx="2874">
                  <c:v>91.977826111184228</c:v>
                </c:pt>
                <c:pt idx="2875">
                  <c:v>92.011188055608002</c:v>
                </c:pt>
                <c:pt idx="2876">
                  <c:v>92.044522777862014</c:v>
                </c:pt>
                <c:pt idx="2877">
                  <c:v>92.077856666710645</c:v>
                </c:pt>
                <c:pt idx="2878">
                  <c:v>92.111162777807976</c:v>
                </c:pt>
                <c:pt idx="2879">
                  <c:v>92.144525000055637</c:v>
                </c:pt>
                <c:pt idx="2880">
                  <c:v>92.177831666734477</c:v>
                </c:pt>
                <c:pt idx="2881">
                  <c:v>92.211193611092042</c:v>
                </c:pt>
                <c:pt idx="2882">
                  <c:v>92.244527500006882</c:v>
                </c:pt>
                <c:pt idx="2883">
                  <c:v>92.277834444443386</c:v>
                </c:pt>
                <c:pt idx="2884">
                  <c:v>92.311196388933396</c:v>
                </c:pt>
                <c:pt idx="2885">
                  <c:v>92.34453027784825</c:v>
                </c:pt>
                <c:pt idx="2886">
                  <c:v>92.37783694452709</c:v>
                </c:pt>
                <c:pt idx="2887">
                  <c:v>92.411198888884655</c:v>
                </c:pt>
                <c:pt idx="2888">
                  <c:v>92.444533333381017</c:v>
                </c:pt>
                <c:pt idx="2889">
                  <c:v>92.477867500053506</c:v>
                </c:pt>
                <c:pt idx="2890">
                  <c:v>92.511173611084615</c:v>
                </c:pt>
                <c:pt idx="2891">
                  <c:v>92.544508055647213</c:v>
                </c:pt>
                <c:pt idx="2892">
                  <c:v>92.577869722247129</c:v>
                </c:pt>
                <c:pt idx="2893">
                  <c:v>92.611176111168334</c:v>
                </c:pt>
                <c:pt idx="2894">
                  <c:v>92.644538055592108</c:v>
                </c:pt>
                <c:pt idx="2895">
                  <c:v>92.677872777846119</c:v>
                </c:pt>
                <c:pt idx="2896">
                  <c:v>92.711179166767337</c:v>
                </c:pt>
                <c:pt idx="2897">
                  <c:v>92.744513333373604</c:v>
                </c:pt>
                <c:pt idx="2898">
                  <c:v>92.777847500046093</c:v>
                </c:pt>
                <c:pt idx="2899">
                  <c:v>92.811181666718582</c:v>
                </c:pt>
                <c:pt idx="2900">
                  <c:v>92.844515833324863</c:v>
                </c:pt>
                <c:pt idx="2901">
                  <c:v>92.877877500057224</c:v>
                </c:pt>
                <c:pt idx="2902">
                  <c:v>92.911211666729713</c:v>
                </c:pt>
                <c:pt idx="2903">
                  <c:v>92.944546111159852</c:v>
                </c:pt>
                <c:pt idx="2904">
                  <c:v>92.977852777838706</c:v>
                </c:pt>
                <c:pt idx="2905">
                  <c:v>93.011214166680972</c:v>
                </c:pt>
                <c:pt idx="2906">
                  <c:v>93.044548888934983</c:v>
                </c:pt>
                <c:pt idx="2907">
                  <c:v>93.077855555547615</c:v>
                </c:pt>
                <c:pt idx="2908">
                  <c:v>93.111189444528691</c:v>
                </c:pt>
                <c:pt idx="2909">
                  <c:v>93.14452388895883</c:v>
                </c:pt>
                <c:pt idx="2910">
                  <c:v>93.177886111140253</c:v>
                </c:pt>
                <c:pt idx="2911">
                  <c:v>93.21121999998887</c:v>
                </c:pt>
                <c:pt idx="2912">
                  <c:v>93.244554166727596</c:v>
                </c:pt>
                <c:pt idx="2913">
                  <c:v>93.277888888915385</c:v>
                </c:pt>
                <c:pt idx="2914">
                  <c:v>93.311194722321304</c:v>
                </c:pt>
                <c:pt idx="2915">
                  <c:v>93.344556666678855</c:v>
                </c:pt>
                <c:pt idx="2916">
                  <c:v>93.377890833351344</c:v>
                </c:pt>
                <c:pt idx="2917">
                  <c:v>93.411198055545483</c:v>
                </c:pt>
                <c:pt idx="2918">
                  <c:v>93.444559444520209</c:v>
                </c:pt>
                <c:pt idx="2919">
                  <c:v>93.477866111199063</c:v>
                </c:pt>
                <c:pt idx="2920">
                  <c:v>93.511227777798965</c:v>
                </c:pt>
                <c:pt idx="2921">
                  <c:v>93.544534166720183</c:v>
                </c:pt>
                <c:pt idx="2922">
                  <c:v>93.577897500064637</c:v>
                </c:pt>
                <c:pt idx="2923">
                  <c:v>93.611230555640333</c:v>
                </c:pt>
                <c:pt idx="2924">
                  <c:v>93.644564722246599</c:v>
                </c:pt>
                <c:pt idx="2925">
                  <c:v>93.677871111101581</c:v>
                </c:pt>
                <c:pt idx="2926">
                  <c:v>93.711205555597942</c:v>
                </c:pt>
                <c:pt idx="2927">
                  <c:v>93.744567222264081</c:v>
                </c:pt>
                <c:pt idx="2928">
                  <c:v>93.777873888942935</c:v>
                </c:pt>
                <c:pt idx="2929">
                  <c:v>93.811208333373074</c:v>
                </c:pt>
                <c:pt idx="2930">
                  <c:v>93.844570277863085</c:v>
                </c:pt>
                <c:pt idx="2931">
                  <c:v>93.877876666718066</c:v>
                </c:pt>
                <c:pt idx="2932">
                  <c:v>93.911210555632906</c:v>
                </c:pt>
                <c:pt idx="2933">
                  <c:v>93.944545000063044</c:v>
                </c:pt>
                <c:pt idx="2934">
                  <c:v>93.977879444493183</c:v>
                </c:pt>
                <c:pt idx="2935">
                  <c:v>94.011241388983194</c:v>
                </c:pt>
                <c:pt idx="2936">
                  <c:v>94.044547777771953</c:v>
                </c:pt>
                <c:pt idx="2937">
                  <c:v>94.077881666753029</c:v>
                </c:pt>
                <c:pt idx="2938">
                  <c:v>94.111243888934453</c:v>
                </c:pt>
                <c:pt idx="2939">
                  <c:v>94.144578333364592</c:v>
                </c:pt>
                <c:pt idx="2940">
                  <c:v>94.177884722219574</c:v>
                </c:pt>
                <c:pt idx="2941">
                  <c:v>94.211218888892063</c:v>
                </c:pt>
                <c:pt idx="2942">
                  <c:v>94.244553055564566</c:v>
                </c:pt>
                <c:pt idx="2943">
                  <c:v>94.277915277812212</c:v>
                </c:pt>
                <c:pt idx="2944">
                  <c:v>94.311249444484716</c:v>
                </c:pt>
                <c:pt idx="2945">
                  <c:v>94.344555833339697</c:v>
                </c:pt>
                <c:pt idx="2946">
                  <c:v>94.377918055587344</c:v>
                </c:pt>
                <c:pt idx="2947">
                  <c:v>94.411224444442325</c:v>
                </c:pt>
                <c:pt idx="2948">
                  <c:v>94.444586388932336</c:v>
                </c:pt>
                <c:pt idx="2949">
                  <c:v>94.47789305561119</c:v>
                </c:pt>
                <c:pt idx="2950">
                  <c:v>94.511254444453456</c:v>
                </c:pt>
                <c:pt idx="2951">
                  <c:v>94.544589166641231</c:v>
                </c:pt>
                <c:pt idx="2952">
                  <c:v>94.577923333379957</c:v>
                </c:pt>
                <c:pt idx="2953">
                  <c:v>94.611257500052446</c:v>
                </c:pt>
                <c:pt idx="2954">
                  <c:v>94.644563888973664</c:v>
                </c:pt>
                <c:pt idx="2955">
                  <c:v>94.677898333403803</c:v>
                </c:pt>
                <c:pt idx="2956">
                  <c:v>94.711232500076292</c:v>
                </c:pt>
                <c:pt idx="2957">
                  <c:v>94.744594722323953</c:v>
                </c:pt>
                <c:pt idx="2958">
                  <c:v>94.777928888930219</c:v>
                </c:pt>
                <c:pt idx="2959">
                  <c:v>94.811263055602709</c:v>
                </c:pt>
                <c:pt idx="2960">
                  <c:v>94.844596944517562</c:v>
                </c:pt>
                <c:pt idx="2961">
                  <c:v>94.877903055614894</c:v>
                </c:pt>
                <c:pt idx="2962">
                  <c:v>94.911237500045033</c:v>
                </c:pt>
                <c:pt idx="2963">
                  <c:v>94.944599722292693</c:v>
                </c:pt>
                <c:pt idx="2964">
                  <c:v>94.97793361114131</c:v>
                </c:pt>
                <c:pt idx="2965">
                  <c:v>95.011268333395321</c:v>
                </c:pt>
                <c:pt idx="2966">
                  <c:v>95.044602500001588</c:v>
                </c:pt>
                <c:pt idx="2967">
                  <c:v>95.077936666674077</c:v>
                </c:pt>
                <c:pt idx="2968">
                  <c:v>95.111243055595295</c:v>
                </c:pt>
                <c:pt idx="2969">
                  <c:v>95.144605277842942</c:v>
                </c:pt>
                <c:pt idx="2970">
                  <c:v>95.177939444515445</c:v>
                </c:pt>
                <c:pt idx="2971">
                  <c:v>95.211245833436649</c:v>
                </c:pt>
                <c:pt idx="2972">
                  <c:v>95.244580000042916</c:v>
                </c:pt>
                <c:pt idx="2973">
                  <c:v>95.277941666709054</c:v>
                </c:pt>
                <c:pt idx="2974">
                  <c:v>95.311275833315321</c:v>
                </c:pt>
                <c:pt idx="2975">
                  <c:v>95.344610277877919</c:v>
                </c:pt>
                <c:pt idx="2976">
                  <c:v>95.377916666666664</c:v>
                </c:pt>
                <c:pt idx="2977">
                  <c:v>95.411278611156675</c:v>
                </c:pt>
                <c:pt idx="2978">
                  <c:v>95.444585000077879</c:v>
                </c:pt>
                <c:pt idx="2979">
                  <c:v>95.477947222259303</c:v>
                </c:pt>
                <c:pt idx="2980">
                  <c:v>95.511281666755679</c:v>
                </c:pt>
                <c:pt idx="2981">
                  <c:v>95.544587777786788</c:v>
                </c:pt>
                <c:pt idx="2982">
                  <c:v>95.577949722276799</c:v>
                </c:pt>
                <c:pt idx="2983">
                  <c:v>95.611283888949288</c:v>
                </c:pt>
                <c:pt idx="2984">
                  <c:v>95.644590277870492</c:v>
                </c:pt>
                <c:pt idx="2985">
                  <c:v>95.677924722234408</c:v>
                </c:pt>
                <c:pt idx="2986">
                  <c:v>95.711286944415832</c:v>
                </c:pt>
                <c:pt idx="2987">
                  <c:v>95.744620833396908</c:v>
                </c:pt>
                <c:pt idx="2988">
                  <c:v>95.777955277827047</c:v>
                </c:pt>
                <c:pt idx="2989">
                  <c:v>95.811289166675678</c:v>
                </c:pt>
                <c:pt idx="2990">
                  <c:v>95.844624444444975</c:v>
                </c:pt>
                <c:pt idx="2991">
                  <c:v>95.877957500020656</c:v>
                </c:pt>
                <c:pt idx="2992">
                  <c:v>95.91129166669316</c:v>
                </c:pt>
                <c:pt idx="2993">
                  <c:v>95.944626388947171</c:v>
                </c:pt>
                <c:pt idx="2994">
                  <c:v>95.97796055561966</c:v>
                </c:pt>
                <c:pt idx="2995">
                  <c:v>96.011294722292163</c:v>
                </c:pt>
                <c:pt idx="2996">
                  <c:v>96.044629166656065</c:v>
                </c:pt>
                <c:pt idx="2997">
                  <c:v>96.077963333328569</c:v>
                </c:pt>
                <c:pt idx="2998">
                  <c:v>96.11129750006728</c:v>
                </c:pt>
                <c:pt idx="2999">
                  <c:v>96.144603888922262</c:v>
                </c:pt>
                <c:pt idx="3000">
                  <c:v>96.177965555588401</c:v>
                </c:pt>
                <c:pt idx="3001">
                  <c:v>96.211271944509619</c:v>
                </c:pt>
                <c:pt idx="3002">
                  <c:v>96.244634166691043</c:v>
                </c:pt>
                <c:pt idx="3003">
                  <c:v>96.277968611121182</c:v>
                </c:pt>
                <c:pt idx="3004">
                  <c:v>96.311302777859893</c:v>
                </c:pt>
                <c:pt idx="3005">
                  <c:v>96.344636666708524</c:v>
                </c:pt>
                <c:pt idx="3006">
                  <c:v>96.377971111138663</c:v>
                </c:pt>
                <c:pt idx="3007">
                  <c:v>96.411305277811152</c:v>
                </c:pt>
                <c:pt idx="3008">
                  <c:v>96.444611944490006</c:v>
                </c:pt>
                <c:pt idx="3009">
                  <c:v>96.477974444495302</c:v>
                </c:pt>
                <c:pt idx="3010">
                  <c:v>96.511307777828634</c:v>
                </c:pt>
                <c:pt idx="3011">
                  <c:v>96.544642222258773</c:v>
                </c:pt>
                <c:pt idx="3012">
                  <c:v>96.577976388931276</c:v>
                </c:pt>
                <c:pt idx="3013">
                  <c:v>96.611310833361415</c:v>
                </c:pt>
                <c:pt idx="3014">
                  <c:v>96.644645277791554</c:v>
                </c:pt>
                <c:pt idx="3015">
                  <c:v>96.677951388888886</c:v>
                </c:pt>
                <c:pt idx="3016">
                  <c:v>96.711313333378897</c:v>
                </c:pt>
                <c:pt idx="3017">
                  <c:v>96.744647777809035</c:v>
                </c:pt>
                <c:pt idx="3018">
                  <c:v>96.777981944481539</c:v>
                </c:pt>
                <c:pt idx="3019">
                  <c:v>96.811316111154028</c:v>
                </c:pt>
                <c:pt idx="3020">
                  <c:v>96.844650277826517</c:v>
                </c:pt>
                <c:pt idx="3021">
                  <c:v>96.877985000080528</c:v>
                </c:pt>
                <c:pt idx="3022">
                  <c:v>96.911319166753032</c:v>
                </c:pt>
                <c:pt idx="3023">
                  <c:v>96.944653055601648</c:v>
                </c:pt>
                <c:pt idx="3024">
                  <c:v>96.977986944450279</c:v>
                </c:pt>
                <c:pt idx="3025">
                  <c:v>97.011321388946641</c:v>
                </c:pt>
                <c:pt idx="3026">
                  <c:v>97.044655277795258</c:v>
                </c:pt>
                <c:pt idx="3027">
                  <c:v>97.077990000049269</c:v>
                </c:pt>
                <c:pt idx="3028">
                  <c:v>97.111323888964122</c:v>
                </c:pt>
                <c:pt idx="3029">
                  <c:v>97.144658333394261</c:v>
                </c:pt>
                <c:pt idx="3030">
                  <c:v>97.177964722249243</c:v>
                </c:pt>
                <c:pt idx="3031">
                  <c:v>97.211326666673031</c:v>
                </c:pt>
                <c:pt idx="3032">
                  <c:v>97.244633333351871</c:v>
                </c:pt>
                <c:pt idx="3033">
                  <c:v>97.277995000084246</c:v>
                </c:pt>
                <c:pt idx="3034">
                  <c:v>97.311301944454513</c:v>
                </c:pt>
                <c:pt idx="3035">
                  <c:v>97.344635555545494</c:v>
                </c:pt>
                <c:pt idx="3036">
                  <c:v>97.37799805555079</c:v>
                </c:pt>
                <c:pt idx="3037">
                  <c:v>97.411304166714345</c:v>
                </c:pt>
                <c:pt idx="3038">
                  <c:v>97.444638611144484</c:v>
                </c:pt>
                <c:pt idx="3039">
                  <c:v>97.478000277810622</c:v>
                </c:pt>
                <c:pt idx="3040">
                  <c:v>97.511334722306998</c:v>
                </c:pt>
                <c:pt idx="3041">
                  <c:v>97.544668888913264</c:v>
                </c:pt>
                <c:pt idx="3042">
                  <c:v>97.578003333343403</c:v>
                </c:pt>
                <c:pt idx="3043">
                  <c:v>97.611337222258257</c:v>
                </c:pt>
                <c:pt idx="3044">
                  <c:v>97.644644166694746</c:v>
                </c:pt>
                <c:pt idx="3045">
                  <c:v>97.677978055543363</c:v>
                </c:pt>
                <c:pt idx="3046">
                  <c:v>97.711340000033374</c:v>
                </c:pt>
                <c:pt idx="3047">
                  <c:v>97.744646944469878</c:v>
                </c:pt>
                <c:pt idx="3048">
                  <c:v>97.778008333378367</c:v>
                </c:pt>
                <c:pt idx="3049">
                  <c:v>97.81131500005722</c:v>
                </c:pt>
                <c:pt idx="3050">
                  <c:v>97.844649444487359</c:v>
                </c:pt>
                <c:pt idx="3051">
                  <c:v>97.878011388911148</c:v>
                </c:pt>
                <c:pt idx="3052">
                  <c:v>97.911345000068351</c:v>
                </c:pt>
                <c:pt idx="3053">
                  <c:v>97.944679166740841</c:v>
                </c:pt>
                <c:pt idx="3054">
                  <c:v>97.978013888928629</c:v>
                </c:pt>
                <c:pt idx="3055">
                  <c:v>98.011347777777246</c:v>
                </c:pt>
                <c:pt idx="3056">
                  <c:v>98.044681944515972</c:v>
                </c:pt>
                <c:pt idx="3057">
                  <c:v>98.077988611128589</c:v>
                </c:pt>
                <c:pt idx="3058">
                  <c:v>98.111323055624965</c:v>
                </c:pt>
                <c:pt idx="3059">
                  <c:v>98.144657222297454</c:v>
                </c:pt>
                <c:pt idx="3060">
                  <c:v>98.194685833387908</c:v>
                </c:pt>
                <c:pt idx="3061">
                  <c:v>98.227992222242889</c:v>
                </c:pt>
                <c:pt idx="3062">
                  <c:v>98.261354444490536</c:v>
                </c:pt>
                <c:pt idx="3063">
                  <c:v>98.294689166678324</c:v>
                </c:pt>
                <c:pt idx="3064">
                  <c:v>98.328023055593178</c:v>
                </c:pt>
                <c:pt idx="3065">
                  <c:v>98.361357500023317</c:v>
                </c:pt>
                <c:pt idx="3066">
                  <c:v>98.394691666695806</c:v>
                </c:pt>
                <c:pt idx="3067">
                  <c:v>98.428026111192167</c:v>
                </c:pt>
                <c:pt idx="3068">
                  <c:v>98.461360000040798</c:v>
                </c:pt>
                <c:pt idx="3069">
                  <c:v>98.494694444470937</c:v>
                </c:pt>
                <c:pt idx="3070">
                  <c:v>98.528028333385791</c:v>
                </c:pt>
                <c:pt idx="3071">
                  <c:v>98.561362499992057</c:v>
                </c:pt>
                <c:pt idx="3072">
                  <c:v>98.594696666664547</c:v>
                </c:pt>
                <c:pt idx="3073">
                  <c:v>98.628031388918558</c:v>
                </c:pt>
                <c:pt idx="3074">
                  <c:v>98.661365277833411</c:v>
                </c:pt>
                <c:pt idx="3075">
                  <c:v>98.69469972226355</c:v>
                </c:pt>
                <c:pt idx="3076">
                  <c:v>98.728033888936039</c:v>
                </c:pt>
                <c:pt idx="3077">
                  <c:v>98.76136777778467</c:v>
                </c:pt>
                <c:pt idx="3078">
                  <c:v>98.794702222214809</c:v>
                </c:pt>
                <c:pt idx="3079">
                  <c:v>98.828036388953521</c:v>
                </c:pt>
                <c:pt idx="3080">
                  <c:v>98.861370555626024</c:v>
                </c:pt>
                <c:pt idx="3081">
                  <c:v>98.894704722232291</c:v>
                </c:pt>
                <c:pt idx="3082">
                  <c:v>98.92803888890478</c:v>
                </c:pt>
                <c:pt idx="3083">
                  <c:v>98.961345555583634</c:v>
                </c:pt>
                <c:pt idx="3084">
                  <c:v>98.994707777831294</c:v>
                </c:pt>
                <c:pt idx="3085">
                  <c:v>99.028041666746134</c:v>
                </c:pt>
                <c:pt idx="3086">
                  <c:v>99.0613758333524</c:v>
                </c:pt>
                <c:pt idx="3087">
                  <c:v>99.094710555606412</c:v>
                </c:pt>
                <c:pt idx="3088">
                  <c:v>99.128044444455043</c:v>
                </c:pt>
                <c:pt idx="3089">
                  <c:v>99.161378888885181</c:v>
                </c:pt>
                <c:pt idx="3090">
                  <c:v>99.194712777866258</c:v>
                </c:pt>
                <c:pt idx="3091">
                  <c:v>99.228047222296397</c:v>
                </c:pt>
                <c:pt idx="3092">
                  <c:v>99.261381666726535</c:v>
                </c:pt>
                <c:pt idx="3093">
                  <c:v>99.294715555575152</c:v>
                </c:pt>
                <c:pt idx="3094">
                  <c:v>99.328050000005305</c:v>
                </c:pt>
                <c:pt idx="3095">
                  <c:v>99.361384166677794</c:v>
                </c:pt>
                <c:pt idx="3096">
                  <c:v>99.39471833341652</c:v>
                </c:pt>
                <c:pt idx="3097">
                  <c:v>99.428052500089009</c:v>
                </c:pt>
                <c:pt idx="3098">
                  <c:v>99.461386944452926</c:v>
                </c:pt>
                <c:pt idx="3099">
                  <c:v>99.494721111125415</c:v>
                </c:pt>
                <c:pt idx="3100">
                  <c:v>99.528055277797904</c:v>
                </c:pt>
                <c:pt idx="3101">
                  <c:v>99.561361666719122</c:v>
                </c:pt>
                <c:pt idx="3102">
                  <c:v>99.594723611209133</c:v>
                </c:pt>
                <c:pt idx="3103">
                  <c:v>99.628029999997878</c:v>
                </c:pt>
                <c:pt idx="3104">
                  <c:v>99.661391388906367</c:v>
                </c:pt>
                <c:pt idx="3105">
                  <c:v>99.694726666675678</c:v>
                </c:pt>
                <c:pt idx="3106">
                  <c:v>99.728033055596882</c:v>
                </c:pt>
                <c:pt idx="3107">
                  <c:v>99.761395000086893</c:v>
                </c:pt>
                <c:pt idx="3108">
                  <c:v>99.794729444517031</c:v>
                </c:pt>
                <c:pt idx="3109">
                  <c:v>99.828035555548141</c:v>
                </c:pt>
                <c:pt idx="3110">
                  <c:v>99.861369722286867</c:v>
                </c:pt>
                <c:pt idx="3111">
                  <c:v>99.894731666710641</c:v>
                </c:pt>
                <c:pt idx="3112">
                  <c:v>99.92806611114078</c:v>
                </c:pt>
                <c:pt idx="3113">
                  <c:v>99.961399999989411</c:v>
                </c:pt>
                <c:pt idx="3114">
                  <c:v>99.994734444485772</c:v>
                </c:pt>
                <c:pt idx="3115">
                  <c:v>100.02806861115826</c:v>
                </c:pt>
                <c:pt idx="3116">
                  <c:v>100.06137500007948</c:v>
                </c:pt>
                <c:pt idx="3117">
                  <c:v>100.09473666667938</c:v>
                </c:pt>
                <c:pt idx="3118">
                  <c:v>100.12804361118211</c:v>
                </c:pt>
                <c:pt idx="3119">
                  <c:v>100.16140527784825</c:v>
                </c:pt>
                <c:pt idx="3120">
                  <c:v>100.19473944452074</c:v>
                </c:pt>
                <c:pt idx="3121">
                  <c:v>100.228073611127</c:v>
                </c:pt>
                <c:pt idx="3122">
                  <c:v>100.26138000004822</c:v>
                </c:pt>
                <c:pt idx="3123">
                  <c:v>100.29474249998728</c:v>
                </c:pt>
                <c:pt idx="3124">
                  <c:v>100.32804861115085</c:v>
                </c:pt>
                <c:pt idx="3125">
                  <c:v>100.36138249999946</c:v>
                </c:pt>
                <c:pt idx="3126">
                  <c:v>100.39474472224713</c:v>
                </c:pt>
                <c:pt idx="3127">
                  <c:v>100.42805111110211</c:v>
                </c:pt>
                <c:pt idx="3128">
                  <c:v>100.46141305559212</c:v>
                </c:pt>
                <c:pt idx="3129">
                  <c:v>100.49472000002861</c:v>
                </c:pt>
                <c:pt idx="3130">
                  <c:v>100.5280819444524</c:v>
                </c:pt>
                <c:pt idx="3131">
                  <c:v>100.56138805561595</c:v>
                </c:pt>
                <c:pt idx="3132">
                  <c:v>100.59472249997987</c:v>
                </c:pt>
                <c:pt idx="3133">
                  <c:v>100.62805638896094</c:v>
                </c:pt>
                <c:pt idx="3134">
                  <c:v>100.66139055563345</c:v>
                </c:pt>
                <c:pt idx="3135">
                  <c:v>100.69472500006358</c:v>
                </c:pt>
                <c:pt idx="3136">
                  <c:v>100.72808666666349</c:v>
                </c:pt>
                <c:pt idx="3137">
                  <c:v>100.76139305558469</c:v>
                </c:pt>
                <c:pt idx="3138">
                  <c:v>100.79472722225719</c:v>
                </c:pt>
                <c:pt idx="3139">
                  <c:v>100.82806194451121</c:v>
                </c:pt>
                <c:pt idx="3140">
                  <c:v>100.86142361117734</c:v>
                </c:pt>
                <c:pt idx="3141">
                  <c:v>100.8947302778562</c:v>
                </c:pt>
                <c:pt idx="3142">
                  <c:v>100.92809222221375</c:v>
                </c:pt>
                <c:pt idx="3143">
                  <c:v>100.96142638895246</c:v>
                </c:pt>
                <c:pt idx="3144">
                  <c:v>100.99473305556509</c:v>
                </c:pt>
                <c:pt idx="3145">
                  <c:v>101.02806722230382</c:v>
                </c:pt>
                <c:pt idx="3146">
                  <c:v>101.06140111115243</c:v>
                </c:pt>
                <c:pt idx="3147">
                  <c:v>101.09476333333386</c:v>
                </c:pt>
                <c:pt idx="3148">
                  <c:v>101.12809722224871</c:v>
                </c:pt>
                <c:pt idx="3149">
                  <c:v>101.16143166674507</c:v>
                </c:pt>
                <c:pt idx="3150">
                  <c:v>101.19473833342393</c:v>
                </c:pt>
                <c:pt idx="3151">
                  <c:v>101.22807222227256</c:v>
                </c:pt>
                <c:pt idx="3152">
                  <c:v>101.26140638894505</c:v>
                </c:pt>
                <c:pt idx="3153">
                  <c:v>101.29474111113284</c:v>
                </c:pt>
                <c:pt idx="3154">
                  <c:v>101.32807500004769</c:v>
                </c:pt>
                <c:pt idx="3155">
                  <c:v>101.36140944447783</c:v>
                </c:pt>
                <c:pt idx="3156">
                  <c:v>101.39474333332645</c:v>
                </c:pt>
                <c:pt idx="3157">
                  <c:v>101.42807750006517</c:v>
                </c:pt>
                <c:pt idx="3158">
                  <c:v>101.46144000000425</c:v>
                </c:pt>
                <c:pt idx="3159">
                  <c:v>101.49477388891908</c:v>
                </c:pt>
                <c:pt idx="3160">
                  <c:v>101.52808027777407</c:v>
                </c:pt>
                <c:pt idx="3161">
                  <c:v>101.56144222226408</c:v>
                </c:pt>
                <c:pt idx="3162">
                  <c:v>101.59474861111906</c:v>
                </c:pt>
                <c:pt idx="3163">
                  <c:v>101.6281108333667</c:v>
                </c:pt>
                <c:pt idx="3164">
                  <c:v>101.66144472221534</c:v>
                </c:pt>
                <c:pt idx="3165">
                  <c:v>101.69475138889419</c:v>
                </c:pt>
                <c:pt idx="3166">
                  <c:v>101.72811361114184</c:v>
                </c:pt>
                <c:pt idx="3167">
                  <c:v>101.76141972223918</c:v>
                </c:pt>
                <c:pt idx="3168">
                  <c:v>101.79478194448683</c:v>
                </c:pt>
                <c:pt idx="3169">
                  <c:v>101.82808833340803</c:v>
                </c:pt>
                <c:pt idx="3170">
                  <c:v>101.86145000000795</c:v>
                </c:pt>
                <c:pt idx="3171">
                  <c:v>101.89475694451068</c:v>
                </c:pt>
                <c:pt idx="3172">
                  <c:v>101.92811888893445</c:v>
                </c:pt>
                <c:pt idx="3173">
                  <c:v>101.96145305560695</c:v>
                </c:pt>
                <c:pt idx="3174">
                  <c:v>101.99475944452816</c:v>
                </c:pt>
                <c:pt idx="3175">
                  <c:v>102.02812166670958</c:v>
                </c:pt>
                <c:pt idx="3176">
                  <c:v>102.06145583331585</c:v>
                </c:pt>
                <c:pt idx="3177">
                  <c:v>102.09479027787845</c:v>
                </c:pt>
                <c:pt idx="3178">
                  <c:v>102.12809638890955</c:v>
                </c:pt>
                <c:pt idx="3179">
                  <c:v>102.16145833339957</c:v>
                </c:pt>
                <c:pt idx="3180">
                  <c:v>102.1947927778297</c:v>
                </c:pt>
                <c:pt idx="3181">
                  <c:v>102.22812694443597</c:v>
                </c:pt>
                <c:pt idx="3182">
                  <c:v>102.26146083335082</c:v>
                </c:pt>
                <c:pt idx="3183">
                  <c:v>102.29476750002966</c:v>
                </c:pt>
                <c:pt idx="3184">
                  <c:v>102.32812944451967</c:v>
                </c:pt>
                <c:pt idx="3185">
                  <c:v>102.36143583330843</c:v>
                </c:pt>
                <c:pt idx="3186">
                  <c:v>102.39479805555608</c:v>
                </c:pt>
                <c:pt idx="3187">
                  <c:v>102.42810416671965</c:v>
                </c:pt>
                <c:pt idx="3188">
                  <c:v>102.46143833339214</c:v>
                </c:pt>
                <c:pt idx="3189">
                  <c:v>102.49477305557993</c:v>
                </c:pt>
                <c:pt idx="3190">
                  <c:v>102.52813472231229</c:v>
                </c:pt>
                <c:pt idx="3191">
                  <c:v>102.56144138899114</c:v>
                </c:pt>
                <c:pt idx="3192">
                  <c:v>102.59480305559106</c:v>
                </c:pt>
                <c:pt idx="3193">
                  <c:v>102.6281375000212</c:v>
                </c:pt>
                <c:pt idx="3194">
                  <c:v>102.66144361118475</c:v>
                </c:pt>
                <c:pt idx="3195">
                  <c:v>102.69480583343241</c:v>
                </c:pt>
                <c:pt idx="3196">
                  <c:v>102.72814000003868</c:v>
                </c:pt>
                <c:pt idx="3197">
                  <c:v>102.76147416671117</c:v>
                </c:pt>
                <c:pt idx="3198">
                  <c:v>102.79480861114131</c:v>
                </c:pt>
                <c:pt idx="3199">
                  <c:v>102.82814305557145</c:v>
                </c:pt>
                <c:pt idx="3200">
                  <c:v>102.86144888891114</c:v>
                </c:pt>
                <c:pt idx="3201">
                  <c:v>102.89478361116515</c:v>
                </c:pt>
                <c:pt idx="3202">
                  <c:v>102.92814500007364</c:v>
                </c:pt>
                <c:pt idx="3203">
                  <c:v>102.96147944450378</c:v>
                </c:pt>
                <c:pt idx="3204">
                  <c:v>102.99478611118263</c:v>
                </c:pt>
                <c:pt idx="3205">
                  <c:v>103.02814777778255</c:v>
                </c:pt>
                <c:pt idx="3206">
                  <c:v>103.06145416670375</c:v>
                </c:pt>
                <c:pt idx="3207">
                  <c:v>103.0948163889514</c:v>
                </c:pt>
                <c:pt idx="3208">
                  <c:v>103.12812249998251</c:v>
                </c:pt>
                <c:pt idx="3209">
                  <c:v>103.16148500005404</c:v>
                </c:pt>
                <c:pt idx="3210">
                  <c:v>103.19479138890902</c:v>
                </c:pt>
                <c:pt idx="3211">
                  <c:v>103.22812555558151</c:v>
                </c:pt>
                <c:pt idx="3212">
                  <c:v>103.26145944449637</c:v>
                </c:pt>
                <c:pt idx="3213">
                  <c:v>103.29479361110263</c:v>
                </c:pt>
                <c:pt idx="3214">
                  <c:v>103.32815583335029</c:v>
                </c:pt>
                <c:pt idx="3215">
                  <c:v>103.36149000002278</c:v>
                </c:pt>
                <c:pt idx="3216">
                  <c:v>103.39479666670164</c:v>
                </c:pt>
                <c:pt idx="3217">
                  <c:v>103.42815833336778</c:v>
                </c:pt>
                <c:pt idx="3218">
                  <c:v>103.46149250010649</c:v>
                </c:pt>
                <c:pt idx="3219">
                  <c:v>103.49482722229428</c:v>
                </c:pt>
                <c:pt idx="3220">
                  <c:v>103.52813333332539</c:v>
                </c:pt>
                <c:pt idx="3221">
                  <c:v>103.56146750006411</c:v>
                </c:pt>
                <c:pt idx="3222">
                  <c:v>103.59480194449425</c:v>
                </c:pt>
                <c:pt idx="3223">
                  <c:v>103.62813583334287</c:v>
                </c:pt>
                <c:pt idx="3224">
                  <c:v>103.66147027783924</c:v>
                </c:pt>
                <c:pt idx="3225">
                  <c:v>103.69483222226302</c:v>
                </c:pt>
                <c:pt idx="3226">
                  <c:v>103.72816611117787</c:v>
                </c:pt>
                <c:pt idx="3227">
                  <c:v>103.76150027778414</c:v>
                </c:pt>
                <c:pt idx="3228">
                  <c:v>103.79483444445663</c:v>
                </c:pt>
                <c:pt idx="3229">
                  <c:v>103.82816888888676</c:v>
                </c:pt>
                <c:pt idx="3230">
                  <c:v>103.86147555556562</c:v>
                </c:pt>
                <c:pt idx="3231">
                  <c:v>103.89483750005563</c:v>
                </c:pt>
                <c:pt idx="3232">
                  <c:v>103.92817166672812</c:v>
                </c:pt>
                <c:pt idx="3233">
                  <c:v>103.9614780555831</c:v>
                </c:pt>
                <c:pt idx="3234">
                  <c:v>103.9948122222556</c:v>
                </c:pt>
                <c:pt idx="3235">
                  <c:v>104.02814666668574</c:v>
                </c:pt>
                <c:pt idx="3236">
                  <c:v>104.0615083334181</c:v>
                </c:pt>
                <c:pt idx="3237">
                  <c:v>104.09481472227309</c:v>
                </c:pt>
                <c:pt idx="3238">
                  <c:v>104.12814972228475</c:v>
                </c:pt>
                <c:pt idx="3239">
                  <c:v>104.16151111112701</c:v>
                </c:pt>
                <c:pt idx="3240">
                  <c:v>104.19481750004822</c:v>
                </c:pt>
                <c:pt idx="3241">
                  <c:v>104.22817944447199</c:v>
                </c:pt>
                <c:pt idx="3242">
                  <c:v>104.26151388896837</c:v>
                </c:pt>
                <c:pt idx="3243">
                  <c:v>104.29484805564086</c:v>
                </c:pt>
                <c:pt idx="3244">
                  <c:v>104.32815472231971</c:v>
                </c:pt>
                <c:pt idx="3245">
                  <c:v>104.36148888892598</c:v>
                </c:pt>
                <c:pt idx="3246">
                  <c:v>104.39482305559847</c:v>
                </c:pt>
                <c:pt idx="3247">
                  <c:v>104.42815694451332</c:v>
                </c:pt>
                <c:pt idx="3248">
                  <c:v>104.46151944451861</c:v>
                </c:pt>
                <c:pt idx="3249">
                  <c:v>104.49482555554972</c:v>
                </c:pt>
                <c:pt idx="3250">
                  <c:v>104.52818777779738</c:v>
                </c:pt>
                <c:pt idx="3251">
                  <c:v>104.56152166671222</c:v>
                </c:pt>
                <c:pt idx="3252">
                  <c:v>104.59482805563344</c:v>
                </c:pt>
                <c:pt idx="3253">
                  <c:v>104.62816249999734</c:v>
                </c:pt>
                <c:pt idx="3254">
                  <c:v>104.66152472224501</c:v>
                </c:pt>
                <c:pt idx="3255">
                  <c:v>104.69483083334234</c:v>
                </c:pt>
                <c:pt idx="3256">
                  <c:v>104.72819277783235</c:v>
                </c:pt>
                <c:pt idx="3257">
                  <c:v>104.76152694443861</c:v>
                </c:pt>
                <c:pt idx="3258">
                  <c:v>104.79483333335982</c:v>
                </c:pt>
                <c:pt idx="3259">
                  <c:v>104.82819583336513</c:v>
                </c:pt>
                <c:pt idx="3260">
                  <c:v>104.86152972227997</c:v>
                </c:pt>
                <c:pt idx="3261">
                  <c:v>104.89483638895882</c:v>
                </c:pt>
                <c:pt idx="3262">
                  <c:v>104.92819833338261</c:v>
                </c:pt>
                <c:pt idx="3263">
                  <c:v>104.96150472223759</c:v>
                </c:pt>
                <c:pt idx="3264">
                  <c:v>104.99486722230911</c:v>
                </c:pt>
                <c:pt idx="3265">
                  <c:v>105.02817333334022</c:v>
                </c:pt>
                <c:pt idx="3266">
                  <c:v>105.06153500007258</c:v>
                </c:pt>
                <c:pt idx="3267">
                  <c:v>105.0948413889938</c:v>
                </c:pt>
                <c:pt idx="3268">
                  <c:v>105.12820361117522</c:v>
                </c:pt>
                <c:pt idx="3269">
                  <c:v>105.16153777778149</c:v>
                </c:pt>
                <c:pt idx="3270">
                  <c:v>105.19487166669634</c:v>
                </c:pt>
                <c:pt idx="3271">
                  <c:v>105.22820638895035</c:v>
                </c:pt>
                <c:pt idx="3272">
                  <c:v>105.26151277780532</c:v>
                </c:pt>
                <c:pt idx="3273">
                  <c:v>105.29487500005298</c:v>
                </c:pt>
                <c:pt idx="3274">
                  <c:v>105.3282088889016</c:v>
                </c:pt>
                <c:pt idx="3275">
                  <c:v>105.3615430555741</c:v>
                </c:pt>
                <c:pt idx="3276">
                  <c:v>105.39484972225296</c:v>
                </c:pt>
                <c:pt idx="3277">
                  <c:v>105.4282113889191</c:v>
                </c:pt>
                <c:pt idx="3278">
                  <c:v>105.46151750001643</c:v>
                </c:pt>
                <c:pt idx="3279">
                  <c:v>105.49488000002172</c:v>
                </c:pt>
                <c:pt idx="3280">
                  <c:v>105.52818638894293</c:v>
                </c:pt>
                <c:pt idx="3281">
                  <c:v>105.56154861112435</c:v>
                </c:pt>
                <c:pt idx="3282">
                  <c:v>105.59488277786308</c:v>
                </c:pt>
                <c:pt idx="3283">
                  <c:v>105.62821638895406</c:v>
                </c:pt>
                <c:pt idx="3284">
                  <c:v>105.6615508333842</c:v>
                </c:pt>
                <c:pt idx="3285">
                  <c:v>105.69488527781434</c:v>
                </c:pt>
                <c:pt idx="3286">
                  <c:v>105.72819138891167</c:v>
                </c:pt>
                <c:pt idx="3287">
                  <c:v>105.76152555558417</c:v>
                </c:pt>
                <c:pt idx="3288">
                  <c:v>105.79486000001431</c:v>
                </c:pt>
                <c:pt idx="3289">
                  <c:v>105.82822194450432</c:v>
                </c:pt>
                <c:pt idx="3290">
                  <c:v>105.86155638893446</c:v>
                </c:pt>
                <c:pt idx="3291">
                  <c:v>105.8948902778493</c:v>
                </c:pt>
                <c:pt idx="3292">
                  <c:v>105.92819666670428</c:v>
                </c:pt>
                <c:pt idx="3293">
                  <c:v>105.96155861112807</c:v>
                </c:pt>
                <c:pt idx="3294">
                  <c:v>105.99489305562443</c:v>
                </c:pt>
                <c:pt idx="3295">
                  <c:v>106.02822694447306</c:v>
                </c:pt>
                <c:pt idx="3296">
                  <c:v>106.06153361108568</c:v>
                </c:pt>
                <c:pt idx="3297">
                  <c:v>106.0948677778244</c:v>
                </c:pt>
                <c:pt idx="3298">
                  <c:v>106.12820166673926</c:v>
                </c:pt>
                <c:pt idx="3299">
                  <c:v>106.16153638892703</c:v>
                </c:pt>
                <c:pt idx="3300">
                  <c:v>106.19487027784189</c:v>
                </c:pt>
                <c:pt idx="3301">
                  <c:v>106.22823222226566</c:v>
                </c:pt>
                <c:pt idx="3302">
                  <c:v>106.26156638893816</c:v>
                </c:pt>
                <c:pt idx="3303">
                  <c:v>106.2949008333683</c:v>
                </c:pt>
                <c:pt idx="3304">
                  <c:v>106.32820750004716</c:v>
                </c:pt>
                <c:pt idx="3305">
                  <c:v>106.3615419444773</c:v>
                </c:pt>
                <c:pt idx="3306">
                  <c:v>106.39487611114978</c:v>
                </c:pt>
                <c:pt idx="3307">
                  <c:v>106.42820972224077</c:v>
                </c:pt>
                <c:pt idx="3308">
                  <c:v>106.46157166673078</c:v>
                </c:pt>
                <c:pt idx="3309">
                  <c:v>106.49490638891857</c:v>
                </c:pt>
                <c:pt idx="3310">
                  <c:v>106.52824055559105</c:v>
                </c:pt>
                <c:pt idx="3311">
                  <c:v>106.56154666668839</c:v>
                </c:pt>
                <c:pt idx="3312">
                  <c:v>106.59488111111853</c:v>
                </c:pt>
                <c:pt idx="3313">
                  <c:v>106.62821500003338</c:v>
                </c:pt>
                <c:pt idx="3314">
                  <c:v>106.66154944452974</c:v>
                </c:pt>
                <c:pt idx="3315">
                  <c:v>106.71157833337784</c:v>
                </c:pt>
                <c:pt idx="3316">
                  <c:v>106.74488500005668</c:v>
                </c:pt>
                <c:pt idx="3317">
                  <c:v>106.77821888890531</c:v>
                </c:pt>
                <c:pt idx="3318">
                  <c:v>106.81155333333545</c:v>
                </c:pt>
                <c:pt idx="3319">
                  <c:v>106.84488750000794</c:v>
                </c:pt>
                <c:pt idx="3320">
                  <c:v>106.8782497222556</c:v>
                </c:pt>
                <c:pt idx="3321">
                  <c:v>106.91158388892809</c:v>
                </c:pt>
                <c:pt idx="3322">
                  <c:v>106.94489055560695</c:v>
                </c:pt>
                <c:pt idx="3323">
                  <c:v>106.97825222227308</c:v>
                </c:pt>
                <c:pt idx="3324">
                  <c:v>107.01158638894557</c:v>
                </c:pt>
                <c:pt idx="3325">
                  <c:v>107.04489305562443</c:v>
                </c:pt>
                <c:pt idx="3326">
                  <c:v>107.07822722229693</c:v>
                </c:pt>
                <c:pt idx="3327">
                  <c:v>107.11158916665448</c:v>
                </c:pt>
                <c:pt idx="3328">
                  <c:v>107.14489583333334</c:v>
                </c:pt>
                <c:pt idx="3329">
                  <c:v>107.17822972224819</c:v>
                </c:pt>
                <c:pt idx="3330">
                  <c:v>107.21156416667833</c:v>
                </c:pt>
                <c:pt idx="3331">
                  <c:v>107.24489805552695</c:v>
                </c:pt>
                <c:pt idx="3332">
                  <c:v>107.27823222226567</c:v>
                </c:pt>
                <c:pt idx="3333">
                  <c:v>107.31156694445345</c:v>
                </c:pt>
                <c:pt idx="3334">
                  <c:v>107.3449008333683</c:v>
                </c:pt>
                <c:pt idx="3335">
                  <c:v>107.37823527779844</c:v>
                </c:pt>
                <c:pt idx="3336">
                  <c:v>107.41156944447094</c:v>
                </c:pt>
                <c:pt idx="3337">
                  <c:v>107.4449038889673</c:v>
                </c:pt>
                <c:pt idx="3338">
                  <c:v>107.47823805557357</c:v>
                </c:pt>
                <c:pt idx="3339">
                  <c:v>107.51157222224606</c:v>
                </c:pt>
                <c:pt idx="3340">
                  <c:v>107.54490611116091</c:v>
                </c:pt>
                <c:pt idx="3341">
                  <c:v>107.5782408333487</c:v>
                </c:pt>
                <c:pt idx="3342">
                  <c:v>107.61157500008743</c:v>
                </c:pt>
                <c:pt idx="3343">
                  <c:v>107.64490916669369</c:v>
                </c:pt>
                <c:pt idx="3344">
                  <c:v>107.67824333336618</c:v>
                </c:pt>
                <c:pt idx="3345">
                  <c:v>107.71160527778996</c:v>
                </c:pt>
                <c:pt idx="3346">
                  <c:v>107.7449113888873</c:v>
                </c:pt>
                <c:pt idx="3347">
                  <c:v>107.77824583338366</c:v>
                </c:pt>
                <c:pt idx="3348">
                  <c:v>107.81157999998993</c:v>
                </c:pt>
                <c:pt idx="3349">
                  <c:v>107.84491416672866</c:v>
                </c:pt>
                <c:pt idx="3350">
                  <c:v>107.8782486111588</c:v>
                </c:pt>
                <c:pt idx="3351">
                  <c:v>107.91158277783128</c:v>
                </c:pt>
                <c:pt idx="3352">
                  <c:v>107.94491722226142</c:v>
                </c:pt>
                <c:pt idx="3353">
                  <c:v>107.97825138886769</c:v>
                </c:pt>
                <c:pt idx="3354">
                  <c:v>108.01158527784878</c:v>
                </c:pt>
                <c:pt idx="3355">
                  <c:v>108.04491944452127</c:v>
                </c:pt>
                <c:pt idx="3356">
                  <c:v>108.07825388895141</c:v>
                </c:pt>
                <c:pt idx="3357">
                  <c:v>108.11161583330896</c:v>
                </c:pt>
                <c:pt idx="3358">
                  <c:v>108.14492222223016</c:v>
                </c:pt>
                <c:pt idx="3359">
                  <c:v>108.17825638890267</c:v>
                </c:pt>
                <c:pt idx="3360">
                  <c:v>108.21159083339903</c:v>
                </c:pt>
                <c:pt idx="3361">
                  <c:v>108.24492500007153</c:v>
                </c:pt>
                <c:pt idx="3362">
                  <c:v>108.27825944450167</c:v>
                </c:pt>
                <c:pt idx="3363">
                  <c:v>108.31159333335029</c:v>
                </c:pt>
                <c:pt idx="3364">
                  <c:v>108.34492777778043</c:v>
                </c:pt>
                <c:pt idx="3365">
                  <c:v>108.37826194445292</c:v>
                </c:pt>
                <c:pt idx="3366">
                  <c:v>108.41159611119164</c:v>
                </c:pt>
                <c:pt idx="3367">
                  <c:v>108.44493027786415</c:v>
                </c:pt>
                <c:pt idx="3368">
                  <c:v>108.47826444447041</c:v>
                </c:pt>
                <c:pt idx="3369">
                  <c:v>108.51159888890055</c:v>
                </c:pt>
                <c:pt idx="3370">
                  <c:v>108.54493333333069</c:v>
                </c:pt>
                <c:pt idx="3371">
                  <c:v>108.5782675000694</c:v>
                </c:pt>
                <c:pt idx="3372">
                  <c:v>108.61160138898425</c:v>
                </c:pt>
                <c:pt idx="3373">
                  <c:v>108.64493583334817</c:v>
                </c:pt>
                <c:pt idx="3374">
                  <c:v>108.67827000002066</c:v>
                </c:pt>
                <c:pt idx="3375">
                  <c:v>108.7116044444508</c:v>
                </c:pt>
                <c:pt idx="3376">
                  <c:v>108.74493833336565</c:v>
                </c:pt>
                <c:pt idx="3377">
                  <c:v>108.77830027778943</c:v>
                </c:pt>
                <c:pt idx="3378">
                  <c:v>108.81163444446193</c:v>
                </c:pt>
                <c:pt idx="3379">
                  <c:v>108.84494083338313</c:v>
                </c:pt>
                <c:pt idx="3380">
                  <c:v>108.87827555557092</c:v>
                </c:pt>
                <c:pt idx="3381">
                  <c:v>108.91160972224341</c:v>
                </c:pt>
                <c:pt idx="3382">
                  <c:v>108.94494333333439</c:v>
                </c:pt>
                <c:pt idx="3383">
                  <c:v>108.97830555558204</c:v>
                </c:pt>
                <c:pt idx="3384">
                  <c:v>109.01163972225454</c:v>
                </c:pt>
                <c:pt idx="3385">
                  <c:v>109.0449463889334</c:v>
                </c:pt>
                <c:pt idx="3386">
                  <c:v>109.07830833342341</c:v>
                </c:pt>
                <c:pt idx="3387">
                  <c:v>109.11164277785355</c:v>
                </c:pt>
                <c:pt idx="3388">
                  <c:v>109.14494916664229</c:v>
                </c:pt>
                <c:pt idx="3389">
                  <c:v>109.17831083337465</c:v>
                </c:pt>
                <c:pt idx="3390">
                  <c:v>109.21164500004716</c:v>
                </c:pt>
                <c:pt idx="3391">
                  <c:v>109.24495194448365</c:v>
                </c:pt>
                <c:pt idx="3392">
                  <c:v>109.27828611115615</c:v>
                </c:pt>
                <c:pt idx="3393">
                  <c:v>109.31164805564616</c:v>
                </c:pt>
                <c:pt idx="3394">
                  <c:v>109.3449544444349</c:v>
                </c:pt>
                <c:pt idx="3395">
                  <c:v>109.37831666668257</c:v>
                </c:pt>
                <c:pt idx="3396">
                  <c:v>109.41162305560377</c:v>
                </c:pt>
                <c:pt idx="3397">
                  <c:v>109.44495694451862</c:v>
                </c:pt>
                <c:pt idx="3398">
                  <c:v>109.47829111112489</c:v>
                </c:pt>
                <c:pt idx="3399">
                  <c:v>109.5116530556149</c:v>
                </c:pt>
                <c:pt idx="3400">
                  <c:v>109.54498750004504</c:v>
                </c:pt>
                <c:pt idx="3401">
                  <c:v>109.57832166671753</c:v>
                </c:pt>
                <c:pt idx="3402">
                  <c:v>109.61165583332379</c:v>
                </c:pt>
                <c:pt idx="3403">
                  <c:v>109.6449899999963</c:v>
                </c:pt>
                <c:pt idx="3404">
                  <c:v>109.67832444449266</c:v>
                </c:pt>
                <c:pt idx="3405">
                  <c:v>109.71163083334764</c:v>
                </c:pt>
                <c:pt idx="3406">
                  <c:v>109.74499277783765</c:v>
                </c:pt>
                <c:pt idx="3407">
                  <c:v>109.77832694444392</c:v>
                </c:pt>
                <c:pt idx="3408">
                  <c:v>109.81166111111641</c:v>
                </c:pt>
                <c:pt idx="3409">
                  <c:v>109.84496722227998</c:v>
                </c:pt>
                <c:pt idx="3410">
                  <c:v>109.87832944452762</c:v>
                </c:pt>
                <c:pt idx="3411">
                  <c:v>109.91163611114025</c:v>
                </c:pt>
                <c:pt idx="3412">
                  <c:v>109.94499805556403</c:v>
                </c:pt>
                <c:pt idx="3413">
                  <c:v>109.97830444448525</c:v>
                </c:pt>
                <c:pt idx="3414">
                  <c:v>110.01166666666667</c:v>
                </c:pt>
                <c:pt idx="3415">
                  <c:v>110.04497305558787</c:v>
                </c:pt>
                <c:pt idx="3416">
                  <c:v>110.07833500007789</c:v>
                </c:pt>
                <c:pt idx="3417">
                  <c:v>110.11166916668415</c:v>
                </c:pt>
                <c:pt idx="3418">
                  <c:v>110.14500361118051</c:v>
                </c:pt>
                <c:pt idx="3419">
                  <c:v>110.17833722227149</c:v>
                </c:pt>
                <c:pt idx="3420">
                  <c:v>110.21167138887776</c:v>
                </c:pt>
                <c:pt idx="3421">
                  <c:v>110.24497777779897</c:v>
                </c:pt>
                <c:pt idx="3422">
                  <c:v>110.27834000004663</c:v>
                </c:pt>
                <c:pt idx="3423">
                  <c:v>110.31164638890161</c:v>
                </c:pt>
                <c:pt idx="3424">
                  <c:v>110.34500861114925</c:v>
                </c:pt>
                <c:pt idx="3425">
                  <c:v>110.37834277782176</c:v>
                </c:pt>
                <c:pt idx="3426">
                  <c:v>110.41164944450061</c:v>
                </c:pt>
                <c:pt idx="3427">
                  <c:v>110.44498333334923</c:v>
                </c:pt>
                <c:pt idx="3428">
                  <c:v>110.47834527783924</c:v>
                </c:pt>
                <c:pt idx="3429">
                  <c:v>110.51167972226938</c:v>
                </c:pt>
                <c:pt idx="3430">
                  <c:v>110.54501416669952</c:v>
                </c:pt>
                <c:pt idx="3431">
                  <c:v>110.57834805561437</c:v>
                </c:pt>
                <c:pt idx="3432">
                  <c:v>110.61168194446299</c:v>
                </c:pt>
                <c:pt idx="3433">
                  <c:v>110.64501638895935</c:v>
                </c:pt>
                <c:pt idx="3434">
                  <c:v>110.67835055563185</c:v>
                </c:pt>
                <c:pt idx="3435">
                  <c:v>110.71168500006199</c:v>
                </c:pt>
                <c:pt idx="3436">
                  <c:v>110.74501916673448</c:v>
                </c:pt>
                <c:pt idx="3437">
                  <c:v>110.7783536110984</c:v>
                </c:pt>
                <c:pt idx="3438">
                  <c:v>110.81168777777089</c:v>
                </c:pt>
                <c:pt idx="3439">
                  <c:v>110.84502194450961</c:v>
                </c:pt>
                <c:pt idx="3440">
                  <c:v>110.87832833336459</c:v>
                </c:pt>
                <c:pt idx="3441">
                  <c:v>110.91169000003073</c:v>
                </c:pt>
                <c:pt idx="3442">
                  <c:v>110.94502444446087</c:v>
                </c:pt>
                <c:pt idx="3443">
                  <c:v>110.97835888889101</c:v>
                </c:pt>
                <c:pt idx="3444">
                  <c:v>111.0116930555635</c:v>
                </c:pt>
                <c:pt idx="3445">
                  <c:v>111.04502694447835</c:v>
                </c:pt>
                <c:pt idx="3446">
                  <c:v>111.07836166673236</c:v>
                </c:pt>
                <c:pt idx="3447">
                  <c:v>111.11169583333863</c:v>
                </c:pt>
                <c:pt idx="3448">
                  <c:v>111.14503000001113</c:v>
                </c:pt>
                <c:pt idx="3449">
                  <c:v>111.17836416668362</c:v>
                </c:pt>
                <c:pt idx="3450">
                  <c:v>111.21169833342235</c:v>
                </c:pt>
                <c:pt idx="3451">
                  <c:v>111.24503277785249</c:v>
                </c:pt>
                <c:pt idx="3452">
                  <c:v>111.2783666667011</c:v>
                </c:pt>
                <c:pt idx="3453">
                  <c:v>111.31170111113124</c:v>
                </c:pt>
                <c:pt idx="3454">
                  <c:v>111.34503527780375</c:v>
                </c:pt>
                <c:pt idx="3455">
                  <c:v>111.37836972223388</c:v>
                </c:pt>
                <c:pt idx="3456">
                  <c:v>111.41170416673025</c:v>
                </c:pt>
                <c:pt idx="3457">
                  <c:v>111.44503833340274</c:v>
                </c:pt>
                <c:pt idx="3458">
                  <c:v>111.47834444443384</c:v>
                </c:pt>
                <c:pt idx="3459">
                  <c:v>111.5117066666815</c:v>
                </c:pt>
                <c:pt idx="3460">
                  <c:v>111.54504111111164</c:v>
                </c:pt>
                <c:pt idx="3461">
                  <c:v>111.57834750003285</c:v>
                </c:pt>
                <c:pt idx="3462">
                  <c:v>111.61170944452286</c:v>
                </c:pt>
                <c:pt idx="3463">
                  <c:v>111.64501555555397</c:v>
                </c:pt>
                <c:pt idx="3464">
                  <c:v>111.67837777780161</c:v>
                </c:pt>
                <c:pt idx="3465">
                  <c:v>111.71171222223175</c:v>
                </c:pt>
                <c:pt idx="3466">
                  <c:v>111.74504611114661</c:v>
                </c:pt>
                <c:pt idx="3467">
                  <c:v>111.77835277782546</c:v>
                </c:pt>
                <c:pt idx="3468">
                  <c:v>111.81171472231547</c:v>
                </c:pt>
                <c:pt idx="3469">
                  <c:v>111.84504888892174</c:v>
                </c:pt>
                <c:pt idx="3470">
                  <c:v>111.87838333335188</c:v>
                </c:pt>
                <c:pt idx="3471">
                  <c:v>111.91171750002437</c:v>
                </c:pt>
                <c:pt idx="3472">
                  <c:v>111.94505194445451</c:v>
                </c:pt>
                <c:pt idx="3473">
                  <c:v>111.97835805555185</c:v>
                </c:pt>
                <c:pt idx="3474">
                  <c:v>112.01172000004186</c:v>
                </c:pt>
                <c:pt idx="3475">
                  <c:v>112.04505416671435</c:v>
                </c:pt>
                <c:pt idx="3476">
                  <c:v>112.07836083339321</c:v>
                </c:pt>
                <c:pt idx="3477">
                  <c:v>112.11172277781698</c:v>
                </c:pt>
                <c:pt idx="3478">
                  <c:v>112.14505694448948</c:v>
                </c:pt>
                <c:pt idx="3479">
                  <c:v>112.17836333334446</c:v>
                </c:pt>
                <c:pt idx="3480">
                  <c:v>112.2116977777746</c:v>
                </c:pt>
                <c:pt idx="3481">
                  <c:v>112.24505944450696</c:v>
                </c:pt>
                <c:pt idx="3482">
                  <c:v>112.27836638894345</c:v>
                </c:pt>
                <c:pt idx="3483">
                  <c:v>112.31170055561596</c:v>
                </c:pt>
                <c:pt idx="3484">
                  <c:v>112.34506222221586</c:v>
                </c:pt>
                <c:pt idx="3485">
                  <c:v>112.37839611119693</c:v>
                </c:pt>
                <c:pt idx="3486">
                  <c:v>112.41173055562709</c:v>
                </c:pt>
                <c:pt idx="3487">
                  <c:v>112.44506472223335</c:v>
                </c:pt>
                <c:pt idx="3488">
                  <c:v>112.47839916672972</c:v>
                </c:pt>
                <c:pt idx="3489">
                  <c:v>112.51173333333598</c:v>
                </c:pt>
                <c:pt idx="3490">
                  <c:v>112.54506722225084</c:v>
                </c:pt>
                <c:pt idx="3491">
                  <c:v>112.5784016667472</c:v>
                </c:pt>
                <c:pt idx="3492">
                  <c:v>112.61173611117734</c:v>
                </c:pt>
                <c:pt idx="3493">
                  <c:v>112.64504250003232</c:v>
                </c:pt>
                <c:pt idx="3494">
                  <c:v>112.67840416669846</c:v>
                </c:pt>
                <c:pt idx="3495">
                  <c:v>112.71173833337095</c:v>
                </c:pt>
                <c:pt idx="3496">
                  <c:v>112.74507250004345</c:v>
                </c:pt>
                <c:pt idx="3497">
                  <c:v>112.77840694447359</c:v>
                </c:pt>
                <c:pt idx="3498">
                  <c:v>112.81171333332857</c:v>
                </c:pt>
                <c:pt idx="3499">
                  <c:v>112.84504777782493</c:v>
                </c:pt>
                <c:pt idx="3500">
                  <c:v>112.87838166673978</c:v>
                </c:pt>
                <c:pt idx="3501">
                  <c:v>112.91171638892756</c:v>
                </c:pt>
                <c:pt idx="3502">
                  <c:v>112.94507833341757</c:v>
                </c:pt>
                <c:pt idx="3503">
                  <c:v>112.97838444444868</c:v>
                </c:pt>
                <c:pt idx="3504">
                  <c:v>113.01171833336353</c:v>
                </c:pt>
                <c:pt idx="3505">
                  <c:v>113.04505277785989</c:v>
                </c:pt>
                <c:pt idx="3506">
                  <c:v>113.07838694446616</c:v>
                </c:pt>
                <c:pt idx="3507">
                  <c:v>113.11172138896254</c:v>
                </c:pt>
                <c:pt idx="3508">
                  <c:v>113.1450555555688</c:v>
                </c:pt>
                <c:pt idx="3509">
                  <c:v>113.17838972224129</c:v>
                </c:pt>
                <c:pt idx="3510">
                  <c:v>113.2117238889138</c:v>
                </c:pt>
                <c:pt idx="3511">
                  <c:v>113.24505805558628</c:v>
                </c:pt>
                <c:pt idx="3512">
                  <c:v>113.27839250008265</c:v>
                </c:pt>
                <c:pt idx="3513">
                  <c:v>113.31172638893128</c:v>
                </c:pt>
                <c:pt idx="3514">
                  <c:v>113.34506111111907</c:v>
                </c:pt>
                <c:pt idx="3515">
                  <c:v>113.37839527779155</c:v>
                </c:pt>
                <c:pt idx="3516">
                  <c:v>113.41172944453028</c:v>
                </c:pt>
                <c:pt idx="3517">
                  <c:v>113.44506361120277</c:v>
                </c:pt>
                <c:pt idx="3518">
                  <c:v>113.47839750005139</c:v>
                </c:pt>
                <c:pt idx="3519">
                  <c:v>113.51173222223917</c:v>
                </c:pt>
                <c:pt idx="3520">
                  <c:v>113.54506638891166</c:v>
                </c:pt>
                <c:pt idx="3521">
                  <c:v>113.57840055558417</c:v>
                </c:pt>
                <c:pt idx="3522">
                  <c:v>113.61173472232289</c:v>
                </c:pt>
                <c:pt idx="3523">
                  <c:v>113.6450691666868</c:v>
                </c:pt>
                <c:pt idx="3524">
                  <c:v>113.6784033333593</c:v>
                </c:pt>
                <c:pt idx="3525">
                  <c:v>113.71173750003179</c:v>
                </c:pt>
                <c:pt idx="3526">
                  <c:v>113.74507166670428</c:v>
                </c:pt>
                <c:pt idx="3527">
                  <c:v>113.77840555555291</c:v>
                </c:pt>
                <c:pt idx="3528">
                  <c:v>113.81174000004927</c:v>
                </c:pt>
                <c:pt idx="3529">
                  <c:v>113.84507416672177</c:v>
                </c:pt>
                <c:pt idx="3530">
                  <c:v>113.87840833339426</c:v>
                </c:pt>
                <c:pt idx="3531">
                  <c:v>113.91174250000053</c:v>
                </c:pt>
                <c:pt idx="3532">
                  <c:v>113.94507694449689</c:v>
                </c:pt>
                <c:pt idx="3533">
                  <c:v>113.97841111110317</c:v>
                </c:pt>
                <c:pt idx="3534">
                  <c:v>114.01174555559953</c:v>
                </c:pt>
                <c:pt idx="3535">
                  <c:v>114.04507972227202</c:v>
                </c:pt>
                <c:pt idx="3536">
                  <c:v>114.07841388894452</c:v>
                </c:pt>
                <c:pt idx="3537">
                  <c:v>114.11174805561701</c:v>
                </c:pt>
                <c:pt idx="3538">
                  <c:v>114.14508249998093</c:v>
                </c:pt>
                <c:pt idx="3539">
                  <c:v>114.17841638889578</c:v>
                </c:pt>
                <c:pt idx="3540">
                  <c:v>114.2117505556345</c:v>
                </c:pt>
                <c:pt idx="3541">
                  <c:v>114.24508472224076</c:v>
                </c:pt>
                <c:pt idx="3542">
                  <c:v>114.27841888891327</c:v>
                </c:pt>
                <c:pt idx="3543">
                  <c:v>114.31175361110104</c:v>
                </c:pt>
                <c:pt idx="3544">
                  <c:v>114.34508750001589</c:v>
                </c:pt>
                <c:pt idx="3545">
                  <c:v>114.3784222222699</c:v>
                </c:pt>
                <c:pt idx="3546">
                  <c:v>114.41175611118476</c:v>
                </c:pt>
                <c:pt idx="3547">
                  <c:v>114.4450905556149</c:v>
                </c:pt>
                <c:pt idx="3548">
                  <c:v>114.47842500004504</c:v>
                </c:pt>
                <c:pt idx="3549">
                  <c:v>114.51175888889365</c:v>
                </c:pt>
                <c:pt idx="3550">
                  <c:v>114.54509305556616</c:v>
                </c:pt>
                <c:pt idx="3551">
                  <c:v>114.57842722230487</c:v>
                </c:pt>
                <c:pt idx="3552">
                  <c:v>114.61176166673501</c:v>
                </c:pt>
                <c:pt idx="3553">
                  <c:v>114.64509611116516</c:v>
                </c:pt>
                <c:pt idx="3554">
                  <c:v>114.67843000001378</c:v>
                </c:pt>
                <c:pt idx="3555">
                  <c:v>114.71176444444392</c:v>
                </c:pt>
                <c:pt idx="3556">
                  <c:v>114.74512638893393</c:v>
                </c:pt>
                <c:pt idx="3557">
                  <c:v>114.77843277785513</c:v>
                </c:pt>
                <c:pt idx="3558">
                  <c:v>114.81176722228527</c:v>
                </c:pt>
                <c:pt idx="3559">
                  <c:v>114.84510138895777</c:v>
                </c:pt>
                <c:pt idx="3560">
                  <c:v>114.87843555556404</c:v>
                </c:pt>
                <c:pt idx="3561">
                  <c:v>114.91179750005404</c:v>
                </c:pt>
                <c:pt idx="3562">
                  <c:v>114.9451036112176</c:v>
                </c:pt>
                <c:pt idx="3563">
                  <c:v>114.97843805558152</c:v>
                </c:pt>
                <c:pt idx="3564">
                  <c:v>115.01180027776294</c:v>
                </c:pt>
                <c:pt idx="3565">
                  <c:v>115.04510666668415</c:v>
                </c:pt>
                <c:pt idx="3566">
                  <c:v>115.07846861117416</c:v>
                </c:pt>
                <c:pt idx="3567">
                  <c:v>115.11180333336195</c:v>
                </c:pt>
                <c:pt idx="3568">
                  <c:v>115.14513722227679</c:v>
                </c:pt>
                <c:pt idx="3569">
                  <c:v>115.17847138888305</c:v>
                </c:pt>
                <c:pt idx="3570">
                  <c:v>115.22844500005245</c:v>
                </c:pt>
                <c:pt idx="3571">
                  <c:v>115.26177916672495</c:v>
                </c:pt>
                <c:pt idx="3572">
                  <c:v>115.29514083339109</c:v>
                </c:pt>
                <c:pt idx="3573">
                  <c:v>115.32847527782123</c:v>
                </c:pt>
                <c:pt idx="3574">
                  <c:v>115.36180916666984</c:v>
                </c:pt>
                <c:pt idx="3575">
                  <c:v>115.39514388892385</c:v>
                </c:pt>
                <c:pt idx="3576">
                  <c:v>115.42847805553012</c:v>
                </c:pt>
                <c:pt idx="3577">
                  <c:v>115.46181222226885</c:v>
                </c:pt>
                <c:pt idx="3578">
                  <c:v>115.49511861112383</c:v>
                </c:pt>
                <c:pt idx="3579">
                  <c:v>115.52848027778997</c:v>
                </c:pt>
                <c:pt idx="3580">
                  <c:v>115.56181500004398</c:v>
                </c:pt>
                <c:pt idx="3581">
                  <c:v>115.59542666667038</c:v>
                </c:pt>
                <c:pt idx="3582">
                  <c:v>115.62873305559158</c:v>
                </c:pt>
                <c:pt idx="3583">
                  <c:v>115.66209500008159</c:v>
                </c:pt>
                <c:pt idx="3584">
                  <c:v>115.69542916668786</c:v>
                </c:pt>
                <c:pt idx="3585">
                  <c:v>115.72876361118422</c:v>
                </c:pt>
                <c:pt idx="3586">
                  <c:v>115.76207027786307</c:v>
                </c:pt>
                <c:pt idx="3587">
                  <c:v>115.79540388895406</c:v>
                </c:pt>
                <c:pt idx="3588">
                  <c:v>115.82873833338419</c:v>
                </c:pt>
                <c:pt idx="3589">
                  <c:v>115.86210083338949</c:v>
                </c:pt>
                <c:pt idx="3590">
                  <c:v>115.89543472230434</c:v>
                </c:pt>
                <c:pt idx="3591">
                  <c:v>115.92876888891061</c:v>
                </c:pt>
                <c:pt idx="3592">
                  <c:v>115.96207500007418</c:v>
                </c:pt>
                <c:pt idx="3593">
                  <c:v>115.99540944450432</c:v>
                </c:pt>
                <c:pt idx="3594">
                  <c:v>116.02874361117681</c:v>
                </c:pt>
                <c:pt idx="3595">
                  <c:v>116.06207777778307</c:v>
                </c:pt>
                <c:pt idx="3596">
                  <c:v>116.09541194445558</c:v>
                </c:pt>
                <c:pt idx="3597">
                  <c:v>116.12877388894557</c:v>
                </c:pt>
                <c:pt idx="3598">
                  <c:v>116.16208027780056</c:v>
                </c:pt>
                <c:pt idx="3599">
                  <c:v>116.19544249998198</c:v>
                </c:pt>
                <c:pt idx="3600">
                  <c:v>116.22874861114555</c:v>
                </c:pt>
                <c:pt idx="3601">
                  <c:v>116.26211055563556</c:v>
                </c:pt>
                <c:pt idx="3602">
                  <c:v>116.29541694449054</c:v>
                </c:pt>
                <c:pt idx="3603">
                  <c:v>116.32875138892068</c:v>
                </c:pt>
                <c:pt idx="3604">
                  <c:v>116.36208555559317</c:v>
                </c:pt>
                <c:pt idx="3605">
                  <c:v>116.39542000002331</c:v>
                </c:pt>
                <c:pt idx="3606">
                  <c:v>116.42878222227097</c:v>
                </c:pt>
                <c:pt idx="3607">
                  <c:v>116.46211638894346</c:v>
                </c:pt>
                <c:pt idx="3608">
                  <c:v>116.49545000003444</c:v>
                </c:pt>
                <c:pt idx="3609">
                  <c:v>116.52875638895564</c:v>
                </c:pt>
                <c:pt idx="3610">
                  <c:v>116.56209111114343</c:v>
                </c:pt>
                <c:pt idx="3611">
                  <c:v>116.59545305556721</c:v>
                </c:pt>
                <c:pt idx="3612">
                  <c:v>116.62875916673077</c:v>
                </c:pt>
                <c:pt idx="3613">
                  <c:v>116.66209361109469</c:v>
                </c:pt>
                <c:pt idx="3614">
                  <c:v>116.69542805565727</c:v>
                </c:pt>
                <c:pt idx="3615">
                  <c:v>116.72878972225719</c:v>
                </c:pt>
                <c:pt idx="3616">
                  <c:v>116.76209611117839</c:v>
                </c:pt>
                <c:pt idx="3617">
                  <c:v>116.79545777777831</c:v>
                </c:pt>
                <c:pt idx="3618">
                  <c:v>116.82879222227467</c:v>
                </c:pt>
                <c:pt idx="3619">
                  <c:v>116.86209861112965</c:v>
                </c:pt>
                <c:pt idx="3620">
                  <c:v>116.89543277786838</c:v>
                </c:pt>
                <c:pt idx="3621">
                  <c:v>116.92879472229215</c:v>
                </c:pt>
                <c:pt idx="3622">
                  <c:v>116.96210111114713</c:v>
                </c:pt>
                <c:pt idx="3623">
                  <c:v>116.99543583333492</c:v>
                </c:pt>
                <c:pt idx="3624">
                  <c:v>117.02879750006728</c:v>
                </c:pt>
                <c:pt idx="3625">
                  <c:v>117.06210361116462</c:v>
                </c:pt>
                <c:pt idx="3626">
                  <c:v>117.09546583341228</c:v>
                </c:pt>
                <c:pt idx="3627">
                  <c:v>117.12880000001854</c:v>
                </c:pt>
                <c:pt idx="3628">
                  <c:v>117.16213444444868</c:v>
                </c:pt>
                <c:pt idx="3629">
                  <c:v>117.19544055561225</c:v>
                </c:pt>
                <c:pt idx="3630">
                  <c:v>117.22877500004239</c:v>
                </c:pt>
                <c:pt idx="3631">
                  <c:v>117.2621369445324</c:v>
                </c:pt>
                <c:pt idx="3632">
                  <c:v>117.2954713888963</c:v>
                </c:pt>
                <c:pt idx="3633">
                  <c:v>117.32877777781752</c:v>
                </c:pt>
                <c:pt idx="3634">
                  <c:v>117.3621397222413</c:v>
                </c:pt>
                <c:pt idx="3635">
                  <c:v>117.39547388891378</c:v>
                </c:pt>
                <c:pt idx="3636">
                  <c:v>117.42880805565251</c:v>
                </c:pt>
                <c:pt idx="3637">
                  <c:v>117.46214250001643</c:v>
                </c:pt>
                <c:pt idx="3638">
                  <c:v>117.49544861117998</c:v>
                </c:pt>
                <c:pt idx="3639">
                  <c:v>117.52881055560377</c:v>
                </c:pt>
                <c:pt idx="3640">
                  <c:v>117.56214500003391</c:v>
                </c:pt>
                <c:pt idx="3641">
                  <c:v>117.59547916677263</c:v>
                </c:pt>
                <c:pt idx="3642">
                  <c:v>117.62881305562125</c:v>
                </c:pt>
                <c:pt idx="3643">
                  <c:v>117.66214777780904</c:v>
                </c:pt>
                <c:pt idx="3644">
                  <c:v>117.69548166672389</c:v>
                </c:pt>
                <c:pt idx="3645">
                  <c:v>117.72881583333016</c:v>
                </c:pt>
                <c:pt idx="3646">
                  <c:v>117.76215000000265</c:v>
                </c:pt>
                <c:pt idx="3647">
                  <c:v>117.7954566666815</c:v>
                </c:pt>
                <c:pt idx="3648">
                  <c:v>117.82881861117151</c:v>
                </c:pt>
                <c:pt idx="3649">
                  <c:v>117.86215250008637</c:v>
                </c:pt>
                <c:pt idx="3650">
                  <c:v>117.89548722227414</c:v>
                </c:pt>
                <c:pt idx="3651">
                  <c:v>117.92882083336512</c:v>
                </c:pt>
                <c:pt idx="3652">
                  <c:v>117.96212750004398</c:v>
                </c:pt>
                <c:pt idx="3653">
                  <c:v>117.99548972229162</c:v>
                </c:pt>
                <c:pt idx="3654">
                  <c:v>118.02882416672176</c:v>
                </c:pt>
                <c:pt idx="3655">
                  <c:v>118.06215833339427</c:v>
                </c:pt>
                <c:pt idx="3656">
                  <c:v>118.09546416673395</c:v>
                </c:pt>
                <c:pt idx="3657">
                  <c:v>118.12882666667302</c:v>
                </c:pt>
                <c:pt idx="3658">
                  <c:v>118.16213305559424</c:v>
                </c:pt>
                <c:pt idx="3659">
                  <c:v>118.1954947223266</c:v>
                </c:pt>
                <c:pt idx="3660">
                  <c:v>118.22882944451437</c:v>
                </c:pt>
                <c:pt idx="3661">
                  <c:v>118.26213527778785</c:v>
                </c:pt>
                <c:pt idx="3662">
                  <c:v>118.29549750003549</c:v>
                </c:pt>
                <c:pt idx="3663">
                  <c:v>118.328831666708</c:v>
                </c:pt>
                <c:pt idx="3664">
                  <c:v>118.36216611113814</c:v>
                </c:pt>
                <c:pt idx="3665">
                  <c:v>118.39547250005934</c:v>
                </c:pt>
                <c:pt idx="3666">
                  <c:v>118.42883444448312</c:v>
                </c:pt>
                <c:pt idx="3667">
                  <c:v>118.46216861115562</c:v>
                </c:pt>
                <c:pt idx="3668">
                  <c:v>118.49550305558576</c:v>
                </c:pt>
                <c:pt idx="3669">
                  <c:v>118.52880944450696</c:v>
                </c:pt>
                <c:pt idx="3670">
                  <c:v>118.56214361117945</c:v>
                </c:pt>
                <c:pt idx="3671">
                  <c:v>118.59550555560324</c:v>
                </c:pt>
                <c:pt idx="3672">
                  <c:v>118.62883972227573</c:v>
                </c:pt>
                <c:pt idx="3673">
                  <c:v>118.66217416670587</c:v>
                </c:pt>
                <c:pt idx="3674">
                  <c:v>118.69550805562072</c:v>
                </c:pt>
                <c:pt idx="3675">
                  <c:v>118.72884249998464</c:v>
                </c:pt>
                <c:pt idx="3676">
                  <c:v>118.76214888890584</c:v>
                </c:pt>
                <c:pt idx="3677">
                  <c:v>118.79548333333598</c:v>
                </c:pt>
                <c:pt idx="3678">
                  <c:v>118.82884500006834</c:v>
                </c:pt>
                <c:pt idx="3679">
                  <c:v>118.86215138892332</c:v>
                </c:pt>
                <c:pt idx="3680">
                  <c:v>118.8954858334197</c:v>
                </c:pt>
                <c:pt idx="3681">
                  <c:v>118.92884777777725</c:v>
                </c:pt>
                <c:pt idx="3682">
                  <c:v>118.96218194451598</c:v>
                </c:pt>
                <c:pt idx="3683">
                  <c:v>118.99551611118846</c:v>
                </c:pt>
                <c:pt idx="3684">
                  <c:v>119.02885027786095</c:v>
                </c:pt>
                <c:pt idx="3685">
                  <c:v>119.06218472222487</c:v>
                </c:pt>
                <c:pt idx="3686">
                  <c:v>119.09551916672123</c:v>
                </c:pt>
                <c:pt idx="3687">
                  <c:v>119.12882555557621</c:v>
                </c:pt>
                <c:pt idx="3688">
                  <c:v>119.16218694441848</c:v>
                </c:pt>
                <c:pt idx="3689">
                  <c:v>119.19552166673873</c:v>
                </c:pt>
                <c:pt idx="3690">
                  <c:v>119.22882777776984</c:v>
                </c:pt>
                <c:pt idx="3691">
                  <c:v>119.26218972225983</c:v>
                </c:pt>
                <c:pt idx="3692">
                  <c:v>119.29552416668997</c:v>
                </c:pt>
                <c:pt idx="3693">
                  <c:v>119.32885833336248</c:v>
                </c:pt>
                <c:pt idx="3694">
                  <c:v>119.36216472221746</c:v>
                </c:pt>
                <c:pt idx="3695">
                  <c:v>119.3955269444651</c:v>
                </c:pt>
                <c:pt idx="3696">
                  <c:v>119.42886055562231</c:v>
                </c:pt>
                <c:pt idx="3697">
                  <c:v>119.4621952778101</c:v>
                </c:pt>
                <c:pt idx="3698">
                  <c:v>119.49550194448895</c:v>
                </c:pt>
                <c:pt idx="3699">
                  <c:v>119.52886388897896</c:v>
                </c:pt>
                <c:pt idx="3700">
                  <c:v>119.5621983334091</c:v>
                </c:pt>
                <c:pt idx="3701">
                  <c:v>119.59550444444021</c:v>
                </c:pt>
                <c:pt idx="3702">
                  <c:v>119.62886638893022</c:v>
                </c:pt>
                <c:pt idx="3703">
                  <c:v>119.66217305560907</c:v>
                </c:pt>
                <c:pt idx="3704">
                  <c:v>119.6955347222752</c:v>
                </c:pt>
                <c:pt idx="3705">
                  <c:v>119.72886916663911</c:v>
                </c:pt>
                <c:pt idx="3706">
                  <c:v>119.76220305562019</c:v>
                </c:pt>
                <c:pt idx="3707">
                  <c:v>119.79553750005033</c:v>
                </c:pt>
                <c:pt idx="3708">
                  <c:v>119.82887138889896</c:v>
                </c:pt>
                <c:pt idx="3709">
                  <c:v>119.86220583339532</c:v>
                </c:pt>
                <c:pt idx="3710">
                  <c:v>119.89554027775924</c:v>
                </c:pt>
                <c:pt idx="3711">
                  <c:v>119.92887416667408</c:v>
                </c:pt>
                <c:pt idx="3712">
                  <c:v>119.96220861117045</c:v>
                </c:pt>
                <c:pt idx="3713">
                  <c:v>119.99551500002543</c:v>
                </c:pt>
                <c:pt idx="3714">
                  <c:v>120.0288494445218</c:v>
                </c:pt>
                <c:pt idx="3715">
                  <c:v>120.06221111112171</c:v>
                </c:pt>
                <c:pt idx="3716">
                  <c:v>120.09554583337572</c:v>
                </c:pt>
                <c:pt idx="3717">
                  <c:v>120.12887944453293</c:v>
                </c:pt>
                <c:pt idx="3718">
                  <c:v>120.16218611114554</c:v>
                </c:pt>
                <c:pt idx="3719">
                  <c:v>120.19552027775181</c:v>
                </c:pt>
                <c:pt idx="3720">
                  <c:v>120.22888222224182</c:v>
                </c:pt>
                <c:pt idx="3721">
                  <c:v>120.26221666667196</c:v>
                </c:pt>
                <c:pt idx="3722">
                  <c:v>120.29555055558681</c:v>
                </c:pt>
                <c:pt idx="3723">
                  <c:v>120.32888527784083</c:v>
                </c:pt>
                <c:pt idx="3724">
                  <c:v>120.36219138887193</c:v>
                </c:pt>
                <c:pt idx="3725">
                  <c:v>120.39555361111958</c:v>
                </c:pt>
                <c:pt idx="3726">
                  <c:v>120.4288600000408</c:v>
                </c:pt>
                <c:pt idx="3727">
                  <c:v>120.46222194446457</c:v>
                </c:pt>
                <c:pt idx="3728">
                  <c:v>120.49552861114343</c:v>
                </c:pt>
                <c:pt idx="3729">
                  <c:v>120.52886222223441</c:v>
                </c:pt>
                <c:pt idx="3730">
                  <c:v>120.56219666666455</c:v>
                </c:pt>
                <c:pt idx="3731">
                  <c:v>120.59553083340327</c:v>
                </c:pt>
                <c:pt idx="3732">
                  <c:v>120.6288930555847</c:v>
                </c:pt>
                <c:pt idx="3733">
                  <c:v>120.6621994445059</c:v>
                </c:pt>
                <c:pt idx="3734">
                  <c:v>120.69553361111217</c:v>
                </c:pt>
                <c:pt idx="3735">
                  <c:v>120.72886750002702</c:v>
                </c:pt>
                <c:pt idx="3736">
                  <c:v>120.76220194445716</c:v>
                </c:pt>
                <c:pt idx="3737">
                  <c:v>120.79553611119589</c:v>
                </c:pt>
                <c:pt idx="3738">
                  <c:v>120.8288700000445</c:v>
                </c:pt>
                <c:pt idx="3739">
                  <c:v>120.86220416671699</c:v>
                </c:pt>
                <c:pt idx="3740">
                  <c:v>120.89553861114715</c:v>
                </c:pt>
                <c:pt idx="3741">
                  <c:v>120.92887250006198</c:v>
                </c:pt>
                <c:pt idx="3742">
                  <c:v>120.96220722224977</c:v>
                </c:pt>
                <c:pt idx="3743">
                  <c:v>120.9955413889885</c:v>
                </c:pt>
                <c:pt idx="3744">
                  <c:v>121.02890333334605</c:v>
                </c:pt>
                <c:pt idx="3745">
                  <c:v>121.06220944450961</c:v>
                </c:pt>
                <c:pt idx="3746">
                  <c:v>121.09554416669739</c:v>
                </c:pt>
                <c:pt idx="3747">
                  <c:v>121.12890583342976</c:v>
                </c:pt>
                <c:pt idx="3748">
                  <c:v>121.16221250004239</c:v>
                </c:pt>
                <c:pt idx="3749">
                  <c:v>121.19554666671488</c:v>
                </c:pt>
                <c:pt idx="3750">
                  <c:v>121.22888111114501</c:v>
                </c:pt>
                <c:pt idx="3751">
                  <c:v>121.26221527781752</c:v>
                </c:pt>
                <c:pt idx="3752">
                  <c:v>121.29554916666613</c:v>
                </c:pt>
                <c:pt idx="3753">
                  <c:v>121.32888361116251</c:v>
                </c:pt>
                <c:pt idx="3754">
                  <c:v>121.36221722225348</c:v>
                </c:pt>
                <c:pt idx="3755">
                  <c:v>121.39555166674985</c:v>
                </c:pt>
                <c:pt idx="3756">
                  <c:v>121.42888611117999</c:v>
                </c:pt>
                <c:pt idx="3757">
                  <c:v>121.46222000002861</c:v>
                </c:pt>
                <c:pt idx="3758">
                  <c:v>121.49555416670111</c:v>
                </c:pt>
                <c:pt idx="3759">
                  <c:v>121.5288883333736</c:v>
                </c:pt>
                <c:pt idx="3760">
                  <c:v>121.56222277780374</c:v>
                </c:pt>
                <c:pt idx="3761">
                  <c:v>121.59558500005139</c:v>
                </c:pt>
                <c:pt idx="3762">
                  <c:v>121.62889138890637</c:v>
                </c:pt>
                <c:pt idx="3763">
                  <c:v>121.66222527782122</c:v>
                </c:pt>
                <c:pt idx="3764">
                  <c:v>121.69555972225136</c:v>
                </c:pt>
                <c:pt idx="3765">
                  <c:v>121.72889361109999</c:v>
                </c:pt>
                <c:pt idx="3766">
                  <c:v>121.76222805566258</c:v>
                </c:pt>
                <c:pt idx="3767">
                  <c:v>121.79556250002649</c:v>
                </c:pt>
                <c:pt idx="3768">
                  <c:v>121.82889638894135</c:v>
                </c:pt>
                <c:pt idx="3769">
                  <c:v>121.86223055561383</c:v>
                </c:pt>
                <c:pt idx="3770">
                  <c:v>121.8955647222201</c:v>
                </c:pt>
                <c:pt idx="3771">
                  <c:v>121.92889916671648</c:v>
                </c:pt>
                <c:pt idx="3772">
                  <c:v>121.96223361114662</c:v>
                </c:pt>
                <c:pt idx="3773">
                  <c:v>121.99559555557039</c:v>
                </c:pt>
                <c:pt idx="3774">
                  <c:v>122.02890166673396</c:v>
                </c:pt>
                <c:pt idx="3775">
                  <c:v>122.06223555558257</c:v>
                </c:pt>
                <c:pt idx="3776">
                  <c:v>122.09557000001271</c:v>
                </c:pt>
                <c:pt idx="3777">
                  <c:v>122.12890416668522</c:v>
                </c:pt>
                <c:pt idx="3778">
                  <c:v>122.16223833342393</c:v>
                </c:pt>
                <c:pt idx="3779">
                  <c:v>122.195600833363</c:v>
                </c:pt>
                <c:pt idx="3780">
                  <c:v>122.22890694446033</c:v>
                </c:pt>
                <c:pt idx="3781">
                  <c:v>122.26224111113284</c:v>
                </c:pt>
                <c:pt idx="3782">
                  <c:v>122.29557527780533</c:v>
                </c:pt>
                <c:pt idx="3783">
                  <c:v>122.32890999999312</c:v>
                </c:pt>
                <c:pt idx="3784">
                  <c:v>122.36224388897419</c:v>
                </c:pt>
                <c:pt idx="3785">
                  <c:v>122.39557805558046</c:v>
                </c:pt>
                <c:pt idx="3786">
                  <c:v>122.42891250007682</c:v>
                </c:pt>
                <c:pt idx="3787">
                  <c:v>122.46227472232448</c:v>
                </c:pt>
                <c:pt idx="3788">
                  <c:v>122.49558111111322</c:v>
                </c:pt>
                <c:pt idx="3789">
                  <c:v>122.52891500002808</c:v>
                </c:pt>
                <c:pt idx="3790">
                  <c:v>122.56224972228209</c:v>
                </c:pt>
                <c:pt idx="3791">
                  <c:v>122.59558333337307</c:v>
                </c:pt>
                <c:pt idx="3792">
                  <c:v>122.62891750004556</c:v>
                </c:pt>
                <c:pt idx="3793">
                  <c:v>122.6622519444757</c:v>
                </c:pt>
                <c:pt idx="3794">
                  <c:v>122.6955861111482</c:v>
                </c:pt>
                <c:pt idx="3795">
                  <c:v>122.72894805563821</c:v>
                </c:pt>
                <c:pt idx="3796">
                  <c:v>122.76228250000212</c:v>
                </c:pt>
                <c:pt idx="3797">
                  <c:v>122.79558888892333</c:v>
                </c:pt>
                <c:pt idx="3798">
                  <c:v>122.82895083334711</c:v>
                </c:pt>
                <c:pt idx="3799">
                  <c:v>122.86225750002596</c:v>
                </c:pt>
                <c:pt idx="3800">
                  <c:v>122.89561944451597</c:v>
                </c:pt>
                <c:pt idx="3801">
                  <c:v>122.92892555554708</c:v>
                </c:pt>
                <c:pt idx="3802">
                  <c:v>122.96226027780109</c:v>
                </c:pt>
                <c:pt idx="3803">
                  <c:v>122.99559444447358</c:v>
                </c:pt>
                <c:pt idx="3804">
                  <c:v>123.02892861114609</c:v>
                </c:pt>
                <c:pt idx="3805">
                  <c:v>123.0622624999947</c:v>
                </c:pt>
                <c:pt idx="3806">
                  <c:v>123.09559666666719</c:v>
                </c:pt>
                <c:pt idx="3807">
                  <c:v>123.12893083340592</c:v>
                </c:pt>
                <c:pt idx="3808">
                  <c:v>123.16226555559371</c:v>
                </c:pt>
                <c:pt idx="3809">
                  <c:v>123.19559972226619</c:v>
                </c:pt>
                <c:pt idx="3810">
                  <c:v>123.22893416669633</c:v>
                </c:pt>
                <c:pt idx="3811">
                  <c:v>123.26229583336247</c:v>
                </c:pt>
                <c:pt idx="3812">
                  <c:v>123.29560222221745</c:v>
                </c:pt>
                <c:pt idx="3813">
                  <c:v>123.32896416670746</c:v>
                </c:pt>
                <c:pt idx="3814">
                  <c:v>123.3622986111376</c:v>
                </c:pt>
                <c:pt idx="3815">
                  <c:v>123.39560472223494</c:v>
                </c:pt>
                <c:pt idx="3816">
                  <c:v>123.42896694441636</c:v>
                </c:pt>
                <c:pt idx="3817">
                  <c:v>123.46230111115509</c:v>
                </c:pt>
                <c:pt idx="3818">
                  <c:v>123.49563527782757</c:v>
                </c:pt>
                <c:pt idx="3819">
                  <c:v>123.52896944450008</c:v>
                </c:pt>
                <c:pt idx="3820">
                  <c:v>123.56230388893022</c:v>
                </c:pt>
                <c:pt idx="3821">
                  <c:v>123.59563805553648</c:v>
                </c:pt>
                <c:pt idx="3822">
                  <c:v>123.62897250009908</c:v>
                </c:pt>
                <c:pt idx="3823">
                  <c:v>123.66227888888783</c:v>
                </c:pt>
                <c:pt idx="3824">
                  <c:v>123.69564055562019</c:v>
                </c:pt>
                <c:pt idx="3825">
                  <c:v>123.74564194447464</c:v>
                </c:pt>
                <c:pt idx="3826">
                  <c:v>123.77897666666243</c:v>
                </c:pt>
                <c:pt idx="3827">
                  <c:v>123.81231027788586</c:v>
                </c:pt>
                <c:pt idx="3828">
                  <c:v>123.84564416673449</c:v>
                </c:pt>
                <c:pt idx="3829">
                  <c:v>123.87897861116463</c:v>
                </c:pt>
                <c:pt idx="3830">
                  <c:v>123.9123133333524</c:v>
                </c:pt>
                <c:pt idx="3831">
                  <c:v>123.94561972227362</c:v>
                </c:pt>
                <c:pt idx="3832">
                  <c:v>123.97895361112224</c:v>
                </c:pt>
                <c:pt idx="3833">
                  <c:v>124.01231583336988</c:v>
                </c:pt>
                <c:pt idx="3834">
                  <c:v>124.04562222222486</c:v>
                </c:pt>
                <c:pt idx="3835">
                  <c:v>124.07898416671489</c:v>
                </c:pt>
                <c:pt idx="3836">
                  <c:v>124.11231833338738</c:v>
                </c:pt>
                <c:pt idx="3837">
                  <c:v>124.1456527778175</c:v>
                </c:pt>
                <c:pt idx="3838">
                  <c:v>124.17898722224766</c:v>
                </c:pt>
                <c:pt idx="3839">
                  <c:v>124.21232111116251</c:v>
                </c:pt>
                <c:pt idx="3840">
                  <c:v>124.245655277835</c:v>
                </c:pt>
                <c:pt idx="3841">
                  <c:v>124.27898972226512</c:v>
                </c:pt>
                <c:pt idx="3842">
                  <c:v>124.31232333335612</c:v>
                </c:pt>
                <c:pt idx="3843">
                  <c:v>124.34565750002861</c:v>
                </c:pt>
                <c:pt idx="3844">
                  <c:v>124.3789916667011</c:v>
                </c:pt>
                <c:pt idx="3845">
                  <c:v>124.41232638895511</c:v>
                </c:pt>
                <c:pt idx="3846">
                  <c:v>124.44566027780374</c:v>
                </c:pt>
                <c:pt idx="3847">
                  <c:v>124.47899444447623</c:v>
                </c:pt>
                <c:pt idx="3848">
                  <c:v>124.51232888890638</c:v>
                </c:pt>
                <c:pt idx="3849">
                  <c:v>124.54563527782759</c:v>
                </c:pt>
                <c:pt idx="3850">
                  <c:v>124.578997500009</c:v>
                </c:pt>
                <c:pt idx="3851">
                  <c:v>124.61233166674774</c:v>
                </c:pt>
                <c:pt idx="3852">
                  <c:v>124.64566555559634</c:v>
                </c:pt>
                <c:pt idx="3853">
                  <c:v>124.67900000002649</c:v>
                </c:pt>
                <c:pt idx="3854">
                  <c:v>124.71233416669898</c:v>
                </c:pt>
                <c:pt idx="3855">
                  <c:v>124.74566861112913</c:v>
                </c:pt>
                <c:pt idx="3856">
                  <c:v>124.77900249997774</c:v>
                </c:pt>
                <c:pt idx="3857">
                  <c:v>124.81233694454033</c:v>
                </c:pt>
                <c:pt idx="3858">
                  <c:v>124.84567083338897</c:v>
                </c:pt>
                <c:pt idx="3859">
                  <c:v>124.87900527781909</c:v>
                </c:pt>
                <c:pt idx="3860">
                  <c:v>124.91233972224924</c:v>
                </c:pt>
                <c:pt idx="3861">
                  <c:v>124.94567333334021</c:v>
                </c:pt>
                <c:pt idx="3862">
                  <c:v>124.97900750001273</c:v>
                </c:pt>
                <c:pt idx="3863">
                  <c:v>125.01234166675144</c:v>
                </c:pt>
                <c:pt idx="3864">
                  <c:v>125.04567611118156</c:v>
                </c:pt>
                <c:pt idx="3865">
                  <c:v>125.07901055561172</c:v>
                </c:pt>
                <c:pt idx="3866">
                  <c:v>125.11234472221798</c:v>
                </c:pt>
                <c:pt idx="3867">
                  <c:v>125.14567888889047</c:v>
                </c:pt>
                <c:pt idx="3868">
                  <c:v>125.17901305556296</c:v>
                </c:pt>
                <c:pt idx="3869">
                  <c:v>125.2123472223017</c:v>
                </c:pt>
                <c:pt idx="3870">
                  <c:v>125.24565361109046</c:v>
                </c:pt>
                <c:pt idx="3871">
                  <c:v>125.27901583333809</c:v>
                </c:pt>
                <c:pt idx="3872">
                  <c:v>125.31235027783447</c:v>
                </c:pt>
                <c:pt idx="3873">
                  <c:v>125.34565666668945</c:v>
                </c:pt>
                <c:pt idx="3874">
                  <c:v>125.37901861117945</c:v>
                </c:pt>
                <c:pt idx="3875">
                  <c:v>125.4123525000943</c:v>
                </c:pt>
                <c:pt idx="3876">
                  <c:v>125.44568666670057</c:v>
                </c:pt>
                <c:pt idx="3877">
                  <c:v>125.47902083337306</c:v>
                </c:pt>
                <c:pt idx="3878">
                  <c:v>125.51235527780321</c:v>
                </c:pt>
                <c:pt idx="3879">
                  <c:v>125.54568972223336</c:v>
                </c:pt>
                <c:pt idx="3880">
                  <c:v>125.57902361121444</c:v>
                </c:pt>
                <c:pt idx="3881">
                  <c:v>125.6123577778207</c:v>
                </c:pt>
                <c:pt idx="3882">
                  <c:v>125.64569222225083</c:v>
                </c:pt>
                <c:pt idx="3883">
                  <c:v>125.67902638892332</c:v>
                </c:pt>
                <c:pt idx="3884">
                  <c:v>125.71236083335347</c:v>
                </c:pt>
                <c:pt idx="3885">
                  <c:v>125.74569500002596</c:v>
                </c:pt>
                <c:pt idx="3886">
                  <c:v>125.77902861118318</c:v>
                </c:pt>
                <c:pt idx="3887">
                  <c:v>125.8123630556133</c:v>
                </c:pt>
                <c:pt idx="3888">
                  <c:v>125.84569777780109</c:v>
                </c:pt>
                <c:pt idx="3889">
                  <c:v>125.87903138889206</c:v>
                </c:pt>
                <c:pt idx="3890">
                  <c:v>125.91236555556455</c:v>
                </c:pt>
                <c:pt idx="3891">
                  <c:v>125.9456999999947</c:v>
                </c:pt>
                <c:pt idx="3892">
                  <c:v>125.97903416673341</c:v>
                </c:pt>
                <c:pt idx="3893">
                  <c:v>126.01236861116357</c:v>
                </c:pt>
                <c:pt idx="3894">
                  <c:v>126.04570277783606</c:v>
                </c:pt>
                <c:pt idx="3895">
                  <c:v>126.07903694450854</c:v>
                </c:pt>
                <c:pt idx="3896">
                  <c:v>126.11237138887248</c:v>
                </c:pt>
                <c:pt idx="3897">
                  <c:v>126.14570555554496</c:v>
                </c:pt>
                <c:pt idx="3898">
                  <c:v>126.17904000004134</c:v>
                </c:pt>
                <c:pt idx="3899">
                  <c:v>126.21237388895617</c:v>
                </c:pt>
                <c:pt idx="3900">
                  <c:v>126.24570833338632</c:v>
                </c:pt>
                <c:pt idx="3901">
                  <c:v>126.27904249999258</c:v>
                </c:pt>
                <c:pt idx="3902">
                  <c:v>126.31237638890744</c:v>
                </c:pt>
                <c:pt idx="3903">
                  <c:v>126.34571083340379</c:v>
                </c:pt>
                <c:pt idx="3904">
                  <c:v>126.37904527783394</c:v>
                </c:pt>
                <c:pt idx="3905">
                  <c:v>126.41237916674879</c:v>
                </c:pt>
                <c:pt idx="3906">
                  <c:v>126.44571333335506</c:v>
                </c:pt>
                <c:pt idx="3907">
                  <c:v>126.47904777778518</c:v>
                </c:pt>
                <c:pt idx="3908">
                  <c:v>126.5123819444577</c:v>
                </c:pt>
                <c:pt idx="3909">
                  <c:v>126.54571611119641</c:v>
                </c:pt>
                <c:pt idx="3910">
                  <c:v>126.57904972228738</c:v>
                </c:pt>
                <c:pt idx="3911">
                  <c:v>126.61238416671753</c:v>
                </c:pt>
                <c:pt idx="3912">
                  <c:v>126.64571833339002</c:v>
                </c:pt>
                <c:pt idx="3913">
                  <c:v>126.67905250006251</c:v>
                </c:pt>
                <c:pt idx="3914">
                  <c:v>126.71238666666878</c:v>
                </c:pt>
                <c:pt idx="3915">
                  <c:v>126.74569333334765</c:v>
                </c:pt>
                <c:pt idx="3916">
                  <c:v>126.77902750002013</c:v>
                </c:pt>
                <c:pt idx="3917">
                  <c:v>126.81238944451013</c:v>
                </c:pt>
                <c:pt idx="3918">
                  <c:v>126.84569638894664</c:v>
                </c:pt>
                <c:pt idx="3919">
                  <c:v>126.87905805554655</c:v>
                </c:pt>
                <c:pt idx="3920">
                  <c:v>126.91236416671012</c:v>
                </c:pt>
                <c:pt idx="3921">
                  <c:v>126.94572638895775</c:v>
                </c:pt>
                <c:pt idx="3922">
                  <c:v>126.97906055563027</c:v>
                </c:pt>
                <c:pt idx="3923">
                  <c:v>127.01239500006039</c:v>
                </c:pt>
                <c:pt idx="3924">
                  <c:v>127.04572916666666</c:v>
                </c:pt>
                <c:pt idx="3925">
                  <c:v>127.07906333333915</c:v>
                </c:pt>
                <c:pt idx="3926">
                  <c:v>127.11236944450272</c:v>
                </c:pt>
                <c:pt idx="3927">
                  <c:v>127.14570416669051</c:v>
                </c:pt>
                <c:pt idx="3928">
                  <c:v>127.179038333363</c:v>
                </c:pt>
                <c:pt idx="3929">
                  <c:v>127.21237222221163</c:v>
                </c:pt>
                <c:pt idx="3930">
                  <c:v>127.245706666708</c:v>
                </c:pt>
                <c:pt idx="3931">
                  <c:v>127.27904083338049</c:v>
                </c:pt>
                <c:pt idx="3932">
                  <c:v>127.31240277780427</c:v>
                </c:pt>
                <c:pt idx="3933">
                  <c:v>127.34570916665925</c:v>
                </c:pt>
                <c:pt idx="3934">
                  <c:v>127.37904333333174</c:v>
                </c:pt>
                <c:pt idx="3935">
                  <c:v>127.41240527782176</c:v>
                </c:pt>
                <c:pt idx="3936">
                  <c:v>127.4457119445006</c:v>
                </c:pt>
                <c:pt idx="3937">
                  <c:v>127.47907388892438</c:v>
                </c:pt>
                <c:pt idx="3938">
                  <c:v>127.51238000002172</c:v>
                </c:pt>
                <c:pt idx="3939">
                  <c:v>127.54571416669421</c:v>
                </c:pt>
                <c:pt idx="3940">
                  <c:v>127.57904861112436</c:v>
                </c:pt>
                <c:pt idx="3941">
                  <c:v>127.61238305562071</c:v>
                </c:pt>
                <c:pt idx="3942">
                  <c:v>127.64571722229323</c:v>
                </c:pt>
                <c:pt idx="3943">
                  <c:v>127.6790513888995</c:v>
                </c:pt>
                <c:pt idx="3944">
                  <c:v>127.71241305556563</c:v>
                </c:pt>
                <c:pt idx="3945">
                  <c:v>127.74572000000211</c:v>
                </c:pt>
                <c:pt idx="3946">
                  <c:v>127.77908138897683</c:v>
                </c:pt>
                <c:pt idx="3947">
                  <c:v>127.81238833341334</c:v>
                </c:pt>
                <c:pt idx="3948">
                  <c:v>127.84572222226197</c:v>
                </c:pt>
                <c:pt idx="3949">
                  <c:v>127.87905638893446</c:v>
                </c:pt>
                <c:pt idx="3950">
                  <c:v>127.91239055560695</c:v>
                </c:pt>
                <c:pt idx="3951">
                  <c:v>127.94572472221321</c:v>
                </c:pt>
                <c:pt idx="3952">
                  <c:v>127.9790588888857</c:v>
                </c:pt>
                <c:pt idx="3953">
                  <c:v>128.01239333338208</c:v>
                </c:pt>
                <c:pt idx="3954">
                  <c:v>128.04572750005457</c:v>
                </c:pt>
                <c:pt idx="3955">
                  <c:v>128.07906194448472</c:v>
                </c:pt>
                <c:pt idx="3956">
                  <c:v>128.11239611115721</c:v>
                </c:pt>
                <c:pt idx="3957">
                  <c:v>128.1457302778297</c:v>
                </c:pt>
                <c:pt idx="3958">
                  <c:v>128.1790647221936</c:v>
                </c:pt>
                <c:pt idx="3959">
                  <c:v>128.21239888893234</c:v>
                </c:pt>
                <c:pt idx="3960">
                  <c:v>128.24576083335612</c:v>
                </c:pt>
                <c:pt idx="3961">
                  <c:v>128.27906694445346</c:v>
                </c:pt>
                <c:pt idx="3962">
                  <c:v>128.31240138894981</c:v>
                </c:pt>
                <c:pt idx="3963">
                  <c:v>128.34573527779844</c:v>
                </c:pt>
                <c:pt idx="3964">
                  <c:v>128.37907000005245</c:v>
                </c:pt>
                <c:pt idx="3965">
                  <c:v>128.41243166671859</c:v>
                </c:pt>
                <c:pt idx="3966">
                  <c:v>128.44576611114871</c:v>
                </c:pt>
                <c:pt idx="3967">
                  <c:v>128.47907222224606</c:v>
                </c:pt>
                <c:pt idx="3968">
                  <c:v>128.51240666667621</c:v>
                </c:pt>
                <c:pt idx="3969">
                  <c:v>128.54574055559107</c:v>
                </c:pt>
                <c:pt idx="3970">
                  <c:v>128.57907527784508</c:v>
                </c:pt>
                <c:pt idx="3971">
                  <c:v>128.61240944451757</c:v>
                </c:pt>
                <c:pt idx="3972">
                  <c:v>128.64574333336617</c:v>
                </c:pt>
                <c:pt idx="3973">
                  <c:v>128.67907777779632</c:v>
                </c:pt>
                <c:pt idx="3974">
                  <c:v>128.71241194446881</c:v>
                </c:pt>
                <c:pt idx="3975">
                  <c:v>128.7457461111413</c:v>
                </c:pt>
                <c:pt idx="3976">
                  <c:v>128.77907999998993</c:v>
                </c:pt>
                <c:pt idx="3977">
                  <c:v>128.81241444448631</c:v>
                </c:pt>
                <c:pt idx="3978">
                  <c:v>128.8457486111588</c:v>
                </c:pt>
                <c:pt idx="3979">
                  <c:v>128.87908305558892</c:v>
                </c:pt>
                <c:pt idx="3980">
                  <c:v>128.91241694450378</c:v>
                </c:pt>
                <c:pt idx="3981">
                  <c:v>128.94575111111004</c:v>
                </c:pt>
                <c:pt idx="3982">
                  <c:v>128.9790858334303</c:v>
                </c:pt>
                <c:pt idx="3983">
                  <c:v>129.01241972227891</c:v>
                </c:pt>
                <c:pt idx="3984">
                  <c:v>129.04575416670906</c:v>
                </c:pt>
                <c:pt idx="3985">
                  <c:v>129.07908833338155</c:v>
                </c:pt>
                <c:pt idx="3986">
                  <c:v>129.11242277781167</c:v>
                </c:pt>
                <c:pt idx="3987">
                  <c:v>129.1457566666603</c:v>
                </c:pt>
                <c:pt idx="3988">
                  <c:v>129.17909111115668</c:v>
                </c:pt>
                <c:pt idx="3989">
                  <c:v>129.21242527782917</c:v>
                </c:pt>
                <c:pt idx="3990">
                  <c:v>129.24575916674402</c:v>
                </c:pt>
                <c:pt idx="3991">
                  <c:v>129.27909361110792</c:v>
                </c:pt>
                <c:pt idx="3992">
                  <c:v>129.31242777778041</c:v>
                </c:pt>
                <c:pt idx="3993">
                  <c:v>129.34578972227044</c:v>
                </c:pt>
                <c:pt idx="3994">
                  <c:v>129.37909638894928</c:v>
                </c:pt>
                <c:pt idx="3995">
                  <c:v>129.41243027786413</c:v>
                </c:pt>
                <c:pt idx="3996">
                  <c:v>129.44579250004557</c:v>
                </c:pt>
                <c:pt idx="3997">
                  <c:v>129.47909916672441</c:v>
                </c:pt>
                <c:pt idx="3998">
                  <c:v>129.51243305557304</c:v>
                </c:pt>
                <c:pt idx="3999">
                  <c:v>129.54576722231175</c:v>
                </c:pt>
                <c:pt idx="4000">
                  <c:v>129.57910138898427</c:v>
                </c:pt>
                <c:pt idx="4001">
                  <c:v>129.61243583334817</c:v>
                </c:pt>
                <c:pt idx="4002">
                  <c:v>129.64576972226303</c:v>
                </c:pt>
                <c:pt idx="4003">
                  <c:v>129.67910361117788</c:v>
                </c:pt>
                <c:pt idx="4004">
                  <c:v>129.7124386111233</c:v>
                </c:pt>
                <c:pt idx="4005">
                  <c:v>129.74577250010438</c:v>
                </c:pt>
                <c:pt idx="4006">
                  <c:v>129.77910666671065</c:v>
                </c:pt>
                <c:pt idx="4007">
                  <c:v>129.81244138896466</c:v>
                </c:pt>
                <c:pt idx="4008">
                  <c:v>129.84577527781329</c:v>
                </c:pt>
                <c:pt idx="4009">
                  <c:v>129.87910944448578</c:v>
                </c:pt>
                <c:pt idx="4010">
                  <c:v>129.91244333333438</c:v>
                </c:pt>
                <c:pt idx="4011">
                  <c:v>129.94580583340593</c:v>
                </c:pt>
                <c:pt idx="4012">
                  <c:v>129.97911166674561</c:v>
                </c:pt>
                <c:pt idx="4013">
                  <c:v>130.01244611117576</c:v>
                </c:pt>
                <c:pt idx="4014">
                  <c:v>130.04580833342339</c:v>
                </c:pt>
                <c:pt idx="4015">
                  <c:v>130.07911444445452</c:v>
                </c:pt>
                <c:pt idx="4016">
                  <c:v>130.11244833336937</c:v>
                </c:pt>
                <c:pt idx="4017">
                  <c:v>130.14578277786572</c:v>
                </c:pt>
                <c:pt idx="4018">
                  <c:v>130.17911722229587</c:v>
                </c:pt>
                <c:pt idx="4019">
                  <c:v>130.21245138890214</c:v>
                </c:pt>
                <c:pt idx="4020">
                  <c:v>130.24581305556828</c:v>
                </c:pt>
                <c:pt idx="4021">
                  <c:v>130.27914777782229</c:v>
                </c:pt>
                <c:pt idx="4022">
                  <c:v>130.31245388891961</c:v>
                </c:pt>
                <c:pt idx="4023">
                  <c:v>130.34578805565835</c:v>
                </c:pt>
                <c:pt idx="4024">
                  <c:v>130.37912222226461</c:v>
                </c:pt>
                <c:pt idx="4025">
                  <c:v>130.41248416668839</c:v>
                </c:pt>
                <c:pt idx="4026">
                  <c:v>130.44581833336088</c:v>
                </c:pt>
                <c:pt idx="4027">
                  <c:v>130.47915250009962</c:v>
                </c:pt>
                <c:pt idx="4028">
                  <c:v>130.51248694446352</c:v>
                </c:pt>
                <c:pt idx="4029">
                  <c:v>130.54579333338472</c:v>
                </c:pt>
                <c:pt idx="4030">
                  <c:v>130.57915555556616</c:v>
                </c:pt>
                <c:pt idx="4031">
                  <c:v>130.61248944448101</c:v>
                </c:pt>
                <c:pt idx="4032">
                  <c:v>130.64579611115985</c:v>
                </c:pt>
                <c:pt idx="4033">
                  <c:v>130.67915805558363</c:v>
                </c:pt>
                <c:pt idx="4034">
                  <c:v>130.71249194449848</c:v>
                </c:pt>
                <c:pt idx="4035">
                  <c:v>130.74582611117097</c:v>
                </c:pt>
                <c:pt idx="4036">
                  <c:v>130.77916055560112</c:v>
                </c:pt>
                <c:pt idx="4037">
                  <c:v>130.81249500003125</c:v>
                </c:pt>
                <c:pt idx="4038">
                  <c:v>130.84582888887988</c:v>
                </c:pt>
                <c:pt idx="4039">
                  <c:v>130.87916333337625</c:v>
                </c:pt>
                <c:pt idx="4040">
                  <c:v>130.91249777780638</c:v>
                </c:pt>
                <c:pt idx="4041">
                  <c:v>130.94583194447887</c:v>
                </c:pt>
                <c:pt idx="4042">
                  <c:v>130.97916583339372</c:v>
                </c:pt>
                <c:pt idx="4043">
                  <c:v>131.01249999999999</c:v>
                </c:pt>
                <c:pt idx="4044">
                  <c:v>131.04583388891484</c:v>
                </c:pt>
                <c:pt idx="4045">
                  <c:v>131.07916833341122</c:v>
                </c:pt>
                <c:pt idx="4046">
                  <c:v>131.11250277784134</c:v>
                </c:pt>
                <c:pt idx="4047">
                  <c:v>131.14583666668997</c:v>
                </c:pt>
                <c:pt idx="4048">
                  <c:v>131.17917083336246</c:v>
                </c:pt>
                <c:pt idx="4049">
                  <c:v>131.21250500003498</c:v>
                </c:pt>
                <c:pt idx="4050">
                  <c:v>131.24583972228899</c:v>
                </c:pt>
                <c:pt idx="4051">
                  <c:v>131.27917416671912</c:v>
                </c:pt>
                <c:pt idx="4052">
                  <c:v>131.31250805563397</c:v>
                </c:pt>
                <c:pt idx="4053">
                  <c:v>131.34584249999787</c:v>
                </c:pt>
                <c:pt idx="4054">
                  <c:v>131.37917611115509</c:v>
                </c:pt>
                <c:pt idx="4055">
                  <c:v>131.41248277783393</c:v>
                </c:pt>
                <c:pt idx="4056">
                  <c:v>131.44584472225773</c:v>
                </c:pt>
                <c:pt idx="4057">
                  <c:v>131.47915138887035</c:v>
                </c:pt>
                <c:pt idx="4058">
                  <c:v>131.51251305560271</c:v>
                </c:pt>
                <c:pt idx="4059">
                  <c:v>131.54584750003283</c:v>
                </c:pt>
                <c:pt idx="4060">
                  <c:v>131.5791541667117</c:v>
                </c:pt>
                <c:pt idx="4061">
                  <c:v>131.61251583331162</c:v>
                </c:pt>
                <c:pt idx="4062">
                  <c:v>131.64582222223282</c:v>
                </c:pt>
                <c:pt idx="4063">
                  <c:v>131.67918444448048</c:v>
                </c:pt>
                <c:pt idx="4064">
                  <c:v>131.71251861115297</c:v>
                </c:pt>
                <c:pt idx="4065">
                  <c:v>131.7458530555831</c:v>
                </c:pt>
                <c:pt idx="4066">
                  <c:v>131.77918722225559</c:v>
                </c:pt>
                <c:pt idx="4067">
                  <c:v>131.81252111110422</c:v>
                </c:pt>
                <c:pt idx="4068">
                  <c:v>131.84582777778309</c:v>
                </c:pt>
                <c:pt idx="4069">
                  <c:v>131.87918972227308</c:v>
                </c:pt>
                <c:pt idx="4070">
                  <c:v>131.91249611119429</c:v>
                </c:pt>
                <c:pt idx="4071">
                  <c:v>131.9458577777942</c:v>
                </c:pt>
                <c:pt idx="4072">
                  <c:v>131.97919222222436</c:v>
                </c:pt>
                <c:pt idx="4073">
                  <c:v>132.01252638889684</c:v>
                </c:pt>
                <c:pt idx="4074">
                  <c:v>132.04586083339319</c:v>
                </c:pt>
                <c:pt idx="4075">
                  <c:v>132.07916722224817</c:v>
                </c:pt>
                <c:pt idx="4076">
                  <c:v>132.11252916667198</c:v>
                </c:pt>
                <c:pt idx="4077">
                  <c:v>132.14583555559318</c:v>
                </c:pt>
                <c:pt idx="4078">
                  <c:v>132.17919750001695</c:v>
                </c:pt>
                <c:pt idx="4079">
                  <c:v>132.21253138886559</c:v>
                </c:pt>
                <c:pt idx="4080">
                  <c:v>132.26253333336777</c:v>
                </c:pt>
                <c:pt idx="4081">
                  <c:v>132.29586722228262</c:v>
                </c:pt>
                <c:pt idx="4082">
                  <c:v>132.32920138895511</c:v>
                </c:pt>
                <c:pt idx="4083">
                  <c:v>132.3625361111429</c:v>
                </c:pt>
                <c:pt idx="4084">
                  <c:v>132.39584222224025</c:v>
                </c:pt>
                <c:pt idx="4085">
                  <c:v>132.42920416673024</c:v>
                </c:pt>
                <c:pt idx="4086">
                  <c:v>132.46253833340273</c:v>
                </c:pt>
                <c:pt idx="4087">
                  <c:v>132.49587277783289</c:v>
                </c:pt>
                <c:pt idx="4088">
                  <c:v>132.52920694443915</c:v>
                </c:pt>
                <c:pt idx="4089">
                  <c:v>132.56251305560272</c:v>
                </c:pt>
                <c:pt idx="4090">
                  <c:v>132.59587555560802</c:v>
                </c:pt>
                <c:pt idx="4091">
                  <c:v>132.62920972228051</c:v>
                </c:pt>
                <c:pt idx="4092">
                  <c:v>132.66254333337147</c:v>
                </c:pt>
                <c:pt idx="4093">
                  <c:v>132.69587805555926</c:v>
                </c:pt>
                <c:pt idx="4094">
                  <c:v>132.72921250005564</c:v>
                </c:pt>
                <c:pt idx="4095">
                  <c:v>132.7625466666619</c:v>
                </c:pt>
                <c:pt idx="4096">
                  <c:v>132.79588055564298</c:v>
                </c:pt>
                <c:pt idx="4097">
                  <c:v>132.82921472231547</c:v>
                </c:pt>
                <c:pt idx="4098">
                  <c:v>132.86254944450326</c:v>
                </c:pt>
                <c:pt idx="4099">
                  <c:v>132.89588361117575</c:v>
                </c:pt>
                <c:pt idx="4100">
                  <c:v>132.92921722226671</c:v>
                </c:pt>
                <c:pt idx="4101">
                  <c:v>132.96255166669687</c:v>
                </c:pt>
                <c:pt idx="4102">
                  <c:v>132.99588583343558</c:v>
                </c:pt>
                <c:pt idx="4103">
                  <c:v>133.02922000004185</c:v>
                </c:pt>
                <c:pt idx="4104">
                  <c:v>133.06255416671436</c:v>
                </c:pt>
                <c:pt idx="4105">
                  <c:v>133.09588861114449</c:v>
                </c:pt>
                <c:pt idx="4106">
                  <c:v>133.12922277781698</c:v>
                </c:pt>
                <c:pt idx="4107">
                  <c:v>133.16255722224713</c:v>
                </c:pt>
                <c:pt idx="4108">
                  <c:v>133.19589111116198</c:v>
                </c:pt>
                <c:pt idx="4109">
                  <c:v>133.22922527783447</c:v>
                </c:pt>
                <c:pt idx="4110">
                  <c:v>133.2625597222646</c:v>
                </c:pt>
                <c:pt idx="4111">
                  <c:v>133.29589388893712</c:v>
                </c:pt>
                <c:pt idx="4112">
                  <c:v>133.32922777778572</c:v>
                </c:pt>
                <c:pt idx="4113">
                  <c:v>133.36256222221587</c:v>
                </c:pt>
                <c:pt idx="4114">
                  <c:v>133.39589611119695</c:v>
                </c:pt>
                <c:pt idx="4115">
                  <c:v>133.42923083338474</c:v>
                </c:pt>
                <c:pt idx="4116">
                  <c:v>133.46256472223334</c:v>
                </c:pt>
                <c:pt idx="4117">
                  <c:v>133.49589944448735</c:v>
                </c:pt>
                <c:pt idx="4118">
                  <c:v>133.52923333333598</c:v>
                </c:pt>
                <c:pt idx="4119">
                  <c:v>133.56256750000847</c:v>
                </c:pt>
                <c:pt idx="4120">
                  <c:v>133.59590222226248</c:v>
                </c:pt>
                <c:pt idx="4121">
                  <c:v>133.62923555559581</c:v>
                </c:pt>
                <c:pt idx="4122">
                  <c:v>133.66257000002597</c:v>
                </c:pt>
                <c:pt idx="4123">
                  <c:v>133.69590444445609</c:v>
                </c:pt>
                <c:pt idx="4124">
                  <c:v>133.72923861112861</c:v>
                </c:pt>
                <c:pt idx="4125">
                  <c:v>133.76257277786732</c:v>
                </c:pt>
                <c:pt idx="4126">
                  <c:v>133.79590694447359</c:v>
                </c:pt>
                <c:pt idx="4127">
                  <c:v>133.82924111114608</c:v>
                </c:pt>
                <c:pt idx="4128">
                  <c:v>133.86254750006728</c:v>
                </c:pt>
                <c:pt idx="4129">
                  <c:v>133.89590972224872</c:v>
                </c:pt>
                <c:pt idx="4130">
                  <c:v>133.92924361116357</c:v>
                </c:pt>
                <c:pt idx="4131">
                  <c:v>133.96257777776984</c:v>
                </c:pt>
                <c:pt idx="4132">
                  <c:v>133.99591222226618</c:v>
                </c:pt>
                <c:pt idx="4133">
                  <c:v>134.02924611118104</c:v>
                </c:pt>
                <c:pt idx="4134">
                  <c:v>134.06258083336883</c:v>
                </c:pt>
                <c:pt idx="4135">
                  <c:v>134.09591472228368</c:v>
                </c:pt>
                <c:pt idx="4136">
                  <c:v>134.12924916664758</c:v>
                </c:pt>
                <c:pt idx="4137">
                  <c:v>134.16258333338632</c:v>
                </c:pt>
                <c:pt idx="4138">
                  <c:v>134.19591750005881</c:v>
                </c:pt>
                <c:pt idx="4139">
                  <c:v>134.2292516667313</c:v>
                </c:pt>
                <c:pt idx="4140">
                  <c:v>134.26258583340379</c:v>
                </c:pt>
                <c:pt idx="4141">
                  <c:v>134.29589250008266</c:v>
                </c:pt>
                <c:pt idx="4142">
                  <c:v>134.32925444444021</c:v>
                </c:pt>
                <c:pt idx="4143">
                  <c:v>134.36258861117892</c:v>
                </c:pt>
                <c:pt idx="4144">
                  <c:v>134.39589472227627</c:v>
                </c:pt>
                <c:pt idx="4145">
                  <c:v>134.42925694452393</c:v>
                </c:pt>
                <c:pt idx="4146">
                  <c:v>134.46259138888783</c:v>
                </c:pt>
                <c:pt idx="4147">
                  <c:v>134.49592527780268</c:v>
                </c:pt>
                <c:pt idx="4148">
                  <c:v>134.52925916671754</c:v>
                </c:pt>
                <c:pt idx="4149">
                  <c:v>134.5625933333238</c:v>
                </c:pt>
                <c:pt idx="4150">
                  <c:v>134.59592805564404</c:v>
                </c:pt>
                <c:pt idx="4151">
                  <c:v>134.62923444449902</c:v>
                </c:pt>
                <c:pt idx="4152">
                  <c:v>134.66259611116516</c:v>
                </c:pt>
                <c:pt idx="4153">
                  <c:v>134.69593055559528</c:v>
                </c:pt>
                <c:pt idx="4154">
                  <c:v>134.72926472220155</c:v>
                </c:pt>
                <c:pt idx="4155">
                  <c:v>134.76259888894029</c:v>
                </c:pt>
                <c:pt idx="4156">
                  <c:v>134.79593277785514</c:v>
                </c:pt>
                <c:pt idx="4157">
                  <c:v>134.82926722228527</c:v>
                </c:pt>
                <c:pt idx="4158">
                  <c:v>134.8626011111339</c:v>
                </c:pt>
                <c:pt idx="4159">
                  <c:v>134.89593583332169</c:v>
                </c:pt>
                <c:pt idx="4160">
                  <c:v>134.92924222224289</c:v>
                </c:pt>
                <c:pt idx="4161">
                  <c:v>134.96260444449055</c:v>
                </c:pt>
                <c:pt idx="4162">
                  <c:v>134.99593861116304</c:v>
                </c:pt>
                <c:pt idx="4163">
                  <c:v>135.02927277783553</c:v>
                </c:pt>
                <c:pt idx="4164">
                  <c:v>135.06257972227203</c:v>
                </c:pt>
                <c:pt idx="4165">
                  <c:v>135.09591361112064</c:v>
                </c:pt>
                <c:pt idx="4166">
                  <c:v>135.12927527778677</c:v>
                </c:pt>
                <c:pt idx="4167">
                  <c:v>135.16260972228315</c:v>
                </c:pt>
                <c:pt idx="4168">
                  <c:v>135.19591611113813</c:v>
                </c:pt>
                <c:pt idx="4169">
                  <c:v>135.22925055563451</c:v>
                </c:pt>
                <c:pt idx="4170">
                  <c:v>135.2626122222344</c:v>
                </c:pt>
                <c:pt idx="4171">
                  <c:v>135.29594638890691</c:v>
                </c:pt>
                <c:pt idx="4172">
                  <c:v>135.32925305558575</c:v>
                </c:pt>
                <c:pt idx="4173">
                  <c:v>135.36258750001591</c:v>
                </c:pt>
                <c:pt idx="4174">
                  <c:v>135.3959494445059</c:v>
                </c:pt>
                <c:pt idx="4175">
                  <c:v>135.42928333335453</c:v>
                </c:pt>
                <c:pt idx="4176">
                  <c:v>135.46261750002702</c:v>
                </c:pt>
                <c:pt idx="4177">
                  <c:v>135.49595222221481</c:v>
                </c:pt>
                <c:pt idx="4178">
                  <c:v>135.52928583343825</c:v>
                </c:pt>
                <c:pt idx="4179">
                  <c:v>135.56262027780215</c:v>
                </c:pt>
                <c:pt idx="4180">
                  <c:v>135.59595416671701</c:v>
                </c:pt>
                <c:pt idx="4181">
                  <c:v>135.62928861114713</c:v>
                </c:pt>
                <c:pt idx="4182">
                  <c:v>135.66262305557728</c:v>
                </c:pt>
                <c:pt idx="4183">
                  <c:v>135.69592972225612</c:v>
                </c:pt>
                <c:pt idx="4184">
                  <c:v>135.72926361117098</c:v>
                </c:pt>
                <c:pt idx="4185">
                  <c:v>135.76259805553488</c:v>
                </c:pt>
                <c:pt idx="4186">
                  <c:v>135.79593222227362</c:v>
                </c:pt>
                <c:pt idx="4187">
                  <c:v>135.82929444445503</c:v>
                </c:pt>
                <c:pt idx="4188">
                  <c:v>135.8626005556186</c:v>
                </c:pt>
                <c:pt idx="4189">
                  <c:v>135.89593472229109</c:v>
                </c:pt>
                <c:pt idx="4190">
                  <c:v>135.92929694453875</c:v>
                </c:pt>
                <c:pt idx="4191">
                  <c:v>135.96260305556987</c:v>
                </c:pt>
                <c:pt idx="4192">
                  <c:v>135.99593750006622</c:v>
                </c:pt>
                <c:pt idx="4193">
                  <c:v>136.02927166673871</c:v>
                </c:pt>
                <c:pt idx="4194">
                  <c:v>136.06260583341123</c:v>
                </c:pt>
                <c:pt idx="4195">
                  <c:v>136.09596777776878</c:v>
                </c:pt>
                <c:pt idx="4196">
                  <c:v>136.12927444444762</c:v>
                </c:pt>
                <c:pt idx="4197">
                  <c:v>136.16260861112011</c:v>
                </c:pt>
                <c:pt idx="4198">
                  <c:v>136.19594305561648</c:v>
                </c:pt>
                <c:pt idx="4199">
                  <c:v>136.22927694453134</c:v>
                </c:pt>
                <c:pt idx="4200">
                  <c:v>136.26261166671912</c:v>
                </c:pt>
                <c:pt idx="4201">
                  <c:v>136.29594527781009</c:v>
                </c:pt>
                <c:pt idx="4202">
                  <c:v>136.32927944448258</c:v>
                </c:pt>
                <c:pt idx="4203">
                  <c:v>136.36261388897896</c:v>
                </c:pt>
                <c:pt idx="4204">
                  <c:v>136.39594805565144</c:v>
                </c:pt>
                <c:pt idx="4205">
                  <c:v>136.42928250001538</c:v>
                </c:pt>
                <c:pt idx="4206">
                  <c:v>136.46261666668786</c:v>
                </c:pt>
                <c:pt idx="4207">
                  <c:v>136.49595111111799</c:v>
                </c:pt>
                <c:pt idx="4208">
                  <c:v>136.52928527779051</c:v>
                </c:pt>
                <c:pt idx="4209">
                  <c:v>136.5626472222805</c:v>
                </c:pt>
                <c:pt idx="4210">
                  <c:v>136.59595361113549</c:v>
                </c:pt>
                <c:pt idx="4211">
                  <c:v>136.62931555555926</c:v>
                </c:pt>
                <c:pt idx="4212">
                  <c:v>136.66262194448046</c:v>
                </c:pt>
                <c:pt idx="4213">
                  <c:v>136.69595638891062</c:v>
                </c:pt>
                <c:pt idx="4214">
                  <c:v>136.72929000000158</c:v>
                </c:pt>
                <c:pt idx="4215">
                  <c:v>136.76262444449796</c:v>
                </c:pt>
                <c:pt idx="4216">
                  <c:v>136.79595861117045</c:v>
                </c:pt>
                <c:pt idx="4217">
                  <c:v>136.82929277784294</c:v>
                </c:pt>
                <c:pt idx="4218">
                  <c:v>136.86262722227309</c:v>
                </c:pt>
                <c:pt idx="4219">
                  <c:v>136.89596138894558</c:v>
                </c:pt>
                <c:pt idx="4220">
                  <c:v>136.92929555555185</c:v>
                </c:pt>
                <c:pt idx="4221">
                  <c:v>136.96263000004822</c:v>
                </c:pt>
                <c:pt idx="4222">
                  <c:v>136.99596416672071</c:v>
                </c:pt>
                <c:pt idx="4223">
                  <c:v>137.02929861115084</c:v>
                </c:pt>
                <c:pt idx="4224">
                  <c:v>137.06263222224183</c:v>
                </c:pt>
                <c:pt idx="4225">
                  <c:v>137.09596666667196</c:v>
                </c:pt>
                <c:pt idx="4226">
                  <c:v>137.12930083334447</c:v>
                </c:pt>
                <c:pt idx="4227">
                  <c:v>137.16263527784082</c:v>
                </c:pt>
                <c:pt idx="4228">
                  <c:v>137.19596916668945</c:v>
                </c:pt>
                <c:pt idx="4229">
                  <c:v>137.22930388894346</c:v>
                </c:pt>
                <c:pt idx="4230">
                  <c:v>137.26266583343346</c:v>
                </c:pt>
                <c:pt idx="4231">
                  <c:v>137.29597194446458</c:v>
                </c:pt>
                <c:pt idx="4232">
                  <c:v>137.32930611113707</c:v>
                </c:pt>
                <c:pt idx="4233">
                  <c:v>137.36264027780956</c:v>
                </c:pt>
                <c:pt idx="4234">
                  <c:v>137.39597416672441</c:v>
                </c:pt>
                <c:pt idx="4235">
                  <c:v>137.4293088889122</c:v>
                </c:pt>
                <c:pt idx="4236">
                  <c:v>137.46264277782706</c:v>
                </c:pt>
                <c:pt idx="4237">
                  <c:v>137.49600500007472</c:v>
                </c:pt>
                <c:pt idx="4238">
                  <c:v>137.52931138886345</c:v>
                </c:pt>
                <c:pt idx="4239">
                  <c:v>137.56264555560219</c:v>
                </c:pt>
                <c:pt idx="4240">
                  <c:v>137.5960077777836</c:v>
                </c:pt>
                <c:pt idx="4241">
                  <c:v>137.62931388894717</c:v>
                </c:pt>
                <c:pt idx="4242">
                  <c:v>137.66264833337732</c:v>
                </c:pt>
                <c:pt idx="4243">
                  <c:v>137.69598249998359</c:v>
                </c:pt>
                <c:pt idx="4244">
                  <c:v>137.72931666665608</c:v>
                </c:pt>
                <c:pt idx="4245">
                  <c:v>137.76265083339479</c:v>
                </c:pt>
                <c:pt idx="4246">
                  <c:v>137.79598500006728</c:v>
                </c:pt>
                <c:pt idx="4247">
                  <c:v>137.82931916673979</c:v>
                </c:pt>
                <c:pt idx="4248">
                  <c:v>137.8626536111037</c:v>
                </c:pt>
                <c:pt idx="4249">
                  <c:v>137.89598777777618</c:v>
                </c:pt>
                <c:pt idx="4250">
                  <c:v>137.92932166675726</c:v>
                </c:pt>
                <c:pt idx="4251">
                  <c:v>137.96265611118741</c:v>
                </c:pt>
                <c:pt idx="4252">
                  <c:v>137.9959902778599</c:v>
                </c:pt>
                <c:pt idx="4253">
                  <c:v>138.02932472222381</c:v>
                </c:pt>
                <c:pt idx="4254">
                  <c:v>138.06265888889629</c:v>
                </c:pt>
                <c:pt idx="4255">
                  <c:v>138.09599305556881</c:v>
                </c:pt>
                <c:pt idx="4256">
                  <c:v>138.12932722230752</c:v>
                </c:pt>
                <c:pt idx="4257">
                  <c:v>138.16266111115615</c:v>
                </c:pt>
                <c:pt idx="4258">
                  <c:v>138.19599583334394</c:v>
                </c:pt>
                <c:pt idx="4259">
                  <c:v>138.22932972225877</c:v>
                </c:pt>
                <c:pt idx="4260">
                  <c:v>138.26266388893129</c:v>
                </c:pt>
                <c:pt idx="4261">
                  <c:v>138.29599805553755</c:v>
                </c:pt>
                <c:pt idx="4262">
                  <c:v>138.32933250010012</c:v>
                </c:pt>
                <c:pt idx="4263">
                  <c:v>138.36266666670642</c:v>
                </c:pt>
                <c:pt idx="4264">
                  <c:v>138.39600083337891</c:v>
                </c:pt>
                <c:pt idx="4265">
                  <c:v>138.4293350000514</c:v>
                </c:pt>
                <c:pt idx="4266">
                  <c:v>138.46266944448152</c:v>
                </c:pt>
                <c:pt idx="4267">
                  <c:v>138.49600333333015</c:v>
                </c:pt>
                <c:pt idx="4268">
                  <c:v>138.52933777782653</c:v>
                </c:pt>
                <c:pt idx="4269">
                  <c:v>138.56267222225665</c:v>
                </c:pt>
                <c:pt idx="4270">
                  <c:v>138.59600638892917</c:v>
                </c:pt>
                <c:pt idx="4271">
                  <c:v>138.62934055560166</c:v>
                </c:pt>
                <c:pt idx="4272">
                  <c:v>138.66267500003178</c:v>
                </c:pt>
                <c:pt idx="4273">
                  <c:v>138.69600916663805</c:v>
                </c:pt>
                <c:pt idx="4274">
                  <c:v>138.72934333337679</c:v>
                </c:pt>
                <c:pt idx="4275">
                  <c:v>138.76267777780691</c:v>
                </c:pt>
                <c:pt idx="4276">
                  <c:v>138.7960119444794</c:v>
                </c:pt>
                <c:pt idx="4277">
                  <c:v>138.82934583339426</c:v>
                </c:pt>
                <c:pt idx="4278">
                  <c:v>138.86268027775819</c:v>
                </c:pt>
                <c:pt idx="4279">
                  <c:v>138.89601416673926</c:v>
                </c:pt>
                <c:pt idx="4280">
                  <c:v>138.92934833341175</c:v>
                </c:pt>
                <c:pt idx="4281">
                  <c:v>138.96268250001802</c:v>
                </c:pt>
                <c:pt idx="4282">
                  <c:v>138.99601722227203</c:v>
                </c:pt>
                <c:pt idx="4283">
                  <c:v>139.02935111112066</c:v>
                </c:pt>
                <c:pt idx="4284">
                  <c:v>139.06268527779315</c:v>
                </c:pt>
                <c:pt idx="4285">
                  <c:v>139.0960197222895</c:v>
                </c:pt>
                <c:pt idx="4286">
                  <c:v>139.12935388896202</c:v>
                </c:pt>
                <c:pt idx="4287">
                  <c:v>139.1626880556345</c:v>
                </c:pt>
                <c:pt idx="4288">
                  <c:v>139.19602222224077</c:v>
                </c:pt>
                <c:pt idx="4289">
                  <c:v>139.22935638891326</c:v>
                </c:pt>
                <c:pt idx="4290">
                  <c:v>139.26271861116092</c:v>
                </c:pt>
                <c:pt idx="4291">
                  <c:v>139.29605305559105</c:v>
                </c:pt>
                <c:pt idx="4292">
                  <c:v>139.32935972226991</c:v>
                </c:pt>
                <c:pt idx="4293">
                  <c:v>139.36269361111852</c:v>
                </c:pt>
                <c:pt idx="4294">
                  <c:v>139.39602777779103</c:v>
                </c:pt>
                <c:pt idx="4295">
                  <c:v>139.42939000003867</c:v>
                </c:pt>
                <c:pt idx="4296">
                  <c:v>139.46269611113601</c:v>
                </c:pt>
                <c:pt idx="4297">
                  <c:v>139.49605805555979</c:v>
                </c:pt>
                <c:pt idx="4298">
                  <c:v>139.52939250005616</c:v>
                </c:pt>
                <c:pt idx="4299">
                  <c:v>139.56272666666243</c:v>
                </c:pt>
                <c:pt idx="4300">
                  <c:v>139.59606083340114</c:v>
                </c:pt>
                <c:pt idx="4301">
                  <c:v>139.62939527783129</c:v>
                </c:pt>
                <c:pt idx="4302">
                  <c:v>139.66272916667992</c:v>
                </c:pt>
                <c:pt idx="4303">
                  <c:v>139.69606361117627</c:v>
                </c:pt>
                <c:pt idx="4304">
                  <c:v>139.72939777778254</c:v>
                </c:pt>
                <c:pt idx="4305">
                  <c:v>139.76273194445503</c:v>
                </c:pt>
                <c:pt idx="4306">
                  <c:v>139.79606611119377</c:v>
                </c:pt>
                <c:pt idx="4307">
                  <c:v>139.82940027780003</c:v>
                </c:pt>
                <c:pt idx="4308">
                  <c:v>139.86273500005404</c:v>
                </c:pt>
                <c:pt idx="4309">
                  <c:v>139.89606888890268</c:v>
                </c:pt>
                <c:pt idx="4310">
                  <c:v>139.9294033333328</c:v>
                </c:pt>
                <c:pt idx="4311">
                  <c:v>139.96273750007151</c:v>
                </c:pt>
                <c:pt idx="4312">
                  <c:v>139.99607166674403</c:v>
                </c:pt>
                <c:pt idx="4313">
                  <c:v>140.02940583341652</c:v>
                </c:pt>
                <c:pt idx="4314">
                  <c:v>140.06274027778042</c:v>
                </c:pt>
                <c:pt idx="4315">
                  <c:v>140.09607444445291</c:v>
                </c:pt>
                <c:pt idx="4316">
                  <c:v>140.12940861112543</c:v>
                </c:pt>
                <c:pt idx="4317">
                  <c:v>140.16274249997403</c:v>
                </c:pt>
                <c:pt idx="4318">
                  <c:v>140.19604944447676</c:v>
                </c:pt>
                <c:pt idx="4319">
                  <c:v>140.22941138890056</c:v>
                </c:pt>
                <c:pt idx="4320">
                  <c:v>140.26274527781538</c:v>
                </c:pt>
                <c:pt idx="4321">
                  <c:v>140.29607972224554</c:v>
                </c:pt>
                <c:pt idx="4322">
                  <c:v>140.32941388891803</c:v>
                </c:pt>
                <c:pt idx="4323">
                  <c:v>140.36272027777301</c:v>
                </c:pt>
                <c:pt idx="4324">
                  <c:v>140.396082222263</c:v>
                </c:pt>
                <c:pt idx="4325">
                  <c:v>140.42938861111799</c:v>
                </c:pt>
                <c:pt idx="4326">
                  <c:v>140.46275027785038</c:v>
                </c:pt>
                <c:pt idx="4327">
                  <c:v>140.49608500003814</c:v>
                </c:pt>
                <c:pt idx="4328">
                  <c:v>140.52939138889312</c:v>
                </c:pt>
                <c:pt idx="4329">
                  <c:v>140.56275333338314</c:v>
                </c:pt>
                <c:pt idx="4330">
                  <c:v>140.596087222298</c:v>
                </c:pt>
                <c:pt idx="4331">
                  <c:v>140.62939416673447</c:v>
                </c:pt>
                <c:pt idx="4332">
                  <c:v>140.66272805564932</c:v>
                </c:pt>
                <c:pt idx="4333">
                  <c:v>140.69609000000688</c:v>
                </c:pt>
                <c:pt idx="4334">
                  <c:v>140.72939638892811</c:v>
                </c:pt>
                <c:pt idx="4335">
                  <c:v>140.77942583342394</c:v>
                </c:pt>
                <c:pt idx="4336">
                  <c:v>140.81273194445504</c:v>
                </c:pt>
                <c:pt idx="4337">
                  <c:v>140.84606666670905</c:v>
                </c:pt>
                <c:pt idx="4338">
                  <c:v>140.8794005556239</c:v>
                </c:pt>
                <c:pt idx="4339">
                  <c:v>140.91276277780534</c:v>
                </c:pt>
                <c:pt idx="4340">
                  <c:v>140.94609666672017</c:v>
                </c:pt>
                <c:pt idx="4341">
                  <c:v>140.97940333333281</c:v>
                </c:pt>
                <c:pt idx="4342">
                  <c:v>141.01273750007152</c:v>
                </c:pt>
                <c:pt idx="4343">
                  <c:v>141.04607166674401</c:v>
                </c:pt>
                <c:pt idx="4344">
                  <c:v>141.0794058334165</c:v>
                </c:pt>
                <c:pt idx="4345">
                  <c:v>141.11273972226513</c:v>
                </c:pt>
                <c:pt idx="4346">
                  <c:v>141.14610194451279</c:v>
                </c:pt>
                <c:pt idx="4347">
                  <c:v>141.17943638894292</c:v>
                </c:pt>
                <c:pt idx="4348">
                  <c:v>141.21274277786415</c:v>
                </c:pt>
                <c:pt idx="4349">
                  <c:v>141.24610444446404</c:v>
                </c:pt>
                <c:pt idx="4350">
                  <c:v>141.27941138890054</c:v>
                </c:pt>
                <c:pt idx="4351">
                  <c:v>141.3127452778154</c:v>
                </c:pt>
                <c:pt idx="4352">
                  <c:v>141.34610694448153</c:v>
                </c:pt>
                <c:pt idx="4353">
                  <c:v>141.37944138897791</c:v>
                </c:pt>
                <c:pt idx="4354">
                  <c:v>141.41274805565675</c:v>
                </c:pt>
                <c:pt idx="4355">
                  <c:v>141.44608222226302</c:v>
                </c:pt>
                <c:pt idx="4356">
                  <c:v>141.47941611117787</c:v>
                </c:pt>
                <c:pt idx="4357">
                  <c:v>141.51275083336566</c:v>
                </c:pt>
                <c:pt idx="4358">
                  <c:v>141.54608472221429</c:v>
                </c:pt>
                <c:pt idx="4359">
                  <c:v>141.57941888888678</c:v>
                </c:pt>
                <c:pt idx="4360">
                  <c:v>141.61275333338313</c:v>
                </c:pt>
                <c:pt idx="4361">
                  <c:v>141.64611527780693</c:v>
                </c:pt>
                <c:pt idx="4362">
                  <c:v>141.67944944447942</c:v>
                </c:pt>
                <c:pt idx="4363">
                  <c:v>141.71275555557673</c:v>
                </c:pt>
                <c:pt idx="4364">
                  <c:v>141.74609000000689</c:v>
                </c:pt>
                <c:pt idx="4365">
                  <c:v>141.77942388892174</c:v>
                </c:pt>
                <c:pt idx="4366">
                  <c:v>141.81278638892704</c:v>
                </c:pt>
                <c:pt idx="4367">
                  <c:v>141.84609277784824</c:v>
                </c:pt>
                <c:pt idx="4368">
                  <c:v>141.87942666669687</c:v>
                </c:pt>
                <c:pt idx="4369">
                  <c:v>141.91278861112065</c:v>
                </c:pt>
                <c:pt idx="4370">
                  <c:v>141.94609500004185</c:v>
                </c:pt>
                <c:pt idx="4371">
                  <c:v>141.979429444472</c:v>
                </c:pt>
                <c:pt idx="4372">
                  <c:v>142.01276333338686</c:v>
                </c:pt>
                <c:pt idx="4373">
                  <c:v>142.04609750005935</c:v>
                </c:pt>
                <c:pt idx="4374">
                  <c:v>142.07943222224714</c:v>
                </c:pt>
                <c:pt idx="4375">
                  <c:v>142.11276611116196</c:v>
                </c:pt>
                <c:pt idx="4376">
                  <c:v>142.14612805565199</c:v>
                </c:pt>
                <c:pt idx="4377">
                  <c:v>142.17943500008849</c:v>
                </c:pt>
                <c:pt idx="4378">
                  <c:v>142.21276861117946</c:v>
                </c:pt>
                <c:pt idx="4379">
                  <c:v>142.24610333336724</c:v>
                </c:pt>
                <c:pt idx="4380">
                  <c:v>142.2794372222821</c:v>
                </c:pt>
                <c:pt idx="4381">
                  <c:v>142.31277138888836</c:v>
                </c:pt>
                <c:pt idx="4382">
                  <c:v>142.34610555556085</c:v>
                </c:pt>
                <c:pt idx="4383">
                  <c:v>142.37943972223334</c:v>
                </c:pt>
                <c:pt idx="4384">
                  <c:v>142.41277416672972</c:v>
                </c:pt>
                <c:pt idx="4385">
                  <c:v>142.44610833340221</c:v>
                </c:pt>
                <c:pt idx="4386">
                  <c:v>142.47944222225084</c:v>
                </c:pt>
                <c:pt idx="4387">
                  <c:v>142.51277638892333</c:v>
                </c:pt>
                <c:pt idx="4388">
                  <c:v>142.54611055559582</c:v>
                </c:pt>
                <c:pt idx="4389">
                  <c:v>142.57944500002597</c:v>
                </c:pt>
                <c:pt idx="4390">
                  <c:v>142.61277916676468</c:v>
                </c:pt>
                <c:pt idx="4391">
                  <c:v>142.64614138894612</c:v>
                </c:pt>
                <c:pt idx="4392">
                  <c:v>142.67944750004344</c:v>
                </c:pt>
                <c:pt idx="4393">
                  <c:v>142.7128097222911</c:v>
                </c:pt>
                <c:pt idx="4394">
                  <c:v>142.74611611114608</c:v>
                </c:pt>
                <c:pt idx="4395">
                  <c:v>142.77944999999471</c:v>
                </c:pt>
                <c:pt idx="4396">
                  <c:v>142.81281194448471</c:v>
                </c:pt>
                <c:pt idx="4397">
                  <c:v>142.8461461111572</c:v>
                </c:pt>
                <c:pt idx="4398">
                  <c:v>142.87948055558735</c:v>
                </c:pt>
                <c:pt idx="4399">
                  <c:v>142.91281500008373</c:v>
                </c:pt>
                <c:pt idx="4400">
                  <c:v>142.94614944451385</c:v>
                </c:pt>
                <c:pt idx="4401">
                  <c:v>142.97948333336248</c:v>
                </c:pt>
                <c:pt idx="4402">
                  <c:v>143.01281750003497</c:v>
                </c:pt>
                <c:pt idx="4403">
                  <c:v>143.04615166670746</c:v>
                </c:pt>
                <c:pt idx="4404">
                  <c:v>143.07948583337995</c:v>
                </c:pt>
                <c:pt idx="4405">
                  <c:v>143.1128202778101</c:v>
                </c:pt>
                <c:pt idx="4406">
                  <c:v>143.14615416672495</c:v>
                </c:pt>
                <c:pt idx="4407">
                  <c:v>143.17948861115508</c:v>
                </c:pt>
                <c:pt idx="4408">
                  <c:v>143.21282250000371</c:v>
                </c:pt>
                <c:pt idx="4409">
                  <c:v>143.24615722225772</c:v>
                </c:pt>
                <c:pt idx="4410">
                  <c:v>143.27949111110635</c:v>
                </c:pt>
                <c:pt idx="4411">
                  <c:v>143.31282527784506</c:v>
                </c:pt>
                <c:pt idx="4412">
                  <c:v>143.34615916675992</c:v>
                </c:pt>
                <c:pt idx="4413">
                  <c:v>143.37949361112382</c:v>
                </c:pt>
                <c:pt idx="4414">
                  <c:v>143.4128280556202</c:v>
                </c:pt>
                <c:pt idx="4415">
                  <c:v>143.44616222222646</c:v>
                </c:pt>
                <c:pt idx="4416">
                  <c:v>143.47949638889895</c:v>
                </c:pt>
                <c:pt idx="4417">
                  <c:v>143.51283027788003</c:v>
                </c:pt>
                <c:pt idx="4418">
                  <c:v>143.54616500006782</c:v>
                </c:pt>
                <c:pt idx="4419">
                  <c:v>143.57949916674031</c:v>
                </c:pt>
                <c:pt idx="4420">
                  <c:v>143.6128327778313</c:v>
                </c:pt>
                <c:pt idx="4421">
                  <c:v>143.64616722226143</c:v>
                </c:pt>
                <c:pt idx="4422">
                  <c:v>143.67950138893391</c:v>
                </c:pt>
                <c:pt idx="4423">
                  <c:v>143.71283583336407</c:v>
                </c:pt>
                <c:pt idx="4424">
                  <c:v>143.74617000003656</c:v>
                </c:pt>
                <c:pt idx="4425">
                  <c:v>143.77950416670905</c:v>
                </c:pt>
                <c:pt idx="4426">
                  <c:v>143.8128386111392</c:v>
                </c:pt>
                <c:pt idx="4427">
                  <c:v>143.84617277781169</c:v>
                </c:pt>
                <c:pt idx="4428">
                  <c:v>143.87950722230806</c:v>
                </c:pt>
                <c:pt idx="4429">
                  <c:v>143.91284111115667</c:v>
                </c:pt>
                <c:pt idx="4430">
                  <c:v>143.94614750001165</c:v>
                </c:pt>
                <c:pt idx="4431">
                  <c:v>143.97950916667779</c:v>
                </c:pt>
                <c:pt idx="4432">
                  <c:v>144.01284361117416</c:v>
                </c:pt>
                <c:pt idx="4433">
                  <c:v>144.04617777778043</c:v>
                </c:pt>
                <c:pt idx="4434">
                  <c:v>144.07948444445927</c:v>
                </c:pt>
                <c:pt idx="4435">
                  <c:v>144.11284638894929</c:v>
                </c:pt>
                <c:pt idx="4436">
                  <c:v>144.14618027779792</c:v>
                </c:pt>
                <c:pt idx="4437">
                  <c:v>144.17948722230062</c:v>
                </c:pt>
                <c:pt idx="4438">
                  <c:v>144.21282111114925</c:v>
                </c:pt>
                <c:pt idx="4439">
                  <c:v>144.24618305557303</c:v>
                </c:pt>
                <c:pt idx="4440">
                  <c:v>144.27951694448788</c:v>
                </c:pt>
                <c:pt idx="4441">
                  <c:v>144.31285138891803</c:v>
                </c:pt>
                <c:pt idx="4442">
                  <c:v>144.34618555559052</c:v>
                </c:pt>
                <c:pt idx="4443">
                  <c:v>144.37951972226301</c:v>
                </c:pt>
                <c:pt idx="4444">
                  <c:v>144.41282638894188</c:v>
                </c:pt>
                <c:pt idx="4445">
                  <c:v>144.44618861112329</c:v>
                </c:pt>
                <c:pt idx="4446">
                  <c:v>144.47952277786203</c:v>
                </c:pt>
                <c:pt idx="4447">
                  <c:v>144.51285694453452</c:v>
                </c:pt>
                <c:pt idx="4448">
                  <c:v>144.54616361121336</c:v>
                </c:pt>
                <c:pt idx="4449">
                  <c:v>144.57952527781327</c:v>
                </c:pt>
                <c:pt idx="4450">
                  <c:v>144.61283166673448</c:v>
                </c:pt>
                <c:pt idx="4451">
                  <c:v>144.64619361109203</c:v>
                </c:pt>
                <c:pt idx="4452">
                  <c:v>144.67952777783077</c:v>
                </c:pt>
                <c:pt idx="4453">
                  <c:v>144.71283444444339</c:v>
                </c:pt>
                <c:pt idx="4454">
                  <c:v>144.7461686111821</c:v>
                </c:pt>
                <c:pt idx="4455">
                  <c:v>144.7795305556059</c:v>
                </c:pt>
                <c:pt idx="4456">
                  <c:v>144.81286500003603</c:v>
                </c:pt>
                <c:pt idx="4457">
                  <c:v>144.84619916677474</c:v>
                </c:pt>
                <c:pt idx="4458">
                  <c:v>144.8795055555635</c:v>
                </c:pt>
                <c:pt idx="4459">
                  <c:v>144.91286750005352</c:v>
                </c:pt>
                <c:pt idx="4460">
                  <c:v>144.94617361108462</c:v>
                </c:pt>
                <c:pt idx="4461">
                  <c:v>144.97950805564722</c:v>
                </c:pt>
                <c:pt idx="4462">
                  <c:v>145.01284194449585</c:v>
                </c:pt>
                <c:pt idx="4463">
                  <c:v>145.04617638892597</c:v>
                </c:pt>
                <c:pt idx="4464">
                  <c:v>145.07951055559846</c:v>
                </c:pt>
                <c:pt idx="4465">
                  <c:v>145.11284472220473</c:v>
                </c:pt>
                <c:pt idx="4466">
                  <c:v>145.14617888894347</c:v>
                </c:pt>
                <c:pt idx="4467">
                  <c:v>145.17951361113126</c:v>
                </c:pt>
                <c:pt idx="4468">
                  <c:v>145.21287527779739</c:v>
                </c:pt>
                <c:pt idx="4469">
                  <c:v>145.2461816667186</c:v>
                </c:pt>
                <c:pt idx="4470">
                  <c:v>145.27951583332487</c:v>
                </c:pt>
                <c:pt idx="4471">
                  <c:v>145.31285027782121</c:v>
                </c:pt>
                <c:pt idx="4472">
                  <c:v>145.34621222224501</c:v>
                </c:pt>
                <c:pt idx="4473">
                  <c:v>145.37951833340856</c:v>
                </c:pt>
                <c:pt idx="4474">
                  <c:v>145.41285250008107</c:v>
                </c:pt>
                <c:pt idx="4475">
                  <c:v>145.44618666668734</c:v>
                </c:pt>
                <c:pt idx="4476">
                  <c:v>145.47954861117734</c:v>
                </c:pt>
                <c:pt idx="4477">
                  <c:v>145.51285555554762</c:v>
                </c:pt>
                <c:pt idx="4478">
                  <c:v>145.54618972228633</c:v>
                </c:pt>
                <c:pt idx="4479">
                  <c:v>145.57955138888624</c:v>
                </c:pt>
                <c:pt idx="4480">
                  <c:v>145.61288583338262</c:v>
                </c:pt>
                <c:pt idx="4481">
                  <c:v>145.64619250006146</c:v>
                </c:pt>
                <c:pt idx="4482">
                  <c:v>145.67952638891009</c:v>
                </c:pt>
                <c:pt idx="4483">
                  <c:v>145.71286027775869</c:v>
                </c:pt>
                <c:pt idx="4484">
                  <c:v>145.74622277783024</c:v>
                </c:pt>
                <c:pt idx="4485">
                  <c:v>145.77952888892756</c:v>
                </c:pt>
                <c:pt idx="4486">
                  <c:v>145.81289083335136</c:v>
                </c:pt>
                <c:pt idx="4487">
                  <c:v>145.8461975000302</c:v>
                </c:pt>
                <c:pt idx="4488">
                  <c:v>145.87955916676256</c:v>
                </c:pt>
                <c:pt idx="4489">
                  <c:v>145.91289361112646</c:v>
                </c:pt>
                <c:pt idx="4490">
                  <c:v>145.94620055562919</c:v>
                </c:pt>
                <c:pt idx="4491">
                  <c:v>145.97956249998674</c:v>
                </c:pt>
                <c:pt idx="4492">
                  <c:v>146.01286861115031</c:v>
                </c:pt>
                <c:pt idx="4493">
                  <c:v>146.0462027778228</c:v>
                </c:pt>
                <c:pt idx="4494">
                  <c:v>146.07953722225295</c:v>
                </c:pt>
                <c:pt idx="4495">
                  <c:v>146.11287083334392</c:v>
                </c:pt>
                <c:pt idx="4496">
                  <c:v>146.14623305559158</c:v>
                </c:pt>
                <c:pt idx="4497">
                  <c:v>146.17953972227045</c:v>
                </c:pt>
                <c:pt idx="4498">
                  <c:v>146.21290138893659</c:v>
                </c:pt>
                <c:pt idx="4499">
                  <c:v>146.24620805561543</c:v>
                </c:pt>
                <c:pt idx="4500">
                  <c:v>146.27954249997933</c:v>
                </c:pt>
                <c:pt idx="4501">
                  <c:v>146.31287666671807</c:v>
                </c:pt>
                <c:pt idx="4502">
                  <c:v>146.34623861114184</c:v>
                </c:pt>
                <c:pt idx="4503">
                  <c:v>146.37954472223919</c:v>
                </c:pt>
                <c:pt idx="4504">
                  <c:v>146.41287916673554</c:v>
                </c:pt>
                <c:pt idx="4505">
                  <c:v>146.44624083340167</c:v>
                </c:pt>
                <c:pt idx="4506">
                  <c:v>146.47954722225666</c:v>
                </c:pt>
                <c:pt idx="4507">
                  <c:v>146.51290916668043</c:v>
                </c:pt>
                <c:pt idx="4508">
                  <c:v>146.54621611118316</c:v>
                </c:pt>
                <c:pt idx="4509">
                  <c:v>146.57955027785567</c:v>
                </c:pt>
                <c:pt idx="4510">
                  <c:v>146.61288444446194</c:v>
                </c:pt>
                <c:pt idx="4511">
                  <c:v>146.64621888889207</c:v>
                </c:pt>
                <c:pt idx="4512">
                  <c:v>146.67958083338209</c:v>
                </c:pt>
                <c:pt idx="4513">
                  <c:v>146.71288694447941</c:v>
                </c:pt>
                <c:pt idx="4514">
                  <c:v>146.74622166673342</c:v>
                </c:pt>
                <c:pt idx="4515">
                  <c:v>146.77958333333333</c:v>
                </c:pt>
                <c:pt idx="4516">
                  <c:v>146.81291722224819</c:v>
                </c:pt>
                <c:pt idx="4517">
                  <c:v>146.84622361116939</c:v>
                </c:pt>
                <c:pt idx="4518">
                  <c:v>146.87958583341705</c:v>
                </c:pt>
                <c:pt idx="4519">
                  <c:v>146.91292000002332</c:v>
                </c:pt>
                <c:pt idx="4520">
                  <c:v>146.94625444445344</c:v>
                </c:pt>
                <c:pt idx="4521">
                  <c:v>146.97956055561701</c:v>
                </c:pt>
                <c:pt idx="4522">
                  <c:v>147.01289500004717</c:v>
                </c:pt>
                <c:pt idx="4523">
                  <c:v>147.04625694453716</c:v>
                </c:pt>
                <c:pt idx="4524">
                  <c:v>147.07956333332592</c:v>
                </c:pt>
                <c:pt idx="4525">
                  <c:v>147.11289750006463</c:v>
                </c:pt>
                <c:pt idx="4526">
                  <c:v>147.14625916673077</c:v>
                </c:pt>
                <c:pt idx="4527">
                  <c:v>147.17956583340964</c:v>
                </c:pt>
                <c:pt idx="4528">
                  <c:v>147.21290000001591</c:v>
                </c:pt>
                <c:pt idx="4529">
                  <c:v>147.24623444444603</c:v>
                </c:pt>
                <c:pt idx="4530">
                  <c:v>147.27956833336088</c:v>
                </c:pt>
                <c:pt idx="4531">
                  <c:v>147.31290277785726</c:v>
                </c:pt>
                <c:pt idx="4532">
                  <c:v>147.34626472221481</c:v>
                </c:pt>
                <c:pt idx="4533">
                  <c:v>147.37959944453505</c:v>
                </c:pt>
                <c:pt idx="4534">
                  <c:v>147.41290555556614</c:v>
                </c:pt>
                <c:pt idx="4535">
                  <c:v>147.44623972223866</c:v>
                </c:pt>
                <c:pt idx="4536">
                  <c:v>147.47957388897737</c:v>
                </c:pt>
                <c:pt idx="4537">
                  <c:v>147.51290805564986</c:v>
                </c:pt>
                <c:pt idx="4538">
                  <c:v>147.54624222225613</c:v>
                </c:pt>
                <c:pt idx="4539">
                  <c:v>147.57957666668628</c:v>
                </c:pt>
                <c:pt idx="4540">
                  <c:v>147.61291083335877</c:v>
                </c:pt>
                <c:pt idx="4541">
                  <c:v>147.64624500003126</c:v>
                </c:pt>
                <c:pt idx="4542">
                  <c:v>147.67957888887989</c:v>
                </c:pt>
                <c:pt idx="4543">
                  <c:v>147.71294111112755</c:v>
                </c:pt>
                <c:pt idx="4544">
                  <c:v>147.74624777780639</c:v>
                </c:pt>
                <c:pt idx="4545">
                  <c:v>147.77958138896361</c:v>
                </c:pt>
                <c:pt idx="4546">
                  <c:v>147.81291583332751</c:v>
                </c:pt>
                <c:pt idx="4547">
                  <c:v>147.84625</c:v>
                </c:pt>
                <c:pt idx="4548">
                  <c:v>147.87958444449637</c:v>
                </c:pt>
                <c:pt idx="4549">
                  <c:v>147.91291861116886</c:v>
                </c:pt>
                <c:pt idx="4550">
                  <c:v>147.94625250008372</c:v>
                </c:pt>
                <c:pt idx="4551">
                  <c:v>147.97958694444762</c:v>
                </c:pt>
                <c:pt idx="4552">
                  <c:v>148.01292083336247</c:v>
                </c:pt>
                <c:pt idx="4553">
                  <c:v>148.04625500003496</c:v>
                </c:pt>
                <c:pt idx="4554">
                  <c:v>148.07958944453134</c:v>
                </c:pt>
                <c:pt idx="4555">
                  <c:v>148.11292361120383</c:v>
                </c:pt>
                <c:pt idx="4556">
                  <c:v>148.14625805556773</c:v>
                </c:pt>
                <c:pt idx="4557">
                  <c:v>148.1795925000641</c:v>
                </c:pt>
                <c:pt idx="4558">
                  <c:v>148.21292638891273</c:v>
                </c:pt>
                <c:pt idx="4559">
                  <c:v>148.24626083334286</c:v>
                </c:pt>
                <c:pt idx="4560">
                  <c:v>148.2795950000816</c:v>
                </c:pt>
                <c:pt idx="4561">
                  <c:v>148.3129288889302</c:v>
                </c:pt>
                <c:pt idx="4562">
                  <c:v>148.34626305560272</c:v>
                </c:pt>
                <c:pt idx="4563">
                  <c:v>148.37959722227521</c:v>
                </c:pt>
                <c:pt idx="4564">
                  <c:v>148.41293138888147</c:v>
                </c:pt>
                <c:pt idx="4565">
                  <c:v>148.44626555555396</c:v>
                </c:pt>
                <c:pt idx="4566">
                  <c:v>148.47960000005034</c:v>
                </c:pt>
                <c:pt idx="4567">
                  <c:v>148.51293416672283</c:v>
                </c:pt>
                <c:pt idx="4568">
                  <c:v>148.54626833339532</c:v>
                </c:pt>
                <c:pt idx="4569">
                  <c:v>148.57960250000158</c:v>
                </c:pt>
                <c:pt idx="4570">
                  <c:v>148.61293638891644</c:v>
                </c:pt>
                <c:pt idx="4571">
                  <c:v>148.64627111110423</c:v>
                </c:pt>
                <c:pt idx="4572">
                  <c:v>148.6796050000853</c:v>
                </c:pt>
                <c:pt idx="4573">
                  <c:v>148.71293916675779</c:v>
                </c:pt>
                <c:pt idx="4574">
                  <c:v>148.74630111111534</c:v>
                </c:pt>
                <c:pt idx="4575">
                  <c:v>148.77960805561807</c:v>
                </c:pt>
                <c:pt idx="4576">
                  <c:v>148.8129419444667</c:v>
                </c:pt>
                <c:pt idx="4577">
                  <c:v>148.84627638889683</c:v>
                </c:pt>
                <c:pt idx="4578">
                  <c:v>148.8796102778779</c:v>
                </c:pt>
                <c:pt idx="4579">
                  <c:v>148.91294444448417</c:v>
                </c:pt>
                <c:pt idx="4580">
                  <c:v>148.94627861115669</c:v>
                </c:pt>
                <c:pt idx="4581">
                  <c:v>148.97961333334445</c:v>
                </c:pt>
                <c:pt idx="4582">
                  <c:v>149.01294750001696</c:v>
                </c:pt>
                <c:pt idx="4583">
                  <c:v>149.04628138893182</c:v>
                </c:pt>
                <c:pt idx="4584">
                  <c:v>149.07961555560431</c:v>
                </c:pt>
                <c:pt idx="4585">
                  <c:v>149.1129497222768</c:v>
                </c:pt>
                <c:pt idx="4586">
                  <c:v>149.14628444446458</c:v>
                </c:pt>
                <c:pt idx="4587">
                  <c:v>149.17961833337944</c:v>
                </c:pt>
                <c:pt idx="4588">
                  <c:v>149.21295222222804</c:v>
                </c:pt>
                <c:pt idx="4589">
                  <c:v>149.24628638890056</c:v>
                </c:pt>
                <c:pt idx="4590">
                  <c:v>149.29628805564511</c:v>
                </c:pt>
                <c:pt idx="4591">
                  <c:v>149.32962222225137</c:v>
                </c:pt>
                <c:pt idx="4592">
                  <c:v>149.3629561111662</c:v>
                </c:pt>
                <c:pt idx="4593">
                  <c:v>149.39629027783872</c:v>
                </c:pt>
                <c:pt idx="4594">
                  <c:v>149.42962472220262</c:v>
                </c:pt>
                <c:pt idx="4595">
                  <c:v>149.46295888894133</c:v>
                </c:pt>
                <c:pt idx="4596">
                  <c:v>149.49629305561385</c:v>
                </c:pt>
                <c:pt idx="4597">
                  <c:v>149.52962750004397</c:v>
                </c:pt>
                <c:pt idx="4598">
                  <c:v>149.56296138895883</c:v>
                </c:pt>
                <c:pt idx="4599">
                  <c:v>149.59629583332273</c:v>
                </c:pt>
                <c:pt idx="4600">
                  <c:v>149.62963027788533</c:v>
                </c:pt>
                <c:pt idx="4601">
                  <c:v>149.66296444449159</c:v>
                </c:pt>
                <c:pt idx="4602">
                  <c:v>149.69629861116408</c:v>
                </c:pt>
                <c:pt idx="4603">
                  <c:v>149.7296327778366</c:v>
                </c:pt>
                <c:pt idx="4604">
                  <c:v>149.76296694444287</c:v>
                </c:pt>
                <c:pt idx="4605">
                  <c:v>149.79630138893921</c:v>
                </c:pt>
                <c:pt idx="4606">
                  <c:v>149.82963527778784</c:v>
                </c:pt>
                <c:pt idx="4607">
                  <c:v>149.86296972228422</c:v>
                </c:pt>
                <c:pt idx="4608">
                  <c:v>149.89630361119907</c:v>
                </c:pt>
                <c:pt idx="4609">
                  <c:v>149.92963805556298</c:v>
                </c:pt>
                <c:pt idx="4610">
                  <c:v>149.96297222223546</c:v>
                </c:pt>
                <c:pt idx="4611">
                  <c:v>149.99630638890795</c:v>
                </c:pt>
                <c:pt idx="4612">
                  <c:v>150.02964055558047</c:v>
                </c:pt>
                <c:pt idx="4613">
                  <c:v>150.06297500007682</c:v>
                </c:pt>
                <c:pt idx="4614">
                  <c:v>150.09630916668308</c:v>
                </c:pt>
                <c:pt idx="4615">
                  <c:v>150.12964333335557</c:v>
                </c:pt>
                <c:pt idx="4616">
                  <c:v>150.16297722227043</c:v>
                </c:pt>
                <c:pt idx="4617">
                  <c:v>150.19631194445822</c:v>
                </c:pt>
                <c:pt idx="4618">
                  <c:v>150.22964583343929</c:v>
                </c:pt>
                <c:pt idx="4619">
                  <c:v>150.26298000004556</c:v>
                </c:pt>
                <c:pt idx="4620">
                  <c:v>150.29631444447571</c:v>
                </c:pt>
                <c:pt idx="4621">
                  <c:v>150.3296486111482</c:v>
                </c:pt>
                <c:pt idx="4622">
                  <c:v>150.36298277782069</c:v>
                </c:pt>
                <c:pt idx="4623">
                  <c:v>150.39631722225084</c:v>
                </c:pt>
                <c:pt idx="4624">
                  <c:v>150.42965166674719</c:v>
                </c:pt>
                <c:pt idx="4625">
                  <c:v>150.46298583341968</c:v>
                </c:pt>
                <c:pt idx="4626">
                  <c:v>150.49632000002597</c:v>
                </c:pt>
                <c:pt idx="4627">
                  <c:v>150.5296538889408</c:v>
                </c:pt>
                <c:pt idx="4628">
                  <c:v>150.56298805561332</c:v>
                </c:pt>
                <c:pt idx="4629">
                  <c:v>150.59632249997722</c:v>
                </c:pt>
                <c:pt idx="4630">
                  <c:v>150.6296563889583</c:v>
                </c:pt>
                <c:pt idx="4631">
                  <c:v>150.66301833338207</c:v>
                </c:pt>
                <c:pt idx="4632">
                  <c:v>150.69632472223705</c:v>
                </c:pt>
                <c:pt idx="4633">
                  <c:v>150.72965916673343</c:v>
                </c:pt>
                <c:pt idx="4634">
                  <c:v>150.76299333333969</c:v>
                </c:pt>
                <c:pt idx="4635">
                  <c:v>150.79632750001218</c:v>
                </c:pt>
                <c:pt idx="4636">
                  <c:v>150.82966222226619</c:v>
                </c:pt>
                <c:pt idx="4637">
                  <c:v>150.86299611118105</c:v>
                </c:pt>
                <c:pt idx="4638">
                  <c:v>150.8963305556112</c:v>
                </c:pt>
                <c:pt idx="4639">
                  <c:v>150.92966472221747</c:v>
                </c:pt>
                <c:pt idx="4640">
                  <c:v>150.96299861113229</c:v>
                </c:pt>
                <c:pt idx="4641">
                  <c:v>150.9963333333863</c:v>
                </c:pt>
                <c:pt idx="4642">
                  <c:v>151.02966777781646</c:v>
                </c:pt>
                <c:pt idx="4643">
                  <c:v>151.06302916665871</c:v>
                </c:pt>
                <c:pt idx="4644">
                  <c:v>151.09633555557994</c:v>
                </c:pt>
                <c:pt idx="4645">
                  <c:v>151.12969750006994</c:v>
                </c:pt>
                <c:pt idx="4646">
                  <c:v>151.16300388892492</c:v>
                </c:pt>
                <c:pt idx="4647">
                  <c:v>151.19636611117258</c:v>
                </c:pt>
                <c:pt idx="4648">
                  <c:v>151.22967277785142</c:v>
                </c:pt>
                <c:pt idx="4649">
                  <c:v>151.26300666670005</c:v>
                </c:pt>
                <c:pt idx="4650">
                  <c:v>151.29636861112382</c:v>
                </c:pt>
                <c:pt idx="4651">
                  <c:v>151.32970277786254</c:v>
                </c:pt>
                <c:pt idx="4652">
                  <c:v>151.3630091666513</c:v>
                </c:pt>
                <c:pt idx="4653">
                  <c:v>151.39637138889896</c:v>
                </c:pt>
                <c:pt idx="4654">
                  <c:v>151.42970555557145</c:v>
                </c:pt>
                <c:pt idx="4655">
                  <c:v>151.4630394444863</c:v>
                </c:pt>
                <c:pt idx="4656">
                  <c:v>151.49637388891645</c:v>
                </c:pt>
                <c:pt idx="4657">
                  <c:v>151.5297083334128</c:v>
                </c:pt>
                <c:pt idx="4658">
                  <c:v>151.56301472226778</c:v>
                </c:pt>
                <c:pt idx="4659">
                  <c:v>151.59637638893392</c:v>
                </c:pt>
                <c:pt idx="4660">
                  <c:v>151.62968333337042</c:v>
                </c:pt>
                <c:pt idx="4661">
                  <c:v>151.66301750004291</c:v>
                </c:pt>
                <c:pt idx="4662">
                  <c:v>151.69635111113391</c:v>
                </c:pt>
                <c:pt idx="4663">
                  <c:v>151.7296852778064</c:v>
                </c:pt>
                <c:pt idx="4664">
                  <c:v>151.76301972223652</c:v>
                </c:pt>
                <c:pt idx="4665">
                  <c:v>151.7963541667329</c:v>
                </c:pt>
                <c:pt idx="4666">
                  <c:v>151.82968861116302</c:v>
                </c:pt>
                <c:pt idx="4667">
                  <c:v>151.86305027782916</c:v>
                </c:pt>
                <c:pt idx="4668">
                  <c:v>151.89635694450803</c:v>
                </c:pt>
                <c:pt idx="4669">
                  <c:v>151.929690555599</c:v>
                </c:pt>
                <c:pt idx="4670">
                  <c:v>151.96305277784666</c:v>
                </c:pt>
                <c:pt idx="4671">
                  <c:v>151.99638666669529</c:v>
                </c:pt>
                <c:pt idx="4672">
                  <c:v>152.02972111112541</c:v>
                </c:pt>
                <c:pt idx="4673">
                  <c:v>152.0630552777979</c:v>
                </c:pt>
                <c:pt idx="4674">
                  <c:v>152.09638972229428</c:v>
                </c:pt>
                <c:pt idx="4675">
                  <c:v>152.12972416672443</c:v>
                </c:pt>
                <c:pt idx="4676">
                  <c:v>152.16305805557303</c:v>
                </c:pt>
                <c:pt idx="4677">
                  <c:v>152.19639194448789</c:v>
                </c:pt>
                <c:pt idx="4678">
                  <c:v>152.22972638891804</c:v>
                </c:pt>
                <c:pt idx="4679">
                  <c:v>152.26306083334816</c:v>
                </c:pt>
                <c:pt idx="4680">
                  <c:v>152.2963950000869</c:v>
                </c:pt>
                <c:pt idx="4681">
                  <c:v>152.32972916669317</c:v>
                </c:pt>
                <c:pt idx="4682">
                  <c:v>152.36306333336566</c:v>
                </c:pt>
                <c:pt idx="4683">
                  <c:v>152.39639750003815</c:v>
                </c:pt>
                <c:pt idx="4684">
                  <c:v>152.42973194446827</c:v>
                </c:pt>
                <c:pt idx="4685">
                  <c:v>152.46306583338313</c:v>
                </c:pt>
                <c:pt idx="4686">
                  <c:v>152.49640027781328</c:v>
                </c:pt>
                <c:pt idx="4687">
                  <c:v>152.52973416672813</c:v>
                </c:pt>
                <c:pt idx="4688">
                  <c:v>152.56304055558311</c:v>
                </c:pt>
                <c:pt idx="4689">
                  <c:v>152.59640277783075</c:v>
                </c:pt>
                <c:pt idx="4690">
                  <c:v>152.6297372222609</c:v>
                </c:pt>
                <c:pt idx="4691">
                  <c:v>152.66307111110953</c:v>
                </c:pt>
                <c:pt idx="4692">
                  <c:v>152.69640527784824</c:v>
                </c:pt>
                <c:pt idx="4693">
                  <c:v>152.7297391667631</c:v>
                </c:pt>
                <c:pt idx="4694">
                  <c:v>152.763073611127</c:v>
                </c:pt>
                <c:pt idx="4695">
                  <c:v>152.79640805562337</c:v>
                </c:pt>
                <c:pt idx="4696">
                  <c:v>152.829741944472</c:v>
                </c:pt>
                <c:pt idx="4697">
                  <c:v>152.86307611114449</c:v>
                </c:pt>
                <c:pt idx="4698">
                  <c:v>152.89641027788321</c:v>
                </c:pt>
                <c:pt idx="4699">
                  <c:v>152.92974444448947</c:v>
                </c:pt>
                <c:pt idx="4700">
                  <c:v>152.96307916674348</c:v>
                </c:pt>
                <c:pt idx="4701">
                  <c:v>152.99641305559211</c:v>
                </c:pt>
                <c:pt idx="4702">
                  <c:v>153.0297472222646</c:v>
                </c:pt>
                <c:pt idx="4703">
                  <c:v>153.06308166669476</c:v>
                </c:pt>
                <c:pt idx="4704">
                  <c:v>153.09641555560961</c:v>
                </c:pt>
                <c:pt idx="4705">
                  <c:v>153.12975000003973</c:v>
                </c:pt>
                <c:pt idx="4706">
                  <c:v>153.16305611113708</c:v>
                </c:pt>
                <c:pt idx="4707">
                  <c:v>153.19641861114238</c:v>
                </c:pt>
                <c:pt idx="4708">
                  <c:v>153.22975277781487</c:v>
                </c:pt>
                <c:pt idx="4709">
                  <c:v>153.2630866666635</c:v>
                </c:pt>
                <c:pt idx="4710">
                  <c:v>153.29642111115984</c:v>
                </c:pt>
                <c:pt idx="4711">
                  <c:v>153.32975527783236</c:v>
                </c:pt>
                <c:pt idx="4712">
                  <c:v>153.36308944450485</c:v>
                </c:pt>
                <c:pt idx="4713">
                  <c:v>153.39642333335345</c:v>
                </c:pt>
                <c:pt idx="4714">
                  <c:v>153.42975805554124</c:v>
                </c:pt>
                <c:pt idx="4715">
                  <c:v>153.46309166669846</c:v>
                </c:pt>
                <c:pt idx="4716">
                  <c:v>153.49642638895247</c:v>
                </c:pt>
                <c:pt idx="4717">
                  <c:v>153.52976055562496</c:v>
                </c:pt>
                <c:pt idx="4718">
                  <c:v>153.56309444447359</c:v>
                </c:pt>
                <c:pt idx="4719">
                  <c:v>153.59642888890372</c:v>
                </c:pt>
                <c:pt idx="4720">
                  <c:v>153.62973527782492</c:v>
                </c:pt>
                <c:pt idx="4721">
                  <c:v>153.66309694449106</c:v>
                </c:pt>
                <c:pt idx="4722">
                  <c:v>153.69643111116358</c:v>
                </c:pt>
                <c:pt idx="4723">
                  <c:v>153.72976583341759</c:v>
                </c:pt>
                <c:pt idx="4724">
                  <c:v>153.76310000002385</c:v>
                </c:pt>
                <c:pt idx="4725">
                  <c:v>153.79643388893868</c:v>
                </c:pt>
                <c:pt idx="4726">
                  <c:v>153.8297680556112</c:v>
                </c:pt>
                <c:pt idx="4727">
                  <c:v>153.86310277786521</c:v>
                </c:pt>
                <c:pt idx="4728">
                  <c:v>153.89643638895618</c:v>
                </c:pt>
                <c:pt idx="4729">
                  <c:v>153.92977111114396</c:v>
                </c:pt>
                <c:pt idx="4730">
                  <c:v>153.96310527781645</c:v>
                </c:pt>
                <c:pt idx="4731">
                  <c:v>153.99643944448894</c:v>
                </c:pt>
                <c:pt idx="4732">
                  <c:v>154.02977333333757</c:v>
                </c:pt>
                <c:pt idx="4733">
                  <c:v>154.06310805565781</c:v>
                </c:pt>
                <c:pt idx="4734">
                  <c:v>154.09644194450644</c:v>
                </c:pt>
                <c:pt idx="4735">
                  <c:v>154.12977638893656</c:v>
                </c:pt>
                <c:pt idx="4736">
                  <c:v>154.16311027785142</c:v>
                </c:pt>
                <c:pt idx="4737">
                  <c:v>154.19644472221535</c:v>
                </c:pt>
                <c:pt idx="4738">
                  <c:v>154.22977861113017</c:v>
                </c:pt>
                <c:pt idx="4739">
                  <c:v>154.26311333338418</c:v>
                </c:pt>
                <c:pt idx="4740">
                  <c:v>154.2964475000567</c:v>
                </c:pt>
                <c:pt idx="4741">
                  <c:v>154.32978166672919</c:v>
                </c:pt>
                <c:pt idx="4742">
                  <c:v>154.36311583333546</c:v>
                </c:pt>
                <c:pt idx="4743">
                  <c:v>154.39645000000795</c:v>
                </c:pt>
                <c:pt idx="4744">
                  <c:v>154.42978416668043</c:v>
                </c:pt>
                <c:pt idx="4745">
                  <c:v>154.46311805552907</c:v>
                </c:pt>
                <c:pt idx="4746">
                  <c:v>154.4964527778493</c:v>
                </c:pt>
                <c:pt idx="4747">
                  <c:v>154.52978666669793</c:v>
                </c:pt>
                <c:pt idx="4748">
                  <c:v>154.56312111112805</c:v>
                </c:pt>
                <c:pt idx="4749">
                  <c:v>154.59645527780057</c:v>
                </c:pt>
                <c:pt idx="4750">
                  <c:v>154.62978944447306</c:v>
                </c:pt>
                <c:pt idx="4751">
                  <c:v>154.66312333338792</c:v>
                </c:pt>
                <c:pt idx="4752">
                  <c:v>154.69645805557568</c:v>
                </c:pt>
                <c:pt idx="4753">
                  <c:v>154.72979222224819</c:v>
                </c:pt>
                <c:pt idx="4754">
                  <c:v>154.76312666667832</c:v>
                </c:pt>
                <c:pt idx="4755">
                  <c:v>154.79646055559317</c:v>
                </c:pt>
                <c:pt idx="4756">
                  <c:v>154.8297944444418</c:v>
                </c:pt>
                <c:pt idx="4757">
                  <c:v>154.86312888893815</c:v>
                </c:pt>
                <c:pt idx="4758">
                  <c:v>154.8964633333683</c:v>
                </c:pt>
                <c:pt idx="4759">
                  <c:v>154.92979722228316</c:v>
                </c:pt>
                <c:pt idx="4760">
                  <c:v>154.96313166671328</c:v>
                </c:pt>
                <c:pt idx="4761">
                  <c:v>154.99643777781063</c:v>
                </c:pt>
                <c:pt idx="4762">
                  <c:v>155.0298002777497</c:v>
                </c:pt>
                <c:pt idx="4763">
                  <c:v>155.06313416673078</c:v>
                </c:pt>
                <c:pt idx="4764">
                  <c:v>155.0964686111609</c:v>
                </c:pt>
                <c:pt idx="4765">
                  <c:v>155.12980250000953</c:v>
                </c:pt>
                <c:pt idx="4766">
                  <c:v>155.16313694450591</c:v>
                </c:pt>
                <c:pt idx="4767">
                  <c:v>155.19647083335454</c:v>
                </c:pt>
                <c:pt idx="4768">
                  <c:v>155.22980527778466</c:v>
                </c:pt>
                <c:pt idx="4769">
                  <c:v>155.26313972228104</c:v>
                </c:pt>
                <c:pt idx="4770">
                  <c:v>155.29647388895353</c:v>
                </c:pt>
                <c:pt idx="4771">
                  <c:v>155.32978000005087</c:v>
                </c:pt>
                <c:pt idx="4772">
                  <c:v>155.36314138895935</c:v>
                </c:pt>
                <c:pt idx="4773">
                  <c:v>155.39647583332328</c:v>
                </c:pt>
                <c:pt idx="4774">
                  <c:v>155.42981027788585</c:v>
                </c:pt>
                <c:pt idx="4775">
                  <c:v>155.46314472224978</c:v>
                </c:pt>
                <c:pt idx="4776">
                  <c:v>155.4964513888624</c:v>
                </c:pt>
                <c:pt idx="4777">
                  <c:v>155.52978555560111</c:v>
                </c:pt>
                <c:pt idx="4778">
                  <c:v>155.56311944451596</c:v>
                </c:pt>
                <c:pt idx="4779">
                  <c:v>155.59645361112223</c:v>
                </c:pt>
                <c:pt idx="4780">
                  <c:v>155.62981527778837</c:v>
                </c:pt>
                <c:pt idx="4781">
                  <c:v>155.66315000004238</c:v>
                </c:pt>
                <c:pt idx="4782">
                  <c:v>155.69645611113972</c:v>
                </c:pt>
                <c:pt idx="4783">
                  <c:v>155.72981833338739</c:v>
                </c:pt>
                <c:pt idx="4784">
                  <c:v>155.76312472224237</c:v>
                </c:pt>
                <c:pt idx="4785">
                  <c:v>155.79648638890851</c:v>
                </c:pt>
                <c:pt idx="4786">
                  <c:v>155.82979305558734</c:v>
                </c:pt>
                <c:pt idx="4787">
                  <c:v>155.8631275000175</c:v>
                </c:pt>
                <c:pt idx="4788">
                  <c:v>155.89648944450749</c:v>
                </c:pt>
                <c:pt idx="4789">
                  <c:v>155.92982305559846</c:v>
                </c:pt>
                <c:pt idx="4790">
                  <c:v>155.96315750002861</c:v>
                </c:pt>
                <c:pt idx="4791">
                  <c:v>155.9964916667011</c:v>
                </c:pt>
                <c:pt idx="4792">
                  <c:v>156.02979833337994</c:v>
                </c:pt>
                <c:pt idx="4793">
                  <c:v>156.06313250005246</c:v>
                </c:pt>
                <c:pt idx="4794">
                  <c:v>156.09646638890106</c:v>
                </c:pt>
                <c:pt idx="4795">
                  <c:v>156.12982833339109</c:v>
                </c:pt>
                <c:pt idx="4796">
                  <c:v>156.16316305557888</c:v>
                </c:pt>
                <c:pt idx="4797">
                  <c:v>156.19646944450008</c:v>
                </c:pt>
                <c:pt idx="4798">
                  <c:v>156.22983138892386</c:v>
                </c:pt>
                <c:pt idx="4799">
                  <c:v>156.26316555559634</c:v>
                </c:pt>
                <c:pt idx="4800">
                  <c:v>156.29647222227521</c:v>
                </c:pt>
                <c:pt idx="4801">
                  <c:v>156.32983388894135</c:v>
                </c:pt>
                <c:pt idx="4802">
                  <c:v>156.36316833337148</c:v>
                </c:pt>
                <c:pt idx="4803">
                  <c:v>156.39650249997774</c:v>
                </c:pt>
                <c:pt idx="4804">
                  <c:v>156.42983638895882</c:v>
                </c:pt>
                <c:pt idx="4805">
                  <c:v>156.46317083338897</c:v>
                </c:pt>
                <c:pt idx="4806">
                  <c:v>156.4965052778191</c:v>
                </c:pt>
                <c:pt idx="4807">
                  <c:v>156.52983944449159</c:v>
                </c:pt>
                <c:pt idx="4808">
                  <c:v>156.56314555558893</c:v>
                </c:pt>
                <c:pt idx="4809">
                  <c:v>156.59648027777672</c:v>
                </c:pt>
                <c:pt idx="4810">
                  <c:v>156.62981444444921</c:v>
                </c:pt>
                <c:pt idx="4811">
                  <c:v>156.6631486111217</c:v>
                </c:pt>
                <c:pt idx="4812">
                  <c:v>156.69651027785406</c:v>
                </c:pt>
                <c:pt idx="4813">
                  <c:v>156.72984444446033</c:v>
                </c:pt>
                <c:pt idx="4814">
                  <c:v>156.76317888889048</c:v>
                </c:pt>
                <c:pt idx="4815">
                  <c:v>156.79651277780533</c:v>
                </c:pt>
                <c:pt idx="4816">
                  <c:v>156.82984694447782</c:v>
                </c:pt>
                <c:pt idx="4817">
                  <c:v>156.8631533333328</c:v>
                </c:pt>
                <c:pt idx="4818">
                  <c:v>156.89648750007152</c:v>
                </c:pt>
                <c:pt idx="4819">
                  <c:v>156.92985000001059</c:v>
                </c:pt>
                <c:pt idx="4820">
                  <c:v>156.96318444444074</c:v>
                </c:pt>
                <c:pt idx="4821">
                  <c:v>156.99651833342182</c:v>
                </c:pt>
                <c:pt idx="4822">
                  <c:v>157.02985250009431</c:v>
                </c:pt>
                <c:pt idx="4823">
                  <c:v>157.0631872222821</c:v>
                </c:pt>
                <c:pt idx="4824">
                  <c:v>157.09652111113073</c:v>
                </c:pt>
                <c:pt idx="4825">
                  <c:v>157.12982750005193</c:v>
                </c:pt>
                <c:pt idx="4826">
                  <c:v>157.16318944447571</c:v>
                </c:pt>
                <c:pt idx="4827">
                  <c:v>157.19649555557305</c:v>
                </c:pt>
                <c:pt idx="4828">
                  <c:v>157.22983000000318</c:v>
                </c:pt>
                <c:pt idx="4829">
                  <c:v>157.26319222225084</c:v>
                </c:pt>
                <c:pt idx="4830">
                  <c:v>157.29652638892333</c:v>
                </c:pt>
                <c:pt idx="4831">
                  <c:v>157.32986055559581</c:v>
                </c:pt>
                <c:pt idx="4832">
                  <c:v>157.36316666669316</c:v>
                </c:pt>
                <c:pt idx="4833">
                  <c:v>157.39650138894717</c:v>
                </c:pt>
                <c:pt idx="4834">
                  <c:v>157.4298352777958</c:v>
                </c:pt>
                <c:pt idx="4835">
                  <c:v>157.46319750004344</c:v>
                </c:pt>
                <c:pt idx="4836">
                  <c:v>157.49653166671595</c:v>
                </c:pt>
                <c:pt idx="4837">
                  <c:v>157.52983805557093</c:v>
                </c:pt>
                <c:pt idx="4838">
                  <c:v>157.56317250006728</c:v>
                </c:pt>
                <c:pt idx="4839">
                  <c:v>157.59653416673342</c:v>
                </c:pt>
                <c:pt idx="4840">
                  <c:v>157.62986833340591</c:v>
                </c:pt>
                <c:pt idx="4841">
                  <c:v>157.66317472232711</c:v>
                </c:pt>
                <c:pt idx="4842">
                  <c:v>157.69653694450855</c:v>
                </c:pt>
                <c:pt idx="4843">
                  <c:v>157.72984333336353</c:v>
                </c:pt>
                <c:pt idx="4844">
                  <c:v>157.76320527778731</c:v>
                </c:pt>
                <c:pt idx="4845">
                  <c:v>157.81317888889049</c:v>
                </c:pt>
                <c:pt idx="4846">
                  <c:v>157.84651333338684</c:v>
                </c:pt>
                <c:pt idx="4847">
                  <c:v>157.87984722230169</c:v>
                </c:pt>
                <c:pt idx="4848">
                  <c:v>157.91318138897418</c:v>
                </c:pt>
                <c:pt idx="4849">
                  <c:v>157.94651583333811</c:v>
                </c:pt>
                <c:pt idx="4850">
                  <c:v>157.9798500000106</c:v>
                </c:pt>
                <c:pt idx="4851">
                  <c:v>158.01318416668309</c:v>
                </c:pt>
                <c:pt idx="4852">
                  <c:v>158.04651861117947</c:v>
                </c:pt>
                <c:pt idx="4853">
                  <c:v>158.07985277785195</c:v>
                </c:pt>
                <c:pt idx="4854">
                  <c:v>158.11321444445187</c:v>
                </c:pt>
                <c:pt idx="4855">
                  <c:v>158.1465213889546</c:v>
                </c:pt>
                <c:pt idx="4856">
                  <c:v>158.17985555556086</c:v>
                </c:pt>
                <c:pt idx="4857">
                  <c:v>158.21318944447572</c:v>
                </c:pt>
                <c:pt idx="4858">
                  <c:v>158.24652333332432</c:v>
                </c:pt>
                <c:pt idx="4859">
                  <c:v>158.27985805557833</c:v>
                </c:pt>
                <c:pt idx="4860">
                  <c:v>158.31319222225082</c:v>
                </c:pt>
                <c:pt idx="4861">
                  <c:v>158.34652583340804</c:v>
                </c:pt>
                <c:pt idx="4862">
                  <c:v>158.37986055559583</c:v>
                </c:pt>
                <c:pt idx="4863">
                  <c:v>158.41319500002595</c:v>
                </c:pt>
                <c:pt idx="4864">
                  <c:v>158.44652916669847</c:v>
                </c:pt>
                <c:pt idx="4865">
                  <c:v>158.47986333337096</c:v>
                </c:pt>
                <c:pt idx="4866">
                  <c:v>158.51319722228581</c:v>
                </c:pt>
                <c:pt idx="4867">
                  <c:v>158.54653166671594</c:v>
                </c:pt>
                <c:pt idx="4868">
                  <c:v>158.57986583338842</c:v>
                </c:pt>
                <c:pt idx="4869">
                  <c:v>158.61319999999469</c:v>
                </c:pt>
                <c:pt idx="4870">
                  <c:v>158.64653388897577</c:v>
                </c:pt>
                <c:pt idx="4871">
                  <c:v>158.67986833340592</c:v>
                </c:pt>
                <c:pt idx="4872">
                  <c:v>158.71320250001219</c:v>
                </c:pt>
                <c:pt idx="4873">
                  <c:v>158.74653694450856</c:v>
                </c:pt>
                <c:pt idx="4874">
                  <c:v>158.77987055559953</c:v>
                </c:pt>
                <c:pt idx="4875">
                  <c:v>158.81320527778732</c:v>
                </c:pt>
                <c:pt idx="4876">
                  <c:v>158.84653916676839</c:v>
                </c:pt>
                <c:pt idx="4877">
                  <c:v>158.87987333337466</c:v>
                </c:pt>
                <c:pt idx="4878">
                  <c:v>158.9132355555561</c:v>
                </c:pt>
                <c:pt idx="4879">
                  <c:v>158.94657000005245</c:v>
                </c:pt>
                <c:pt idx="4880">
                  <c:v>158.97987638890743</c:v>
                </c:pt>
                <c:pt idx="4881">
                  <c:v>159.01321027782228</c:v>
                </c:pt>
                <c:pt idx="4882">
                  <c:v>159.04654416673714</c:v>
                </c:pt>
                <c:pt idx="4883">
                  <c:v>159.07990638891854</c:v>
                </c:pt>
                <c:pt idx="4884">
                  <c:v>159.1132408333487</c:v>
                </c:pt>
                <c:pt idx="4885">
                  <c:v>159.14657527784507</c:v>
                </c:pt>
                <c:pt idx="4886">
                  <c:v>159.17990944451756</c:v>
                </c:pt>
                <c:pt idx="4887">
                  <c:v>159.21324361119005</c:v>
                </c:pt>
                <c:pt idx="4888">
                  <c:v>159.24657777779632</c:v>
                </c:pt>
                <c:pt idx="4889">
                  <c:v>159.27991166671117</c:v>
                </c:pt>
                <c:pt idx="4890">
                  <c:v>159.31324611114132</c:v>
                </c:pt>
                <c:pt idx="4891">
                  <c:v>159.34658055563767</c:v>
                </c:pt>
                <c:pt idx="4892">
                  <c:v>159.37988694442643</c:v>
                </c:pt>
                <c:pt idx="4893">
                  <c:v>159.41324833340116</c:v>
                </c:pt>
                <c:pt idx="4894">
                  <c:v>159.44655500008</c:v>
                </c:pt>
                <c:pt idx="4895">
                  <c:v>159.47991722226143</c:v>
                </c:pt>
                <c:pt idx="4896">
                  <c:v>159.5132513888677</c:v>
                </c:pt>
                <c:pt idx="4897">
                  <c:v>159.54658555560641</c:v>
                </c:pt>
                <c:pt idx="4898">
                  <c:v>159.5799197222789</c:v>
                </c:pt>
                <c:pt idx="4899">
                  <c:v>159.61325388895142</c:v>
                </c:pt>
                <c:pt idx="4900">
                  <c:v>159.64658805562391</c:v>
                </c:pt>
                <c:pt idx="4901">
                  <c:v>159.67992222223018</c:v>
                </c:pt>
                <c:pt idx="4902">
                  <c:v>159.71322916666668</c:v>
                </c:pt>
                <c:pt idx="4903">
                  <c:v>159.74659111115668</c:v>
                </c:pt>
                <c:pt idx="4904">
                  <c:v>159.77992500007153</c:v>
                </c:pt>
                <c:pt idx="4905">
                  <c:v>159.81325944450165</c:v>
                </c:pt>
                <c:pt idx="4906">
                  <c:v>159.84659361110792</c:v>
                </c:pt>
                <c:pt idx="4907">
                  <c:v>159.87992777778044</c:v>
                </c:pt>
                <c:pt idx="4908">
                  <c:v>159.91326194445293</c:v>
                </c:pt>
                <c:pt idx="4909">
                  <c:v>159.94659611119164</c:v>
                </c:pt>
                <c:pt idx="4910">
                  <c:v>159.97993055562179</c:v>
                </c:pt>
                <c:pt idx="4911">
                  <c:v>160.01326444447039</c:v>
                </c:pt>
                <c:pt idx="4912">
                  <c:v>160.04657083339163</c:v>
                </c:pt>
                <c:pt idx="4913">
                  <c:v>160.07993305557304</c:v>
                </c:pt>
                <c:pt idx="4914">
                  <c:v>160.11326694442167</c:v>
                </c:pt>
                <c:pt idx="4915">
                  <c:v>160.14660138898427</c:v>
                </c:pt>
                <c:pt idx="4916">
                  <c:v>160.17993555559053</c:v>
                </c:pt>
                <c:pt idx="4917">
                  <c:v>160.21326972226302</c:v>
                </c:pt>
                <c:pt idx="4918">
                  <c:v>160.24660416669315</c:v>
                </c:pt>
                <c:pt idx="4919">
                  <c:v>160.27991055561438</c:v>
                </c:pt>
                <c:pt idx="4920">
                  <c:v>160.31327277786201</c:v>
                </c:pt>
                <c:pt idx="4921">
                  <c:v>160.34660722229216</c:v>
                </c:pt>
                <c:pt idx="4922">
                  <c:v>160.37994138896465</c:v>
                </c:pt>
                <c:pt idx="4923">
                  <c:v>160.41327555557092</c:v>
                </c:pt>
                <c:pt idx="4924">
                  <c:v>160.44660972224341</c:v>
                </c:pt>
                <c:pt idx="4925">
                  <c:v>160.4799438889159</c:v>
                </c:pt>
                <c:pt idx="4926">
                  <c:v>160.51327833341227</c:v>
                </c:pt>
                <c:pt idx="4927">
                  <c:v>160.5466122222609</c:v>
                </c:pt>
                <c:pt idx="4928">
                  <c:v>160.57994694444869</c:v>
                </c:pt>
                <c:pt idx="4929">
                  <c:v>160.61328083336355</c:v>
                </c:pt>
                <c:pt idx="4930">
                  <c:v>160.64658722228475</c:v>
                </c:pt>
                <c:pt idx="4931">
                  <c:v>160.67994888888464</c:v>
                </c:pt>
                <c:pt idx="4932">
                  <c:v>160.71325583332114</c:v>
                </c:pt>
                <c:pt idx="4933">
                  <c:v>160.746589722236</c:v>
                </c:pt>
                <c:pt idx="4934">
                  <c:v>160.77995166672599</c:v>
                </c:pt>
                <c:pt idx="4935">
                  <c:v>160.81328611115615</c:v>
                </c:pt>
                <c:pt idx="4936">
                  <c:v>160.84662027776241</c:v>
                </c:pt>
                <c:pt idx="4937">
                  <c:v>160.8799544444349</c:v>
                </c:pt>
                <c:pt idx="4938">
                  <c:v>160.91328888893128</c:v>
                </c:pt>
                <c:pt idx="4939">
                  <c:v>160.94662305560377</c:v>
                </c:pt>
                <c:pt idx="4940">
                  <c:v>160.97995722227625</c:v>
                </c:pt>
                <c:pt idx="4941">
                  <c:v>161.01326361119746</c:v>
                </c:pt>
                <c:pt idx="4942">
                  <c:v>161.04662555555504</c:v>
                </c:pt>
                <c:pt idx="4943">
                  <c:v>161.07995972229375</c:v>
                </c:pt>
                <c:pt idx="4944">
                  <c:v>161.11326611114873</c:v>
                </c:pt>
                <c:pt idx="4945">
                  <c:v>161.14662861115403</c:v>
                </c:pt>
                <c:pt idx="4946">
                  <c:v>161.17996250000266</c:v>
                </c:pt>
                <c:pt idx="4947">
                  <c:v>161.21329666667515</c:v>
                </c:pt>
                <c:pt idx="4948">
                  <c:v>161.24663055559</c:v>
                </c:pt>
                <c:pt idx="4949">
                  <c:v>161.27996500008635</c:v>
                </c:pt>
                <c:pt idx="4950">
                  <c:v>161.3132994445165</c:v>
                </c:pt>
                <c:pt idx="4951">
                  <c:v>161.34663361112277</c:v>
                </c:pt>
                <c:pt idx="4952">
                  <c:v>161.37996777779526</c:v>
                </c:pt>
                <c:pt idx="4953">
                  <c:v>161.41330222222541</c:v>
                </c:pt>
                <c:pt idx="4954">
                  <c:v>161.4466363888979</c:v>
                </c:pt>
                <c:pt idx="4955">
                  <c:v>161.47997055563661</c:v>
                </c:pt>
                <c:pt idx="4956">
                  <c:v>161.51330500006677</c:v>
                </c:pt>
                <c:pt idx="4957">
                  <c:v>161.54663916673925</c:v>
                </c:pt>
                <c:pt idx="4958">
                  <c:v>161.57997333334552</c:v>
                </c:pt>
                <c:pt idx="4959">
                  <c:v>161.61330722226037</c:v>
                </c:pt>
                <c:pt idx="4960">
                  <c:v>161.64664138893286</c:v>
                </c:pt>
                <c:pt idx="4961">
                  <c:v>161.67997555560535</c:v>
                </c:pt>
                <c:pt idx="4962">
                  <c:v>161.71330972227784</c:v>
                </c:pt>
                <c:pt idx="4963">
                  <c:v>161.74664416670799</c:v>
                </c:pt>
                <c:pt idx="4964">
                  <c:v>161.7799505556292</c:v>
                </c:pt>
                <c:pt idx="4965">
                  <c:v>161.81328500005935</c:v>
                </c:pt>
                <c:pt idx="4966">
                  <c:v>161.84661888890795</c:v>
                </c:pt>
                <c:pt idx="4967">
                  <c:v>161.87998083339798</c:v>
                </c:pt>
                <c:pt idx="4968">
                  <c:v>161.91331555558577</c:v>
                </c:pt>
                <c:pt idx="4969">
                  <c:v>161.94664972225826</c:v>
                </c:pt>
                <c:pt idx="4970">
                  <c:v>161.97998333334922</c:v>
                </c:pt>
                <c:pt idx="4971">
                  <c:v>162.01331777777938</c:v>
                </c:pt>
                <c:pt idx="4972">
                  <c:v>162.04665194445187</c:v>
                </c:pt>
                <c:pt idx="4973">
                  <c:v>162.07998611119058</c:v>
                </c:pt>
                <c:pt idx="4974">
                  <c:v>162.11332055562073</c:v>
                </c:pt>
                <c:pt idx="4975">
                  <c:v>162.14665444446933</c:v>
                </c:pt>
                <c:pt idx="4976">
                  <c:v>162.17998916665712</c:v>
                </c:pt>
                <c:pt idx="4977">
                  <c:v>162.21332333332961</c:v>
                </c:pt>
                <c:pt idx="4978">
                  <c:v>162.24665750006835</c:v>
                </c:pt>
                <c:pt idx="4979">
                  <c:v>162.27999166674084</c:v>
                </c:pt>
                <c:pt idx="4980">
                  <c:v>162.31332555558947</c:v>
                </c:pt>
                <c:pt idx="4981">
                  <c:v>162.3466600000196</c:v>
                </c:pt>
                <c:pt idx="4982">
                  <c:v>162.37999416669209</c:v>
                </c:pt>
                <c:pt idx="4983">
                  <c:v>162.4133283333646</c:v>
                </c:pt>
                <c:pt idx="4984">
                  <c:v>162.44666277786095</c:v>
                </c:pt>
                <c:pt idx="4985">
                  <c:v>162.47999666670958</c:v>
                </c:pt>
                <c:pt idx="4986">
                  <c:v>162.51333111113973</c:v>
                </c:pt>
                <c:pt idx="4987">
                  <c:v>162.54666527781222</c:v>
                </c:pt>
                <c:pt idx="4988">
                  <c:v>162.57999944448471</c:v>
                </c:pt>
                <c:pt idx="4989">
                  <c:v>162.61333361109098</c:v>
                </c:pt>
                <c:pt idx="4990">
                  <c:v>162.64664000001218</c:v>
                </c:pt>
                <c:pt idx="4991">
                  <c:v>162.67997472226619</c:v>
                </c:pt>
                <c:pt idx="4992">
                  <c:v>162.71330833342341</c:v>
                </c:pt>
                <c:pt idx="4993">
                  <c:v>162.74664222227202</c:v>
                </c:pt>
                <c:pt idx="4994">
                  <c:v>162.77997722228369</c:v>
                </c:pt>
                <c:pt idx="4995">
                  <c:v>162.81333916677369</c:v>
                </c:pt>
                <c:pt idx="4996">
                  <c:v>162.84664527780481</c:v>
                </c:pt>
                <c:pt idx="4997">
                  <c:v>162.8799794444773</c:v>
                </c:pt>
                <c:pt idx="4998">
                  <c:v>162.91331416673131</c:v>
                </c:pt>
                <c:pt idx="4999">
                  <c:v>162.9466483334038</c:v>
                </c:pt>
                <c:pt idx="5000">
                  <c:v>162.97998222225243</c:v>
                </c:pt>
                <c:pt idx="5001">
                  <c:v>163.01331638892492</c:v>
                </c:pt>
                <c:pt idx="5002">
                  <c:v>163.04667861117258</c:v>
                </c:pt>
                <c:pt idx="5003">
                  <c:v>163.0799852777852</c:v>
                </c:pt>
                <c:pt idx="5004">
                  <c:v>163.11334722227519</c:v>
                </c:pt>
                <c:pt idx="5005">
                  <c:v>163.14665361113018</c:v>
                </c:pt>
                <c:pt idx="5006">
                  <c:v>163.17998750004503</c:v>
                </c:pt>
                <c:pt idx="5007">
                  <c:v>163.21335000005033</c:v>
                </c:pt>
                <c:pt idx="5008">
                  <c:v>163.24665611114767</c:v>
                </c:pt>
                <c:pt idx="5009">
                  <c:v>163.28001833339533</c:v>
                </c:pt>
                <c:pt idx="5010">
                  <c:v>163.31332472225031</c:v>
                </c:pt>
                <c:pt idx="5011">
                  <c:v>163.3466588889228</c:v>
                </c:pt>
                <c:pt idx="5012">
                  <c:v>163.37999305559529</c:v>
                </c:pt>
                <c:pt idx="5013">
                  <c:v>163.41332722226778</c:v>
                </c:pt>
                <c:pt idx="5014">
                  <c:v>163.44666166669793</c:v>
                </c:pt>
                <c:pt idx="5015">
                  <c:v>163.47999555554654</c:v>
                </c:pt>
                <c:pt idx="5016">
                  <c:v>163.5133302778668</c:v>
                </c:pt>
                <c:pt idx="5017">
                  <c:v>163.5466647222307</c:v>
                </c:pt>
                <c:pt idx="5018">
                  <c:v>163.57999916672708</c:v>
                </c:pt>
                <c:pt idx="5019">
                  <c:v>163.61333277781804</c:v>
                </c:pt>
                <c:pt idx="5020">
                  <c:v>163.64666694442431</c:v>
                </c:pt>
                <c:pt idx="5021">
                  <c:v>163.68000166674454</c:v>
                </c:pt>
                <c:pt idx="5022">
                  <c:v>163.71333583335081</c:v>
                </c:pt>
                <c:pt idx="5023">
                  <c:v>163.74669750001695</c:v>
                </c:pt>
                <c:pt idx="5024">
                  <c:v>163.78000416669582</c:v>
                </c:pt>
                <c:pt idx="5025">
                  <c:v>163.81336611118581</c:v>
                </c:pt>
                <c:pt idx="5026">
                  <c:v>163.84667250010702</c:v>
                </c:pt>
                <c:pt idx="5027">
                  <c:v>163.88000694447095</c:v>
                </c:pt>
                <c:pt idx="5028">
                  <c:v>163.91336888889472</c:v>
                </c:pt>
                <c:pt idx="5029">
                  <c:v>163.94667500005829</c:v>
                </c:pt>
                <c:pt idx="5030">
                  <c:v>163.98000944448842</c:v>
                </c:pt>
                <c:pt idx="5031">
                  <c:v>164.01334361116091</c:v>
                </c:pt>
                <c:pt idx="5032">
                  <c:v>164.04667777776717</c:v>
                </c:pt>
                <c:pt idx="5033">
                  <c:v>164.08004000001483</c:v>
                </c:pt>
                <c:pt idx="5034">
                  <c:v>164.11334638893604</c:v>
                </c:pt>
                <c:pt idx="5035">
                  <c:v>164.14668083336619</c:v>
                </c:pt>
                <c:pt idx="5036">
                  <c:v>164.18001500003868</c:v>
                </c:pt>
                <c:pt idx="5037">
                  <c:v>164.21337694452868</c:v>
                </c:pt>
                <c:pt idx="5038">
                  <c:v>164.24671138889261</c:v>
                </c:pt>
                <c:pt idx="5039">
                  <c:v>164.28004527780746</c:v>
                </c:pt>
                <c:pt idx="5040">
                  <c:v>164.31335166672866</c:v>
                </c:pt>
                <c:pt idx="5041">
                  <c:v>164.34668611115879</c:v>
                </c:pt>
                <c:pt idx="5042">
                  <c:v>164.38002000000742</c:v>
                </c:pt>
                <c:pt idx="5043">
                  <c:v>164.41338250001272</c:v>
                </c:pt>
                <c:pt idx="5044">
                  <c:v>164.44668861117628</c:v>
                </c:pt>
                <c:pt idx="5045">
                  <c:v>164.48005055560006</c:v>
                </c:pt>
                <c:pt idx="5046">
                  <c:v>164.51338472220633</c:v>
                </c:pt>
                <c:pt idx="5047">
                  <c:v>164.54669111112753</c:v>
                </c:pt>
                <c:pt idx="5048">
                  <c:v>164.58002527780002</c:v>
                </c:pt>
                <c:pt idx="5049">
                  <c:v>164.61338777780531</c:v>
                </c:pt>
                <c:pt idx="5050">
                  <c:v>164.64669416672655</c:v>
                </c:pt>
                <c:pt idx="5051">
                  <c:v>164.68002805564137</c:v>
                </c:pt>
                <c:pt idx="5052">
                  <c:v>164.71339027782281</c:v>
                </c:pt>
                <c:pt idx="5053">
                  <c:v>164.7467244444953</c:v>
                </c:pt>
                <c:pt idx="5054">
                  <c:v>164.78003111110795</c:v>
                </c:pt>
                <c:pt idx="5055">
                  <c:v>164.81339305559794</c:v>
                </c:pt>
                <c:pt idx="5056">
                  <c:v>164.84672694444657</c:v>
                </c:pt>
                <c:pt idx="5057">
                  <c:v>164.88003361112541</c:v>
                </c:pt>
                <c:pt idx="5058">
                  <c:v>164.91336750004027</c:v>
                </c:pt>
                <c:pt idx="5059">
                  <c:v>164.94670166671276</c:v>
                </c:pt>
                <c:pt idx="5060">
                  <c:v>164.98003638890054</c:v>
                </c:pt>
                <c:pt idx="5061">
                  <c:v>165.01337027788162</c:v>
                </c:pt>
                <c:pt idx="5062">
                  <c:v>165.04673250006306</c:v>
                </c:pt>
                <c:pt idx="5063">
                  <c:v>165.08003888891804</c:v>
                </c:pt>
                <c:pt idx="5064">
                  <c:v>165.11337333334816</c:v>
                </c:pt>
                <c:pt idx="5065">
                  <c:v>165.14670722226302</c:v>
                </c:pt>
                <c:pt idx="5066">
                  <c:v>165.18004138893551</c:v>
                </c:pt>
                <c:pt idx="5067">
                  <c:v>165.21340333335928</c:v>
                </c:pt>
                <c:pt idx="5068">
                  <c:v>165.24673805554707</c:v>
                </c:pt>
                <c:pt idx="5069">
                  <c:v>165.28007222221959</c:v>
                </c:pt>
                <c:pt idx="5070">
                  <c:v>165.31340611120066</c:v>
                </c:pt>
                <c:pt idx="5071">
                  <c:v>165.34674000004927</c:v>
                </c:pt>
                <c:pt idx="5072">
                  <c:v>165.38007444447942</c:v>
                </c:pt>
                <c:pt idx="5073">
                  <c:v>165.41340861115191</c:v>
                </c:pt>
                <c:pt idx="5074">
                  <c:v>165.44674305558203</c:v>
                </c:pt>
                <c:pt idx="5075">
                  <c:v>165.48007694449689</c:v>
                </c:pt>
                <c:pt idx="5076">
                  <c:v>165.51338361117575</c:v>
                </c:pt>
                <c:pt idx="5077">
                  <c:v>165.54674555559953</c:v>
                </c:pt>
                <c:pt idx="5078">
                  <c:v>165.58005194445451</c:v>
                </c:pt>
                <c:pt idx="5079">
                  <c:v>165.61338666670852</c:v>
                </c:pt>
                <c:pt idx="5080">
                  <c:v>165.64672055562338</c:v>
                </c:pt>
                <c:pt idx="5081">
                  <c:v>165.68005472229586</c:v>
                </c:pt>
                <c:pt idx="5082">
                  <c:v>165.71341694454352</c:v>
                </c:pt>
                <c:pt idx="5083">
                  <c:v>165.74672333333228</c:v>
                </c:pt>
                <c:pt idx="5084">
                  <c:v>165.78005777782863</c:v>
                </c:pt>
                <c:pt idx="5085">
                  <c:v>165.81339138891963</c:v>
                </c:pt>
                <c:pt idx="5086">
                  <c:v>165.84675361110104</c:v>
                </c:pt>
                <c:pt idx="5087">
                  <c:v>165.8800602777799</c:v>
                </c:pt>
                <c:pt idx="5088">
                  <c:v>165.91342194451227</c:v>
                </c:pt>
                <c:pt idx="5089">
                  <c:v>165.94672833336725</c:v>
                </c:pt>
                <c:pt idx="5090">
                  <c:v>165.98009083337254</c:v>
                </c:pt>
                <c:pt idx="5091">
                  <c:v>166.01342472222117</c:v>
                </c:pt>
                <c:pt idx="5092">
                  <c:v>166.04673138890001</c:v>
                </c:pt>
                <c:pt idx="5093">
                  <c:v>166.0800655555725</c:v>
                </c:pt>
                <c:pt idx="5094">
                  <c:v>166.11342722230486</c:v>
                </c:pt>
                <c:pt idx="5095">
                  <c:v>166.14673388891751</c:v>
                </c:pt>
                <c:pt idx="5096">
                  <c:v>166.18009583334128</c:v>
                </c:pt>
                <c:pt idx="5097">
                  <c:v>166.21340222226249</c:v>
                </c:pt>
                <c:pt idx="5098">
                  <c:v>166.24673666669264</c:v>
                </c:pt>
                <c:pt idx="5099">
                  <c:v>166.28007055560747</c:v>
                </c:pt>
                <c:pt idx="5100">
                  <c:v>166.33007194446193</c:v>
                </c:pt>
                <c:pt idx="5101">
                  <c:v>166.36343388895193</c:v>
                </c:pt>
                <c:pt idx="5102">
                  <c:v>166.39676833338208</c:v>
                </c:pt>
                <c:pt idx="5103">
                  <c:v>166.4300744444794</c:v>
                </c:pt>
                <c:pt idx="5104">
                  <c:v>166.46340916666719</c:v>
                </c:pt>
                <c:pt idx="5105">
                  <c:v>166.49674333333968</c:v>
                </c:pt>
                <c:pt idx="5106">
                  <c:v>166.5300775000122</c:v>
                </c:pt>
                <c:pt idx="5107">
                  <c:v>166.5634113888608</c:v>
                </c:pt>
                <c:pt idx="5108">
                  <c:v>166.5967458334234</c:v>
                </c:pt>
                <c:pt idx="5109">
                  <c:v>166.63010750002331</c:v>
                </c:pt>
                <c:pt idx="5110">
                  <c:v>166.66341416670215</c:v>
                </c:pt>
                <c:pt idx="5111">
                  <c:v>166.69674833337467</c:v>
                </c:pt>
                <c:pt idx="5112">
                  <c:v>166.7301105556223</c:v>
                </c:pt>
                <c:pt idx="5113">
                  <c:v>166.76341666671965</c:v>
                </c:pt>
                <c:pt idx="5114">
                  <c:v>166.79677916672495</c:v>
                </c:pt>
                <c:pt idx="5115">
                  <c:v>166.83011333333121</c:v>
                </c:pt>
                <c:pt idx="5116">
                  <c:v>166.86344750006992</c:v>
                </c:pt>
                <c:pt idx="5117">
                  <c:v>166.89675388892491</c:v>
                </c:pt>
                <c:pt idx="5118">
                  <c:v>166.93008833342128</c:v>
                </c:pt>
                <c:pt idx="5119">
                  <c:v>166.96342222226991</c:v>
                </c:pt>
                <c:pt idx="5120">
                  <c:v>166.9967563889424</c:v>
                </c:pt>
                <c:pt idx="5121">
                  <c:v>167.03009055561489</c:v>
                </c:pt>
                <c:pt idx="5122">
                  <c:v>167.06342500004504</c:v>
                </c:pt>
                <c:pt idx="5123">
                  <c:v>167.09675916671753</c:v>
                </c:pt>
                <c:pt idx="5124">
                  <c:v>167.13012111114131</c:v>
                </c:pt>
                <c:pt idx="5125">
                  <c:v>167.16345555557146</c:v>
                </c:pt>
                <c:pt idx="5126">
                  <c:v>167.19679000000158</c:v>
                </c:pt>
                <c:pt idx="5127">
                  <c:v>167.23009638892279</c:v>
                </c:pt>
                <c:pt idx="5128">
                  <c:v>167.26345833341281</c:v>
                </c:pt>
                <c:pt idx="5129">
                  <c:v>167.29676472220157</c:v>
                </c:pt>
                <c:pt idx="5130">
                  <c:v>167.33009861118265</c:v>
                </c:pt>
                <c:pt idx="5131">
                  <c:v>167.36346083336406</c:v>
                </c:pt>
                <c:pt idx="5132">
                  <c:v>167.39679500003655</c:v>
                </c:pt>
                <c:pt idx="5133">
                  <c:v>167.43012944453292</c:v>
                </c:pt>
                <c:pt idx="5134">
                  <c:v>167.46346333338155</c:v>
                </c:pt>
                <c:pt idx="5135">
                  <c:v>167.49676972223654</c:v>
                </c:pt>
                <c:pt idx="5136">
                  <c:v>167.53013194448417</c:v>
                </c:pt>
                <c:pt idx="5137">
                  <c:v>167.5634383334054</c:v>
                </c:pt>
                <c:pt idx="5138">
                  <c:v>167.59680055558681</c:v>
                </c:pt>
                <c:pt idx="5139">
                  <c:v>167.63010666668416</c:v>
                </c:pt>
                <c:pt idx="5140">
                  <c:v>167.66344111111428</c:v>
                </c:pt>
                <c:pt idx="5141">
                  <c:v>167.69680333336194</c:v>
                </c:pt>
                <c:pt idx="5142">
                  <c:v>167.7301372222768</c:v>
                </c:pt>
                <c:pt idx="5143">
                  <c:v>167.76347138888306</c:v>
                </c:pt>
                <c:pt idx="5144">
                  <c:v>167.79680555555555</c:v>
                </c:pt>
                <c:pt idx="5145">
                  <c:v>167.83013972229429</c:v>
                </c:pt>
                <c:pt idx="5146">
                  <c:v>167.86344611114924</c:v>
                </c:pt>
                <c:pt idx="5147">
                  <c:v>167.8968083333969</c:v>
                </c:pt>
                <c:pt idx="5148">
                  <c:v>167.93011472231811</c:v>
                </c:pt>
                <c:pt idx="5149">
                  <c:v>167.96347666667566</c:v>
                </c:pt>
                <c:pt idx="5150">
                  <c:v>167.99681138886345</c:v>
                </c:pt>
                <c:pt idx="5151">
                  <c:v>168.03014555560219</c:v>
                </c:pt>
                <c:pt idx="5152">
                  <c:v>168.06345194445717</c:v>
                </c:pt>
                <c:pt idx="5153">
                  <c:v>168.09681388894717</c:v>
                </c:pt>
                <c:pt idx="5154">
                  <c:v>168.13012027780215</c:v>
                </c:pt>
                <c:pt idx="5155">
                  <c:v>168.16345444447464</c:v>
                </c:pt>
                <c:pt idx="5156">
                  <c:v>168.19681638889841</c:v>
                </c:pt>
                <c:pt idx="5157">
                  <c:v>168.23015083339479</c:v>
                </c:pt>
                <c:pt idx="5158">
                  <c:v>168.26348500006728</c:v>
                </c:pt>
                <c:pt idx="5159">
                  <c:v>168.29681888891591</c:v>
                </c:pt>
                <c:pt idx="5160">
                  <c:v>168.33015333334606</c:v>
                </c:pt>
                <c:pt idx="5161">
                  <c:v>168.36348722226089</c:v>
                </c:pt>
                <c:pt idx="5162">
                  <c:v>168.3968213889334</c:v>
                </c:pt>
                <c:pt idx="5163">
                  <c:v>168.43012805561224</c:v>
                </c:pt>
                <c:pt idx="5164">
                  <c:v>168.4634902778599</c:v>
                </c:pt>
                <c:pt idx="5165">
                  <c:v>168.49682444446617</c:v>
                </c:pt>
                <c:pt idx="5166">
                  <c:v>168.53013083338737</c:v>
                </c:pt>
                <c:pt idx="5167">
                  <c:v>168.56349250005351</c:v>
                </c:pt>
                <c:pt idx="5168">
                  <c:v>168.59682694441742</c:v>
                </c:pt>
                <c:pt idx="5169">
                  <c:v>168.63013333333862</c:v>
                </c:pt>
                <c:pt idx="5170">
                  <c:v>168.66349527782864</c:v>
                </c:pt>
                <c:pt idx="5171">
                  <c:v>168.69682972225877</c:v>
                </c:pt>
                <c:pt idx="5172">
                  <c:v>168.73016388893129</c:v>
                </c:pt>
                <c:pt idx="5173">
                  <c:v>168.76347027785249</c:v>
                </c:pt>
                <c:pt idx="5174">
                  <c:v>168.79683250010012</c:v>
                </c:pt>
                <c:pt idx="5175">
                  <c:v>168.83013861113125</c:v>
                </c:pt>
                <c:pt idx="5176">
                  <c:v>168.86350055562124</c:v>
                </c:pt>
                <c:pt idx="5177">
                  <c:v>168.8968350000514</c:v>
                </c:pt>
                <c:pt idx="5178">
                  <c:v>168.93016916665766</c:v>
                </c:pt>
                <c:pt idx="5179">
                  <c:v>168.96350361115404</c:v>
                </c:pt>
                <c:pt idx="5180">
                  <c:v>168.99683750006886</c:v>
                </c:pt>
                <c:pt idx="5181">
                  <c:v>169.03014416668151</c:v>
                </c:pt>
                <c:pt idx="5182">
                  <c:v>169.06347805553011</c:v>
                </c:pt>
                <c:pt idx="5183">
                  <c:v>169.09681250009271</c:v>
                </c:pt>
                <c:pt idx="5184">
                  <c:v>169.13014638894134</c:v>
                </c:pt>
                <c:pt idx="5185">
                  <c:v>169.16350833336512</c:v>
                </c:pt>
                <c:pt idx="5186">
                  <c:v>169.19684277786149</c:v>
                </c:pt>
                <c:pt idx="5187">
                  <c:v>169.23017722229162</c:v>
                </c:pt>
                <c:pt idx="5188">
                  <c:v>169.26351138889788</c:v>
                </c:pt>
                <c:pt idx="5189">
                  <c:v>169.2968455555704</c:v>
                </c:pt>
                <c:pt idx="5190">
                  <c:v>169.33015166673394</c:v>
                </c:pt>
                <c:pt idx="5191">
                  <c:v>169.36348611116409</c:v>
                </c:pt>
                <c:pt idx="5192">
                  <c:v>169.39682055559425</c:v>
                </c:pt>
                <c:pt idx="5193">
                  <c:v>169.43018250001802</c:v>
                </c:pt>
                <c:pt idx="5194">
                  <c:v>169.46351638893287</c:v>
                </c:pt>
                <c:pt idx="5195">
                  <c:v>169.49685111112063</c:v>
                </c:pt>
                <c:pt idx="5196">
                  <c:v>169.53018527779315</c:v>
                </c:pt>
                <c:pt idx="5197">
                  <c:v>169.56351916677423</c:v>
                </c:pt>
                <c:pt idx="5198">
                  <c:v>169.59685333338049</c:v>
                </c:pt>
                <c:pt idx="5199">
                  <c:v>169.63018777781062</c:v>
                </c:pt>
                <c:pt idx="5200">
                  <c:v>169.66352194448311</c:v>
                </c:pt>
                <c:pt idx="5201">
                  <c:v>169.69682833340434</c:v>
                </c:pt>
                <c:pt idx="5202">
                  <c:v>169.73016277783447</c:v>
                </c:pt>
                <c:pt idx="5203">
                  <c:v>169.76352472225824</c:v>
                </c:pt>
                <c:pt idx="5204">
                  <c:v>169.79683111111322</c:v>
                </c:pt>
                <c:pt idx="5205">
                  <c:v>169.83019305560325</c:v>
                </c:pt>
                <c:pt idx="5206">
                  <c:v>169.86349944452445</c:v>
                </c:pt>
                <c:pt idx="5207">
                  <c:v>169.89683361113072</c:v>
                </c:pt>
                <c:pt idx="5208">
                  <c:v>169.93016777780321</c:v>
                </c:pt>
                <c:pt idx="5209">
                  <c:v>169.96352972229323</c:v>
                </c:pt>
                <c:pt idx="5210">
                  <c:v>169.99683583332433</c:v>
                </c:pt>
                <c:pt idx="5211">
                  <c:v>170.03019833339584</c:v>
                </c:pt>
                <c:pt idx="5212">
                  <c:v>170.06353194448684</c:v>
                </c:pt>
                <c:pt idx="5213">
                  <c:v>170.09686694443226</c:v>
                </c:pt>
                <c:pt idx="5214">
                  <c:v>170.13017305559583</c:v>
                </c:pt>
                <c:pt idx="5215">
                  <c:v>170.16350750002596</c:v>
                </c:pt>
                <c:pt idx="5216">
                  <c:v>170.1968691666921</c:v>
                </c:pt>
                <c:pt idx="5217">
                  <c:v>170.23017583330471</c:v>
                </c:pt>
                <c:pt idx="5218">
                  <c:v>170.26353805555237</c:v>
                </c:pt>
                <c:pt idx="5219">
                  <c:v>170.29687222222486</c:v>
                </c:pt>
                <c:pt idx="5220">
                  <c:v>170.33017861114607</c:v>
                </c:pt>
                <c:pt idx="5221">
                  <c:v>170.36351277781858</c:v>
                </c:pt>
                <c:pt idx="5222">
                  <c:v>170.39687472230858</c:v>
                </c:pt>
                <c:pt idx="5223">
                  <c:v>170.43018138898742</c:v>
                </c:pt>
                <c:pt idx="5224">
                  <c:v>170.46354305558734</c:v>
                </c:pt>
                <c:pt idx="5225">
                  <c:v>170.49684944450854</c:v>
                </c:pt>
                <c:pt idx="5226">
                  <c:v>170.53018361118106</c:v>
                </c:pt>
                <c:pt idx="5227">
                  <c:v>170.56354555560483</c:v>
                </c:pt>
                <c:pt idx="5228">
                  <c:v>170.59687972227732</c:v>
                </c:pt>
                <c:pt idx="5229">
                  <c:v>170.63021388894981</c:v>
                </c:pt>
                <c:pt idx="5230">
                  <c:v>170.6635486111376</c:v>
                </c:pt>
                <c:pt idx="5231">
                  <c:v>170.69688249998623</c:v>
                </c:pt>
                <c:pt idx="5232">
                  <c:v>170.73021694454883</c:v>
                </c:pt>
                <c:pt idx="5233">
                  <c:v>170.76355083339743</c:v>
                </c:pt>
                <c:pt idx="5234">
                  <c:v>170.79688583340911</c:v>
                </c:pt>
                <c:pt idx="5235">
                  <c:v>170.83021944450007</c:v>
                </c:pt>
                <c:pt idx="5236">
                  <c:v>170.86355416668786</c:v>
                </c:pt>
                <c:pt idx="5237">
                  <c:v>170.89688805560272</c:v>
                </c:pt>
                <c:pt idx="5238">
                  <c:v>170.93022250003284</c:v>
                </c:pt>
                <c:pt idx="5239">
                  <c:v>170.96355666670533</c:v>
                </c:pt>
                <c:pt idx="5240">
                  <c:v>170.99689111113548</c:v>
                </c:pt>
                <c:pt idx="5241">
                  <c:v>171.03022472222645</c:v>
                </c:pt>
                <c:pt idx="5242">
                  <c:v>171.06355888889897</c:v>
                </c:pt>
                <c:pt idx="5243">
                  <c:v>171.09689305557146</c:v>
                </c:pt>
                <c:pt idx="5244">
                  <c:v>171.1302275000678</c:v>
                </c:pt>
                <c:pt idx="5245">
                  <c:v>171.16356166674032</c:v>
                </c:pt>
                <c:pt idx="5246">
                  <c:v>171.19689583334659</c:v>
                </c:pt>
                <c:pt idx="5247">
                  <c:v>171.23023027784294</c:v>
                </c:pt>
                <c:pt idx="5248">
                  <c:v>171.26356416669157</c:v>
                </c:pt>
                <c:pt idx="5249">
                  <c:v>171.29689888887935</c:v>
                </c:pt>
                <c:pt idx="5250">
                  <c:v>171.33023277786043</c:v>
                </c:pt>
                <c:pt idx="5251">
                  <c:v>171.3635669444667</c:v>
                </c:pt>
                <c:pt idx="5252">
                  <c:v>171.39690111113919</c:v>
                </c:pt>
                <c:pt idx="5253">
                  <c:v>171.43023583332698</c:v>
                </c:pt>
                <c:pt idx="5254">
                  <c:v>171.46356999999946</c:v>
                </c:pt>
                <c:pt idx="5255">
                  <c:v>171.4969041667382</c:v>
                </c:pt>
                <c:pt idx="5256">
                  <c:v>171.53023833341069</c:v>
                </c:pt>
                <c:pt idx="5257">
                  <c:v>171.56357194450166</c:v>
                </c:pt>
                <c:pt idx="5258">
                  <c:v>171.59690638893181</c:v>
                </c:pt>
                <c:pt idx="5259">
                  <c:v>171.6302411111196</c:v>
                </c:pt>
                <c:pt idx="5260">
                  <c:v>171.66357527779209</c:v>
                </c:pt>
                <c:pt idx="5261">
                  <c:v>171.6969094445308</c:v>
                </c:pt>
                <c:pt idx="5262">
                  <c:v>171.73024361120329</c:v>
                </c:pt>
                <c:pt idx="5263">
                  <c:v>171.76357777780956</c:v>
                </c:pt>
                <c:pt idx="5264">
                  <c:v>171.79691194448205</c:v>
                </c:pt>
                <c:pt idx="5265">
                  <c:v>171.83024611115457</c:v>
                </c:pt>
                <c:pt idx="5266">
                  <c:v>171.86358027776083</c:v>
                </c:pt>
                <c:pt idx="5267">
                  <c:v>171.89691472232343</c:v>
                </c:pt>
                <c:pt idx="5268">
                  <c:v>171.93024916668733</c:v>
                </c:pt>
                <c:pt idx="5269">
                  <c:v>171.96358333335982</c:v>
                </c:pt>
                <c:pt idx="5270">
                  <c:v>171.99691722227467</c:v>
                </c:pt>
                <c:pt idx="5271">
                  <c:v>172.03025138888094</c:v>
                </c:pt>
                <c:pt idx="5272">
                  <c:v>172.06358611120118</c:v>
                </c:pt>
                <c:pt idx="5273">
                  <c:v>172.09692000004981</c:v>
                </c:pt>
                <c:pt idx="5274">
                  <c:v>172.13025388896466</c:v>
                </c:pt>
                <c:pt idx="5275">
                  <c:v>172.16358833339478</c:v>
                </c:pt>
                <c:pt idx="5276">
                  <c:v>172.19692250000105</c:v>
                </c:pt>
                <c:pt idx="5277">
                  <c:v>172.23025694449743</c:v>
                </c:pt>
                <c:pt idx="5278">
                  <c:v>172.26359083334606</c:v>
                </c:pt>
                <c:pt idx="5279">
                  <c:v>172.2969252778424</c:v>
                </c:pt>
                <c:pt idx="5280">
                  <c:v>172.33025944451492</c:v>
                </c:pt>
                <c:pt idx="5281">
                  <c:v>172.36359361112119</c:v>
                </c:pt>
                <c:pt idx="5282">
                  <c:v>172.3969283333752</c:v>
                </c:pt>
                <c:pt idx="5283">
                  <c:v>172.4302622222238</c:v>
                </c:pt>
                <c:pt idx="5284">
                  <c:v>172.46359638889632</c:v>
                </c:pt>
                <c:pt idx="5285">
                  <c:v>172.49693055563503</c:v>
                </c:pt>
                <c:pt idx="5286">
                  <c:v>172.5302647222413</c:v>
                </c:pt>
                <c:pt idx="5287">
                  <c:v>172.56359916673767</c:v>
                </c:pt>
                <c:pt idx="5288">
                  <c:v>172.59693333334394</c:v>
                </c:pt>
                <c:pt idx="5289">
                  <c:v>172.63026750001643</c:v>
                </c:pt>
                <c:pt idx="5290">
                  <c:v>172.66360138893128</c:v>
                </c:pt>
                <c:pt idx="5291">
                  <c:v>172.69693555560377</c:v>
                </c:pt>
                <c:pt idx="5292">
                  <c:v>172.7302700000339</c:v>
                </c:pt>
                <c:pt idx="5293">
                  <c:v>172.76360416670641</c:v>
                </c:pt>
                <c:pt idx="5294">
                  <c:v>172.79693861113654</c:v>
                </c:pt>
                <c:pt idx="5295">
                  <c:v>172.83027277780903</c:v>
                </c:pt>
                <c:pt idx="5296">
                  <c:v>172.86360694448152</c:v>
                </c:pt>
                <c:pt idx="5297">
                  <c:v>172.89694138897789</c:v>
                </c:pt>
                <c:pt idx="5298">
                  <c:v>172.93027555558416</c:v>
                </c:pt>
                <c:pt idx="5299">
                  <c:v>172.96360972225665</c:v>
                </c:pt>
                <c:pt idx="5300">
                  <c:v>172.99694333334764</c:v>
                </c:pt>
                <c:pt idx="5301">
                  <c:v>173.03027805553543</c:v>
                </c:pt>
                <c:pt idx="5302">
                  <c:v>173.06361222227414</c:v>
                </c:pt>
                <c:pt idx="5303">
                  <c:v>173.0969466667043</c:v>
                </c:pt>
                <c:pt idx="5304">
                  <c:v>173.13028083337679</c:v>
                </c:pt>
                <c:pt idx="5305">
                  <c:v>173.16361500004928</c:v>
                </c:pt>
                <c:pt idx="5306">
                  <c:v>173.19692138897048</c:v>
                </c:pt>
                <c:pt idx="5307">
                  <c:v>173.23028333332803</c:v>
                </c:pt>
                <c:pt idx="5308">
                  <c:v>173.26358972224924</c:v>
                </c:pt>
                <c:pt idx="5309">
                  <c:v>173.29695166673926</c:v>
                </c:pt>
                <c:pt idx="5310">
                  <c:v>173.33028555558786</c:v>
                </c:pt>
                <c:pt idx="5311">
                  <c:v>173.36362000001802</c:v>
                </c:pt>
                <c:pt idx="5312">
                  <c:v>173.39695416669051</c:v>
                </c:pt>
                <c:pt idx="5313">
                  <c:v>173.43026083336937</c:v>
                </c:pt>
                <c:pt idx="5314">
                  <c:v>173.46362250003548</c:v>
                </c:pt>
                <c:pt idx="5315">
                  <c:v>173.49695694453186</c:v>
                </c:pt>
                <c:pt idx="5316">
                  <c:v>173.53026361121073</c:v>
                </c:pt>
                <c:pt idx="5317">
                  <c:v>173.56359777781699</c:v>
                </c:pt>
                <c:pt idx="5318">
                  <c:v>173.59693166673185</c:v>
                </c:pt>
                <c:pt idx="5319">
                  <c:v>173.63029416673714</c:v>
                </c:pt>
                <c:pt idx="5320">
                  <c:v>173.66362777782811</c:v>
                </c:pt>
                <c:pt idx="5321">
                  <c:v>173.69693416668309</c:v>
                </c:pt>
                <c:pt idx="5322">
                  <c:v>173.73029638893075</c:v>
                </c:pt>
                <c:pt idx="5323">
                  <c:v>173.76363027784561</c:v>
                </c:pt>
                <c:pt idx="5324">
                  <c:v>173.79693722228208</c:v>
                </c:pt>
                <c:pt idx="5325">
                  <c:v>173.83027138888835</c:v>
                </c:pt>
                <c:pt idx="5326">
                  <c:v>173.86363333337837</c:v>
                </c:pt>
                <c:pt idx="5327">
                  <c:v>173.89693999999099</c:v>
                </c:pt>
                <c:pt idx="5328">
                  <c:v>173.93030166672335</c:v>
                </c:pt>
                <c:pt idx="5329">
                  <c:v>173.96363583332962</c:v>
                </c:pt>
                <c:pt idx="5330">
                  <c:v>173.99697000000211</c:v>
                </c:pt>
                <c:pt idx="5331">
                  <c:v>174.03027638892334</c:v>
                </c:pt>
                <c:pt idx="5332">
                  <c:v>174.06361083335347</c:v>
                </c:pt>
                <c:pt idx="5333">
                  <c:v>174.0969447222021</c:v>
                </c:pt>
                <c:pt idx="5334">
                  <c:v>174.13027888894081</c:v>
                </c:pt>
                <c:pt idx="5335">
                  <c:v>174.16361333337096</c:v>
                </c:pt>
                <c:pt idx="5336">
                  <c:v>174.19694777780109</c:v>
                </c:pt>
                <c:pt idx="5337">
                  <c:v>174.23028166671594</c:v>
                </c:pt>
                <c:pt idx="5338">
                  <c:v>174.26361611114609</c:v>
                </c:pt>
                <c:pt idx="5339">
                  <c:v>174.29694999999469</c:v>
                </c:pt>
                <c:pt idx="5340">
                  <c:v>174.33031222224236</c:v>
                </c:pt>
                <c:pt idx="5341">
                  <c:v>174.36361833340592</c:v>
                </c:pt>
                <c:pt idx="5342">
                  <c:v>174.39695305559371</c:v>
                </c:pt>
                <c:pt idx="5343">
                  <c:v>174.43028694444232</c:v>
                </c:pt>
                <c:pt idx="5344">
                  <c:v>174.46362111111483</c:v>
                </c:pt>
                <c:pt idx="5345">
                  <c:v>174.49698333336246</c:v>
                </c:pt>
                <c:pt idx="5346">
                  <c:v>174.53028972228367</c:v>
                </c:pt>
                <c:pt idx="5347">
                  <c:v>174.56365138888359</c:v>
                </c:pt>
                <c:pt idx="5348">
                  <c:v>174.59695777780479</c:v>
                </c:pt>
                <c:pt idx="5349">
                  <c:v>174.6302925000588</c:v>
                </c:pt>
                <c:pt idx="5350">
                  <c:v>174.66365416672494</c:v>
                </c:pt>
                <c:pt idx="5351">
                  <c:v>174.69696055564614</c:v>
                </c:pt>
                <c:pt idx="5352">
                  <c:v>174.7302950000763</c:v>
                </c:pt>
                <c:pt idx="5353">
                  <c:v>174.76362916668256</c:v>
                </c:pt>
                <c:pt idx="5354">
                  <c:v>174.79696361117894</c:v>
                </c:pt>
                <c:pt idx="5355">
                  <c:v>174.84696444445186</c:v>
                </c:pt>
                <c:pt idx="5356">
                  <c:v>174.88029888888201</c:v>
                </c:pt>
                <c:pt idx="5357">
                  <c:v>174.91366083337201</c:v>
                </c:pt>
                <c:pt idx="5358">
                  <c:v>174.94696722229321</c:v>
                </c:pt>
                <c:pt idx="5359">
                  <c:v>174.98032944447465</c:v>
                </c:pt>
                <c:pt idx="5360">
                  <c:v>175.01363555557197</c:v>
                </c:pt>
                <c:pt idx="5361">
                  <c:v>175.04697027782598</c:v>
                </c:pt>
                <c:pt idx="5362">
                  <c:v>175.08030416667461</c:v>
                </c:pt>
                <c:pt idx="5363">
                  <c:v>175.11363861117098</c:v>
                </c:pt>
                <c:pt idx="5364">
                  <c:v>175.14697250008584</c:v>
                </c:pt>
                <c:pt idx="5365">
                  <c:v>175.18033416668575</c:v>
                </c:pt>
                <c:pt idx="5366">
                  <c:v>175.21364083336459</c:v>
                </c:pt>
                <c:pt idx="5367">
                  <c:v>175.24697500003708</c:v>
                </c:pt>
                <c:pt idx="5368">
                  <c:v>175.28033722228474</c:v>
                </c:pt>
                <c:pt idx="5369">
                  <c:v>175.31364388896358</c:v>
                </c:pt>
                <c:pt idx="5370">
                  <c:v>175.34697805556985</c:v>
                </c:pt>
                <c:pt idx="5371">
                  <c:v>175.38031222224237</c:v>
                </c:pt>
                <c:pt idx="5372">
                  <c:v>175.41364666667249</c:v>
                </c:pt>
                <c:pt idx="5373">
                  <c:v>175.44698055558734</c:v>
                </c:pt>
                <c:pt idx="5374">
                  <c:v>175.48031472232606</c:v>
                </c:pt>
                <c:pt idx="5375">
                  <c:v>175.51364916668999</c:v>
                </c:pt>
                <c:pt idx="5376">
                  <c:v>175.54698333336248</c:v>
                </c:pt>
                <c:pt idx="5377">
                  <c:v>175.58031750003497</c:v>
                </c:pt>
                <c:pt idx="5378">
                  <c:v>175.61365166670745</c:v>
                </c:pt>
                <c:pt idx="5379">
                  <c:v>175.64698611113761</c:v>
                </c:pt>
                <c:pt idx="5380">
                  <c:v>175.68032000005246</c:v>
                </c:pt>
                <c:pt idx="5381">
                  <c:v>175.71365472230647</c:v>
                </c:pt>
                <c:pt idx="5382">
                  <c:v>175.74698833339744</c:v>
                </c:pt>
                <c:pt idx="5383">
                  <c:v>175.78032277782759</c:v>
                </c:pt>
                <c:pt idx="5384">
                  <c:v>175.81365694450008</c:v>
                </c:pt>
                <c:pt idx="5385">
                  <c:v>175.84699111110635</c:v>
                </c:pt>
                <c:pt idx="5386">
                  <c:v>175.8803255556027</c:v>
                </c:pt>
                <c:pt idx="5387">
                  <c:v>175.91365972227521</c:v>
                </c:pt>
                <c:pt idx="5388">
                  <c:v>175.94702138894135</c:v>
                </c:pt>
                <c:pt idx="5389">
                  <c:v>175.98032833337783</c:v>
                </c:pt>
                <c:pt idx="5390">
                  <c:v>176.01366249998409</c:v>
                </c:pt>
                <c:pt idx="5391">
                  <c:v>176.04699666665661</c:v>
                </c:pt>
                <c:pt idx="5392">
                  <c:v>176.08033111115296</c:v>
                </c:pt>
                <c:pt idx="5393">
                  <c:v>176.11366527782548</c:v>
                </c:pt>
                <c:pt idx="5394">
                  <c:v>176.1469991667403</c:v>
                </c:pt>
                <c:pt idx="5395">
                  <c:v>176.18033361110423</c:v>
                </c:pt>
                <c:pt idx="5396">
                  <c:v>176.21366805560058</c:v>
                </c:pt>
                <c:pt idx="5397">
                  <c:v>176.2470022222731</c:v>
                </c:pt>
                <c:pt idx="5398">
                  <c:v>176.28033583336406</c:v>
                </c:pt>
                <c:pt idx="5399">
                  <c:v>176.31367027786044</c:v>
                </c:pt>
                <c:pt idx="5400">
                  <c:v>176.34700444446671</c:v>
                </c:pt>
                <c:pt idx="5401">
                  <c:v>176.38033861113919</c:v>
                </c:pt>
                <c:pt idx="5402">
                  <c:v>176.41367277781168</c:v>
                </c:pt>
                <c:pt idx="5403">
                  <c:v>176.44700694441795</c:v>
                </c:pt>
                <c:pt idx="5404">
                  <c:v>176.48034166673818</c:v>
                </c:pt>
                <c:pt idx="5405">
                  <c:v>176.51367555558681</c:v>
                </c:pt>
                <c:pt idx="5406">
                  <c:v>176.5470097222593</c:v>
                </c:pt>
                <c:pt idx="5407">
                  <c:v>176.58034388893179</c:v>
                </c:pt>
                <c:pt idx="5408">
                  <c:v>176.61367833336195</c:v>
                </c:pt>
                <c:pt idx="5409">
                  <c:v>176.64701250010066</c:v>
                </c:pt>
                <c:pt idx="5410">
                  <c:v>176.68034666670692</c:v>
                </c:pt>
                <c:pt idx="5411">
                  <c:v>176.71368083337941</c:v>
                </c:pt>
                <c:pt idx="5412">
                  <c:v>176.74701500005193</c:v>
                </c:pt>
                <c:pt idx="5413">
                  <c:v>176.7803491666582</c:v>
                </c:pt>
                <c:pt idx="5414">
                  <c:v>176.81368388897843</c:v>
                </c:pt>
                <c:pt idx="5415">
                  <c:v>176.84701777782706</c:v>
                </c:pt>
                <c:pt idx="5416">
                  <c:v>176.88035222225719</c:v>
                </c:pt>
                <c:pt idx="5417">
                  <c:v>176.91368611117204</c:v>
                </c:pt>
                <c:pt idx="5418">
                  <c:v>176.94702027777831</c:v>
                </c:pt>
                <c:pt idx="5419">
                  <c:v>176.98035500003232</c:v>
                </c:pt>
                <c:pt idx="5420">
                  <c:v>177.01368916663858</c:v>
                </c:pt>
                <c:pt idx="5421">
                  <c:v>177.04702277786203</c:v>
                </c:pt>
                <c:pt idx="5422">
                  <c:v>177.08035722229215</c:v>
                </c:pt>
                <c:pt idx="5423">
                  <c:v>177.11369111114078</c:v>
                </c:pt>
                <c:pt idx="5424">
                  <c:v>177.14702583339479</c:v>
                </c:pt>
                <c:pt idx="5425">
                  <c:v>177.18035972224342</c:v>
                </c:pt>
                <c:pt idx="5426">
                  <c:v>177.21369416667355</c:v>
                </c:pt>
                <c:pt idx="5427">
                  <c:v>177.24702861116992</c:v>
                </c:pt>
                <c:pt idx="5428">
                  <c:v>177.28036277784241</c:v>
                </c:pt>
                <c:pt idx="5429">
                  <c:v>177.31369666669104</c:v>
                </c:pt>
                <c:pt idx="5430">
                  <c:v>177.34703083336353</c:v>
                </c:pt>
                <c:pt idx="5431">
                  <c:v>177.38036500003602</c:v>
                </c:pt>
                <c:pt idx="5432">
                  <c:v>177.41369888888465</c:v>
                </c:pt>
                <c:pt idx="5433">
                  <c:v>177.44703361113866</c:v>
                </c:pt>
                <c:pt idx="5434">
                  <c:v>177.48036805563504</c:v>
                </c:pt>
                <c:pt idx="5435">
                  <c:v>177.51370194448364</c:v>
                </c:pt>
                <c:pt idx="5436">
                  <c:v>177.54703611115613</c:v>
                </c:pt>
                <c:pt idx="5437">
                  <c:v>177.58037055558628</c:v>
                </c:pt>
                <c:pt idx="5438">
                  <c:v>177.61370472225877</c:v>
                </c:pt>
                <c:pt idx="5439">
                  <c:v>177.64703888893126</c:v>
                </c:pt>
                <c:pt idx="5440">
                  <c:v>177.68037305560378</c:v>
                </c:pt>
                <c:pt idx="5441">
                  <c:v>177.71370722227627</c:v>
                </c:pt>
                <c:pt idx="5442">
                  <c:v>177.74704111112487</c:v>
                </c:pt>
                <c:pt idx="5443">
                  <c:v>177.78037555555503</c:v>
                </c:pt>
                <c:pt idx="5444">
                  <c:v>177.81373777780269</c:v>
                </c:pt>
                <c:pt idx="5445">
                  <c:v>177.84704416672389</c:v>
                </c:pt>
                <c:pt idx="5446">
                  <c:v>177.88037833339638</c:v>
                </c:pt>
                <c:pt idx="5447">
                  <c:v>177.91371277782653</c:v>
                </c:pt>
                <c:pt idx="5448">
                  <c:v>177.94707472231653</c:v>
                </c:pt>
                <c:pt idx="5449">
                  <c:v>177.98038083334765</c:v>
                </c:pt>
                <c:pt idx="5450">
                  <c:v>178.01374277783765</c:v>
                </c:pt>
                <c:pt idx="5451">
                  <c:v>178.04707694451014</c:v>
                </c:pt>
                <c:pt idx="5452">
                  <c:v>178.0804111111164</c:v>
                </c:pt>
                <c:pt idx="5453">
                  <c:v>178.11374555554656</c:v>
                </c:pt>
                <c:pt idx="5454">
                  <c:v>178.14707944452763</c:v>
                </c:pt>
                <c:pt idx="5455">
                  <c:v>178.18041388895776</c:v>
                </c:pt>
                <c:pt idx="5456">
                  <c:v>178.21374805563025</c:v>
                </c:pt>
                <c:pt idx="5457">
                  <c:v>178.24708277781804</c:v>
                </c:pt>
                <c:pt idx="5458">
                  <c:v>178.28041666666667</c:v>
                </c:pt>
                <c:pt idx="5459">
                  <c:v>178.31375111116304</c:v>
                </c:pt>
                <c:pt idx="5460">
                  <c:v>178.3470850000779</c:v>
                </c:pt>
                <c:pt idx="5461">
                  <c:v>178.38041916675039</c:v>
                </c:pt>
                <c:pt idx="5462">
                  <c:v>178.41375305559899</c:v>
                </c:pt>
                <c:pt idx="5463">
                  <c:v>178.44708777778678</c:v>
                </c:pt>
                <c:pt idx="5464">
                  <c:v>178.48042166670163</c:v>
                </c:pt>
                <c:pt idx="5465">
                  <c:v>178.51375611119801</c:v>
                </c:pt>
                <c:pt idx="5466">
                  <c:v>178.5470902778705</c:v>
                </c:pt>
                <c:pt idx="5467">
                  <c:v>178.58042444447676</c:v>
                </c:pt>
                <c:pt idx="5468">
                  <c:v>178.61373111115563</c:v>
                </c:pt>
                <c:pt idx="5469">
                  <c:v>178.64706527782812</c:v>
                </c:pt>
                <c:pt idx="5470">
                  <c:v>178.68042694442801</c:v>
                </c:pt>
                <c:pt idx="5471">
                  <c:v>178.71376111110052</c:v>
                </c:pt>
                <c:pt idx="5472">
                  <c:v>178.74709527783924</c:v>
                </c:pt>
                <c:pt idx="5473">
                  <c:v>178.78042944451173</c:v>
                </c:pt>
                <c:pt idx="5474">
                  <c:v>178.81376416669951</c:v>
                </c:pt>
                <c:pt idx="5475">
                  <c:v>178.84709805554814</c:v>
                </c:pt>
                <c:pt idx="5476">
                  <c:v>178.880431944463</c:v>
                </c:pt>
                <c:pt idx="5477">
                  <c:v>178.91376694447465</c:v>
                </c:pt>
                <c:pt idx="5478">
                  <c:v>178.94710111114713</c:v>
                </c:pt>
                <c:pt idx="5479">
                  <c:v>178.98043500006199</c:v>
                </c:pt>
                <c:pt idx="5480">
                  <c:v>179.01376916666825</c:v>
                </c:pt>
                <c:pt idx="5481">
                  <c:v>179.04710361116463</c:v>
                </c:pt>
                <c:pt idx="5482">
                  <c:v>179.08043750001323</c:v>
                </c:pt>
                <c:pt idx="5483">
                  <c:v>179.11377166675197</c:v>
                </c:pt>
                <c:pt idx="5484">
                  <c:v>179.14710583342446</c:v>
                </c:pt>
                <c:pt idx="5485">
                  <c:v>179.18044000003073</c:v>
                </c:pt>
                <c:pt idx="5486">
                  <c:v>179.21377444446088</c:v>
                </c:pt>
                <c:pt idx="5487">
                  <c:v>179.24710888889101</c:v>
                </c:pt>
                <c:pt idx="5488">
                  <c:v>179.2804430555635</c:v>
                </c:pt>
                <c:pt idx="5489">
                  <c:v>179.31377694454457</c:v>
                </c:pt>
                <c:pt idx="5490">
                  <c:v>179.34708361115722</c:v>
                </c:pt>
                <c:pt idx="5491">
                  <c:v>179.38041777782971</c:v>
                </c:pt>
                <c:pt idx="5492">
                  <c:v>179.41377972225348</c:v>
                </c:pt>
                <c:pt idx="5493">
                  <c:v>179.44708583341705</c:v>
                </c:pt>
                <c:pt idx="5494">
                  <c:v>179.48042027778095</c:v>
                </c:pt>
                <c:pt idx="5495">
                  <c:v>179.51375444445344</c:v>
                </c:pt>
                <c:pt idx="5496">
                  <c:v>179.54708888888359</c:v>
                </c:pt>
                <c:pt idx="5497">
                  <c:v>179.58045083337359</c:v>
                </c:pt>
                <c:pt idx="5498">
                  <c:v>179.61378472222222</c:v>
                </c:pt>
                <c:pt idx="5499">
                  <c:v>179.64711944447623</c:v>
                </c:pt>
                <c:pt idx="5500">
                  <c:v>179.68045388897261</c:v>
                </c:pt>
                <c:pt idx="5501">
                  <c:v>179.71378777782121</c:v>
                </c:pt>
                <c:pt idx="5502">
                  <c:v>179.74709416667619</c:v>
                </c:pt>
                <c:pt idx="5503">
                  <c:v>179.78045611116622</c:v>
                </c:pt>
                <c:pt idx="5504">
                  <c:v>179.8137625000212</c:v>
                </c:pt>
                <c:pt idx="5505">
                  <c:v>179.84712444444497</c:v>
                </c:pt>
                <c:pt idx="5506">
                  <c:v>179.88043083336618</c:v>
                </c:pt>
                <c:pt idx="5507">
                  <c:v>179.91376527779633</c:v>
                </c:pt>
                <c:pt idx="5508">
                  <c:v>179.94712722228633</c:v>
                </c:pt>
                <c:pt idx="5509">
                  <c:v>179.98043361114131</c:v>
                </c:pt>
                <c:pt idx="5510">
                  <c:v>180.0137677778138</c:v>
                </c:pt>
                <c:pt idx="5511">
                  <c:v>180.04710194448629</c:v>
                </c:pt>
                <c:pt idx="5512">
                  <c:v>180.08046388897631</c:v>
                </c:pt>
                <c:pt idx="5513">
                  <c:v>180.11377027783129</c:v>
                </c:pt>
                <c:pt idx="5514">
                  <c:v>180.1471050000853</c:v>
                </c:pt>
                <c:pt idx="5515">
                  <c:v>180.18046694444286</c:v>
                </c:pt>
                <c:pt idx="5516">
                  <c:v>180.21377305560642</c:v>
                </c:pt>
                <c:pt idx="5517">
                  <c:v>180.24713527778783</c:v>
                </c:pt>
                <c:pt idx="5518">
                  <c:v>180.28046972228421</c:v>
                </c:pt>
                <c:pt idx="5519">
                  <c:v>180.31380361119906</c:v>
                </c:pt>
                <c:pt idx="5520">
                  <c:v>180.34713777780533</c:v>
                </c:pt>
                <c:pt idx="5521">
                  <c:v>180.38047222223545</c:v>
                </c:pt>
                <c:pt idx="5522">
                  <c:v>180.41380611115031</c:v>
                </c:pt>
                <c:pt idx="5523">
                  <c:v>180.44714055558046</c:v>
                </c:pt>
                <c:pt idx="5524">
                  <c:v>180.48047500007684</c:v>
                </c:pt>
                <c:pt idx="5525">
                  <c:v>180.5138091666831</c:v>
                </c:pt>
                <c:pt idx="5526">
                  <c:v>180.54714333335559</c:v>
                </c:pt>
                <c:pt idx="5527">
                  <c:v>180.58047750002808</c:v>
                </c:pt>
                <c:pt idx="5528">
                  <c:v>180.61381138887671</c:v>
                </c:pt>
                <c:pt idx="5529">
                  <c:v>180.64714611119695</c:v>
                </c:pt>
                <c:pt idx="5530">
                  <c:v>180.68048000004558</c:v>
                </c:pt>
                <c:pt idx="5531">
                  <c:v>180.7138144444757</c:v>
                </c:pt>
                <c:pt idx="5532">
                  <c:v>180.74714861114819</c:v>
                </c:pt>
                <c:pt idx="5533">
                  <c:v>180.78048277782068</c:v>
                </c:pt>
                <c:pt idx="5534">
                  <c:v>180.8138169444932</c:v>
                </c:pt>
                <c:pt idx="5535">
                  <c:v>180.84715111116569</c:v>
                </c:pt>
                <c:pt idx="5536">
                  <c:v>180.88048527783818</c:v>
                </c:pt>
                <c:pt idx="5537">
                  <c:v>180.91381972226833</c:v>
                </c:pt>
                <c:pt idx="5538">
                  <c:v>180.94715388894082</c:v>
                </c:pt>
                <c:pt idx="5539">
                  <c:v>180.98048805561331</c:v>
                </c:pt>
                <c:pt idx="5540">
                  <c:v>181.01382249997721</c:v>
                </c:pt>
                <c:pt idx="5541">
                  <c:v>181.04715638895829</c:v>
                </c:pt>
                <c:pt idx="5542">
                  <c:v>181.0804905556308</c:v>
                </c:pt>
                <c:pt idx="5543">
                  <c:v>181.11382527781856</c:v>
                </c:pt>
                <c:pt idx="5544">
                  <c:v>181.14715944449108</c:v>
                </c:pt>
                <c:pt idx="5545">
                  <c:v>181.18049333333968</c:v>
                </c:pt>
                <c:pt idx="5546">
                  <c:v>181.21382777776984</c:v>
                </c:pt>
                <c:pt idx="5547">
                  <c:v>181.24716194450855</c:v>
                </c:pt>
                <c:pt idx="5548">
                  <c:v>181.2804963889387</c:v>
                </c:pt>
                <c:pt idx="5549">
                  <c:v>181.31383027785355</c:v>
                </c:pt>
                <c:pt idx="5550">
                  <c:v>181.34716444445982</c:v>
                </c:pt>
                <c:pt idx="5551">
                  <c:v>181.38049861113231</c:v>
                </c:pt>
                <c:pt idx="5552">
                  <c:v>181.41383305556243</c:v>
                </c:pt>
                <c:pt idx="5553">
                  <c:v>181.44716722230118</c:v>
                </c:pt>
                <c:pt idx="5554">
                  <c:v>181.48050138897366</c:v>
                </c:pt>
                <c:pt idx="5555">
                  <c:v>181.5138352778223</c:v>
                </c:pt>
                <c:pt idx="5556">
                  <c:v>181.54716972225242</c:v>
                </c:pt>
                <c:pt idx="5557">
                  <c:v>181.58050416668257</c:v>
                </c:pt>
                <c:pt idx="5558">
                  <c:v>181.61383833342128</c:v>
                </c:pt>
                <c:pt idx="5559">
                  <c:v>181.64717222226992</c:v>
                </c:pt>
                <c:pt idx="5560">
                  <c:v>181.68047916677264</c:v>
                </c:pt>
                <c:pt idx="5561">
                  <c:v>181.71384083337253</c:v>
                </c:pt>
                <c:pt idx="5562">
                  <c:v>181.74717527780268</c:v>
                </c:pt>
                <c:pt idx="5563">
                  <c:v>181.78048138896625</c:v>
                </c:pt>
                <c:pt idx="5564">
                  <c:v>181.81384305556614</c:v>
                </c:pt>
                <c:pt idx="5565">
                  <c:v>181.84715000000264</c:v>
                </c:pt>
                <c:pt idx="5566">
                  <c:v>181.88048444449902</c:v>
                </c:pt>
                <c:pt idx="5567">
                  <c:v>181.91381833341387</c:v>
                </c:pt>
                <c:pt idx="5568">
                  <c:v>181.94718055559528</c:v>
                </c:pt>
                <c:pt idx="5569">
                  <c:v>181.98051444444391</c:v>
                </c:pt>
                <c:pt idx="5570">
                  <c:v>182.01384888894029</c:v>
                </c:pt>
                <c:pt idx="5571">
                  <c:v>182.04718333337041</c:v>
                </c:pt>
                <c:pt idx="5572">
                  <c:v>182.08051722228527</c:v>
                </c:pt>
                <c:pt idx="5573">
                  <c:v>182.11382361120647</c:v>
                </c:pt>
                <c:pt idx="5574">
                  <c:v>182.14718555556402</c:v>
                </c:pt>
                <c:pt idx="5575">
                  <c:v>182.18051999999417</c:v>
                </c:pt>
                <c:pt idx="5576">
                  <c:v>182.21385444449055</c:v>
                </c:pt>
                <c:pt idx="5577">
                  <c:v>182.24718861116304</c:v>
                </c:pt>
                <c:pt idx="5578">
                  <c:v>182.28052222225401</c:v>
                </c:pt>
                <c:pt idx="5579">
                  <c:v>182.31382916669051</c:v>
                </c:pt>
                <c:pt idx="5580">
                  <c:v>182.34719111111428</c:v>
                </c:pt>
                <c:pt idx="5581">
                  <c:v>182.38052500002914</c:v>
                </c:pt>
                <c:pt idx="5582">
                  <c:v>182.41385916676785</c:v>
                </c:pt>
                <c:pt idx="5583">
                  <c:v>182.44719361113178</c:v>
                </c:pt>
                <c:pt idx="5584">
                  <c:v>182.48052722228897</c:v>
                </c:pt>
                <c:pt idx="5585">
                  <c:v>182.51386222223439</c:v>
                </c:pt>
                <c:pt idx="5586">
                  <c:v>182.54716861115563</c:v>
                </c:pt>
                <c:pt idx="5587">
                  <c:v>182.58053055564562</c:v>
                </c:pt>
                <c:pt idx="5588">
                  <c:v>182.61386500007578</c:v>
                </c:pt>
                <c:pt idx="5589">
                  <c:v>182.64717111110687</c:v>
                </c:pt>
                <c:pt idx="5590">
                  <c:v>182.68050527784558</c:v>
                </c:pt>
                <c:pt idx="5591">
                  <c:v>182.71386750002702</c:v>
                </c:pt>
                <c:pt idx="5592">
                  <c:v>182.74720166669951</c:v>
                </c:pt>
                <c:pt idx="5593">
                  <c:v>182.78050777779686</c:v>
                </c:pt>
                <c:pt idx="5594">
                  <c:v>182.81387000004452</c:v>
                </c:pt>
                <c:pt idx="5595">
                  <c:v>182.8471763888995</c:v>
                </c:pt>
                <c:pt idx="5596">
                  <c:v>182.88053861114713</c:v>
                </c:pt>
                <c:pt idx="5597">
                  <c:v>182.91387250006198</c:v>
                </c:pt>
                <c:pt idx="5598">
                  <c:v>182.94720694442591</c:v>
                </c:pt>
                <c:pt idx="5599">
                  <c:v>182.98054111116463</c:v>
                </c:pt>
                <c:pt idx="5600">
                  <c:v>183.01384777777724</c:v>
                </c:pt>
                <c:pt idx="5601">
                  <c:v>183.04720972226727</c:v>
                </c:pt>
                <c:pt idx="5602">
                  <c:v>183.08054388893976</c:v>
                </c:pt>
                <c:pt idx="5603">
                  <c:v>183.11385027786096</c:v>
                </c:pt>
                <c:pt idx="5604">
                  <c:v>183.14718444446723</c:v>
                </c:pt>
                <c:pt idx="5605">
                  <c:v>183.18054611119959</c:v>
                </c:pt>
                <c:pt idx="5606">
                  <c:v>183.21388083338738</c:v>
                </c:pt>
                <c:pt idx="5607">
                  <c:v>183.24718722230858</c:v>
                </c:pt>
                <c:pt idx="5608">
                  <c:v>183.2805488889085</c:v>
                </c:pt>
                <c:pt idx="5609">
                  <c:v>183.31388361116251</c:v>
                </c:pt>
                <c:pt idx="5610">
                  <c:v>183.36388472225931</c:v>
                </c:pt>
                <c:pt idx="5611">
                  <c:v>183.3971911111143</c:v>
                </c:pt>
                <c:pt idx="5612">
                  <c:v>183.43055333336196</c:v>
                </c:pt>
                <c:pt idx="5613">
                  <c:v>183.46388722227678</c:v>
                </c:pt>
                <c:pt idx="5614">
                  <c:v>183.4972213889493</c:v>
                </c:pt>
                <c:pt idx="5615">
                  <c:v>183.53055555555557</c:v>
                </c:pt>
                <c:pt idx="5616">
                  <c:v>183.56389000005191</c:v>
                </c:pt>
                <c:pt idx="5617">
                  <c:v>183.59719638890689</c:v>
                </c:pt>
                <c:pt idx="5618">
                  <c:v>183.63053055564563</c:v>
                </c:pt>
                <c:pt idx="5619">
                  <c:v>183.66389250006941</c:v>
                </c:pt>
                <c:pt idx="5620">
                  <c:v>183.69719888892439</c:v>
                </c:pt>
                <c:pt idx="5621">
                  <c:v>183.73053333335451</c:v>
                </c:pt>
                <c:pt idx="5622">
                  <c:v>183.76389555560218</c:v>
                </c:pt>
                <c:pt idx="5623">
                  <c:v>183.79720166669952</c:v>
                </c:pt>
                <c:pt idx="5624">
                  <c:v>183.83053583330579</c:v>
                </c:pt>
                <c:pt idx="5625">
                  <c:v>183.86387055562602</c:v>
                </c:pt>
                <c:pt idx="5626">
                  <c:v>183.89720416671699</c:v>
                </c:pt>
                <c:pt idx="5627">
                  <c:v>183.93056638889843</c:v>
                </c:pt>
                <c:pt idx="5628">
                  <c:v>183.963872500062</c:v>
                </c:pt>
                <c:pt idx="5629">
                  <c:v>183.9972069444259</c:v>
                </c:pt>
                <c:pt idx="5630">
                  <c:v>184.03056944449742</c:v>
                </c:pt>
                <c:pt idx="5631">
                  <c:v>184.0638758333524</c:v>
                </c:pt>
                <c:pt idx="5632">
                  <c:v>184.09721000002492</c:v>
                </c:pt>
                <c:pt idx="5633">
                  <c:v>184.13057194451491</c:v>
                </c:pt>
                <c:pt idx="5634">
                  <c:v>184.16387805554601</c:v>
                </c:pt>
                <c:pt idx="5635">
                  <c:v>184.19721250004238</c:v>
                </c:pt>
                <c:pt idx="5636">
                  <c:v>184.23057472229004</c:v>
                </c:pt>
                <c:pt idx="5637">
                  <c:v>184.26390861113867</c:v>
                </c:pt>
                <c:pt idx="5638">
                  <c:v>184.29721527781751</c:v>
                </c:pt>
                <c:pt idx="5639">
                  <c:v>184.33054916666615</c:v>
                </c:pt>
                <c:pt idx="5640">
                  <c:v>184.36388333333863</c:v>
                </c:pt>
                <c:pt idx="5641">
                  <c:v>184.39724527782863</c:v>
                </c:pt>
                <c:pt idx="5642">
                  <c:v>184.4305519445075</c:v>
                </c:pt>
                <c:pt idx="5643">
                  <c:v>184.46388583342235</c:v>
                </c:pt>
                <c:pt idx="5644">
                  <c:v>184.49722027778625</c:v>
                </c:pt>
                <c:pt idx="5645">
                  <c:v>184.53055472228263</c:v>
                </c:pt>
                <c:pt idx="5646">
                  <c:v>184.5638888888889</c:v>
                </c:pt>
                <c:pt idx="5647">
                  <c:v>184.59722305562761</c:v>
                </c:pt>
                <c:pt idx="5648">
                  <c:v>184.6305572223001</c:v>
                </c:pt>
                <c:pt idx="5649">
                  <c:v>184.66389138890636</c:v>
                </c:pt>
                <c:pt idx="5650">
                  <c:v>184.69725333333017</c:v>
                </c:pt>
                <c:pt idx="5651">
                  <c:v>184.73058750006888</c:v>
                </c:pt>
                <c:pt idx="5652">
                  <c:v>184.76389388892386</c:v>
                </c:pt>
                <c:pt idx="5653">
                  <c:v>184.79722833342024</c:v>
                </c:pt>
                <c:pt idx="5654">
                  <c:v>184.83056277785036</c:v>
                </c:pt>
                <c:pt idx="5655">
                  <c:v>184.86389694452285</c:v>
                </c:pt>
                <c:pt idx="5656">
                  <c:v>184.8972588888804</c:v>
                </c:pt>
                <c:pt idx="5657">
                  <c:v>184.93059305561914</c:v>
                </c:pt>
                <c:pt idx="5658">
                  <c:v>184.96389944447412</c:v>
                </c:pt>
                <c:pt idx="5659">
                  <c:v>184.99723333332273</c:v>
                </c:pt>
                <c:pt idx="5660">
                  <c:v>185.03056805564299</c:v>
                </c:pt>
                <c:pt idx="5661">
                  <c:v>185.06393000000054</c:v>
                </c:pt>
                <c:pt idx="5662">
                  <c:v>185.09723611116408</c:v>
                </c:pt>
                <c:pt idx="5663">
                  <c:v>185.1305702778366</c:v>
                </c:pt>
                <c:pt idx="5664">
                  <c:v>185.16390500009061</c:v>
                </c:pt>
                <c:pt idx="5665">
                  <c:v>185.19723888893921</c:v>
                </c:pt>
                <c:pt idx="5666">
                  <c:v>185.23060083336301</c:v>
                </c:pt>
                <c:pt idx="5667">
                  <c:v>185.26390750004185</c:v>
                </c:pt>
                <c:pt idx="5668">
                  <c:v>185.29724166671434</c:v>
                </c:pt>
                <c:pt idx="5669">
                  <c:v>185.330603888962</c:v>
                </c:pt>
                <c:pt idx="5670">
                  <c:v>185.36390972223546</c:v>
                </c:pt>
                <c:pt idx="5671">
                  <c:v>185.3972438889742</c:v>
                </c:pt>
                <c:pt idx="5672">
                  <c:v>185.43057833340433</c:v>
                </c:pt>
                <c:pt idx="5673">
                  <c:v>185.46391250007682</c:v>
                </c:pt>
                <c:pt idx="5674">
                  <c:v>185.49724694444075</c:v>
                </c:pt>
                <c:pt idx="5675">
                  <c:v>185.53060916668838</c:v>
                </c:pt>
                <c:pt idx="5676">
                  <c:v>185.56391555560958</c:v>
                </c:pt>
                <c:pt idx="5677">
                  <c:v>185.59725000003974</c:v>
                </c:pt>
                <c:pt idx="5678">
                  <c:v>185.63061194446351</c:v>
                </c:pt>
                <c:pt idx="5679">
                  <c:v>185.66394583337836</c:v>
                </c:pt>
                <c:pt idx="5680">
                  <c:v>185.69728000005085</c:v>
                </c:pt>
                <c:pt idx="5681">
                  <c:v>185.73058638890583</c:v>
                </c:pt>
                <c:pt idx="5682">
                  <c:v>185.76394861115349</c:v>
                </c:pt>
                <c:pt idx="5683">
                  <c:v>185.79728305558365</c:v>
                </c:pt>
                <c:pt idx="5684">
                  <c:v>185.83061722225614</c:v>
                </c:pt>
                <c:pt idx="5685">
                  <c:v>185.86395166675248</c:v>
                </c:pt>
                <c:pt idx="5686">
                  <c:v>185.89728527784348</c:v>
                </c:pt>
                <c:pt idx="5687">
                  <c:v>185.93062000003127</c:v>
                </c:pt>
                <c:pt idx="5688">
                  <c:v>185.96423166672389</c:v>
                </c:pt>
                <c:pt idx="5689">
                  <c:v>185.99756611115401</c:v>
                </c:pt>
                <c:pt idx="5690">
                  <c:v>186.03090055558417</c:v>
                </c:pt>
                <c:pt idx="5691">
                  <c:v>186.06423444449902</c:v>
                </c:pt>
                <c:pt idx="5692">
                  <c:v>186.09756861117151</c:v>
                </c:pt>
                <c:pt idx="5693">
                  <c:v>186.130902777844</c:v>
                </c:pt>
                <c:pt idx="5694">
                  <c:v>186.16420916669898</c:v>
                </c:pt>
                <c:pt idx="5695">
                  <c:v>186.19757138888042</c:v>
                </c:pt>
                <c:pt idx="5696">
                  <c:v>186.23090527779527</c:v>
                </c:pt>
                <c:pt idx="5697">
                  <c:v>186.26421194447411</c:v>
                </c:pt>
                <c:pt idx="5698">
                  <c:v>186.29757388896411</c:v>
                </c:pt>
                <c:pt idx="5699">
                  <c:v>186.33090833339426</c:v>
                </c:pt>
                <c:pt idx="5700">
                  <c:v>186.36421472231547</c:v>
                </c:pt>
                <c:pt idx="5701">
                  <c:v>186.3975769444969</c:v>
                </c:pt>
                <c:pt idx="5702">
                  <c:v>186.43091138886081</c:v>
                </c:pt>
                <c:pt idx="5703">
                  <c:v>186.46424500008425</c:v>
                </c:pt>
                <c:pt idx="5704">
                  <c:v>186.49755166669686</c:v>
                </c:pt>
                <c:pt idx="5705">
                  <c:v>186.53091388894453</c:v>
                </c:pt>
                <c:pt idx="5706">
                  <c:v>186.56424805561701</c:v>
                </c:pt>
                <c:pt idx="5707">
                  <c:v>186.59758194446565</c:v>
                </c:pt>
                <c:pt idx="5708">
                  <c:v>186.63091638889577</c:v>
                </c:pt>
                <c:pt idx="5709">
                  <c:v>186.66425027787685</c:v>
                </c:pt>
                <c:pt idx="5710">
                  <c:v>186.69758500006463</c:v>
                </c:pt>
                <c:pt idx="5711">
                  <c:v>186.73091888891327</c:v>
                </c:pt>
                <c:pt idx="5712">
                  <c:v>186.76425305558575</c:v>
                </c:pt>
                <c:pt idx="5713">
                  <c:v>186.79758777777354</c:v>
                </c:pt>
                <c:pt idx="5714">
                  <c:v>186.83092166675462</c:v>
                </c:pt>
                <c:pt idx="5715">
                  <c:v>186.86425583336089</c:v>
                </c:pt>
                <c:pt idx="5716">
                  <c:v>186.89756194445823</c:v>
                </c:pt>
                <c:pt idx="5717">
                  <c:v>186.93092388894823</c:v>
                </c:pt>
                <c:pt idx="5718">
                  <c:v>186.9642580555545</c:v>
                </c:pt>
                <c:pt idx="5719">
                  <c:v>186.99759305556614</c:v>
                </c:pt>
                <c:pt idx="5720">
                  <c:v>187.030926944481</c:v>
                </c:pt>
                <c:pt idx="5721">
                  <c:v>187.06426138897737</c:v>
                </c:pt>
                <c:pt idx="5722">
                  <c:v>187.09759555558364</c:v>
                </c:pt>
                <c:pt idx="5723">
                  <c:v>187.13093000001376</c:v>
                </c:pt>
                <c:pt idx="5724">
                  <c:v>187.16426388892862</c:v>
                </c:pt>
                <c:pt idx="5725">
                  <c:v>187.19759805553488</c:v>
                </c:pt>
                <c:pt idx="5726">
                  <c:v>187.23093222227362</c:v>
                </c:pt>
                <c:pt idx="5727">
                  <c:v>187.26426638894611</c:v>
                </c:pt>
                <c:pt idx="5728">
                  <c:v>187.29760083337624</c:v>
                </c:pt>
                <c:pt idx="5729">
                  <c:v>187.33093500004875</c:v>
                </c:pt>
                <c:pt idx="5730">
                  <c:v>187.36426916665502</c:v>
                </c:pt>
                <c:pt idx="5731">
                  <c:v>187.39760333332751</c:v>
                </c:pt>
                <c:pt idx="5732">
                  <c:v>187.43093722230859</c:v>
                </c:pt>
                <c:pt idx="5733">
                  <c:v>187.46427166673871</c:v>
                </c:pt>
                <c:pt idx="5734">
                  <c:v>187.49760611116886</c:v>
                </c:pt>
                <c:pt idx="5735">
                  <c:v>187.53094000001749</c:v>
                </c:pt>
                <c:pt idx="5736">
                  <c:v>187.56427472227151</c:v>
                </c:pt>
                <c:pt idx="5737">
                  <c:v>187.59760861112011</c:v>
                </c:pt>
                <c:pt idx="5738">
                  <c:v>187.63094305561648</c:v>
                </c:pt>
                <c:pt idx="5739">
                  <c:v>187.66427694453134</c:v>
                </c:pt>
                <c:pt idx="5740">
                  <c:v>187.69761138889524</c:v>
                </c:pt>
                <c:pt idx="5741">
                  <c:v>187.73094583339162</c:v>
                </c:pt>
                <c:pt idx="5742">
                  <c:v>187.76427999999788</c:v>
                </c:pt>
                <c:pt idx="5743">
                  <c:v>187.79758638891909</c:v>
                </c:pt>
                <c:pt idx="5744">
                  <c:v>187.83094833340911</c:v>
                </c:pt>
                <c:pt idx="5745">
                  <c:v>187.86428277783924</c:v>
                </c:pt>
                <c:pt idx="5746">
                  <c:v>187.89761722226939</c:v>
                </c:pt>
                <c:pt idx="5747">
                  <c:v>187.93095055560272</c:v>
                </c:pt>
                <c:pt idx="5748">
                  <c:v>187.96425722228156</c:v>
                </c:pt>
                <c:pt idx="5749">
                  <c:v>187.99761916677156</c:v>
                </c:pt>
                <c:pt idx="5750">
                  <c:v>188.03095333337785</c:v>
                </c:pt>
                <c:pt idx="5751">
                  <c:v>188.06428777780798</c:v>
                </c:pt>
                <c:pt idx="5752">
                  <c:v>188.09762194448047</c:v>
                </c:pt>
                <c:pt idx="5753">
                  <c:v>188.13095611115295</c:v>
                </c:pt>
                <c:pt idx="5754">
                  <c:v>188.16429055558311</c:v>
                </c:pt>
                <c:pt idx="5755">
                  <c:v>188.19762444449796</c:v>
                </c:pt>
                <c:pt idx="5756">
                  <c:v>188.23095916675197</c:v>
                </c:pt>
                <c:pt idx="5757">
                  <c:v>188.26426527784929</c:v>
                </c:pt>
                <c:pt idx="5758">
                  <c:v>188.29762750003073</c:v>
                </c:pt>
                <c:pt idx="5759">
                  <c:v>188.33096166670322</c:v>
                </c:pt>
                <c:pt idx="5760">
                  <c:v>188.36429611119959</c:v>
                </c:pt>
                <c:pt idx="5761">
                  <c:v>188.39763000004822</c:v>
                </c:pt>
                <c:pt idx="5762">
                  <c:v>188.43096416672071</c:v>
                </c:pt>
                <c:pt idx="5763">
                  <c:v>188.46427055564192</c:v>
                </c:pt>
                <c:pt idx="5764">
                  <c:v>188.49763250006569</c:v>
                </c:pt>
                <c:pt idx="5765">
                  <c:v>188.53096694442962</c:v>
                </c:pt>
                <c:pt idx="5766">
                  <c:v>188.56430111110211</c:v>
                </c:pt>
                <c:pt idx="5767">
                  <c:v>188.59763555559846</c:v>
                </c:pt>
                <c:pt idx="5768">
                  <c:v>188.63096972227098</c:v>
                </c:pt>
                <c:pt idx="5769">
                  <c:v>188.66430361118583</c:v>
                </c:pt>
                <c:pt idx="5770">
                  <c:v>188.6976377777921</c:v>
                </c:pt>
                <c:pt idx="5771">
                  <c:v>188.73097222222222</c:v>
                </c:pt>
                <c:pt idx="5772">
                  <c:v>188.76430638896093</c:v>
                </c:pt>
                <c:pt idx="5773">
                  <c:v>188.79764055563345</c:v>
                </c:pt>
                <c:pt idx="5774">
                  <c:v>188.83097500006357</c:v>
                </c:pt>
                <c:pt idx="5775">
                  <c:v>188.86430888891221</c:v>
                </c:pt>
                <c:pt idx="5776">
                  <c:v>188.89764305558469</c:v>
                </c:pt>
                <c:pt idx="5777">
                  <c:v>188.93097722225718</c:v>
                </c:pt>
                <c:pt idx="5778">
                  <c:v>188.96431138886345</c:v>
                </c:pt>
                <c:pt idx="5779">
                  <c:v>188.99764611118368</c:v>
                </c:pt>
                <c:pt idx="5780">
                  <c:v>189.03095222221481</c:v>
                </c:pt>
                <c:pt idx="5781">
                  <c:v>189.06428666671118</c:v>
                </c:pt>
                <c:pt idx="5782">
                  <c:v>189.09764861113496</c:v>
                </c:pt>
                <c:pt idx="5783">
                  <c:v>189.13098249998359</c:v>
                </c:pt>
                <c:pt idx="5784">
                  <c:v>189.16428916666243</c:v>
                </c:pt>
                <c:pt idx="5785">
                  <c:v>189.19762388891644</c:v>
                </c:pt>
                <c:pt idx="5786">
                  <c:v>189.23095805558893</c:v>
                </c:pt>
                <c:pt idx="5787">
                  <c:v>189.26429222226142</c:v>
                </c:pt>
                <c:pt idx="5788">
                  <c:v>189.29762611117627</c:v>
                </c:pt>
                <c:pt idx="5789">
                  <c:v>189.33096083336406</c:v>
                </c:pt>
                <c:pt idx="5790">
                  <c:v>189.36429472227891</c:v>
                </c:pt>
                <c:pt idx="5791">
                  <c:v>189.39762888888518</c:v>
                </c:pt>
                <c:pt idx="5792">
                  <c:v>189.43099055561754</c:v>
                </c:pt>
                <c:pt idx="5793">
                  <c:v>189.46429722229641</c:v>
                </c:pt>
                <c:pt idx="5794">
                  <c:v>189.49765916672018</c:v>
                </c:pt>
                <c:pt idx="5795">
                  <c:v>189.53099333332645</c:v>
                </c:pt>
                <c:pt idx="5796">
                  <c:v>189.56432750006516</c:v>
                </c:pt>
                <c:pt idx="5797">
                  <c:v>189.59763416667781</c:v>
                </c:pt>
                <c:pt idx="5798">
                  <c:v>189.63099638892544</c:v>
                </c:pt>
                <c:pt idx="5799">
                  <c:v>189.66433055559793</c:v>
                </c:pt>
                <c:pt idx="5800">
                  <c:v>189.69766472220419</c:v>
                </c:pt>
                <c:pt idx="5801">
                  <c:v>189.73097111112543</c:v>
                </c:pt>
                <c:pt idx="5802">
                  <c:v>189.76433305561542</c:v>
                </c:pt>
                <c:pt idx="5803">
                  <c:v>189.79766750004558</c:v>
                </c:pt>
                <c:pt idx="5804">
                  <c:v>189.83097333338526</c:v>
                </c:pt>
                <c:pt idx="5805">
                  <c:v>189.86430805563927</c:v>
                </c:pt>
                <c:pt idx="5806">
                  <c:v>189.89767027782068</c:v>
                </c:pt>
                <c:pt idx="5807">
                  <c:v>189.93097666667566</c:v>
                </c:pt>
                <c:pt idx="5808">
                  <c:v>189.96431055559052</c:v>
                </c:pt>
                <c:pt idx="5809">
                  <c:v>189.99767277783818</c:v>
                </c:pt>
                <c:pt idx="5810">
                  <c:v>190.03100722226833</c:v>
                </c:pt>
                <c:pt idx="5811">
                  <c:v>190.06434138894082</c:v>
                </c:pt>
                <c:pt idx="5812">
                  <c:v>190.09767555554708</c:v>
                </c:pt>
                <c:pt idx="5813">
                  <c:v>190.13098222222592</c:v>
                </c:pt>
                <c:pt idx="5814">
                  <c:v>190.16434416671595</c:v>
                </c:pt>
                <c:pt idx="5815">
                  <c:v>190.19765055563715</c:v>
                </c:pt>
                <c:pt idx="5816">
                  <c:v>190.23098500006728</c:v>
                </c:pt>
                <c:pt idx="5817">
                  <c:v>190.26431888891591</c:v>
                </c:pt>
                <c:pt idx="5818">
                  <c:v>190.2976530555884</c:v>
                </c:pt>
                <c:pt idx="5819">
                  <c:v>190.33101500007842</c:v>
                </c:pt>
                <c:pt idx="5820">
                  <c:v>190.36432111110952</c:v>
                </c:pt>
                <c:pt idx="5821">
                  <c:v>190.39768333335718</c:v>
                </c:pt>
                <c:pt idx="5822">
                  <c:v>190.43098972227838</c:v>
                </c:pt>
                <c:pt idx="5823">
                  <c:v>190.46432416670854</c:v>
                </c:pt>
                <c:pt idx="5824">
                  <c:v>190.49765805555714</c:v>
                </c:pt>
                <c:pt idx="5825">
                  <c:v>190.53099250005351</c:v>
                </c:pt>
                <c:pt idx="5826">
                  <c:v>190.56432694441742</c:v>
                </c:pt>
                <c:pt idx="5827">
                  <c:v>190.59766083339849</c:v>
                </c:pt>
                <c:pt idx="5828">
                  <c:v>190.63102333333757</c:v>
                </c:pt>
                <c:pt idx="5829">
                  <c:v>190.66432944450113</c:v>
                </c:pt>
                <c:pt idx="5830">
                  <c:v>190.69766388893129</c:v>
                </c:pt>
                <c:pt idx="5831">
                  <c:v>190.73099805553755</c:v>
                </c:pt>
                <c:pt idx="5832">
                  <c:v>190.76433250010012</c:v>
                </c:pt>
                <c:pt idx="5833">
                  <c:v>190.79769416670004</c:v>
                </c:pt>
                <c:pt idx="5834">
                  <c:v>190.83100083337891</c:v>
                </c:pt>
                <c:pt idx="5835">
                  <c:v>190.8643350000514</c:v>
                </c:pt>
                <c:pt idx="5836">
                  <c:v>190.89769694454139</c:v>
                </c:pt>
                <c:pt idx="5837">
                  <c:v>190.93100361115404</c:v>
                </c:pt>
                <c:pt idx="5838">
                  <c:v>190.96433722231123</c:v>
                </c:pt>
                <c:pt idx="5839">
                  <c:v>190.99767194449902</c:v>
                </c:pt>
                <c:pt idx="5840">
                  <c:v>191.03100611117151</c:v>
                </c:pt>
                <c:pt idx="5841">
                  <c:v>191.06436805566153</c:v>
                </c:pt>
                <c:pt idx="5842">
                  <c:v>191.09767416669263</c:v>
                </c:pt>
                <c:pt idx="5843">
                  <c:v>191.13103666669792</c:v>
                </c:pt>
                <c:pt idx="5844">
                  <c:v>191.16434305561913</c:v>
                </c:pt>
                <c:pt idx="5845">
                  <c:v>191.19770472221904</c:v>
                </c:pt>
                <c:pt idx="5846">
                  <c:v>191.23101111114025</c:v>
                </c:pt>
                <c:pt idx="5847">
                  <c:v>191.26434583339426</c:v>
                </c:pt>
                <c:pt idx="5848">
                  <c:v>191.29768000000053</c:v>
                </c:pt>
                <c:pt idx="5849">
                  <c:v>191.33104166673289</c:v>
                </c:pt>
                <c:pt idx="5850">
                  <c:v>191.36434861116939</c:v>
                </c:pt>
                <c:pt idx="5851">
                  <c:v>191.39768250001802</c:v>
                </c:pt>
                <c:pt idx="5852">
                  <c:v>191.43101694451437</c:v>
                </c:pt>
                <c:pt idx="5853">
                  <c:v>191.46435111112064</c:v>
                </c:pt>
                <c:pt idx="5854">
                  <c:v>191.49768500003549</c:v>
                </c:pt>
                <c:pt idx="5855">
                  <c:v>191.53101944453186</c:v>
                </c:pt>
                <c:pt idx="5856">
                  <c:v>191.56435361113813</c:v>
                </c:pt>
                <c:pt idx="5857">
                  <c:v>191.59768777781062</c:v>
                </c:pt>
                <c:pt idx="5858">
                  <c:v>191.63102166672547</c:v>
                </c:pt>
                <c:pt idx="5859">
                  <c:v>191.66435638891326</c:v>
                </c:pt>
                <c:pt idx="5860">
                  <c:v>191.69769027782812</c:v>
                </c:pt>
                <c:pt idx="5861">
                  <c:v>191.73102444443438</c:v>
                </c:pt>
                <c:pt idx="5862">
                  <c:v>191.76435888893076</c:v>
                </c:pt>
                <c:pt idx="5863">
                  <c:v>191.79769333336088</c:v>
                </c:pt>
                <c:pt idx="5864">
                  <c:v>191.83102750003337</c:v>
                </c:pt>
                <c:pt idx="5865">
                  <c:v>191.88102833337254</c:v>
                </c:pt>
                <c:pt idx="5866">
                  <c:v>191.91436277780267</c:v>
                </c:pt>
                <c:pt idx="5867">
                  <c:v>191.94769722229904</c:v>
                </c:pt>
                <c:pt idx="5868">
                  <c:v>191.98103138890531</c:v>
                </c:pt>
                <c:pt idx="5869">
                  <c:v>192.01436583340168</c:v>
                </c:pt>
                <c:pt idx="5870">
                  <c:v>192.04769972225031</c:v>
                </c:pt>
                <c:pt idx="5871">
                  <c:v>192.0810338889228</c:v>
                </c:pt>
                <c:pt idx="5872">
                  <c:v>192.11436861117681</c:v>
                </c:pt>
                <c:pt idx="5873">
                  <c:v>192.1477027778493</c:v>
                </c:pt>
                <c:pt idx="5874">
                  <c:v>192.18103694452179</c:v>
                </c:pt>
                <c:pt idx="5875">
                  <c:v>192.21437111112806</c:v>
                </c:pt>
                <c:pt idx="5876">
                  <c:v>192.24770527780055</c:v>
                </c:pt>
                <c:pt idx="5877">
                  <c:v>192.28103944447307</c:v>
                </c:pt>
                <c:pt idx="5878">
                  <c:v>192.31437333338789</c:v>
                </c:pt>
                <c:pt idx="5879">
                  <c:v>192.34770750006041</c:v>
                </c:pt>
                <c:pt idx="5880">
                  <c:v>192.3810416667329</c:v>
                </c:pt>
                <c:pt idx="5881">
                  <c:v>192.41437583333916</c:v>
                </c:pt>
                <c:pt idx="5882">
                  <c:v>192.44771055559318</c:v>
                </c:pt>
                <c:pt idx="5883">
                  <c:v>192.48104472219944</c:v>
                </c:pt>
                <c:pt idx="5884">
                  <c:v>192.51437861118052</c:v>
                </c:pt>
                <c:pt idx="5885">
                  <c:v>192.54771305561064</c:v>
                </c:pt>
                <c:pt idx="5886">
                  <c:v>192.5810475000408</c:v>
                </c:pt>
                <c:pt idx="5887">
                  <c:v>192.61438166671329</c:v>
                </c:pt>
                <c:pt idx="5888">
                  <c:v>192.64771583331955</c:v>
                </c:pt>
                <c:pt idx="5889">
                  <c:v>192.68104999999204</c:v>
                </c:pt>
                <c:pt idx="5890">
                  <c:v>192.71441194448207</c:v>
                </c:pt>
                <c:pt idx="5891">
                  <c:v>192.74774611115456</c:v>
                </c:pt>
                <c:pt idx="5892">
                  <c:v>192.78105250007576</c:v>
                </c:pt>
                <c:pt idx="5893">
                  <c:v>192.81438694443969</c:v>
                </c:pt>
                <c:pt idx="5894">
                  <c:v>192.84772138893604</c:v>
                </c:pt>
                <c:pt idx="5895">
                  <c:v>192.88105583336619</c:v>
                </c:pt>
                <c:pt idx="5896">
                  <c:v>192.91438972228104</c:v>
                </c:pt>
                <c:pt idx="5897">
                  <c:v>192.94772416671117</c:v>
                </c:pt>
                <c:pt idx="5898">
                  <c:v>192.9810580555598</c:v>
                </c:pt>
                <c:pt idx="5899">
                  <c:v>193.01439277781381</c:v>
                </c:pt>
                <c:pt idx="5900">
                  <c:v>193.04772666666244</c:v>
                </c:pt>
                <c:pt idx="5901">
                  <c:v>193.08106111115879</c:v>
                </c:pt>
                <c:pt idx="5902">
                  <c:v>193.11439500007364</c:v>
                </c:pt>
                <c:pt idx="5903">
                  <c:v>193.1477294445038</c:v>
                </c:pt>
                <c:pt idx="5904">
                  <c:v>193.18106361117628</c:v>
                </c:pt>
                <c:pt idx="5905">
                  <c:v>193.21439777778255</c:v>
                </c:pt>
                <c:pt idx="5906">
                  <c:v>193.24775972227255</c:v>
                </c:pt>
                <c:pt idx="5907">
                  <c:v>193.28106611119375</c:v>
                </c:pt>
                <c:pt idx="5908">
                  <c:v>193.31440027780002</c:v>
                </c:pt>
                <c:pt idx="5909">
                  <c:v>193.34773444447254</c:v>
                </c:pt>
                <c:pt idx="5910">
                  <c:v>193.38106861114503</c:v>
                </c:pt>
                <c:pt idx="5911">
                  <c:v>193.41440305557515</c:v>
                </c:pt>
                <c:pt idx="5912">
                  <c:v>193.44773722224767</c:v>
                </c:pt>
                <c:pt idx="5913">
                  <c:v>193.48107138892016</c:v>
                </c:pt>
                <c:pt idx="5914">
                  <c:v>193.51440555559265</c:v>
                </c:pt>
                <c:pt idx="5915">
                  <c:v>193.54773972226513</c:v>
                </c:pt>
                <c:pt idx="5916">
                  <c:v>193.58107444445292</c:v>
                </c:pt>
                <c:pt idx="5917">
                  <c:v>193.61440833336778</c:v>
                </c:pt>
                <c:pt idx="5918">
                  <c:v>193.64774277786412</c:v>
                </c:pt>
                <c:pt idx="5919">
                  <c:v>193.68107722229428</c:v>
                </c:pt>
                <c:pt idx="5920">
                  <c:v>193.71441111114291</c:v>
                </c:pt>
                <c:pt idx="5921">
                  <c:v>193.74774583339692</c:v>
                </c:pt>
                <c:pt idx="5922">
                  <c:v>193.78107944448789</c:v>
                </c:pt>
                <c:pt idx="5923">
                  <c:v>193.81441388891804</c:v>
                </c:pt>
                <c:pt idx="5924">
                  <c:v>193.84774805565675</c:v>
                </c:pt>
                <c:pt idx="5925">
                  <c:v>193.8811100000143</c:v>
                </c:pt>
                <c:pt idx="5926">
                  <c:v>193.91444388892916</c:v>
                </c:pt>
                <c:pt idx="5927">
                  <c:v>193.94777833335928</c:v>
                </c:pt>
                <c:pt idx="5928">
                  <c:v>193.98108472221426</c:v>
                </c:pt>
                <c:pt idx="5929">
                  <c:v>194.01441888888678</c:v>
                </c:pt>
                <c:pt idx="5930">
                  <c:v>194.04778111113441</c:v>
                </c:pt>
                <c:pt idx="5931">
                  <c:v>194.08108750005565</c:v>
                </c:pt>
                <c:pt idx="5932">
                  <c:v>194.11442194448577</c:v>
                </c:pt>
                <c:pt idx="5933">
                  <c:v>194.14778361121813</c:v>
                </c:pt>
                <c:pt idx="5934">
                  <c:v>194.18108972224925</c:v>
                </c:pt>
                <c:pt idx="5935">
                  <c:v>194.21442444443701</c:v>
                </c:pt>
                <c:pt idx="5936">
                  <c:v>194.24778638892704</c:v>
                </c:pt>
                <c:pt idx="5937">
                  <c:v>194.28109250009061</c:v>
                </c:pt>
                <c:pt idx="5938">
                  <c:v>194.31445472227202</c:v>
                </c:pt>
                <c:pt idx="5939">
                  <c:v>194.347761111127</c:v>
                </c:pt>
                <c:pt idx="5940">
                  <c:v>194.38109527779949</c:v>
                </c:pt>
                <c:pt idx="5941">
                  <c:v>194.41442972222964</c:v>
                </c:pt>
                <c:pt idx="5942">
                  <c:v>194.4477919444773</c:v>
                </c:pt>
                <c:pt idx="5943">
                  <c:v>194.48112555556827</c:v>
                </c:pt>
                <c:pt idx="5944">
                  <c:v>194.51445999999842</c:v>
                </c:pt>
                <c:pt idx="5945">
                  <c:v>194.54776638891963</c:v>
                </c:pt>
                <c:pt idx="5946">
                  <c:v>194.58110055559212</c:v>
                </c:pt>
                <c:pt idx="5947">
                  <c:v>194.6144347222646</c:v>
                </c:pt>
                <c:pt idx="5948">
                  <c:v>194.64776888893709</c:v>
                </c:pt>
                <c:pt idx="5949">
                  <c:v>194.68110305560958</c:v>
                </c:pt>
                <c:pt idx="5950">
                  <c:v>194.71446555554866</c:v>
                </c:pt>
                <c:pt idx="5951">
                  <c:v>194.74777166671223</c:v>
                </c:pt>
                <c:pt idx="5952">
                  <c:v>194.78110583338471</c:v>
                </c:pt>
                <c:pt idx="5953">
                  <c:v>194.81443999999098</c:v>
                </c:pt>
                <c:pt idx="5954">
                  <c:v>194.84780222223864</c:v>
                </c:pt>
                <c:pt idx="5955">
                  <c:v>194.88110861115985</c:v>
                </c:pt>
                <c:pt idx="5956">
                  <c:v>194.91444277783236</c:v>
                </c:pt>
                <c:pt idx="5957">
                  <c:v>194.94777694450485</c:v>
                </c:pt>
                <c:pt idx="5958">
                  <c:v>194.98113888892863</c:v>
                </c:pt>
                <c:pt idx="5959">
                  <c:v>195.01447277784348</c:v>
                </c:pt>
                <c:pt idx="5960">
                  <c:v>195.04780750003127</c:v>
                </c:pt>
                <c:pt idx="5961">
                  <c:v>195.08114194446139</c:v>
                </c:pt>
                <c:pt idx="5962">
                  <c:v>195.1144477778011</c:v>
                </c:pt>
                <c:pt idx="5963">
                  <c:v>195.14778194447359</c:v>
                </c:pt>
                <c:pt idx="5964">
                  <c:v>195.18114472223652</c:v>
                </c:pt>
                <c:pt idx="5965">
                  <c:v>195.21447833339374</c:v>
                </c:pt>
                <c:pt idx="5966">
                  <c:v>195.24778500007258</c:v>
                </c:pt>
                <c:pt idx="5967">
                  <c:v>195.2811466666725</c:v>
                </c:pt>
                <c:pt idx="5968">
                  <c:v>195.31448111110262</c:v>
                </c:pt>
                <c:pt idx="5969">
                  <c:v>195.347815555599</c:v>
                </c:pt>
                <c:pt idx="5970">
                  <c:v>195.38114944451385</c:v>
                </c:pt>
                <c:pt idx="5971">
                  <c:v>195.41448388894398</c:v>
                </c:pt>
                <c:pt idx="5972">
                  <c:v>195.44781777779261</c:v>
                </c:pt>
                <c:pt idx="5973">
                  <c:v>195.48112444447148</c:v>
                </c:pt>
                <c:pt idx="5974">
                  <c:v>195.51448611113761</c:v>
                </c:pt>
                <c:pt idx="5975">
                  <c:v>195.5478202778101</c:v>
                </c:pt>
                <c:pt idx="5976">
                  <c:v>195.58115444448259</c:v>
                </c:pt>
                <c:pt idx="5977">
                  <c:v>195.6144608334038</c:v>
                </c:pt>
                <c:pt idx="5978">
                  <c:v>195.64779555559159</c:v>
                </c:pt>
                <c:pt idx="5979">
                  <c:v>195.68115722225772</c:v>
                </c:pt>
                <c:pt idx="5980">
                  <c:v>195.7144916667541</c:v>
                </c:pt>
                <c:pt idx="5981">
                  <c:v>195.74779805554283</c:v>
                </c:pt>
                <c:pt idx="5982">
                  <c:v>195.78113250010543</c:v>
                </c:pt>
                <c:pt idx="5983">
                  <c:v>195.81446638895406</c:v>
                </c:pt>
                <c:pt idx="5984">
                  <c:v>195.84780083338418</c:v>
                </c:pt>
                <c:pt idx="5985">
                  <c:v>195.8811624999841</c:v>
                </c:pt>
                <c:pt idx="5986">
                  <c:v>195.91449666665659</c:v>
                </c:pt>
                <c:pt idx="5987">
                  <c:v>195.94783111115296</c:v>
                </c:pt>
                <c:pt idx="5988">
                  <c:v>195.98113777783183</c:v>
                </c:pt>
                <c:pt idx="5989">
                  <c:v>196.01449972225561</c:v>
                </c:pt>
                <c:pt idx="5990">
                  <c:v>196.04780583341918</c:v>
                </c:pt>
                <c:pt idx="5991">
                  <c:v>196.08114000002544</c:v>
                </c:pt>
                <c:pt idx="5992">
                  <c:v>196.11447388894027</c:v>
                </c:pt>
                <c:pt idx="5993">
                  <c:v>196.14783638894559</c:v>
                </c:pt>
                <c:pt idx="5994">
                  <c:v>196.1811427778668</c:v>
                </c:pt>
                <c:pt idx="5995">
                  <c:v>196.21447694453929</c:v>
                </c:pt>
                <c:pt idx="5996">
                  <c:v>196.24781111114555</c:v>
                </c:pt>
                <c:pt idx="5997">
                  <c:v>196.28114527781804</c:v>
                </c:pt>
                <c:pt idx="5998">
                  <c:v>196.31450722230807</c:v>
                </c:pt>
                <c:pt idx="5999">
                  <c:v>196.34784138898056</c:v>
                </c:pt>
                <c:pt idx="6000">
                  <c:v>196.38114777776931</c:v>
                </c:pt>
                <c:pt idx="6001">
                  <c:v>196.41448222226566</c:v>
                </c:pt>
                <c:pt idx="6002">
                  <c:v>196.44781638893815</c:v>
                </c:pt>
                <c:pt idx="6003">
                  <c:v>196.4811508333683</c:v>
                </c:pt>
                <c:pt idx="6004">
                  <c:v>196.5145127778583</c:v>
                </c:pt>
                <c:pt idx="6005">
                  <c:v>196.54781916671328</c:v>
                </c:pt>
                <c:pt idx="6006">
                  <c:v>196.5811533333858</c:v>
                </c:pt>
                <c:pt idx="6007">
                  <c:v>196.61448750005829</c:v>
                </c:pt>
                <c:pt idx="6008">
                  <c:v>196.64782194448841</c:v>
                </c:pt>
                <c:pt idx="6009">
                  <c:v>196.6811561111609</c:v>
                </c:pt>
                <c:pt idx="6010">
                  <c:v>196.71449000000953</c:v>
                </c:pt>
                <c:pt idx="6011">
                  <c:v>196.74785222225719</c:v>
                </c:pt>
                <c:pt idx="6012">
                  <c:v>196.78118638892968</c:v>
                </c:pt>
                <c:pt idx="6013">
                  <c:v>196.81449305560855</c:v>
                </c:pt>
                <c:pt idx="6014">
                  <c:v>196.84785500003233</c:v>
                </c:pt>
                <c:pt idx="6015">
                  <c:v>196.88116111112964</c:v>
                </c:pt>
                <c:pt idx="6016">
                  <c:v>196.9144955555598</c:v>
                </c:pt>
                <c:pt idx="6017">
                  <c:v>196.94782999998992</c:v>
                </c:pt>
                <c:pt idx="6018">
                  <c:v>196.98116416672866</c:v>
                </c:pt>
                <c:pt idx="6019">
                  <c:v>197.0145258333948</c:v>
                </c:pt>
                <c:pt idx="6020">
                  <c:v>197.0478602777587</c:v>
                </c:pt>
                <c:pt idx="6021">
                  <c:v>197.08119444449741</c:v>
                </c:pt>
                <c:pt idx="6022">
                  <c:v>197.11450055559476</c:v>
                </c:pt>
                <c:pt idx="6023">
                  <c:v>197.14786277784242</c:v>
                </c:pt>
                <c:pt idx="6024">
                  <c:v>197.1811691666974</c:v>
                </c:pt>
                <c:pt idx="6025">
                  <c:v>197.21450305561225</c:v>
                </c:pt>
                <c:pt idx="6026">
                  <c:v>197.24786583344141</c:v>
                </c:pt>
                <c:pt idx="6027">
                  <c:v>197.28117194447253</c:v>
                </c:pt>
                <c:pt idx="6028">
                  <c:v>197.31450611114502</c:v>
                </c:pt>
                <c:pt idx="6029">
                  <c:v>197.34786833339268</c:v>
                </c:pt>
                <c:pt idx="6030">
                  <c:v>197.38117472231389</c:v>
                </c:pt>
                <c:pt idx="6031">
                  <c:v>197.41450888892015</c:v>
                </c:pt>
                <c:pt idx="6032">
                  <c:v>197.44784333335028</c:v>
                </c:pt>
                <c:pt idx="6033">
                  <c:v>197.48120500008264</c:v>
                </c:pt>
                <c:pt idx="6034">
                  <c:v>197.51453888893127</c:v>
                </c:pt>
                <c:pt idx="6035">
                  <c:v>197.54784555561014</c:v>
                </c:pt>
                <c:pt idx="6036">
                  <c:v>197.58120777779155</c:v>
                </c:pt>
                <c:pt idx="6037">
                  <c:v>197.61451388895512</c:v>
                </c:pt>
                <c:pt idx="6038">
                  <c:v>197.64784833338527</c:v>
                </c:pt>
                <c:pt idx="6039">
                  <c:v>197.68121027787527</c:v>
                </c:pt>
                <c:pt idx="6040">
                  <c:v>197.71454472223917</c:v>
                </c:pt>
                <c:pt idx="6041">
                  <c:v>197.74787888891166</c:v>
                </c:pt>
                <c:pt idx="6042">
                  <c:v>197.78118527783289</c:v>
                </c:pt>
                <c:pt idx="6043">
                  <c:v>197.81451916674771</c:v>
                </c:pt>
                <c:pt idx="6044">
                  <c:v>197.84788138899538</c:v>
                </c:pt>
                <c:pt idx="6045">
                  <c:v>197.88118777778413</c:v>
                </c:pt>
                <c:pt idx="6046">
                  <c:v>197.91452222221429</c:v>
                </c:pt>
                <c:pt idx="6047">
                  <c:v>197.94785611119536</c:v>
                </c:pt>
                <c:pt idx="6048">
                  <c:v>197.98119055562549</c:v>
                </c:pt>
                <c:pt idx="6049">
                  <c:v>198.01452444447412</c:v>
                </c:pt>
                <c:pt idx="6050">
                  <c:v>198.04788694447942</c:v>
                </c:pt>
                <c:pt idx="6051">
                  <c:v>198.08119361109203</c:v>
                </c:pt>
                <c:pt idx="6052">
                  <c:v>198.11452722224925</c:v>
                </c:pt>
                <c:pt idx="6053">
                  <c:v>198.1478616667456</c:v>
                </c:pt>
                <c:pt idx="6054">
                  <c:v>198.18122333334551</c:v>
                </c:pt>
                <c:pt idx="6055">
                  <c:v>198.21455777777567</c:v>
                </c:pt>
                <c:pt idx="6056">
                  <c:v>198.24789194451438</c:v>
                </c:pt>
                <c:pt idx="6057">
                  <c:v>198.281198611127</c:v>
                </c:pt>
                <c:pt idx="6058">
                  <c:v>198.31453277786574</c:v>
                </c:pt>
                <c:pt idx="6059">
                  <c:v>198.34789444446562</c:v>
                </c:pt>
                <c:pt idx="6060">
                  <c:v>198.38122888889578</c:v>
                </c:pt>
                <c:pt idx="6061">
                  <c:v>198.41456305556827</c:v>
                </c:pt>
                <c:pt idx="6062">
                  <c:v>198.44789722230701</c:v>
                </c:pt>
                <c:pt idx="6063">
                  <c:v>198.48120361116199</c:v>
                </c:pt>
                <c:pt idx="6064">
                  <c:v>198.51456555558576</c:v>
                </c:pt>
                <c:pt idx="6065">
                  <c:v>198.5478722222646</c:v>
                </c:pt>
                <c:pt idx="6066">
                  <c:v>198.58123416668838</c:v>
                </c:pt>
                <c:pt idx="6067">
                  <c:v>198.61456861111853</c:v>
                </c:pt>
                <c:pt idx="6068">
                  <c:v>198.64787444445821</c:v>
                </c:pt>
                <c:pt idx="6069">
                  <c:v>198.68123666670587</c:v>
                </c:pt>
                <c:pt idx="6070">
                  <c:v>198.71457083337836</c:v>
                </c:pt>
                <c:pt idx="6071">
                  <c:v>198.74787722229956</c:v>
                </c:pt>
                <c:pt idx="6072">
                  <c:v>198.781239444481</c:v>
                </c:pt>
                <c:pt idx="6073">
                  <c:v>198.81457361108727</c:v>
                </c:pt>
                <c:pt idx="6074">
                  <c:v>198.84790777782598</c:v>
                </c:pt>
                <c:pt idx="6075">
                  <c:v>198.8812419444985</c:v>
                </c:pt>
                <c:pt idx="6076">
                  <c:v>198.9145483334197</c:v>
                </c:pt>
                <c:pt idx="6077">
                  <c:v>198.94791027784348</c:v>
                </c:pt>
                <c:pt idx="6078">
                  <c:v>198.98124444444974</c:v>
                </c:pt>
                <c:pt idx="6079">
                  <c:v>199.01457861112223</c:v>
                </c:pt>
                <c:pt idx="6080">
                  <c:v>199.04791305561861</c:v>
                </c:pt>
                <c:pt idx="6081">
                  <c:v>199.08121944447359</c:v>
                </c:pt>
                <c:pt idx="6082">
                  <c:v>199.11458166672125</c:v>
                </c:pt>
                <c:pt idx="6083">
                  <c:v>199.14791583332752</c:v>
                </c:pt>
                <c:pt idx="6084">
                  <c:v>199.18122222224872</c:v>
                </c:pt>
                <c:pt idx="6085">
                  <c:v>199.21458388891486</c:v>
                </c:pt>
                <c:pt idx="6086">
                  <c:v>199.24789083335133</c:v>
                </c:pt>
                <c:pt idx="6087">
                  <c:v>199.28125250008372</c:v>
                </c:pt>
                <c:pt idx="6088">
                  <c:v>199.31458666668999</c:v>
                </c:pt>
                <c:pt idx="6089">
                  <c:v>199.34792083336248</c:v>
                </c:pt>
                <c:pt idx="6090">
                  <c:v>199.3812552777926</c:v>
                </c:pt>
                <c:pt idx="6091">
                  <c:v>199.4145888888836</c:v>
                </c:pt>
                <c:pt idx="6092">
                  <c:v>199.44792388896147</c:v>
                </c:pt>
                <c:pt idx="6093">
                  <c:v>199.4812577778101</c:v>
                </c:pt>
                <c:pt idx="6094">
                  <c:v>199.5145641667313</c:v>
                </c:pt>
                <c:pt idx="6095">
                  <c:v>199.54792583339744</c:v>
                </c:pt>
                <c:pt idx="6096">
                  <c:v>199.58126027776134</c:v>
                </c:pt>
                <c:pt idx="6097">
                  <c:v>199.61459472232394</c:v>
                </c:pt>
                <c:pt idx="6098">
                  <c:v>199.64792888893021</c:v>
                </c:pt>
                <c:pt idx="6099">
                  <c:v>199.6812630556027</c:v>
                </c:pt>
                <c:pt idx="6100">
                  <c:v>199.71459722227522</c:v>
                </c:pt>
                <c:pt idx="6101">
                  <c:v>199.74793138888148</c:v>
                </c:pt>
                <c:pt idx="6102">
                  <c:v>199.78126527779631</c:v>
                </c:pt>
                <c:pt idx="6103">
                  <c:v>199.81459944453505</c:v>
                </c:pt>
                <c:pt idx="6104">
                  <c:v>199.84793388896517</c:v>
                </c:pt>
                <c:pt idx="6105">
                  <c:v>199.88126805563769</c:v>
                </c:pt>
                <c:pt idx="6106">
                  <c:v>199.91460250000159</c:v>
                </c:pt>
                <c:pt idx="6107">
                  <c:v>199.94790861116516</c:v>
                </c:pt>
                <c:pt idx="6108">
                  <c:v>199.98124305559529</c:v>
                </c:pt>
                <c:pt idx="6109">
                  <c:v>200.01457694451014</c:v>
                </c:pt>
                <c:pt idx="6110">
                  <c:v>200.04791138887404</c:v>
                </c:pt>
                <c:pt idx="6111">
                  <c:v>200.08124555554656</c:v>
                </c:pt>
                <c:pt idx="6112">
                  <c:v>200.11460722227892</c:v>
                </c:pt>
                <c:pt idx="6113">
                  <c:v>200.14794138895141</c:v>
                </c:pt>
                <c:pt idx="6114">
                  <c:v>200.1812761111392</c:v>
                </c:pt>
                <c:pt idx="6115">
                  <c:v>200.21461027787791</c:v>
                </c:pt>
                <c:pt idx="6116">
                  <c:v>200.24791666666667</c:v>
                </c:pt>
                <c:pt idx="6117">
                  <c:v>200.28127833339903</c:v>
                </c:pt>
                <c:pt idx="6118">
                  <c:v>200.31458500007787</c:v>
                </c:pt>
                <c:pt idx="6119">
                  <c:v>200.34794694443545</c:v>
                </c:pt>
                <c:pt idx="6120">
                  <c:v>200.39794805559848</c:v>
                </c:pt>
                <c:pt idx="6121">
                  <c:v>200.43125444445346</c:v>
                </c:pt>
                <c:pt idx="6122">
                  <c:v>200.46458861112595</c:v>
                </c:pt>
                <c:pt idx="6123">
                  <c:v>200.49792305562232</c:v>
                </c:pt>
                <c:pt idx="6124">
                  <c:v>200.53125694453718</c:v>
                </c:pt>
                <c:pt idx="6125">
                  <c:v>200.56459138890108</c:v>
                </c:pt>
                <c:pt idx="6126">
                  <c:v>200.59792583339745</c:v>
                </c:pt>
                <c:pt idx="6127">
                  <c:v>200.63125972224606</c:v>
                </c:pt>
                <c:pt idx="6128">
                  <c:v>200.66459388891855</c:v>
                </c:pt>
                <c:pt idx="6129">
                  <c:v>200.69795555558468</c:v>
                </c:pt>
                <c:pt idx="6130">
                  <c:v>200.73129000001484</c:v>
                </c:pt>
                <c:pt idx="6131">
                  <c:v>200.76459638893604</c:v>
                </c:pt>
                <c:pt idx="6132">
                  <c:v>200.7979586111837</c:v>
                </c:pt>
                <c:pt idx="6133">
                  <c:v>200.83129305561383</c:v>
                </c:pt>
                <c:pt idx="6134">
                  <c:v>200.86459888888729</c:v>
                </c:pt>
                <c:pt idx="6135">
                  <c:v>200.89796138895883</c:v>
                </c:pt>
                <c:pt idx="6136">
                  <c:v>200.9312955555651</c:v>
                </c:pt>
                <c:pt idx="6137">
                  <c:v>200.96462999999522</c:v>
                </c:pt>
                <c:pt idx="6138">
                  <c:v>200.99796416673396</c:v>
                </c:pt>
                <c:pt idx="6139">
                  <c:v>201.03129833340645</c:v>
                </c:pt>
                <c:pt idx="6140">
                  <c:v>201.06463222225509</c:v>
                </c:pt>
                <c:pt idx="6141">
                  <c:v>201.09796638892757</c:v>
                </c:pt>
                <c:pt idx="6142">
                  <c:v>201.1313008333577</c:v>
                </c:pt>
                <c:pt idx="6143">
                  <c:v>201.16463500003019</c:v>
                </c:pt>
                <c:pt idx="6144">
                  <c:v>201.19796888887882</c:v>
                </c:pt>
                <c:pt idx="6145">
                  <c:v>201.23127555555769</c:v>
                </c:pt>
                <c:pt idx="6146">
                  <c:v>201.26463777780532</c:v>
                </c:pt>
                <c:pt idx="6147">
                  <c:v>201.29794416672652</c:v>
                </c:pt>
                <c:pt idx="6148">
                  <c:v>201.33130611115033</c:v>
                </c:pt>
                <c:pt idx="6149">
                  <c:v>201.36461250007153</c:v>
                </c:pt>
                <c:pt idx="6150">
                  <c:v>201.39797472231919</c:v>
                </c:pt>
                <c:pt idx="6151">
                  <c:v>201.43130861116779</c:v>
                </c:pt>
                <c:pt idx="6152">
                  <c:v>201.464615000089</c:v>
                </c:pt>
                <c:pt idx="6153">
                  <c:v>201.49797722227044</c:v>
                </c:pt>
                <c:pt idx="6154">
                  <c:v>201.53131111111907</c:v>
                </c:pt>
                <c:pt idx="6155">
                  <c:v>201.56464500003392</c:v>
                </c:pt>
                <c:pt idx="6156">
                  <c:v>201.59797972228793</c:v>
                </c:pt>
                <c:pt idx="6157">
                  <c:v>201.63131361113653</c:v>
                </c:pt>
                <c:pt idx="6158">
                  <c:v>201.66464833339055</c:v>
                </c:pt>
                <c:pt idx="6159">
                  <c:v>201.6979827778207</c:v>
                </c:pt>
                <c:pt idx="6160">
                  <c:v>201.73128916667568</c:v>
                </c:pt>
                <c:pt idx="6161">
                  <c:v>201.76462333334817</c:v>
                </c:pt>
                <c:pt idx="6162">
                  <c:v>201.79795750002066</c:v>
                </c:pt>
                <c:pt idx="6163">
                  <c:v>201.83131972226832</c:v>
                </c:pt>
                <c:pt idx="6164">
                  <c:v>201.86465388894081</c:v>
                </c:pt>
                <c:pt idx="6165">
                  <c:v>201.8979875000318</c:v>
                </c:pt>
                <c:pt idx="6166">
                  <c:v>201.93132194446193</c:v>
                </c:pt>
                <c:pt idx="6167">
                  <c:v>201.96465611120064</c:v>
                </c:pt>
                <c:pt idx="6168">
                  <c:v>201.99799055563079</c:v>
                </c:pt>
                <c:pt idx="6169">
                  <c:v>202.031296944552</c:v>
                </c:pt>
                <c:pt idx="6170">
                  <c:v>202.06465888890955</c:v>
                </c:pt>
                <c:pt idx="6171">
                  <c:v>202.09799305558204</c:v>
                </c:pt>
                <c:pt idx="6172">
                  <c:v>202.13132722225455</c:v>
                </c:pt>
                <c:pt idx="6173">
                  <c:v>202.16463361110951</c:v>
                </c:pt>
                <c:pt idx="6174">
                  <c:v>202.19796777778203</c:v>
                </c:pt>
                <c:pt idx="6175">
                  <c:v>202.23133000002966</c:v>
                </c:pt>
                <c:pt idx="6176">
                  <c:v>202.26466388894451</c:v>
                </c:pt>
                <c:pt idx="6177">
                  <c:v>202.29799805555078</c:v>
                </c:pt>
                <c:pt idx="6178">
                  <c:v>202.3313322222233</c:v>
                </c:pt>
                <c:pt idx="6179">
                  <c:v>202.36466638889578</c:v>
                </c:pt>
                <c:pt idx="6180">
                  <c:v>202.39797305557462</c:v>
                </c:pt>
                <c:pt idx="6181">
                  <c:v>202.43133527782228</c:v>
                </c:pt>
                <c:pt idx="6182">
                  <c:v>202.46466916667092</c:v>
                </c:pt>
                <c:pt idx="6183">
                  <c:v>202.49800361116726</c:v>
                </c:pt>
                <c:pt idx="6184">
                  <c:v>202.53133777777353</c:v>
                </c:pt>
                <c:pt idx="6185">
                  <c:v>202.5646438889371</c:v>
                </c:pt>
                <c:pt idx="6186">
                  <c:v>202.59797805554336</c:v>
                </c:pt>
                <c:pt idx="6187">
                  <c:v>202.63131222221585</c:v>
                </c:pt>
                <c:pt idx="6188">
                  <c:v>202.66464694446987</c:v>
                </c:pt>
                <c:pt idx="6189">
                  <c:v>202.69798111114238</c:v>
                </c:pt>
                <c:pt idx="6190">
                  <c:v>202.73134249998463</c:v>
                </c:pt>
                <c:pt idx="6191">
                  <c:v>202.76467694454723</c:v>
                </c:pt>
                <c:pt idx="6192">
                  <c:v>202.79798333333599</c:v>
                </c:pt>
                <c:pt idx="6193">
                  <c:v>202.83131777783234</c:v>
                </c:pt>
                <c:pt idx="6194">
                  <c:v>202.86467944449848</c:v>
                </c:pt>
                <c:pt idx="6195">
                  <c:v>202.89798638893498</c:v>
                </c:pt>
                <c:pt idx="6196">
                  <c:v>202.93134833335876</c:v>
                </c:pt>
                <c:pt idx="6197">
                  <c:v>202.96468250003127</c:v>
                </c:pt>
                <c:pt idx="6198">
                  <c:v>202.9980163889461</c:v>
                </c:pt>
                <c:pt idx="6199">
                  <c:v>203.03132305562497</c:v>
                </c:pt>
                <c:pt idx="6200">
                  <c:v>203.0646563889583</c:v>
                </c:pt>
                <c:pt idx="6201">
                  <c:v>203.09801861113971</c:v>
                </c:pt>
                <c:pt idx="6202">
                  <c:v>203.1313258334001</c:v>
                </c:pt>
                <c:pt idx="6203">
                  <c:v>203.16466000000636</c:v>
                </c:pt>
                <c:pt idx="6204">
                  <c:v>203.19799388892122</c:v>
                </c:pt>
                <c:pt idx="6205">
                  <c:v>203.23132833341757</c:v>
                </c:pt>
                <c:pt idx="6206">
                  <c:v>203.26469027784137</c:v>
                </c:pt>
                <c:pt idx="6207">
                  <c:v>203.29799638893869</c:v>
                </c:pt>
                <c:pt idx="6208">
                  <c:v>203.33133083336884</c:v>
                </c:pt>
                <c:pt idx="6209">
                  <c:v>203.36466500004133</c:v>
                </c:pt>
                <c:pt idx="6210">
                  <c:v>203.39802666670747</c:v>
                </c:pt>
                <c:pt idx="6211">
                  <c:v>203.43133333338631</c:v>
                </c:pt>
                <c:pt idx="6212">
                  <c:v>203.46466777781646</c:v>
                </c:pt>
                <c:pt idx="6213">
                  <c:v>203.49800166673131</c:v>
                </c:pt>
                <c:pt idx="6214">
                  <c:v>203.53133583333758</c:v>
                </c:pt>
                <c:pt idx="6215">
                  <c:v>203.56467000001007</c:v>
                </c:pt>
                <c:pt idx="6216">
                  <c:v>203.59803194450006</c:v>
                </c:pt>
                <c:pt idx="6217">
                  <c:v>203.63133861117893</c:v>
                </c:pt>
                <c:pt idx="6218">
                  <c:v>203.66470027777885</c:v>
                </c:pt>
                <c:pt idx="6219">
                  <c:v>203.69800666670005</c:v>
                </c:pt>
                <c:pt idx="6220">
                  <c:v>203.73134111113018</c:v>
                </c:pt>
                <c:pt idx="6221">
                  <c:v>203.76467555556033</c:v>
                </c:pt>
                <c:pt idx="6222">
                  <c:v>203.79800944447518</c:v>
                </c:pt>
                <c:pt idx="6223">
                  <c:v>203.8313436112139</c:v>
                </c:pt>
                <c:pt idx="6224">
                  <c:v>203.8646780555778</c:v>
                </c:pt>
                <c:pt idx="6225">
                  <c:v>203.89801250007417</c:v>
                </c:pt>
                <c:pt idx="6226">
                  <c:v>203.9313463889228</c:v>
                </c:pt>
                <c:pt idx="6227">
                  <c:v>203.96468055559529</c:v>
                </c:pt>
                <c:pt idx="6228">
                  <c:v>203.99801472226778</c:v>
                </c:pt>
                <c:pt idx="6229">
                  <c:v>204.03134888894027</c:v>
                </c:pt>
                <c:pt idx="6230">
                  <c:v>204.06468333337043</c:v>
                </c:pt>
                <c:pt idx="6231">
                  <c:v>204.09801777780055</c:v>
                </c:pt>
                <c:pt idx="6232">
                  <c:v>204.13135194447307</c:v>
                </c:pt>
                <c:pt idx="6233">
                  <c:v>204.16468583338789</c:v>
                </c:pt>
                <c:pt idx="6234">
                  <c:v>204.19801999999416</c:v>
                </c:pt>
                <c:pt idx="6235">
                  <c:v>204.23135444449053</c:v>
                </c:pt>
                <c:pt idx="6236">
                  <c:v>204.26468861116302</c:v>
                </c:pt>
                <c:pt idx="6237">
                  <c:v>204.29802250001165</c:v>
                </c:pt>
                <c:pt idx="6238">
                  <c:v>204.33135666668414</c:v>
                </c:pt>
                <c:pt idx="6239">
                  <c:v>204.3646911111143</c:v>
                </c:pt>
                <c:pt idx="6240">
                  <c:v>204.39802527778679</c:v>
                </c:pt>
                <c:pt idx="6241">
                  <c:v>204.43135972228316</c:v>
                </c:pt>
                <c:pt idx="6242">
                  <c:v>204.46469388895565</c:v>
                </c:pt>
                <c:pt idx="6243">
                  <c:v>204.49802805562814</c:v>
                </c:pt>
                <c:pt idx="6244">
                  <c:v>204.53139000005191</c:v>
                </c:pt>
                <c:pt idx="6245">
                  <c:v>204.56469694448842</c:v>
                </c:pt>
                <c:pt idx="6246">
                  <c:v>204.59803083340327</c:v>
                </c:pt>
                <c:pt idx="6247">
                  <c:v>204.6313652778334</c:v>
                </c:pt>
                <c:pt idx="6248">
                  <c:v>204.66469916674825</c:v>
                </c:pt>
                <c:pt idx="6249">
                  <c:v>204.69803333335452</c:v>
                </c:pt>
                <c:pt idx="6250">
                  <c:v>204.73136750002703</c:v>
                </c:pt>
                <c:pt idx="6251">
                  <c:v>204.76470166669952</c:v>
                </c:pt>
                <c:pt idx="6252">
                  <c:v>204.79803583330579</c:v>
                </c:pt>
                <c:pt idx="6253">
                  <c:v>204.8313700000445</c:v>
                </c:pt>
                <c:pt idx="6254">
                  <c:v>204.86470444447465</c:v>
                </c:pt>
                <c:pt idx="6255">
                  <c:v>204.89803861114714</c:v>
                </c:pt>
                <c:pt idx="6256">
                  <c:v>204.93137277781963</c:v>
                </c:pt>
                <c:pt idx="6257">
                  <c:v>204.9647069444259</c:v>
                </c:pt>
                <c:pt idx="6258">
                  <c:v>204.99804111116461</c:v>
                </c:pt>
                <c:pt idx="6259">
                  <c:v>205.0313758333524</c:v>
                </c:pt>
                <c:pt idx="6260">
                  <c:v>205.06470972226725</c:v>
                </c:pt>
                <c:pt idx="6261">
                  <c:v>205.09804388893974</c:v>
                </c:pt>
                <c:pt idx="6262">
                  <c:v>205.13137805554601</c:v>
                </c:pt>
                <c:pt idx="6263">
                  <c:v>205.16471222221853</c:v>
                </c:pt>
                <c:pt idx="6264">
                  <c:v>205.19804638895724</c:v>
                </c:pt>
                <c:pt idx="6265">
                  <c:v>205.23138055562973</c:v>
                </c:pt>
                <c:pt idx="6266">
                  <c:v>205.26471500005988</c:v>
                </c:pt>
                <c:pt idx="6267">
                  <c:v>205.29804944449</c:v>
                </c:pt>
                <c:pt idx="6268">
                  <c:v>205.33138388892016</c:v>
                </c:pt>
                <c:pt idx="6269">
                  <c:v>205.36471805559265</c:v>
                </c:pt>
                <c:pt idx="6270">
                  <c:v>205.39805222226514</c:v>
                </c:pt>
                <c:pt idx="6271">
                  <c:v>205.43138638893763</c:v>
                </c:pt>
                <c:pt idx="6272">
                  <c:v>205.46472055561011</c:v>
                </c:pt>
                <c:pt idx="6273">
                  <c:v>205.49805500004027</c:v>
                </c:pt>
                <c:pt idx="6274">
                  <c:v>205.5313888888889</c:v>
                </c:pt>
                <c:pt idx="6275">
                  <c:v>205.56472277780375</c:v>
                </c:pt>
                <c:pt idx="6276">
                  <c:v>205.5980572223001</c:v>
                </c:pt>
                <c:pt idx="6277">
                  <c:v>205.63139138890637</c:v>
                </c:pt>
                <c:pt idx="6278">
                  <c:v>205.66472583340274</c:v>
                </c:pt>
                <c:pt idx="6279">
                  <c:v>205.69808777782652</c:v>
                </c:pt>
                <c:pt idx="6280">
                  <c:v>205.73139388892386</c:v>
                </c:pt>
                <c:pt idx="6281">
                  <c:v>205.76472833342024</c:v>
                </c:pt>
                <c:pt idx="6282">
                  <c:v>205.79806277785036</c:v>
                </c:pt>
                <c:pt idx="6283">
                  <c:v>205.83139694452285</c:v>
                </c:pt>
                <c:pt idx="6284">
                  <c:v>205.86473083337148</c:v>
                </c:pt>
                <c:pt idx="6285">
                  <c:v>205.89809250010384</c:v>
                </c:pt>
                <c:pt idx="6286">
                  <c:v>205.93142694446774</c:v>
                </c:pt>
                <c:pt idx="6287">
                  <c:v>205.96476111114026</c:v>
                </c:pt>
                <c:pt idx="6288">
                  <c:v>205.99809555557039</c:v>
                </c:pt>
                <c:pt idx="6289">
                  <c:v>206.03142972224288</c:v>
                </c:pt>
                <c:pt idx="6290">
                  <c:v>206.06476388891539</c:v>
                </c:pt>
                <c:pt idx="6291">
                  <c:v>206.0980702778366</c:v>
                </c:pt>
                <c:pt idx="6292">
                  <c:v>206.13140500009061</c:v>
                </c:pt>
                <c:pt idx="6293">
                  <c:v>206.16476638893286</c:v>
                </c:pt>
                <c:pt idx="6294">
                  <c:v>206.19807277785407</c:v>
                </c:pt>
                <c:pt idx="6295">
                  <c:v>206.23140722228422</c:v>
                </c:pt>
                <c:pt idx="6296">
                  <c:v>206.26476916664177</c:v>
                </c:pt>
                <c:pt idx="6297">
                  <c:v>206.29807583332061</c:v>
                </c:pt>
                <c:pt idx="6298">
                  <c:v>206.33143750005297</c:v>
                </c:pt>
                <c:pt idx="6299">
                  <c:v>206.36477166672549</c:v>
                </c:pt>
                <c:pt idx="6300">
                  <c:v>206.39807833340433</c:v>
                </c:pt>
                <c:pt idx="6301">
                  <c:v>206.43144000000424</c:v>
                </c:pt>
                <c:pt idx="6302">
                  <c:v>206.46474666668308</c:v>
                </c:pt>
                <c:pt idx="6303">
                  <c:v>206.49810833341544</c:v>
                </c:pt>
                <c:pt idx="6304">
                  <c:v>206.53144250002171</c:v>
                </c:pt>
                <c:pt idx="6305">
                  <c:v>206.56477694451809</c:v>
                </c:pt>
                <c:pt idx="6306">
                  <c:v>206.59811111112435</c:v>
                </c:pt>
                <c:pt idx="6307">
                  <c:v>206.63141750004556</c:v>
                </c:pt>
                <c:pt idx="6308">
                  <c:v>206.66475194447571</c:v>
                </c:pt>
                <c:pt idx="6309">
                  <c:v>206.69811388896571</c:v>
                </c:pt>
                <c:pt idx="6310">
                  <c:v>206.73141999999683</c:v>
                </c:pt>
                <c:pt idx="6311">
                  <c:v>206.76475444449318</c:v>
                </c:pt>
                <c:pt idx="6312">
                  <c:v>206.7980886111657</c:v>
                </c:pt>
                <c:pt idx="6313">
                  <c:v>206.83142305559582</c:v>
                </c:pt>
                <c:pt idx="6314">
                  <c:v>206.86478500008582</c:v>
                </c:pt>
                <c:pt idx="6315">
                  <c:v>206.89811944451597</c:v>
                </c:pt>
                <c:pt idx="6316">
                  <c:v>206.93142555554707</c:v>
                </c:pt>
                <c:pt idx="6317">
                  <c:v>206.96476000004344</c:v>
                </c:pt>
                <c:pt idx="6318">
                  <c:v>206.99809416671593</c:v>
                </c:pt>
                <c:pt idx="6319">
                  <c:v>207.03142833338845</c:v>
                </c:pt>
                <c:pt idx="6320">
                  <c:v>207.06479000005456</c:v>
                </c:pt>
                <c:pt idx="6321">
                  <c:v>207.09812444448471</c:v>
                </c:pt>
                <c:pt idx="6322">
                  <c:v>207.13143055558206</c:v>
                </c:pt>
                <c:pt idx="6323">
                  <c:v>207.16479277782969</c:v>
                </c:pt>
                <c:pt idx="6324">
                  <c:v>207.19812722225984</c:v>
                </c:pt>
                <c:pt idx="6325">
                  <c:v>207.23143361111482</c:v>
                </c:pt>
                <c:pt idx="6326">
                  <c:v>207.26479555560482</c:v>
                </c:pt>
                <c:pt idx="6327">
                  <c:v>207.29812972227731</c:v>
                </c:pt>
                <c:pt idx="6328">
                  <c:v>207.33143611119854</c:v>
                </c:pt>
                <c:pt idx="6329">
                  <c:v>207.36477027787103</c:v>
                </c:pt>
                <c:pt idx="6330">
                  <c:v>207.3981044444773</c:v>
                </c:pt>
                <c:pt idx="6331">
                  <c:v>207.43146638890107</c:v>
                </c:pt>
                <c:pt idx="6332">
                  <c:v>207.46480083339745</c:v>
                </c:pt>
                <c:pt idx="6333">
                  <c:v>207.49810694442854</c:v>
                </c:pt>
                <c:pt idx="6334">
                  <c:v>207.53144111110103</c:v>
                </c:pt>
                <c:pt idx="6335">
                  <c:v>207.56477555559741</c:v>
                </c:pt>
                <c:pt idx="6336">
                  <c:v>207.5981097222699</c:v>
                </c:pt>
                <c:pt idx="6337">
                  <c:v>207.6314716666937</c:v>
                </c:pt>
                <c:pt idx="6338">
                  <c:v>207.66480611119005</c:v>
                </c:pt>
                <c:pt idx="6339">
                  <c:v>207.69811250004503</c:v>
                </c:pt>
                <c:pt idx="6340">
                  <c:v>207.73144694447518</c:v>
                </c:pt>
                <c:pt idx="6341">
                  <c:v>207.76480888889895</c:v>
                </c:pt>
                <c:pt idx="6342">
                  <c:v>207.79814277781381</c:v>
                </c:pt>
                <c:pt idx="6343">
                  <c:v>207.83147694455252</c:v>
                </c:pt>
                <c:pt idx="6344">
                  <c:v>207.8647838889228</c:v>
                </c:pt>
                <c:pt idx="6345">
                  <c:v>207.89811805552907</c:v>
                </c:pt>
                <c:pt idx="6346">
                  <c:v>207.93147972226143</c:v>
                </c:pt>
                <c:pt idx="6347">
                  <c:v>207.96478638894027</c:v>
                </c:pt>
                <c:pt idx="6348">
                  <c:v>207.99812083337042</c:v>
                </c:pt>
                <c:pt idx="6349">
                  <c:v>208.03148250003656</c:v>
                </c:pt>
                <c:pt idx="6350">
                  <c:v>208.06478888889154</c:v>
                </c:pt>
                <c:pt idx="6351">
                  <c:v>208.09815083338154</c:v>
                </c:pt>
                <c:pt idx="6352">
                  <c:v>208.13148527781169</c:v>
                </c:pt>
                <c:pt idx="6353">
                  <c:v>208.1647916667329</c:v>
                </c:pt>
                <c:pt idx="6354">
                  <c:v>208.19815361109045</c:v>
                </c:pt>
                <c:pt idx="6355">
                  <c:v>208.23146000001165</c:v>
                </c:pt>
                <c:pt idx="6356">
                  <c:v>208.26479416668414</c:v>
                </c:pt>
                <c:pt idx="6357">
                  <c:v>208.29812833342288</c:v>
                </c:pt>
                <c:pt idx="6358">
                  <c:v>208.33146305561067</c:v>
                </c:pt>
                <c:pt idx="6359">
                  <c:v>208.36479694452549</c:v>
                </c:pt>
                <c:pt idx="6360">
                  <c:v>208.39813111113176</c:v>
                </c:pt>
                <c:pt idx="6361">
                  <c:v>208.43146555556191</c:v>
                </c:pt>
                <c:pt idx="6362">
                  <c:v>208.46479944447677</c:v>
                </c:pt>
                <c:pt idx="6363">
                  <c:v>208.49813416673078</c:v>
                </c:pt>
                <c:pt idx="6364">
                  <c:v>208.53146833340327</c:v>
                </c:pt>
                <c:pt idx="6365">
                  <c:v>208.56480250000953</c:v>
                </c:pt>
                <c:pt idx="6366">
                  <c:v>208.5981647222572</c:v>
                </c:pt>
                <c:pt idx="6367">
                  <c:v>208.63147083335451</c:v>
                </c:pt>
                <c:pt idx="6368">
                  <c:v>208.66480500002703</c:v>
                </c:pt>
                <c:pt idx="6369">
                  <c:v>208.69813916676574</c:v>
                </c:pt>
                <c:pt idx="6370">
                  <c:v>208.73147305561437</c:v>
                </c:pt>
                <c:pt idx="6371">
                  <c:v>208.76483527779578</c:v>
                </c:pt>
                <c:pt idx="6372">
                  <c:v>208.79814166671699</c:v>
                </c:pt>
                <c:pt idx="6373">
                  <c:v>208.83150361120701</c:v>
                </c:pt>
                <c:pt idx="6374">
                  <c:v>208.86481027788585</c:v>
                </c:pt>
                <c:pt idx="6375">
                  <c:v>208.91483972224924</c:v>
                </c:pt>
                <c:pt idx="6376">
                  <c:v>208.94814583341281</c:v>
                </c:pt>
                <c:pt idx="6377">
                  <c:v>208.98150805566047</c:v>
                </c:pt>
                <c:pt idx="6378">
                  <c:v>209.01484222226674</c:v>
                </c:pt>
                <c:pt idx="6379">
                  <c:v>209.04814833336405</c:v>
                </c:pt>
                <c:pt idx="6380">
                  <c:v>209.08151083336935</c:v>
                </c:pt>
                <c:pt idx="6381">
                  <c:v>209.11481722229058</c:v>
                </c:pt>
                <c:pt idx="6382">
                  <c:v>209.14815111113919</c:v>
                </c:pt>
                <c:pt idx="6383">
                  <c:v>209.18148527781167</c:v>
                </c:pt>
                <c:pt idx="6384">
                  <c:v>209.21481944448419</c:v>
                </c:pt>
                <c:pt idx="6385">
                  <c:v>209.24815361109046</c:v>
                </c:pt>
                <c:pt idx="6386">
                  <c:v>209.28148805565303</c:v>
                </c:pt>
                <c:pt idx="6387">
                  <c:v>209.31482222225932</c:v>
                </c:pt>
                <c:pt idx="6388">
                  <c:v>209.34818444444073</c:v>
                </c:pt>
                <c:pt idx="6389">
                  <c:v>209.3814905556043</c:v>
                </c:pt>
                <c:pt idx="6390">
                  <c:v>209.41482527779209</c:v>
                </c:pt>
                <c:pt idx="6391">
                  <c:v>209.44815916677317</c:v>
                </c:pt>
                <c:pt idx="6392">
                  <c:v>209.48149305562177</c:v>
                </c:pt>
                <c:pt idx="6393">
                  <c:v>209.51482750005192</c:v>
                </c:pt>
                <c:pt idx="6394">
                  <c:v>209.54816166672441</c:v>
                </c:pt>
                <c:pt idx="6395">
                  <c:v>209.58149611115456</c:v>
                </c:pt>
                <c:pt idx="6396">
                  <c:v>209.61483000000317</c:v>
                </c:pt>
                <c:pt idx="6397">
                  <c:v>209.64816472225718</c:v>
                </c:pt>
                <c:pt idx="6398">
                  <c:v>209.6814983334144</c:v>
                </c:pt>
                <c:pt idx="6399">
                  <c:v>209.71483333335982</c:v>
                </c:pt>
                <c:pt idx="6400">
                  <c:v>209.74819500002596</c:v>
                </c:pt>
                <c:pt idx="6401">
                  <c:v>209.78152888894081</c:v>
                </c:pt>
                <c:pt idx="6402">
                  <c:v>209.81483527779579</c:v>
                </c:pt>
                <c:pt idx="6403">
                  <c:v>209.84817000004981</c:v>
                </c:pt>
                <c:pt idx="6404">
                  <c:v>209.88150416672229</c:v>
                </c:pt>
                <c:pt idx="6405">
                  <c:v>209.91483833339478</c:v>
                </c:pt>
                <c:pt idx="6406">
                  <c:v>209.94820027775233</c:v>
                </c:pt>
                <c:pt idx="6407">
                  <c:v>209.98150666667357</c:v>
                </c:pt>
                <c:pt idx="6408">
                  <c:v>210.01484055558839</c:v>
                </c:pt>
                <c:pt idx="6409">
                  <c:v>210.0481752778424</c:v>
                </c:pt>
                <c:pt idx="6410">
                  <c:v>210.08150916669103</c:v>
                </c:pt>
                <c:pt idx="6411">
                  <c:v>210.11487138887247</c:v>
                </c:pt>
                <c:pt idx="6412">
                  <c:v>210.14817750003604</c:v>
                </c:pt>
                <c:pt idx="6413">
                  <c:v>210.18151166670853</c:v>
                </c:pt>
                <c:pt idx="6414">
                  <c:v>210.21484611113866</c:v>
                </c:pt>
                <c:pt idx="6415">
                  <c:v>210.24818027781114</c:v>
                </c:pt>
                <c:pt idx="6416">
                  <c:v>210.28151444448366</c:v>
                </c:pt>
                <c:pt idx="6417">
                  <c:v>210.31484888891379</c:v>
                </c:pt>
                <c:pt idx="6418">
                  <c:v>210.34818305558628</c:v>
                </c:pt>
                <c:pt idx="6419">
                  <c:v>210.3815450000763</c:v>
                </c:pt>
                <c:pt idx="6420">
                  <c:v>210.4148511111074</c:v>
                </c:pt>
                <c:pt idx="6421">
                  <c:v>210.44818555560377</c:v>
                </c:pt>
                <c:pt idx="6422">
                  <c:v>210.4815200000339</c:v>
                </c:pt>
                <c:pt idx="6423">
                  <c:v>210.51485388894875</c:v>
                </c:pt>
                <c:pt idx="6424">
                  <c:v>210.5481883333789</c:v>
                </c:pt>
                <c:pt idx="6425">
                  <c:v>210.5815502778689</c:v>
                </c:pt>
                <c:pt idx="6426">
                  <c:v>210.61488444447517</c:v>
                </c:pt>
                <c:pt idx="6427">
                  <c:v>210.64819055563873</c:v>
                </c:pt>
                <c:pt idx="6428">
                  <c:v>210.68152527782652</c:v>
                </c:pt>
                <c:pt idx="6429">
                  <c:v>210.71488694442644</c:v>
                </c:pt>
                <c:pt idx="6430">
                  <c:v>210.74819361110528</c:v>
                </c:pt>
                <c:pt idx="6431">
                  <c:v>210.7815555555953</c:v>
                </c:pt>
                <c:pt idx="6432">
                  <c:v>210.81486194451651</c:v>
                </c:pt>
                <c:pt idx="6433">
                  <c:v>210.848196111189</c:v>
                </c:pt>
                <c:pt idx="6434">
                  <c:v>210.88153027786149</c:v>
                </c:pt>
                <c:pt idx="6435">
                  <c:v>210.91486472222539</c:v>
                </c:pt>
                <c:pt idx="6436">
                  <c:v>210.94819916672176</c:v>
                </c:pt>
                <c:pt idx="6437">
                  <c:v>210.9815330555704</c:v>
                </c:pt>
                <c:pt idx="6438">
                  <c:v>211.01489527781806</c:v>
                </c:pt>
                <c:pt idx="6439">
                  <c:v>211.04820166673926</c:v>
                </c:pt>
                <c:pt idx="6440">
                  <c:v>211.08153583334553</c:v>
                </c:pt>
                <c:pt idx="6441">
                  <c:v>211.11487000001802</c:v>
                </c:pt>
                <c:pt idx="6442">
                  <c:v>211.1482041666905</c:v>
                </c:pt>
                <c:pt idx="6443">
                  <c:v>211.18153861112066</c:v>
                </c:pt>
                <c:pt idx="6444">
                  <c:v>211.21490055561065</c:v>
                </c:pt>
                <c:pt idx="6445">
                  <c:v>211.248206666708</c:v>
                </c:pt>
                <c:pt idx="6446">
                  <c:v>211.28154138896201</c:v>
                </c:pt>
                <c:pt idx="6447">
                  <c:v>211.31487527781061</c:v>
                </c:pt>
                <c:pt idx="6448">
                  <c:v>211.34820972224077</c:v>
                </c:pt>
                <c:pt idx="6449">
                  <c:v>211.38157138890691</c:v>
                </c:pt>
                <c:pt idx="6450">
                  <c:v>211.41487805558575</c:v>
                </c:pt>
                <c:pt idx="6451">
                  <c:v>211.44824027776718</c:v>
                </c:pt>
                <c:pt idx="6452">
                  <c:v>211.48157444443967</c:v>
                </c:pt>
                <c:pt idx="6453">
                  <c:v>211.51488083336088</c:v>
                </c:pt>
                <c:pt idx="6454">
                  <c:v>211.54821500003337</c:v>
                </c:pt>
                <c:pt idx="6455">
                  <c:v>211.58154916663963</c:v>
                </c:pt>
                <c:pt idx="6456">
                  <c:v>211.61488361120223</c:v>
                </c:pt>
                <c:pt idx="6457">
                  <c:v>211.6482177778085</c:v>
                </c:pt>
                <c:pt idx="6458">
                  <c:v>211.68155194448101</c:v>
                </c:pt>
                <c:pt idx="6459">
                  <c:v>211.71491416672865</c:v>
                </c:pt>
                <c:pt idx="6460">
                  <c:v>211.74824833340114</c:v>
                </c:pt>
                <c:pt idx="6461">
                  <c:v>211.78155472232237</c:v>
                </c:pt>
                <c:pt idx="6462">
                  <c:v>211.81491666667992</c:v>
                </c:pt>
                <c:pt idx="6463">
                  <c:v>211.84825083335241</c:v>
                </c:pt>
                <c:pt idx="6464">
                  <c:v>211.88155722227361</c:v>
                </c:pt>
                <c:pt idx="6465">
                  <c:v>211.9148919444614</c:v>
                </c:pt>
                <c:pt idx="6466">
                  <c:v>211.9482538889514</c:v>
                </c:pt>
                <c:pt idx="6467">
                  <c:v>211.98158805562389</c:v>
                </c:pt>
                <c:pt idx="6468">
                  <c:v>212.01492249998782</c:v>
                </c:pt>
                <c:pt idx="6469">
                  <c:v>212.04825666666031</c:v>
                </c:pt>
                <c:pt idx="6470">
                  <c:v>212.08156277782388</c:v>
                </c:pt>
                <c:pt idx="6471">
                  <c:v>212.11492472224765</c:v>
                </c:pt>
                <c:pt idx="6472">
                  <c:v>212.14823138886027</c:v>
                </c:pt>
                <c:pt idx="6473">
                  <c:v>212.18156527784134</c:v>
                </c:pt>
                <c:pt idx="6474">
                  <c:v>212.21492777778042</c:v>
                </c:pt>
                <c:pt idx="6475">
                  <c:v>212.24823416670162</c:v>
                </c:pt>
                <c:pt idx="6476">
                  <c:v>212.28156833337414</c:v>
                </c:pt>
                <c:pt idx="6477">
                  <c:v>212.31493000004028</c:v>
                </c:pt>
                <c:pt idx="6478">
                  <c:v>212.3482644444704</c:v>
                </c:pt>
                <c:pt idx="6479">
                  <c:v>212.38157083339161</c:v>
                </c:pt>
                <c:pt idx="6480">
                  <c:v>212.41490527782176</c:v>
                </c:pt>
                <c:pt idx="6481">
                  <c:v>212.44826694442168</c:v>
                </c:pt>
                <c:pt idx="6482">
                  <c:v>212.48160138898425</c:v>
                </c:pt>
                <c:pt idx="6483">
                  <c:v>212.514907777773</c:v>
                </c:pt>
                <c:pt idx="6484">
                  <c:v>212.54824166675408</c:v>
                </c:pt>
                <c:pt idx="6485">
                  <c:v>212.58157638894187</c:v>
                </c:pt>
                <c:pt idx="6486">
                  <c:v>212.61493777778415</c:v>
                </c:pt>
                <c:pt idx="6487">
                  <c:v>212.64824500004451</c:v>
                </c:pt>
                <c:pt idx="6488">
                  <c:v>212.68160666671065</c:v>
                </c:pt>
                <c:pt idx="6489">
                  <c:v>212.71491333332327</c:v>
                </c:pt>
                <c:pt idx="6490">
                  <c:v>212.74827527781326</c:v>
                </c:pt>
                <c:pt idx="6491">
                  <c:v>212.78158194449213</c:v>
                </c:pt>
                <c:pt idx="6492">
                  <c:v>212.81494388891591</c:v>
                </c:pt>
                <c:pt idx="6493">
                  <c:v>212.84825027783711</c:v>
                </c:pt>
                <c:pt idx="6494">
                  <c:v>212.88158444444338</c:v>
                </c:pt>
                <c:pt idx="6495">
                  <c:v>212.91491861118212</c:v>
                </c:pt>
                <c:pt idx="6496">
                  <c:v>212.94825277785461</c:v>
                </c:pt>
                <c:pt idx="6497">
                  <c:v>212.98158694446087</c:v>
                </c:pt>
                <c:pt idx="6498">
                  <c:v>213.01492111113336</c:v>
                </c:pt>
                <c:pt idx="6499">
                  <c:v>213.04825527780585</c:v>
                </c:pt>
                <c:pt idx="6500">
                  <c:v>213.08158916665448</c:v>
                </c:pt>
                <c:pt idx="6501">
                  <c:v>213.11492361121708</c:v>
                </c:pt>
                <c:pt idx="6502">
                  <c:v>213.14828555557463</c:v>
                </c:pt>
                <c:pt idx="6503">
                  <c:v>213.18159222225347</c:v>
                </c:pt>
                <c:pt idx="6504">
                  <c:v>213.21492666668362</c:v>
                </c:pt>
                <c:pt idx="6505">
                  <c:v>213.24826055559848</c:v>
                </c:pt>
                <c:pt idx="6506">
                  <c:v>213.2815950000286</c:v>
                </c:pt>
                <c:pt idx="6507">
                  <c:v>213.31492888894346</c:v>
                </c:pt>
                <c:pt idx="6508">
                  <c:v>213.34829083336723</c:v>
                </c:pt>
                <c:pt idx="6509">
                  <c:v>213.3815975000461</c:v>
                </c:pt>
                <c:pt idx="6510">
                  <c:v>213.41493194447622</c:v>
                </c:pt>
                <c:pt idx="6511">
                  <c:v>213.44826583339108</c:v>
                </c:pt>
                <c:pt idx="6512">
                  <c:v>213.48159999999734</c:v>
                </c:pt>
                <c:pt idx="6513">
                  <c:v>213.51493444449372</c:v>
                </c:pt>
                <c:pt idx="6514">
                  <c:v>213.54826888892384</c:v>
                </c:pt>
                <c:pt idx="6515">
                  <c:v>213.58160305559636</c:v>
                </c:pt>
                <c:pt idx="6516">
                  <c:v>213.61493722226885</c:v>
                </c:pt>
                <c:pt idx="6517">
                  <c:v>213.64827138887512</c:v>
                </c:pt>
                <c:pt idx="6518">
                  <c:v>213.68160527778997</c:v>
                </c:pt>
                <c:pt idx="6519">
                  <c:v>213.71493916677105</c:v>
                </c:pt>
                <c:pt idx="6520">
                  <c:v>213.74827388895883</c:v>
                </c:pt>
                <c:pt idx="6521">
                  <c:v>213.78160777780744</c:v>
                </c:pt>
                <c:pt idx="6522">
                  <c:v>213.81494222223759</c:v>
                </c:pt>
                <c:pt idx="6523">
                  <c:v>213.84827666666772</c:v>
                </c:pt>
                <c:pt idx="6524">
                  <c:v>213.88163861115774</c:v>
                </c:pt>
                <c:pt idx="6525">
                  <c:v>213.91494500007894</c:v>
                </c:pt>
                <c:pt idx="6526">
                  <c:v>213.94827888892758</c:v>
                </c:pt>
                <c:pt idx="6527">
                  <c:v>213.98161361111534</c:v>
                </c:pt>
                <c:pt idx="6528">
                  <c:v>214.01494722227255</c:v>
                </c:pt>
                <c:pt idx="6529">
                  <c:v>214.04828166670271</c:v>
                </c:pt>
                <c:pt idx="6530">
                  <c:v>214.0816436111927</c:v>
                </c:pt>
                <c:pt idx="6531">
                  <c:v>214.11495000004768</c:v>
                </c:pt>
                <c:pt idx="6532">
                  <c:v>214.14828444447781</c:v>
                </c:pt>
                <c:pt idx="6533">
                  <c:v>214.18161833339266</c:v>
                </c:pt>
                <c:pt idx="6534">
                  <c:v>214.21495305558045</c:v>
                </c:pt>
                <c:pt idx="6535">
                  <c:v>214.24828694442908</c:v>
                </c:pt>
                <c:pt idx="6536">
                  <c:v>214.28164916667674</c:v>
                </c:pt>
                <c:pt idx="6537">
                  <c:v>214.31495500008265</c:v>
                </c:pt>
                <c:pt idx="6538">
                  <c:v>214.34831722226409</c:v>
                </c:pt>
                <c:pt idx="6539">
                  <c:v>214.38162361118529</c:v>
                </c:pt>
                <c:pt idx="6540">
                  <c:v>214.41495777779156</c:v>
                </c:pt>
                <c:pt idx="6541">
                  <c:v>214.44832000003922</c:v>
                </c:pt>
                <c:pt idx="6542">
                  <c:v>214.48165388895404</c:v>
                </c:pt>
                <c:pt idx="6543">
                  <c:v>214.51496083339055</c:v>
                </c:pt>
                <c:pt idx="6544">
                  <c:v>214.5482947223054</c:v>
                </c:pt>
                <c:pt idx="6545">
                  <c:v>214.5816291666693</c:v>
                </c:pt>
                <c:pt idx="6546">
                  <c:v>214.61496333334182</c:v>
                </c:pt>
                <c:pt idx="6547">
                  <c:v>214.64829722225667</c:v>
                </c:pt>
                <c:pt idx="6548">
                  <c:v>214.68163166675302</c:v>
                </c:pt>
                <c:pt idx="6549">
                  <c:v>214.71499361111057</c:v>
                </c:pt>
                <c:pt idx="6550">
                  <c:v>214.74829972227414</c:v>
                </c:pt>
                <c:pt idx="6551">
                  <c:v>214.78163388894663</c:v>
                </c:pt>
                <c:pt idx="6552">
                  <c:v>214.81499611119429</c:v>
                </c:pt>
                <c:pt idx="6553">
                  <c:v>214.84830305556457</c:v>
                </c:pt>
                <c:pt idx="6554">
                  <c:v>214.88163722230328</c:v>
                </c:pt>
                <c:pt idx="6555">
                  <c:v>214.91497111115191</c:v>
                </c:pt>
                <c:pt idx="6556">
                  <c:v>214.94830500006677</c:v>
                </c:pt>
                <c:pt idx="6557">
                  <c:v>214.98163972225453</c:v>
                </c:pt>
                <c:pt idx="6558">
                  <c:v>215.01497388892705</c:v>
                </c:pt>
                <c:pt idx="6559">
                  <c:v>215.04830805559953</c:v>
                </c:pt>
                <c:pt idx="6560">
                  <c:v>215.08164194451439</c:v>
                </c:pt>
                <c:pt idx="6561">
                  <c:v>215.11497638894451</c:v>
                </c:pt>
                <c:pt idx="6562">
                  <c:v>215.148310555617</c:v>
                </c:pt>
                <c:pt idx="6563">
                  <c:v>215.18164500004715</c:v>
                </c:pt>
                <c:pt idx="6564">
                  <c:v>215.21497888889579</c:v>
                </c:pt>
                <c:pt idx="6565">
                  <c:v>215.24831277781064</c:v>
                </c:pt>
                <c:pt idx="6566">
                  <c:v>215.28164722230699</c:v>
                </c:pt>
                <c:pt idx="6567">
                  <c:v>215.31498166673714</c:v>
                </c:pt>
                <c:pt idx="6568">
                  <c:v>215.34831583334341</c:v>
                </c:pt>
                <c:pt idx="6569">
                  <c:v>215.38167750000954</c:v>
                </c:pt>
                <c:pt idx="6570">
                  <c:v>215.41498444444602</c:v>
                </c:pt>
                <c:pt idx="6571">
                  <c:v>215.44834638893605</c:v>
                </c:pt>
                <c:pt idx="6572">
                  <c:v>215.48165250009961</c:v>
                </c:pt>
                <c:pt idx="6573">
                  <c:v>215.51498666670588</c:v>
                </c:pt>
                <c:pt idx="6574">
                  <c:v>215.548321111136</c:v>
                </c:pt>
                <c:pt idx="6575">
                  <c:v>215.58165555556616</c:v>
                </c:pt>
                <c:pt idx="6576">
                  <c:v>215.61498972223865</c:v>
                </c:pt>
                <c:pt idx="6577">
                  <c:v>215.64832416673502</c:v>
                </c:pt>
                <c:pt idx="6578">
                  <c:v>215.68168583340116</c:v>
                </c:pt>
                <c:pt idx="6579">
                  <c:v>215.71499250008</c:v>
                </c:pt>
                <c:pt idx="6580">
                  <c:v>215.74832666668627</c:v>
                </c:pt>
                <c:pt idx="6581">
                  <c:v>215.78166083335876</c:v>
                </c:pt>
                <c:pt idx="6582">
                  <c:v>215.81499500003125</c:v>
                </c:pt>
                <c:pt idx="6583">
                  <c:v>215.84832916670376</c:v>
                </c:pt>
                <c:pt idx="6584">
                  <c:v>215.88169111112754</c:v>
                </c:pt>
                <c:pt idx="6585">
                  <c:v>215.91499777780638</c:v>
                </c:pt>
                <c:pt idx="6586">
                  <c:v>215.94833222223653</c:v>
                </c:pt>
                <c:pt idx="6587">
                  <c:v>215.98169416672653</c:v>
                </c:pt>
                <c:pt idx="6588">
                  <c:v>216.01502833339904</c:v>
                </c:pt>
                <c:pt idx="6589">
                  <c:v>216.04836250000531</c:v>
                </c:pt>
                <c:pt idx="6590">
                  <c:v>216.08166916668415</c:v>
                </c:pt>
                <c:pt idx="6591">
                  <c:v>216.11503083335029</c:v>
                </c:pt>
                <c:pt idx="6592">
                  <c:v>216.14833750002913</c:v>
                </c:pt>
                <c:pt idx="6593">
                  <c:v>216.18169916676152</c:v>
                </c:pt>
                <c:pt idx="6594">
                  <c:v>216.21503361112542</c:v>
                </c:pt>
                <c:pt idx="6595">
                  <c:v>216.2483680556218</c:v>
                </c:pt>
                <c:pt idx="6596">
                  <c:v>216.28167416671911</c:v>
                </c:pt>
                <c:pt idx="6597">
                  <c:v>216.31503638890055</c:v>
                </c:pt>
                <c:pt idx="6598">
                  <c:v>216.34837055563926</c:v>
                </c:pt>
                <c:pt idx="6599">
                  <c:v>216.38170500006942</c:v>
                </c:pt>
                <c:pt idx="6600">
                  <c:v>216.4150113889244</c:v>
                </c:pt>
                <c:pt idx="6601">
                  <c:v>216.44837305559054</c:v>
                </c:pt>
                <c:pt idx="6602">
                  <c:v>216.48167972226938</c:v>
                </c:pt>
                <c:pt idx="6603">
                  <c:v>216.51501416669953</c:v>
                </c:pt>
                <c:pt idx="6604">
                  <c:v>216.54834805561435</c:v>
                </c:pt>
                <c:pt idx="6605">
                  <c:v>216.58171000003816</c:v>
                </c:pt>
                <c:pt idx="6606">
                  <c:v>216.61504444446828</c:v>
                </c:pt>
                <c:pt idx="6607">
                  <c:v>216.64837833338314</c:v>
                </c:pt>
                <c:pt idx="6608">
                  <c:v>216.68171250005562</c:v>
                </c:pt>
                <c:pt idx="6609">
                  <c:v>216.71504722230964</c:v>
                </c:pt>
                <c:pt idx="6610">
                  <c:v>216.74838111115827</c:v>
                </c:pt>
                <c:pt idx="6611">
                  <c:v>216.78168777777088</c:v>
                </c:pt>
                <c:pt idx="6612">
                  <c:v>216.81504972226091</c:v>
                </c:pt>
                <c:pt idx="6613">
                  <c:v>216.8483838889334</c:v>
                </c:pt>
                <c:pt idx="6614">
                  <c:v>216.88171833336352</c:v>
                </c:pt>
                <c:pt idx="6615">
                  <c:v>216.91505222221215</c:v>
                </c:pt>
                <c:pt idx="6616">
                  <c:v>216.94838638895087</c:v>
                </c:pt>
                <c:pt idx="6617">
                  <c:v>216.9817202777995</c:v>
                </c:pt>
                <c:pt idx="6618">
                  <c:v>217.01505472229587</c:v>
                </c:pt>
                <c:pt idx="6619">
                  <c:v>217.04838888890214</c:v>
                </c:pt>
                <c:pt idx="6620">
                  <c:v>217.08172361115615</c:v>
                </c:pt>
                <c:pt idx="6621">
                  <c:v>217.11505777782864</c:v>
                </c:pt>
                <c:pt idx="6622">
                  <c:v>217.14839166674349</c:v>
                </c:pt>
                <c:pt idx="6623">
                  <c:v>217.18172611117362</c:v>
                </c:pt>
                <c:pt idx="6624">
                  <c:v>217.21506083336141</c:v>
                </c:pt>
                <c:pt idx="6625">
                  <c:v>217.2483944444524</c:v>
                </c:pt>
                <c:pt idx="6626">
                  <c:v>217.28172888888253</c:v>
                </c:pt>
                <c:pt idx="6627">
                  <c:v>217.31506305562127</c:v>
                </c:pt>
                <c:pt idx="6628">
                  <c:v>217.34839722229376</c:v>
                </c:pt>
                <c:pt idx="6629">
                  <c:v>217.38173138890002</c:v>
                </c:pt>
                <c:pt idx="6630">
                  <c:v>217.43173250006305</c:v>
                </c:pt>
                <c:pt idx="6631">
                  <c:v>217.46503916674189</c:v>
                </c:pt>
                <c:pt idx="6632">
                  <c:v>217.49840138898955</c:v>
                </c:pt>
                <c:pt idx="6633">
                  <c:v>217.53173555559582</c:v>
                </c:pt>
                <c:pt idx="6634">
                  <c:v>217.56504138893553</c:v>
                </c:pt>
                <c:pt idx="6635">
                  <c:v>217.59840361118316</c:v>
                </c:pt>
                <c:pt idx="6636">
                  <c:v>217.63173777778943</c:v>
                </c:pt>
                <c:pt idx="6637">
                  <c:v>217.66507194446194</c:v>
                </c:pt>
                <c:pt idx="6638">
                  <c:v>217.69840638895829</c:v>
                </c:pt>
                <c:pt idx="6639">
                  <c:v>217.73174055563078</c:v>
                </c:pt>
                <c:pt idx="6640">
                  <c:v>217.76507500006093</c:v>
                </c:pt>
                <c:pt idx="6641">
                  <c:v>217.79840944449106</c:v>
                </c:pt>
                <c:pt idx="6642">
                  <c:v>217.83174361116357</c:v>
                </c:pt>
                <c:pt idx="6643">
                  <c:v>217.86504972226089</c:v>
                </c:pt>
                <c:pt idx="6644">
                  <c:v>217.89838388893338</c:v>
                </c:pt>
                <c:pt idx="6645">
                  <c:v>217.93174583342341</c:v>
                </c:pt>
                <c:pt idx="6646">
                  <c:v>217.96508027778731</c:v>
                </c:pt>
                <c:pt idx="6647">
                  <c:v>217.9984144444598</c:v>
                </c:pt>
                <c:pt idx="6648">
                  <c:v>218.03174861113231</c:v>
                </c:pt>
                <c:pt idx="6649">
                  <c:v>218.0650827778048</c:v>
                </c:pt>
                <c:pt idx="6650">
                  <c:v>218.09841694454352</c:v>
                </c:pt>
                <c:pt idx="6651">
                  <c:v>218.13175138890745</c:v>
                </c:pt>
                <c:pt idx="6652">
                  <c:v>218.16508527782227</c:v>
                </c:pt>
                <c:pt idx="6653">
                  <c:v>218.19841944449479</c:v>
                </c:pt>
                <c:pt idx="6654">
                  <c:v>218.23175361110106</c:v>
                </c:pt>
                <c:pt idx="6655">
                  <c:v>218.26508805566363</c:v>
                </c:pt>
                <c:pt idx="6656">
                  <c:v>218.29842222226989</c:v>
                </c:pt>
                <c:pt idx="6657">
                  <c:v>218.33172861112487</c:v>
                </c:pt>
                <c:pt idx="6658">
                  <c:v>218.3650905556149</c:v>
                </c:pt>
                <c:pt idx="6659">
                  <c:v>218.39842500004502</c:v>
                </c:pt>
                <c:pt idx="6660">
                  <c:v>218.43173111114237</c:v>
                </c:pt>
                <c:pt idx="6661">
                  <c:v>218.46506527781486</c:v>
                </c:pt>
                <c:pt idx="6662">
                  <c:v>218.49842750006252</c:v>
                </c:pt>
                <c:pt idx="6663">
                  <c:v>218.53176166673501</c:v>
                </c:pt>
                <c:pt idx="6664">
                  <c:v>218.56509583334127</c:v>
                </c:pt>
                <c:pt idx="6665">
                  <c:v>218.59843027783765</c:v>
                </c:pt>
                <c:pt idx="6666">
                  <c:v>218.63173694451649</c:v>
                </c:pt>
                <c:pt idx="6667">
                  <c:v>218.66507055560749</c:v>
                </c:pt>
                <c:pt idx="6668">
                  <c:v>218.69843250009748</c:v>
                </c:pt>
                <c:pt idx="6669">
                  <c:v>218.73176666670375</c:v>
                </c:pt>
                <c:pt idx="6670">
                  <c:v>218.76510138895776</c:v>
                </c:pt>
                <c:pt idx="6671">
                  <c:v>218.79843555556403</c:v>
                </c:pt>
                <c:pt idx="6672">
                  <c:v>218.83174166672759</c:v>
                </c:pt>
                <c:pt idx="6673">
                  <c:v>218.86510361121759</c:v>
                </c:pt>
                <c:pt idx="6674">
                  <c:v>218.89843805558152</c:v>
                </c:pt>
                <c:pt idx="6675">
                  <c:v>218.9317444444365</c:v>
                </c:pt>
                <c:pt idx="6676">
                  <c:v>218.96510666668416</c:v>
                </c:pt>
                <c:pt idx="6677">
                  <c:v>218.99844083335665</c:v>
                </c:pt>
                <c:pt idx="6678">
                  <c:v>219.03177527778678</c:v>
                </c:pt>
                <c:pt idx="6679">
                  <c:v>219.06510916670163</c:v>
                </c:pt>
                <c:pt idx="6680">
                  <c:v>219.09841555555661</c:v>
                </c:pt>
                <c:pt idx="6681">
                  <c:v>219.13177805556191</c:v>
                </c:pt>
                <c:pt idx="6682">
                  <c:v>219.1651122222344</c:v>
                </c:pt>
                <c:pt idx="6683">
                  <c:v>219.19844638890692</c:v>
                </c:pt>
                <c:pt idx="6684">
                  <c:v>219.23178027775552</c:v>
                </c:pt>
                <c:pt idx="6685">
                  <c:v>219.26511444449426</c:v>
                </c:pt>
                <c:pt idx="6686">
                  <c:v>219.29842111110688</c:v>
                </c:pt>
                <c:pt idx="6687">
                  <c:v>219.33178277783924</c:v>
                </c:pt>
                <c:pt idx="6688">
                  <c:v>219.36511750002703</c:v>
                </c:pt>
                <c:pt idx="6689">
                  <c:v>219.39845138887566</c:v>
                </c:pt>
                <c:pt idx="6690">
                  <c:v>219.43178583343823</c:v>
                </c:pt>
                <c:pt idx="6691">
                  <c:v>219.46511972228686</c:v>
                </c:pt>
                <c:pt idx="6692">
                  <c:v>219.49845416671701</c:v>
                </c:pt>
                <c:pt idx="6693">
                  <c:v>219.5317883333895</c:v>
                </c:pt>
                <c:pt idx="6694">
                  <c:v>219.5650947223107</c:v>
                </c:pt>
                <c:pt idx="6695">
                  <c:v>219.59845694449214</c:v>
                </c:pt>
                <c:pt idx="6696">
                  <c:v>219.6317633333471</c:v>
                </c:pt>
                <c:pt idx="6697">
                  <c:v>219.66509750001961</c:v>
                </c:pt>
                <c:pt idx="6698">
                  <c:v>219.69845944450961</c:v>
                </c:pt>
                <c:pt idx="6699">
                  <c:v>219.73179361111588</c:v>
                </c:pt>
                <c:pt idx="6700">
                  <c:v>219.76512777778836</c:v>
                </c:pt>
                <c:pt idx="6701">
                  <c:v>219.79846222221852</c:v>
                </c:pt>
                <c:pt idx="6702">
                  <c:v>219.83179638895723</c:v>
                </c:pt>
                <c:pt idx="6703">
                  <c:v>219.86513055562972</c:v>
                </c:pt>
                <c:pt idx="6704">
                  <c:v>219.89846500005987</c:v>
                </c:pt>
                <c:pt idx="6705">
                  <c:v>219.9317988889085</c:v>
                </c:pt>
                <c:pt idx="6706">
                  <c:v>219.96513277782333</c:v>
                </c:pt>
                <c:pt idx="6707">
                  <c:v>219.99846777776878</c:v>
                </c:pt>
                <c:pt idx="6708">
                  <c:v>220.03180166674986</c:v>
                </c:pt>
                <c:pt idx="6709">
                  <c:v>220.06513611117998</c:v>
                </c:pt>
                <c:pt idx="6710">
                  <c:v>220.09847027785247</c:v>
                </c:pt>
                <c:pt idx="6711">
                  <c:v>220.13180444445874</c:v>
                </c:pt>
                <c:pt idx="6712">
                  <c:v>220.16511083337997</c:v>
                </c:pt>
                <c:pt idx="6713">
                  <c:v>220.1984730556276</c:v>
                </c:pt>
                <c:pt idx="6714">
                  <c:v>220.23180694447623</c:v>
                </c:pt>
                <c:pt idx="6715">
                  <c:v>220.26514111114872</c:v>
                </c:pt>
                <c:pt idx="6716">
                  <c:v>220.29847555557888</c:v>
                </c:pt>
                <c:pt idx="6717">
                  <c:v>220.331810000009</c:v>
                </c:pt>
                <c:pt idx="6718">
                  <c:v>220.36514388892385</c:v>
                </c:pt>
                <c:pt idx="6719">
                  <c:v>220.3984500000212</c:v>
                </c:pt>
                <c:pt idx="6720">
                  <c:v>220.43181222226886</c:v>
                </c:pt>
                <c:pt idx="6721">
                  <c:v>220.46514694445662</c:v>
                </c:pt>
                <c:pt idx="6722">
                  <c:v>220.49848083337147</c:v>
                </c:pt>
                <c:pt idx="6723">
                  <c:v>220.53178694446882</c:v>
                </c:pt>
                <c:pt idx="6724">
                  <c:v>220.56514916665023</c:v>
                </c:pt>
                <c:pt idx="6725">
                  <c:v>220.59848361121283</c:v>
                </c:pt>
                <c:pt idx="6726">
                  <c:v>220.63181777781909</c:v>
                </c:pt>
                <c:pt idx="6727">
                  <c:v>220.66515166673395</c:v>
                </c:pt>
                <c:pt idx="6728">
                  <c:v>220.69848555558258</c:v>
                </c:pt>
                <c:pt idx="6729">
                  <c:v>220.73179250008531</c:v>
                </c:pt>
                <c:pt idx="6730">
                  <c:v>220.76512694444921</c:v>
                </c:pt>
                <c:pt idx="6731">
                  <c:v>220.79848888893923</c:v>
                </c:pt>
                <c:pt idx="6732">
                  <c:v>220.83182277785409</c:v>
                </c:pt>
                <c:pt idx="6733">
                  <c:v>220.86515722228421</c:v>
                </c:pt>
                <c:pt idx="6734">
                  <c:v>220.89849166671436</c:v>
                </c:pt>
                <c:pt idx="6735">
                  <c:v>220.93179777781168</c:v>
                </c:pt>
                <c:pt idx="6736">
                  <c:v>220.96515972223546</c:v>
                </c:pt>
                <c:pt idx="6737">
                  <c:v>220.99849416673183</c:v>
                </c:pt>
                <c:pt idx="6738">
                  <c:v>221.03180055558681</c:v>
                </c:pt>
                <c:pt idx="6739">
                  <c:v>221.06516222225295</c:v>
                </c:pt>
                <c:pt idx="6740">
                  <c:v>221.09846861117416</c:v>
                </c:pt>
                <c:pt idx="6741">
                  <c:v>221.13183083335559</c:v>
                </c:pt>
                <c:pt idx="6742">
                  <c:v>221.1651372222768</c:v>
                </c:pt>
                <c:pt idx="6743">
                  <c:v>221.19849916676679</c:v>
                </c:pt>
                <c:pt idx="6744">
                  <c:v>221.23180555555555</c:v>
                </c:pt>
                <c:pt idx="6745">
                  <c:v>221.26513972229426</c:v>
                </c:pt>
                <c:pt idx="6746">
                  <c:v>221.29850166671807</c:v>
                </c:pt>
                <c:pt idx="6747">
                  <c:v>221.33183611114819</c:v>
                </c:pt>
                <c:pt idx="6748">
                  <c:v>221.36517027782068</c:v>
                </c:pt>
                <c:pt idx="6749">
                  <c:v>221.39847638891803</c:v>
                </c:pt>
                <c:pt idx="6750">
                  <c:v>221.43183916674721</c:v>
                </c:pt>
                <c:pt idx="6751">
                  <c:v>221.46517305559581</c:v>
                </c:pt>
                <c:pt idx="6752">
                  <c:v>221.49850722226833</c:v>
                </c:pt>
                <c:pt idx="6753">
                  <c:v>221.53184138894082</c:v>
                </c:pt>
                <c:pt idx="6754">
                  <c:v>221.56514805561966</c:v>
                </c:pt>
                <c:pt idx="6755">
                  <c:v>221.59848222222593</c:v>
                </c:pt>
                <c:pt idx="6756">
                  <c:v>221.63181611114078</c:v>
                </c:pt>
                <c:pt idx="6757">
                  <c:v>221.66517833338844</c:v>
                </c:pt>
                <c:pt idx="6758">
                  <c:v>221.69848416672812</c:v>
                </c:pt>
                <c:pt idx="6759">
                  <c:v>221.73181888891591</c:v>
                </c:pt>
                <c:pt idx="6760">
                  <c:v>221.76518138898743</c:v>
                </c:pt>
                <c:pt idx="6761">
                  <c:v>221.79851472232076</c:v>
                </c:pt>
                <c:pt idx="6762">
                  <c:v>221.83182166675726</c:v>
                </c:pt>
                <c:pt idx="6763">
                  <c:v>221.86518361118104</c:v>
                </c:pt>
                <c:pt idx="6764">
                  <c:v>221.89851861112646</c:v>
                </c:pt>
                <c:pt idx="6765">
                  <c:v>221.93185194445982</c:v>
                </c:pt>
                <c:pt idx="6766">
                  <c:v>221.96518611119853</c:v>
                </c:pt>
                <c:pt idx="6767">
                  <c:v>221.99849222222963</c:v>
                </c:pt>
                <c:pt idx="6768">
                  <c:v>222.03185444447729</c:v>
                </c:pt>
                <c:pt idx="6769">
                  <c:v>222.06518861114978</c:v>
                </c:pt>
                <c:pt idx="6770">
                  <c:v>222.09852249999841</c:v>
                </c:pt>
                <c:pt idx="6771">
                  <c:v>222.13185722225242</c:v>
                </c:pt>
                <c:pt idx="6772">
                  <c:v>222.16519138892491</c:v>
                </c:pt>
                <c:pt idx="6773">
                  <c:v>222.19849805553756</c:v>
                </c:pt>
                <c:pt idx="6774">
                  <c:v>222.23183194445238</c:v>
                </c:pt>
                <c:pt idx="6775">
                  <c:v>222.26516638894876</c:v>
                </c:pt>
                <c:pt idx="6776">
                  <c:v>222.29850000003972</c:v>
                </c:pt>
                <c:pt idx="6777">
                  <c:v>222.33186222222116</c:v>
                </c:pt>
                <c:pt idx="6778">
                  <c:v>222.36519638895987</c:v>
                </c:pt>
                <c:pt idx="6779">
                  <c:v>222.39853055563239</c:v>
                </c:pt>
                <c:pt idx="6780">
                  <c:v>222.43186500006252</c:v>
                </c:pt>
                <c:pt idx="6781">
                  <c:v>222.46519888891115</c:v>
                </c:pt>
                <c:pt idx="6782">
                  <c:v>222.49850527783235</c:v>
                </c:pt>
                <c:pt idx="6783">
                  <c:v>222.53183972226248</c:v>
                </c:pt>
                <c:pt idx="6784">
                  <c:v>222.56517416669263</c:v>
                </c:pt>
                <c:pt idx="6785">
                  <c:v>222.5985077777836</c:v>
                </c:pt>
                <c:pt idx="6786">
                  <c:v>222.63187000003126</c:v>
                </c:pt>
                <c:pt idx="6787">
                  <c:v>222.66517666671012</c:v>
                </c:pt>
                <c:pt idx="6788">
                  <c:v>222.6985386111339</c:v>
                </c:pt>
                <c:pt idx="6789">
                  <c:v>222.73187277780639</c:v>
                </c:pt>
                <c:pt idx="6790">
                  <c:v>222.76520666672124</c:v>
                </c:pt>
                <c:pt idx="6791">
                  <c:v>222.79851333333386</c:v>
                </c:pt>
                <c:pt idx="6792">
                  <c:v>222.83187527782388</c:v>
                </c:pt>
                <c:pt idx="6793">
                  <c:v>222.86520916667249</c:v>
                </c:pt>
                <c:pt idx="6794">
                  <c:v>222.898543333345</c:v>
                </c:pt>
                <c:pt idx="6795">
                  <c:v>222.93187777777513</c:v>
                </c:pt>
                <c:pt idx="6796">
                  <c:v>222.96521194451384</c:v>
                </c:pt>
                <c:pt idx="6797">
                  <c:v>222.99854638894399</c:v>
                </c:pt>
                <c:pt idx="6798">
                  <c:v>223.03188055561648</c:v>
                </c:pt>
                <c:pt idx="6799">
                  <c:v>223.06518722229535</c:v>
                </c:pt>
                <c:pt idx="6800">
                  <c:v>223.09852083338632</c:v>
                </c:pt>
                <c:pt idx="6801">
                  <c:v>223.13185527781644</c:v>
                </c:pt>
                <c:pt idx="6802">
                  <c:v>223.16518972224659</c:v>
                </c:pt>
                <c:pt idx="6803">
                  <c:v>223.19852388891908</c:v>
                </c:pt>
                <c:pt idx="6804">
                  <c:v>223.23185805559157</c:v>
                </c:pt>
                <c:pt idx="6805">
                  <c:v>223.26519222226409</c:v>
                </c:pt>
                <c:pt idx="6806">
                  <c:v>223.29852666669422</c:v>
                </c:pt>
                <c:pt idx="6807">
                  <c:v>223.33186055560907</c:v>
                </c:pt>
                <c:pt idx="6808">
                  <c:v>223.36519472228156</c:v>
                </c:pt>
                <c:pt idx="6809">
                  <c:v>223.39852888888782</c:v>
                </c:pt>
                <c:pt idx="6810">
                  <c:v>223.4318633333842</c:v>
                </c:pt>
                <c:pt idx="6811">
                  <c:v>223.46519750005669</c:v>
                </c:pt>
                <c:pt idx="6812">
                  <c:v>223.49853166672918</c:v>
                </c:pt>
                <c:pt idx="6813">
                  <c:v>223.53186583340167</c:v>
                </c:pt>
                <c:pt idx="6814">
                  <c:v>223.5652002777656</c:v>
                </c:pt>
                <c:pt idx="6815">
                  <c:v>223.59856194449796</c:v>
                </c:pt>
                <c:pt idx="6816">
                  <c:v>223.63186805566153</c:v>
                </c:pt>
                <c:pt idx="6817">
                  <c:v>223.66520250002543</c:v>
                </c:pt>
                <c:pt idx="6818">
                  <c:v>223.69853694452181</c:v>
                </c:pt>
                <c:pt idx="6819">
                  <c:v>223.73187111112807</c:v>
                </c:pt>
                <c:pt idx="6820">
                  <c:v>223.76520500004293</c:v>
                </c:pt>
                <c:pt idx="6821">
                  <c:v>223.79853944447305</c:v>
                </c:pt>
                <c:pt idx="6822">
                  <c:v>223.83187361114554</c:v>
                </c:pt>
                <c:pt idx="6823">
                  <c:v>223.86523527781168</c:v>
                </c:pt>
                <c:pt idx="6824">
                  <c:v>223.89854166673288</c:v>
                </c:pt>
                <c:pt idx="6825">
                  <c:v>223.93187583333915</c:v>
                </c:pt>
                <c:pt idx="6826">
                  <c:v>223.9652383334107</c:v>
                </c:pt>
                <c:pt idx="6827">
                  <c:v>223.99857250008318</c:v>
                </c:pt>
                <c:pt idx="6828">
                  <c:v>224.03187888893817</c:v>
                </c:pt>
                <c:pt idx="6829">
                  <c:v>224.06521305561066</c:v>
                </c:pt>
                <c:pt idx="6830">
                  <c:v>224.09857472227679</c:v>
                </c:pt>
                <c:pt idx="6831">
                  <c:v>224.13190888888306</c:v>
                </c:pt>
                <c:pt idx="6832">
                  <c:v>224.16524305562177</c:v>
                </c:pt>
                <c:pt idx="6833">
                  <c:v>224.19857722229429</c:v>
                </c:pt>
                <c:pt idx="6834">
                  <c:v>224.23188361121549</c:v>
                </c:pt>
                <c:pt idx="6835">
                  <c:v>224.2652458333969</c:v>
                </c:pt>
                <c:pt idx="6836">
                  <c:v>224.29858027776083</c:v>
                </c:pt>
                <c:pt idx="6837">
                  <c:v>224.33191388891802</c:v>
                </c:pt>
                <c:pt idx="6838">
                  <c:v>224.36522055559689</c:v>
                </c:pt>
                <c:pt idx="6839">
                  <c:v>224.39858250002067</c:v>
                </c:pt>
                <c:pt idx="6840">
                  <c:v>224.43188916669951</c:v>
                </c:pt>
                <c:pt idx="6841">
                  <c:v>224.46522361119588</c:v>
                </c:pt>
                <c:pt idx="6842">
                  <c:v>224.4985852777958</c:v>
                </c:pt>
                <c:pt idx="6843">
                  <c:v>224.53191972229214</c:v>
                </c:pt>
                <c:pt idx="6844">
                  <c:v>224.56525388896466</c:v>
                </c:pt>
                <c:pt idx="6845">
                  <c:v>224.59858750005563</c:v>
                </c:pt>
                <c:pt idx="6846">
                  <c:v>224.63192194448578</c:v>
                </c:pt>
                <c:pt idx="6847">
                  <c:v>224.66525611115827</c:v>
                </c:pt>
                <c:pt idx="6848">
                  <c:v>224.6985905555884</c:v>
                </c:pt>
                <c:pt idx="6849">
                  <c:v>224.73192444443703</c:v>
                </c:pt>
                <c:pt idx="6850">
                  <c:v>224.76523111111587</c:v>
                </c:pt>
                <c:pt idx="6851">
                  <c:v>224.79859305560589</c:v>
                </c:pt>
                <c:pt idx="6852">
                  <c:v>224.83189972228473</c:v>
                </c:pt>
                <c:pt idx="6853">
                  <c:v>224.86526138895087</c:v>
                </c:pt>
                <c:pt idx="6854">
                  <c:v>224.89856805562974</c:v>
                </c:pt>
                <c:pt idx="6855">
                  <c:v>224.931902222236</c:v>
                </c:pt>
                <c:pt idx="6856">
                  <c:v>224.96523638890849</c:v>
                </c:pt>
                <c:pt idx="6857">
                  <c:v>224.99857027782335</c:v>
                </c:pt>
                <c:pt idx="6858">
                  <c:v>225.03190472225347</c:v>
                </c:pt>
                <c:pt idx="6859">
                  <c:v>225.06523861116833</c:v>
                </c:pt>
                <c:pt idx="6860">
                  <c:v>225.09857333335611</c:v>
                </c:pt>
                <c:pt idx="6861">
                  <c:v>225.1319075000286</c:v>
                </c:pt>
                <c:pt idx="6862">
                  <c:v>225.16526944451863</c:v>
                </c:pt>
                <c:pt idx="6863">
                  <c:v>225.19860333336723</c:v>
                </c:pt>
                <c:pt idx="6864">
                  <c:v>225.23191027786996</c:v>
                </c:pt>
                <c:pt idx="6865">
                  <c:v>225.26527222222751</c:v>
                </c:pt>
                <c:pt idx="6866">
                  <c:v>225.29860638890003</c:v>
                </c:pt>
                <c:pt idx="6867">
                  <c:v>225.33194027781485</c:v>
                </c:pt>
                <c:pt idx="6868">
                  <c:v>225.36527472231123</c:v>
                </c:pt>
                <c:pt idx="6869">
                  <c:v>225.39860916667516</c:v>
                </c:pt>
                <c:pt idx="6870">
                  <c:v>225.43194333334765</c:v>
                </c:pt>
                <c:pt idx="6871">
                  <c:v>225.4652772222625</c:v>
                </c:pt>
                <c:pt idx="6872">
                  <c:v>225.49861166669263</c:v>
                </c:pt>
                <c:pt idx="6873">
                  <c:v>225.53194555560748</c:v>
                </c:pt>
                <c:pt idx="6874">
                  <c:v>225.5652800000376</c:v>
                </c:pt>
                <c:pt idx="6875">
                  <c:v>225.59861388895246</c:v>
                </c:pt>
                <c:pt idx="6876">
                  <c:v>225.63194833338261</c:v>
                </c:pt>
                <c:pt idx="6877">
                  <c:v>225.66528222223124</c:v>
                </c:pt>
                <c:pt idx="6878">
                  <c:v>225.69858888891008</c:v>
                </c:pt>
                <c:pt idx="6879">
                  <c:v>225.73195083340008</c:v>
                </c:pt>
                <c:pt idx="6880">
                  <c:v>225.76528527783023</c:v>
                </c:pt>
                <c:pt idx="6881">
                  <c:v>225.79861916674508</c:v>
                </c:pt>
                <c:pt idx="6882">
                  <c:v>225.83195333335135</c:v>
                </c:pt>
                <c:pt idx="6883">
                  <c:v>225.86528750002384</c:v>
                </c:pt>
                <c:pt idx="6884">
                  <c:v>225.89862222221163</c:v>
                </c:pt>
                <c:pt idx="6885">
                  <c:v>225.94862305561702</c:v>
                </c:pt>
                <c:pt idx="6886">
                  <c:v>225.98195750004714</c:v>
                </c:pt>
                <c:pt idx="6887">
                  <c:v>226.01529138889578</c:v>
                </c:pt>
                <c:pt idx="6888">
                  <c:v>226.04862611114979</c:v>
                </c:pt>
                <c:pt idx="6889">
                  <c:v>226.08195999999842</c:v>
                </c:pt>
                <c:pt idx="6890">
                  <c:v>226.11529416673713</c:v>
                </c:pt>
                <c:pt idx="6891">
                  <c:v>226.14862833340962</c:v>
                </c:pt>
                <c:pt idx="6892">
                  <c:v>226.18196250001589</c:v>
                </c:pt>
                <c:pt idx="6893">
                  <c:v>226.2152966666884</c:v>
                </c:pt>
                <c:pt idx="6894">
                  <c:v>226.24863111111853</c:v>
                </c:pt>
                <c:pt idx="6895">
                  <c:v>226.28196527779102</c:v>
                </c:pt>
                <c:pt idx="6896">
                  <c:v>226.31529944452976</c:v>
                </c:pt>
                <c:pt idx="6897">
                  <c:v>226.34863305562072</c:v>
                </c:pt>
                <c:pt idx="6898">
                  <c:v>226.38196750005088</c:v>
                </c:pt>
                <c:pt idx="6899">
                  <c:v>226.415301944481</c:v>
                </c:pt>
                <c:pt idx="6900">
                  <c:v>226.44863611115349</c:v>
                </c:pt>
                <c:pt idx="6901">
                  <c:v>226.48197083334128</c:v>
                </c:pt>
                <c:pt idx="6902">
                  <c:v>226.51530416667461</c:v>
                </c:pt>
                <c:pt idx="6903">
                  <c:v>226.54863833341332</c:v>
                </c:pt>
                <c:pt idx="6904">
                  <c:v>226.58197305560111</c:v>
                </c:pt>
                <c:pt idx="6905">
                  <c:v>226.61530694444974</c:v>
                </c:pt>
                <c:pt idx="6906">
                  <c:v>226.64864111112223</c:v>
                </c:pt>
                <c:pt idx="6907">
                  <c:v>226.68197527779472</c:v>
                </c:pt>
                <c:pt idx="6908">
                  <c:v>226.71530944453346</c:v>
                </c:pt>
                <c:pt idx="6909">
                  <c:v>226.74864388896358</c:v>
                </c:pt>
                <c:pt idx="6910">
                  <c:v>226.78197805556985</c:v>
                </c:pt>
                <c:pt idx="6911">
                  <c:v>226.81531194448471</c:v>
                </c:pt>
                <c:pt idx="6912">
                  <c:v>226.84864611115719</c:v>
                </c:pt>
                <c:pt idx="6913">
                  <c:v>226.88198055558735</c:v>
                </c:pt>
                <c:pt idx="6914">
                  <c:v>226.91531500008372</c:v>
                </c:pt>
                <c:pt idx="6915">
                  <c:v>226.94864861117469</c:v>
                </c:pt>
                <c:pt idx="6916">
                  <c:v>226.98198361118634</c:v>
                </c:pt>
                <c:pt idx="6917">
                  <c:v>227.01531722227733</c:v>
                </c:pt>
                <c:pt idx="6918">
                  <c:v>227.04865166670746</c:v>
                </c:pt>
                <c:pt idx="6919">
                  <c:v>227.08198583337995</c:v>
                </c:pt>
                <c:pt idx="6920">
                  <c:v>227.11532000005246</c:v>
                </c:pt>
                <c:pt idx="6921">
                  <c:v>227.14865416672495</c:v>
                </c:pt>
                <c:pt idx="6922">
                  <c:v>227.18198805563981</c:v>
                </c:pt>
                <c:pt idx="6923">
                  <c:v>227.21532222224607</c:v>
                </c:pt>
                <c:pt idx="6924">
                  <c:v>227.2486566666762</c:v>
                </c:pt>
                <c:pt idx="6925">
                  <c:v>227.28199083334869</c:v>
                </c:pt>
                <c:pt idx="6926">
                  <c:v>227.31532527784506</c:v>
                </c:pt>
                <c:pt idx="6927">
                  <c:v>227.34865916675992</c:v>
                </c:pt>
                <c:pt idx="6928">
                  <c:v>227.38199333336618</c:v>
                </c:pt>
                <c:pt idx="6929">
                  <c:v>227.41532777779634</c:v>
                </c:pt>
                <c:pt idx="6930">
                  <c:v>227.44866194446882</c:v>
                </c:pt>
                <c:pt idx="6931">
                  <c:v>227.48199611114131</c:v>
                </c:pt>
                <c:pt idx="6932">
                  <c:v>227.51533027788003</c:v>
                </c:pt>
                <c:pt idx="6933">
                  <c:v>227.54866444448629</c:v>
                </c:pt>
                <c:pt idx="6934">
                  <c:v>227.58199888891644</c:v>
                </c:pt>
                <c:pt idx="6935">
                  <c:v>227.6153327778313</c:v>
                </c:pt>
                <c:pt idx="6936">
                  <c:v>227.6486391667525</c:v>
                </c:pt>
                <c:pt idx="6937">
                  <c:v>227.68200083335242</c:v>
                </c:pt>
                <c:pt idx="6938">
                  <c:v>227.71533555560643</c:v>
                </c:pt>
                <c:pt idx="6939">
                  <c:v>227.74866944452125</c:v>
                </c:pt>
                <c:pt idx="6940">
                  <c:v>227.78200388895141</c:v>
                </c:pt>
                <c:pt idx="6941">
                  <c:v>227.81531055563025</c:v>
                </c:pt>
                <c:pt idx="6942">
                  <c:v>227.84867222223016</c:v>
                </c:pt>
                <c:pt idx="6943">
                  <c:v>227.88200611114502</c:v>
                </c:pt>
                <c:pt idx="6944">
                  <c:v>227.91531277782389</c:v>
                </c:pt>
                <c:pt idx="6945">
                  <c:v>227.94867444449</c:v>
                </c:pt>
                <c:pt idx="6946">
                  <c:v>227.98200916667778</c:v>
                </c:pt>
                <c:pt idx="6947">
                  <c:v>228.01531500008372</c:v>
                </c:pt>
                <c:pt idx="6948">
                  <c:v>228.04867777778043</c:v>
                </c:pt>
                <c:pt idx="6949">
                  <c:v>228.08198388894399</c:v>
                </c:pt>
                <c:pt idx="6950">
                  <c:v>228.11534555561013</c:v>
                </c:pt>
                <c:pt idx="6951">
                  <c:v>228.14868000004026</c:v>
                </c:pt>
                <c:pt idx="6952">
                  <c:v>228.18201444447041</c:v>
                </c:pt>
                <c:pt idx="6953">
                  <c:v>228.21532083339162</c:v>
                </c:pt>
                <c:pt idx="6954">
                  <c:v>228.24868277781539</c:v>
                </c:pt>
                <c:pt idx="6955">
                  <c:v>228.28201694448788</c:v>
                </c:pt>
                <c:pt idx="6956">
                  <c:v>228.31535083340273</c:v>
                </c:pt>
                <c:pt idx="6957">
                  <c:v>228.34868527783289</c:v>
                </c:pt>
                <c:pt idx="6958">
                  <c:v>228.38201944450537</c:v>
                </c:pt>
                <c:pt idx="6959">
                  <c:v>228.41535333335401</c:v>
                </c:pt>
                <c:pt idx="6960">
                  <c:v>228.44868777778413</c:v>
                </c:pt>
                <c:pt idx="6961">
                  <c:v>228.48202249997192</c:v>
                </c:pt>
                <c:pt idx="6962">
                  <c:v>228.51532944447465</c:v>
                </c:pt>
                <c:pt idx="6963">
                  <c:v>228.54866249998412</c:v>
                </c:pt>
                <c:pt idx="6964">
                  <c:v>228.58199694454669</c:v>
                </c:pt>
                <c:pt idx="6965">
                  <c:v>228.61535888890424</c:v>
                </c:pt>
                <c:pt idx="6966">
                  <c:v>228.64869305557676</c:v>
                </c:pt>
                <c:pt idx="6967">
                  <c:v>228.68202750000688</c:v>
                </c:pt>
                <c:pt idx="6968">
                  <c:v>228.7153611111641</c:v>
                </c:pt>
                <c:pt idx="6969">
                  <c:v>228.74866750001908</c:v>
                </c:pt>
                <c:pt idx="6970">
                  <c:v>228.78202972226671</c:v>
                </c:pt>
                <c:pt idx="6971">
                  <c:v>228.81536388893923</c:v>
                </c:pt>
                <c:pt idx="6972">
                  <c:v>228.84869861112702</c:v>
                </c:pt>
                <c:pt idx="6973">
                  <c:v>228.88200500004822</c:v>
                </c:pt>
                <c:pt idx="6974">
                  <c:v>228.915366944472</c:v>
                </c:pt>
                <c:pt idx="6975">
                  <c:v>228.94870111114449</c:v>
                </c:pt>
                <c:pt idx="6976">
                  <c:v>228.98203500005934</c:v>
                </c:pt>
                <c:pt idx="6977">
                  <c:v>229.01534194449584</c:v>
                </c:pt>
                <c:pt idx="6978">
                  <c:v>229.04870361116198</c:v>
                </c:pt>
                <c:pt idx="6979">
                  <c:v>229.08203777776825</c:v>
                </c:pt>
                <c:pt idx="6980">
                  <c:v>229.11534416668945</c:v>
                </c:pt>
                <c:pt idx="6981">
                  <c:v>229.14867805553808</c:v>
                </c:pt>
                <c:pt idx="6982">
                  <c:v>229.18204027778572</c:v>
                </c:pt>
                <c:pt idx="6983">
                  <c:v>229.21537444445821</c:v>
                </c:pt>
                <c:pt idx="6984">
                  <c:v>229.24870888888836</c:v>
                </c:pt>
                <c:pt idx="6985">
                  <c:v>229.2820155555672</c:v>
                </c:pt>
                <c:pt idx="6986">
                  <c:v>229.31534972223972</c:v>
                </c:pt>
                <c:pt idx="6987">
                  <c:v>229.34871111114819</c:v>
                </c:pt>
                <c:pt idx="6988">
                  <c:v>229.3820458334022</c:v>
                </c:pt>
                <c:pt idx="6989">
                  <c:v>229.41538027776613</c:v>
                </c:pt>
                <c:pt idx="6990">
                  <c:v>229.44871361109946</c:v>
                </c:pt>
                <c:pt idx="6991">
                  <c:v>229.4820202777783</c:v>
                </c:pt>
                <c:pt idx="6992">
                  <c:v>229.51538277784982</c:v>
                </c:pt>
                <c:pt idx="6993">
                  <c:v>229.54871694452234</c:v>
                </c:pt>
                <c:pt idx="6994">
                  <c:v>229.58202333337732</c:v>
                </c:pt>
                <c:pt idx="6995">
                  <c:v>229.6153852778011</c:v>
                </c:pt>
                <c:pt idx="6996">
                  <c:v>229.64869138889841</c:v>
                </c:pt>
                <c:pt idx="6997">
                  <c:v>229.68202555557093</c:v>
                </c:pt>
                <c:pt idx="6998">
                  <c:v>229.71538750006093</c:v>
                </c:pt>
                <c:pt idx="6999">
                  <c:v>229.74872166673342</c:v>
                </c:pt>
                <c:pt idx="7000">
                  <c:v>229.78205722226036</c:v>
                </c:pt>
                <c:pt idx="7001">
                  <c:v>229.81539055559369</c:v>
                </c:pt>
                <c:pt idx="7002">
                  <c:v>229.8486969445149</c:v>
                </c:pt>
                <c:pt idx="7003">
                  <c:v>229.88203083336353</c:v>
                </c:pt>
                <c:pt idx="7004">
                  <c:v>229.91536527779368</c:v>
                </c:pt>
                <c:pt idx="7005">
                  <c:v>229.94872722228368</c:v>
                </c:pt>
                <c:pt idx="7006">
                  <c:v>229.98206111113231</c:v>
                </c:pt>
                <c:pt idx="7007">
                  <c:v>230.01536750005351</c:v>
                </c:pt>
                <c:pt idx="7008">
                  <c:v>230.04872944447729</c:v>
                </c:pt>
                <c:pt idx="7009">
                  <c:v>230.08203611115616</c:v>
                </c:pt>
                <c:pt idx="7010">
                  <c:v>230.11537027782865</c:v>
                </c:pt>
                <c:pt idx="7011">
                  <c:v>230.14873250007631</c:v>
                </c:pt>
                <c:pt idx="7012">
                  <c:v>230.18203861117362</c:v>
                </c:pt>
                <c:pt idx="7013">
                  <c:v>230.21540027777354</c:v>
                </c:pt>
                <c:pt idx="7014">
                  <c:v>230.24870694445238</c:v>
                </c:pt>
                <c:pt idx="7015">
                  <c:v>230.28204166670639</c:v>
                </c:pt>
                <c:pt idx="7016">
                  <c:v>230.31540333337253</c:v>
                </c:pt>
                <c:pt idx="7017">
                  <c:v>230.34873750004505</c:v>
                </c:pt>
                <c:pt idx="7018">
                  <c:v>230.38204416672389</c:v>
                </c:pt>
                <c:pt idx="7019">
                  <c:v>230.41537861115404</c:v>
                </c:pt>
                <c:pt idx="7020">
                  <c:v>230.44874027775393</c:v>
                </c:pt>
                <c:pt idx="7021">
                  <c:v>230.48207444449267</c:v>
                </c:pt>
                <c:pt idx="7022">
                  <c:v>230.51538055558999</c:v>
                </c:pt>
                <c:pt idx="7023">
                  <c:v>230.54874305559528</c:v>
                </c:pt>
                <c:pt idx="7024">
                  <c:v>230.58204888893499</c:v>
                </c:pt>
                <c:pt idx="7025">
                  <c:v>230.6154111111164</c:v>
                </c:pt>
                <c:pt idx="7026">
                  <c:v>230.64874527778889</c:v>
                </c:pt>
                <c:pt idx="7027">
                  <c:v>230.68205194446776</c:v>
                </c:pt>
                <c:pt idx="7028">
                  <c:v>230.71538555555873</c:v>
                </c:pt>
                <c:pt idx="7029">
                  <c:v>230.74874805563027</c:v>
                </c:pt>
                <c:pt idx="7030">
                  <c:v>230.78205472230911</c:v>
                </c:pt>
                <c:pt idx="7031">
                  <c:v>230.81538861115774</c:v>
                </c:pt>
                <c:pt idx="7032">
                  <c:v>230.84875027782388</c:v>
                </c:pt>
                <c:pt idx="7033">
                  <c:v>230.88205722226036</c:v>
                </c:pt>
                <c:pt idx="7034">
                  <c:v>230.91539111110899</c:v>
                </c:pt>
                <c:pt idx="7035">
                  <c:v>230.94872555560536</c:v>
                </c:pt>
                <c:pt idx="7036">
                  <c:v>230.98205916676255</c:v>
                </c:pt>
                <c:pt idx="7037">
                  <c:v>231.01542166670163</c:v>
                </c:pt>
                <c:pt idx="7038">
                  <c:v>231.04872777779897</c:v>
                </c:pt>
                <c:pt idx="7039">
                  <c:v>231.08206194447146</c:v>
                </c:pt>
                <c:pt idx="7040">
                  <c:v>231.11539638890162</c:v>
                </c:pt>
                <c:pt idx="7041">
                  <c:v>231.14873055564033</c:v>
                </c:pt>
                <c:pt idx="7042">
                  <c:v>231.18206500007045</c:v>
                </c:pt>
                <c:pt idx="7043">
                  <c:v>231.21539861116145</c:v>
                </c:pt>
                <c:pt idx="7044">
                  <c:v>231.24873305559157</c:v>
                </c:pt>
                <c:pt idx="7045">
                  <c:v>231.28206777777936</c:v>
                </c:pt>
                <c:pt idx="7046">
                  <c:v>231.31540166669421</c:v>
                </c:pt>
                <c:pt idx="7047">
                  <c:v>231.3487358333667</c:v>
                </c:pt>
                <c:pt idx="7048">
                  <c:v>231.38207027786308</c:v>
                </c:pt>
                <c:pt idx="7049">
                  <c:v>231.41540416671171</c:v>
                </c:pt>
                <c:pt idx="7050">
                  <c:v>231.4487383333842</c:v>
                </c:pt>
                <c:pt idx="7051">
                  <c:v>231.48207250005669</c:v>
                </c:pt>
                <c:pt idx="7052">
                  <c:v>231.51540666666295</c:v>
                </c:pt>
                <c:pt idx="7053">
                  <c:v>231.54874083340167</c:v>
                </c:pt>
                <c:pt idx="7054">
                  <c:v>231.58207500007418</c:v>
                </c:pt>
                <c:pt idx="7055">
                  <c:v>231.61540944450431</c:v>
                </c:pt>
                <c:pt idx="7056">
                  <c:v>231.64874333335294</c:v>
                </c:pt>
                <c:pt idx="7057">
                  <c:v>231.68207777778306</c:v>
                </c:pt>
                <c:pt idx="7058">
                  <c:v>231.71541194445558</c:v>
                </c:pt>
                <c:pt idx="7059">
                  <c:v>231.74874638895193</c:v>
                </c:pt>
                <c:pt idx="7060">
                  <c:v>231.78208027780056</c:v>
                </c:pt>
                <c:pt idx="7061">
                  <c:v>231.81541472229694</c:v>
                </c:pt>
                <c:pt idx="7062">
                  <c:v>231.84874861114554</c:v>
                </c:pt>
                <c:pt idx="7063">
                  <c:v>231.88208333333333</c:v>
                </c:pt>
                <c:pt idx="7064">
                  <c:v>231.91541750007207</c:v>
                </c:pt>
                <c:pt idx="7065">
                  <c:v>231.94875138892067</c:v>
                </c:pt>
                <c:pt idx="7066">
                  <c:v>231.98208555559316</c:v>
                </c:pt>
                <c:pt idx="7067">
                  <c:v>232.01542000002331</c:v>
                </c:pt>
                <c:pt idx="7068">
                  <c:v>232.04878194451331</c:v>
                </c:pt>
                <c:pt idx="7069">
                  <c:v>232.08208805561065</c:v>
                </c:pt>
                <c:pt idx="7070">
                  <c:v>232.11542249997456</c:v>
                </c:pt>
                <c:pt idx="7071">
                  <c:v>232.14875638895563</c:v>
                </c:pt>
                <c:pt idx="7072">
                  <c:v>232.18209083338579</c:v>
                </c:pt>
                <c:pt idx="7073">
                  <c:v>232.21542527781594</c:v>
                </c:pt>
                <c:pt idx="7074">
                  <c:v>232.24875944448843</c:v>
                </c:pt>
                <c:pt idx="7075">
                  <c:v>232.28209361109469</c:v>
                </c:pt>
                <c:pt idx="7076">
                  <c:v>232.31542805565729</c:v>
                </c:pt>
                <c:pt idx="7077">
                  <c:v>232.34876138899062</c:v>
                </c:pt>
                <c:pt idx="7078">
                  <c:v>232.3821238889297</c:v>
                </c:pt>
                <c:pt idx="7079">
                  <c:v>232.41545805553596</c:v>
                </c:pt>
                <c:pt idx="7080">
                  <c:v>232.4487641666995</c:v>
                </c:pt>
                <c:pt idx="7081">
                  <c:v>232.48209861112966</c:v>
                </c:pt>
                <c:pt idx="7082">
                  <c:v>232.51546083337732</c:v>
                </c:pt>
                <c:pt idx="7083">
                  <c:v>232.54876750005616</c:v>
                </c:pt>
                <c:pt idx="7084">
                  <c:v>232.58212944447993</c:v>
                </c:pt>
                <c:pt idx="7085">
                  <c:v>232.61543583333491</c:v>
                </c:pt>
                <c:pt idx="7086">
                  <c:v>232.64876972224977</c:v>
                </c:pt>
                <c:pt idx="7087">
                  <c:v>232.68210361116462</c:v>
                </c:pt>
                <c:pt idx="7088">
                  <c:v>232.71543861117627</c:v>
                </c:pt>
                <c:pt idx="7089">
                  <c:v>232.74877250009112</c:v>
                </c:pt>
                <c:pt idx="7090">
                  <c:v>232.78213416669104</c:v>
                </c:pt>
                <c:pt idx="7091">
                  <c:v>232.81544055561224</c:v>
                </c:pt>
                <c:pt idx="7092">
                  <c:v>232.84880305561754</c:v>
                </c:pt>
                <c:pt idx="7093">
                  <c:v>232.88210944447252</c:v>
                </c:pt>
                <c:pt idx="7094">
                  <c:v>232.91544333338737</c:v>
                </c:pt>
                <c:pt idx="7095">
                  <c:v>232.94880527781115</c:v>
                </c:pt>
                <c:pt idx="7096">
                  <c:v>232.98213999999894</c:v>
                </c:pt>
                <c:pt idx="7097">
                  <c:v>233.01547361108993</c:v>
                </c:pt>
                <c:pt idx="7098">
                  <c:v>233.04878027776877</c:v>
                </c:pt>
                <c:pt idx="7099">
                  <c:v>233.08211444444126</c:v>
                </c:pt>
                <c:pt idx="7100">
                  <c:v>233.11547638893128</c:v>
                </c:pt>
                <c:pt idx="7101">
                  <c:v>233.14881055560377</c:v>
                </c:pt>
                <c:pt idx="7102">
                  <c:v>233.18211694452498</c:v>
                </c:pt>
                <c:pt idx="7103">
                  <c:v>233.21545138888888</c:v>
                </c:pt>
                <c:pt idx="7104">
                  <c:v>233.2487855555614</c:v>
                </c:pt>
                <c:pt idx="7105">
                  <c:v>233.28211972223389</c:v>
                </c:pt>
                <c:pt idx="7106">
                  <c:v>233.31545416673023</c:v>
                </c:pt>
                <c:pt idx="7107">
                  <c:v>233.34881611115404</c:v>
                </c:pt>
                <c:pt idx="7108">
                  <c:v>233.38212222225135</c:v>
                </c:pt>
                <c:pt idx="7109">
                  <c:v>233.41548444449901</c:v>
                </c:pt>
                <c:pt idx="7110">
                  <c:v>233.4488186111715</c:v>
                </c:pt>
                <c:pt idx="7111">
                  <c:v>233.48212472220263</c:v>
                </c:pt>
                <c:pt idx="7112">
                  <c:v>233.51548722227415</c:v>
                </c:pt>
                <c:pt idx="7113">
                  <c:v>233.54879333337149</c:v>
                </c:pt>
                <c:pt idx="7114">
                  <c:v>233.58212750004398</c:v>
                </c:pt>
                <c:pt idx="7115">
                  <c:v>233.61548944453398</c:v>
                </c:pt>
                <c:pt idx="7116">
                  <c:v>233.64882361120647</c:v>
                </c:pt>
                <c:pt idx="7117">
                  <c:v>233.6821580555704</c:v>
                </c:pt>
                <c:pt idx="7118">
                  <c:v>233.71549222224289</c:v>
                </c:pt>
                <c:pt idx="7119">
                  <c:v>233.74879833340646</c:v>
                </c:pt>
                <c:pt idx="7120">
                  <c:v>233.78216055558786</c:v>
                </c:pt>
                <c:pt idx="7121">
                  <c:v>233.81546694444285</c:v>
                </c:pt>
                <c:pt idx="7122">
                  <c:v>233.84882916669051</c:v>
                </c:pt>
                <c:pt idx="7123">
                  <c:v>233.882163333363</c:v>
                </c:pt>
                <c:pt idx="7124">
                  <c:v>233.9154697222842</c:v>
                </c:pt>
                <c:pt idx="7125">
                  <c:v>233.94883194446564</c:v>
                </c:pt>
                <c:pt idx="7126">
                  <c:v>233.98216611113813</c:v>
                </c:pt>
                <c:pt idx="7127">
                  <c:v>234.01550000005298</c:v>
                </c:pt>
                <c:pt idx="7128">
                  <c:v>234.04883500006463</c:v>
                </c:pt>
                <c:pt idx="7129">
                  <c:v>234.08214083340434</c:v>
                </c:pt>
                <c:pt idx="7130">
                  <c:v>234.11550277782811</c:v>
                </c:pt>
                <c:pt idx="7131">
                  <c:v>234.14883722225824</c:v>
                </c:pt>
                <c:pt idx="7132">
                  <c:v>234.18214361117947</c:v>
                </c:pt>
                <c:pt idx="7133">
                  <c:v>234.21550555560324</c:v>
                </c:pt>
                <c:pt idx="7134">
                  <c:v>234.24883972227573</c:v>
                </c:pt>
                <c:pt idx="7135">
                  <c:v>234.28217361112436</c:v>
                </c:pt>
                <c:pt idx="7136">
                  <c:v>234.3154802778032</c:v>
                </c:pt>
                <c:pt idx="7137">
                  <c:v>234.34884222222698</c:v>
                </c:pt>
                <c:pt idx="7138">
                  <c:v>234.3821763888995</c:v>
                </c:pt>
                <c:pt idx="7139">
                  <c:v>234.41551111115351</c:v>
                </c:pt>
                <c:pt idx="7140">
                  <c:v>234.46548416667514</c:v>
                </c:pt>
                <c:pt idx="7141">
                  <c:v>234.4988458334075</c:v>
                </c:pt>
                <c:pt idx="7142">
                  <c:v>234.53218027777143</c:v>
                </c:pt>
                <c:pt idx="7143">
                  <c:v>234.56551444444392</c:v>
                </c:pt>
                <c:pt idx="7144">
                  <c:v>234.59882083336512</c:v>
                </c:pt>
                <c:pt idx="7145">
                  <c:v>234.63218333337042</c:v>
                </c:pt>
                <c:pt idx="7146">
                  <c:v>234.66548972229162</c:v>
                </c:pt>
                <c:pt idx="7147">
                  <c:v>234.6988516667154</c:v>
                </c:pt>
                <c:pt idx="7148">
                  <c:v>234.73218527780639</c:v>
                </c:pt>
                <c:pt idx="7149">
                  <c:v>234.76551972223652</c:v>
                </c:pt>
                <c:pt idx="7150">
                  <c:v>234.79885388897526</c:v>
                </c:pt>
                <c:pt idx="7151">
                  <c:v>234.83218805564775</c:v>
                </c:pt>
                <c:pt idx="7152">
                  <c:v>234.86552222225401</c:v>
                </c:pt>
                <c:pt idx="7153">
                  <c:v>234.8988563889265</c:v>
                </c:pt>
                <c:pt idx="7154">
                  <c:v>234.93219166669581</c:v>
                </c:pt>
                <c:pt idx="7155">
                  <c:v>234.9654975000355</c:v>
                </c:pt>
                <c:pt idx="7156">
                  <c:v>234.99883138888413</c:v>
                </c:pt>
                <c:pt idx="7157">
                  <c:v>235.03216611113814</c:v>
                </c:pt>
                <c:pt idx="7158">
                  <c:v>235.06552777780428</c:v>
                </c:pt>
                <c:pt idx="7159">
                  <c:v>235.09883388896785</c:v>
                </c:pt>
                <c:pt idx="7160">
                  <c:v>235.13216805564034</c:v>
                </c:pt>
                <c:pt idx="7161">
                  <c:v>235.16550250000424</c:v>
                </c:pt>
                <c:pt idx="7162">
                  <c:v>235.1988647222519</c:v>
                </c:pt>
                <c:pt idx="7163">
                  <c:v>235.23217083334922</c:v>
                </c:pt>
                <c:pt idx="7164">
                  <c:v>235.26553305559688</c:v>
                </c:pt>
                <c:pt idx="7165">
                  <c:v>235.29883916676044</c:v>
                </c:pt>
                <c:pt idx="7166">
                  <c:v>235.33217361112435</c:v>
                </c:pt>
                <c:pt idx="7167">
                  <c:v>235.3655075000392</c:v>
                </c:pt>
                <c:pt idx="7168">
                  <c:v>235.39884194446935</c:v>
                </c:pt>
                <c:pt idx="7169">
                  <c:v>235.43220416671699</c:v>
                </c:pt>
                <c:pt idx="7170">
                  <c:v>235.46553805556562</c:v>
                </c:pt>
                <c:pt idx="7171">
                  <c:v>235.49887250006199</c:v>
                </c:pt>
                <c:pt idx="7172">
                  <c:v>235.53217916674083</c:v>
                </c:pt>
                <c:pt idx="7173">
                  <c:v>235.56554083334075</c:v>
                </c:pt>
                <c:pt idx="7174">
                  <c:v>235.59884750001962</c:v>
                </c:pt>
                <c:pt idx="7175">
                  <c:v>235.63220916668573</c:v>
                </c:pt>
                <c:pt idx="7176">
                  <c:v>235.66551527784929</c:v>
                </c:pt>
                <c:pt idx="7177">
                  <c:v>235.69884972227945</c:v>
                </c:pt>
                <c:pt idx="7178">
                  <c:v>235.73218388895194</c:v>
                </c:pt>
                <c:pt idx="7179">
                  <c:v>235.76554583337571</c:v>
                </c:pt>
                <c:pt idx="7180">
                  <c:v>235.79885250005458</c:v>
                </c:pt>
                <c:pt idx="7181">
                  <c:v>235.83221416672072</c:v>
                </c:pt>
                <c:pt idx="7182">
                  <c:v>235.86552083339956</c:v>
                </c:pt>
                <c:pt idx="7183">
                  <c:v>235.89885472231441</c:v>
                </c:pt>
                <c:pt idx="7184">
                  <c:v>235.93221694449585</c:v>
                </c:pt>
                <c:pt idx="7185">
                  <c:v>235.96555111110212</c:v>
                </c:pt>
                <c:pt idx="7186">
                  <c:v>235.99885750002332</c:v>
                </c:pt>
                <c:pt idx="7187">
                  <c:v>236.03219166669581</c:v>
                </c:pt>
                <c:pt idx="7188">
                  <c:v>236.06552583343452</c:v>
                </c:pt>
                <c:pt idx="7189">
                  <c:v>236.09886027779845</c:v>
                </c:pt>
                <c:pt idx="7190">
                  <c:v>236.13222222222223</c:v>
                </c:pt>
                <c:pt idx="7191">
                  <c:v>236.16555638896094</c:v>
                </c:pt>
                <c:pt idx="7192">
                  <c:v>236.19886277781592</c:v>
                </c:pt>
                <c:pt idx="7193">
                  <c:v>236.23219722231229</c:v>
                </c:pt>
                <c:pt idx="7194">
                  <c:v>236.26553138891856</c:v>
                </c:pt>
                <c:pt idx="7195">
                  <c:v>236.29886527783341</c:v>
                </c:pt>
                <c:pt idx="7196">
                  <c:v>236.3321994445059</c:v>
                </c:pt>
              </c:numCache>
            </c:numRef>
          </c:xVal>
          <c:yVal>
            <c:numRef>
              <c:f>'Vgl mit OP1 und OP2'!$H$6:$H$7202</c:f>
              <c:numCache>
                <c:formatCode>0.00E+00</c:formatCode>
                <c:ptCount val="7197"/>
                <c:pt idx="0">
                  <c:v>5.4850005426487703E-8</c:v>
                </c:pt>
                <c:pt idx="1">
                  <c:v>5.4800004534172298E-8</c:v>
                </c:pt>
                <c:pt idx="2">
                  <c:v>5.4800004534172298E-8</c:v>
                </c:pt>
                <c:pt idx="3">
                  <c:v>5.4850005426487703E-8</c:v>
                </c:pt>
                <c:pt idx="4">
                  <c:v>5.4800004534172298E-8</c:v>
                </c:pt>
                <c:pt idx="5">
                  <c:v>5.4800004534172298E-8</c:v>
                </c:pt>
                <c:pt idx="6">
                  <c:v>5.4800004534172298E-8</c:v>
                </c:pt>
                <c:pt idx="7">
                  <c:v>5.4750007194570499E-8</c:v>
                </c:pt>
                <c:pt idx="8">
                  <c:v>5.4800004534172298E-8</c:v>
                </c:pt>
                <c:pt idx="9">
                  <c:v>5.4800000981458599E-8</c:v>
                </c:pt>
                <c:pt idx="10">
                  <c:v>5.4850005426487703E-8</c:v>
                </c:pt>
                <c:pt idx="11">
                  <c:v>5.4800004534172298E-8</c:v>
                </c:pt>
                <c:pt idx="12">
                  <c:v>5.4350003608760698E-8</c:v>
                </c:pt>
                <c:pt idx="13">
                  <c:v>5.4850005426487703E-8</c:v>
                </c:pt>
                <c:pt idx="14">
                  <c:v>5.4300006269158899E-8</c:v>
                </c:pt>
                <c:pt idx="15">
                  <c:v>5.4350003608760698E-8</c:v>
                </c:pt>
                <c:pt idx="16">
                  <c:v>5.4400004501076103E-8</c:v>
                </c:pt>
                <c:pt idx="17">
                  <c:v>5.4400004501076103E-8</c:v>
                </c:pt>
                <c:pt idx="18">
                  <c:v>5.4350003608760698E-8</c:v>
                </c:pt>
                <c:pt idx="19">
                  <c:v>5.4350003608760698E-8</c:v>
                </c:pt>
                <c:pt idx="20">
                  <c:v>5.4200000931814403E-8</c:v>
                </c:pt>
                <c:pt idx="21">
                  <c:v>5.42500053768435E-8</c:v>
                </c:pt>
                <c:pt idx="22">
                  <c:v>5.4250001824129801E-8</c:v>
                </c:pt>
                <c:pt idx="23">
                  <c:v>5.4299999163731601E-8</c:v>
                </c:pt>
                <c:pt idx="24">
                  <c:v>5.42500053768435E-8</c:v>
                </c:pt>
                <c:pt idx="25">
                  <c:v>5.4750007194570499E-8</c:v>
                </c:pt>
                <c:pt idx="26">
                  <c:v>5.4750007194570499E-8</c:v>
                </c:pt>
                <c:pt idx="27">
                  <c:v>5.4350003608760698E-8</c:v>
                </c:pt>
                <c:pt idx="28">
                  <c:v>5.4800004534172298E-8</c:v>
                </c:pt>
                <c:pt idx="29">
                  <c:v>5.4900006318803201E-8</c:v>
                </c:pt>
                <c:pt idx="30">
                  <c:v>5.47000063022551E-8</c:v>
                </c:pt>
                <c:pt idx="31">
                  <c:v>5.4750007194570499E-8</c:v>
                </c:pt>
                <c:pt idx="32">
                  <c:v>5.4850005426487703E-8</c:v>
                </c:pt>
                <c:pt idx="33">
                  <c:v>5.4800004534172298E-8</c:v>
                </c:pt>
                <c:pt idx="34">
                  <c:v>5.4850005426487703E-8</c:v>
                </c:pt>
                <c:pt idx="35">
                  <c:v>5.4800000981458599E-8</c:v>
                </c:pt>
                <c:pt idx="36">
                  <c:v>5.4750007194570499E-8</c:v>
                </c:pt>
                <c:pt idx="37">
                  <c:v>5.4850005426487703E-8</c:v>
                </c:pt>
                <c:pt idx="38">
                  <c:v>5.4800004534172298E-8</c:v>
                </c:pt>
                <c:pt idx="39">
                  <c:v>5.4300006269158899E-8</c:v>
                </c:pt>
                <c:pt idx="40">
                  <c:v>5.4750007194570499E-8</c:v>
                </c:pt>
                <c:pt idx="41">
                  <c:v>5.4300006269158899E-8</c:v>
                </c:pt>
                <c:pt idx="42">
                  <c:v>5.4400004501076103E-8</c:v>
                </c:pt>
                <c:pt idx="43">
                  <c:v>5.4300006269158899E-8</c:v>
                </c:pt>
                <c:pt idx="44">
                  <c:v>5.4300006269158899E-8</c:v>
                </c:pt>
                <c:pt idx="45">
                  <c:v>5.4299999163731601E-8</c:v>
                </c:pt>
                <c:pt idx="46">
                  <c:v>5.42500053768435E-8</c:v>
                </c:pt>
                <c:pt idx="47">
                  <c:v>5.4350003608760698E-8</c:v>
                </c:pt>
                <c:pt idx="48">
                  <c:v>5.4250001824129801E-8</c:v>
                </c:pt>
                <c:pt idx="49">
                  <c:v>5.4200000931814403E-8</c:v>
                </c:pt>
                <c:pt idx="50">
                  <c:v>5.47500000891432E-8</c:v>
                </c:pt>
                <c:pt idx="51">
                  <c:v>5.4800004534172298E-8</c:v>
                </c:pt>
                <c:pt idx="52">
                  <c:v>5.47000063022551E-8</c:v>
                </c:pt>
                <c:pt idx="53">
                  <c:v>5.48947376444175E-8</c:v>
                </c:pt>
                <c:pt idx="54">
                  <c:v>5.5578951219104003E-8</c:v>
                </c:pt>
                <c:pt idx="55">
                  <c:v>5.4300006269158899E-8</c:v>
                </c:pt>
                <c:pt idx="56">
                  <c:v>5.4850005426487703E-8</c:v>
                </c:pt>
                <c:pt idx="57">
                  <c:v>5.4200008037241701E-8</c:v>
                </c:pt>
                <c:pt idx="58">
                  <c:v>5.4300006269158899E-8</c:v>
                </c:pt>
                <c:pt idx="59">
                  <c:v>5.3699999114087398E-8</c:v>
                </c:pt>
                <c:pt idx="60">
                  <c:v>5.4299999163731601E-8</c:v>
                </c:pt>
                <c:pt idx="61">
                  <c:v>5.4200000931814403E-8</c:v>
                </c:pt>
                <c:pt idx="62">
                  <c:v>5.42500053768435E-8</c:v>
                </c:pt>
                <c:pt idx="63">
                  <c:v>5.42500053768435E-8</c:v>
                </c:pt>
                <c:pt idx="64">
                  <c:v>5.4200000931814403E-8</c:v>
                </c:pt>
                <c:pt idx="65">
                  <c:v>5.4200008037241701E-8</c:v>
                </c:pt>
                <c:pt idx="66">
                  <c:v>5.4250001824129801E-8</c:v>
                </c:pt>
                <c:pt idx="67">
                  <c:v>5.4300006269158899E-8</c:v>
                </c:pt>
                <c:pt idx="68">
                  <c:v>5.4299999163731601E-8</c:v>
                </c:pt>
                <c:pt idx="69">
                  <c:v>5.42500053768435E-8</c:v>
                </c:pt>
                <c:pt idx="70">
                  <c:v>5.4250001824129801E-8</c:v>
                </c:pt>
                <c:pt idx="71">
                  <c:v>5.4200000931814403E-8</c:v>
                </c:pt>
                <c:pt idx="72">
                  <c:v>5.42500053768435E-8</c:v>
                </c:pt>
                <c:pt idx="73">
                  <c:v>5.42500053768435E-8</c:v>
                </c:pt>
                <c:pt idx="74">
                  <c:v>5.4200000931814403E-8</c:v>
                </c:pt>
                <c:pt idx="75">
                  <c:v>5.4250001824129801E-8</c:v>
                </c:pt>
                <c:pt idx="76">
                  <c:v>5.4300006269158899E-8</c:v>
                </c:pt>
                <c:pt idx="77">
                  <c:v>5.4150000039498898E-8</c:v>
                </c:pt>
                <c:pt idx="78">
                  <c:v>5.4150000039498898E-8</c:v>
                </c:pt>
                <c:pt idx="79">
                  <c:v>5.4300006269158899E-8</c:v>
                </c:pt>
                <c:pt idx="80">
                  <c:v>5.37500071118302E-8</c:v>
                </c:pt>
                <c:pt idx="81">
                  <c:v>5.42500053768435E-8</c:v>
                </c:pt>
                <c:pt idx="82">
                  <c:v>5.4300006269158899E-8</c:v>
                </c:pt>
                <c:pt idx="83">
                  <c:v>5.4300006269158899E-8</c:v>
                </c:pt>
                <c:pt idx="84">
                  <c:v>5.4300006269158899E-8</c:v>
                </c:pt>
                <c:pt idx="85">
                  <c:v>5.4250001824129801E-8</c:v>
                </c:pt>
                <c:pt idx="86">
                  <c:v>5.4200000931814403E-8</c:v>
                </c:pt>
                <c:pt idx="87">
                  <c:v>5.3700006219514702E-8</c:v>
                </c:pt>
                <c:pt idx="88">
                  <c:v>5.4250001824129801E-8</c:v>
                </c:pt>
                <c:pt idx="89">
                  <c:v>5.4300006269158899E-8</c:v>
                </c:pt>
                <c:pt idx="90">
                  <c:v>5.42500053768435E-8</c:v>
                </c:pt>
                <c:pt idx="91">
                  <c:v>5.37500071118302E-8</c:v>
                </c:pt>
                <c:pt idx="92">
                  <c:v>5.4200000931814403E-8</c:v>
                </c:pt>
                <c:pt idx="93">
                  <c:v>5.3699999114087398E-8</c:v>
                </c:pt>
                <c:pt idx="94">
                  <c:v>5.37500071118302E-8</c:v>
                </c:pt>
                <c:pt idx="95">
                  <c:v>5.3850005343747398E-8</c:v>
                </c:pt>
                <c:pt idx="96">
                  <c:v>5.3750000006402803E-8</c:v>
                </c:pt>
                <c:pt idx="97">
                  <c:v>5.3699999114087398E-8</c:v>
                </c:pt>
                <c:pt idx="98">
                  <c:v>5.3699999114087398E-8</c:v>
                </c:pt>
                <c:pt idx="99">
                  <c:v>5.3700006219514702E-8</c:v>
                </c:pt>
                <c:pt idx="100">
                  <c:v>5.3700006219514702E-8</c:v>
                </c:pt>
                <c:pt idx="101">
                  <c:v>5.38000044514319E-8</c:v>
                </c:pt>
                <c:pt idx="102">
                  <c:v>5.4200008037241701E-8</c:v>
                </c:pt>
                <c:pt idx="103">
                  <c:v>5.4200000931814403E-8</c:v>
                </c:pt>
                <c:pt idx="104">
                  <c:v>5.3699999114087398E-8</c:v>
                </c:pt>
                <c:pt idx="105">
                  <c:v>5.3750000006402803E-8</c:v>
                </c:pt>
                <c:pt idx="106">
                  <c:v>5.3650001774485599E-8</c:v>
                </c:pt>
                <c:pt idx="107">
                  <c:v>5.3699999114087398E-8</c:v>
                </c:pt>
                <c:pt idx="108">
                  <c:v>5.4300006269158899E-8</c:v>
                </c:pt>
                <c:pt idx="109">
                  <c:v>5.37500071118302E-8</c:v>
                </c:pt>
                <c:pt idx="110">
                  <c:v>5.4250001824129801E-8</c:v>
                </c:pt>
                <c:pt idx="111">
                  <c:v>5.3650001774485599E-8</c:v>
                </c:pt>
                <c:pt idx="112">
                  <c:v>5.4250001824129801E-8</c:v>
                </c:pt>
                <c:pt idx="113">
                  <c:v>5.3699999114087398E-8</c:v>
                </c:pt>
                <c:pt idx="114">
                  <c:v>5.3699999114087398E-8</c:v>
                </c:pt>
                <c:pt idx="115">
                  <c:v>5.37500071118302E-8</c:v>
                </c:pt>
                <c:pt idx="116">
                  <c:v>5.4100002699897199E-8</c:v>
                </c:pt>
                <c:pt idx="117">
                  <c:v>5.3549996437140997E-8</c:v>
                </c:pt>
                <c:pt idx="118">
                  <c:v>5.4150000039498898E-8</c:v>
                </c:pt>
                <c:pt idx="119">
                  <c:v>5.37500071118302E-8</c:v>
                </c:pt>
                <c:pt idx="120">
                  <c:v>5.43684208764716E-8</c:v>
                </c:pt>
                <c:pt idx="121">
                  <c:v>5.3650001774485599E-8</c:v>
                </c:pt>
                <c:pt idx="122">
                  <c:v>5.4200000931814403E-8</c:v>
                </c:pt>
                <c:pt idx="123">
                  <c:v>5.4200000931814403E-8</c:v>
                </c:pt>
                <c:pt idx="124">
                  <c:v>5.42500053768435E-8</c:v>
                </c:pt>
                <c:pt idx="125">
                  <c:v>5.4150000039498898E-8</c:v>
                </c:pt>
                <c:pt idx="126">
                  <c:v>5.4150000039498898E-8</c:v>
                </c:pt>
                <c:pt idx="127">
                  <c:v>5.4100002699897199E-8</c:v>
                </c:pt>
                <c:pt idx="128">
                  <c:v>5.4150000039498898E-8</c:v>
                </c:pt>
                <c:pt idx="129">
                  <c:v>5.4100002699897199E-8</c:v>
                </c:pt>
                <c:pt idx="130">
                  <c:v>5.4250001824129801E-8</c:v>
                </c:pt>
                <c:pt idx="131">
                  <c:v>5.4200000931814403E-8</c:v>
                </c:pt>
                <c:pt idx="132">
                  <c:v>5.4200008037241701E-8</c:v>
                </c:pt>
                <c:pt idx="133">
                  <c:v>5.4200000931814403E-8</c:v>
                </c:pt>
                <c:pt idx="134">
                  <c:v>5.4150000039498898E-8</c:v>
                </c:pt>
                <c:pt idx="135">
                  <c:v>5.36000008821702E-8</c:v>
                </c:pt>
                <c:pt idx="136">
                  <c:v>5.4100002699897199E-8</c:v>
                </c:pt>
                <c:pt idx="137">
                  <c:v>5.3650001774485599E-8</c:v>
                </c:pt>
                <c:pt idx="138">
                  <c:v>5.4100002699897199E-8</c:v>
                </c:pt>
                <c:pt idx="139">
                  <c:v>5.3650001774485599E-8</c:v>
                </c:pt>
                <c:pt idx="140">
                  <c:v>5.4100002699897199E-8</c:v>
                </c:pt>
                <c:pt idx="141">
                  <c:v>5.4150000039498898E-8</c:v>
                </c:pt>
                <c:pt idx="142">
                  <c:v>5.4100002699897199E-8</c:v>
                </c:pt>
                <c:pt idx="143">
                  <c:v>5.36000008821702E-8</c:v>
                </c:pt>
                <c:pt idx="144">
                  <c:v>5.4200000931814403E-8</c:v>
                </c:pt>
                <c:pt idx="145">
                  <c:v>5.3650001774485599E-8</c:v>
                </c:pt>
                <c:pt idx="146">
                  <c:v>5.4150000039498898E-8</c:v>
                </c:pt>
                <c:pt idx="147">
                  <c:v>5.4150000039498898E-8</c:v>
                </c:pt>
                <c:pt idx="148">
                  <c:v>5.36000008821702E-8</c:v>
                </c:pt>
                <c:pt idx="149">
                  <c:v>5.4150000039498898E-8</c:v>
                </c:pt>
                <c:pt idx="150">
                  <c:v>5.3699999114087398E-8</c:v>
                </c:pt>
                <c:pt idx="151">
                  <c:v>5.4200000931814403E-8</c:v>
                </c:pt>
                <c:pt idx="152">
                  <c:v>5.4049998254868101E-8</c:v>
                </c:pt>
                <c:pt idx="153">
                  <c:v>5.4150000039498898E-8</c:v>
                </c:pt>
                <c:pt idx="154">
                  <c:v>5.4200008037241701E-8</c:v>
                </c:pt>
                <c:pt idx="155">
                  <c:v>5.42500053768435E-8</c:v>
                </c:pt>
                <c:pt idx="156">
                  <c:v>5.4200000931814403E-8</c:v>
                </c:pt>
                <c:pt idx="157">
                  <c:v>5.4200000931814403E-8</c:v>
                </c:pt>
                <c:pt idx="158">
                  <c:v>5.42500053768435E-8</c:v>
                </c:pt>
                <c:pt idx="159">
                  <c:v>5.4250001824129801E-8</c:v>
                </c:pt>
                <c:pt idx="160">
                  <c:v>5.4100002699897199E-8</c:v>
                </c:pt>
                <c:pt idx="161">
                  <c:v>5.4200000931814403E-8</c:v>
                </c:pt>
                <c:pt idx="162">
                  <c:v>5.4100002699897199E-8</c:v>
                </c:pt>
                <c:pt idx="163">
                  <c:v>5.42500053768435E-8</c:v>
                </c:pt>
                <c:pt idx="164">
                  <c:v>5.4150000039498898E-8</c:v>
                </c:pt>
                <c:pt idx="165">
                  <c:v>5.4200008037241701E-8</c:v>
                </c:pt>
                <c:pt idx="166">
                  <c:v>5.4200000931814403E-8</c:v>
                </c:pt>
                <c:pt idx="167">
                  <c:v>5.4200008037241701E-8</c:v>
                </c:pt>
                <c:pt idx="168">
                  <c:v>5.4200000931814403E-8</c:v>
                </c:pt>
                <c:pt idx="169">
                  <c:v>5.4200008037241701E-8</c:v>
                </c:pt>
                <c:pt idx="170">
                  <c:v>5.42500053768435E-8</c:v>
                </c:pt>
                <c:pt idx="171">
                  <c:v>5.4150000039498898E-8</c:v>
                </c:pt>
                <c:pt idx="172">
                  <c:v>5.42500053768435E-8</c:v>
                </c:pt>
                <c:pt idx="173">
                  <c:v>5.4250001824129801E-8</c:v>
                </c:pt>
                <c:pt idx="174">
                  <c:v>5.4700002749541401E-8</c:v>
                </c:pt>
                <c:pt idx="175">
                  <c:v>5.4300006269158899E-8</c:v>
                </c:pt>
                <c:pt idx="176">
                  <c:v>5.4800004534172298E-8</c:v>
                </c:pt>
                <c:pt idx="177">
                  <c:v>5.4850005426487703E-8</c:v>
                </c:pt>
                <c:pt idx="178">
                  <c:v>5.4950003658404901E-8</c:v>
                </c:pt>
                <c:pt idx="179">
                  <c:v>5.4900006318803201E-8</c:v>
                </c:pt>
                <c:pt idx="180">
                  <c:v>5.4950003658404901E-8</c:v>
                </c:pt>
                <c:pt idx="181">
                  <c:v>5.5000004550720398E-8</c:v>
                </c:pt>
                <c:pt idx="182">
                  <c:v>5.5150003674953001E-8</c:v>
                </c:pt>
                <c:pt idx="183">
                  <c:v>5.5100002782637603E-8</c:v>
                </c:pt>
                <c:pt idx="184">
                  <c:v>5.5050001890322098E-8</c:v>
                </c:pt>
                <c:pt idx="185">
                  <c:v>5.5150003674953001E-8</c:v>
                </c:pt>
                <c:pt idx="186">
                  <c:v>5.5150003674953001E-8</c:v>
                </c:pt>
                <c:pt idx="187">
                  <c:v>5.5150003674953001E-8</c:v>
                </c:pt>
                <c:pt idx="188">
                  <c:v>5.5000004550720398E-8</c:v>
                </c:pt>
                <c:pt idx="189">
                  <c:v>5.4950003658404901E-8</c:v>
                </c:pt>
                <c:pt idx="190">
                  <c:v>5.5050001890322098E-8</c:v>
                </c:pt>
                <c:pt idx="191">
                  <c:v>5.5050001890322098E-8</c:v>
                </c:pt>
                <c:pt idx="192">
                  <c:v>5.4550003625308798E-8</c:v>
                </c:pt>
                <c:pt idx="193">
                  <c:v>5.4550003625308798E-8</c:v>
                </c:pt>
                <c:pt idx="194">
                  <c:v>5.4100006252610897E-8</c:v>
                </c:pt>
                <c:pt idx="195">
                  <c:v>5.5050001890322098E-8</c:v>
                </c:pt>
                <c:pt idx="196">
                  <c:v>5.3950003575664503E-8</c:v>
                </c:pt>
                <c:pt idx="197">
                  <c:v>5.4500002732993301E-8</c:v>
                </c:pt>
                <c:pt idx="198">
                  <c:v>5.4450005393391601E-8</c:v>
                </c:pt>
                <c:pt idx="199">
                  <c:v>5.4300006269158899E-8</c:v>
                </c:pt>
                <c:pt idx="200">
                  <c:v>5.4350003608760698E-8</c:v>
                </c:pt>
                <c:pt idx="201">
                  <c:v>5.4200008037241701E-8</c:v>
                </c:pt>
                <c:pt idx="202">
                  <c:v>5.4200008037241701E-8</c:v>
                </c:pt>
                <c:pt idx="203">
                  <c:v>5.3700006219514702E-8</c:v>
                </c:pt>
                <c:pt idx="204">
                  <c:v>5.4200000931814403E-8</c:v>
                </c:pt>
                <c:pt idx="205">
                  <c:v>5.37500071118302E-8</c:v>
                </c:pt>
                <c:pt idx="206">
                  <c:v>5.42500053768435E-8</c:v>
                </c:pt>
                <c:pt idx="207">
                  <c:v>5.3700006219514702E-8</c:v>
                </c:pt>
                <c:pt idx="208">
                  <c:v>5.37500071118302E-8</c:v>
                </c:pt>
                <c:pt idx="209">
                  <c:v>5.37500071118302E-8</c:v>
                </c:pt>
                <c:pt idx="210">
                  <c:v>5.3750000006402803E-8</c:v>
                </c:pt>
                <c:pt idx="211">
                  <c:v>5.3700006219514702E-8</c:v>
                </c:pt>
                <c:pt idx="212">
                  <c:v>5.3700006219514702E-8</c:v>
                </c:pt>
                <c:pt idx="213">
                  <c:v>5.3650001774485599E-8</c:v>
                </c:pt>
                <c:pt idx="214">
                  <c:v>5.3650001774485599E-8</c:v>
                </c:pt>
                <c:pt idx="215">
                  <c:v>5.3700006219514702E-8</c:v>
                </c:pt>
                <c:pt idx="216">
                  <c:v>5.3650005327199297E-8</c:v>
                </c:pt>
                <c:pt idx="217">
                  <c:v>5.3650001774485599E-8</c:v>
                </c:pt>
                <c:pt idx="218">
                  <c:v>5.3650005327199297E-8</c:v>
                </c:pt>
                <c:pt idx="219">
                  <c:v>5.3650001774485599E-8</c:v>
                </c:pt>
                <c:pt idx="220">
                  <c:v>5.37500071118302E-8</c:v>
                </c:pt>
                <c:pt idx="221">
                  <c:v>5.3650001774485599E-8</c:v>
                </c:pt>
                <c:pt idx="222">
                  <c:v>5.3650001774485599E-8</c:v>
                </c:pt>
                <c:pt idx="223">
                  <c:v>5.3650005327199297E-8</c:v>
                </c:pt>
                <c:pt idx="224">
                  <c:v>5.3650001774485599E-8</c:v>
                </c:pt>
                <c:pt idx="225">
                  <c:v>5.3549996437140997E-8</c:v>
                </c:pt>
                <c:pt idx="226">
                  <c:v>5.3549996437140997E-8</c:v>
                </c:pt>
                <c:pt idx="227">
                  <c:v>5.36000008821702E-8</c:v>
                </c:pt>
                <c:pt idx="228">
                  <c:v>5.3549996437140997E-8</c:v>
                </c:pt>
                <c:pt idx="229">
                  <c:v>5.3650001774485599E-8</c:v>
                </c:pt>
                <c:pt idx="230">
                  <c:v>5.3200000849073999E-8</c:v>
                </c:pt>
                <c:pt idx="231">
                  <c:v>5.31499999567586E-8</c:v>
                </c:pt>
                <c:pt idx="232">
                  <c:v>5.3650001774485599E-8</c:v>
                </c:pt>
                <c:pt idx="233">
                  <c:v>5.3100002617156801E-8</c:v>
                </c:pt>
                <c:pt idx="234">
                  <c:v>5.3100002617156801E-8</c:v>
                </c:pt>
                <c:pt idx="235">
                  <c:v>5.3049994619413999E-8</c:v>
                </c:pt>
                <c:pt idx="236">
                  <c:v>5.2999997279812299E-8</c:v>
                </c:pt>
                <c:pt idx="237">
                  <c:v>5.3049994619413999E-8</c:v>
                </c:pt>
                <c:pt idx="238">
                  <c:v>5.3099995511729503E-8</c:v>
                </c:pt>
                <c:pt idx="239">
                  <c:v>5.3100002617156801E-8</c:v>
                </c:pt>
                <c:pt idx="240">
                  <c:v>5.3049994619413999E-8</c:v>
                </c:pt>
                <c:pt idx="241">
                  <c:v>5.3049994619413999E-8</c:v>
                </c:pt>
                <c:pt idx="242">
                  <c:v>5.3049994619413999E-8</c:v>
                </c:pt>
                <c:pt idx="243">
                  <c:v>5.3100002617156801E-8</c:v>
                </c:pt>
                <c:pt idx="244">
                  <c:v>5.3049994619413999E-8</c:v>
                </c:pt>
                <c:pt idx="245">
                  <c:v>5.2999997279812299E-8</c:v>
                </c:pt>
                <c:pt idx="246">
                  <c:v>5.3049994619413999E-8</c:v>
                </c:pt>
                <c:pt idx="247">
                  <c:v>5.2999997279812299E-8</c:v>
                </c:pt>
                <c:pt idx="248">
                  <c:v>5.3049994619413999E-8</c:v>
                </c:pt>
                <c:pt idx="249">
                  <c:v>5.3050001724841403E-8</c:v>
                </c:pt>
                <c:pt idx="250">
                  <c:v>5.2949996387496801E-8</c:v>
                </c:pt>
                <c:pt idx="251">
                  <c:v>5.2999997279812299E-8</c:v>
                </c:pt>
                <c:pt idx="252">
                  <c:v>5.2999997279812299E-8</c:v>
                </c:pt>
                <c:pt idx="253">
                  <c:v>5.2999997279812299E-8</c:v>
                </c:pt>
                <c:pt idx="254">
                  <c:v>5.3499995544825599E-8</c:v>
                </c:pt>
                <c:pt idx="255">
                  <c:v>5.2949996387496801E-8</c:v>
                </c:pt>
                <c:pt idx="256">
                  <c:v>5.3050001724841403E-8</c:v>
                </c:pt>
                <c:pt idx="257">
                  <c:v>5.2949996387496801E-8</c:v>
                </c:pt>
                <c:pt idx="258">
                  <c:v>5.3049994619413999E-8</c:v>
                </c:pt>
                <c:pt idx="259">
                  <c:v>5.2999997279812299E-8</c:v>
                </c:pt>
                <c:pt idx="260">
                  <c:v>5.3449998205223799E-8</c:v>
                </c:pt>
                <c:pt idx="261">
                  <c:v>5.3549996437140997E-8</c:v>
                </c:pt>
                <c:pt idx="262">
                  <c:v>5.3499995544825599E-8</c:v>
                </c:pt>
                <c:pt idx="263">
                  <c:v>5.3449998205223799E-8</c:v>
                </c:pt>
                <c:pt idx="264">
                  <c:v>5.3549996437140997E-8</c:v>
                </c:pt>
                <c:pt idx="265">
                  <c:v>5.3499995544825599E-8</c:v>
                </c:pt>
                <c:pt idx="266">
                  <c:v>5.3549996437140997E-8</c:v>
                </c:pt>
                <c:pt idx="267">
                  <c:v>5.3049994619413999E-8</c:v>
                </c:pt>
                <c:pt idx="268">
                  <c:v>5.3549996437140997E-8</c:v>
                </c:pt>
                <c:pt idx="269">
                  <c:v>5.3499995544825599E-8</c:v>
                </c:pt>
                <c:pt idx="270">
                  <c:v>5.36000008821702E-8</c:v>
                </c:pt>
                <c:pt idx="271">
                  <c:v>5.3499995544825599E-8</c:v>
                </c:pt>
                <c:pt idx="272">
                  <c:v>5.2949996387496801E-8</c:v>
                </c:pt>
                <c:pt idx="273">
                  <c:v>5.2800004368691503E-8</c:v>
                </c:pt>
                <c:pt idx="274">
                  <c:v>5.2899999047895101E-8</c:v>
                </c:pt>
                <c:pt idx="275">
                  <c:v>5.29000026006087E-8</c:v>
                </c:pt>
                <c:pt idx="276">
                  <c:v>5.2849998155579603E-8</c:v>
                </c:pt>
                <c:pt idx="277">
                  <c:v>5.2800004368691503E-8</c:v>
                </c:pt>
                <c:pt idx="278">
                  <c:v>5.2800004368691503E-8</c:v>
                </c:pt>
                <c:pt idx="279">
                  <c:v>5.2799997263264198E-8</c:v>
                </c:pt>
                <c:pt idx="280">
                  <c:v>5.2800004368691503E-8</c:v>
                </c:pt>
                <c:pt idx="281">
                  <c:v>5.2800004368691503E-8</c:v>
                </c:pt>
                <c:pt idx="282">
                  <c:v>5.2750003476376098E-8</c:v>
                </c:pt>
                <c:pt idx="283">
                  <c:v>5.2650001691745201E-8</c:v>
                </c:pt>
                <c:pt idx="284">
                  <c:v>5.2650001691745201E-8</c:v>
                </c:pt>
                <c:pt idx="285">
                  <c:v>5.2699999031347E-8</c:v>
                </c:pt>
                <c:pt idx="286">
                  <c:v>5.2749999923662399E-8</c:v>
                </c:pt>
                <c:pt idx="287">
                  <c:v>5.2650001691745201E-8</c:v>
                </c:pt>
                <c:pt idx="288">
                  <c:v>5.22000043190473E-8</c:v>
                </c:pt>
                <c:pt idx="289">
                  <c:v>5.2050005194814697E-8</c:v>
                </c:pt>
                <c:pt idx="290">
                  <c:v>5.2789477678061303E-8</c:v>
                </c:pt>
                <c:pt idx="291">
                  <c:v>5.2250005211362798E-8</c:v>
                </c:pt>
                <c:pt idx="292">
                  <c:v>5.2400004335595401E-8</c:v>
                </c:pt>
                <c:pt idx="293">
                  <c:v>5.2400004335595401E-8</c:v>
                </c:pt>
                <c:pt idx="294">
                  <c:v>5.2400004335595401E-8</c:v>
                </c:pt>
                <c:pt idx="295">
                  <c:v>5.2400004335595401E-8</c:v>
                </c:pt>
                <c:pt idx="296">
                  <c:v>5.24500016751972E-8</c:v>
                </c:pt>
                <c:pt idx="297">
                  <c:v>5.2600000799429803E-8</c:v>
                </c:pt>
                <c:pt idx="298">
                  <c:v>5.2650001691745201E-8</c:v>
                </c:pt>
                <c:pt idx="299">
                  <c:v>5.2949996387496801E-8</c:v>
                </c:pt>
                <c:pt idx="300">
                  <c:v>5.29000026006087E-8</c:v>
                </c:pt>
                <c:pt idx="301">
                  <c:v>5.2949996387496801E-8</c:v>
                </c:pt>
                <c:pt idx="302">
                  <c:v>5.31499999567586E-8</c:v>
                </c:pt>
                <c:pt idx="303">
                  <c:v>5.3100002617156801E-8</c:v>
                </c:pt>
                <c:pt idx="304">
                  <c:v>5.3200000849073999E-8</c:v>
                </c:pt>
                <c:pt idx="305">
                  <c:v>5.3900002683349098E-8</c:v>
                </c:pt>
                <c:pt idx="306">
                  <c:v>5.4050001807581701E-8</c:v>
                </c:pt>
                <c:pt idx="307">
                  <c:v>5.4400004501076103E-8</c:v>
                </c:pt>
                <c:pt idx="308">
                  <c:v>5.4050008913009098E-8</c:v>
                </c:pt>
                <c:pt idx="309">
                  <c:v>5.47000063022551E-8</c:v>
                </c:pt>
                <c:pt idx="310">
                  <c:v>5.5050001890322098E-8</c:v>
                </c:pt>
                <c:pt idx="311">
                  <c:v>5.5299999246471998E-8</c:v>
                </c:pt>
                <c:pt idx="312">
                  <c:v>5.5499999263019999E-8</c:v>
                </c:pt>
                <c:pt idx="313">
                  <c:v>5.5750000171883499E-8</c:v>
                </c:pt>
                <c:pt idx="314">
                  <c:v>5.6249994884183199E-8</c:v>
                </c:pt>
                <c:pt idx="315">
                  <c:v>5.6349996668814102E-8</c:v>
                </c:pt>
                <c:pt idx="316">
                  <c:v>5.6699995809594799E-8</c:v>
                </c:pt>
                <c:pt idx="317">
                  <c:v>5.70999993954046E-8</c:v>
                </c:pt>
                <c:pt idx="318">
                  <c:v>5.7499999428500801E-8</c:v>
                </c:pt>
                <c:pt idx="319">
                  <c:v>5.8150000370460402E-8</c:v>
                </c:pt>
                <c:pt idx="320">
                  <c:v>5.86999995277892E-8</c:v>
                </c:pt>
                <c:pt idx="321">
                  <c:v>5.89999942235408E-8</c:v>
                </c:pt>
                <c:pt idx="322">
                  <c:v>5.9599994273185002E-8</c:v>
                </c:pt>
                <c:pt idx="323">
                  <c:v>5.9999997858994902E-8</c:v>
                </c:pt>
                <c:pt idx="324">
                  <c:v>6.0499992571294503E-8</c:v>
                </c:pt>
                <c:pt idx="325">
                  <c:v>6.0899985498963294E-8</c:v>
                </c:pt>
                <c:pt idx="326">
                  <c:v>6.1499996206748606E-8</c:v>
                </c:pt>
                <c:pt idx="327">
                  <c:v>6.1800001560641196E-8</c:v>
                </c:pt>
                <c:pt idx="328">
                  <c:v>6.3049995446817695E-8</c:v>
                </c:pt>
                <c:pt idx="329">
                  <c:v>6.3399994587598406E-8</c:v>
                </c:pt>
                <c:pt idx="330">
                  <c:v>6.4099999974587197E-8</c:v>
                </c:pt>
                <c:pt idx="331">
                  <c:v>6.4550008005426194E-8</c:v>
                </c:pt>
                <c:pt idx="332">
                  <c:v>6.5800008997029998E-8</c:v>
                </c:pt>
                <c:pt idx="333">
                  <c:v>6.6550008170906896E-8</c:v>
                </c:pt>
                <c:pt idx="334">
                  <c:v>6.71500046678374E-8</c:v>
                </c:pt>
                <c:pt idx="335">
                  <c:v>6.78500029493989E-8</c:v>
                </c:pt>
                <c:pt idx="336">
                  <c:v>6.8600002123275706E-8</c:v>
                </c:pt>
                <c:pt idx="337">
                  <c:v>6.9350001297152604E-8</c:v>
                </c:pt>
                <c:pt idx="338">
                  <c:v>7.0249996042548406E-8</c:v>
                </c:pt>
                <c:pt idx="339">
                  <c:v>7.1249992572575098E-8</c:v>
                </c:pt>
                <c:pt idx="340">
                  <c:v>7.2449992671863504E-8</c:v>
                </c:pt>
                <c:pt idx="341">
                  <c:v>7.3550005197375801E-8</c:v>
                </c:pt>
                <c:pt idx="342">
                  <c:v>7.4449999942771604E-8</c:v>
                </c:pt>
                <c:pt idx="343">
                  <c:v>7.5899997398209896E-8</c:v>
                </c:pt>
                <c:pt idx="344">
                  <c:v>7.6850000141348494E-8</c:v>
                </c:pt>
                <c:pt idx="345">
                  <c:v>7.8050000240637005E-8</c:v>
                </c:pt>
                <c:pt idx="346">
                  <c:v>7.9100004768406493E-8</c:v>
                </c:pt>
                <c:pt idx="347">
                  <c:v>8.0350005760010297E-8</c:v>
                </c:pt>
                <c:pt idx="348">
                  <c:v>8.1999999679282998E-8</c:v>
                </c:pt>
                <c:pt idx="349">
                  <c:v>8.3149998886256005E-8</c:v>
                </c:pt>
                <c:pt idx="350">
                  <c:v>8.4950002587902405E-8</c:v>
                </c:pt>
                <c:pt idx="351">
                  <c:v>8.6550002720286998E-8</c:v>
                </c:pt>
                <c:pt idx="352">
                  <c:v>8.7850004604206293E-8</c:v>
                </c:pt>
                <c:pt idx="353">
                  <c:v>8.9250008272756505E-8</c:v>
                </c:pt>
                <c:pt idx="354">
                  <c:v>9.1450004902071603E-8</c:v>
                </c:pt>
                <c:pt idx="355">
                  <c:v>9.3149985502805E-8</c:v>
                </c:pt>
                <c:pt idx="356">
                  <c:v>9.45500033822099E-8</c:v>
                </c:pt>
                <c:pt idx="357">
                  <c:v>9.6600004440006094E-8</c:v>
                </c:pt>
                <c:pt idx="358">
                  <c:v>9.8100009893187195E-8</c:v>
                </c:pt>
                <c:pt idx="359">
                  <c:v>9.9750003812459895E-8</c:v>
                </c:pt>
                <c:pt idx="360">
                  <c:v>1.01399997731732E-7</c:v>
                </c:pt>
                <c:pt idx="361">
                  <c:v>1.03499985470989E-7</c:v>
                </c:pt>
                <c:pt idx="362">
                  <c:v>1.05299989172635E-7</c:v>
                </c:pt>
                <c:pt idx="363">
                  <c:v>1.06699985735758E-7</c:v>
                </c:pt>
                <c:pt idx="364">
                  <c:v>1.09549979754319E-7</c:v>
                </c:pt>
                <c:pt idx="365">
                  <c:v>1.11550001236082E-7</c:v>
                </c:pt>
                <c:pt idx="366">
                  <c:v>1.1390000054234399E-7</c:v>
                </c:pt>
                <c:pt idx="367">
                  <c:v>1.15399998890097E-7</c:v>
                </c:pt>
                <c:pt idx="368">
                  <c:v>1.1760000973026699E-7</c:v>
                </c:pt>
                <c:pt idx="369">
                  <c:v>1.1965001078806299E-7</c:v>
                </c:pt>
                <c:pt idx="370">
                  <c:v>1.2205001098664001E-7</c:v>
                </c:pt>
                <c:pt idx="371">
                  <c:v>1.2485000411288601E-7</c:v>
                </c:pt>
                <c:pt idx="372">
                  <c:v>1.25650018389933E-7</c:v>
                </c:pt>
                <c:pt idx="373">
                  <c:v>1.29300005369259E-7</c:v>
                </c:pt>
                <c:pt idx="374">
                  <c:v>1.3289999856169701E-7</c:v>
                </c:pt>
                <c:pt idx="375">
                  <c:v>1.34500012904936E-7</c:v>
                </c:pt>
                <c:pt idx="376">
                  <c:v>1.3749999538958901E-7</c:v>
                </c:pt>
                <c:pt idx="377">
                  <c:v>1.4149999572054999E-7</c:v>
                </c:pt>
                <c:pt idx="378">
                  <c:v>1.4349998878060401E-7</c:v>
                </c:pt>
                <c:pt idx="379">
                  <c:v>1.4700000861012001E-7</c:v>
                </c:pt>
                <c:pt idx="380">
                  <c:v>1.4849999274701901E-7</c:v>
                </c:pt>
                <c:pt idx="381">
                  <c:v>1.5300000200113501E-7</c:v>
                </c:pt>
                <c:pt idx="382">
                  <c:v>1.5549998977348801E-7</c:v>
                </c:pt>
                <c:pt idx="383">
                  <c:v>1.5649997919808801E-7</c:v>
                </c:pt>
                <c:pt idx="384">
                  <c:v>1.57499997044396E-7</c:v>
                </c:pt>
                <c:pt idx="385">
                  <c:v>1.5899999539215001E-7</c:v>
                </c:pt>
                <c:pt idx="386">
                  <c:v>1.6149998316450301E-7</c:v>
                </c:pt>
                <c:pt idx="387">
                  <c:v>1.6250000101081199E-7</c:v>
                </c:pt>
                <c:pt idx="388">
                  <c:v>1.6599999241861901E-7</c:v>
                </c:pt>
                <c:pt idx="389">
                  <c:v>1.6700001026492799E-7</c:v>
                </c:pt>
                <c:pt idx="390">
                  <c:v>1.6750000497722699E-7</c:v>
                </c:pt>
                <c:pt idx="391">
                  <c:v>1.6999997853872599E-7</c:v>
                </c:pt>
                <c:pt idx="392">
                  <c:v>1.7049998746188E-7</c:v>
                </c:pt>
                <c:pt idx="393">
                  <c:v>1.7200000002048899E-7</c:v>
                </c:pt>
                <c:pt idx="394">
                  <c:v>1.7299998944508801E-7</c:v>
                </c:pt>
                <c:pt idx="395">
                  <c:v>1.7449998779284199E-7</c:v>
                </c:pt>
                <c:pt idx="396">
                  <c:v>1.7699997556519499E-7</c:v>
                </c:pt>
                <c:pt idx="397">
                  <c:v>1.78499988123803E-7</c:v>
                </c:pt>
                <c:pt idx="398">
                  <c:v>1.8000000068241201E-7</c:v>
                </c:pt>
                <c:pt idx="399">
                  <c:v>1.8049999539471099E-7</c:v>
                </c:pt>
                <c:pt idx="400">
                  <c:v>1.80999990107011E-7</c:v>
                </c:pt>
                <c:pt idx="401">
                  <c:v>1.82999997377919E-7</c:v>
                </c:pt>
                <c:pt idx="402">
                  <c:v>1.8500000464882699E-7</c:v>
                </c:pt>
                <c:pt idx="403">
                  <c:v>1.8799998713348E-7</c:v>
                </c:pt>
                <c:pt idx="404">
                  <c:v>1.9050000332754201E-7</c:v>
                </c:pt>
                <c:pt idx="405">
                  <c:v>1.9099999803984199E-7</c:v>
                </c:pt>
                <c:pt idx="406">
                  <c:v>1.9249998217674099E-7</c:v>
                </c:pt>
                <c:pt idx="407">
                  <c:v>1.9550000729395799E-7</c:v>
                </c:pt>
                <c:pt idx="408">
                  <c:v>1.9799999506631099E-7</c:v>
                </c:pt>
                <c:pt idx="409">
                  <c:v>1.9999997391551E-7</c:v>
                </c:pt>
                <c:pt idx="410">
                  <c:v>2.0049999704951899E-7</c:v>
                </c:pt>
                <c:pt idx="411">
                  <c:v>2.0150000068497299E-7</c:v>
                </c:pt>
                <c:pt idx="412">
                  <c:v>2.0249999010957201E-7</c:v>
                </c:pt>
                <c:pt idx="413">
                  <c:v>2.0600000993908899E-7</c:v>
                </c:pt>
                <c:pt idx="414">
                  <c:v>2.0750000828684199E-7</c:v>
                </c:pt>
                <c:pt idx="415">
                  <c:v>2.0950001555775001E-7</c:v>
                </c:pt>
                <c:pt idx="416">
                  <c:v>2.1050000498235001E-7</c:v>
                </c:pt>
                <c:pt idx="417">
                  <c:v>2.1099999969464899E-7</c:v>
                </c:pt>
                <c:pt idx="418">
                  <c:v>2.13999982179302E-7</c:v>
                </c:pt>
                <c:pt idx="419">
                  <c:v>2.1549999473791101E-7</c:v>
                </c:pt>
                <c:pt idx="420">
                  <c:v>2.1650001258421901E-7</c:v>
                </c:pt>
                <c:pt idx="421">
                  <c:v>2.2049998449347101E-7</c:v>
                </c:pt>
                <c:pt idx="422">
                  <c:v>2.2300000068753399E-7</c:v>
                </c:pt>
                <c:pt idx="423">
                  <c:v>2.2500000795844199E-7</c:v>
                </c:pt>
                <c:pt idx="424">
                  <c:v>2.25500002670742E-7</c:v>
                </c:pt>
                <c:pt idx="425">
                  <c:v>2.2700001522935001E-7</c:v>
                </c:pt>
                <c:pt idx="426">
                  <c:v>2.3099998713860201E-7</c:v>
                </c:pt>
                <c:pt idx="427">
                  <c:v>2.32499999697211E-7</c:v>
                </c:pt>
                <c:pt idx="428">
                  <c:v>2.34999987469564E-7</c:v>
                </c:pt>
                <c:pt idx="429">
                  <c:v>2.34999987469564E-7</c:v>
                </c:pt>
                <c:pt idx="430">
                  <c:v>2.3750001787448101E-7</c:v>
                </c:pt>
                <c:pt idx="431">
                  <c:v>2.41000009282288E-7</c:v>
                </c:pt>
                <c:pt idx="432">
                  <c:v>2.43000016553196E-7</c:v>
                </c:pt>
                <c:pt idx="433">
                  <c:v>2.4400003439950497E-7</c:v>
                </c:pt>
                <c:pt idx="434">
                  <c:v>2.4600004167041302E-7</c:v>
                </c:pt>
                <c:pt idx="435">
                  <c:v>2.4900003836591998E-7</c:v>
                </c:pt>
                <c:pt idx="436">
                  <c:v>2.5200000663971798E-7</c:v>
                </c:pt>
                <c:pt idx="437">
                  <c:v>2.5399998548891702E-7</c:v>
                </c:pt>
                <c:pt idx="438">
                  <c:v>2.5599999275982502E-7</c:v>
                </c:pt>
                <c:pt idx="439">
                  <c:v>2.5949998416763201E-7</c:v>
                </c:pt>
                <c:pt idx="440">
                  <c:v>2.61499963016831E-7</c:v>
                </c:pt>
                <c:pt idx="441">
                  <c:v>2.6399999342174798E-7</c:v>
                </c:pt>
                <c:pt idx="442">
                  <c:v>2.6599997227094702E-7</c:v>
                </c:pt>
                <c:pt idx="443">
                  <c:v>2.68499974254154E-7</c:v>
                </c:pt>
                <c:pt idx="444">
                  <c:v>2.7150002779308098E-7</c:v>
                </c:pt>
                <c:pt idx="445">
                  <c:v>2.7200002250538001E-7</c:v>
                </c:pt>
                <c:pt idx="446">
                  <c:v>2.7550001391318801E-7</c:v>
                </c:pt>
                <c:pt idx="447">
                  <c:v>2.7849998218698602E-7</c:v>
                </c:pt>
                <c:pt idx="448">
                  <c:v>2.8050001787960302E-7</c:v>
                </c:pt>
                <c:pt idx="449">
                  <c:v>2.8350001457511098E-7</c:v>
                </c:pt>
                <c:pt idx="450">
                  <c:v>2.8550002184601897E-7</c:v>
                </c:pt>
                <c:pt idx="451">
                  <c:v>2.8850004696323499E-7</c:v>
                </c:pt>
                <c:pt idx="452">
                  <c:v>2.9100002052473402E-7</c:v>
                </c:pt>
                <c:pt idx="453">
                  <c:v>2.9349999408623198E-7</c:v>
                </c:pt>
                <c:pt idx="454">
                  <c:v>2.9550000135713998E-7</c:v>
                </c:pt>
                <c:pt idx="455">
                  <c:v>2.9750000862804802E-7</c:v>
                </c:pt>
                <c:pt idx="456">
                  <c:v>3.0199998946045499E-7</c:v>
                </c:pt>
                <c:pt idx="457">
                  <c:v>3.0449996302195301E-7</c:v>
                </c:pt>
                <c:pt idx="458">
                  <c:v>3.0899997227606898E-7</c:v>
                </c:pt>
                <c:pt idx="459">
                  <c:v>3.14000004664194E-7</c:v>
                </c:pt>
                <c:pt idx="460">
                  <c:v>3.20499964345799E-7</c:v>
                </c:pt>
                <c:pt idx="461">
                  <c:v>3.2600001986793301E-7</c:v>
                </c:pt>
                <c:pt idx="462">
                  <c:v>3.33000002683547E-7</c:v>
                </c:pt>
                <c:pt idx="463">
                  <c:v>3.3799997822825299E-7</c:v>
                </c:pt>
                <c:pt idx="464">
                  <c:v>3.42999982194669E-7</c:v>
                </c:pt>
                <c:pt idx="465">
                  <c:v>3.5099998285659203E-7</c:v>
                </c:pt>
                <c:pt idx="466">
                  <c:v>3.534999848398E-7</c:v>
                </c:pt>
                <c:pt idx="467">
                  <c:v>3.6150001392343198E-7</c:v>
                </c:pt>
                <c:pt idx="468">
                  <c:v>3.6700001260214702E-7</c:v>
                </c:pt>
                <c:pt idx="469">
                  <c:v>3.7400002383947103E-7</c:v>
                </c:pt>
                <c:pt idx="470">
                  <c:v>3.8199996765797497E-7</c:v>
                </c:pt>
                <c:pt idx="471">
                  <c:v>3.90500019875617E-7</c:v>
                </c:pt>
                <c:pt idx="472">
                  <c:v>3.9799996898182102E-7</c:v>
                </c:pt>
                <c:pt idx="473">
                  <c:v>4.0700001591176202E-7</c:v>
                </c:pt>
                <c:pt idx="474">
                  <c:v>4.1500001657368499E-7</c:v>
                </c:pt>
                <c:pt idx="475">
                  <c:v>4.2399997823849802E-7</c:v>
                </c:pt>
                <c:pt idx="476">
                  <c:v>4.3199997890042099E-7</c:v>
                </c:pt>
                <c:pt idx="477">
                  <c:v>4.4150002054266198E-7</c:v>
                </c:pt>
                <c:pt idx="478">
                  <c:v>4.51000005341484E-7</c:v>
                </c:pt>
                <c:pt idx="479">
                  <c:v>4.5999996700629698E-7</c:v>
                </c:pt>
                <c:pt idx="480">
                  <c:v>4.7100002120714598E-7</c:v>
                </c:pt>
                <c:pt idx="481">
                  <c:v>4.8200001856457601E-7</c:v>
                </c:pt>
                <c:pt idx="482">
                  <c:v>4.9099998022938899E-7</c:v>
                </c:pt>
                <c:pt idx="483">
                  <c:v>5.01500039717939E-7</c:v>
                </c:pt>
                <c:pt idx="484">
                  <c:v>5.1299997494425E-7</c:v>
                </c:pt>
                <c:pt idx="485">
                  <c:v>5.2499996172627995E-7</c:v>
                </c:pt>
                <c:pt idx="486">
                  <c:v>5.3799999477632799E-7</c:v>
                </c:pt>
                <c:pt idx="487">
                  <c:v>5.5049997627065697E-7</c:v>
                </c:pt>
                <c:pt idx="488">
                  <c:v>5.6400000403300499E-7</c:v>
                </c:pt>
                <c:pt idx="489">
                  <c:v>5.7649998552733397E-7</c:v>
                </c:pt>
                <c:pt idx="490">
                  <c:v>5.8900002386508203E-7</c:v>
                </c:pt>
                <c:pt idx="491">
                  <c:v>6.0299998949631096E-7</c:v>
                </c:pt>
                <c:pt idx="492">
                  <c:v>6.1699995512753905E-7</c:v>
                </c:pt>
                <c:pt idx="493">
                  <c:v>6.3000004502100595E-7</c:v>
                </c:pt>
                <c:pt idx="494">
                  <c:v>6.4500005692025297E-7</c:v>
                </c:pt>
                <c:pt idx="495">
                  <c:v>6.5950001726378105E-7</c:v>
                </c:pt>
                <c:pt idx="496">
                  <c:v>6.73500039738428E-7</c:v>
                </c:pt>
                <c:pt idx="497">
                  <c:v>6.8999997893115495E-7</c:v>
                </c:pt>
                <c:pt idx="498">
                  <c:v>7.0449999611810199E-7</c:v>
                </c:pt>
                <c:pt idx="499">
                  <c:v>7.2049999744194697E-7</c:v>
                </c:pt>
                <c:pt idx="500">
                  <c:v>7.3550006618461296E-7</c:v>
                </c:pt>
                <c:pt idx="501">
                  <c:v>7.5250000008963895E-7</c:v>
                </c:pt>
                <c:pt idx="502">
                  <c:v>7.7100003181840198E-7</c:v>
                </c:pt>
                <c:pt idx="503">
                  <c:v>7.8699997629883001E-7</c:v>
                </c:pt>
                <c:pt idx="504">
                  <c:v>8.0450001860299296E-7</c:v>
                </c:pt>
                <c:pt idx="505">
                  <c:v>8.2250005561945695E-7</c:v>
                </c:pt>
                <c:pt idx="506">
                  <c:v>8.4049986526224498E-7</c:v>
                </c:pt>
                <c:pt idx="507">
                  <c:v>8.5749996969752797E-7</c:v>
                </c:pt>
                <c:pt idx="508">
                  <c:v>8.76000001426291E-7</c:v>
                </c:pt>
                <c:pt idx="509">
                  <c:v>8.9100001332553802E-7</c:v>
                </c:pt>
                <c:pt idx="510">
                  <c:v>9.2600004109044602E-7</c:v>
                </c:pt>
                <c:pt idx="511">
                  <c:v>9.4200004241429195E-7</c:v>
                </c:pt>
                <c:pt idx="512">
                  <c:v>9.6249993930541593E-7</c:v>
                </c:pt>
                <c:pt idx="513">
                  <c:v>9.82500068857916E-7</c:v>
                </c:pt>
                <c:pt idx="514">
                  <c:v>9.9450005563994594E-7</c:v>
                </c:pt>
                <c:pt idx="515">
                  <c:v>1.0215001111646401E-6</c:v>
                </c:pt>
                <c:pt idx="516">
                  <c:v>1.04900004771479E-6</c:v>
                </c:pt>
                <c:pt idx="517">
                  <c:v>1.06550010059436E-6</c:v>
                </c:pt>
                <c:pt idx="518">
                  <c:v>1.08699987322324E-6</c:v>
                </c:pt>
                <c:pt idx="519">
                  <c:v>1.1209999684069699E-6</c:v>
                </c:pt>
                <c:pt idx="520">
                  <c:v>1.14449994725873E-6</c:v>
                </c:pt>
                <c:pt idx="521">
                  <c:v>1.15599993932846E-6</c:v>
                </c:pt>
                <c:pt idx="522">
                  <c:v>1.18750017463753E-6</c:v>
                </c:pt>
                <c:pt idx="523">
                  <c:v>1.2240000160090801E-6</c:v>
                </c:pt>
                <c:pt idx="524">
                  <c:v>1.2450001349861799E-6</c:v>
                </c:pt>
                <c:pt idx="525">
                  <c:v>1.26000009004201E-6</c:v>
                </c:pt>
                <c:pt idx="526">
                  <c:v>1.3050000688963301E-6</c:v>
                </c:pt>
                <c:pt idx="527">
                  <c:v>1.33000003188499E-6</c:v>
                </c:pt>
                <c:pt idx="528">
                  <c:v>1.35000004775065E-6</c:v>
                </c:pt>
                <c:pt idx="529">
                  <c:v>1.3899999657951399E-6</c:v>
                </c:pt>
                <c:pt idx="530">
                  <c:v>1.4199999895936299E-6</c:v>
                </c:pt>
                <c:pt idx="531">
                  <c:v>1.45000001339212E-6</c:v>
                </c:pt>
                <c:pt idx="532">
                  <c:v>1.4800000371906199E-6</c:v>
                </c:pt>
                <c:pt idx="533">
                  <c:v>1.5199999552350999E-6</c:v>
                </c:pt>
                <c:pt idx="534">
                  <c:v>1.55499981246975E-6</c:v>
                </c:pt>
                <c:pt idx="535">
                  <c:v>1.5799998891452501E-6</c:v>
                </c:pt>
                <c:pt idx="536">
                  <c:v>1.62999981512257E-6</c:v>
                </c:pt>
                <c:pt idx="537">
                  <c:v>1.6649998997309E-6</c:v>
                </c:pt>
                <c:pt idx="538">
                  <c:v>1.6799998547867201E-6</c:v>
                </c:pt>
                <c:pt idx="539">
                  <c:v>1.7349997278870401E-6</c:v>
                </c:pt>
                <c:pt idx="540">
                  <c:v>1.76499997905921E-6</c:v>
                </c:pt>
                <c:pt idx="541">
                  <c:v>1.79999983629386E-6</c:v>
                </c:pt>
                <c:pt idx="542">
                  <c:v>1.8299999737791899E-6</c:v>
                </c:pt>
                <c:pt idx="543">
                  <c:v>1.85999977020401E-6</c:v>
                </c:pt>
                <c:pt idx="544">
                  <c:v>1.9149999843648402E-6</c:v>
                </c:pt>
                <c:pt idx="545">
                  <c:v>1.9450001218501699E-6</c:v>
                </c:pt>
                <c:pt idx="546">
                  <c:v>1.9550000160961598E-6</c:v>
                </c:pt>
                <c:pt idx="547">
                  <c:v>1.9750000319618198E-6</c:v>
                </c:pt>
                <c:pt idx="548">
                  <c:v>1.9750000319618198E-6</c:v>
                </c:pt>
                <c:pt idx="549">
                  <c:v>1.9799999790848199E-6</c:v>
                </c:pt>
                <c:pt idx="550">
                  <c:v>1.9700000848388299E-6</c:v>
                </c:pt>
                <c:pt idx="551">
                  <c:v>1.9650001377158299E-6</c:v>
                </c:pt>
                <c:pt idx="552">
                  <c:v>1.9599999632191599E-6</c:v>
                </c:pt>
                <c:pt idx="553">
                  <c:v>1.9550000160961598E-6</c:v>
                </c:pt>
                <c:pt idx="554">
                  <c:v>1.9550000160961598E-6</c:v>
                </c:pt>
                <c:pt idx="555">
                  <c:v>1.9550000160961598E-6</c:v>
                </c:pt>
                <c:pt idx="556">
                  <c:v>1.9499998415994898E-6</c:v>
                </c:pt>
                <c:pt idx="557">
                  <c:v>1.9499998415994898E-6</c:v>
                </c:pt>
                <c:pt idx="558">
                  <c:v>1.9550000160961598E-6</c:v>
                </c:pt>
                <c:pt idx="559">
                  <c:v>1.9599999632191599E-6</c:v>
                </c:pt>
                <c:pt idx="560">
                  <c:v>1.9599999632191599E-6</c:v>
                </c:pt>
                <c:pt idx="561">
                  <c:v>1.9650001377158299E-6</c:v>
                </c:pt>
                <c:pt idx="562">
                  <c:v>1.9650001377158299E-6</c:v>
                </c:pt>
                <c:pt idx="563">
                  <c:v>1.9550000160961598E-6</c:v>
                </c:pt>
                <c:pt idx="564">
                  <c:v>1.9499998415994898E-6</c:v>
                </c:pt>
                <c:pt idx="565">
                  <c:v>1.9450001218501699E-6</c:v>
                </c:pt>
                <c:pt idx="566">
                  <c:v>1.9399999473534901E-6</c:v>
                </c:pt>
                <c:pt idx="567">
                  <c:v>1.9350000002304998E-6</c:v>
                </c:pt>
                <c:pt idx="568">
                  <c:v>1.9350000002304998E-6</c:v>
                </c:pt>
                <c:pt idx="569">
                  <c:v>1.9350000002304998E-6</c:v>
                </c:pt>
                <c:pt idx="570">
                  <c:v>1.9350000002304998E-6</c:v>
                </c:pt>
                <c:pt idx="571">
                  <c:v>1.9350000002304998E-6</c:v>
                </c:pt>
                <c:pt idx="572">
                  <c:v>1.9300000531075002E-6</c:v>
                </c:pt>
                <c:pt idx="573">
                  <c:v>1.9300000531075002E-6</c:v>
                </c:pt>
                <c:pt idx="574">
                  <c:v>1.9249998786108302E-6</c:v>
                </c:pt>
                <c:pt idx="575">
                  <c:v>1.9300000531075002E-6</c:v>
                </c:pt>
                <c:pt idx="576">
                  <c:v>1.9149999843648402E-6</c:v>
                </c:pt>
                <c:pt idx="577">
                  <c:v>1.904999976432E-6</c:v>
                </c:pt>
                <c:pt idx="578">
                  <c:v>1.904999976432E-6</c:v>
                </c:pt>
                <c:pt idx="579">
                  <c:v>1.904999976432E-6</c:v>
                </c:pt>
                <c:pt idx="580">
                  <c:v>1.8950000821860101E-6</c:v>
                </c:pt>
                <c:pt idx="581">
                  <c:v>1.90000014299585E-6</c:v>
                </c:pt>
                <c:pt idx="582">
                  <c:v>1.88499996056634E-6</c:v>
                </c:pt>
                <c:pt idx="583">
                  <c:v>1.8900000213761799E-6</c:v>
                </c:pt>
                <c:pt idx="584">
                  <c:v>1.88499996056634E-6</c:v>
                </c:pt>
                <c:pt idx="585">
                  <c:v>1.8900000213761799E-6</c:v>
                </c:pt>
                <c:pt idx="586">
                  <c:v>1.8799998997565101E-6</c:v>
                </c:pt>
                <c:pt idx="587">
                  <c:v>1.8799998997565101E-6</c:v>
                </c:pt>
                <c:pt idx="588">
                  <c:v>1.8750000663203501E-6</c:v>
                </c:pt>
                <c:pt idx="589">
                  <c:v>1.8750000663203501E-6</c:v>
                </c:pt>
                <c:pt idx="590">
                  <c:v>1.8750000663203501E-6</c:v>
                </c:pt>
                <c:pt idx="591">
                  <c:v>1.8700000055105099E-6</c:v>
                </c:pt>
                <c:pt idx="592">
                  <c:v>1.8700000055105099E-6</c:v>
                </c:pt>
                <c:pt idx="593">
                  <c:v>1.8700000055105099E-6</c:v>
                </c:pt>
                <c:pt idx="594">
                  <c:v>1.8700000055105099E-6</c:v>
                </c:pt>
                <c:pt idx="595">
                  <c:v>1.86500005838752E-6</c:v>
                </c:pt>
                <c:pt idx="596">
                  <c:v>1.86500005838752E-6</c:v>
                </c:pt>
                <c:pt idx="597">
                  <c:v>1.86500005838752E-6</c:v>
                </c:pt>
                <c:pt idx="598">
                  <c:v>1.8599999975776799E-6</c:v>
                </c:pt>
                <c:pt idx="599">
                  <c:v>1.86500005838752E-6</c:v>
                </c:pt>
                <c:pt idx="600">
                  <c:v>1.85499993676785E-6</c:v>
                </c:pt>
                <c:pt idx="601">
                  <c:v>1.8599999975776799E-6</c:v>
                </c:pt>
                <c:pt idx="602">
                  <c:v>1.85499993676785E-6</c:v>
                </c:pt>
                <c:pt idx="603">
                  <c:v>1.8499998759580101E-6</c:v>
                </c:pt>
                <c:pt idx="604">
                  <c:v>1.84500004252186E-6</c:v>
                </c:pt>
                <c:pt idx="605">
                  <c:v>1.84500004252186E-6</c:v>
                </c:pt>
                <c:pt idx="606">
                  <c:v>1.8499998759580101E-6</c:v>
                </c:pt>
                <c:pt idx="607">
                  <c:v>1.84500004252186E-6</c:v>
                </c:pt>
                <c:pt idx="608">
                  <c:v>1.8449998151481799E-6</c:v>
                </c:pt>
                <c:pt idx="609">
                  <c:v>1.8449998151481799E-6</c:v>
                </c:pt>
                <c:pt idx="610">
                  <c:v>1.8499998759580101E-6</c:v>
                </c:pt>
                <c:pt idx="611">
                  <c:v>1.8399999817120199E-6</c:v>
                </c:pt>
                <c:pt idx="612">
                  <c:v>1.8449998151481799E-6</c:v>
                </c:pt>
                <c:pt idx="613">
                  <c:v>1.83499992090219E-6</c:v>
                </c:pt>
                <c:pt idx="614">
                  <c:v>1.8399999817120199E-6</c:v>
                </c:pt>
                <c:pt idx="615">
                  <c:v>1.8399999817120199E-6</c:v>
                </c:pt>
                <c:pt idx="616">
                  <c:v>1.83499992090219E-6</c:v>
                </c:pt>
                <c:pt idx="617">
                  <c:v>1.8399999817120199E-6</c:v>
                </c:pt>
                <c:pt idx="618">
                  <c:v>1.8299999737791899E-6</c:v>
                </c:pt>
                <c:pt idx="619">
                  <c:v>1.83499992090219E-6</c:v>
                </c:pt>
                <c:pt idx="620">
                  <c:v>1.8299999737791899E-6</c:v>
                </c:pt>
                <c:pt idx="621">
                  <c:v>1.83499992090219E-6</c:v>
                </c:pt>
                <c:pt idx="622">
                  <c:v>1.83499992090219E-6</c:v>
                </c:pt>
                <c:pt idx="623">
                  <c:v>1.8299999737791899E-6</c:v>
                </c:pt>
                <c:pt idx="624">
                  <c:v>1.8299999737791899E-6</c:v>
                </c:pt>
                <c:pt idx="625">
                  <c:v>1.83499992090219E-6</c:v>
                </c:pt>
                <c:pt idx="626">
                  <c:v>1.8299999737791899E-6</c:v>
                </c:pt>
                <c:pt idx="627">
                  <c:v>1.83499992090219E-6</c:v>
                </c:pt>
                <c:pt idx="628">
                  <c:v>1.8299999737791899E-6</c:v>
                </c:pt>
                <c:pt idx="629">
                  <c:v>1.8299999737791899E-6</c:v>
                </c:pt>
                <c:pt idx="630">
                  <c:v>1.8299999737791899E-6</c:v>
                </c:pt>
                <c:pt idx="631">
                  <c:v>1.8299999737791899E-6</c:v>
                </c:pt>
                <c:pt idx="632">
                  <c:v>1.83499992090219E-6</c:v>
                </c:pt>
                <c:pt idx="633">
                  <c:v>1.83499992090219E-6</c:v>
                </c:pt>
                <c:pt idx="634">
                  <c:v>1.8299999737791899E-6</c:v>
                </c:pt>
                <c:pt idx="635">
                  <c:v>1.8299999737791899E-6</c:v>
                </c:pt>
                <c:pt idx="636">
                  <c:v>1.8299999737791899E-6</c:v>
                </c:pt>
                <c:pt idx="637">
                  <c:v>1.8299999737791899E-6</c:v>
                </c:pt>
                <c:pt idx="638">
                  <c:v>1.82499991296936E-6</c:v>
                </c:pt>
                <c:pt idx="639">
                  <c:v>1.8299999737791899E-6</c:v>
                </c:pt>
                <c:pt idx="640">
                  <c:v>1.8299999737791899E-6</c:v>
                </c:pt>
                <c:pt idx="641">
                  <c:v>1.8299999737791899E-6</c:v>
                </c:pt>
                <c:pt idx="642">
                  <c:v>1.8299999737791899E-6</c:v>
                </c:pt>
                <c:pt idx="643">
                  <c:v>1.8299999737791899E-6</c:v>
                </c:pt>
                <c:pt idx="644">
                  <c:v>1.8299999737791899E-6</c:v>
                </c:pt>
                <c:pt idx="645">
                  <c:v>1.8299999737791899E-6</c:v>
                </c:pt>
                <c:pt idx="646">
                  <c:v>1.8299999737791899E-6</c:v>
                </c:pt>
                <c:pt idx="647">
                  <c:v>1.8299999737791899E-6</c:v>
                </c:pt>
                <c:pt idx="648">
                  <c:v>1.8299999737791899E-6</c:v>
                </c:pt>
                <c:pt idx="649">
                  <c:v>1.8299999737791899E-6</c:v>
                </c:pt>
                <c:pt idx="650">
                  <c:v>1.82499991296936E-6</c:v>
                </c:pt>
                <c:pt idx="651">
                  <c:v>1.8299999737791899E-6</c:v>
                </c:pt>
                <c:pt idx="652">
                  <c:v>1.8299999737791899E-6</c:v>
                </c:pt>
                <c:pt idx="653">
                  <c:v>1.8299999737791899E-6</c:v>
                </c:pt>
                <c:pt idx="654">
                  <c:v>1.8299999737791899E-6</c:v>
                </c:pt>
                <c:pt idx="655">
                  <c:v>1.8299999737791899E-6</c:v>
                </c:pt>
                <c:pt idx="656">
                  <c:v>1.8299999737791899E-6</c:v>
                </c:pt>
                <c:pt idx="657">
                  <c:v>1.8299999737791899E-6</c:v>
                </c:pt>
                <c:pt idx="658">
                  <c:v>1.8299999737791899E-6</c:v>
                </c:pt>
                <c:pt idx="659">
                  <c:v>1.8299999737791899E-6</c:v>
                </c:pt>
                <c:pt idx="660">
                  <c:v>1.8299999737791899E-6</c:v>
                </c:pt>
                <c:pt idx="661">
                  <c:v>1.8299999737791899E-6</c:v>
                </c:pt>
                <c:pt idx="662">
                  <c:v>1.8299999737791899E-6</c:v>
                </c:pt>
                <c:pt idx="663">
                  <c:v>1.83499992090219E-6</c:v>
                </c:pt>
                <c:pt idx="664">
                  <c:v>1.8299999737791899E-6</c:v>
                </c:pt>
                <c:pt idx="665">
                  <c:v>1.8299999737791899E-6</c:v>
                </c:pt>
                <c:pt idx="666">
                  <c:v>1.83499992090219E-6</c:v>
                </c:pt>
                <c:pt idx="667">
                  <c:v>1.8299999737791899E-6</c:v>
                </c:pt>
                <c:pt idx="668">
                  <c:v>1.8299999737791899E-6</c:v>
                </c:pt>
                <c:pt idx="669">
                  <c:v>1.8399999817120199E-6</c:v>
                </c:pt>
                <c:pt idx="670">
                  <c:v>1.83499992090219E-6</c:v>
                </c:pt>
                <c:pt idx="671">
                  <c:v>1.8399999817120199E-6</c:v>
                </c:pt>
                <c:pt idx="672">
                  <c:v>1.8299999737791899E-6</c:v>
                </c:pt>
                <c:pt idx="673">
                  <c:v>1.8299999737791899E-6</c:v>
                </c:pt>
                <c:pt idx="674">
                  <c:v>1.83499992090219E-6</c:v>
                </c:pt>
                <c:pt idx="675">
                  <c:v>1.83499992090219E-6</c:v>
                </c:pt>
                <c:pt idx="676">
                  <c:v>1.8399999817120199E-6</c:v>
                </c:pt>
                <c:pt idx="677">
                  <c:v>1.8299999737791899E-6</c:v>
                </c:pt>
                <c:pt idx="678">
                  <c:v>1.83499992090219E-6</c:v>
                </c:pt>
                <c:pt idx="679">
                  <c:v>1.83499992090219E-6</c:v>
                </c:pt>
                <c:pt idx="680">
                  <c:v>1.83499992090219E-6</c:v>
                </c:pt>
                <c:pt idx="681">
                  <c:v>1.83499992090219E-6</c:v>
                </c:pt>
                <c:pt idx="682">
                  <c:v>1.8399999817120199E-6</c:v>
                </c:pt>
                <c:pt idx="683">
                  <c:v>1.8299999737791899E-6</c:v>
                </c:pt>
                <c:pt idx="684">
                  <c:v>1.83499992090219E-6</c:v>
                </c:pt>
                <c:pt idx="685">
                  <c:v>1.8299999737791899E-6</c:v>
                </c:pt>
                <c:pt idx="686">
                  <c:v>1.84500004252186E-6</c:v>
                </c:pt>
                <c:pt idx="687">
                  <c:v>1.83499992090219E-6</c:v>
                </c:pt>
                <c:pt idx="688">
                  <c:v>1.84500004252186E-6</c:v>
                </c:pt>
                <c:pt idx="689">
                  <c:v>1.8399999817120199E-6</c:v>
                </c:pt>
                <c:pt idx="690">
                  <c:v>1.8299999737791899E-6</c:v>
                </c:pt>
                <c:pt idx="691">
                  <c:v>1.83499992090219E-6</c:v>
                </c:pt>
                <c:pt idx="692">
                  <c:v>1.83499992090219E-6</c:v>
                </c:pt>
                <c:pt idx="693">
                  <c:v>1.8299999737791899E-6</c:v>
                </c:pt>
                <c:pt idx="694">
                  <c:v>1.83499992090219E-6</c:v>
                </c:pt>
                <c:pt idx="695">
                  <c:v>1.8499998759580101E-6</c:v>
                </c:pt>
                <c:pt idx="696">
                  <c:v>1.84500004252186E-6</c:v>
                </c:pt>
                <c:pt idx="697">
                  <c:v>1.84500004252186E-6</c:v>
                </c:pt>
                <c:pt idx="698">
                  <c:v>1.8399999817120199E-6</c:v>
                </c:pt>
                <c:pt idx="699">
                  <c:v>1.83499992090219E-6</c:v>
                </c:pt>
                <c:pt idx="700">
                  <c:v>1.84500004252186E-6</c:v>
                </c:pt>
                <c:pt idx="701">
                  <c:v>1.84500004252186E-6</c:v>
                </c:pt>
                <c:pt idx="702">
                  <c:v>1.8399999817120199E-6</c:v>
                </c:pt>
                <c:pt idx="703">
                  <c:v>1.8399999817120199E-6</c:v>
                </c:pt>
                <c:pt idx="704">
                  <c:v>1.8399999817120199E-6</c:v>
                </c:pt>
                <c:pt idx="705">
                  <c:v>1.83499992090219E-6</c:v>
                </c:pt>
                <c:pt idx="706">
                  <c:v>1.83499992090219E-6</c:v>
                </c:pt>
                <c:pt idx="707">
                  <c:v>1.83499992090219E-6</c:v>
                </c:pt>
                <c:pt idx="708">
                  <c:v>1.8299999737791899E-6</c:v>
                </c:pt>
                <c:pt idx="709">
                  <c:v>1.83499992090219E-6</c:v>
                </c:pt>
                <c:pt idx="710">
                  <c:v>1.8299999737791899E-6</c:v>
                </c:pt>
                <c:pt idx="711">
                  <c:v>1.83499992090219E-6</c:v>
                </c:pt>
                <c:pt idx="712">
                  <c:v>1.83499992090219E-6</c:v>
                </c:pt>
                <c:pt idx="713">
                  <c:v>1.83499992090219E-6</c:v>
                </c:pt>
                <c:pt idx="714">
                  <c:v>1.83499992090219E-6</c:v>
                </c:pt>
                <c:pt idx="715">
                  <c:v>1.83499992090219E-6</c:v>
                </c:pt>
                <c:pt idx="716">
                  <c:v>1.8299999737791899E-6</c:v>
                </c:pt>
                <c:pt idx="717">
                  <c:v>1.8399999817120199E-6</c:v>
                </c:pt>
                <c:pt idx="718">
                  <c:v>1.83499992090219E-6</c:v>
                </c:pt>
                <c:pt idx="719">
                  <c:v>1.83499992090219E-6</c:v>
                </c:pt>
                <c:pt idx="720">
                  <c:v>1.8299999737791899E-6</c:v>
                </c:pt>
                <c:pt idx="721">
                  <c:v>1.83499992090219E-6</c:v>
                </c:pt>
                <c:pt idx="722">
                  <c:v>1.82499991296936E-6</c:v>
                </c:pt>
                <c:pt idx="723">
                  <c:v>1.83499992090219E-6</c:v>
                </c:pt>
                <c:pt idx="724">
                  <c:v>1.82499991296936E-6</c:v>
                </c:pt>
                <c:pt idx="725">
                  <c:v>1.82499991296936E-6</c:v>
                </c:pt>
                <c:pt idx="726">
                  <c:v>1.82499991296936E-6</c:v>
                </c:pt>
                <c:pt idx="727">
                  <c:v>1.82499991296936E-6</c:v>
                </c:pt>
                <c:pt idx="728">
                  <c:v>1.82499991296936E-6</c:v>
                </c:pt>
                <c:pt idx="729">
                  <c:v>1.82499991296936E-6</c:v>
                </c:pt>
                <c:pt idx="730">
                  <c:v>1.82499991296936E-6</c:v>
                </c:pt>
                <c:pt idx="731">
                  <c:v>1.82499991296936E-6</c:v>
                </c:pt>
                <c:pt idx="732">
                  <c:v>1.82499991296936E-6</c:v>
                </c:pt>
                <c:pt idx="733">
                  <c:v>1.82499991296936E-6</c:v>
                </c:pt>
                <c:pt idx="734">
                  <c:v>1.8199998521595201E-6</c:v>
                </c:pt>
                <c:pt idx="735">
                  <c:v>1.8149997913496899E-6</c:v>
                </c:pt>
                <c:pt idx="736">
                  <c:v>1.82499991296936E-6</c:v>
                </c:pt>
                <c:pt idx="737">
                  <c:v>1.82499991296936E-6</c:v>
                </c:pt>
                <c:pt idx="738">
                  <c:v>1.8199998521595201E-6</c:v>
                </c:pt>
                <c:pt idx="739">
                  <c:v>1.8199998521595201E-6</c:v>
                </c:pt>
                <c:pt idx="740">
                  <c:v>1.8199998521595201E-6</c:v>
                </c:pt>
                <c:pt idx="741">
                  <c:v>1.82499991296936E-6</c:v>
                </c:pt>
                <c:pt idx="742">
                  <c:v>1.8149997913496899E-6</c:v>
                </c:pt>
                <c:pt idx="743">
                  <c:v>1.8199998521595201E-6</c:v>
                </c:pt>
                <c:pt idx="744">
                  <c:v>1.82499991296936E-6</c:v>
                </c:pt>
                <c:pt idx="745">
                  <c:v>1.8149997913496899E-6</c:v>
                </c:pt>
                <c:pt idx="746">
                  <c:v>1.8199998521595201E-6</c:v>
                </c:pt>
                <c:pt idx="747">
                  <c:v>1.8149997913496899E-6</c:v>
                </c:pt>
                <c:pt idx="748">
                  <c:v>1.8149997913496899E-6</c:v>
                </c:pt>
                <c:pt idx="749">
                  <c:v>1.8149997913496899E-6</c:v>
                </c:pt>
                <c:pt idx="750">
                  <c:v>1.8149997913496899E-6</c:v>
                </c:pt>
                <c:pt idx="751">
                  <c:v>1.8149997913496899E-6</c:v>
                </c:pt>
                <c:pt idx="752">
                  <c:v>1.8149997913496899E-6</c:v>
                </c:pt>
                <c:pt idx="753">
                  <c:v>1.8149997913496899E-6</c:v>
                </c:pt>
                <c:pt idx="754">
                  <c:v>1.8149997913496899E-6</c:v>
                </c:pt>
                <c:pt idx="755">
                  <c:v>1.8149997913496899E-6</c:v>
                </c:pt>
                <c:pt idx="756">
                  <c:v>1.80999973053985E-6</c:v>
                </c:pt>
                <c:pt idx="757">
                  <c:v>1.8149997913496899E-6</c:v>
                </c:pt>
                <c:pt idx="758">
                  <c:v>1.80999973053985E-6</c:v>
                </c:pt>
                <c:pt idx="759">
                  <c:v>1.80999973053985E-6</c:v>
                </c:pt>
                <c:pt idx="760">
                  <c:v>1.80999973053985E-6</c:v>
                </c:pt>
                <c:pt idx="761">
                  <c:v>1.80999973053985E-6</c:v>
                </c:pt>
                <c:pt idx="762">
                  <c:v>1.80999973053985E-6</c:v>
                </c:pt>
                <c:pt idx="763">
                  <c:v>1.80999973053985E-6</c:v>
                </c:pt>
                <c:pt idx="764">
                  <c:v>1.8049997834168601E-6</c:v>
                </c:pt>
                <c:pt idx="765">
                  <c:v>1.80499989710369E-6</c:v>
                </c:pt>
                <c:pt idx="766">
                  <c:v>1.79999983629386E-6</c:v>
                </c:pt>
                <c:pt idx="767">
                  <c:v>1.79499988917086E-6</c:v>
                </c:pt>
                <c:pt idx="768">
                  <c:v>1.80499989710369E-6</c:v>
                </c:pt>
                <c:pt idx="769">
                  <c:v>1.79999983629386E-6</c:v>
                </c:pt>
                <c:pt idx="770">
                  <c:v>1.79999983629386E-6</c:v>
                </c:pt>
                <c:pt idx="771">
                  <c:v>1.78999982836103E-6</c:v>
                </c:pt>
                <c:pt idx="772">
                  <c:v>1.79999983629386E-6</c:v>
                </c:pt>
                <c:pt idx="773">
                  <c:v>1.79499988917086E-6</c:v>
                </c:pt>
                <c:pt idx="774">
                  <c:v>1.79999983629386E-6</c:v>
                </c:pt>
                <c:pt idx="775">
                  <c:v>1.7799999341150299E-6</c:v>
                </c:pt>
                <c:pt idx="776">
                  <c:v>1.78499999492487E-6</c:v>
                </c:pt>
                <c:pt idx="777">
                  <c:v>1.78499999492487E-6</c:v>
                </c:pt>
                <c:pt idx="778">
                  <c:v>1.7799999341150299E-6</c:v>
                </c:pt>
                <c:pt idx="779">
                  <c:v>1.7749998733052E-6</c:v>
                </c:pt>
                <c:pt idx="780">
                  <c:v>1.7799999341150299E-6</c:v>
                </c:pt>
                <c:pt idx="781">
                  <c:v>1.78499999492487E-6</c:v>
                </c:pt>
                <c:pt idx="782">
                  <c:v>1.7799999341150299E-6</c:v>
                </c:pt>
                <c:pt idx="783">
                  <c:v>1.7749998733052E-6</c:v>
                </c:pt>
                <c:pt idx="784">
                  <c:v>1.7749998733052E-6</c:v>
                </c:pt>
                <c:pt idx="785">
                  <c:v>1.76999981249537E-6</c:v>
                </c:pt>
                <c:pt idx="786">
                  <c:v>1.7749998733052E-6</c:v>
                </c:pt>
                <c:pt idx="787">
                  <c:v>1.76999981249537E-6</c:v>
                </c:pt>
                <c:pt idx="788">
                  <c:v>1.77000003986904E-6</c:v>
                </c:pt>
                <c:pt idx="789">
                  <c:v>1.76999981249537E-6</c:v>
                </c:pt>
                <c:pt idx="790">
                  <c:v>1.76999981249537E-6</c:v>
                </c:pt>
                <c:pt idx="791">
                  <c:v>1.76999981249537E-6</c:v>
                </c:pt>
                <c:pt idx="792">
                  <c:v>1.7749998733052E-6</c:v>
                </c:pt>
                <c:pt idx="793">
                  <c:v>1.76999981249537E-6</c:v>
                </c:pt>
                <c:pt idx="794">
                  <c:v>1.76499997905921E-6</c:v>
                </c:pt>
                <c:pt idx="795">
                  <c:v>1.76499997905921E-6</c:v>
                </c:pt>
                <c:pt idx="796">
                  <c:v>1.76499997905921E-6</c:v>
                </c:pt>
                <c:pt idx="797">
                  <c:v>1.77000003986904E-6</c:v>
                </c:pt>
                <c:pt idx="798">
                  <c:v>1.7499999103165401E-6</c:v>
                </c:pt>
                <c:pt idx="799">
                  <c:v>1.79499988917086E-6</c:v>
                </c:pt>
                <c:pt idx="800">
                  <c:v>1.78499999492487E-6</c:v>
                </c:pt>
                <c:pt idx="801">
                  <c:v>1.77000003986904E-6</c:v>
                </c:pt>
                <c:pt idx="802">
                  <c:v>1.77000003986904E-6</c:v>
                </c:pt>
                <c:pt idx="803">
                  <c:v>1.7549998574395399E-6</c:v>
                </c:pt>
                <c:pt idx="804">
                  <c:v>1.7599999182493701E-6</c:v>
                </c:pt>
                <c:pt idx="805">
                  <c:v>1.7499999103165401E-6</c:v>
                </c:pt>
                <c:pt idx="806">
                  <c:v>1.7499999103165401E-6</c:v>
                </c:pt>
                <c:pt idx="807">
                  <c:v>1.7499999103165401E-6</c:v>
                </c:pt>
                <c:pt idx="808">
                  <c:v>1.7499999103165401E-6</c:v>
                </c:pt>
                <c:pt idx="809">
                  <c:v>1.7499999103165401E-6</c:v>
                </c:pt>
                <c:pt idx="810">
                  <c:v>1.7499999103165401E-6</c:v>
                </c:pt>
                <c:pt idx="811">
                  <c:v>1.7499999103165401E-6</c:v>
                </c:pt>
                <c:pt idx="812">
                  <c:v>1.7499999103165401E-6</c:v>
                </c:pt>
                <c:pt idx="813">
                  <c:v>1.7499999103165401E-6</c:v>
                </c:pt>
                <c:pt idx="814">
                  <c:v>1.7499999103165401E-6</c:v>
                </c:pt>
                <c:pt idx="815">
                  <c:v>1.7499999103165401E-6</c:v>
                </c:pt>
                <c:pt idx="816">
                  <c:v>1.7499999103165401E-6</c:v>
                </c:pt>
                <c:pt idx="817">
                  <c:v>1.7499999103165401E-6</c:v>
                </c:pt>
                <c:pt idx="818">
                  <c:v>1.7499999103165401E-6</c:v>
                </c:pt>
                <c:pt idx="819">
                  <c:v>1.7499999103165401E-6</c:v>
                </c:pt>
                <c:pt idx="820">
                  <c:v>1.74499996319354E-6</c:v>
                </c:pt>
                <c:pt idx="821">
                  <c:v>1.74499996319354E-6</c:v>
                </c:pt>
                <c:pt idx="822">
                  <c:v>1.74499996319354E-6</c:v>
                </c:pt>
                <c:pt idx="823">
                  <c:v>1.74499996319354E-6</c:v>
                </c:pt>
                <c:pt idx="824">
                  <c:v>1.7350000689475501E-6</c:v>
                </c:pt>
                <c:pt idx="825">
                  <c:v>1.7350000689475501E-6</c:v>
                </c:pt>
                <c:pt idx="826">
                  <c:v>1.73000012182455E-6</c:v>
                </c:pt>
                <c:pt idx="827">
                  <c:v>1.7400000160705499E-6</c:v>
                </c:pt>
                <c:pt idx="828">
                  <c:v>1.7350000689475501E-6</c:v>
                </c:pt>
                <c:pt idx="829">
                  <c:v>1.73000012182455E-6</c:v>
                </c:pt>
                <c:pt idx="830">
                  <c:v>1.73000012182455E-6</c:v>
                </c:pt>
                <c:pt idx="831">
                  <c:v>1.7250000610147201E-6</c:v>
                </c:pt>
                <c:pt idx="832">
                  <c:v>1.7200000002048899E-6</c:v>
                </c:pt>
                <c:pt idx="833">
                  <c:v>1.7200000002048899E-6</c:v>
                </c:pt>
                <c:pt idx="834">
                  <c:v>1.7200000002048899E-6</c:v>
                </c:pt>
                <c:pt idx="835">
                  <c:v>1.71499993939505E-6</c:v>
                </c:pt>
                <c:pt idx="836">
                  <c:v>1.70499993146222E-6</c:v>
                </c:pt>
                <c:pt idx="837">
                  <c:v>1.71499993939505E-6</c:v>
                </c:pt>
                <c:pt idx="838">
                  <c:v>1.6999998706523901E-6</c:v>
                </c:pt>
                <c:pt idx="839">
                  <c:v>1.6949998098425499E-6</c:v>
                </c:pt>
                <c:pt idx="840">
                  <c:v>1.6949998098425499E-6</c:v>
                </c:pt>
                <c:pt idx="841">
                  <c:v>1.6999998706523901E-6</c:v>
                </c:pt>
                <c:pt idx="842">
                  <c:v>1.6949998098425499E-6</c:v>
                </c:pt>
                <c:pt idx="843">
                  <c:v>1.6949998098425499E-6</c:v>
                </c:pt>
                <c:pt idx="844">
                  <c:v>1.6949998098425499E-6</c:v>
                </c:pt>
                <c:pt idx="845">
                  <c:v>1.6899999764063899E-6</c:v>
                </c:pt>
                <c:pt idx="846">
                  <c:v>1.6849996882228801E-6</c:v>
                </c:pt>
                <c:pt idx="847">
                  <c:v>1.68999974903272E-6</c:v>
                </c:pt>
                <c:pt idx="848">
                  <c:v>1.68499991559656E-6</c:v>
                </c:pt>
                <c:pt idx="849">
                  <c:v>1.6749997939768899E-6</c:v>
                </c:pt>
                <c:pt idx="850">
                  <c:v>1.6749997939768899E-6</c:v>
                </c:pt>
                <c:pt idx="851">
                  <c:v>1.6699998468538901E-6</c:v>
                </c:pt>
                <c:pt idx="852">
                  <c:v>1.6749997939768899E-6</c:v>
                </c:pt>
                <c:pt idx="853">
                  <c:v>1.6749997939768899E-6</c:v>
                </c:pt>
                <c:pt idx="854">
                  <c:v>1.6649997860440599E-6</c:v>
                </c:pt>
                <c:pt idx="855">
                  <c:v>1.65999972523422E-6</c:v>
                </c:pt>
                <c:pt idx="856">
                  <c:v>1.65999972523422E-6</c:v>
                </c:pt>
                <c:pt idx="857">
                  <c:v>1.6649997860440599E-6</c:v>
                </c:pt>
                <c:pt idx="858">
                  <c:v>1.65999972523422E-6</c:v>
                </c:pt>
                <c:pt idx="859">
                  <c:v>1.6499998309882301E-6</c:v>
                </c:pt>
                <c:pt idx="860">
                  <c:v>1.6549996644243901E-6</c:v>
                </c:pt>
                <c:pt idx="861">
                  <c:v>1.6499998309882301E-6</c:v>
                </c:pt>
                <c:pt idx="862">
                  <c:v>1.6499998309882301E-6</c:v>
                </c:pt>
                <c:pt idx="863">
                  <c:v>1.6499998309882301E-6</c:v>
                </c:pt>
                <c:pt idx="864">
                  <c:v>1.6499998309882301E-6</c:v>
                </c:pt>
                <c:pt idx="865">
                  <c:v>1.6499998309882301E-6</c:v>
                </c:pt>
                <c:pt idx="866">
                  <c:v>1.6499998309882301E-6</c:v>
                </c:pt>
                <c:pt idx="867">
                  <c:v>1.6499998309882301E-6</c:v>
                </c:pt>
                <c:pt idx="868">
                  <c:v>1.6499998309882301E-6</c:v>
                </c:pt>
                <c:pt idx="869">
                  <c:v>1.6499998309882301E-6</c:v>
                </c:pt>
                <c:pt idx="870">
                  <c:v>1.6499998309882301E-6</c:v>
                </c:pt>
                <c:pt idx="871">
                  <c:v>1.6499998309882301E-6</c:v>
                </c:pt>
                <c:pt idx="872">
                  <c:v>1.6499998309882301E-6</c:v>
                </c:pt>
                <c:pt idx="873">
                  <c:v>1.6499998309882301E-6</c:v>
                </c:pt>
                <c:pt idx="874">
                  <c:v>1.6499998309882301E-6</c:v>
                </c:pt>
                <c:pt idx="875">
                  <c:v>1.6499998309882301E-6</c:v>
                </c:pt>
                <c:pt idx="876">
                  <c:v>1.6499998309882301E-6</c:v>
                </c:pt>
                <c:pt idx="877">
                  <c:v>1.6449997701783999E-6</c:v>
                </c:pt>
                <c:pt idx="878">
                  <c:v>1.6499998309882301E-6</c:v>
                </c:pt>
                <c:pt idx="879">
                  <c:v>1.6449997701783999E-6</c:v>
                </c:pt>
                <c:pt idx="880">
                  <c:v>1.6449997701783999E-6</c:v>
                </c:pt>
                <c:pt idx="881">
                  <c:v>1.6449997701783999E-6</c:v>
                </c:pt>
                <c:pt idx="882">
                  <c:v>1.63999970936856E-6</c:v>
                </c:pt>
                <c:pt idx="883">
                  <c:v>1.6449997701783999E-6</c:v>
                </c:pt>
                <c:pt idx="884">
                  <c:v>1.6349997622455701E-6</c:v>
                </c:pt>
                <c:pt idx="885">
                  <c:v>1.63999970936856E-6</c:v>
                </c:pt>
                <c:pt idx="886">
                  <c:v>1.6349997622455701E-6</c:v>
                </c:pt>
                <c:pt idx="887">
                  <c:v>1.62999970143573E-6</c:v>
                </c:pt>
                <c:pt idx="888">
                  <c:v>1.6349997622455701E-6</c:v>
                </c:pt>
                <c:pt idx="889">
                  <c:v>1.62999970143573E-6</c:v>
                </c:pt>
                <c:pt idx="890">
                  <c:v>1.62499986799957E-6</c:v>
                </c:pt>
                <c:pt idx="891">
                  <c:v>1.62499986799957E-6</c:v>
                </c:pt>
                <c:pt idx="892">
                  <c:v>1.6149997463798999E-6</c:v>
                </c:pt>
                <c:pt idx="893">
                  <c:v>1.6149997463798999E-6</c:v>
                </c:pt>
                <c:pt idx="894">
                  <c:v>1.6149997463798999E-6</c:v>
                </c:pt>
                <c:pt idx="895">
                  <c:v>1.60999968557007E-6</c:v>
                </c:pt>
                <c:pt idx="896">
                  <c:v>1.60499985213391E-6</c:v>
                </c:pt>
                <c:pt idx="897">
                  <c:v>1.60499985213391E-6</c:v>
                </c:pt>
                <c:pt idx="898">
                  <c:v>1.60499985213391E-6</c:v>
                </c:pt>
                <c:pt idx="899">
                  <c:v>1.59999979132408E-6</c:v>
                </c:pt>
                <c:pt idx="900">
                  <c:v>1.59999979132408E-6</c:v>
                </c:pt>
                <c:pt idx="901">
                  <c:v>1.5899998970780801E-6</c:v>
                </c:pt>
                <c:pt idx="902">
                  <c:v>1.5899998970780801E-6</c:v>
                </c:pt>
                <c:pt idx="903">
                  <c:v>1.5899998970780801E-6</c:v>
                </c:pt>
                <c:pt idx="904">
                  <c:v>1.5899998970780801E-6</c:v>
                </c:pt>
                <c:pt idx="905">
                  <c:v>1.5849998362682499E-6</c:v>
                </c:pt>
                <c:pt idx="906">
                  <c:v>1.5800000028320899E-6</c:v>
                </c:pt>
                <c:pt idx="907">
                  <c:v>1.5800000028320899E-6</c:v>
                </c:pt>
                <c:pt idx="908">
                  <c:v>1.57499994202225E-6</c:v>
                </c:pt>
                <c:pt idx="909">
                  <c:v>1.5650000477762601E-6</c:v>
                </c:pt>
                <c:pt idx="910">
                  <c:v>1.56000010065326E-6</c:v>
                </c:pt>
                <c:pt idx="911">
                  <c:v>1.56000010065326E-6</c:v>
                </c:pt>
                <c:pt idx="912">
                  <c:v>1.5499999790335999E-6</c:v>
                </c:pt>
                <c:pt idx="913">
                  <c:v>1.5499999790335999E-6</c:v>
                </c:pt>
                <c:pt idx="914">
                  <c:v>1.5499999790335999E-6</c:v>
                </c:pt>
                <c:pt idx="915">
                  <c:v>1.5499999790335999E-6</c:v>
                </c:pt>
                <c:pt idx="916">
                  <c:v>1.5499999790335999E-6</c:v>
                </c:pt>
                <c:pt idx="917">
                  <c:v>1.5499999790335999E-6</c:v>
                </c:pt>
                <c:pt idx="918">
                  <c:v>1.5499999790335999E-6</c:v>
                </c:pt>
                <c:pt idx="919">
                  <c:v>1.5499999790335999E-6</c:v>
                </c:pt>
                <c:pt idx="920">
                  <c:v>1.5499999790335999E-6</c:v>
                </c:pt>
                <c:pt idx="921">
                  <c:v>1.5499999790335999E-6</c:v>
                </c:pt>
                <c:pt idx="922">
                  <c:v>1.5499999790335999E-6</c:v>
                </c:pt>
                <c:pt idx="923">
                  <c:v>1.5499999790335999E-6</c:v>
                </c:pt>
                <c:pt idx="924">
                  <c:v>1.5499999790335999E-6</c:v>
                </c:pt>
                <c:pt idx="925">
                  <c:v>1.5499999790335999E-6</c:v>
                </c:pt>
                <c:pt idx="926">
                  <c:v>1.5499999790335999E-6</c:v>
                </c:pt>
                <c:pt idx="927">
                  <c:v>1.5499999790335999E-6</c:v>
                </c:pt>
                <c:pt idx="928">
                  <c:v>1.5499999790335999E-6</c:v>
                </c:pt>
                <c:pt idx="929">
                  <c:v>1.5499999790335999E-6</c:v>
                </c:pt>
                <c:pt idx="930">
                  <c:v>1.5499999790335999E-6</c:v>
                </c:pt>
                <c:pt idx="931">
                  <c:v>1.5499999790335999E-6</c:v>
                </c:pt>
                <c:pt idx="932">
                  <c:v>1.5400000847876E-6</c:v>
                </c:pt>
                <c:pt idx="933">
                  <c:v>1.54499991822376E-6</c:v>
                </c:pt>
                <c:pt idx="934">
                  <c:v>1.53500002397777E-6</c:v>
                </c:pt>
                <c:pt idx="935">
                  <c:v>1.53500002397777E-6</c:v>
                </c:pt>
                <c:pt idx="936">
                  <c:v>1.5250001297317699E-6</c:v>
                </c:pt>
                <c:pt idx="937">
                  <c:v>1.53000019054161E-6</c:v>
                </c:pt>
                <c:pt idx="938">
                  <c:v>1.5250001297317699E-6</c:v>
                </c:pt>
                <c:pt idx="939">
                  <c:v>1.5250001297317699E-6</c:v>
                </c:pt>
                <c:pt idx="940">
                  <c:v>1.5250001297317699E-6</c:v>
                </c:pt>
                <c:pt idx="941">
                  <c:v>1.5250001297317699E-6</c:v>
                </c:pt>
                <c:pt idx="942">
                  <c:v>1.5250001297317699E-6</c:v>
                </c:pt>
                <c:pt idx="943">
                  <c:v>1.5250001297317699E-6</c:v>
                </c:pt>
                <c:pt idx="944">
                  <c:v>1.5150001217989399E-6</c:v>
                </c:pt>
                <c:pt idx="945">
                  <c:v>1.5150001217989399E-6</c:v>
                </c:pt>
                <c:pt idx="946">
                  <c:v>1.51000017467595E-6</c:v>
                </c:pt>
                <c:pt idx="947">
                  <c:v>1.51000017467595E-6</c:v>
                </c:pt>
                <c:pt idx="948">
                  <c:v>1.51000017467595E-6</c:v>
                </c:pt>
                <c:pt idx="949">
                  <c:v>1.51000017467595E-6</c:v>
                </c:pt>
                <c:pt idx="950">
                  <c:v>1.51000017467595E-6</c:v>
                </c:pt>
                <c:pt idx="951">
                  <c:v>1.51000017467595E-6</c:v>
                </c:pt>
                <c:pt idx="952">
                  <c:v>1.51000017467595E-6</c:v>
                </c:pt>
                <c:pt idx="953">
                  <c:v>1.51000017467595E-6</c:v>
                </c:pt>
                <c:pt idx="954">
                  <c:v>1.51000017467595E-6</c:v>
                </c:pt>
                <c:pt idx="955">
                  <c:v>1.51000017467595E-6</c:v>
                </c:pt>
                <c:pt idx="956">
                  <c:v>1.51000017467595E-6</c:v>
                </c:pt>
                <c:pt idx="957">
                  <c:v>1.51000017467595E-6</c:v>
                </c:pt>
                <c:pt idx="958">
                  <c:v>1.51000017467595E-6</c:v>
                </c:pt>
                <c:pt idx="959">
                  <c:v>1.51000017467595E-6</c:v>
                </c:pt>
                <c:pt idx="960">
                  <c:v>1.51000017467595E-6</c:v>
                </c:pt>
                <c:pt idx="961">
                  <c:v>1.51000017467595E-6</c:v>
                </c:pt>
                <c:pt idx="962">
                  <c:v>1.51000017467595E-6</c:v>
                </c:pt>
                <c:pt idx="963">
                  <c:v>1.51000017467595E-6</c:v>
                </c:pt>
                <c:pt idx="964">
                  <c:v>1.51000017467595E-6</c:v>
                </c:pt>
                <c:pt idx="965">
                  <c:v>1.51000017467595E-6</c:v>
                </c:pt>
                <c:pt idx="966">
                  <c:v>1.51000017467595E-6</c:v>
                </c:pt>
                <c:pt idx="967">
                  <c:v>1.51000017467595E-6</c:v>
                </c:pt>
                <c:pt idx="968">
                  <c:v>1.51000017467595E-6</c:v>
                </c:pt>
                <c:pt idx="969">
                  <c:v>1.51000017467595E-6</c:v>
                </c:pt>
                <c:pt idx="970">
                  <c:v>1.51000017467595E-6</c:v>
                </c:pt>
                <c:pt idx="971">
                  <c:v>1.51000017467595E-6</c:v>
                </c:pt>
                <c:pt idx="972">
                  <c:v>1.51000017467595E-6</c:v>
                </c:pt>
                <c:pt idx="973">
                  <c:v>1.51000017467595E-6</c:v>
                </c:pt>
                <c:pt idx="974">
                  <c:v>1.51000017467595E-6</c:v>
                </c:pt>
                <c:pt idx="975">
                  <c:v>1.51000017467595E-6</c:v>
                </c:pt>
                <c:pt idx="976">
                  <c:v>1.51000017467595E-6</c:v>
                </c:pt>
                <c:pt idx="977">
                  <c:v>1.51000017467595E-6</c:v>
                </c:pt>
                <c:pt idx="978">
                  <c:v>1.51000017467595E-6</c:v>
                </c:pt>
                <c:pt idx="979">
                  <c:v>1.51000017467595E-6</c:v>
                </c:pt>
                <c:pt idx="980">
                  <c:v>1.51000017467595E-6</c:v>
                </c:pt>
                <c:pt idx="981">
                  <c:v>1.51000017467595E-6</c:v>
                </c:pt>
                <c:pt idx="982">
                  <c:v>1.51000017467595E-6</c:v>
                </c:pt>
                <c:pt idx="983">
                  <c:v>1.51000017467595E-6</c:v>
                </c:pt>
                <c:pt idx="984">
                  <c:v>1.51000017467595E-6</c:v>
                </c:pt>
                <c:pt idx="985">
                  <c:v>1.51000017467595E-6</c:v>
                </c:pt>
                <c:pt idx="986">
                  <c:v>1.5150001217989399E-6</c:v>
                </c:pt>
                <c:pt idx="987">
                  <c:v>1.51000017467595E-6</c:v>
                </c:pt>
                <c:pt idx="988">
                  <c:v>1.51000017467595E-6</c:v>
                </c:pt>
                <c:pt idx="989">
                  <c:v>1.5150001217989399E-6</c:v>
                </c:pt>
                <c:pt idx="990">
                  <c:v>1.5150001217989399E-6</c:v>
                </c:pt>
                <c:pt idx="991">
                  <c:v>1.52000006892194E-6</c:v>
                </c:pt>
                <c:pt idx="992">
                  <c:v>1.5150001217989399E-6</c:v>
                </c:pt>
                <c:pt idx="993">
                  <c:v>1.52000006892194E-6</c:v>
                </c:pt>
                <c:pt idx="994">
                  <c:v>1.52500001604494E-6</c:v>
                </c:pt>
                <c:pt idx="995">
                  <c:v>1.5150001217989399E-6</c:v>
                </c:pt>
                <c:pt idx="996">
                  <c:v>1.52500001604494E-6</c:v>
                </c:pt>
                <c:pt idx="997">
                  <c:v>1.53500002397777E-6</c:v>
                </c:pt>
                <c:pt idx="998">
                  <c:v>1.54499991822376E-6</c:v>
                </c:pt>
                <c:pt idx="999">
                  <c:v>1.5499999790335999E-6</c:v>
                </c:pt>
                <c:pt idx="1000">
                  <c:v>1.56000010065326E-6</c:v>
                </c:pt>
                <c:pt idx="1001">
                  <c:v>1.5699999948992599E-6</c:v>
                </c:pt>
                <c:pt idx="1002">
                  <c:v>1.5899998970780801E-6</c:v>
                </c:pt>
                <c:pt idx="1003">
                  <c:v>1.60499985213391E-6</c:v>
                </c:pt>
                <c:pt idx="1004">
                  <c:v>1.61999980718974E-6</c:v>
                </c:pt>
                <c:pt idx="1005">
                  <c:v>1.62999970143573E-6</c:v>
                </c:pt>
                <c:pt idx="1006">
                  <c:v>1.6449997701783999E-6</c:v>
                </c:pt>
                <c:pt idx="1007">
                  <c:v>1.6499998309882301E-6</c:v>
                </c:pt>
                <c:pt idx="1008">
                  <c:v>1.6549996644243901E-6</c:v>
                </c:pt>
                <c:pt idx="1009">
                  <c:v>1.6699998468538901E-6</c:v>
                </c:pt>
                <c:pt idx="1010">
                  <c:v>1.70499993146222E-6</c:v>
                </c:pt>
                <c:pt idx="1011">
                  <c:v>1.7200000002048899E-6</c:v>
                </c:pt>
                <c:pt idx="1012">
                  <c:v>1.73499995526071E-6</c:v>
                </c:pt>
                <c:pt idx="1013">
                  <c:v>1.7549998574395399E-6</c:v>
                </c:pt>
                <c:pt idx="1014">
                  <c:v>1.76499997905921E-6</c:v>
                </c:pt>
                <c:pt idx="1015">
                  <c:v>1.79499988917086E-6</c:v>
                </c:pt>
                <c:pt idx="1016">
                  <c:v>1.8099999579135301E-6</c:v>
                </c:pt>
                <c:pt idx="1017">
                  <c:v>1.83499992090219E-6</c:v>
                </c:pt>
                <c:pt idx="1018">
                  <c:v>1.86000011126452E-6</c:v>
                </c:pt>
                <c:pt idx="1019">
                  <c:v>1.88000012713018E-6</c:v>
                </c:pt>
                <c:pt idx="1020">
                  <c:v>1.9149997569911601E-6</c:v>
                </c:pt>
                <c:pt idx="1021">
                  <c:v>1.9399999473534901E-6</c:v>
                </c:pt>
                <c:pt idx="1022">
                  <c:v>1.9700000848388299E-6</c:v>
                </c:pt>
                <c:pt idx="1023">
                  <c:v>1.9850001535814899E-6</c:v>
                </c:pt>
                <c:pt idx="1024">
                  <c:v>2.0200000108161399E-6</c:v>
                </c:pt>
                <c:pt idx="1025">
                  <c:v>2.0550000954244701E-6</c:v>
                </c:pt>
                <c:pt idx="1026">
                  <c:v>2.07999983103945E-6</c:v>
                </c:pt>
                <c:pt idx="1027">
                  <c:v>2.1099999685247801E-6</c:v>
                </c:pt>
                <c:pt idx="1028">
                  <c:v>2.1400001060101199E-6</c:v>
                </c:pt>
                <c:pt idx="1029">
                  <c:v>2.1649998416250999E-6</c:v>
                </c:pt>
                <c:pt idx="1030">
                  <c:v>2.20999982047942E-6</c:v>
                </c:pt>
                <c:pt idx="1031">
                  <c:v>2.23500001084175E-6</c:v>
                </c:pt>
                <c:pt idx="1032">
                  <c:v>2.2700000954500802E-6</c:v>
                </c:pt>
                <c:pt idx="1033">
                  <c:v>2.3050001800584099E-6</c:v>
                </c:pt>
                <c:pt idx="1034">
                  <c:v>2.3450002117897299E-6</c:v>
                </c:pt>
                <c:pt idx="1035">
                  <c:v>2.3850002435210601E-6</c:v>
                </c:pt>
                <c:pt idx="1036">
                  <c:v>2.4100002065097202E-6</c:v>
                </c:pt>
                <c:pt idx="1037">
                  <c:v>2.4650000796100298E-6</c:v>
                </c:pt>
                <c:pt idx="1038">
                  <c:v>2.5049998839676799E-6</c:v>
                </c:pt>
                <c:pt idx="1039">
                  <c:v>2.5300000743300099E-6</c:v>
                </c:pt>
                <c:pt idx="1040">
                  <c:v>2.5800002276810102E-6</c:v>
                </c:pt>
                <c:pt idx="1041">
                  <c:v>2.6200002594123298E-6</c:v>
                </c:pt>
                <c:pt idx="1042">
                  <c:v>2.6699999580159699E-6</c:v>
                </c:pt>
                <c:pt idx="1043">
                  <c:v>2.7049998152506301E-6</c:v>
                </c:pt>
                <c:pt idx="1044">
                  <c:v>2.7599999157246198E-6</c:v>
                </c:pt>
                <c:pt idx="1045">
                  <c:v>2.7950002277066199E-6</c:v>
                </c:pt>
                <c:pt idx="1046">
                  <c:v>2.83500003206427E-6</c:v>
                </c:pt>
                <c:pt idx="1047">
                  <c:v>2.88999990516458E-6</c:v>
                </c:pt>
                <c:pt idx="1048">
                  <c:v>2.9349998840189001E-6</c:v>
                </c:pt>
                <c:pt idx="1049">
                  <c:v>2.9950001589895599E-6</c:v>
                </c:pt>
                <c:pt idx="1050">
                  <c:v>3.0400001378438901E-6</c:v>
                </c:pt>
                <c:pt idx="1051">
                  <c:v>3.0849998893245301E-6</c:v>
                </c:pt>
                <c:pt idx="1052">
                  <c:v>3.1650001801608499E-6</c:v>
                </c:pt>
                <c:pt idx="1053">
                  <c:v>3.2000000373955101E-6</c:v>
                </c:pt>
                <c:pt idx="1054">
                  <c:v>3.2699997518648101E-6</c:v>
                </c:pt>
                <c:pt idx="1055">
                  <c:v>3.3299997994617999E-6</c:v>
                </c:pt>
                <c:pt idx="1056">
                  <c:v>3.38499967256211E-6</c:v>
                </c:pt>
                <c:pt idx="1057">
                  <c:v>3.4400000004097798E-6</c:v>
                </c:pt>
                <c:pt idx="1058">
                  <c:v>3.4949996461364199E-6</c:v>
                </c:pt>
                <c:pt idx="1059">
                  <c:v>3.5549996937334E-6</c:v>
                </c:pt>
                <c:pt idx="1060">
                  <c:v>3.6199999158270602E-6</c:v>
                </c:pt>
                <c:pt idx="1061">
                  <c:v>3.6650003494287299E-6</c:v>
                </c:pt>
                <c:pt idx="1062">
                  <c:v>3.72499971490469E-6</c:v>
                </c:pt>
                <c:pt idx="1063">
                  <c:v>3.7899997096246798E-6</c:v>
                </c:pt>
                <c:pt idx="1064">
                  <c:v>3.8599996514676596E-6</c:v>
                </c:pt>
                <c:pt idx="1065">
                  <c:v>3.9199999264383197E-6</c:v>
                </c:pt>
                <c:pt idx="1066">
                  <c:v>3.98500060327933E-6</c:v>
                </c:pt>
                <c:pt idx="1067">
                  <c:v>4.0750005609879702E-6</c:v>
                </c:pt>
                <c:pt idx="1068">
                  <c:v>4.1600005715736103E-6</c:v>
                </c:pt>
                <c:pt idx="1069">
                  <c:v>4.2400001802889097E-6</c:v>
                </c:pt>
                <c:pt idx="1070">
                  <c:v>4.2900001062662298E-6</c:v>
                </c:pt>
                <c:pt idx="1071">
                  <c:v>4.36999971498153E-6</c:v>
                </c:pt>
                <c:pt idx="1072">
                  <c:v>4.4449998313211802E-6</c:v>
                </c:pt>
                <c:pt idx="1073">
                  <c:v>4.5099995986674904E-6</c:v>
                </c:pt>
                <c:pt idx="1074">
                  <c:v>4.5750002755084998E-6</c:v>
                </c:pt>
                <c:pt idx="1075">
                  <c:v>4.6449999899777999E-6</c:v>
                </c:pt>
                <c:pt idx="1076">
                  <c:v>4.7300004553108002E-6</c:v>
                </c:pt>
                <c:pt idx="1077">
                  <c:v>4.7949993131624001E-6</c:v>
                </c:pt>
                <c:pt idx="1078">
                  <c:v>4.8800002332427497E-6</c:v>
                </c:pt>
                <c:pt idx="1079">
                  <c:v>4.9700001909513899E-6</c:v>
                </c:pt>
                <c:pt idx="1080">
                  <c:v>5.06000014866003E-6</c:v>
                </c:pt>
                <c:pt idx="1081">
                  <c:v>5.1300003178766903E-6</c:v>
                </c:pt>
                <c:pt idx="1082">
                  <c:v>5.2000004870933396E-6</c:v>
                </c:pt>
                <c:pt idx="1083">
                  <c:v>5.2850000429316398E-6</c:v>
                </c:pt>
                <c:pt idx="1084">
                  <c:v>5.36000015927129E-6</c:v>
                </c:pt>
                <c:pt idx="1085">
                  <c:v>5.4499996622325802E-6</c:v>
                </c:pt>
                <c:pt idx="1086">
                  <c:v>5.5350001275655797E-6</c:v>
                </c:pt>
                <c:pt idx="1087">
                  <c:v>5.6150006457755799E-6</c:v>
                </c:pt>
                <c:pt idx="1088">
                  <c:v>5.71500004298286E-6</c:v>
                </c:pt>
                <c:pt idx="1089">
                  <c:v>5.7799993555818202E-6</c:v>
                </c:pt>
                <c:pt idx="1090">
                  <c:v>5.8649993661674603E-6</c:v>
                </c:pt>
                <c:pt idx="1091">
                  <c:v>5.9549997786234599E-6</c:v>
                </c:pt>
                <c:pt idx="1092">
                  <c:v>6.0400006987038001E-6</c:v>
                </c:pt>
                <c:pt idx="1093">
                  <c:v>6.1250002545421003E-6</c:v>
                </c:pt>
                <c:pt idx="1094">
                  <c:v>6.2150002122507397E-6</c:v>
                </c:pt>
                <c:pt idx="1095">
                  <c:v>6.3000006775837298E-6</c:v>
                </c:pt>
                <c:pt idx="1096">
                  <c:v>6.3900006352923802E-6</c:v>
                </c:pt>
                <c:pt idx="1097">
                  <c:v>6.4750006458780203E-6</c:v>
                </c:pt>
                <c:pt idx="1098">
                  <c:v>6.5699996412149597E-6</c:v>
                </c:pt>
                <c:pt idx="1099">
                  <c:v>6.6450002123019599E-6</c:v>
                </c:pt>
                <c:pt idx="1100">
                  <c:v>6.7449991547618899E-6</c:v>
                </c:pt>
                <c:pt idx="1101">
                  <c:v>6.8349995672178903E-6</c:v>
                </c:pt>
                <c:pt idx="1102">
                  <c:v>6.9199995778035296E-6</c:v>
                </c:pt>
                <c:pt idx="1103">
                  <c:v>7.0149994826351699E-6</c:v>
                </c:pt>
                <c:pt idx="1104">
                  <c:v>7.0949995460978201E-6</c:v>
                </c:pt>
                <c:pt idx="1105">
                  <c:v>7.1849995038064603E-6</c:v>
                </c:pt>
                <c:pt idx="1106">
                  <c:v>7.2800003181327998E-6</c:v>
                </c:pt>
                <c:pt idx="1107">
                  <c:v>7.38500011721043E-6</c:v>
                </c:pt>
                <c:pt idx="1108">
                  <c:v>7.4549993769323902E-6</c:v>
                </c:pt>
                <c:pt idx="1109">
                  <c:v>7.5500001912587297E-6</c:v>
                </c:pt>
                <c:pt idx="1110">
                  <c:v>7.6449996413430199E-6</c:v>
                </c:pt>
                <c:pt idx="1111">
                  <c:v>7.7400000009220093E-6</c:v>
                </c:pt>
                <c:pt idx="1112">
                  <c:v>7.8399998528766395E-6</c:v>
                </c:pt>
                <c:pt idx="1113">
                  <c:v>7.9100000220932998E-6</c:v>
                </c:pt>
                <c:pt idx="1114">
                  <c:v>8.0050012911669893E-6</c:v>
                </c:pt>
                <c:pt idx="1115">
                  <c:v>8.1000016507459804E-6</c:v>
                </c:pt>
                <c:pt idx="1116">
                  <c:v>8.1550006143515896E-6</c:v>
                </c:pt>
                <c:pt idx="1117">
                  <c:v>8.1800008047139204E-6</c:v>
                </c:pt>
                <c:pt idx="1118">
                  <c:v>8.1750013123382797E-6</c:v>
                </c:pt>
                <c:pt idx="1119">
                  <c:v>8.1550006143515896E-6</c:v>
                </c:pt>
                <c:pt idx="1120">
                  <c:v>8.1150010373676196E-6</c:v>
                </c:pt>
                <c:pt idx="1121">
                  <c:v>8.0900008470052802E-6</c:v>
                </c:pt>
                <c:pt idx="1122">
                  <c:v>8.0650006566429494E-6</c:v>
                </c:pt>
                <c:pt idx="1123">
                  <c:v>8.0600011642673002E-6</c:v>
                </c:pt>
                <c:pt idx="1124">
                  <c:v>8.0600011642673002E-6</c:v>
                </c:pt>
                <c:pt idx="1125">
                  <c:v>8.0600020737620003E-6</c:v>
                </c:pt>
                <c:pt idx="1126">
                  <c:v>8.0500012700213102E-6</c:v>
                </c:pt>
                <c:pt idx="1127">
                  <c:v>8.0800009527592903E-6</c:v>
                </c:pt>
                <c:pt idx="1128">
                  <c:v>8.0650006566429494E-6</c:v>
                </c:pt>
                <c:pt idx="1129">
                  <c:v>8.0450017776456594E-6</c:v>
                </c:pt>
                <c:pt idx="1130">
                  <c:v>8.0250010796589692E-6</c:v>
                </c:pt>
                <c:pt idx="1131">
                  <c:v>8.0150011854129793E-6</c:v>
                </c:pt>
                <c:pt idx="1132">
                  <c:v>7.9900000855559398E-6</c:v>
                </c:pt>
                <c:pt idx="1133">
                  <c:v>7.9649998951936107E-6</c:v>
                </c:pt>
                <c:pt idx="1134">
                  <c:v>7.9399997048312798E-6</c:v>
                </c:pt>
                <c:pt idx="1135">
                  <c:v>7.9399997048312798E-6</c:v>
                </c:pt>
                <c:pt idx="1136">
                  <c:v>7.9150004239636406E-6</c:v>
                </c:pt>
                <c:pt idx="1137">
                  <c:v>7.8950006354716606E-6</c:v>
                </c:pt>
                <c:pt idx="1138">
                  <c:v>7.8749999374849705E-6</c:v>
                </c:pt>
                <c:pt idx="1139">
                  <c:v>7.8700004451093196E-6</c:v>
                </c:pt>
                <c:pt idx="1140">
                  <c:v>7.8550001489929804E-6</c:v>
                </c:pt>
                <c:pt idx="1141">
                  <c:v>7.8450002547469904E-6</c:v>
                </c:pt>
                <c:pt idx="1142">
                  <c:v>7.8149996625143103E-6</c:v>
                </c:pt>
                <c:pt idx="1143">
                  <c:v>7.8049997682683102E-6</c:v>
                </c:pt>
                <c:pt idx="1144">
                  <c:v>7.7899994721519693E-6</c:v>
                </c:pt>
                <c:pt idx="1145">
                  <c:v>7.7749991760356301E-6</c:v>
                </c:pt>
                <c:pt idx="1146">
                  <c:v>7.7450004027923501E-6</c:v>
                </c:pt>
                <c:pt idx="1147">
                  <c:v>7.7349995990516601E-6</c:v>
                </c:pt>
                <c:pt idx="1148">
                  <c:v>7.71499981055967E-6</c:v>
                </c:pt>
                <c:pt idx="1149">
                  <c:v>7.6749993240809999E-6</c:v>
                </c:pt>
                <c:pt idx="1150">
                  <c:v>7.6699998317053508E-6</c:v>
                </c:pt>
                <c:pt idx="1151">
                  <c:v>7.6449996413430199E-6</c:v>
                </c:pt>
                <c:pt idx="1152">
                  <c:v>7.6349988376023197E-6</c:v>
                </c:pt>
                <c:pt idx="1153">
                  <c:v>7.6049996096116897E-6</c:v>
                </c:pt>
                <c:pt idx="1154">
                  <c:v>7.5999996624886896E-6</c:v>
                </c:pt>
                <c:pt idx="1155">
                  <c:v>7.5699995250033604E-6</c:v>
                </c:pt>
                <c:pt idx="1156">
                  <c:v>7.5449997893883796E-6</c:v>
                </c:pt>
                <c:pt idx="1157">
                  <c:v>7.5099997047800503E-6</c:v>
                </c:pt>
                <c:pt idx="1158">
                  <c:v>7.4999998105340603E-6</c:v>
                </c:pt>
                <c:pt idx="1159">
                  <c:v>7.4799995672947202E-6</c:v>
                </c:pt>
                <c:pt idx="1160">
                  <c:v>7.4599993240553801E-6</c:v>
                </c:pt>
                <c:pt idx="1161">
                  <c:v>7.4349991336930501E-6</c:v>
                </c:pt>
                <c:pt idx="1162">
                  <c:v>7.41499889045371E-6</c:v>
                </c:pt>
                <c:pt idx="1163">
                  <c:v>7.37999926059274E-6</c:v>
                </c:pt>
                <c:pt idx="1164">
                  <c:v>7.37499931346974E-6</c:v>
                </c:pt>
                <c:pt idx="1165">
                  <c:v>7.3549990702303998E-6</c:v>
                </c:pt>
                <c:pt idx="1166">
                  <c:v>7.33499973648577E-6</c:v>
                </c:pt>
                <c:pt idx="1167">
                  <c:v>7.3149994932464299E-6</c:v>
                </c:pt>
                <c:pt idx="1168">
                  <c:v>7.2800003181327998E-6</c:v>
                </c:pt>
                <c:pt idx="1169">
                  <c:v>7.2600000748934597E-6</c:v>
                </c:pt>
                <c:pt idx="1170">
                  <c:v>7.2449997787771196E-6</c:v>
                </c:pt>
                <c:pt idx="1171">
                  <c:v>7.2349998845311297E-6</c:v>
                </c:pt>
                <c:pt idx="1172">
                  <c:v>7.2049997470457996E-6</c:v>
                </c:pt>
                <c:pt idx="1173">
                  <c:v>7.1700001171848203E-6</c:v>
                </c:pt>
                <c:pt idx="1174">
                  <c:v>7.1599997681914803E-6</c:v>
                </c:pt>
                <c:pt idx="1175">
                  <c:v>7.1399999796994903E-6</c:v>
                </c:pt>
                <c:pt idx="1176">
                  <c:v>7.1349995778291402E-6</c:v>
                </c:pt>
                <c:pt idx="1177">
                  <c:v>7.0999994932208202E-6</c:v>
                </c:pt>
                <c:pt idx="1178">
                  <c:v>7.0750002123531801E-6</c:v>
                </c:pt>
                <c:pt idx="1179">
                  <c:v>7.0500000219908501E-6</c:v>
                </c:pt>
                <c:pt idx="1180">
                  <c:v>7.03499972587451E-6</c:v>
                </c:pt>
                <c:pt idx="1181">
                  <c:v>7.0149994826351699E-6</c:v>
                </c:pt>
                <c:pt idx="1182">
                  <c:v>6.9949992393958298E-6</c:v>
                </c:pt>
                <c:pt idx="1183">
                  <c:v>6.9549996624118598E-6</c:v>
                </c:pt>
                <c:pt idx="1184">
                  <c:v>6.9499997152888597E-6</c:v>
                </c:pt>
                <c:pt idx="1185">
                  <c:v>6.9299994720495297E-6</c:v>
                </c:pt>
                <c:pt idx="1186">
                  <c:v>6.9099996835575397E-6</c:v>
                </c:pt>
                <c:pt idx="1187">
                  <c:v>6.8899994403182004E-6</c:v>
                </c:pt>
                <c:pt idx="1188">
                  <c:v>6.8849999479425597E-6</c:v>
                </c:pt>
                <c:pt idx="1189">
                  <c:v>6.8499998633342304E-6</c:v>
                </c:pt>
                <c:pt idx="1190">
                  <c:v>6.8149993239785502E-6</c:v>
                </c:pt>
                <c:pt idx="1191">
                  <c:v>6.8049994297325603E-6</c:v>
                </c:pt>
                <c:pt idx="1192">
                  <c:v>6.7749992922472302E-6</c:v>
                </c:pt>
                <c:pt idx="1193">
                  <c:v>6.7449996095092501E-6</c:v>
                </c:pt>
                <c:pt idx="1194">
                  <c:v>6.72499936626991E-6</c:v>
                </c:pt>
                <c:pt idx="1195">
                  <c:v>6.70500003252527E-6</c:v>
                </c:pt>
                <c:pt idx="1196">
                  <c:v>6.70500003252527E-6</c:v>
                </c:pt>
                <c:pt idx="1197">
                  <c:v>6.6749998950399399E-6</c:v>
                </c:pt>
                <c:pt idx="1198">
                  <c:v>6.6549996518005998E-6</c:v>
                </c:pt>
                <c:pt idx="1199">
                  <c:v>6.6299994614382698E-6</c:v>
                </c:pt>
                <c:pt idx="1200">
                  <c:v>6.6149996200692798E-6</c:v>
                </c:pt>
                <c:pt idx="1201">
                  <c:v>6.5850008468259998E-6</c:v>
                </c:pt>
                <c:pt idx="1202">
                  <c:v>6.5650006035866597E-6</c:v>
                </c:pt>
                <c:pt idx="1203">
                  <c:v>6.5500003074703196E-6</c:v>
                </c:pt>
                <c:pt idx="1204">
                  <c:v>6.5300000642309897E-6</c:v>
                </c:pt>
                <c:pt idx="1205">
                  <c:v>6.4999999267456503E-6</c:v>
                </c:pt>
                <c:pt idx="1206">
                  <c:v>6.4949999796226604E-6</c:v>
                </c:pt>
                <c:pt idx="1207">
                  <c:v>6.4650002968846803E-6</c:v>
                </c:pt>
                <c:pt idx="1208">
                  <c:v>6.4400001065223402E-6</c:v>
                </c:pt>
                <c:pt idx="1209">
                  <c:v>6.4250007199007002E-6</c:v>
                </c:pt>
                <c:pt idx="1210">
                  <c:v>6.4150008256547102E-6</c:v>
                </c:pt>
                <c:pt idx="1211">
                  <c:v>6.3850006881693801E-6</c:v>
                </c:pt>
                <c:pt idx="1212">
                  <c:v>6.36500044493004E-6</c:v>
                </c:pt>
                <c:pt idx="1213">
                  <c:v>6.33500076219206E-6</c:v>
                </c:pt>
                <c:pt idx="1214">
                  <c:v>6.3300008150690701E-6</c:v>
                </c:pt>
                <c:pt idx="1215">
                  <c:v>6.32000092082307E-6</c:v>
                </c:pt>
                <c:pt idx="1216">
                  <c:v>6.2800004343443999E-6</c:v>
                </c:pt>
                <c:pt idx="1217">
                  <c:v>6.2750004872213998E-6</c:v>
                </c:pt>
                <c:pt idx="1218">
                  <c:v>6.2500002968590698E-6</c:v>
                </c:pt>
                <c:pt idx="1219">
                  <c:v>6.2300000536197297E-6</c:v>
                </c:pt>
                <c:pt idx="1220">
                  <c:v>6.2150002122507397E-6</c:v>
                </c:pt>
                <c:pt idx="1221">
                  <c:v>6.1999999161343996E-6</c:v>
                </c:pt>
                <c:pt idx="1222">
                  <c:v>6.1550003920274304E-6</c:v>
                </c:pt>
                <c:pt idx="1223">
                  <c:v>6.1450000430340802E-6</c:v>
                </c:pt>
                <c:pt idx="1224">
                  <c:v>6.1199998526717502E-6</c:v>
                </c:pt>
                <c:pt idx="1225">
                  <c:v>6.1199998526717502E-6</c:v>
                </c:pt>
                <c:pt idx="1226">
                  <c:v>6.0950005718041203E-6</c:v>
                </c:pt>
                <c:pt idx="1227">
                  <c:v>6.0600004871957902E-6</c:v>
                </c:pt>
                <c:pt idx="1228">
                  <c:v>6.0550005400727901E-6</c:v>
                </c:pt>
                <c:pt idx="1229">
                  <c:v>6.02000045546446E-6</c:v>
                </c:pt>
                <c:pt idx="1230">
                  <c:v>6.01000010647112E-6</c:v>
                </c:pt>
                <c:pt idx="1231">
                  <c:v>5.9900003179791299E-6</c:v>
                </c:pt>
                <c:pt idx="1232">
                  <c:v>5.9799999689857899E-6</c:v>
                </c:pt>
                <c:pt idx="1233">
                  <c:v>5.9549997786234599E-6</c:v>
                </c:pt>
                <c:pt idx="1234">
                  <c:v>5.9449998843774597E-6</c:v>
                </c:pt>
                <c:pt idx="1235">
                  <c:v>5.9200001487624798E-6</c:v>
                </c:pt>
                <c:pt idx="1236">
                  <c:v>5.8949999584001396E-6</c:v>
                </c:pt>
                <c:pt idx="1237">
                  <c:v>5.8749997151608096E-6</c:v>
                </c:pt>
                <c:pt idx="1238">
                  <c:v>5.8649993661674603E-6</c:v>
                </c:pt>
                <c:pt idx="1239">
                  <c:v>5.8449995776754804E-6</c:v>
                </c:pt>
                <c:pt idx="1240">
                  <c:v>5.8149989854427901E-6</c:v>
                </c:pt>
                <c:pt idx="1241">
                  <c:v>5.7999991440738001E-6</c:v>
                </c:pt>
                <c:pt idx="1242">
                  <c:v>5.7849993027048101E-6</c:v>
                </c:pt>
                <c:pt idx="1243">
                  <c:v>5.7699994613358201E-6</c:v>
                </c:pt>
                <c:pt idx="1244">
                  <c:v>5.7550000747141801E-6</c:v>
                </c:pt>
                <c:pt idx="1245">
                  <c:v>5.7299998843518501E-6</c:v>
                </c:pt>
                <c:pt idx="1246">
                  <c:v>5.70499969398952E-6</c:v>
                </c:pt>
                <c:pt idx="1247">
                  <c:v>5.6949997997435199E-6</c:v>
                </c:pt>
                <c:pt idx="1248">
                  <c:v>5.67500001125154E-6</c:v>
                </c:pt>
                <c:pt idx="1249">
                  <c:v>5.6599997151351999E-6</c:v>
                </c:pt>
                <c:pt idx="1250">
                  <c:v>5.6549997680121999E-6</c:v>
                </c:pt>
                <c:pt idx="1251">
                  <c:v>5.6200005928985698E-6</c:v>
                </c:pt>
                <c:pt idx="1252">
                  <c:v>5.5950004025362398E-6</c:v>
                </c:pt>
                <c:pt idx="1253">
                  <c:v>5.5750001592968997E-6</c:v>
                </c:pt>
                <c:pt idx="1254">
                  <c:v>5.5600003179279097E-6</c:v>
                </c:pt>
                <c:pt idx="1255">
                  <c:v>5.5499999689345697E-6</c:v>
                </c:pt>
                <c:pt idx="1256">
                  <c:v>5.5400000746885704E-6</c:v>
                </c:pt>
                <c:pt idx="1257">
                  <c:v>5.5049999900802496E-6</c:v>
                </c:pt>
                <c:pt idx="1258">
                  <c:v>5.4900001487112604E-6</c:v>
                </c:pt>
                <c:pt idx="1259">
                  <c:v>5.4699999054719203E-6</c:v>
                </c:pt>
                <c:pt idx="1260">
                  <c:v>5.4649999583489202E-6</c:v>
                </c:pt>
                <c:pt idx="1261">
                  <c:v>5.4399997679865902E-6</c:v>
                </c:pt>
                <c:pt idx="1262">
                  <c:v>5.42999941899324E-6</c:v>
                </c:pt>
                <c:pt idx="1263">
                  <c:v>5.4100000852486102E-6</c:v>
                </c:pt>
                <c:pt idx="1264">
                  <c:v>5.4099996305012601E-6</c:v>
                </c:pt>
                <c:pt idx="1265">
                  <c:v>5.38499989488627E-6</c:v>
                </c:pt>
                <c:pt idx="1266">
                  <c:v>5.3699995987699299E-6</c:v>
                </c:pt>
                <c:pt idx="1267">
                  <c:v>5.35999970452394E-6</c:v>
                </c:pt>
                <c:pt idx="1268">
                  <c:v>5.3449994084075999E-6</c:v>
                </c:pt>
                <c:pt idx="1269">
                  <c:v>5.3399994612845999E-6</c:v>
                </c:pt>
                <c:pt idx="1270">
                  <c:v>5.3249996199156098E-6</c:v>
                </c:pt>
                <c:pt idx="1271">
                  <c:v>5.3149997256696199E-6</c:v>
                </c:pt>
                <c:pt idx="1272">
                  <c:v>5.3049998314236198E-6</c:v>
                </c:pt>
                <c:pt idx="1273">
                  <c:v>5.2849995881842898E-6</c:v>
                </c:pt>
                <c:pt idx="1274">
                  <c:v>5.2749992391909396E-6</c:v>
                </c:pt>
                <c:pt idx="1275">
                  <c:v>5.2649993449449497E-6</c:v>
                </c:pt>
                <c:pt idx="1276">
                  <c:v>5.2450000112003096E-6</c:v>
                </c:pt>
                <c:pt idx="1277">
                  <c:v>5.2350001169543197E-6</c:v>
                </c:pt>
                <c:pt idx="1278">
                  <c:v>5.2200002755853297E-6</c:v>
                </c:pt>
                <c:pt idx="1279">
                  <c:v>5.2000004870933396E-6</c:v>
                </c:pt>
                <c:pt idx="1280">
                  <c:v>5.1900005928473496E-6</c:v>
                </c:pt>
                <c:pt idx="1281">
                  <c:v>5.1750002967310104E-6</c:v>
                </c:pt>
                <c:pt idx="1282">
                  <c:v>5.1700003496080104E-6</c:v>
                </c:pt>
                <c:pt idx="1283">
                  <c:v>5.1600009101093696E-6</c:v>
                </c:pt>
                <c:pt idx="1284">
                  <c:v>5.1500005611160296E-6</c:v>
                </c:pt>
                <c:pt idx="1285">
                  <c:v>5.1400006668700303E-6</c:v>
                </c:pt>
                <c:pt idx="1286">
                  <c:v>5.1150004765077003E-6</c:v>
                </c:pt>
                <c:pt idx="1287">
                  <c:v>5.1000001803913602E-6</c:v>
                </c:pt>
                <c:pt idx="1288">
                  <c:v>5.0800003918993702E-6</c:v>
                </c:pt>
                <c:pt idx="1289">
                  <c:v>5.0700004976533802E-6</c:v>
                </c:pt>
                <c:pt idx="1290">
                  <c:v>5.0700004976533802E-6</c:v>
                </c:pt>
                <c:pt idx="1291">
                  <c:v>5.0550002015370401E-6</c:v>
                </c:pt>
                <c:pt idx="1292">
                  <c:v>5.0400003601680501E-6</c:v>
                </c:pt>
                <c:pt idx="1293">
                  <c:v>5.0250005187990601E-6</c:v>
                </c:pt>
                <c:pt idx="1294">
                  <c:v>5.0150001698057099E-6</c:v>
                </c:pt>
                <c:pt idx="1295">
                  <c:v>4.9899999794433799E-6</c:v>
                </c:pt>
                <c:pt idx="1296">
                  <c:v>4.9850000323203799E-6</c:v>
                </c:pt>
                <c:pt idx="1297">
                  <c:v>4.9649997890810398E-6</c:v>
                </c:pt>
                <c:pt idx="1298">
                  <c:v>4.9649997890810398E-6</c:v>
                </c:pt>
                <c:pt idx="1299">
                  <c:v>4.9299997044727198E-6</c:v>
                </c:pt>
                <c:pt idx="1300">
                  <c:v>4.9199998102267197E-6</c:v>
                </c:pt>
                <c:pt idx="1301">
                  <c:v>4.9049999688577296E-6</c:v>
                </c:pt>
                <c:pt idx="1302">
                  <c:v>4.8849997256183997E-6</c:v>
                </c:pt>
                <c:pt idx="1303">
                  <c:v>4.8849997256183997E-6</c:v>
                </c:pt>
                <c:pt idx="1304">
                  <c:v>4.8849997256183997E-6</c:v>
                </c:pt>
                <c:pt idx="1305">
                  <c:v>4.8599995352560603E-6</c:v>
                </c:pt>
                <c:pt idx="1306">
                  <c:v>4.8449996938870703E-6</c:v>
                </c:pt>
                <c:pt idx="1307">
                  <c:v>4.8299998525180803E-6</c:v>
                </c:pt>
                <c:pt idx="1308">
                  <c:v>4.8099996092787402E-6</c:v>
                </c:pt>
                <c:pt idx="1309">
                  <c:v>4.7949993131624001E-6</c:v>
                </c:pt>
                <c:pt idx="1310">
                  <c:v>4.7849998736637602E-6</c:v>
                </c:pt>
                <c:pt idx="1311">
                  <c:v>4.7849998736637602E-6</c:v>
                </c:pt>
                <c:pt idx="1312">
                  <c:v>4.7599996833014302E-6</c:v>
                </c:pt>
                <c:pt idx="1313">
                  <c:v>4.7599996833014302E-6</c:v>
                </c:pt>
                <c:pt idx="1314">
                  <c:v>4.7399998948094401E-6</c:v>
                </c:pt>
                <c:pt idx="1315">
                  <c:v>4.72000010631745E-6</c:v>
                </c:pt>
                <c:pt idx="1316">
                  <c:v>4.70500026494846E-6</c:v>
                </c:pt>
                <c:pt idx="1317">
                  <c:v>4.70500026494846E-6</c:v>
                </c:pt>
                <c:pt idx="1318">
                  <c:v>4.6850004764564801E-6</c:v>
                </c:pt>
                <c:pt idx="1319">
                  <c:v>4.6750001274631299E-6</c:v>
                </c:pt>
                <c:pt idx="1320">
                  <c:v>4.6700001803401299E-6</c:v>
                </c:pt>
                <c:pt idx="1321">
                  <c:v>4.6550003389711399E-6</c:v>
                </c:pt>
                <c:pt idx="1322">
                  <c:v>4.6350000957318099E-6</c:v>
                </c:pt>
                <c:pt idx="1323">
                  <c:v>4.6249997467384597E-6</c:v>
                </c:pt>
                <c:pt idx="1324">
                  <c:v>4.6099999053694697E-6</c:v>
                </c:pt>
                <c:pt idx="1325">
                  <c:v>4.5999995563761297E-6</c:v>
                </c:pt>
                <c:pt idx="1326">
                  <c:v>4.5900001168774898E-6</c:v>
                </c:pt>
                <c:pt idx="1327">
                  <c:v>4.5799997678841396E-6</c:v>
                </c:pt>
                <c:pt idx="1328">
                  <c:v>4.5799997678841396E-6</c:v>
                </c:pt>
                <c:pt idx="1329">
                  <c:v>4.5599999793921597E-6</c:v>
                </c:pt>
                <c:pt idx="1330">
                  <c:v>4.5400001909001697E-6</c:v>
                </c:pt>
                <c:pt idx="1331">
                  <c:v>4.5150000005378303E-6</c:v>
                </c:pt>
                <c:pt idx="1332">
                  <c:v>4.5100000534148404E-6</c:v>
                </c:pt>
                <c:pt idx="1333">
                  <c:v>4.5000001591688403E-6</c:v>
                </c:pt>
                <c:pt idx="1334">
                  <c:v>4.4799999159295103E-6</c:v>
                </c:pt>
                <c:pt idx="1335">
                  <c:v>4.4799999159295103E-6</c:v>
                </c:pt>
                <c:pt idx="1336">
                  <c:v>4.4650000745605203E-6</c:v>
                </c:pt>
                <c:pt idx="1337">
                  <c:v>4.4550001803145202E-6</c:v>
                </c:pt>
                <c:pt idx="1338">
                  <c:v>4.4349999370751902E-6</c:v>
                </c:pt>
                <c:pt idx="1339">
                  <c:v>4.41999964095884E-6</c:v>
                </c:pt>
                <c:pt idx="1340">
                  <c:v>4.4099997467128501E-6</c:v>
                </c:pt>
                <c:pt idx="1341">
                  <c:v>4.40499979958985E-6</c:v>
                </c:pt>
                <c:pt idx="1342">
                  <c:v>4.39499945059651E-6</c:v>
                </c:pt>
                <c:pt idx="1343">
                  <c:v>4.3749996621045199E-6</c:v>
                </c:pt>
                <c:pt idx="1344">
                  <c:v>4.3749996621045199E-6</c:v>
                </c:pt>
                <c:pt idx="1345">
                  <c:v>4.35499987361254E-6</c:v>
                </c:pt>
                <c:pt idx="1346">
                  <c:v>4.3399995774962E-6</c:v>
                </c:pt>
                <c:pt idx="1347">
                  <c:v>4.32500019087456E-6</c:v>
                </c:pt>
                <c:pt idx="1348">
                  <c:v>4.3200002437515599E-6</c:v>
                </c:pt>
                <c:pt idx="1349">
                  <c:v>4.3099998947582199E-6</c:v>
                </c:pt>
                <c:pt idx="1350">
                  <c:v>4.3049999476352199E-6</c:v>
                </c:pt>
                <c:pt idx="1351">
                  <c:v>4.2950000533892299E-6</c:v>
                </c:pt>
                <c:pt idx="1352">
                  <c:v>4.2900001062662298E-6</c:v>
                </c:pt>
                <c:pt idx="1353">
                  <c:v>4.2599995140335497E-6</c:v>
                </c:pt>
                <c:pt idx="1354">
                  <c:v>4.2399997255415596E-6</c:v>
                </c:pt>
                <c:pt idx="1355">
                  <c:v>4.2349993236712104E-6</c:v>
                </c:pt>
                <c:pt idx="1356">
                  <c:v>4.2250003389199197E-6</c:v>
                </c:pt>
                <c:pt idx="1357">
                  <c:v>4.2250003389199197E-6</c:v>
                </c:pt>
                <c:pt idx="1358">
                  <c:v>4.2100000428035796E-6</c:v>
                </c:pt>
                <c:pt idx="1359">
                  <c:v>4.2000001485575896E-6</c:v>
                </c:pt>
                <c:pt idx="1360">
                  <c:v>4.1899997995642403E-6</c:v>
                </c:pt>
                <c:pt idx="1361">
                  <c:v>4.1749999581952503E-6</c:v>
                </c:pt>
                <c:pt idx="1362">
                  <c:v>4.1600001168262603E-6</c:v>
                </c:pt>
                <c:pt idx="1363">
                  <c:v>4.1499997678329203E-6</c:v>
                </c:pt>
                <c:pt idx="1364">
                  <c:v>4.1299999793409302E-6</c:v>
                </c:pt>
                <c:pt idx="1365">
                  <c:v>4.1250000322179403E-6</c:v>
                </c:pt>
                <c:pt idx="1366">
                  <c:v>4.1200000850949403E-6</c:v>
                </c:pt>
                <c:pt idx="1367">
                  <c:v>4.1100001908489503E-6</c:v>
                </c:pt>
                <c:pt idx="1368">
                  <c:v>4.1000002966029502E-6</c:v>
                </c:pt>
                <c:pt idx="1369">
                  <c:v>4.0900004023569602E-6</c:v>
                </c:pt>
                <c:pt idx="1370">
                  <c:v>4.0800000533636101E-6</c:v>
                </c:pt>
                <c:pt idx="1371">
                  <c:v>4.0600002648716301E-6</c:v>
                </c:pt>
                <c:pt idx="1372">
                  <c:v>4.0600002648716301E-6</c:v>
                </c:pt>
                <c:pt idx="1373">
                  <c:v>4.0500008253729902E-6</c:v>
                </c:pt>
                <c:pt idx="1374">
                  <c:v>4.0200002331402999E-6</c:v>
                </c:pt>
                <c:pt idx="1375">
                  <c:v>4.01500028601731E-6</c:v>
                </c:pt>
                <c:pt idx="1376">
                  <c:v>4.0050003917713099E-6</c:v>
                </c:pt>
                <c:pt idx="1377">
                  <c:v>3.9950000427779699E-6</c:v>
                </c:pt>
                <c:pt idx="1378">
                  <c:v>3.98500014853198E-6</c:v>
                </c:pt>
                <c:pt idx="1379">
                  <c:v>3.9750002542859798E-6</c:v>
                </c:pt>
                <c:pt idx="1380">
                  <c:v>3.9750002542859798E-6</c:v>
                </c:pt>
                <c:pt idx="1381">
                  <c:v>3.9600004129169898E-6</c:v>
                </c:pt>
                <c:pt idx="1382">
                  <c:v>3.9400001696776599E-6</c:v>
                </c:pt>
                <c:pt idx="1383">
                  <c:v>3.9400001696776599E-6</c:v>
                </c:pt>
                <c:pt idx="1384">
                  <c:v>3.9300002754316597E-6</c:v>
                </c:pt>
                <c:pt idx="1385">
                  <c:v>3.9050000850693297E-6</c:v>
                </c:pt>
                <c:pt idx="1386">
                  <c:v>3.9050000850693297E-6</c:v>
                </c:pt>
                <c:pt idx="1387">
                  <c:v>3.8949997360759804E-6</c:v>
                </c:pt>
                <c:pt idx="1388">
                  <c:v>3.8849998418299896E-6</c:v>
                </c:pt>
                <c:pt idx="1389">
                  <c:v>3.8749994928366496E-6</c:v>
                </c:pt>
                <c:pt idx="1390">
                  <c:v>3.8699995457136504E-6</c:v>
                </c:pt>
                <c:pt idx="1391">
                  <c:v>3.8449998100986704E-6</c:v>
                </c:pt>
                <c:pt idx="1392">
                  <c:v>3.8399998629756704E-6</c:v>
                </c:pt>
                <c:pt idx="1393">
                  <c:v>3.8299995139823202E-6</c:v>
                </c:pt>
                <c:pt idx="1394">
                  <c:v>3.8199996197363302E-6</c:v>
                </c:pt>
                <c:pt idx="1395">
                  <c:v>3.8149996726133302E-6</c:v>
                </c:pt>
                <c:pt idx="1396">
                  <c:v>3.7949994293739998E-6</c:v>
                </c:pt>
                <c:pt idx="1397">
                  <c:v>3.7899997096246798E-6</c:v>
                </c:pt>
                <c:pt idx="1398">
                  <c:v>3.7849997625016802E-6</c:v>
                </c:pt>
                <c:pt idx="1399">
                  <c:v>3.7650002013833698E-6</c:v>
                </c:pt>
                <c:pt idx="1400">
                  <c:v>3.7550003071373701E-6</c:v>
                </c:pt>
                <c:pt idx="1401">
                  <c:v>3.7599997995130201E-6</c:v>
                </c:pt>
                <c:pt idx="1402">
                  <c:v>3.7450001855177102E-6</c:v>
                </c:pt>
                <c:pt idx="1403">
                  <c:v>3.72999966202769E-6</c:v>
                </c:pt>
                <c:pt idx="1404">
                  <c:v>3.72499971490469E-6</c:v>
                </c:pt>
                <c:pt idx="1405">
                  <c:v>3.7099998735357E-6</c:v>
                </c:pt>
                <c:pt idx="1406">
                  <c:v>3.6999997519160299E-6</c:v>
                </c:pt>
                <c:pt idx="1407">
                  <c:v>3.67999996342405E-6</c:v>
                </c:pt>
                <c:pt idx="1408">
                  <c:v>3.68500013792072E-6</c:v>
                </c:pt>
                <c:pt idx="1409">
                  <c:v>3.67999996342405E-6</c:v>
                </c:pt>
                <c:pt idx="1410">
                  <c:v>3.6750000163010499E-6</c:v>
                </c:pt>
                <c:pt idx="1411">
                  <c:v>3.6649998946813799E-6</c:v>
                </c:pt>
                <c:pt idx="1412">
                  <c:v>3.6549997730617098E-6</c:v>
                </c:pt>
                <c:pt idx="1413">
                  <c:v>3.6450001061894E-6</c:v>
                </c:pt>
                <c:pt idx="1414">
                  <c:v>3.6349999845697299E-6</c:v>
                </c:pt>
                <c:pt idx="1415">
                  <c:v>3.6249998629500598E-6</c:v>
                </c:pt>
                <c:pt idx="1416">
                  <c:v>3.6149999687040601E-6</c:v>
                </c:pt>
                <c:pt idx="1417">
                  <c:v>3.6000001273350701E-6</c:v>
                </c:pt>
                <c:pt idx="1418">
                  <c:v>3.5999996725877201E-6</c:v>
                </c:pt>
                <c:pt idx="1419">
                  <c:v>3.5950001802120798E-6</c:v>
                </c:pt>
                <c:pt idx="1420">
                  <c:v>3.5850000585924102E-6</c:v>
                </c:pt>
                <c:pt idx="1421">
                  <c:v>3.56999998984974E-6</c:v>
                </c:pt>
                <c:pt idx="1422">
                  <c:v>3.56499981535307E-6</c:v>
                </c:pt>
                <c:pt idx="1423">
                  <c:v>3.55999986823007E-6</c:v>
                </c:pt>
                <c:pt idx="1424">
                  <c:v>3.5549996937334E-6</c:v>
                </c:pt>
                <c:pt idx="1425">
                  <c:v>3.5400000797380901E-6</c:v>
                </c:pt>
                <c:pt idx="1426">
                  <c:v>3.5250000109954199E-6</c:v>
                </c:pt>
                <c:pt idx="1427">
                  <c:v>3.5049997677560798E-6</c:v>
                </c:pt>
                <c:pt idx="1428">
                  <c:v>3.5099997148790799E-6</c:v>
                </c:pt>
                <c:pt idx="1429">
                  <c:v>3.4999998206330899E-6</c:v>
                </c:pt>
                <c:pt idx="1430">
                  <c:v>3.4999998206330899E-6</c:v>
                </c:pt>
                <c:pt idx="1431">
                  <c:v>3.4749998576444299E-6</c:v>
                </c:pt>
                <c:pt idx="1432">
                  <c:v>3.4699999105214298E-6</c:v>
                </c:pt>
                <c:pt idx="1433">
                  <c:v>3.4699999105214298E-6</c:v>
                </c:pt>
                <c:pt idx="1434">
                  <c:v>3.4549998417787698E-6</c:v>
                </c:pt>
                <c:pt idx="1435">
                  <c:v>3.4400000004097798E-6</c:v>
                </c:pt>
                <c:pt idx="1436">
                  <c:v>3.4249999316671101E-6</c:v>
                </c:pt>
                <c:pt idx="1437">
                  <c:v>3.4249999316671101E-6</c:v>
                </c:pt>
                <c:pt idx="1438">
                  <c:v>3.4199997571704401E-6</c:v>
                </c:pt>
                <c:pt idx="1439">
                  <c:v>3.4199997571704401E-6</c:v>
                </c:pt>
                <c:pt idx="1440">
                  <c:v>3.4099998629244502E-6</c:v>
                </c:pt>
                <c:pt idx="1441">
                  <c:v>3.40499968842777E-6</c:v>
                </c:pt>
                <c:pt idx="1442">
                  <c:v>3.38999961968511E-6</c:v>
                </c:pt>
                <c:pt idx="1443">
                  <c:v>3.3849998999357901E-6</c:v>
                </c:pt>
                <c:pt idx="1444">
                  <c:v>3.36999983119312E-6</c:v>
                </c:pt>
                <c:pt idx="1445">
                  <c:v>3.36999983119312E-6</c:v>
                </c:pt>
                <c:pt idx="1446">
                  <c:v>3.3599997095734499E-6</c:v>
                </c:pt>
                <c:pt idx="1447">
                  <c:v>3.3399996937077899E-6</c:v>
                </c:pt>
                <c:pt idx="1448">
                  <c:v>3.3399996937077899E-6</c:v>
                </c:pt>
                <c:pt idx="1449">
                  <c:v>3.3199999052157998E-6</c:v>
                </c:pt>
                <c:pt idx="1450">
                  <c:v>3.3249998523387999E-6</c:v>
                </c:pt>
                <c:pt idx="1451">
                  <c:v>3.3149997307191298E-6</c:v>
                </c:pt>
                <c:pt idx="1452">
                  <c:v>3.3149997307191298E-6</c:v>
                </c:pt>
                <c:pt idx="1453">
                  <c:v>3.3099997835961399E-6</c:v>
                </c:pt>
                <c:pt idx="1454">
                  <c:v>3.3149997307191298E-6</c:v>
                </c:pt>
                <c:pt idx="1455">
                  <c:v>3.2899999951041498E-6</c:v>
                </c:pt>
                <c:pt idx="1456">
                  <c:v>3.2849998206074798E-6</c:v>
                </c:pt>
                <c:pt idx="1457">
                  <c:v>3.2699997518648101E-6</c:v>
                </c:pt>
                <c:pt idx="1458">
                  <c:v>3.2599996302451401E-6</c:v>
                </c:pt>
                <c:pt idx="1459">
                  <c:v>3.2499997359991501E-6</c:v>
                </c:pt>
                <c:pt idx="1460">
                  <c:v>3.2399996143794801E-6</c:v>
                </c:pt>
                <c:pt idx="1461">
                  <c:v>3.2399996143794801E-6</c:v>
                </c:pt>
                <c:pt idx="1462">
                  <c:v>3.22999994750716E-6</c:v>
                </c:pt>
                <c:pt idx="1463">
                  <c:v>3.21999982588749E-6</c:v>
                </c:pt>
                <c:pt idx="1464">
                  <c:v>3.21499965139082E-6</c:v>
                </c:pt>
                <c:pt idx="1465">
                  <c:v>3.2099997042678199E-6</c:v>
                </c:pt>
                <c:pt idx="1466">
                  <c:v>3.1949998628988299E-6</c:v>
                </c:pt>
                <c:pt idx="1467">
                  <c:v>3.1949998628988299E-6</c:v>
                </c:pt>
                <c:pt idx="1468">
                  <c:v>3.1949998628988299E-6</c:v>
                </c:pt>
                <c:pt idx="1469">
                  <c:v>3.1749998470331699E-6</c:v>
                </c:pt>
                <c:pt idx="1470">
                  <c:v>3.1749998470331699E-6</c:v>
                </c:pt>
                <c:pt idx="1471">
                  <c:v>3.1699996725364999E-6</c:v>
                </c:pt>
                <c:pt idx="1472">
                  <c:v>3.1650001801608499E-6</c:v>
                </c:pt>
                <c:pt idx="1473">
                  <c:v>3.1450003916688699E-6</c:v>
                </c:pt>
                <c:pt idx="1474">
                  <c:v>3.1350002700491999E-6</c:v>
                </c:pt>
                <c:pt idx="1475">
                  <c:v>3.1300000955525299E-6</c:v>
                </c:pt>
                <c:pt idx="1476">
                  <c:v>3.1250001484295298E-6</c:v>
                </c:pt>
                <c:pt idx="1477">
                  <c:v>3.1049999051901901E-6</c:v>
                </c:pt>
                <c:pt idx="1478">
                  <c:v>3.0999999580671998E-6</c:v>
                </c:pt>
                <c:pt idx="1479">
                  <c:v>3.0950000109442002E-6</c:v>
                </c:pt>
                <c:pt idx="1480">
                  <c:v>3.0899998364475302E-6</c:v>
                </c:pt>
                <c:pt idx="1481">
                  <c:v>3.0849998893245301E-6</c:v>
                </c:pt>
                <c:pt idx="1482">
                  <c:v>3.0849998893245301E-6</c:v>
                </c:pt>
                <c:pt idx="1483">
                  <c:v>3.0799997148278601E-6</c:v>
                </c:pt>
                <c:pt idx="1484">
                  <c:v>3.0799997148278601E-6</c:v>
                </c:pt>
                <c:pt idx="1485">
                  <c:v>3.0549999792128801E-6</c:v>
                </c:pt>
                <c:pt idx="1486">
                  <c:v>3.0549999792128801E-6</c:v>
                </c:pt>
                <c:pt idx="1487">
                  <c:v>3.04500008496688E-6</c:v>
                </c:pt>
                <c:pt idx="1488">
                  <c:v>3.0400001378438901E-6</c:v>
                </c:pt>
                <c:pt idx="1489">
                  <c:v>3.0350001907208901E-6</c:v>
                </c:pt>
                <c:pt idx="1490">
                  <c:v>3.0200003493519E-6</c:v>
                </c:pt>
                <c:pt idx="1491">
                  <c:v>3.0200003493519E-6</c:v>
                </c:pt>
                <c:pt idx="1492">
                  <c:v>3.0100004551059101E-6</c:v>
                </c:pt>
                <c:pt idx="1493">
                  <c:v>3.0050002806092299E-6</c:v>
                </c:pt>
                <c:pt idx="1494">
                  <c:v>2.9950001589895599E-6</c:v>
                </c:pt>
                <c:pt idx="1495">
                  <c:v>2.9850002647435699E-6</c:v>
                </c:pt>
                <c:pt idx="1496">
                  <c:v>2.9850002647435699E-6</c:v>
                </c:pt>
                <c:pt idx="1497">
                  <c:v>2.9800000902468999E-6</c:v>
                </c:pt>
                <c:pt idx="1498">
                  <c:v>2.9800000902468999E-6</c:v>
                </c:pt>
                <c:pt idx="1499">
                  <c:v>2.9699999686272298E-6</c:v>
                </c:pt>
                <c:pt idx="1500">
                  <c:v>2.9600000743812399E-6</c:v>
                </c:pt>
                <c:pt idx="1501">
                  <c:v>2.9600000743812399E-6</c:v>
                </c:pt>
                <c:pt idx="1502">
                  <c:v>2.9449997782648998E-6</c:v>
                </c:pt>
                <c:pt idx="1503">
                  <c:v>2.9400000585155701E-6</c:v>
                </c:pt>
                <c:pt idx="1504">
                  <c:v>2.9299999368959098E-6</c:v>
                </c:pt>
                <c:pt idx="1505">
                  <c:v>2.9249999897729102E-6</c:v>
                </c:pt>
                <c:pt idx="1506">
                  <c:v>2.9249999897729102E-6</c:v>
                </c:pt>
                <c:pt idx="1507">
                  <c:v>2.9150000955269202E-6</c:v>
                </c:pt>
                <c:pt idx="1508">
                  <c:v>2.90999992103024E-6</c:v>
                </c:pt>
                <c:pt idx="1509">
                  <c:v>2.8949998522875801E-6</c:v>
                </c:pt>
                <c:pt idx="1510">
                  <c:v>2.8949998522875801E-6</c:v>
                </c:pt>
                <c:pt idx="1511">
                  <c:v>2.88499973066791E-6</c:v>
                </c:pt>
                <c:pt idx="1512">
                  <c:v>2.88499973066791E-6</c:v>
                </c:pt>
                <c:pt idx="1513">
                  <c:v>2.87999978354491E-6</c:v>
                </c:pt>
                <c:pt idx="1514">
                  <c:v>2.87499960904824E-6</c:v>
                </c:pt>
                <c:pt idx="1515">
                  <c:v>2.8700001166725899E-6</c:v>
                </c:pt>
                <c:pt idx="1516">
                  <c:v>2.8449999263102599E-6</c:v>
                </c:pt>
                <c:pt idx="1517">
                  <c:v>2.8399997518135899E-6</c:v>
                </c:pt>
                <c:pt idx="1518">
                  <c:v>2.8399997518135899E-6</c:v>
                </c:pt>
                <c:pt idx="1519">
                  <c:v>2.8199997359479299E-6</c:v>
                </c:pt>
                <c:pt idx="1520">
                  <c:v>2.8249999104445999E-6</c:v>
                </c:pt>
                <c:pt idx="1521">
                  <c:v>2.8199997359479299E-6</c:v>
                </c:pt>
                <c:pt idx="1522">
                  <c:v>2.8150002435722799E-6</c:v>
                </c:pt>
                <c:pt idx="1523">
                  <c:v>2.8050001219526098E-6</c:v>
                </c:pt>
                <c:pt idx="1524">
                  <c:v>2.7999999474559398E-6</c:v>
                </c:pt>
                <c:pt idx="1525">
                  <c:v>2.7900000532099499E-6</c:v>
                </c:pt>
                <c:pt idx="1526">
                  <c:v>2.7900000532099499E-6</c:v>
                </c:pt>
                <c:pt idx="1527">
                  <c:v>2.7749999844672802E-6</c:v>
                </c:pt>
                <c:pt idx="1528">
                  <c:v>2.7800001589639502E-6</c:v>
                </c:pt>
                <c:pt idx="1529">
                  <c:v>2.7749999844672802E-6</c:v>
                </c:pt>
                <c:pt idx="1530">
                  <c:v>2.7749999844672802E-6</c:v>
                </c:pt>
                <c:pt idx="1531">
                  <c:v>2.7700000373442801E-6</c:v>
                </c:pt>
                <c:pt idx="1532">
                  <c:v>2.7599999157246198E-6</c:v>
                </c:pt>
                <c:pt idx="1533">
                  <c:v>2.7599999157246198E-6</c:v>
                </c:pt>
                <c:pt idx="1534">
                  <c:v>2.7499997941049502E-6</c:v>
                </c:pt>
                <c:pt idx="1535">
                  <c:v>2.7399996724852801E-6</c:v>
                </c:pt>
                <c:pt idx="1536">
                  <c:v>2.73499972536228E-6</c:v>
                </c:pt>
                <c:pt idx="1537">
                  <c:v>2.72999977823928E-6</c:v>
                </c:pt>
                <c:pt idx="1538">
                  <c:v>2.7199996566196201E-6</c:v>
                </c:pt>
                <c:pt idx="1539">
                  <c:v>2.7149994821229399E-6</c:v>
                </c:pt>
                <c:pt idx="1540">
                  <c:v>2.6999996407539499E-6</c:v>
                </c:pt>
                <c:pt idx="1541">
                  <c:v>2.6999996407539499E-6</c:v>
                </c:pt>
                <c:pt idx="1542">
                  <c:v>2.69499969363096E-6</c:v>
                </c:pt>
                <c:pt idx="1543">
                  <c:v>2.69499969363096E-6</c:v>
                </c:pt>
                <c:pt idx="1544">
                  <c:v>2.67999985226197E-6</c:v>
                </c:pt>
                <c:pt idx="1545">
                  <c:v>2.6849997993849599E-6</c:v>
                </c:pt>
                <c:pt idx="1546">
                  <c:v>2.67999985226197E-6</c:v>
                </c:pt>
                <c:pt idx="1547">
                  <c:v>2.6749999051389699E-6</c:v>
                </c:pt>
                <c:pt idx="1548">
                  <c:v>2.66500001089298E-6</c:v>
                </c:pt>
                <c:pt idx="1549">
                  <c:v>2.66500001089298E-6</c:v>
                </c:pt>
                <c:pt idx="1550">
                  <c:v>2.6599998363962998E-6</c:v>
                </c:pt>
                <c:pt idx="1551">
                  <c:v>2.6599998363962998E-6</c:v>
                </c:pt>
                <c:pt idx="1552">
                  <c:v>2.6499999421503098E-6</c:v>
                </c:pt>
                <c:pt idx="1553">
                  <c:v>2.6350003281549999E-6</c:v>
                </c:pt>
                <c:pt idx="1554">
                  <c:v>2.6250002065353299E-6</c:v>
                </c:pt>
                <c:pt idx="1555">
                  <c:v>2.6300001536583202E-6</c:v>
                </c:pt>
                <c:pt idx="1556">
                  <c:v>2.6150000849156598E-6</c:v>
                </c:pt>
                <c:pt idx="1557">
                  <c:v>2.6050004180433398E-6</c:v>
                </c:pt>
                <c:pt idx="1558">
                  <c:v>2.6000002435466698E-6</c:v>
                </c:pt>
                <c:pt idx="1559">
                  <c:v>2.6000002435466698E-6</c:v>
                </c:pt>
                <c:pt idx="1560">
                  <c:v>2.5950002964236702E-6</c:v>
                </c:pt>
                <c:pt idx="1561">
                  <c:v>2.5900003493006798E-6</c:v>
                </c:pt>
                <c:pt idx="1562">
                  <c:v>2.5850001748040001E-6</c:v>
                </c:pt>
                <c:pt idx="1563">
                  <c:v>2.5850001748040001E-6</c:v>
                </c:pt>
                <c:pt idx="1564">
                  <c:v>2.57500005318433E-6</c:v>
                </c:pt>
                <c:pt idx="1565">
                  <c:v>2.57500005318433E-6</c:v>
                </c:pt>
                <c:pt idx="1566">
                  <c:v>2.5650001589383401E-6</c:v>
                </c:pt>
                <c:pt idx="1567">
                  <c:v>2.5650001589383401E-6</c:v>
                </c:pt>
                <c:pt idx="1568">
                  <c:v>2.56000021181534E-6</c:v>
                </c:pt>
                <c:pt idx="1569">
                  <c:v>2.56000021181534E-6</c:v>
                </c:pt>
                <c:pt idx="1570">
                  <c:v>2.5550002646923501E-6</c:v>
                </c:pt>
                <c:pt idx="1571">
                  <c:v>2.5500000901956801E-6</c:v>
                </c:pt>
                <c:pt idx="1572">
                  <c:v>2.5300000743300099E-6</c:v>
                </c:pt>
                <c:pt idx="1573">
                  <c:v>2.52500012720702E-6</c:v>
                </c:pt>
                <c:pt idx="1574">
                  <c:v>2.52000018008402E-6</c:v>
                </c:pt>
                <c:pt idx="1575">
                  <c:v>2.52000018008402E-6</c:v>
                </c:pt>
                <c:pt idx="1576">
                  <c:v>2.5100000584643499E-6</c:v>
                </c:pt>
                <c:pt idx="1577">
                  <c:v>2.5049998839676799E-6</c:v>
                </c:pt>
                <c:pt idx="1578">
                  <c:v>2.5049998839676799E-6</c:v>
                </c:pt>
                <c:pt idx="1579">
                  <c:v>2.4999999368446799E-6</c:v>
                </c:pt>
                <c:pt idx="1580">
                  <c:v>2.4899998152250098E-6</c:v>
                </c:pt>
                <c:pt idx="1581">
                  <c:v>2.4899998152250098E-6</c:v>
                </c:pt>
                <c:pt idx="1582">
                  <c:v>2.4899998152250098E-6</c:v>
                </c:pt>
                <c:pt idx="1583">
                  <c:v>2.4799999209790198E-6</c:v>
                </c:pt>
                <c:pt idx="1584">
                  <c:v>2.4700000267330299E-6</c:v>
                </c:pt>
                <c:pt idx="1585">
                  <c:v>2.4700000267330299E-6</c:v>
                </c:pt>
                <c:pt idx="1586">
                  <c:v>2.4650000796100298E-6</c:v>
                </c:pt>
                <c:pt idx="1587">
                  <c:v>2.4500000108673699E-6</c:v>
                </c:pt>
                <c:pt idx="1588">
                  <c:v>2.4550001853640399E-6</c:v>
                </c:pt>
                <c:pt idx="1589">
                  <c:v>2.4550001853640399E-6</c:v>
                </c:pt>
                <c:pt idx="1590">
                  <c:v>2.4500000108673699E-6</c:v>
                </c:pt>
                <c:pt idx="1591">
                  <c:v>2.4450000637443698E-6</c:v>
                </c:pt>
                <c:pt idx="1592">
                  <c:v>2.4300002223753798E-6</c:v>
                </c:pt>
                <c:pt idx="1593">
                  <c:v>2.4300002223753798E-6</c:v>
                </c:pt>
                <c:pt idx="1594">
                  <c:v>2.4300002223753798E-6</c:v>
                </c:pt>
                <c:pt idx="1595">
                  <c:v>2.4200001007557102E-6</c:v>
                </c:pt>
                <c:pt idx="1596">
                  <c:v>2.4200001007557102E-6</c:v>
                </c:pt>
                <c:pt idx="1597">
                  <c:v>2.4200001007557102E-6</c:v>
                </c:pt>
                <c:pt idx="1598">
                  <c:v>2.4099999791360401E-6</c:v>
                </c:pt>
                <c:pt idx="1599">
                  <c:v>2.4099999791360401E-6</c:v>
                </c:pt>
                <c:pt idx="1600">
                  <c:v>2.40500003201304E-6</c:v>
                </c:pt>
                <c:pt idx="1601">
                  <c:v>2.3950001377670501E-6</c:v>
                </c:pt>
                <c:pt idx="1602">
                  <c:v>2.39000019064405E-6</c:v>
                </c:pt>
                <c:pt idx="1603">
                  <c:v>2.37999984165071E-6</c:v>
                </c:pt>
                <c:pt idx="1604">
                  <c:v>2.3750001219013901E-6</c:v>
                </c:pt>
                <c:pt idx="1605">
                  <c:v>2.3750001219013901E-6</c:v>
                </c:pt>
                <c:pt idx="1606">
                  <c:v>2.36500000028172E-6</c:v>
                </c:pt>
                <c:pt idx="1607">
                  <c:v>2.36500000028172E-6</c:v>
                </c:pt>
                <c:pt idx="1608">
                  <c:v>2.36500000028172E-6</c:v>
                </c:pt>
                <c:pt idx="1609">
                  <c:v>2.35500010603573E-6</c:v>
                </c:pt>
                <c:pt idx="1610">
                  <c:v>2.3600000531587199E-6</c:v>
                </c:pt>
                <c:pt idx="1611">
                  <c:v>2.35000015891273E-6</c:v>
                </c:pt>
                <c:pt idx="1612">
                  <c:v>2.3400000372930599E-6</c:v>
                </c:pt>
                <c:pt idx="1613">
                  <c:v>2.33000014304707E-6</c:v>
                </c:pt>
                <c:pt idx="1614">
                  <c:v>2.33000014304707E-6</c:v>
                </c:pt>
                <c:pt idx="1615">
                  <c:v>2.33000014304707E-6</c:v>
                </c:pt>
                <c:pt idx="1616">
                  <c:v>2.3200000214273999E-6</c:v>
                </c:pt>
                <c:pt idx="1617">
                  <c:v>2.3150000743043998E-6</c:v>
                </c:pt>
                <c:pt idx="1618">
                  <c:v>2.3150000743043998E-6</c:v>
                </c:pt>
                <c:pt idx="1619">
                  <c:v>2.3150000743043998E-6</c:v>
                </c:pt>
                <c:pt idx="1620">
                  <c:v>2.3150000743043998E-6</c:v>
                </c:pt>
                <c:pt idx="1621">
                  <c:v>2.3150000743043998E-6</c:v>
                </c:pt>
                <c:pt idx="1622">
                  <c:v>2.3050001800584099E-6</c:v>
                </c:pt>
                <c:pt idx="1623">
                  <c:v>2.3050001800584099E-6</c:v>
                </c:pt>
                <c:pt idx="1624">
                  <c:v>2.2950002858124199E-6</c:v>
                </c:pt>
                <c:pt idx="1625">
                  <c:v>2.2900001113157402E-6</c:v>
                </c:pt>
                <c:pt idx="1626">
                  <c:v>2.2799999896960799E-6</c:v>
                </c:pt>
                <c:pt idx="1627">
                  <c:v>2.2750000425730798E-6</c:v>
                </c:pt>
                <c:pt idx="1628">
                  <c:v>2.2750000425730798E-6</c:v>
                </c:pt>
                <c:pt idx="1629">
                  <c:v>2.2649999209534102E-6</c:v>
                </c:pt>
                <c:pt idx="1630">
                  <c:v>2.2650001483270898E-6</c:v>
                </c:pt>
                <c:pt idx="1631">
                  <c:v>2.2650001483270898E-6</c:v>
                </c:pt>
                <c:pt idx="1632">
                  <c:v>2.2550000267074202E-6</c:v>
                </c:pt>
                <c:pt idx="1633">
                  <c:v>2.2550000267074202E-6</c:v>
                </c:pt>
                <c:pt idx="1634">
                  <c:v>2.2449999050877502E-6</c:v>
                </c:pt>
                <c:pt idx="1635">
                  <c:v>2.2399999579647501E-6</c:v>
                </c:pt>
                <c:pt idx="1636">
                  <c:v>2.23500001084175E-6</c:v>
                </c:pt>
                <c:pt idx="1637">
                  <c:v>2.23500001084175E-6</c:v>
                </c:pt>
                <c:pt idx="1638">
                  <c:v>2.22999983634508E-6</c:v>
                </c:pt>
                <c:pt idx="1639">
                  <c:v>2.21999971472541E-6</c:v>
                </c:pt>
                <c:pt idx="1640">
                  <c:v>2.21999971472541E-6</c:v>
                </c:pt>
                <c:pt idx="1641">
                  <c:v>2.21999971472541E-6</c:v>
                </c:pt>
                <c:pt idx="1642">
                  <c:v>2.2149997676024201E-6</c:v>
                </c:pt>
                <c:pt idx="1643">
                  <c:v>2.20499964598275E-6</c:v>
                </c:pt>
                <c:pt idx="1644">
                  <c:v>2.20499964598275E-6</c:v>
                </c:pt>
                <c:pt idx="1645">
                  <c:v>2.20499964598275E-6</c:v>
                </c:pt>
                <c:pt idx="1646">
                  <c:v>2.20499964598275E-6</c:v>
                </c:pt>
                <c:pt idx="1647">
                  <c:v>2.20499964598275E-6</c:v>
                </c:pt>
                <c:pt idx="1648">
                  <c:v>2.1999999262334301E-6</c:v>
                </c:pt>
                <c:pt idx="1649">
                  <c:v>2.20499964598275E-6</c:v>
                </c:pt>
                <c:pt idx="1650">
                  <c:v>2.20499964598275E-6</c:v>
                </c:pt>
                <c:pt idx="1651">
                  <c:v>2.2249998892220901E-6</c:v>
                </c:pt>
                <c:pt idx="1652">
                  <c:v>2.2399999579647501E-6</c:v>
                </c:pt>
                <c:pt idx="1653">
                  <c:v>2.2550000267074202E-6</c:v>
                </c:pt>
                <c:pt idx="1654">
                  <c:v>2.2650001483270898E-6</c:v>
                </c:pt>
                <c:pt idx="1655">
                  <c:v>2.2750000425730798E-6</c:v>
                </c:pt>
                <c:pt idx="1656">
                  <c:v>2.2799999896960799E-6</c:v>
                </c:pt>
                <c:pt idx="1657">
                  <c:v>2.3000000055617399E-6</c:v>
                </c:pt>
                <c:pt idx="1658">
                  <c:v>2.3150000743043998E-6</c:v>
                </c:pt>
                <c:pt idx="1659">
                  <c:v>2.3249999685504E-6</c:v>
                </c:pt>
                <c:pt idx="1660">
                  <c:v>2.3350000901700599E-6</c:v>
                </c:pt>
                <c:pt idx="1661">
                  <c:v>2.35000015891273E-6</c:v>
                </c:pt>
                <c:pt idx="1662">
                  <c:v>2.36500000028172E-6</c:v>
                </c:pt>
                <c:pt idx="1663">
                  <c:v>2.3899999632703801E-6</c:v>
                </c:pt>
                <c:pt idx="1664">
                  <c:v>2.4149999262590402E-6</c:v>
                </c:pt>
                <c:pt idx="1665">
                  <c:v>2.4300002223753798E-6</c:v>
                </c:pt>
                <c:pt idx="1666">
                  <c:v>2.4450000637443698E-6</c:v>
                </c:pt>
                <c:pt idx="1667">
                  <c:v>2.4650000796100298E-6</c:v>
                </c:pt>
                <c:pt idx="1668">
                  <c:v>2.4849998681020199E-6</c:v>
                </c:pt>
                <c:pt idx="1669">
                  <c:v>2.5100000584643499E-6</c:v>
                </c:pt>
                <c:pt idx="1670">
                  <c:v>2.5350002488266901E-6</c:v>
                </c:pt>
                <c:pt idx="1671">
                  <c:v>2.5550002646923501E-6</c:v>
                </c:pt>
                <c:pt idx="1672">
                  <c:v>2.5850001748040001E-6</c:v>
                </c:pt>
                <c:pt idx="1673">
                  <c:v>2.6000002435466698E-6</c:v>
                </c:pt>
                <c:pt idx="1674">
                  <c:v>2.6350001007813198E-6</c:v>
                </c:pt>
                <c:pt idx="1675">
                  <c:v>2.6499999421503098E-6</c:v>
                </c:pt>
                <c:pt idx="1676">
                  <c:v>2.69499969363096E-6</c:v>
                </c:pt>
                <c:pt idx="1677">
                  <c:v>2.70999976237362E-6</c:v>
                </c:pt>
                <c:pt idx="1678">
                  <c:v>2.7549999686016202E-6</c:v>
                </c:pt>
                <c:pt idx="1679">
                  <c:v>2.7749999844672802E-6</c:v>
                </c:pt>
                <c:pt idx="1680">
                  <c:v>2.8000001748296199E-6</c:v>
                </c:pt>
                <c:pt idx="1681">
                  <c:v>2.8399999791872599E-6</c:v>
                </c:pt>
                <c:pt idx="1682">
                  <c:v>2.88499973066791E-6</c:v>
                </c:pt>
                <c:pt idx="1683">
                  <c:v>2.9049999739072501E-6</c:v>
                </c:pt>
                <c:pt idx="1684">
                  <c:v>2.9400000585155701E-6</c:v>
                </c:pt>
                <c:pt idx="1685">
                  <c:v>2.9950001589895599E-6</c:v>
                </c:pt>
                <c:pt idx="1686">
                  <c:v>3.01000022773223E-6</c:v>
                </c:pt>
                <c:pt idx="1687">
                  <c:v>3.0699998205818702E-6</c:v>
                </c:pt>
                <c:pt idx="1688">
                  <c:v>3.0999999580671998E-6</c:v>
                </c:pt>
                <c:pt idx="1689">
                  <c:v>3.1399999897985198E-6</c:v>
                </c:pt>
                <c:pt idx="1690">
                  <c:v>3.1699996725364999E-6</c:v>
                </c:pt>
                <c:pt idx="1691">
                  <c:v>3.22999994750716E-6</c:v>
                </c:pt>
                <c:pt idx="1692">
                  <c:v>3.2599996302451401E-6</c:v>
                </c:pt>
                <c:pt idx="1693">
                  <c:v>3.3250003070861499E-6</c:v>
                </c:pt>
                <c:pt idx="1694">
                  <c:v>3.35000004270114E-6</c:v>
                </c:pt>
                <c:pt idx="1695">
                  <c:v>3.3900000744324601E-6</c:v>
                </c:pt>
                <c:pt idx="1696">
                  <c:v>3.4449999475327701E-6</c:v>
                </c:pt>
                <c:pt idx="1697">
                  <c:v>3.4949996461364199E-6</c:v>
                </c:pt>
                <c:pt idx="1698">
                  <c:v>3.5499997466104101E-6</c:v>
                </c:pt>
                <c:pt idx="1699">
                  <c:v>3.5950001802120798E-6</c:v>
                </c:pt>
                <c:pt idx="1700">
                  <c:v>3.6349999845697299E-6</c:v>
                </c:pt>
                <c:pt idx="1701">
                  <c:v>3.7049999264127101E-6</c:v>
                </c:pt>
                <c:pt idx="1702">
                  <c:v>3.74499973077035E-6</c:v>
                </c:pt>
                <c:pt idx="1703">
                  <c:v>3.8049995509936699E-6</c:v>
                </c:pt>
                <c:pt idx="1704">
                  <c:v>3.8699995457136504E-6</c:v>
                </c:pt>
                <c:pt idx="1705">
                  <c:v>3.9149999793153197E-6</c:v>
                </c:pt>
                <c:pt idx="1706">
                  <c:v>3.9750002542859798E-6</c:v>
                </c:pt>
                <c:pt idx="1707">
                  <c:v>4.0300005821336501E-6</c:v>
                </c:pt>
                <c:pt idx="1708">
                  <c:v>4.1000002966029502E-6</c:v>
                </c:pt>
                <c:pt idx="1709">
                  <c:v>4.1550001697032704E-6</c:v>
                </c:pt>
                <c:pt idx="1710">
                  <c:v>4.2250003389199197E-6</c:v>
                </c:pt>
                <c:pt idx="1711">
                  <c:v>4.2799997572728898E-6</c:v>
                </c:pt>
                <c:pt idx="1712">
                  <c:v>4.3499994717421899E-6</c:v>
                </c:pt>
                <c:pt idx="1713">
                  <c:v>4.4149996938358501E-6</c:v>
                </c:pt>
                <c:pt idx="1714">
                  <c:v>4.4899998101755003E-6</c:v>
                </c:pt>
                <c:pt idx="1715">
                  <c:v>4.5450001380231697E-6</c:v>
                </c:pt>
                <c:pt idx="1716">
                  <c:v>4.6150003072398198E-6</c:v>
                </c:pt>
                <c:pt idx="1717">
                  <c:v>4.68999996883212E-6</c:v>
                </c:pt>
                <c:pt idx="1718">
                  <c:v>4.7549997361784301E-6</c:v>
                </c:pt>
                <c:pt idx="1719">
                  <c:v>4.8249994506477302E-6</c:v>
                </c:pt>
                <c:pt idx="1720">
                  <c:v>4.8849997256183997E-6</c:v>
                </c:pt>
                <c:pt idx="1721">
                  <c:v>4.9800000851973798E-6</c:v>
                </c:pt>
                <c:pt idx="1722">
                  <c:v>5.04500030729104E-6</c:v>
                </c:pt>
                <c:pt idx="1723">
                  <c:v>5.1050001275143501E-6</c:v>
                </c:pt>
                <c:pt idx="1724">
                  <c:v>5.2000004870933396E-6</c:v>
                </c:pt>
                <c:pt idx="1725">
                  <c:v>5.2750001486856397E-6</c:v>
                </c:pt>
                <c:pt idx="1726">
                  <c:v>5.34999981027795E-6</c:v>
                </c:pt>
                <c:pt idx="1727">
                  <c:v>5.41499957762425E-6</c:v>
                </c:pt>
                <c:pt idx="1728">
                  <c:v>5.4949996410869003E-6</c:v>
                </c:pt>
                <c:pt idx="1729">
                  <c:v>5.5850005082902499E-6</c:v>
                </c:pt>
                <c:pt idx="1730">
                  <c:v>5.6600006246299E-6</c:v>
                </c:pt>
                <c:pt idx="1731">
                  <c:v>5.71500004298286E-6</c:v>
                </c:pt>
                <c:pt idx="1732">
                  <c:v>5.8049995459441502E-6</c:v>
                </c:pt>
                <c:pt idx="1733">
                  <c:v>5.8849996094067996E-6</c:v>
                </c:pt>
                <c:pt idx="1734">
                  <c:v>5.9750000218627898E-6</c:v>
                </c:pt>
                <c:pt idx="1735">
                  <c:v>6.0399997892091E-6</c:v>
                </c:pt>
                <c:pt idx="1736">
                  <c:v>6.1350001487880903E-6</c:v>
                </c:pt>
                <c:pt idx="1737">
                  <c:v>6.1900000218884003E-6</c:v>
                </c:pt>
                <c:pt idx="1738">
                  <c:v>6.2450003497360698E-6</c:v>
                </c:pt>
                <c:pt idx="1739">
                  <c:v>6.2700005400983998E-6</c:v>
                </c:pt>
                <c:pt idx="1740">
                  <c:v>6.2650005929754099E-6</c:v>
                </c:pt>
                <c:pt idx="1741">
                  <c:v>6.2700005400983998E-6</c:v>
                </c:pt>
                <c:pt idx="1742">
                  <c:v>6.2750004872213998E-6</c:v>
                </c:pt>
                <c:pt idx="1743">
                  <c:v>6.2800004343443999E-6</c:v>
                </c:pt>
                <c:pt idx="1744">
                  <c:v>6.3050006247067299E-6</c:v>
                </c:pt>
                <c:pt idx="1745">
                  <c:v>6.3050006247067299E-6</c:v>
                </c:pt>
                <c:pt idx="1746">
                  <c:v>6.3450011111854101E-6</c:v>
                </c:pt>
                <c:pt idx="1747">
                  <c:v>6.3550010054314001E-6</c:v>
                </c:pt>
                <c:pt idx="1748">
                  <c:v>6.3700013015477402E-6</c:v>
                </c:pt>
                <c:pt idx="1749">
                  <c:v>6.4200003180303602E-6</c:v>
                </c:pt>
                <c:pt idx="1750">
                  <c:v>6.4000005295383702E-6</c:v>
                </c:pt>
                <c:pt idx="1751">
                  <c:v>6.4100008785317102E-6</c:v>
                </c:pt>
                <c:pt idx="1752">
                  <c:v>6.4100008785317102E-6</c:v>
                </c:pt>
                <c:pt idx="1753">
                  <c:v>6.4100008785317102E-6</c:v>
                </c:pt>
                <c:pt idx="1754">
                  <c:v>6.4200007727777103E-6</c:v>
                </c:pt>
                <c:pt idx="1755">
                  <c:v>6.4100008785317102E-6</c:v>
                </c:pt>
                <c:pt idx="1756">
                  <c:v>6.4200003180303602E-6</c:v>
                </c:pt>
                <c:pt idx="1757">
                  <c:v>6.4250002651533501E-6</c:v>
                </c:pt>
                <c:pt idx="1758">
                  <c:v>6.4350001593993503E-6</c:v>
                </c:pt>
                <c:pt idx="1759">
                  <c:v>6.4250002651533501E-6</c:v>
                </c:pt>
                <c:pt idx="1760">
                  <c:v>6.4400001065223402E-6</c:v>
                </c:pt>
                <c:pt idx="1761">
                  <c:v>6.4250002651533501E-6</c:v>
                </c:pt>
                <c:pt idx="1762">
                  <c:v>6.4400001065223402E-6</c:v>
                </c:pt>
                <c:pt idx="1763">
                  <c:v>6.4250007199007002E-6</c:v>
                </c:pt>
                <c:pt idx="1764">
                  <c:v>6.4250002651533501E-6</c:v>
                </c:pt>
                <c:pt idx="1765">
                  <c:v>6.4250002651533501E-6</c:v>
                </c:pt>
                <c:pt idx="1766">
                  <c:v>6.4200007727777103E-6</c:v>
                </c:pt>
                <c:pt idx="1767">
                  <c:v>6.4150008256547102E-6</c:v>
                </c:pt>
                <c:pt idx="1768">
                  <c:v>6.4100008785317102E-6</c:v>
                </c:pt>
                <c:pt idx="1769">
                  <c:v>6.4100008785317102E-6</c:v>
                </c:pt>
                <c:pt idx="1770">
                  <c:v>6.4150008256547102E-6</c:v>
                </c:pt>
                <c:pt idx="1771">
                  <c:v>6.4050009314087203E-6</c:v>
                </c:pt>
                <c:pt idx="1772">
                  <c:v>6.4000005295383702E-6</c:v>
                </c:pt>
                <c:pt idx="1773">
                  <c:v>6.4050009314087203E-6</c:v>
                </c:pt>
                <c:pt idx="1774">
                  <c:v>6.3850011429167302E-6</c:v>
                </c:pt>
                <c:pt idx="1775">
                  <c:v>6.3900015447870803E-6</c:v>
                </c:pt>
                <c:pt idx="1776">
                  <c:v>6.3850011429167302E-6</c:v>
                </c:pt>
                <c:pt idx="1777">
                  <c:v>6.3850006881693801E-6</c:v>
                </c:pt>
                <c:pt idx="1778">
                  <c:v>6.3900006352923802E-6</c:v>
                </c:pt>
                <c:pt idx="1779">
                  <c:v>6.3800011957937301E-6</c:v>
                </c:pt>
                <c:pt idx="1780">
                  <c:v>6.3700013015477402E-6</c:v>
                </c:pt>
                <c:pt idx="1781">
                  <c:v>6.36500044493004E-6</c:v>
                </c:pt>
                <c:pt idx="1782">
                  <c:v>6.3300008150690701E-6</c:v>
                </c:pt>
                <c:pt idx="1783">
                  <c:v>6.33500076219206E-6</c:v>
                </c:pt>
                <c:pt idx="1784">
                  <c:v>6.3300008150690701E-6</c:v>
                </c:pt>
                <c:pt idx="1785">
                  <c:v>6.32000092082307E-6</c:v>
                </c:pt>
                <c:pt idx="1786">
                  <c:v>6.3150009737000801E-6</c:v>
                </c:pt>
                <c:pt idx="1787">
                  <c:v>6.3050006247067299E-6</c:v>
                </c:pt>
                <c:pt idx="1788">
                  <c:v>6.31000057182973E-6</c:v>
                </c:pt>
                <c:pt idx="1789">
                  <c:v>6.2950007304607399E-6</c:v>
                </c:pt>
                <c:pt idx="1790">
                  <c:v>6.3000006775837298E-6</c:v>
                </c:pt>
                <c:pt idx="1791">
                  <c:v>6.2850003814673898E-6</c:v>
                </c:pt>
                <c:pt idx="1792">
                  <c:v>6.2800004343443999E-6</c:v>
                </c:pt>
                <c:pt idx="1793">
                  <c:v>6.2750004872213998E-6</c:v>
                </c:pt>
                <c:pt idx="1794">
                  <c:v>6.2500002968590698E-6</c:v>
                </c:pt>
                <c:pt idx="1795">
                  <c:v>6.2450003497360698E-6</c:v>
                </c:pt>
                <c:pt idx="1796">
                  <c:v>6.2400004026130697E-6</c:v>
                </c:pt>
                <c:pt idx="1797">
                  <c:v>6.2300000536197297E-6</c:v>
                </c:pt>
                <c:pt idx="1798">
                  <c:v>6.2250001064967296E-6</c:v>
                </c:pt>
                <c:pt idx="1799">
                  <c:v>6.2099998103803904E-6</c:v>
                </c:pt>
                <c:pt idx="1800">
                  <c:v>6.2099998103803904E-6</c:v>
                </c:pt>
                <c:pt idx="1801">
                  <c:v>6.1949999690114004E-6</c:v>
                </c:pt>
                <c:pt idx="1802">
                  <c:v>6.1800005823897604E-6</c:v>
                </c:pt>
                <c:pt idx="1803">
                  <c:v>6.1650002862734204E-6</c:v>
                </c:pt>
                <c:pt idx="1804">
                  <c:v>6.1600003391504203E-6</c:v>
                </c:pt>
                <c:pt idx="1805">
                  <c:v>6.1500004449044303E-6</c:v>
                </c:pt>
                <c:pt idx="1806">
                  <c:v>6.1400000959110903E-6</c:v>
                </c:pt>
                <c:pt idx="1807">
                  <c:v>6.1300002016650902E-6</c:v>
                </c:pt>
                <c:pt idx="1808">
                  <c:v>6.1300002016650902E-6</c:v>
                </c:pt>
                <c:pt idx="1809">
                  <c:v>6.1099999584257603E-6</c:v>
                </c:pt>
                <c:pt idx="1810">
                  <c:v>6.1099999584257603E-6</c:v>
                </c:pt>
                <c:pt idx="1811">
                  <c:v>6.0950001170567703E-6</c:v>
                </c:pt>
                <c:pt idx="1812">
                  <c:v>6.0850002228107701E-6</c:v>
                </c:pt>
                <c:pt idx="1813">
                  <c:v>6.0750007833121302E-6</c:v>
                </c:pt>
                <c:pt idx="1814">
                  <c:v>6.0600004871957902E-6</c:v>
                </c:pt>
                <c:pt idx="1815">
                  <c:v>6.03500029683345E-6</c:v>
                </c:pt>
                <c:pt idx="1816">
                  <c:v>6.03500029683345E-6</c:v>
                </c:pt>
                <c:pt idx="1817">
                  <c:v>6.03500029683345E-6</c:v>
                </c:pt>
                <c:pt idx="1818">
                  <c:v>6.0150005083414701E-6</c:v>
                </c:pt>
                <c:pt idx="1819">
                  <c:v>6.00000021222513E-6</c:v>
                </c:pt>
                <c:pt idx="1820">
                  <c:v>5.9849999161087899E-6</c:v>
                </c:pt>
                <c:pt idx="1821">
                  <c:v>5.9750000218627898E-6</c:v>
                </c:pt>
                <c:pt idx="1822">
                  <c:v>5.9750000218627898E-6</c:v>
                </c:pt>
                <c:pt idx="1823">
                  <c:v>5.9549997786234599E-6</c:v>
                </c:pt>
                <c:pt idx="1824">
                  <c:v>5.9250000958854798E-6</c:v>
                </c:pt>
                <c:pt idx="1825">
                  <c:v>5.9300000430084697E-6</c:v>
                </c:pt>
                <c:pt idx="1826">
                  <c:v>5.9250000958854798E-6</c:v>
                </c:pt>
                <c:pt idx="1827">
                  <c:v>5.9149997468921297E-6</c:v>
                </c:pt>
                <c:pt idx="1828">
                  <c:v>5.9099997997691296E-6</c:v>
                </c:pt>
                <c:pt idx="1829">
                  <c:v>5.8849996094067996E-6</c:v>
                </c:pt>
                <c:pt idx="1830">
                  <c:v>5.8699997680378104E-6</c:v>
                </c:pt>
                <c:pt idx="1831">
                  <c:v>5.8599994190444704E-6</c:v>
                </c:pt>
                <c:pt idx="1832">
                  <c:v>5.8549994719214704E-6</c:v>
                </c:pt>
                <c:pt idx="1833">
                  <c:v>5.8299992815591302E-6</c:v>
                </c:pt>
                <c:pt idx="1834">
                  <c:v>5.8199993873131402E-6</c:v>
                </c:pt>
                <c:pt idx="1835">
                  <c:v>5.8099990383198002E-6</c:v>
                </c:pt>
                <c:pt idx="1836">
                  <c:v>5.7949991969508102E-6</c:v>
                </c:pt>
                <c:pt idx="1837">
                  <c:v>5.7849993027048101E-6</c:v>
                </c:pt>
                <c:pt idx="1838">
                  <c:v>5.7749994084588201E-6</c:v>
                </c:pt>
                <c:pt idx="1839">
                  <c:v>5.7599995670898301E-6</c:v>
                </c:pt>
                <c:pt idx="1840">
                  <c:v>5.74499927097349E-6</c:v>
                </c:pt>
                <c:pt idx="1841">
                  <c:v>5.7450001804681901E-6</c:v>
                </c:pt>
                <c:pt idx="1842">
                  <c:v>5.7349998314748501E-6</c:v>
                </c:pt>
                <c:pt idx="1843">
                  <c:v>5.71000009585986E-6</c:v>
                </c:pt>
                <c:pt idx="1844">
                  <c:v>5.70000020161387E-6</c:v>
                </c:pt>
                <c:pt idx="1845">
                  <c:v>5.69500025449087E-6</c:v>
                </c:pt>
                <c:pt idx="1846">
                  <c:v>5.6700000641285399E-6</c:v>
                </c:pt>
                <c:pt idx="1847">
                  <c:v>5.6550002227595499E-6</c:v>
                </c:pt>
                <c:pt idx="1848">
                  <c:v>5.6349999795202098E-6</c:v>
                </c:pt>
                <c:pt idx="1849">
                  <c:v>5.6399999266432099E-6</c:v>
                </c:pt>
                <c:pt idx="1850">
                  <c:v>5.6250000852742199E-6</c:v>
                </c:pt>
                <c:pt idx="1851">
                  <c:v>5.6099997891578798E-6</c:v>
                </c:pt>
                <c:pt idx="1852">
                  <c:v>5.5950004025362398E-6</c:v>
                </c:pt>
                <c:pt idx="1853">
                  <c:v>5.5800001064198998E-6</c:v>
                </c:pt>
                <c:pt idx="1854">
                  <c:v>5.5700002121738996E-6</c:v>
                </c:pt>
                <c:pt idx="1855">
                  <c:v>5.5549999160575604E-6</c:v>
                </c:pt>
                <c:pt idx="1856">
                  <c:v>5.5400000746885704E-6</c:v>
                </c:pt>
                <c:pt idx="1857">
                  <c:v>5.5350001275655797E-6</c:v>
                </c:pt>
                <c:pt idx="1858">
                  <c:v>5.5099999372032403E-6</c:v>
                </c:pt>
                <c:pt idx="1859">
                  <c:v>5.5099999372032403E-6</c:v>
                </c:pt>
                <c:pt idx="1860">
                  <c:v>5.4900001487112604E-6</c:v>
                </c:pt>
                <c:pt idx="1861">
                  <c:v>5.4849997468409103E-6</c:v>
                </c:pt>
                <c:pt idx="1862">
                  <c:v>5.4799997997179102E-6</c:v>
                </c:pt>
                <c:pt idx="1863">
                  <c:v>5.4699999054719203E-6</c:v>
                </c:pt>
                <c:pt idx="1864">
                  <c:v>5.4300003284879401E-6</c:v>
                </c:pt>
                <c:pt idx="1865">
                  <c:v>5.4300003284879401E-6</c:v>
                </c:pt>
                <c:pt idx="1866">
                  <c:v>5.4050001381256101E-6</c:v>
                </c:pt>
                <c:pt idx="1867">
                  <c:v>5.3949997891322701E-6</c:v>
                </c:pt>
                <c:pt idx="1868">
                  <c:v>5.3949997891322701E-6</c:v>
                </c:pt>
                <c:pt idx="1869">
                  <c:v>5.3799999477632801E-6</c:v>
                </c:pt>
                <c:pt idx="1870">
                  <c:v>5.3699995987699299E-6</c:v>
                </c:pt>
                <c:pt idx="1871">
                  <c:v>5.34999981027795E-6</c:v>
                </c:pt>
                <c:pt idx="1872">
                  <c:v>5.33499996890896E-6</c:v>
                </c:pt>
                <c:pt idx="1873">
                  <c:v>5.3199996727926098E-6</c:v>
                </c:pt>
                <c:pt idx="1874">
                  <c:v>5.2999994295532798E-6</c:v>
                </c:pt>
                <c:pt idx="1875">
                  <c:v>5.2949994824302798E-6</c:v>
                </c:pt>
                <c:pt idx="1876">
                  <c:v>5.2899995353072797E-6</c:v>
                </c:pt>
                <c:pt idx="1877">
                  <c:v>5.2749992391909396E-6</c:v>
                </c:pt>
                <c:pt idx="1878">
                  <c:v>5.2699992920679497E-6</c:v>
                </c:pt>
                <c:pt idx="1879">
                  <c:v>5.2450000112003096E-6</c:v>
                </c:pt>
                <c:pt idx="1880">
                  <c:v>5.2349996622069696E-6</c:v>
                </c:pt>
                <c:pt idx="1881">
                  <c:v>5.2250002227083297E-6</c:v>
                </c:pt>
                <c:pt idx="1882">
                  <c:v>5.2099999265919897E-6</c:v>
                </c:pt>
                <c:pt idx="1883">
                  <c:v>5.2000004870933396E-6</c:v>
                </c:pt>
                <c:pt idx="1884">
                  <c:v>5.1850006457243504E-6</c:v>
                </c:pt>
                <c:pt idx="1885">
                  <c:v>5.1600004553620204E-6</c:v>
                </c:pt>
                <c:pt idx="1886">
                  <c:v>5.1650004024850196E-6</c:v>
                </c:pt>
                <c:pt idx="1887">
                  <c:v>5.1550005082390203E-6</c:v>
                </c:pt>
                <c:pt idx="1888">
                  <c:v>5.1250003707536903E-6</c:v>
                </c:pt>
                <c:pt idx="1889">
                  <c:v>5.1250003707536903E-6</c:v>
                </c:pt>
                <c:pt idx="1890">
                  <c:v>5.1050001275143501E-6</c:v>
                </c:pt>
                <c:pt idx="1891">
                  <c:v>5.0850003390223702E-6</c:v>
                </c:pt>
                <c:pt idx="1892">
                  <c:v>5.0700004976533802E-6</c:v>
                </c:pt>
                <c:pt idx="1893">
                  <c:v>5.06000014866003E-6</c:v>
                </c:pt>
                <c:pt idx="1894">
                  <c:v>5.0650005505303801E-6</c:v>
                </c:pt>
                <c:pt idx="1895">
                  <c:v>5.04500030729104E-6</c:v>
                </c:pt>
                <c:pt idx="1896">
                  <c:v>5.0300000111747E-6</c:v>
                </c:pt>
                <c:pt idx="1897">
                  <c:v>5.02000057167606E-6</c:v>
                </c:pt>
                <c:pt idx="1898">
                  <c:v>5.00500027555972E-6</c:v>
                </c:pt>
                <c:pt idx="1899">
                  <c:v>4.99500038131373E-6</c:v>
                </c:pt>
                <c:pt idx="1900">
                  <c:v>4.9850000323203799E-6</c:v>
                </c:pt>
                <c:pt idx="1901">
                  <c:v>4.9599998419580499E-6</c:v>
                </c:pt>
                <c:pt idx="1902">
                  <c:v>4.9549998948350498E-6</c:v>
                </c:pt>
                <c:pt idx="1903">
                  <c:v>4.9299997044727198E-6</c:v>
                </c:pt>
                <c:pt idx="1904">
                  <c:v>4.9249997573497197E-6</c:v>
                </c:pt>
                <c:pt idx="1905">
                  <c:v>4.9199998102267197E-6</c:v>
                </c:pt>
                <c:pt idx="1906">
                  <c:v>4.8999995669873897E-6</c:v>
                </c:pt>
                <c:pt idx="1907">
                  <c:v>4.8949996198643896E-6</c:v>
                </c:pt>
                <c:pt idx="1908">
                  <c:v>4.8899996727413896E-6</c:v>
                </c:pt>
                <c:pt idx="1909">
                  <c:v>4.8749998313724004E-6</c:v>
                </c:pt>
                <c:pt idx="1910">
                  <c:v>4.8649999371264096E-6</c:v>
                </c:pt>
                <c:pt idx="1911">
                  <c:v>4.8499996410100704E-6</c:v>
                </c:pt>
                <c:pt idx="1912">
                  <c:v>4.8149995564017402E-6</c:v>
                </c:pt>
                <c:pt idx="1913">
                  <c:v>4.8099996092787402E-6</c:v>
                </c:pt>
                <c:pt idx="1914">
                  <c:v>4.8049996621557503E-6</c:v>
                </c:pt>
                <c:pt idx="1915">
                  <c:v>4.7999992602854002E-6</c:v>
                </c:pt>
                <c:pt idx="1916">
                  <c:v>4.7999992602854002E-6</c:v>
                </c:pt>
                <c:pt idx="1917">
                  <c:v>4.7849998736637602E-6</c:v>
                </c:pt>
                <c:pt idx="1918">
                  <c:v>4.7650000851717701E-6</c:v>
                </c:pt>
                <c:pt idx="1919">
                  <c:v>4.7599996833014302E-6</c:v>
                </c:pt>
                <c:pt idx="1920">
                  <c:v>4.7350004024337901E-6</c:v>
                </c:pt>
                <c:pt idx="1921">
                  <c:v>4.7400003495567902E-6</c:v>
                </c:pt>
                <c:pt idx="1922">
                  <c:v>4.7100002120714601E-6</c:v>
                </c:pt>
                <c:pt idx="1923">
                  <c:v>4.7000003178254701E-6</c:v>
                </c:pt>
                <c:pt idx="1924">
                  <c:v>4.69499991595512E-6</c:v>
                </c:pt>
                <c:pt idx="1925">
                  <c:v>4.69499991595512E-6</c:v>
                </c:pt>
                <c:pt idx="1926">
                  <c:v>4.6850004764564801E-6</c:v>
                </c:pt>
                <c:pt idx="1927">
                  <c:v>4.6600002860941399E-6</c:v>
                </c:pt>
                <c:pt idx="1928">
                  <c:v>4.6550003389711399E-6</c:v>
                </c:pt>
                <c:pt idx="1929">
                  <c:v>4.6449995352304498E-6</c:v>
                </c:pt>
                <c:pt idx="1930">
                  <c:v>4.6199997996154698E-6</c:v>
                </c:pt>
                <c:pt idx="1931">
                  <c:v>4.6099999053694697E-6</c:v>
                </c:pt>
                <c:pt idx="1932">
                  <c:v>4.5999995563761297E-6</c:v>
                </c:pt>
                <c:pt idx="1933">
                  <c:v>4.5900001168774898E-6</c:v>
                </c:pt>
                <c:pt idx="1934">
                  <c:v>4.5799997678841396E-6</c:v>
                </c:pt>
                <c:pt idx="1935">
                  <c:v>4.5749998207611497E-6</c:v>
                </c:pt>
                <c:pt idx="1936">
                  <c:v>4.5699998736381497E-6</c:v>
                </c:pt>
                <c:pt idx="1937">
                  <c:v>4.5599999793921597E-6</c:v>
                </c:pt>
                <c:pt idx="1938">
                  <c:v>4.5500000851461596E-6</c:v>
                </c:pt>
                <c:pt idx="1939">
                  <c:v>4.5200004024081804E-6</c:v>
                </c:pt>
                <c:pt idx="1940">
                  <c:v>4.5100000534148404E-6</c:v>
                </c:pt>
                <c:pt idx="1941">
                  <c:v>4.4950002120458504E-6</c:v>
                </c:pt>
                <c:pt idx="1942">
                  <c:v>4.4899998101755003E-6</c:v>
                </c:pt>
                <c:pt idx="1943">
                  <c:v>4.4750004235538603E-6</c:v>
                </c:pt>
                <c:pt idx="1944">
                  <c:v>4.4650000745605203E-6</c:v>
                </c:pt>
                <c:pt idx="1945">
                  <c:v>4.4650000745605203E-6</c:v>
                </c:pt>
                <c:pt idx="1946">
                  <c:v>4.4600001274375203E-6</c:v>
                </c:pt>
                <c:pt idx="1947">
                  <c:v>4.4399998841981801E-6</c:v>
                </c:pt>
                <c:pt idx="1948">
                  <c:v>4.4349999370751902E-6</c:v>
                </c:pt>
                <c:pt idx="1949">
                  <c:v>4.4099997467128501E-6</c:v>
                </c:pt>
                <c:pt idx="1950">
                  <c:v>4.4099997467128501E-6</c:v>
                </c:pt>
                <c:pt idx="1951">
                  <c:v>4.38999995822086E-6</c:v>
                </c:pt>
                <c:pt idx="1952">
                  <c:v>4.38499955635052E-6</c:v>
                </c:pt>
                <c:pt idx="1953">
                  <c:v>4.36499976785853E-6</c:v>
                </c:pt>
                <c:pt idx="1954">
                  <c:v>4.35499987361254E-6</c:v>
                </c:pt>
                <c:pt idx="1955">
                  <c:v>4.3599998207355299E-6</c:v>
                </c:pt>
                <c:pt idx="1956">
                  <c:v>4.3449995246191898E-6</c:v>
                </c:pt>
                <c:pt idx="1957">
                  <c:v>4.3449995246191898E-6</c:v>
                </c:pt>
                <c:pt idx="1958">
                  <c:v>4.34000003224355E-6</c:v>
                </c:pt>
                <c:pt idx="1959">
                  <c:v>4.3150002966285599E-6</c:v>
                </c:pt>
                <c:pt idx="1960">
                  <c:v>4.3150002966285599E-6</c:v>
                </c:pt>
                <c:pt idx="1961">
                  <c:v>4.3000000005122198E-6</c:v>
                </c:pt>
                <c:pt idx="1962">
                  <c:v>4.2900001062662298E-6</c:v>
                </c:pt>
                <c:pt idx="1963">
                  <c:v>4.2749998101498898E-6</c:v>
                </c:pt>
                <c:pt idx="1964">
                  <c:v>4.2599995140335497E-6</c:v>
                </c:pt>
                <c:pt idx="1965">
                  <c:v>4.2499996197875496E-6</c:v>
                </c:pt>
                <c:pt idx="1966">
                  <c:v>4.2499996197875496E-6</c:v>
                </c:pt>
                <c:pt idx="1967">
                  <c:v>4.2449996726645597E-6</c:v>
                </c:pt>
                <c:pt idx="1968">
                  <c:v>4.2300002860429197E-6</c:v>
                </c:pt>
                <c:pt idx="1969">
                  <c:v>4.2149999899265797E-6</c:v>
                </c:pt>
                <c:pt idx="1970">
                  <c:v>4.2050000956805804E-6</c:v>
                </c:pt>
                <c:pt idx="1971">
                  <c:v>4.2000001485575896E-6</c:v>
                </c:pt>
                <c:pt idx="1972">
                  <c:v>4.1849998524412496E-6</c:v>
                </c:pt>
                <c:pt idx="1973">
                  <c:v>4.1799999053182504E-6</c:v>
                </c:pt>
                <c:pt idx="1974">
                  <c:v>4.1799999053182504E-6</c:v>
                </c:pt>
                <c:pt idx="1975">
                  <c:v>4.1600001168262603E-6</c:v>
                </c:pt>
                <c:pt idx="1976">
                  <c:v>4.1600001168262603E-6</c:v>
                </c:pt>
                <c:pt idx="1977">
                  <c:v>4.1500002225802703E-6</c:v>
                </c:pt>
                <c:pt idx="1978">
                  <c:v>4.1299999793409302E-6</c:v>
                </c:pt>
                <c:pt idx="1979">
                  <c:v>4.1300004340882803E-6</c:v>
                </c:pt>
                <c:pt idx="1980">
                  <c:v>4.1050002437259502E-6</c:v>
                </c:pt>
                <c:pt idx="1981">
                  <c:v>4.0950003494799603E-6</c:v>
                </c:pt>
                <c:pt idx="1982">
                  <c:v>4.0950003494799603E-6</c:v>
                </c:pt>
                <c:pt idx="1983">
                  <c:v>4.0900004023569602E-6</c:v>
                </c:pt>
                <c:pt idx="1984">
                  <c:v>4.0750001062406202E-6</c:v>
                </c:pt>
                <c:pt idx="1985">
                  <c:v>4.0750001062406202E-6</c:v>
                </c:pt>
                <c:pt idx="1986">
                  <c:v>4.06500021199462E-6</c:v>
                </c:pt>
                <c:pt idx="1987">
                  <c:v>4.05000037062563E-6</c:v>
                </c:pt>
                <c:pt idx="1988">
                  <c:v>4.0300005821336501E-6</c:v>
                </c:pt>
                <c:pt idx="1989">
                  <c:v>4.02500063501065E-6</c:v>
                </c:pt>
                <c:pt idx="1990">
                  <c:v>4.02500063501065E-6</c:v>
                </c:pt>
                <c:pt idx="1991">
                  <c:v>4.01500028601731E-6</c:v>
                </c:pt>
                <c:pt idx="1992">
                  <c:v>4.0050003917713099E-6</c:v>
                </c:pt>
                <c:pt idx="1993">
                  <c:v>3.9900000956549699E-6</c:v>
                </c:pt>
                <c:pt idx="1994">
                  <c:v>3.9900000956549699E-6</c:v>
                </c:pt>
                <c:pt idx="1995">
                  <c:v>3.9900000956549699E-6</c:v>
                </c:pt>
                <c:pt idx="1996">
                  <c:v>3.9700003071629899E-6</c:v>
                </c:pt>
                <c:pt idx="1997">
                  <c:v>3.9750002542859798E-6</c:v>
                </c:pt>
                <c:pt idx="1998">
                  <c:v>3.9699998524156399E-6</c:v>
                </c:pt>
                <c:pt idx="1999">
                  <c:v>3.9450001168006498E-6</c:v>
                </c:pt>
                <c:pt idx="2000">
                  <c:v>3.9400001696776599E-6</c:v>
                </c:pt>
                <c:pt idx="2001">
                  <c:v>3.9249998735613096E-6</c:v>
                </c:pt>
                <c:pt idx="2002">
                  <c:v>3.9149999793153197E-6</c:v>
                </c:pt>
                <c:pt idx="2003">
                  <c:v>3.9149999793153197E-6</c:v>
                </c:pt>
                <c:pt idx="2004">
                  <c:v>3.8999996831989796E-6</c:v>
                </c:pt>
                <c:pt idx="2005">
                  <c:v>3.8899997889529897E-6</c:v>
                </c:pt>
                <c:pt idx="2006">
                  <c:v>3.8849998418299896E-6</c:v>
                </c:pt>
                <c:pt idx="2007">
                  <c:v>3.8849998418299896E-6</c:v>
                </c:pt>
                <c:pt idx="2008">
                  <c:v>3.8699995457136504E-6</c:v>
                </c:pt>
                <c:pt idx="2009">
                  <c:v>3.8599996514676596E-6</c:v>
                </c:pt>
                <c:pt idx="2010">
                  <c:v>3.8599996514676596E-6</c:v>
                </c:pt>
                <c:pt idx="2011">
                  <c:v>3.8449998100986704E-6</c:v>
                </c:pt>
                <c:pt idx="2012">
                  <c:v>3.8449998100986704E-6</c:v>
                </c:pt>
                <c:pt idx="2013">
                  <c:v>3.8299995139823202E-6</c:v>
                </c:pt>
                <c:pt idx="2014">
                  <c:v>3.8199996197363302E-6</c:v>
                </c:pt>
                <c:pt idx="2015">
                  <c:v>3.8149996726133302E-6</c:v>
                </c:pt>
                <c:pt idx="2016">
                  <c:v>3.8049995509936699E-6</c:v>
                </c:pt>
                <c:pt idx="2017">
                  <c:v>3.7999993764969901E-6</c:v>
                </c:pt>
                <c:pt idx="2018">
                  <c:v>3.8049995509936699E-6</c:v>
                </c:pt>
                <c:pt idx="2019">
                  <c:v>3.7849997625016802E-6</c:v>
                </c:pt>
                <c:pt idx="2020">
                  <c:v>3.7699999211326902E-6</c:v>
                </c:pt>
                <c:pt idx="2021">
                  <c:v>3.7649999740096901E-6</c:v>
                </c:pt>
                <c:pt idx="2022">
                  <c:v>3.7499999052670302E-6</c:v>
                </c:pt>
                <c:pt idx="2023">
                  <c:v>3.7499999052670302E-6</c:v>
                </c:pt>
                <c:pt idx="2024">
                  <c:v>3.7450001855177102E-6</c:v>
                </c:pt>
                <c:pt idx="2025">
                  <c:v>3.72999966202769E-6</c:v>
                </c:pt>
                <c:pt idx="2026">
                  <c:v>3.72499971490469E-6</c:v>
                </c:pt>
                <c:pt idx="2027">
                  <c:v>3.71999954040802E-6</c:v>
                </c:pt>
                <c:pt idx="2028">
                  <c:v>3.72499971490469E-6</c:v>
                </c:pt>
                <c:pt idx="2029">
                  <c:v>3.7149998206587E-6</c:v>
                </c:pt>
                <c:pt idx="2030">
                  <c:v>3.69499980479304E-6</c:v>
                </c:pt>
                <c:pt idx="2031">
                  <c:v>3.6900000850437201E-6</c:v>
                </c:pt>
                <c:pt idx="2032">
                  <c:v>3.6750000163010499E-6</c:v>
                </c:pt>
                <c:pt idx="2033">
                  <c:v>3.6699998418043799E-6</c:v>
                </c:pt>
                <c:pt idx="2034">
                  <c:v>3.6699998418043799E-6</c:v>
                </c:pt>
                <c:pt idx="2035">
                  <c:v>3.6699998418043799E-6</c:v>
                </c:pt>
                <c:pt idx="2036">
                  <c:v>3.65999994755839E-6</c:v>
                </c:pt>
                <c:pt idx="2037">
                  <c:v>3.6400001590663999E-6</c:v>
                </c:pt>
                <c:pt idx="2038">
                  <c:v>3.6349999845697299E-6</c:v>
                </c:pt>
                <c:pt idx="2039">
                  <c:v>3.6300002648204099E-6</c:v>
                </c:pt>
                <c:pt idx="2040">
                  <c:v>3.6249998629500598E-6</c:v>
                </c:pt>
                <c:pt idx="2041">
                  <c:v>3.6100002489547402E-6</c:v>
                </c:pt>
                <c:pt idx="2042">
                  <c:v>3.6050000744580702E-6</c:v>
                </c:pt>
                <c:pt idx="2043">
                  <c:v>3.6000001273350701E-6</c:v>
                </c:pt>
                <c:pt idx="2044">
                  <c:v>3.6050000744580702E-6</c:v>
                </c:pt>
                <c:pt idx="2045">
                  <c:v>3.5850000585924102E-6</c:v>
                </c:pt>
                <c:pt idx="2046">
                  <c:v>3.5749999369727401E-6</c:v>
                </c:pt>
                <c:pt idx="2047">
                  <c:v>3.5799998840957402E-6</c:v>
                </c:pt>
                <c:pt idx="2048">
                  <c:v>3.56999998984974E-6</c:v>
                </c:pt>
                <c:pt idx="2049">
                  <c:v>3.55999986823007E-6</c:v>
                </c:pt>
                <c:pt idx="2050">
                  <c:v>3.54499979948741E-6</c:v>
                </c:pt>
                <c:pt idx="2051">
                  <c:v>3.53999962499074E-6</c:v>
                </c:pt>
                <c:pt idx="2052">
                  <c:v>3.53499967786774E-6</c:v>
                </c:pt>
                <c:pt idx="2053">
                  <c:v>3.53499967786774E-6</c:v>
                </c:pt>
                <c:pt idx="2054">
                  <c:v>3.5249995562480699E-6</c:v>
                </c:pt>
                <c:pt idx="2055">
                  <c:v>3.50999948750541E-6</c:v>
                </c:pt>
                <c:pt idx="2056">
                  <c:v>3.50999948750541E-6</c:v>
                </c:pt>
                <c:pt idx="2057">
                  <c:v>3.5049997677560798E-6</c:v>
                </c:pt>
                <c:pt idx="2058">
                  <c:v>3.4999998206330899E-6</c:v>
                </c:pt>
                <c:pt idx="2059">
                  <c:v>3.4999998206330899E-6</c:v>
                </c:pt>
                <c:pt idx="2060">
                  <c:v>3.4949996461364199E-6</c:v>
                </c:pt>
                <c:pt idx="2061">
                  <c:v>3.4849995245167499E-6</c:v>
                </c:pt>
                <c:pt idx="2062">
                  <c:v>3.4699999105214298E-6</c:v>
                </c:pt>
                <c:pt idx="2063">
                  <c:v>3.4549998417787698E-6</c:v>
                </c:pt>
                <c:pt idx="2064">
                  <c:v>3.4500001220294499E-6</c:v>
                </c:pt>
                <c:pt idx="2065">
                  <c:v>3.4400000004097798E-6</c:v>
                </c:pt>
                <c:pt idx="2066">
                  <c:v>3.4350000532867802E-6</c:v>
                </c:pt>
                <c:pt idx="2067">
                  <c:v>3.4249999316671101E-6</c:v>
                </c:pt>
                <c:pt idx="2068">
                  <c:v>3.4300003335374598E-6</c:v>
                </c:pt>
                <c:pt idx="2069">
                  <c:v>3.4149998100474401E-6</c:v>
                </c:pt>
                <c:pt idx="2070">
                  <c:v>3.4149998100474401E-6</c:v>
                </c:pt>
                <c:pt idx="2071">
                  <c:v>3.4099998629244502E-6</c:v>
                </c:pt>
                <c:pt idx="2072">
                  <c:v>3.39999996867845E-6</c:v>
                </c:pt>
                <c:pt idx="2073">
                  <c:v>3.39999996867845E-6</c:v>
                </c:pt>
                <c:pt idx="2074">
                  <c:v>3.39999996867845E-6</c:v>
                </c:pt>
                <c:pt idx="2075">
                  <c:v>3.3950000215554601E-6</c:v>
                </c:pt>
                <c:pt idx="2076">
                  <c:v>3.3900000744324601E-6</c:v>
                </c:pt>
                <c:pt idx="2077">
                  <c:v>3.37499977831612E-6</c:v>
                </c:pt>
                <c:pt idx="2078">
                  <c:v>3.36999983119312E-6</c:v>
                </c:pt>
                <c:pt idx="2079">
                  <c:v>3.36999983119312E-6</c:v>
                </c:pt>
                <c:pt idx="2080">
                  <c:v>3.35499976245046E-6</c:v>
                </c:pt>
                <c:pt idx="2081">
                  <c:v>3.3449996408307899E-6</c:v>
                </c:pt>
                <c:pt idx="2082">
                  <c:v>3.3399996937077899E-6</c:v>
                </c:pt>
                <c:pt idx="2083">
                  <c:v>3.3349995192111199E-6</c:v>
                </c:pt>
                <c:pt idx="2084">
                  <c:v>3.3249998523387999E-6</c:v>
                </c:pt>
                <c:pt idx="2085">
                  <c:v>3.3199999052157998E-6</c:v>
                </c:pt>
                <c:pt idx="2086">
                  <c:v>3.3199999052157998E-6</c:v>
                </c:pt>
                <c:pt idx="2087">
                  <c:v>3.3149997307191298E-6</c:v>
                </c:pt>
                <c:pt idx="2088">
                  <c:v>3.3049996090994602E-6</c:v>
                </c:pt>
                <c:pt idx="2089">
                  <c:v>3.3099997835961399E-6</c:v>
                </c:pt>
                <c:pt idx="2090">
                  <c:v>3.3049996090994602E-6</c:v>
                </c:pt>
                <c:pt idx="2091">
                  <c:v>3.3049996090994602E-6</c:v>
                </c:pt>
                <c:pt idx="2092">
                  <c:v>3.2949999422271499E-6</c:v>
                </c:pt>
                <c:pt idx="2093">
                  <c:v>3.2849998206074798E-6</c:v>
                </c:pt>
                <c:pt idx="2094">
                  <c:v>3.2849998206074798E-6</c:v>
                </c:pt>
                <c:pt idx="2095">
                  <c:v>3.2799998734844802E-6</c:v>
                </c:pt>
                <c:pt idx="2096">
                  <c:v>3.2699997518648101E-6</c:v>
                </c:pt>
                <c:pt idx="2097">
                  <c:v>3.2599996302451401E-6</c:v>
                </c:pt>
                <c:pt idx="2098">
                  <c:v>3.2549996831221502E-6</c:v>
                </c:pt>
                <c:pt idx="2099">
                  <c:v>3.2549996831221502E-6</c:v>
                </c:pt>
                <c:pt idx="2100">
                  <c:v>3.2449995615024801E-6</c:v>
                </c:pt>
                <c:pt idx="2101">
                  <c:v>3.2349998946301601E-6</c:v>
                </c:pt>
                <c:pt idx="2102">
                  <c:v>3.22999994750716E-6</c:v>
                </c:pt>
                <c:pt idx="2103">
                  <c:v>3.21999982588749E-6</c:v>
                </c:pt>
                <c:pt idx="2104">
                  <c:v>3.2100001590151801E-6</c:v>
                </c:pt>
                <c:pt idx="2105">
                  <c:v>3.2100001590151801E-6</c:v>
                </c:pt>
                <c:pt idx="2106">
                  <c:v>3.2100001590151801E-6</c:v>
                </c:pt>
                <c:pt idx="2107">
                  <c:v>3.2049999845185E-6</c:v>
                </c:pt>
                <c:pt idx="2108">
                  <c:v>3.2000000373955101E-6</c:v>
                </c:pt>
                <c:pt idx="2109">
                  <c:v>3.18000024890352E-6</c:v>
                </c:pt>
                <c:pt idx="2110">
                  <c:v>3.18500019602652E-6</c:v>
                </c:pt>
                <c:pt idx="2111">
                  <c:v>3.18000024890352E-6</c:v>
                </c:pt>
                <c:pt idx="2112">
                  <c:v>3.18000024890352E-6</c:v>
                </c:pt>
                <c:pt idx="2113">
                  <c:v>3.18000024890352E-6</c:v>
                </c:pt>
                <c:pt idx="2114">
                  <c:v>3.1700001272838499E-6</c:v>
                </c:pt>
                <c:pt idx="2115">
                  <c:v>3.1600000056641799E-6</c:v>
                </c:pt>
                <c:pt idx="2116">
                  <c:v>3.1499998840445098E-6</c:v>
                </c:pt>
                <c:pt idx="2117">
                  <c:v>3.1499998840445098E-6</c:v>
                </c:pt>
                <c:pt idx="2118">
                  <c:v>3.1350002700491999E-6</c:v>
                </c:pt>
                <c:pt idx="2119">
                  <c:v>3.1250001484295298E-6</c:v>
                </c:pt>
                <c:pt idx="2120">
                  <c:v>3.1200002013065302E-6</c:v>
                </c:pt>
                <c:pt idx="2121">
                  <c:v>3.1100000796868699E-6</c:v>
                </c:pt>
                <c:pt idx="2122">
                  <c:v>3.1049999051901901E-6</c:v>
                </c:pt>
                <c:pt idx="2123">
                  <c:v>3.1100000796868699E-6</c:v>
                </c:pt>
                <c:pt idx="2124">
                  <c:v>3.1049999051901901E-6</c:v>
                </c:pt>
                <c:pt idx="2125">
                  <c:v>3.0950000109442002E-6</c:v>
                </c:pt>
                <c:pt idx="2126">
                  <c:v>3.0950000109442002E-6</c:v>
                </c:pt>
                <c:pt idx="2127">
                  <c:v>3.0849998893245301E-6</c:v>
                </c:pt>
                <c:pt idx="2128">
                  <c:v>3.0800001695752102E-6</c:v>
                </c:pt>
                <c:pt idx="2129">
                  <c:v>3.0849998893245301E-6</c:v>
                </c:pt>
                <c:pt idx="2130">
                  <c:v>3.0800001695752102E-6</c:v>
                </c:pt>
                <c:pt idx="2131">
                  <c:v>3.0750002224522101E-6</c:v>
                </c:pt>
                <c:pt idx="2132">
                  <c:v>3.06500010083254E-6</c:v>
                </c:pt>
                <c:pt idx="2133">
                  <c:v>3.0700000479555401E-6</c:v>
                </c:pt>
                <c:pt idx="2134">
                  <c:v>3.06500010083254E-6</c:v>
                </c:pt>
                <c:pt idx="2135">
                  <c:v>3.0549999792128801E-6</c:v>
                </c:pt>
                <c:pt idx="2136">
                  <c:v>3.0549999792128801E-6</c:v>
                </c:pt>
                <c:pt idx="2137">
                  <c:v>3.0549999792128801E-6</c:v>
                </c:pt>
                <c:pt idx="2138">
                  <c:v>3.03999991047021E-6</c:v>
                </c:pt>
                <c:pt idx="2139">
                  <c:v>3.0350001907208901E-6</c:v>
                </c:pt>
                <c:pt idx="2140">
                  <c:v>3.0250002964749001E-6</c:v>
                </c:pt>
                <c:pt idx="2141">
                  <c:v>3.02500006910122E-6</c:v>
                </c:pt>
                <c:pt idx="2142">
                  <c:v>3.0100004551059101E-6</c:v>
                </c:pt>
                <c:pt idx="2143">
                  <c:v>3.00000033348624E-6</c:v>
                </c:pt>
                <c:pt idx="2144">
                  <c:v>3.00000033348624E-6</c:v>
                </c:pt>
                <c:pt idx="2145">
                  <c:v>2.9950001589895599E-6</c:v>
                </c:pt>
                <c:pt idx="2146">
                  <c:v>2.99000021186657E-6</c:v>
                </c:pt>
                <c:pt idx="2147">
                  <c:v>2.9850002647435699E-6</c:v>
                </c:pt>
                <c:pt idx="2148">
                  <c:v>2.9850002647435699E-6</c:v>
                </c:pt>
                <c:pt idx="2149">
                  <c:v>2.99000021186657E-6</c:v>
                </c:pt>
                <c:pt idx="2150">
                  <c:v>2.9850002647435699E-6</c:v>
                </c:pt>
                <c:pt idx="2151">
                  <c:v>2.9800000902468999E-6</c:v>
                </c:pt>
                <c:pt idx="2152">
                  <c:v>2.9750001431238998E-6</c:v>
                </c:pt>
                <c:pt idx="2153">
                  <c:v>2.9650000215042302E-6</c:v>
                </c:pt>
                <c:pt idx="2154">
                  <c:v>2.9650000215042302E-6</c:v>
                </c:pt>
                <c:pt idx="2155">
                  <c:v>2.9600000743812399E-6</c:v>
                </c:pt>
                <c:pt idx="2156">
                  <c:v>2.9549998998845601E-6</c:v>
                </c:pt>
                <c:pt idx="2157">
                  <c:v>2.9500001801352402E-6</c:v>
                </c:pt>
                <c:pt idx="2158">
                  <c:v>2.9400000585155701E-6</c:v>
                </c:pt>
                <c:pt idx="2159">
                  <c:v>2.9450000056385702E-6</c:v>
                </c:pt>
                <c:pt idx="2160">
                  <c:v>2.9450000056385702E-6</c:v>
                </c:pt>
                <c:pt idx="2161">
                  <c:v>2.9349998840189001E-6</c:v>
                </c:pt>
                <c:pt idx="2162">
                  <c:v>2.9200000426499101E-6</c:v>
                </c:pt>
                <c:pt idx="2163">
                  <c:v>2.9150000955269202E-6</c:v>
                </c:pt>
                <c:pt idx="2164">
                  <c:v>2.90999992103024E-6</c:v>
                </c:pt>
                <c:pt idx="2165">
                  <c:v>2.9049999739072501E-6</c:v>
                </c:pt>
                <c:pt idx="2166">
                  <c:v>2.9049999739072501E-6</c:v>
                </c:pt>
                <c:pt idx="2167">
                  <c:v>2.8949998522875801E-6</c:v>
                </c:pt>
                <c:pt idx="2168">
                  <c:v>2.88999990516458E-6</c:v>
                </c:pt>
                <c:pt idx="2169">
                  <c:v>2.88999990516458E-6</c:v>
                </c:pt>
                <c:pt idx="2170">
                  <c:v>2.88499973066791E-6</c:v>
                </c:pt>
                <c:pt idx="2171">
                  <c:v>2.88499973066791E-6</c:v>
                </c:pt>
                <c:pt idx="2172">
                  <c:v>2.8700001166725899E-6</c:v>
                </c:pt>
                <c:pt idx="2173">
                  <c:v>2.8700001166725899E-6</c:v>
                </c:pt>
                <c:pt idx="2174">
                  <c:v>2.8700001166725899E-6</c:v>
                </c:pt>
                <c:pt idx="2175">
                  <c:v>2.8599999950529301E-6</c:v>
                </c:pt>
                <c:pt idx="2176">
                  <c:v>2.8599999950529301E-6</c:v>
                </c:pt>
                <c:pt idx="2177">
                  <c:v>2.84500015368394E-6</c:v>
                </c:pt>
                <c:pt idx="2178">
                  <c:v>2.84500015368394E-6</c:v>
                </c:pt>
                <c:pt idx="2179">
                  <c:v>2.84500015368394E-6</c:v>
                </c:pt>
                <c:pt idx="2180">
                  <c:v>2.84500015368394E-6</c:v>
                </c:pt>
                <c:pt idx="2181">
                  <c:v>2.83500003206427E-6</c:v>
                </c:pt>
                <c:pt idx="2182">
                  <c:v>2.84000020656094E-6</c:v>
                </c:pt>
                <c:pt idx="2183">
                  <c:v>2.8250001378182699E-6</c:v>
                </c:pt>
                <c:pt idx="2184">
                  <c:v>2.8250001378182699E-6</c:v>
                </c:pt>
                <c:pt idx="2185">
                  <c:v>2.8200004180689499E-6</c:v>
                </c:pt>
                <c:pt idx="2186">
                  <c:v>2.8150002435722799E-6</c:v>
                </c:pt>
                <c:pt idx="2187">
                  <c:v>2.8150002435722799E-6</c:v>
                </c:pt>
                <c:pt idx="2188">
                  <c:v>2.7950002277066199E-6</c:v>
                </c:pt>
                <c:pt idx="2189">
                  <c:v>2.8050003493262899E-6</c:v>
                </c:pt>
                <c:pt idx="2190">
                  <c:v>2.7950002277066199E-6</c:v>
                </c:pt>
                <c:pt idx="2191">
                  <c:v>2.7900000532099499E-6</c:v>
                </c:pt>
                <c:pt idx="2192">
                  <c:v>2.7800001589639502E-6</c:v>
                </c:pt>
                <c:pt idx="2193">
                  <c:v>2.7800001589639502E-6</c:v>
                </c:pt>
                <c:pt idx="2194">
                  <c:v>2.7749999844672802E-6</c:v>
                </c:pt>
                <c:pt idx="2195">
                  <c:v>2.7749999844672802E-6</c:v>
                </c:pt>
                <c:pt idx="2196">
                  <c:v>2.7700000373442801E-6</c:v>
                </c:pt>
                <c:pt idx="2197">
                  <c:v>2.7649998628476101E-6</c:v>
                </c:pt>
                <c:pt idx="2198">
                  <c:v>2.7649998628476101E-6</c:v>
                </c:pt>
                <c:pt idx="2199">
                  <c:v>2.7649998628476101E-6</c:v>
                </c:pt>
                <c:pt idx="2200">
                  <c:v>2.7649998628476101E-6</c:v>
                </c:pt>
                <c:pt idx="2201">
                  <c:v>2.7549999686016202E-6</c:v>
                </c:pt>
                <c:pt idx="2202">
                  <c:v>2.7599999157246198E-6</c:v>
                </c:pt>
                <c:pt idx="2203">
                  <c:v>2.7450000743556302E-6</c:v>
                </c:pt>
                <c:pt idx="2204">
                  <c:v>2.7450000743556302E-6</c:v>
                </c:pt>
                <c:pt idx="2205">
                  <c:v>2.73999989985895E-6</c:v>
                </c:pt>
                <c:pt idx="2206">
                  <c:v>2.7350001801096301E-6</c:v>
                </c:pt>
                <c:pt idx="2207">
                  <c:v>2.7249998311162901E-6</c:v>
                </c:pt>
                <c:pt idx="2208">
                  <c:v>2.7300000056129601E-6</c:v>
                </c:pt>
                <c:pt idx="2209">
                  <c:v>2.72999977823928E-6</c:v>
                </c:pt>
                <c:pt idx="2210">
                  <c:v>2.71999988399329E-6</c:v>
                </c:pt>
                <c:pt idx="2211">
                  <c:v>2.71499970949662E-6</c:v>
                </c:pt>
                <c:pt idx="2212">
                  <c:v>2.71499970949662E-6</c:v>
                </c:pt>
                <c:pt idx="2213">
                  <c:v>2.7099999897473001E-6</c:v>
                </c:pt>
                <c:pt idx="2214">
                  <c:v>2.7049998152506301E-6</c:v>
                </c:pt>
                <c:pt idx="2215">
                  <c:v>2.69999986812763E-6</c:v>
                </c:pt>
                <c:pt idx="2216">
                  <c:v>2.6999996407539499E-6</c:v>
                </c:pt>
                <c:pt idx="2217">
                  <c:v>2.6849997993849599E-6</c:v>
                </c:pt>
                <c:pt idx="2218">
                  <c:v>2.68999997388164E-6</c:v>
                </c:pt>
                <c:pt idx="2219">
                  <c:v>2.67999985226197E-6</c:v>
                </c:pt>
                <c:pt idx="2220">
                  <c:v>2.6749999051389699E-6</c:v>
                </c:pt>
                <c:pt idx="2221">
                  <c:v>2.67999985226197E-6</c:v>
                </c:pt>
                <c:pt idx="2222">
                  <c:v>2.6749999051389699E-6</c:v>
                </c:pt>
                <c:pt idx="2223">
                  <c:v>2.6699997306422999E-6</c:v>
                </c:pt>
                <c:pt idx="2224">
                  <c:v>2.66500001089298E-6</c:v>
                </c:pt>
                <c:pt idx="2225">
                  <c:v>2.66500001089298E-6</c:v>
                </c:pt>
                <c:pt idx="2226">
                  <c:v>2.6600000637699799E-6</c:v>
                </c:pt>
                <c:pt idx="2227">
                  <c:v>2.66500001089298E-6</c:v>
                </c:pt>
                <c:pt idx="2228">
                  <c:v>2.6599998363962998E-6</c:v>
                </c:pt>
                <c:pt idx="2229">
                  <c:v>2.6499999421503098E-6</c:v>
                </c:pt>
                <c:pt idx="2230">
                  <c:v>2.6499999421503098E-6</c:v>
                </c:pt>
                <c:pt idx="2231">
                  <c:v>2.6449997676536398E-6</c:v>
                </c:pt>
                <c:pt idx="2232">
                  <c:v>2.6349998734076499E-6</c:v>
                </c:pt>
                <c:pt idx="2233">
                  <c:v>2.6349998734076499E-6</c:v>
                </c:pt>
                <c:pt idx="2234">
                  <c:v>2.6249999791616502E-6</c:v>
                </c:pt>
                <c:pt idx="2235">
                  <c:v>2.6149998575419801E-6</c:v>
                </c:pt>
                <c:pt idx="2236">
                  <c:v>2.6150000849156598E-6</c:v>
                </c:pt>
                <c:pt idx="2237">
                  <c:v>2.6100001377926602E-6</c:v>
                </c:pt>
                <c:pt idx="2238">
                  <c:v>2.6050001906696699E-6</c:v>
                </c:pt>
                <c:pt idx="2239">
                  <c:v>2.6049999632959902E-6</c:v>
                </c:pt>
                <c:pt idx="2240">
                  <c:v>2.6000002435466698E-6</c:v>
                </c:pt>
                <c:pt idx="2241">
                  <c:v>2.5950000690499998E-6</c:v>
                </c:pt>
                <c:pt idx="2242">
                  <c:v>2.5900001219270002E-6</c:v>
                </c:pt>
                <c:pt idx="2243">
                  <c:v>2.5900001219270002E-6</c:v>
                </c:pt>
                <c:pt idx="2244">
                  <c:v>2.5900001219270002E-6</c:v>
                </c:pt>
                <c:pt idx="2245">
                  <c:v>2.5850001748040001E-6</c:v>
                </c:pt>
                <c:pt idx="2246">
                  <c:v>2.5800002276810102E-6</c:v>
                </c:pt>
                <c:pt idx="2247">
                  <c:v>2.5850001748040001E-6</c:v>
                </c:pt>
                <c:pt idx="2248">
                  <c:v>2.5850001748040001E-6</c:v>
                </c:pt>
                <c:pt idx="2249">
                  <c:v>2.5700003334350101E-6</c:v>
                </c:pt>
                <c:pt idx="2250">
                  <c:v>2.5700001060613401E-6</c:v>
                </c:pt>
                <c:pt idx="2251">
                  <c:v>2.5650001589383401E-6</c:v>
                </c:pt>
                <c:pt idx="2252">
                  <c:v>2.56000021181534E-6</c:v>
                </c:pt>
                <c:pt idx="2253">
                  <c:v>2.56000021181534E-6</c:v>
                </c:pt>
                <c:pt idx="2254">
                  <c:v>2.56000021181534E-6</c:v>
                </c:pt>
                <c:pt idx="2255">
                  <c:v>2.5650001589383401E-6</c:v>
                </c:pt>
                <c:pt idx="2256">
                  <c:v>2.5550002646923501E-6</c:v>
                </c:pt>
                <c:pt idx="2257">
                  <c:v>2.56000021181534E-6</c:v>
                </c:pt>
                <c:pt idx="2258">
                  <c:v>2.5500000901956801E-6</c:v>
                </c:pt>
                <c:pt idx="2259">
                  <c:v>2.5500000901956801E-6</c:v>
                </c:pt>
                <c:pt idx="2260">
                  <c:v>2.54500037044635E-6</c:v>
                </c:pt>
                <c:pt idx="2261">
                  <c:v>2.54500037044635E-6</c:v>
                </c:pt>
                <c:pt idx="2262">
                  <c:v>2.5350002488266901E-6</c:v>
                </c:pt>
                <c:pt idx="2263">
                  <c:v>2.52000018008402E-6</c:v>
                </c:pt>
                <c:pt idx="2264">
                  <c:v>2.51500000558735E-6</c:v>
                </c:pt>
                <c:pt idx="2265">
                  <c:v>2.52000018008402E-6</c:v>
                </c:pt>
                <c:pt idx="2266">
                  <c:v>2.52500012720702E-6</c:v>
                </c:pt>
                <c:pt idx="2267">
                  <c:v>2.5100000584643499E-6</c:v>
                </c:pt>
                <c:pt idx="2268">
                  <c:v>2.4999999368446799E-6</c:v>
                </c:pt>
                <c:pt idx="2269">
                  <c:v>2.5049998839676799E-6</c:v>
                </c:pt>
                <c:pt idx="2270">
                  <c:v>2.4999999368446799E-6</c:v>
                </c:pt>
                <c:pt idx="2271">
                  <c:v>2.49499998972169E-6</c:v>
                </c:pt>
                <c:pt idx="2272">
                  <c:v>2.4899998152250098E-6</c:v>
                </c:pt>
                <c:pt idx="2273">
                  <c:v>2.4899998152250098E-6</c:v>
                </c:pt>
                <c:pt idx="2274">
                  <c:v>2.4899998152250098E-6</c:v>
                </c:pt>
                <c:pt idx="2275">
                  <c:v>2.4899998152250098E-6</c:v>
                </c:pt>
                <c:pt idx="2276">
                  <c:v>2.4899998152250098E-6</c:v>
                </c:pt>
                <c:pt idx="2277">
                  <c:v>2.4849998681020199E-6</c:v>
                </c:pt>
                <c:pt idx="2278">
                  <c:v>2.4850000954756898E-6</c:v>
                </c:pt>
                <c:pt idx="2279">
                  <c:v>2.4799999209790198E-6</c:v>
                </c:pt>
                <c:pt idx="2280">
                  <c:v>2.4749999738560202E-6</c:v>
                </c:pt>
                <c:pt idx="2281">
                  <c:v>2.4749999738560202E-6</c:v>
                </c:pt>
                <c:pt idx="2282">
                  <c:v>2.4650000796100298E-6</c:v>
                </c:pt>
                <c:pt idx="2283">
                  <c:v>2.4650000796100298E-6</c:v>
                </c:pt>
                <c:pt idx="2284">
                  <c:v>2.4550001853640399E-6</c:v>
                </c:pt>
                <c:pt idx="2285">
                  <c:v>2.4600001324870302E-6</c:v>
                </c:pt>
                <c:pt idx="2286">
                  <c:v>2.4500000108673699E-6</c:v>
                </c:pt>
                <c:pt idx="2287">
                  <c:v>2.4500000108673699E-6</c:v>
                </c:pt>
                <c:pt idx="2288">
                  <c:v>2.4500000108673699E-6</c:v>
                </c:pt>
                <c:pt idx="2289">
                  <c:v>2.4500000108673699E-6</c:v>
                </c:pt>
                <c:pt idx="2290">
                  <c:v>2.4450002911180402E-6</c:v>
                </c:pt>
                <c:pt idx="2291">
                  <c:v>2.4400001166213702E-6</c:v>
                </c:pt>
                <c:pt idx="2292">
                  <c:v>2.4400001166213702E-6</c:v>
                </c:pt>
                <c:pt idx="2293">
                  <c:v>2.4350001694983799E-6</c:v>
                </c:pt>
                <c:pt idx="2294">
                  <c:v>2.4250000478787098E-6</c:v>
                </c:pt>
                <c:pt idx="2295">
                  <c:v>2.4300002223753798E-6</c:v>
                </c:pt>
                <c:pt idx="2296">
                  <c:v>2.4350001694983799E-6</c:v>
                </c:pt>
                <c:pt idx="2297">
                  <c:v>2.4300002223753798E-6</c:v>
                </c:pt>
                <c:pt idx="2298">
                  <c:v>2.4200001007557102E-6</c:v>
                </c:pt>
                <c:pt idx="2299">
                  <c:v>2.4149999262590402E-6</c:v>
                </c:pt>
                <c:pt idx="2300">
                  <c:v>2.4149999262590402E-6</c:v>
                </c:pt>
                <c:pt idx="2301">
                  <c:v>2.40500003201304E-6</c:v>
                </c:pt>
                <c:pt idx="2302">
                  <c:v>2.4000000848900501E-6</c:v>
                </c:pt>
                <c:pt idx="2303">
                  <c:v>2.4000000848900501E-6</c:v>
                </c:pt>
                <c:pt idx="2304">
                  <c:v>2.3950001377670501E-6</c:v>
                </c:pt>
                <c:pt idx="2305">
                  <c:v>2.3950001377670501E-6</c:v>
                </c:pt>
                <c:pt idx="2306">
                  <c:v>2.39000019064405E-6</c:v>
                </c:pt>
                <c:pt idx="2307">
                  <c:v>2.39000019064405E-6</c:v>
                </c:pt>
                <c:pt idx="2308">
                  <c:v>2.39000019064405E-6</c:v>
                </c:pt>
                <c:pt idx="2309">
                  <c:v>2.3800002963980601E-6</c:v>
                </c:pt>
                <c:pt idx="2310">
                  <c:v>2.3800002963980601E-6</c:v>
                </c:pt>
                <c:pt idx="2311">
                  <c:v>2.37000017477839E-6</c:v>
                </c:pt>
                <c:pt idx="2312">
                  <c:v>2.37000017477839E-6</c:v>
                </c:pt>
                <c:pt idx="2313">
                  <c:v>2.3650002276554001E-6</c:v>
                </c:pt>
                <c:pt idx="2314">
                  <c:v>2.3650002276554001E-6</c:v>
                </c:pt>
                <c:pt idx="2315">
                  <c:v>2.3600000531587199E-6</c:v>
                </c:pt>
                <c:pt idx="2316">
                  <c:v>2.3600000531587199E-6</c:v>
                </c:pt>
                <c:pt idx="2317">
                  <c:v>2.3650002276554001E-6</c:v>
                </c:pt>
                <c:pt idx="2318">
                  <c:v>2.3600000531587199E-6</c:v>
                </c:pt>
                <c:pt idx="2319">
                  <c:v>2.35000015891273E-6</c:v>
                </c:pt>
                <c:pt idx="2320">
                  <c:v>2.35000015891273E-6</c:v>
                </c:pt>
                <c:pt idx="2321">
                  <c:v>2.35000015891273E-6</c:v>
                </c:pt>
                <c:pt idx="2322">
                  <c:v>2.3450002117897299E-6</c:v>
                </c:pt>
                <c:pt idx="2323">
                  <c:v>2.34000026466674E-6</c:v>
                </c:pt>
                <c:pt idx="2324">
                  <c:v>2.34000026466674E-6</c:v>
                </c:pt>
                <c:pt idx="2325">
                  <c:v>2.34000026466674E-6</c:v>
                </c:pt>
                <c:pt idx="2326">
                  <c:v>2.34000026466674E-6</c:v>
                </c:pt>
                <c:pt idx="2327">
                  <c:v>2.3249999685504E-6</c:v>
                </c:pt>
                <c:pt idx="2328">
                  <c:v>2.33000014304707E-6</c:v>
                </c:pt>
                <c:pt idx="2329">
                  <c:v>2.3249999685504E-6</c:v>
                </c:pt>
                <c:pt idx="2330">
                  <c:v>2.3249999685504E-6</c:v>
                </c:pt>
                <c:pt idx="2331">
                  <c:v>2.3249999685504E-6</c:v>
                </c:pt>
                <c:pt idx="2332">
                  <c:v>2.3249999685504E-6</c:v>
                </c:pt>
                <c:pt idx="2333">
                  <c:v>2.3200000214273999E-6</c:v>
                </c:pt>
                <c:pt idx="2334">
                  <c:v>2.3099998998077298E-6</c:v>
                </c:pt>
                <c:pt idx="2335">
                  <c:v>2.3099998998077298E-6</c:v>
                </c:pt>
                <c:pt idx="2336">
                  <c:v>2.3099998998077298E-6</c:v>
                </c:pt>
                <c:pt idx="2337">
                  <c:v>2.3099998998077298E-6</c:v>
                </c:pt>
                <c:pt idx="2338">
                  <c:v>2.3049999526847302E-6</c:v>
                </c:pt>
                <c:pt idx="2339">
                  <c:v>2.3050001800584099E-6</c:v>
                </c:pt>
                <c:pt idx="2340">
                  <c:v>2.3000000055617399E-6</c:v>
                </c:pt>
                <c:pt idx="2341">
                  <c:v>2.2900001113157402E-6</c:v>
                </c:pt>
                <c:pt idx="2342">
                  <c:v>2.2950000584387398E-6</c:v>
                </c:pt>
                <c:pt idx="2343">
                  <c:v>2.2799999896960799E-6</c:v>
                </c:pt>
                <c:pt idx="2344">
                  <c:v>2.2850001641927499E-6</c:v>
                </c:pt>
                <c:pt idx="2345">
                  <c:v>2.2750000425730798E-6</c:v>
                </c:pt>
                <c:pt idx="2346">
                  <c:v>2.2750000425730798E-6</c:v>
                </c:pt>
                <c:pt idx="2347">
                  <c:v>2.2750000425730798E-6</c:v>
                </c:pt>
                <c:pt idx="2348">
                  <c:v>2.2700000954500802E-6</c:v>
                </c:pt>
                <c:pt idx="2349">
                  <c:v>2.2700000954500802E-6</c:v>
                </c:pt>
                <c:pt idx="2350">
                  <c:v>2.2650001483270898E-6</c:v>
                </c:pt>
                <c:pt idx="2351">
                  <c:v>2.2700000954500802E-6</c:v>
                </c:pt>
                <c:pt idx="2352">
                  <c:v>2.2600002012040902E-6</c:v>
                </c:pt>
                <c:pt idx="2353">
                  <c:v>2.2650001483270898E-6</c:v>
                </c:pt>
                <c:pt idx="2354">
                  <c:v>2.2550000267074202E-6</c:v>
                </c:pt>
                <c:pt idx="2355">
                  <c:v>2.2600002012040902E-6</c:v>
                </c:pt>
                <c:pt idx="2356">
                  <c:v>2.2600002012040902E-6</c:v>
                </c:pt>
                <c:pt idx="2357">
                  <c:v>2.2550000267074202E-6</c:v>
                </c:pt>
                <c:pt idx="2358">
                  <c:v>2.2500000795844201E-6</c:v>
                </c:pt>
                <c:pt idx="2359">
                  <c:v>2.2500000795844201E-6</c:v>
                </c:pt>
                <c:pt idx="2360">
                  <c:v>2.2500000795844201E-6</c:v>
                </c:pt>
                <c:pt idx="2361">
                  <c:v>2.2500000795844201E-6</c:v>
                </c:pt>
                <c:pt idx="2362">
                  <c:v>2.2399999579647501E-6</c:v>
                </c:pt>
                <c:pt idx="2363">
                  <c:v>2.2500000795844201E-6</c:v>
                </c:pt>
                <c:pt idx="2364">
                  <c:v>2.23500001084175E-6</c:v>
                </c:pt>
                <c:pt idx="2365">
                  <c:v>2.2399999579647501E-6</c:v>
                </c:pt>
                <c:pt idx="2366">
                  <c:v>2.23500001084175E-6</c:v>
                </c:pt>
                <c:pt idx="2367">
                  <c:v>2.23500001084175E-6</c:v>
                </c:pt>
                <c:pt idx="2368">
                  <c:v>2.22999983634508E-6</c:v>
                </c:pt>
                <c:pt idx="2369">
                  <c:v>2.22999983634508E-6</c:v>
                </c:pt>
                <c:pt idx="2370">
                  <c:v>2.2249998892220901E-6</c:v>
                </c:pt>
                <c:pt idx="2371">
                  <c:v>2.20999982047942E-6</c:v>
                </c:pt>
                <c:pt idx="2372">
                  <c:v>2.20999982047942E-6</c:v>
                </c:pt>
                <c:pt idx="2373">
                  <c:v>2.20499964598275E-6</c:v>
                </c:pt>
                <c:pt idx="2374">
                  <c:v>2.20499964598275E-6</c:v>
                </c:pt>
                <c:pt idx="2375">
                  <c:v>2.20499964598275E-6</c:v>
                </c:pt>
                <c:pt idx="2376">
                  <c:v>2.19999969885975E-6</c:v>
                </c:pt>
                <c:pt idx="2377">
                  <c:v>2.1949997517367499E-6</c:v>
                </c:pt>
                <c:pt idx="2378">
                  <c:v>2.19999969885975E-6</c:v>
                </c:pt>
                <c:pt idx="2379">
                  <c:v>2.19999969885975E-6</c:v>
                </c:pt>
                <c:pt idx="2380">
                  <c:v>2.19999969885975E-6</c:v>
                </c:pt>
                <c:pt idx="2381">
                  <c:v>2.1949997517367499E-6</c:v>
                </c:pt>
                <c:pt idx="2382">
                  <c:v>2.1949997517367499E-6</c:v>
                </c:pt>
                <c:pt idx="2383">
                  <c:v>2.18999980461376E-6</c:v>
                </c:pt>
                <c:pt idx="2384">
                  <c:v>2.1799999103677599E-6</c:v>
                </c:pt>
                <c:pt idx="2385">
                  <c:v>2.18499963011709E-6</c:v>
                </c:pt>
                <c:pt idx="2386">
                  <c:v>2.1799999103677599E-6</c:v>
                </c:pt>
                <c:pt idx="2387">
                  <c:v>2.1799999103677599E-6</c:v>
                </c:pt>
                <c:pt idx="2388">
                  <c:v>2.1749997358710899E-6</c:v>
                </c:pt>
                <c:pt idx="2389">
                  <c:v>2.1749997358710899E-6</c:v>
                </c:pt>
                <c:pt idx="2390">
                  <c:v>2.1749997358710899E-6</c:v>
                </c:pt>
                <c:pt idx="2391">
                  <c:v>2.1700000161217699E-6</c:v>
                </c:pt>
                <c:pt idx="2392">
                  <c:v>2.1649998416250999E-6</c:v>
                </c:pt>
                <c:pt idx="2393">
                  <c:v>2.1649998416250999E-6</c:v>
                </c:pt>
                <c:pt idx="2394">
                  <c:v>2.1649998416250999E-6</c:v>
                </c:pt>
                <c:pt idx="2395">
                  <c:v>2.1649998416250999E-6</c:v>
                </c:pt>
                <c:pt idx="2396">
                  <c:v>2.1649998416250999E-6</c:v>
                </c:pt>
                <c:pt idx="2397">
                  <c:v>2.1649998416250999E-6</c:v>
                </c:pt>
                <c:pt idx="2398">
                  <c:v>2.1599998945020999E-6</c:v>
                </c:pt>
                <c:pt idx="2399">
                  <c:v>2.1599998945020999E-6</c:v>
                </c:pt>
                <c:pt idx="2400">
                  <c:v>2.15499994737911E-6</c:v>
                </c:pt>
                <c:pt idx="2401">
                  <c:v>2.15499994737911E-6</c:v>
                </c:pt>
                <c:pt idx="2402">
                  <c:v>2.15499994737911E-6</c:v>
                </c:pt>
                <c:pt idx="2403">
                  <c:v>2.15499994737911E-6</c:v>
                </c:pt>
                <c:pt idx="2404">
                  <c:v>2.1499997728824298E-6</c:v>
                </c:pt>
                <c:pt idx="2405">
                  <c:v>2.1499997728824298E-6</c:v>
                </c:pt>
                <c:pt idx="2406">
                  <c:v>2.1499997728824298E-6</c:v>
                </c:pt>
                <c:pt idx="2407">
                  <c:v>2.1399998786364398E-6</c:v>
                </c:pt>
                <c:pt idx="2408">
                  <c:v>2.15499994737911E-6</c:v>
                </c:pt>
                <c:pt idx="2409">
                  <c:v>2.1399996512627602E-6</c:v>
                </c:pt>
                <c:pt idx="2410">
                  <c:v>2.1299997570167702E-6</c:v>
                </c:pt>
                <c:pt idx="2411">
                  <c:v>2.1299997570167702E-6</c:v>
                </c:pt>
                <c:pt idx="2412">
                  <c:v>2.1299997570167702E-6</c:v>
                </c:pt>
                <c:pt idx="2413">
                  <c:v>2.1249998098937701E-6</c:v>
                </c:pt>
                <c:pt idx="2414">
                  <c:v>2.1149996882741098E-6</c:v>
                </c:pt>
                <c:pt idx="2415">
                  <c:v>2.1149996882741098E-6</c:v>
                </c:pt>
                <c:pt idx="2416">
                  <c:v>2.1049997940281101E-6</c:v>
                </c:pt>
                <c:pt idx="2417">
                  <c:v>2.1050000214017898E-6</c:v>
                </c:pt>
                <c:pt idx="2418">
                  <c:v>2.1049997940281101E-6</c:v>
                </c:pt>
                <c:pt idx="2419">
                  <c:v>2.1049997940281101E-6</c:v>
                </c:pt>
                <c:pt idx="2420">
                  <c:v>2.1000000742787902E-6</c:v>
                </c:pt>
                <c:pt idx="2421">
                  <c:v>2.1049997940281101E-6</c:v>
                </c:pt>
                <c:pt idx="2422">
                  <c:v>2.0999998469051198E-6</c:v>
                </c:pt>
                <c:pt idx="2423">
                  <c:v>2.0949998997821202E-6</c:v>
                </c:pt>
                <c:pt idx="2424">
                  <c:v>2.1049997940281101E-6</c:v>
                </c:pt>
                <c:pt idx="2425">
                  <c:v>2.0899999526591201E-6</c:v>
                </c:pt>
                <c:pt idx="2426">
                  <c:v>2.0899999526591201E-6</c:v>
                </c:pt>
                <c:pt idx="2427">
                  <c:v>2.0899999526591201E-6</c:v>
                </c:pt>
                <c:pt idx="2428">
                  <c:v>2.0849997781624501E-6</c:v>
                </c:pt>
                <c:pt idx="2429">
                  <c:v>2.0849997781624501E-6</c:v>
                </c:pt>
                <c:pt idx="2430">
                  <c:v>2.0849997781624501E-6</c:v>
                </c:pt>
                <c:pt idx="2431">
                  <c:v>2.0849997781624501E-6</c:v>
                </c:pt>
                <c:pt idx="2432">
                  <c:v>2.07999983103945E-6</c:v>
                </c:pt>
                <c:pt idx="2433">
                  <c:v>2.07999983103945E-6</c:v>
                </c:pt>
                <c:pt idx="2434">
                  <c:v>2.06499998967046E-6</c:v>
                </c:pt>
                <c:pt idx="2435">
                  <c:v>2.06499998967046E-6</c:v>
                </c:pt>
                <c:pt idx="2436">
                  <c:v>2.06499998967046E-6</c:v>
                </c:pt>
                <c:pt idx="2437">
                  <c:v>2.06499998967046E-6</c:v>
                </c:pt>
                <c:pt idx="2438">
                  <c:v>2.06499998967046E-6</c:v>
                </c:pt>
                <c:pt idx="2439">
                  <c:v>2.05999981517379E-6</c:v>
                </c:pt>
                <c:pt idx="2440">
                  <c:v>2.06499998967046E-6</c:v>
                </c:pt>
                <c:pt idx="2441">
                  <c:v>2.05999981517379E-6</c:v>
                </c:pt>
                <c:pt idx="2442">
                  <c:v>2.05999981517379E-6</c:v>
                </c:pt>
                <c:pt idx="2443">
                  <c:v>2.06499998967046E-6</c:v>
                </c:pt>
                <c:pt idx="2444">
                  <c:v>2.05999981517379E-6</c:v>
                </c:pt>
                <c:pt idx="2445">
                  <c:v>2.05999981517379E-6</c:v>
                </c:pt>
                <c:pt idx="2446">
                  <c:v>2.05999981517379E-6</c:v>
                </c:pt>
                <c:pt idx="2447">
                  <c:v>2.0550000954244701E-6</c:v>
                </c:pt>
                <c:pt idx="2448">
                  <c:v>2.0550000954244701E-6</c:v>
                </c:pt>
                <c:pt idx="2449">
                  <c:v>2.0550000954244701E-6</c:v>
                </c:pt>
                <c:pt idx="2450">
                  <c:v>2.0550000954244701E-6</c:v>
                </c:pt>
                <c:pt idx="2451">
                  <c:v>2.0499999209278001E-6</c:v>
                </c:pt>
                <c:pt idx="2452">
                  <c:v>2.0499999209278001E-6</c:v>
                </c:pt>
                <c:pt idx="2453">
                  <c:v>2.0499999209278001E-6</c:v>
                </c:pt>
                <c:pt idx="2454">
                  <c:v>2.0449999738048E-6</c:v>
                </c:pt>
                <c:pt idx="2455">
                  <c:v>2.0499999209278001E-6</c:v>
                </c:pt>
                <c:pt idx="2456">
                  <c:v>2.03999979930813E-6</c:v>
                </c:pt>
                <c:pt idx="2457">
                  <c:v>2.02999990506214E-6</c:v>
                </c:pt>
                <c:pt idx="2458">
                  <c:v>2.03500007955881E-6</c:v>
                </c:pt>
                <c:pt idx="2459">
                  <c:v>2.03999979930813E-6</c:v>
                </c:pt>
                <c:pt idx="2460">
                  <c:v>2.03500007955881E-6</c:v>
                </c:pt>
                <c:pt idx="2461">
                  <c:v>2.03500007955881E-6</c:v>
                </c:pt>
                <c:pt idx="2462">
                  <c:v>2.0250001853128099E-6</c:v>
                </c:pt>
                <c:pt idx="2463">
                  <c:v>2.02999990506214E-6</c:v>
                </c:pt>
                <c:pt idx="2464">
                  <c:v>2.0200000108161399E-6</c:v>
                </c:pt>
                <c:pt idx="2465">
                  <c:v>2.02000023818982E-6</c:v>
                </c:pt>
                <c:pt idx="2466">
                  <c:v>2.01000011657015E-6</c:v>
                </c:pt>
                <c:pt idx="2467">
                  <c:v>2.01500029106682E-6</c:v>
                </c:pt>
                <c:pt idx="2468">
                  <c:v>2.0050001694471499E-6</c:v>
                </c:pt>
                <c:pt idx="2469">
                  <c:v>2.01000011657015E-6</c:v>
                </c:pt>
                <c:pt idx="2470">
                  <c:v>2.0050001694471499E-6</c:v>
                </c:pt>
                <c:pt idx="2471">
                  <c:v>2.00000022232416E-6</c:v>
                </c:pt>
                <c:pt idx="2472">
                  <c:v>2.0050001694471499E-6</c:v>
                </c:pt>
                <c:pt idx="2473">
                  <c:v>2.00000022232416E-6</c:v>
                </c:pt>
                <c:pt idx="2474">
                  <c:v>1.9950000478274798E-6</c:v>
                </c:pt>
                <c:pt idx="2475">
                  <c:v>1.98499992620782E-6</c:v>
                </c:pt>
                <c:pt idx="2476">
                  <c:v>1.98499992620782E-6</c:v>
                </c:pt>
                <c:pt idx="2477">
                  <c:v>1.98499992620782E-6</c:v>
                </c:pt>
                <c:pt idx="2478">
                  <c:v>1.98499992620782E-6</c:v>
                </c:pt>
                <c:pt idx="2479">
                  <c:v>1.98499992620782E-6</c:v>
                </c:pt>
                <c:pt idx="2480">
                  <c:v>1.9800002064584898E-6</c:v>
                </c:pt>
                <c:pt idx="2481">
                  <c:v>1.9750000319618198E-6</c:v>
                </c:pt>
                <c:pt idx="2482">
                  <c:v>1.9800002064584898E-6</c:v>
                </c:pt>
                <c:pt idx="2483">
                  <c:v>1.9750000319618198E-6</c:v>
                </c:pt>
                <c:pt idx="2484">
                  <c:v>1.9750000319618198E-6</c:v>
                </c:pt>
                <c:pt idx="2485">
                  <c:v>1.9750000319618198E-6</c:v>
                </c:pt>
                <c:pt idx="2486">
                  <c:v>1.9750000319618198E-6</c:v>
                </c:pt>
                <c:pt idx="2487">
                  <c:v>1.9750000319618198E-6</c:v>
                </c:pt>
                <c:pt idx="2488">
                  <c:v>1.9750000319618198E-6</c:v>
                </c:pt>
                <c:pt idx="2489">
                  <c:v>1.9750000319618198E-6</c:v>
                </c:pt>
                <c:pt idx="2490">
                  <c:v>1.9700000848388299E-6</c:v>
                </c:pt>
                <c:pt idx="2491">
                  <c:v>1.9599999632191599E-6</c:v>
                </c:pt>
                <c:pt idx="2492">
                  <c:v>1.9599999632191599E-6</c:v>
                </c:pt>
                <c:pt idx="2493">
                  <c:v>1.9599999632191599E-6</c:v>
                </c:pt>
                <c:pt idx="2494">
                  <c:v>1.9550000160961598E-6</c:v>
                </c:pt>
                <c:pt idx="2495">
                  <c:v>1.9550000160961598E-6</c:v>
                </c:pt>
                <c:pt idx="2496">
                  <c:v>1.9550000160961598E-6</c:v>
                </c:pt>
                <c:pt idx="2497">
                  <c:v>1.9550000160961598E-6</c:v>
                </c:pt>
                <c:pt idx="2498">
                  <c:v>1.9550000160961598E-6</c:v>
                </c:pt>
                <c:pt idx="2499">
                  <c:v>1.9550000160961598E-6</c:v>
                </c:pt>
                <c:pt idx="2500">
                  <c:v>1.9550000160961598E-6</c:v>
                </c:pt>
                <c:pt idx="2501">
                  <c:v>1.9550000160961598E-6</c:v>
                </c:pt>
                <c:pt idx="2502">
                  <c:v>1.9550000160961598E-6</c:v>
                </c:pt>
                <c:pt idx="2503">
                  <c:v>1.9550000160961598E-6</c:v>
                </c:pt>
                <c:pt idx="2504">
                  <c:v>1.9550000160961598E-6</c:v>
                </c:pt>
                <c:pt idx="2505">
                  <c:v>1.9499998415994898E-6</c:v>
                </c:pt>
                <c:pt idx="2506">
                  <c:v>1.9499998415994898E-6</c:v>
                </c:pt>
                <c:pt idx="2507">
                  <c:v>1.9499998415994898E-6</c:v>
                </c:pt>
                <c:pt idx="2508">
                  <c:v>1.9449998944764902E-6</c:v>
                </c:pt>
                <c:pt idx="2509">
                  <c:v>1.9449998944764902E-6</c:v>
                </c:pt>
                <c:pt idx="2510">
                  <c:v>1.9499998415994898E-6</c:v>
                </c:pt>
                <c:pt idx="2511">
                  <c:v>1.9449998944764902E-6</c:v>
                </c:pt>
                <c:pt idx="2512">
                  <c:v>1.9399999473534901E-6</c:v>
                </c:pt>
                <c:pt idx="2513">
                  <c:v>1.9399999473534901E-6</c:v>
                </c:pt>
                <c:pt idx="2514">
                  <c:v>1.9350000002304998E-6</c:v>
                </c:pt>
                <c:pt idx="2515">
                  <c:v>1.9399999473534901E-6</c:v>
                </c:pt>
                <c:pt idx="2516">
                  <c:v>1.9399999473534901E-6</c:v>
                </c:pt>
                <c:pt idx="2517">
                  <c:v>1.9399999473534901E-6</c:v>
                </c:pt>
                <c:pt idx="2518">
                  <c:v>1.9349997728568201E-6</c:v>
                </c:pt>
                <c:pt idx="2519">
                  <c:v>1.9350000002304998E-6</c:v>
                </c:pt>
                <c:pt idx="2520">
                  <c:v>1.9949998204538099E-6</c:v>
                </c:pt>
                <c:pt idx="2521">
                  <c:v>1.9399999473534901E-6</c:v>
                </c:pt>
                <c:pt idx="2522">
                  <c:v>1.9249998786108302E-6</c:v>
                </c:pt>
                <c:pt idx="2523">
                  <c:v>1.9249998786108302E-6</c:v>
                </c:pt>
                <c:pt idx="2524">
                  <c:v>1.9249998786108302E-6</c:v>
                </c:pt>
                <c:pt idx="2525">
                  <c:v>1.9200001588615102E-6</c:v>
                </c:pt>
                <c:pt idx="2526">
                  <c:v>1.9199999314878301E-6</c:v>
                </c:pt>
                <c:pt idx="2527">
                  <c:v>1.9149999843648402E-6</c:v>
                </c:pt>
                <c:pt idx="2528">
                  <c:v>1.9100000372418401E-6</c:v>
                </c:pt>
                <c:pt idx="2529">
                  <c:v>1.9100000372418401E-6</c:v>
                </c:pt>
                <c:pt idx="2530">
                  <c:v>1.8999999156221701E-6</c:v>
                </c:pt>
                <c:pt idx="2531">
                  <c:v>1.9100000372418401E-6</c:v>
                </c:pt>
                <c:pt idx="2532">
                  <c:v>1.8999999156221701E-6</c:v>
                </c:pt>
                <c:pt idx="2533">
                  <c:v>1.8900000213761799E-6</c:v>
                </c:pt>
                <c:pt idx="2534">
                  <c:v>1.8949998548123399E-6</c:v>
                </c:pt>
                <c:pt idx="2535">
                  <c:v>1.8900000213761799E-6</c:v>
                </c:pt>
                <c:pt idx="2536">
                  <c:v>1.8850001879400199E-6</c:v>
                </c:pt>
                <c:pt idx="2537">
                  <c:v>1.88000012713018E-6</c:v>
                </c:pt>
                <c:pt idx="2538">
                  <c:v>1.8850001879400199E-6</c:v>
                </c:pt>
                <c:pt idx="2539">
                  <c:v>1.8750000663203501E-6</c:v>
                </c:pt>
                <c:pt idx="2540">
                  <c:v>1.8750000663203501E-6</c:v>
                </c:pt>
                <c:pt idx="2541">
                  <c:v>1.8700000055105099E-6</c:v>
                </c:pt>
                <c:pt idx="2542">
                  <c:v>1.8700000055105099E-6</c:v>
                </c:pt>
                <c:pt idx="2543">
                  <c:v>1.86500005838752E-6</c:v>
                </c:pt>
                <c:pt idx="2544">
                  <c:v>1.8700000055105099E-6</c:v>
                </c:pt>
                <c:pt idx="2545">
                  <c:v>1.8700000055105099E-6</c:v>
                </c:pt>
                <c:pt idx="2546">
                  <c:v>1.8700000055105099E-6</c:v>
                </c:pt>
                <c:pt idx="2547">
                  <c:v>1.86500005838752E-6</c:v>
                </c:pt>
                <c:pt idx="2548">
                  <c:v>1.86500005838752E-6</c:v>
                </c:pt>
                <c:pt idx="2549">
                  <c:v>1.86500005838752E-6</c:v>
                </c:pt>
                <c:pt idx="2550">
                  <c:v>1.86500005838752E-6</c:v>
                </c:pt>
                <c:pt idx="2551">
                  <c:v>1.8599999975776799E-6</c:v>
                </c:pt>
                <c:pt idx="2552">
                  <c:v>1.8599999975776799E-6</c:v>
                </c:pt>
                <c:pt idx="2553">
                  <c:v>1.8599999975776799E-6</c:v>
                </c:pt>
                <c:pt idx="2554">
                  <c:v>1.8599999975776799E-6</c:v>
                </c:pt>
                <c:pt idx="2555">
                  <c:v>1.8599999975776799E-6</c:v>
                </c:pt>
                <c:pt idx="2556">
                  <c:v>1.86500005838752E-6</c:v>
                </c:pt>
                <c:pt idx="2557">
                  <c:v>1.8599999975776799E-6</c:v>
                </c:pt>
                <c:pt idx="2558">
                  <c:v>1.8599999975776799E-6</c:v>
                </c:pt>
                <c:pt idx="2559">
                  <c:v>1.8599999975776799E-6</c:v>
                </c:pt>
                <c:pt idx="2560">
                  <c:v>1.85000010333169E-6</c:v>
                </c:pt>
                <c:pt idx="2561">
                  <c:v>1.8599999975776799E-6</c:v>
                </c:pt>
                <c:pt idx="2562">
                  <c:v>1.8550001641415199E-6</c:v>
                </c:pt>
                <c:pt idx="2563">
                  <c:v>1.8550001641415199E-6</c:v>
                </c:pt>
                <c:pt idx="2564">
                  <c:v>1.8550001641415199E-6</c:v>
                </c:pt>
                <c:pt idx="2565">
                  <c:v>1.85000010333169E-6</c:v>
                </c:pt>
                <c:pt idx="2566">
                  <c:v>1.85000010333169E-6</c:v>
                </c:pt>
                <c:pt idx="2567">
                  <c:v>1.85000010333169E-6</c:v>
                </c:pt>
                <c:pt idx="2568">
                  <c:v>1.85000010333169E-6</c:v>
                </c:pt>
                <c:pt idx="2569">
                  <c:v>1.84500004252186E-6</c:v>
                </c:pt>
                <c:pt idx="2570">
                  <c:v>1.84500004252186E-6</c:v>
                </c:pt>
                <c:pt idx="2571">
                  <c:v>1.84500004252186E-6</c:v>
                </c:pt>
                <c:pt idx="2572">
                  <c:v>1.84500004252186E-6</c:v>
                </c:pt>
                <c:pt idx="2573">
                  <c:v>1.8399999817120199E-6</c:v>
                </c:pt>
                <c:pt idx="2574">
                  <c:v>1.84500004252186E-6</c:v>
                </c:pt>
                <c:pt idx="2575">
                  <c:v>1.84500004252186E-6</c:v>
                </c:pt>
                <c:pt idx="2576">
                  <c:v>1.84500004252186E-6</c:v>
                </c:pt>
                <c:pt idx="2577">
                  <c:v>1.8399999817120199E-6</c:v>
                </c:pt>
                <c:pt idx="2578">
                  <c:v>1.8399999817120199E-6</c:v>
                </c:pt>
                <c:pt idx="2579">
                  <c:v>1.8399999817120199E-6</c:v>
                </c:pt>
                <c:pt idx="2580">
                  <c:v>1.8350001482758599E-6</c:v>
                </c:pt>
                <c:pt idx="2581">
                  <c:v>1.83000008746603E-6</c:v>
                </c:pt>
                <c:pt idx="2582">
                  <c:v>1.8350001482758599E-6</c:v>
                </c:pt>
                <c:pt idx="2583">
                  <c:v>1.83000008746603E-6</c:v>
                </c:pt>
                <c:pt idx="2584">
                  <c:v>1.8250000266561901E-6</c:v>
                </c:pt>
                <c:pt idx="2585">
                  <c:v>1.83000008746603E-6</c:v>
                </c:pt>
                <c:pt idx="2586">
                  <c:v>1.8250000266561901E-6</c:v>
                </c:pt>
                <c:pt idx="2587">
                  <c:v>1.8250000266561901E-6</c:v>
                </c:pt>
                <c:pt idx="2588">
                  <c:v>1.8200000795331999E-6</c:v>
                </c:pt>
                <c:pt idx="2589">
                  <c:v>1.8200000795331999E-6</c:v>
                </c:pt>
                <c:pt idx="2590">
                  <c:v>1.8200000795331999E-6</c:v>
                </c:pt>
                <c:pt idx="2591">
                  <c:v>1.81500001872336E-6</c:v>
                </c:pt>
                <c:pt idx="2592">
                  <c:v>1.81500001872336E-6</c:v>
                </c:pt>
                <c:pt idx="2593">
                  <c:v>1.8099999579135301E-6</c:v>
                </c:pt>
                <c:pt idx="2594">
                  <c:v>1.81500001872336E-6</c:v>
                </c:pt>
                <c:pt idx="2595">
                  <c:v>1.81500001872336E-6</c:v>
                </c:pt>
                <c:pt idx="2596">
                  <c:v>1.7950000028577E-6</c:v>
                </c:pt>
                <c:pt idx="2597">
                  <c:v>1.7950000028577E-6</c:v>
                </c:pt>
                <c:pt idx="2598">
                  <c:v>1.80000006366753E-6</c:v>
                </c:pt>
                <c:pt idx="2599">
                  <c:v>1.79499988917086E-6</c:v>
                </c:pt>
                <c:pt idx="2600">
                  <c:v>1.7899999420478701E-6</c:v>
                </c:pt>
                <c:pt idx="2601">
                  <c:v>1.7950000028577E-6</c:v>
                </c:pt>
                <c:pt idx="2602">
                  <c:v>1.7899999420478701E-6</c:v>
                </c:pt>
                <c:pt idx="2603">
                  <c:v>1.7899999420478701E-6</c:v>
                </c:pt>
                <c:pt idx="2604">
                  <c:v>1.7899999420478701E-6</c:v>
                </c:pt>
                <c:pt idx="2605">
                  <c:v>1.78499999492487E-6</c:v>
                </c:pt>
                <c:pt idx="2606">
                  <c:v>1.78499999492487E-6</c:v>
                </c:pt>
                <c:pt idx="2607">
                  <c:v>1.7799999341150299E-6</c:v>
                </c:pt>
                <c:pt idx="2608">
                  <c:v>1.78499999492487E-6</c:v>
                </c:pt>
                <c:pt idx="2609">
                  <c:v>1.7749998733052E-6</c:v>
                </c:pt>
                <c:pt idx="2610">
                  <c:v>1.7749998733052E-6</c:v>
                </c:pt>
                <c:pt idx="2611">
                  <c:v>1.77000003986904E-6</c:v>
                </c:pt>
                <c:pt idx="2612">
                  <c:v>1.77000003986904E-6</c:v>
                </c:pt>
                <c:pt idx="2613">
                  <c:v>1.76499997905921E-6</c:v>
                </c:pt>
                <c:pt idx="2614">
                  <c:v>1.76499997905921E-6</c:v>
                </c:pt>
                <c:pt idx="2615">
                  <c:v>1.76499997905921E-6</c:v>
                </c:pt>
                <c:pt idx="2616">
                  <c:v>1.76499997905921E-6</c:v>
                </c:pt>
                <c:pt idx="2617">
                  <c:v>1.76499997905921E-6</c:v>
                </c:pt>
                <c:pt idx="2618">
                  <c:v>1.76499997905921E-6</c:v>
                </c:pt>
                <c:pt idx="2619">
                  <c:v>1.76499997905921E-6</c:v>
                </c:pt>
                <c:pt idx="2620">
                  <c:v>1.76499997905921E-6</c:v>
                </c:pt>
                <c:pt idx="2621">
                  <c:v>1.76499997905921E-6</c:v>
                </c:pt>
                <c:pt idx="2622">
                  <c:v>1.76499997905921E-6</c:v>
                </c:pt>
                <c:pt idx="2623">
                  <c:v>1.76499997905921E-6</c:v>
                </c:pt>
                <c:pt idx="2624">
                  <c:v>1.76499997905921E-6</c:v>
                </c:pt>
                <c:pt idx="2625">
                  <c:v>1.7599999182493701E-6</c:v>
                </c:pt>
                <c:pt idx="2626">
                  <c:v>1.7599999182493701E-6</c:v>
                </c:pt>
                <c:pt idx="2627">
                  <c:v>1.76499997905921E-6</c:v>
                </c:pt>
                <c:pt idx="2628">
                  <c:v>1.7549998574395399E-6</c:v>
                </c:pt>
                <c:pt idx="2629">
                  <c:v>1.7549998574395399E-6</c:v>
                </c:pt>
                <c:pt idx="2630">
                  <c:v>1.7549998574395399E-6</c:v>
                </c:pt>
                <c:pt idx="2631">
                  <c:v>1.7549998574395399E-6</c:v>
                </c:pt>
                <c:pt idx="2632">
                  <c:v>1.7549998574395399E-6</c:v>
                </c:pt>
                <c:pt idx="2633">
                  <c:v>1.79999983629386E-6</c:v>
                </c:pt>
                <c:pt idx="2634">
                  <c:v>1.8400002090857E-6</c:v>
                </c:pt>
                <c:pt idx="2635">
                  <c:v>1.8350001482758599E-6</c:v>
                </c:pt>
                <c:pt idx="2636">
                  <c:v>1.8350001482758599E-6</c:v>
                </c:pt>
                <c:pt idx="2637">
                  <c:v>1.8350001482758599E-6</c:v>
                </c:pt>
                <c:pt idx="2638">
                  <c:v>1.83000008746603E-6</c:v>
                </c:pt>
                <c:pt idx="2639">
                  <c:v>1.8250000266561901E-6</c:v>
                </c:pt>
                <c:pt idx="2640">
                  <c:v>1.83000008746603E-6</c:v>
                </c:pt>
                <c:pt idx="2641">
                  <c:v>1.8350001482758599E-6</c:v>
                </c:pt>
                <c:pt idx="2642">
                  <c:v>1.8250000266561901E-6</c:v>
                </c:pt>
                <c:pt idx="2643">
                  <c:v>1.8250000266561901E-6</c:v>
                </c:pt>
                <c:pt idx="2644">
                  <c:v>1.8200000795331999E-6</c:v>
                </c:pt>
                <c:pt idx="2645">
                  <c:v>1.8250000266561901E-6</c:v>
                </c:pt>
                <c:pt idx="2646">
                  <c:v>1.8250000266561901E-6</c:v>
                </c:pt>
                <c:pt idx="2647">
                  <c:v>1.8099999579135301E-6</c:v>
                </c:pt>
                <c:pt idx="2648">
                  <c:v>1.8200000795331999E-6</c:v>
                </c:pt>
                <c:pt idx="2649">
                  <c:v>1.81500001872336E-6</c:v>
                </c:pt>
                <c:pt idx="2650">
                  <c:v>1.80499989710369E-6</c:v>
                </c:pt>
                <c:pt idx="2651">
                  <c:v>1.8099999579135301E-6</c:v>
                </c:pt>
                <c:pt idx="2652">
                  <c:v>1.8099999579135301E-6</c:v>
                </c:pt>
                <c:pt idx="2653">
                  <c:v>1.80000006366753E-6</c:v>
                </c:pt>
                <c:pt idx="2654">
                  <c:v>1.80000006366753E-6</c:v>
                </c:pt>
                <c:pt idx="2655">
                  <c:v>1.7950000028577E-6</c:v>
                </c:pt>
                <c:pt idx="2656">
                  <c:v>1.80000006366753E-6</c:v>
                </c:pt>
                <c:pt idx="2657">
                  <c:v>1.7950000028577E-6</c:v>
                </c:pt>
                <c:pt idx="2658">
                  <c:v>1.7950000028577E-6</c:v>
                </c:pt>
                <c:pt idx="2659">
                  <c:v>1.7950000028577E-6</c:v>
                </c:pt>
                <c:pt idx="2660">
                  <c:v>1.7899999420478701E-6</c:v>
                </c:pt>
                <c:pt idx="2661">
                  <c:v>1.7950000028577E-6</c:v>
                </c:pt>
                <c:pt idx="2662">
                  <c:v>1.7899999420478701E-6</c:v>
                </c:pt>
                <c:pt idx="2663">
                  <c:v>1.78499999492487E-6</c:v>
                </c:pt>
                <c:pt idx="2664">
                  <c:v>1.7899999420478701E-6</c:v>
                </c:pt>
                <c:pt idx="2665">
                  <c:v>1.78499999492487E-6</c:v>
                </c:pt>
                <c:pt idx="2666">
                  <c:v>1.78499999492487E-6</c:v>
                </c:pt>
                <c:pt idx="2667">
                  <c:v>1.78499999492487E-6</c:v>
                </c:pt>
                <c:pt idx="2668">
                  <c:v>1.78499999492487E-6</c:v>
                </c:pt>
                <c:pt idx="2669">
                  <c:v>1.7799999341150299E-6</c:v>
                </c:pt>
                <c:pt idx="2670">
                  <c:v>1.7750001006788801E-6</c:v>
                </c:pt>
                <c:pt idx="2671">
                  <c:v>1.78499999492487E-6</c:v>
                </c:pt>
                <c:pt idx="2672">
                  <c:v>1.7749998733052E-6</c:v>
                </c:pt>
                <c:pt idx="2673">
                  <c:v>1.76499997905921E-6</c:v>
                </c:pt>
                <c:pt idx="2674">
                  <c:v>1.7749998733052E-6</c:v>
                </c:pt>
                <c:pt idx="2675">
                  <c:v>1.77000003986904E-6</c:v>
                </c:pt>
                <c:pt idx="2676">
                  <c:v>1.76499997905921E-6</c:v>
                </c:pt>
                <c:pt idx="2677">
                  <c:v>1.77000003986904E-6</c:v>
                </c:pt>
                <c:pt idx="2678">
                  <c:v>1.77000003986904E-6</c:v>
                </c:pt>
                <c:pt idx="2679">
                  <c:v>1.76499997905921E-6</c:v>
                </c:pt>
                <c:pt idx="2680">
                  <c:v>1.77000003986904E-6</c:v>
                </c:pt>
                <c:pt idx="2681">
                  <c:v>1.76499997905921E-6</c:v>
                </c:pt>
                <c:pt idx="2682">
                  <c:v>1.7599999182493701E-6</c:v>
                </c:pt>
                <c:pt idx="2683">
                  <c:v>1.76499997905921E-6</c:v>
                </c:pt>
                <c:pt idx="2684">
                  <c:v>1.76499997905921E-6</c:v>
                </c:pt>
                <c:pt idx="2685">
                  <c:v>1.7599999182493701E-6</c:v>
                </c:pt>
                <c:pt idx="2686">
                  <c:v>1.7599999182493701E-6</c:v>
                </c:pt>
                <c:pt idx="2687">
                  <c:v>1.76499997905921E-6</c:v>
                </c:pt>
                <c:pt idx="2688">
                  <c:v>1.7599999182493701E-6</c:v>
                </c:pt>
                <c:pt idx="2689">
                  <c:v>1.76499997905921E-6</c:v>
                </c:pt>
                <c:pt idx="2690">
                  <c:v>1.7599999182493701E-6</c:v>
                </c:pt>
                <c:pt idx="2691">
                  <c:v>1.7549998574395399E-6</c:v>
                </c:pt>
                <c:pt idx="2692">
                  <c:v>1.7549998574395399E-6</c:v>
                </c:pt>
                <c:pt idx="2693">
                  <c:v>1.7599999182493701E-6</c:v>
                </c:pt>
                <c:pt idx="2694">
                  <c:v>1.7549998574395399E-6</c:v>
                </c:pt>
                <c:pt idx="2695">
                  <c:v>1.7549998574395399E-6</c:v>
                </c:pt>
                <c:pt idx="2696">
                  <c:v>1.7549998574395399E-6</c:v>
                </c:pt>
                <c:pt idx="2697">
                  <c:v>1.7549998574395399E-6</c:v>
                </c:pt>
                <c:pt idx="2698">
                  <c:v>1.7499999103165401E-6</c:v>
                </c:pt>
                <c:pt idx="2699">
                  <c:v>1.7549998574395399E-6</c:v>
                </c:pt>
                <c:pt idx="2700">
                  <c:v>1.7499999103165401E-6</c:v>
                </c:pt>
                <c:pt idx="2701">
                  <c:v>1.7449998495067099E-6</c:v>
                </c:pt>
                <c:pt idx="2702">
                  <c:v>1.7449998495067099E-6</c:v>
                </c:pt>
                <c:pt idx="2703">
                  <c:v>1.7449998495067099E-6</c:v>
                </c:pt>
                <c:pt idx="2704">
                  <c:v>1.7449998495067099E-6</c:v>
                </c:pt>
                <c:pt idx="2705">
                  <c:v>1.7449998495067099E-6</c:v>
                </c:pt>
                <c:pt idx="2706">
                  <c:v>1.7400000160705499E-6</c:v>
                </c:pt>
                <c:pt idx="2707">
                  <c:v>1.7449998495067099E-6</c:v>
                </c:pt>
                <c:pt idx="2708">
                  <c:v>1.7449998495067099E-6</c:v>
                </c:pt>
                <c:pt idx="2709">
                  <c:v>1.7449998495067099E-6</c:v>
                </c:pt>
                <c:pt idx="2710">
                  <c:v>1.7400000160705499E-6</c:v>
                </c:pt>
                <c:pt idx="2711">
                  <c:v>1.7400000160705499E-6</c:v>
                </c:pt>
                <c:pt idx="2712">
                  <c:v>1.7400000160705499E-6</c:v>
                </c:pt>
                <c:pt idx="2713">
                  <c:v>1.73499995526071E-6</c:v>
                </c:pt>
                <c:pt idx="2714">
                  <c:v>1.7400000160705499E-6</c:v>
                </c:pt>
                <c:pt idx="2715">
                  <c:v>1.7299998944508801E-6</c:v>
                </c:pt>
                <c:pt idx="2716">
                  <c:v>1.7299998944508801E-6</c:v>
                </c:pt>
                <c:pt idx="2717">
                  <c:v>1.7249998336410499E-6</c:v>
                </c:pt>
                <c:pt idx="2718">
                  <c:v>1.7249998336410499E-6</c:v>
                </c:pt>
                <c:pt idx="2719">
                  <c:v>1.7249998336410499E-6</c:v>
                </c:pt>
                <c:pt idx="2720">
                  <c:v>1.7249998336410499E-6</c:v>
                </c:pt>
                <c:pt idx="2721">
                  <c:v>1.7249998336410499E-6</c:v>
                </c:pt>
                <c:pt idx="2722">
                  <c:v>1.7249998336410499E-6</c:v>
                </c:pt>
                <c:pt idx="2723">
                  <c:v>1.7249998336410499E-6</c:v>
                </c:pt>
                <c:pt idx="2724">
                  <c:v>1.7249998336410499E-6</c:v>
                </c:pt>
                <c:pt idx="2725">
                  <c:v>1.71499993939505E-6</c:v>
                </c:pt>
                <c:pt idx="2726">
                  <c:v>1.71499993939505E-6</c:v>
                </c:pt>
                <c:pt idx="2727">
                  <c:v>1.7099998785852201E-6</c:v>
                </c:pt>
                <c:pt idx="2728">
                  <c:v>1.7099998785852201E-6</c:v>
                </c:pt>
                <c:pt idx="2729">
                  <c:v>1.70499993146222E-6</c:v>
                </c:pt>
                <c:pt idx="2730">
                  <c:v>1.70499993146222E-6</c:v>
                </c:pt>
                <c:pt idx="2731">
                  <c:v>1.6999999843392199E-6</c:v>
                </c:pt>
                <c:pt idx="2732">
                  <c:v>1.7099998785852201E-6</c:v>
                </c:pt>
                <c:pt idx="2733">
                  <c:v>1.6999999843392199E-6</c:v>
                </c:pt>
                <c:pt idx="2734">
                  <c:v>1.6999999843392199E-6</c:v>
                </c:pt>
                <c:pt idx="2735">
                  <c:v>1.6999999843392199E-6</c:v>
                </c:pt>
                <c:pt idx="2736">
                  <c:v>1.6999999843392199E-6</c:v>
                </c:pt>
                <c:pt idx="2737">
                  <c:v>1.6999999843392199E-6</c:v>
                </c:pt>
                <c:pt idx="2738">
                  <c:v>1.69500003721623E-6</c:v>
                </c:pt>
                <c:pt idx="2739">
                  <c:v>1.69500003721623E-6</c:v>
                </c:pt>
                <c:pt idx="2740">
                  <c:v>1.69500003721623E-6</c:v>
                </c:pt>
                <c:pt idx="2741">
                  <c:v>1.69500003721623E-6</c:v>
                </c:pt>
                <c:pt idx="2742">
                  <c:v>1.69500003721623E-6</c:v>
                </c:pt>
                <c:pt idx="2743">
                  <c:v>1.69500003721623E-6</c:v>
                </c:pt>
                <c:pt idx="2744">
                  <c:v>1.69500003721623E-6</c:v>
                </c:pt>
                <c:pt idx="2745">
                  <c:v>1.69500003721623E-6</c:v>
                </c:pt>
                <c:pt idx="2746">
                  <c:v>1.69500003721623E-6</c:v>
                </c:pt>
                <c:pt idx="2747">
                  <c:v>1.69500003721623E-6</c:v>
                </c:pt>
                <c:pt idx="2748">
                  <c:v>1.69500003721623E-6</c:v>
                </c:pt>
                <c:pt idx="2749">
                  <c:v>1.69500003721623E-6</c:v>
                </c:pt>
                <c:pt idx="2750">
                  <c:v>1.69500003721623E-6</c:v>
                </c:pt>
                <c:pt idx="2751">
                  <c:v>1.69500003721623E-6</c:v>
                </c:pt>
                <c:pt idx="2752">
                  <c:v>1.69500003721623E-6</c:v>
                </c:pt>
                <c:pt idx="2753">
                  <c:v>1.69500003721623E-6</c:v>
                </c:pt>
                <c:pt idx="2754">
                  <c:v>1.69500003721623E-6</c:v>
                </c:pt>
                <c:pt idx="2755">
                  <c:v>1.69500003721623E-6</c:v>
                </c:pt>
                <c:pt idx="2756">
                  <c:v>1.69500003721623E-6</c:v>
                </c:pt>
                <c:pt idx="2757">
                  <c:v>1.69500003721623E-6</c:v>
                </c:pt>
                <c:pt idx="2758">
                  <c:v>1.6899999764063899E-6</c:v>
                </c:pt>
                <c:pt idx="2759">
                  <c:v>1.69500003721623E-6</c:v>
                </c:pt>
                <c:pt idx="2760">
                  <c:v>1.6899999764063899E-6</c:v>
                </c:pt>
                <c:pt idx="2761">
                  <c:v>1.68499991559656E-6</c:v>
                </c:pt>
                <c:pt idx="2762">
                  <c:v>1.68499991559656E-6</c:v>
                </c:pt>
                <c:pt idx="2763">
                  <c:v>1.68499991559656E-6</c:v>
                </c:pt>
                <c:pt idx="2764">
                  <c:v>1.68499991559656E-6</c:v>
                </c:pt>
                <c:pt idx="2765">
                  <c:v>1.6799998547867201E-6</c:v>
                </c:pt>
                <c:pt idx="2766">
                  <c:v>1.6799998547867201E-6</c:v>
                </c:pt>
                <c:pt idx="2767">
                  <c:v>1.6799998547867201E-6</c:v>
                </c:pt>
                <c:pt idx="2768">
                  <c:v>1.6799998547867201E-6</c:v>
                </c:pt>
                <c:pt idx="2769">
                  <c:v>1.6749997939768899E-6</c:v>
                </c:pt>
                <c:pt idx="2770">
                  <c:v>1.6749997939768899E-6</c:v>
                </c:pt>
                <c:pt idx="2771">
                  <c:v>1.6749997939768899E-6</c:v>
                </c:pt>
                <c:pt idx="2772">
                  <c:v>1.6699998468538901E-6</c:v>
                </c:pt>
                <c:pt idx="2773">
                  <c:v>1.6699998468538901E-6</c:v>
                </c:pt>
                <c:pt idx="2774">
                  <c:v>1.6649997860440599E-6</c:v>
                </c:pt>
                <c:pt idx="2775">
                  <c:v>1.6699998468538901E-6</c:v>
                </c:pt>
                <c:pt idx="2776">
                  <c:v>1.6699998468538901E-6</c:v>
                </c:pt>
                <c:pt idx="2777">
                  <c:v>1.6699998468538901E-6</c:v>
                </c:pt>
                <c:pt idx="2778">
                  <c:v>1.6649997860440599E-6</c:v>
                </c:pt>
                <c:pt idx="2779">
                  <c:v>1.6649997860440599E-6</c:v>
                </c:pt>
                <c:pt idx="2780">
                  <c:v>1.65999972523422E-6</c:v>
                </c:pt>
                <c:pt idx="2781">
                  <c:v>1.6699998468538901E-6</c:v>
                </c:pt>
                <c:pt idx="2782">
                  <c:v>1.65999972523422E-6</c:v>
                </c:pt>
                <c:pt idx="2783">
                  <c:v>1.65999972523422E-6</c:v>
                </c:pt>
                <c:pt idx="2784">
                  <c:v>1.65999972523422E-6</c:v>
                </c:pt>
                <c:pt idx="2785">
                  <c:v>1.6549996644243901E-6</c:v>
                </c:pt>
                <c:pt idx="2786">
                  <c:v>1.6549996644243901E-6</c:v>
                </c:pt>
                <c:pt idx="2787">
                  <c:v>1.6549996644243901E-6</c:v>
                </c:pt>
                <c:pt idx="2788">
                  <c:v>1.6549996644243901E-6</c:v>
                </c:pt>
                <c:pt idx="2789">
                  <c:v>1.6499996036145599E-6</c:v>
                </c:pt>
                <c:pt idx="2790">
                  <c:v>1.6499996036145599E-6</c:v>
                </c:pt>
                <c:pt idx="2791">
                  <c:v>1.6549996644243901E-6</c:v>
                </c:pt>
                <c:pt idx="2792">
                  <c:v>1.6499996036145599E-6</c:v>
                </c:pt>
                <c:pt idx="2793">
                  <c:v>1.6449997701783999E-6</c:v>
                </c:pt>
                <c:pt idx="2794">
                  <c:v>1.6549996644243901E-6</c:v>
                </c:pt>
                <c:pt idx="2795">
                  <c:v>1.6449997701783999E-6</c:v>
                </c:pt>
                <c:pt idx="2796">
                  <c:v>1.6449997701783999E-6</c:v>
                </c:pt>
                <c:pt idx="2797">
                  <c:v>1.6449997701783999E-6</c:v>
                </c:pt>
                <c:pt idx="2798">
                  <c:v>1.6449997701783999E-6</c:v>
                </c:pt>
                <c:pt idx="2799">
                  <c:v>1.6449997701783999E-6</c:v>
                </c:pt>
                <c:pt idx="2800">
                  <c:v>1.6449997701783999E-6</c:v>
                </c:pt>
                <c:pt idx="2801">
                  <c:v>1.63999970936856E-6</c:v>
                </c:pt>
                <c:pt idx="2802">
                  <c:v>1.6449997701783999E-6</c:v>
                </c:pt>
                <c:pt idx="2803">
                  <c:v>1.63999970936856E-6</c:v>
                </c:pt>
                <c:pt idx="2804">
                  <c:v>1.63999970936856E-6</c:v>
                </c:pt>
                <c:pt idx="2805">
                  <c:v>1.63999970936856E-6</c:v>
                </c:pt>
                <c:pt idx="2806">
                  <c:v>1.63999970936856E-6</c:v>
                </c:pt>
                <c:pt idx="2807">
                  <c:v>1.62999981512257E-6</c:v>
                </c:pt>
                <c:pt idx="2808">
                  <c:v>1.62999981512257E-6</c:v>
                </c:pt>
                <c:pt idx="2809">
                  <c:v>1.62999981512257E-6</c:v>
                </c:pt>
                <c:pt idx="2810">
                  <c:v>1.62999981512257E-6</c:v>
                </c:pt>
                <c:pt idx="2811">
                  <c:v>1.62999981512257E-6</c:v>
                </c:pt>
                <c:pt idx="2812">
                  <c:v>1.62499986799957E-6</c:v>
                </c:pt>
                <c:pt idx="2813">
                  <c:v>1.62999981512257E-6</c:v>
                </c:pt>
                <c:pt idx="2814">
                  <c:v>1.62999981512257E-6</c:v>
                </c:pt>
                <c:pt idx="2815">
                  <c:v>1.61999980718974E-6</c:v>
                </c:pt>
                <c:pt idx="2816">
                  <c:v>1.6149997463798999E-6</c:v>
                </c:pt>
                <c:pt idx="2817">
                  <c:v>1.62499986799957E-6</c:v>
                </c:pt>
                <c:pt idx="2818">
                  <c:v>1.61999980718974E-6</c:v>
                </c:pt>
                <c:pt idx="2819">
                  <c:v>1.62499986799957E-6</c:v>
                </c:pt>
                <c:pt idx="2820">
                  <c:v>1.6149997463798999E-6</c:v>
                </c:pt>
                <c:pt idx="2821">
                  <c:v>1.6149997463798999E-6</c:v>
                </c:pt>
                <c:pt idx="2822">
                  <c:v>1.6149997463798999E-6</c:v>
                </c:pt>
                <c:pt idx="2823">
                  <c:v>1.6149997463798999E-6</c:v>
                </c:pt>
                <c:pt idx="2824">
                  <c:v>1.6149997463798999E-6</c:v>
                </c:pt>
                <c:pt idx="2825">
                  <c:v>1.6149997463798999E-6</c:v>
                </c:pt>
                <c:pt idx="2826">
                  <c:v>1.6149997463798999E-6</c:v>
                </c:pt>
                <c:pt idx="2827">
                  <c:v>1.60999968557007E-6</c:v>
                </c:pt>
                <c:pt idx="2828">
                  <c:v>1.60999968557007E-6</c:v>
                </c:pt>
                <c:pt idx="2829">
                  <c:v>1.6099999129437399E-6</c:v>
                </c:pt>
                <c:pt idx="2830">
                  <c:v>1.60499985213391E-6</c:v>
                </c:pt>
                <c:pt idx="2831">
                  <c:v>1.59999979132408E-6</c:v>
                </c:pt>
                <c:pt idx="2832">
                  <c:v>1.59999979132408E-6</c:v>
                </c:pt>
                <c:pt idx="2833">
                  <c:v>1.5949997305142399E-6</c:v>
                </c:pt>
                <c:pt idx="2834">
                  <c:v>1.5949997305142399E-6</c:v>
                </c:pt>
                <c:pt idx="2835">
                  <c:v>1.5949997305142399E-6</c:v>
                </c:pt>
                <c:pt idx="2836">
                  <c:v>1.5949997305142399E-6</c:v>
                </c:pt>
                <c:pt idx="2837">
                  <c:v>1.5949997305142399E-6</c:v>
                </c:pt>
                <c:pt idx="2838">
                  <c:v>1.5949997305142399E-6</c:v>
                </c:pt>
                <c:pt idx="2839">
                  <c:v>1.5949997305142399E-6</c:v>
                </c:pt>
                <c:pt idx="2840">
                  <c:v>1.5949997305142399E-6</c:v>
                </c:pt>
                <c:pt idx="2841">
                  <c:v>1.5949997305142399E-6</c:v>
                </c:pt>
                <c:pt idx="2842">
                  <c:v>1.5949997305142399E-6</c:v>
                </c:pt>
                <c:pt idx="2843">
                  <c:v>1.5949997305142399E-6</c:v>
                </c:pt>
                <c:pt idx="2844">
                  <c:v>1.5949997305142399E-6</c:v>
                </c:pt>
                <c:pt idx="2845">
                  <c:v>1.5949997305142399E-6</c:v>
                </c:pt>
                <c:pt idx="2846">
                  <c:v>1.5949997305142399E-6</c:v>
                </c:pt>
                <c:pt idx="2847">
                  <c:v>1.5949997305142399E-6</c:v>
                </c:pt>
                <c:pt idx="2848">
                  <c:v>1.5949997305142399E-6</c:v>
                </c:pt>
                <c:pt idx="2849">
                  <c:v>1.5949997305142399E-6</c:v>
                </c:pt>
                <c:pt idx="2850">
                  <c:v>1.5949997305142399E-6</c:v>
                </c:pt>
                <c:pt idx="2851">
                  <c:v>1.5949997305142399E-6</c:v>
                </c:pt>
                <c:pt idx="2852">
                  <c:v>1.5949997305142399E-6</c:v>
                </c:pt>
                <c:pt idx="2853">
                  <c:v>1.5949997305142399E-6</c:v>
                </c:pt>
                <c:pt idx="2854">
                  <c:v>1.5949997305142399E-6</c:v>
                </c:pt>
                <c:pt idx="2855">
                  <c:v>1.5949997305142399E-6</c:v>
                </c:pt>
                <c:pt idx="2856">
                  <c:v>1.5949997305142399E-6</c:v>
                </c:pt>
                <c:pt idx="2857">
                  <c:v>1.5949997305142399E-6</c:v>
                </c:pt>
                <c:pt idx="2858">
                  <c:v>1.5949997305142399E-6</c:v>
                </c:pt>
                <c:pt idx="2859">
                  <c:v>1.5949997305142399E-6</c:v>
                </c:pt>
                <c:pt idx="2860">
                  <c:v>1.5899998970780801E-6</c:v>
                </c:pt>
                <c:pt idx="2861">
                  <c:v>1.5949997305142399E-6</c:v>
                </c:pt>
                <c:pt idx="2862">
                  <c:v>1.5949997305142399E-6</c:v>
                </c:pt>
                <c:pt idx="2863">
                  <c:v>1.5899998970780801E-6</c:v>
                </c:pt>
                <c:pt idx="2864">
                  <c:v>1.5899998970780801E-6</c:v>
                </c:pt>
                <c:pt idx="2865">
                  <c:v>1.5899998970780801E-6</c:v>
                </c:pt>
                <c:pt idx="2866">
                  <c:v>1.5899998970780801E-6</c:v>
                </c:pt>
                <c:pt idx="2867">
                  <c:v>1.5899998970780801E-6</c:v>
                </c:pt>
                <c:pt idx="2868">
                  <c:v>1.5899998970780801E-6</c:v>
                </c:pt>
                <c:pt idx="2869">
                  <c:v>1.5899998970780801E-6</c:v>
                </c:pt>
                <c:pt idx="2870">
                  <c:v>1.5899998970780801E-6</c:v>
                </c:pt>
                <c:pt idx="2871">
                  <c:v>1.5899998970780801E-6</c:v>
                </c:pt>
                <c:pt idx="2872">
                  <c:v>1.5899998970780801E-6</c:v>
                </c:pt>
                <c:pt idx="2873">
                  <c:v>1.5899998970780801E-6</c:v>
                </c:pt>
                <c:pt idx="2874">
                  <c:v>1.5899998970780801E-6</c:v>
                </c:pt>
                <c:pt idx="2875">
                  <c:v>1.5899998970780801E-6</c:v>
                </c:pt>
                <c:pt idx="2876">
                  <c:v>1.5899998970780801E-6</c:v>
                </c:pt>
                <c:pt idx="2877">
                  <c:v>1.5899998970780801E-6</c:v>
                </c:pt>
                <c:pt idx="2878">
                  <c:v>1.5899998970780801E-6</c:v>
                </c:pt>
                <c:pt idx="2879">
                  <c:v>1.5899998970780801E-6</c:v>
                </c:pt>
                <c:pt idx="2880">
                  <c:v>1.5899998970780801E-6</c:v>
                </c:pt>
                <c:pt idx="2881">
                  <c:v>1.5849998362682499E-6</c:v>
                </c:pt>
                <c:pt idx="2882">
                  <c:v>1.5899998970780801E-6</c:v>
                </c:pt>
                <c:pt idx="2883">
                  <c:v>1.5849998362682499E-6</c:v>
                </c:pt>
                <c:pt idx="2884">
                  <c:v>1.5899998970780801E-6</c:v>
                </c:pt>
                <c:pt idx="2885">
                  <c:v>1.5799998891452501E-6</c:v>
                </c:pt>
                <c:pt idx="2886">
                  <c:v>1.5849998362682499E-6</c:v>
                </c:pt>
                <c:pt idx="2887">
                  <c:v>1.5849998362682499E-6</c:v>
                </c:pt>
                <c:pt idx="2888">
                  <c:v>1.5849998362682499E-6</c:v>
                </c:pt>
                <c:pt idx="2889">
                  <c:v>1.5849998362682499E-6</c:v>
                </c:pt>
                <c:pt idx="2890">
                  <c:v>1.5799998891452501E-6</c:v>
                </c:pt>
                <c:pt idx="2891">
                  <c:v>1.5699999948992599E-6</c:v>
                </c:pt>
                <c:pt idx="2892">
                  <c:v>1.5849998362682499E-6</c:v>
                </c:pt>
                <c:pt idx="2893">
                  <c:v>1.5699999948992599E-6</c:v>
                </c:pt>
                <c:pt idx="2894">
                  <c:v>1.57499994202225E-6</c:v>
                </c:pt>
                <c:pt idx="2895">
                  <c:v>1.5699999948992599E-6</c:v>
                </c:pt>
                <c:pt idx="2896">
                  <c:v>1.5699999948992599E-6</c:v>
                </c:pt>
                <c:pt idx="2897">
                  <c:v>1.5550000398434301E-6</c:v>
                </c:pt>
                <c:pt idx="2898">
                  <c:v>1.5550000398434301E-6</c:v>
                </c:pt>
                <c:pt idx="2899">
                  <c:v>1.56000010065326E-6</c:v>
                </c:pt>
                <c:pt idx="2900">
                  <c:v>1.5550000398434301E-6</c:v>
                </c:pt>
                <c:pt idx="2901">
                  <c:v>1.5500002064072701E-6</c:v>
                </c:pt>
                <c:pt idx="2902">
                  <c:v>1.5450001455974401E-6</c:v>
                </c:pt>
                <c:pt idx="2903">
                  <c:v>1.5450001455974401E-6</c:v>
                </c:pt>
                <c:pt idx="2904">
                  <c:v>1.5450001455974401E-6</c:v>
                </c:pt>
                <c:pt idx="2905">
                  <c:v>1.5450001455974401E-6</c:v>
                </c:pt>
                <c:pt idx="2906">
                  <c:v>1.5499999790335999E-6</c:v>
                </c:pt>
                <c:pt idx="2907">
                  <c:v>1.5499999790335999E-6</c:v>
                </c:pt>
                <c:pt idx="2908">
                  <c:v>1.5450001455974401E-6</c:v>
                </c:pt>
                <c:pt idx="2909">
                  <c:v>1.5450001455974401E-6</c:v>
                </c:pt>
                <c:pt idx="2910">
                  <c:v>1.5450001455974401E-6</c:v>
                </c:pt>
                <c:pt idx="2911">
                  <c:v>1.5400000847876E-6</c:v>
                </c:pt>
                <c:pt idx="2912">
                  <c:v>1.5400000847876E-6</c:v>
                </c:pt>
                <c:pt idx="2913">
                  <c:v>1.5400000847876E-6</c:v>
                </c:pt>
                <c:pt idx="2914">
                  <c:v>1.5400000847876E-6</c:v>
                </c:pt>
                <c:pt idx="2915">
                  <c:v>1.5400000847876E-6</c:v>
                </c:pt>
                <c:pt idx="2916">
                  <c:v>1.53500002397777E-6</c:v>
                </c:pt>
                <c:pt idx="2917">
                  <c:v>1.5400000847876E-6</c:v>
                </c:pt>
                <c:pt idx="2918">
                  <c:v>1.53500002397777E-6</c:v>
                </c:pt>
                <c:pt idx="2919">
                  <c:v>1.53500002397777E-6</c:v>
                </c:pt>
                <c:pt idx="2920">
                  <c:v>1.53500002397777E-6</c:v>
                </c:pt>
                <c:pt idx="2921">
                  <c:v>1.53500002397777E-6</c:v>
                </c:pt>
                <c:pt idx="2922">
                  <c:v>1.5299999631679299E-6</c:v>
                </c:pt>
                <c:pt idx="2923">
                  <c:v>1.5299999631679299E-6</c:v>
                </c:pt>
                <c:pt idx="2924">
                  <c:v>1.5299999631679299E-6</c:v>
                </c:pt>
                <c:pt idx="2925">
                  <c:v>1.52500001604494E-6</c:v>
                </c:pt>
                <c:pt idx="2926">
                  <c:v>1.52500001604494E-6</c:v>
                </c:pt>
                <c:pt idx="2927">
                  <c:v>1.5299999631679299E-6</c:v>
                </c:pt>
                <c:pt idx="2928">
                  <c:v>1.5299999631679299E-6</c:v>
                </c:pt>
                <c:pt idx="2929">
                  <c:v>1.52500001604494E-6</c:v>
                </c:pt>
                <c:pt idx="2930">
                  <c:v>1.52500001604494E-6</c:v>
                </c:pt>
                <c:pt idx="2931">
                  <c:v>1.52500001604494E-6</c:v>
                </c:pt>
                <c:pt idx="2932">
                  <c:v>1.5299999631679299E-6</c:v>
                </c:pt>
                <c:pt idx="2933">
                  <c:v>1.52000006892194E-6</c:v>
                </c:pt>
                <c:pt idx="2934">
                  <c:v>1.52000006892194E-6</c:v>
                </c:pt>
                <c:pt idx="2935">
                  <c:v>1.51500000811211E-6</c:v>
                </c:pt>
                <c:pt idx="2936">
                  <c:v>1.52000006892194E-6</c:v>
                </c:pt>
                <c:pt idx="2937">
                  <c:v>1.5150001217989399E-6</c:v>
                </c:pt>
                <c:pt idx="2938">
                  <c:v>1.5150001217989399E-6</c:v>
                </c:pt>
                <c:pt idx="2939">
                  <c:v>1.51500000811211E-6</c:v>
                </c:pt>
                <c:pt idx="2940">
                  <c:v>1.51000006098911E-6</c:v>
                </c:pt>
                <c:pt idx="2941">
                  <c:v>1.5050000001792701E-6</c:v>
                </c:pt>
                <c:pt idx="2942">
                  <c:v>1.50000005305628E-6</c:v>
                </c:pt>
                <c:pt idx="2943">
                  <c:v>1.51000006098911E-6</c:v>
                </c:pt>
                <c:pt idx="2944">
                  <c:v>1.5050000001792701E-6</c:v>
                </c:pt>
                <c:pt idx="2945">
                  <c:v>1.4950001059332799E-6</c:v>
                </c:pt>
                <c:pt idx="2946">
                  <c:v>1.50000005305628E-6</c:v>
                </c:pt>
                <c:pt idx="2947">
                  <c:v>1.4950001059332799E-6</c:v>
                </c:pt>
                <c:pt idx="2948">
                  <c:v>1.50000005305628E-6</c:v>
                </c:pt>
                <c:pt idx="2949">
                  <c:v>1.50000005305628E-6</c:v>
                </c:pt>
                <c:pt idx="2950">
                  <c:v>1.4950001059332799E-6</c:v>
                </c:pt>
                <c:pt idx="2951">
                  <c:v>1.4950001059332799E-6</c:v>
                </c:pt>
                <c:pt idx="2952">
                  <c:v>1.4950001059332799E-6</c:v>
                </c:pt>
                <c:pt idx="2953">
                  <c:v>1.4950001059332799E-6</c:v>
                </c:pt>
                <c:pt idx="2954">
                  <c:v>1.4950001059332799E-6</c:v>
                </c:pt>
                <c:pt idx="2955">
                  <c:v>1.4950001059332799E-6</c:v>
                </c:pt>
                <c:pt idx="2956">
                  <c:v>1.4950001059332799E-6</c:v>
                </c:pt>
                <c:pt idx="2957">
                  <c:v>1.4950001059332799E-6</c:v>
                </c:pt>
                <c:pt idx="2958">
                  <c:v>1.4950001059332799E-6</c:v>
                </c:pt>
                <c:pt idx="2959">
                  <c:v>1.4950001059332799E-6</c:v>
                </c:pt>
                <c:pt idx="2960">
                  <c:v>1.4950001059332799E-6</c:v>
                </c:pt>
                <c:pt idx="2961">
                  <c:v>1.4950001059332799E-6</c:v>
                </c:pt>
                <c:pt idx="2962">
                  <c:v>1.4950001059332799E-6</c:v>
                </c:pt>
                <c:pt idx="2963">
                  <c:v>1.4950001059332799E-6</c:v>
                </c:pt>
                <c:pt idx="2964">
                  <c:v>1.4950001059332799E-6</c:v>
                </c:pt>
                <c:pt idx="2965">
                  <c:v>1.4950001059332799E-6</c:v>
                </c:pt>
                <c:pt idx="2966">
                  <c:v>1.4950001059332799E-6</c:v>
                </c:pt>
                <c:pt idx="2967">
                  <c:v>1.4950001059332799E-6</c:v>
                </c:pt>
                <c:pt idx="2968">
                  <c:v>1.4950001059332799E-6</c:v>
                </c:pt>
                <c:pt idx="2969">
                  <c:v>1.4950001059332799E-6</c:v>
                </c:pt>
                <c:pt idx="2970">
                  <c:v>1.4900000451234499E-6</c:v>
                </c:pt>
                <c:pt idx="2971">
                  <c:v>1.4900000451234499E-6</c:v>
                </c:pt>
                <c:pt idx="2972">
                  <c:v>1.4950001059332799E-6</c:v>
                </c:pt>
                <c:pt idx="2973">
                  <c:v>1.4900000451234499E-6</c:v>
                </c:pt>
                <c:pt idx="2974">
                  <c:v>1.4900000451234499E-6</c:v>
                </c:pt>
                <c:pt idx="2975">
                  <c:v>1.4950001059332799E-6</c:v>
                </c:pt>
                <c:pt idx="2976">
                  <c:v>1.4900000451234499E-6</c:v>
                </c:pt>
                <c:pt idx="2977">
                  <c:v>1.4900000451234499E-6</c:v>
                </c:pt>
                <c:pt idx="2978">
                  <c:v>1.4900000451234499E-6</c:v>
                </c:pt>
                <c:pt idx="2979">
                  <c:v>1.4900000451234499E-6</c:v>
                </c:pt>
                <c:pt idx="2980">
                  <c:v>1.4900000451234499E-6</c:v>
                </c:pt>
                <c:pt idx="2981">
                  <c:v>1.4900000451234499E-6</c:v>
                </c:pt>
                <c:pt idx="2982">
                  <c:v>1.4900000451234499E-6</c:v>
                </c:pt>
                <c:pt idx="2983">
                  <c:v>1.4900000451234499E-6</c:v>
                </c:pt>
                <c:pt idx="2984">
                  <c:v>1.4900000451234499E-6</c:v>
                </c:pt>
                <c:pt idx="2985">
                  <c:v>1.4900000451234499E-6</c:v>
                </c:pt>
                <c:pt idx="2986">
                  <c:v>1.4900000451234499E-6</c:v>
                </c:pt>
                <c:pt idx="2987">
                  <c:v>1.4900000451234499E-6</c:v>
                </c:pt>
                <c:pt idx="2988">
                  <c:v>1.4900000451234499E-6</c:v>
                </c:pt>
                <c:pt idx="2989">
                  <c:v>1.4900000451234499E-6</c:v>
                </c:pt>
                <c:pt idx="2990">
                  <c:v>1.4900000451234499E-6</c:v>
                </c:pt>
                <c:pt idx="2991">
                  <c:v>1.4900000451234499E-6</c:v>
                </c:pt>
                <c:pt idx="2992">
                  <c:v>1.4900000451234499E-6</c:v>
                </c:pt>
                <c:pt idx="2993">
                  <c:v>1.4900000451234499E-6</c:v>
                </c:pt>
                <c:pt idx="2994">
                  <c:v>1.4900000451234499E-6</c:v>
                </c:pt>
                <c:pt idx="2995">
                  <c:v>1.4900000451234499E-6</c:v>
                </c:pt>
                <c:pt idx="2996">
                  <c:v>1.4900000451234499E-6</c:v>
                </c:pt>
                <c:pt idx="2997">
                  <c:v>1.4900000451234499E-6</c:v>
                </c:pt>
                <c:pt idx="2998">
                  <c:v>1.4900000451234499E-6</c:v>
                </c:pt>
                <c:pt idx="2999">
                  <c:v>1.4900000451234499E-6</c:v>
                </c:pt>
                <c:pt idx="3000">
                  <c:v>1.4900000451234499E-6</c:v>
                </c:pt>
                <c:pt idx="3001">
                  <c:v>1.4900000451234499E-6</c:v>
                </c:pt>
                <c:pt idx="3002">
                  <c:v>1.4900000451234499E-6</c:v>
                </c:pt>
                <c:pt idx="3003">
                  <c:v>1.4900000451234499E-6</c:v>
                </c:pt>
                <c:pt idx="3004">
                  <c:v>1.4900000451234499E-6</c:v>
                </c:pt>
                <c:pt idx="3005">
                  <c:v>1.4900000451234499E-6</c:v>
                </c:pt>
                <c:pt idx="3006">
                  <c:v>1.48499998431361E-6</c:v>
                </c:pt>
                <c:pt idx="3007">
                  <c:v>1.4900000451234499E-6</c:v>
                </c:pt>
                <c:pt idx="3008">
                  <c:v>1.48499998431361E-6</c:v>
                </c:pt>
                <c:pt idx="3009">
                  <c:v>1.48499998431361E-6</c:v>
                </c:pt>
                <c:pt idx="3010">
                  <c:v>1.48499998431361E-6</c:v>
                </c:pt>
                <c:pt idx="3011">
                  <c:v>1.48499998431361E-6</c:v>
                </c:pt>
                <c:pt idx="3012">
                  <c:v>1.48499998431361E-6</c:v>
                </c:pt>
                <c:pt idx="3013">
                  <c:v>1.48499998431361E-6</c:v>
                </c:pt>
                <c:pt idx="3014">
                  <c:v>1.48499998431361E-6</c:v>
                </c:pt>
                <c:pt idx="3015">
                  <c:v>1.48499998431361E-6</c:v>
                </c:pt>
                <c:pt idx="3016">
                  <c:v>1.48499998431361E-6</c:v>
                </c:pt>
                <c:pt idx="3017">
                  <c:v>1.48499998431361E-6</c:v>
                </c:pt>
                <c:pt idx="3018">
                  <c:v>1.48499998431361E-6</c:v>
                </c:pt>
                <c:pt idx="3019">
                  <c:v>1.48499998431361E-6</c:v>
                </c:pt>
                <c:pt idx="3020">
                  <c:v>1.48499998431361E-6</c:v>
                </c:pt>
                <c:pt idx="3021">
                  <c:v>1.4800000371906199E-6</c:v>
                </c:pt>
                <c:pt idx="3022">
                  <c:v>1.4800000371906199E-6</c:v>
                </c:pt>
                <c:pt idx="3023">
                  <c:v>1.4800000371906199E-6</c:v>
                </c:pt>
                <c:pt idx="3024">
                  <c:v>1.4750000900676201E-6</c:v>
                </c:pt>
                <c:pt idx="3025">
                  <c:v>1.4800000371906199E-6</c:v>
                </c:pt>
                <c:pt idx="3026">
                  <c:v>1.4800000371906199E-6</c:v>
                </c:pt>
                <c:pt idx="3027">
                  <c:v>1.4800000371906199E-6</c:v>
                </c:pt>
                <c:pt idx="3028">
                  <c:v>1.4800000371906199E-6</c:v>
                </c:pt>
                <c:pt idx="3029">
                  <c:v>1.4750000900676201E-6</c:v>
                </c:pt>
                <c:pt idx="3030">
                  <c:v>1.47000002925778E-6</c:v>
                </c:pt>
                <c:pt idx="3031">
                  <c:v>1.47000002925778E-6</c:v>
                </c:pt>
                <c:pt idx="3032">
                  <c:v>1.4750000900676201E-6</c:v>
                </c:pt>
                <c:pt idx="3033">
                  <c:v>1.46499996844795E-6</c:v>
                </c:pt>
                <c:pt idx="3034">
                  <c:v>1.47000002925778E-6</c:v>
                </c:pt>
                <c:pt idx="3035">
                  <c:v>1.47000002925778E-6</c:v>
                </c:pt>
                <c:pt idx="3036">
                  <c:v>1.47000002925778E-6</c:v>
                </c:pt>
                <c:pt idx="3037">
                  <c:v>1.46499996844795E-6</c:v>
                </c:pt>
                <c:pt idx="3038">
                  <c:v>1.46499996844795E-6</c:v>
                </c:pt>
                <c:pt idx="3039">
                  <c:v>1.4599999076381201E-6</c:v>
                </c:pt>
                <c:pt idx="3040">
                  <c:v>1.45499996051512E-6</c:v>
                </c:pt>
                <c:pt idx="3041">
                  <c:v>1.46499996844795E-6</c:v>
                </c:pt>
                <c:pt idx="3042">
                  <c:v>1.4599999076381201E-6</c:v>
                </c:pt>
                <c:pt idx="3043">
                  <c:v>1.45000001339212E-6</c:v>
                </c:pt>
                <c:pt idx="3044">
                  <c:v>1.45499996051512E-6</c:v>
                </c:pt>
                <c:pt idx="3045">
                  <c:v>1.45499996051512E-6</c:v>
                </c:pt>
                <c:pt idx="3046">
                  <c:v>1.45000001339212E-6</c:v>
                </c:pt>
                <c:pt idx="3047">
                  <c:v>1.45000001339212E-6</c:v>
                </c:pt>
                <c:pt idx="3048">
                  <c:v>1.45499996051512E-6</c:v>
                </c:pt>
                <c:pt idx="3049">
                  <c:v>1.45499996051512E-6</c:v>
                </c:pt>
                <c:pt idx="3050">
                  <c:v>1.45000001339212E-6</c:v>
                </c:pt>
                <c:pt idx="3051">
                  <c:v>1.44499995258229E-6</c:v>
                </c:pt>
                <c:pt idx="3052">
                  <c:v>1.4350000583362901E-6</c:v>
                </c:pt>
                <c:pt idx="3053">
                  <c:v>1.44499995258229E-6</c:v>
                </c:pt>
                <c:pt idx="3054">
                  <c:v>1.44000000545929E-6</c:v>
                </c:pt>
                <c:pt idx="3055">
                  <c:v>1.4350000583362901E-6</c:v>
                </c:pt>
                <c:pt idx="3056">
                  <c:v>1.4350000583362901E-6</c:v>
                </c:pt>
                <c:pt idx="3057">
                  <c:v>1.4350000583362901E-6</c:v>
                </c:pt>
                <c:pt idx="3058">
                  <c:v>1.4350000583362901E-6</c:v>
                </c:pt>
                <c:pt idx="3059">
                  <c:v>1.4350000583362901E-6</c:v>
                </c:pt>
                <c:pt idx="3060">
                  <c:v>1.4350000583362901E-6</c:v>
                </c:pt>
                <c:pt idx="3061">
                  <c:v>1.4350000583362901E-6</c:v>
                </c:pt>
                <c:pt idx="3062">
                  <c:v>1.4299999975264599E-6</c:v>
                </c:pt>
                <c:pt idx="3063">
                  <c:v>1.4299999975264599E-6</c:v>
                </c:pt>
                <c:pt idx="3064">
                  <c:v>1.4350000583362901E-6</c:v>
                </c:pt>
                <c:pt idx="3065">
                  <c:v>1.4299999975264599E-6</c:v>
                </c:pt>
                <c:pt idx="3066">
                  <c:v>1.4299999975264599E-6</c:v>
                </c:pt>
                <c:pt idx="3067">
                  <c:v>1.4350000583362901E-6</c:v>
                </c:pt>
                <c:pt idx="3068">
                  <c:v>1.4199999895936299E-6</c:v>
                </c:pt>
                <c:pt idx="3069">
                  <c:v>1.4199999895936299E-6</c:v>
                </c:pt>
                <c:pt idx="3070">
                  <c:v>1.42499993671663E-6</c:v>
                </c:pt>
                <c:pt idx="3071">
                  <c:v>1.4199999895936299E-6</c:v>
                </c:pt>
                <c:pt idx="3072">
                  <c:v>1.4250000504034601E-6</c:v>
                </c:pt>
                <c:pt idx="3073">
                  <c:v>1.4199999895936299E-6</c:v>
                </c:pt>
                <c:pt idx="3074">
                  <c:v>1.4149999287838E-6</c:v>
                </c:pt>
                <c:pt idx="3075">
                  <c:v>1.4199999895936299E-6</c:v>
                </c:pt>
                <c:pt idx="3076">
                  <c:v>1.4199999895936299E-6</c:v>
                </c:pt>
                <c:pt idx="3077">
                  <c:v>1.4199999895936299E-6</c:v>
                </c:pt>
                <c:pt idx="3078">
                  <c:v>1.4099998679739601E-6</c:v>
                </c:pt>
                <c:pt idx="3079">
                  <c:v>1.4149999287838E-6</c:v>
                </c:pt>
                <c:pt idx="3080">
                  <c:v>1.4099998679739601E-6</c:v>
                </c:pt>
                <c:pt idx="3081">
                  <c:v>1.4099998679739601E-6</c:v>
                </c:pt>
                <c:pt idx="3082">
                  <c:v>1.4099998679739601E-6</c:v>
                </c:pt>
                <c:pt idx="3083">
                  <c:v>1.4099998679739601E-6</c:v>
                </c:pt>
                <c:pt idx="3084">
                  <c:v>1.4099998679739601E-6</c:v>
                </c:pt>
                <c:pt idx="3085">
                  <c:v>1.4149999287838E-6</c:v>
                </c:pt>
                <c:pt idx="3086">
                  <c:v>1.4099998679739601E-6</c:v>
                </c:pt>
                <c:pt idx="3087">
                  <c:v>1.40499992085096E-6</c:v>
                </c:pt>
                <c:pt idx="3088">
                  <c:v>1.4099998679739601E-6</c:v>
                </c:pt>
                <c:pt idx="3089">
                  <c:v>1.40499992085096E-6</c:v>
                </c:pt>
                <c:pt idx="3090">
                  <c:v>1.4099998679739601E-6</c:v>
                </c:pt>
                <c:pt idx="3091">
                  <c:v>1.3999998600411301E-6</c:v>
                </c:pt>
                <c:pt idx="3092">
                  <c:v>1.40499992085096E-6</c:v>
                </c:pt>
                <c:pt idx="3093">
                  <c:v>1.3999998600411301E-6</c:v>
                </c:pt>
                <c:pt idx="3094">
                  <c:v>1.3999998600411301E-6</c:v>
                </c:pt>
                <c:pt idx="3095">
                  <c:v>1.3999998600411301E-6</c:v>
                </c:pt>
                <c:pt idx="3096">
                  <c:v>1.3999998600411301E-6</c:v>
                </c:pt>
                <c:pt idx="3097">
                  <c:v>1.3999998600411301E-6</c:v>
                </c:pt>
                <c:pt idx="3098">
                  <c:v>1.3999998600411301E-6</c:v>
                </c:pt>
                <c:pt idx="3099">
                  <c:v>1.3999998600411301E-6</c:v>
                </c:pt>
                <c:pt idx="3100">
                  <c:v>1.39499991291813E-6</c:v>
                </c:pt>
                <c:pt idx="3101">
                  <c:v>1.39499991291813E-6</c:v>
                </c:pt>
                <c:pt idx="3102">
                  <c:v>1.3999998600411301E-6</c:v>
                </c:pt>
                <c:pt idx="3103">
                  <c:v>1.39499991291813E-6</c:v>
                </c:pt>
                <c:pt idx="3104">
                  <c:v>1.39499991291813E-6</c:v>
                </c:pt>
                <c:pt idx="3105">
                  <c:v>1.39499991291813E-6</c:v>
                </c:pt>
                <c:pt idx="3106">
                  <c:v>1.39499991291813E-6</c:v>
                </c:pt>
                <c:pt idx="3107">
                  <c:v>1.3999998600411301E-6</c:v>
                </c:pt>
                <c:pt idx="3108">
                  <c:v>1.39499991291813E-6</c:v>
                </c:pt>
                <c:pt idx="3109">
                  <c:v>1.3899999657951399E-6</c:v>
                </c:pt>
                <c:pt idx="3110">
                  <c:v>1.3899999657951399E-6</c:v>
                </c:pt>
                <c:pt idx="3111">
                  <c:v>1.3899999657951399E-6</c:v>
                </c:pt>
                <c:pt idx="3112">
                  <c:v>1.3899999657951399E-6</c:v>
                </c:pt>
                <c:pt idx="3113">
                  <c:v>1.3899999657951399E-6</c:v>
                </c:pt>
                <c:pt idx="3114">
                  <c:v>1.3899999657951399E-6</c:v>
                </c:pt>
                <c:pt idx="3115">
                  <c:v>1.3899999657951399E-6</c:v>
                </c:pt>
                <c:pt idx="3116">
                  <c:v>1.3899999657951399E-6</c:v>
                </c:pt>
                <c:pt idx="3117">
                  <c:v>1.3899999657951399E-6</c:v>
                </c:pt>
                <c:pt idx="3118">
                  <c:v>1.3899999657951399E-6</c:v>
                </c:pt>
                <c:pt idx="3119">
                  <c:v>1.3899999657951399E-6</c:v>
                </c:pt>
                <c:pt idx="3120">
                  <c:v>1.3899999657951399E-6</c:v>
                </c:pt>
                <c:pt idx="3121">
                  <c:v>1.3899999657951399E-6</c:v>
                </c:pt>
                <c:pt idx="3122">
                  <c:v>1.3899999657951399E-6</c:v>
                </c:pt>
                <c:pt idx="3123">
                  <c:v>1.3899999657951399E-6</c:v>
                </c:pt>
                <c:pt idx="3124">
                  <c:v>1.3899999657951399E-6</c:v>
                </c:pt>
                <c:pt idx="3125">
                  <c:v>1.3899999657951399E-6</c:v>
                </c:pt>
                <c:pt idx="3126">
                  <c:v>1.3899999657951399E-6</c:v>
                </c:pt>
                <c:pt idx="3127">
                  <c:v>1.3899999657951399E-6</c:v>
                </c:pt>
                <c:pt idx="3128">
                  <c:v>1.3899999657951399E-6</c:v>
                </c:pt>
                <c:pt idx="3129">
                  <c:v>1.3899999657951399E-6</c:v>
                </c:pt>
                <c:pt idx="3130">
                  <c:v>1.3899999657951399E-6</c:v>
                </c:pt>
                <c:pt idx="3131">
                  <c:v>1.3899999657951399E-6</c:v>
                </c:pt>
                <c:pt idx="3132">
                  <c:v>1.3899999657951399E-6</c:v>
                </c:pt>
                <c:pt idx="3133">
                  <c:v>1.3899999657951399E-6</c:v>
                </c:pt>
                <c:pt idx="3134">
                  <c:v>1.3899999657951399E-6</c:v>
                </c:pt>
                <c:pt idx="3135">
                  <c:v>1.3899999657951399E-6</c:v>
                </c:pt>
                <c:pt idx="3136">
                  <c:v>1.3899999657951399E-6</c:v>
                </c:pt>
                <c:pt idx="3137">
                  <c:v>1.3849999049853E-6</c:v>
                </c:pt>
                <c:pt idx="3138">
                  <c:v>1.3899999657951399E-6</c:v>
                </c:pt>
                <c:pt idx="3139">
                  <c:v>1.3849999049853E-6</c:v>
                </c:pt>
                <c:pt idx="3140">
                  <c:v>1.3849999049853E-6</c:v>
                </c:pt>
                <c:pt idx="3141">
                  <c:v>1.3899999657951399E-6</c:v>
                </c:pt>
                <c:pt idx="3142">
                  <c:v>1.3849999049853E-6</c:v>
                </c:pt>
                <c:pt idx="3143">
                  <c:v>1.3849999049853E-6</c:v>
                </c:pt>
                <c:pt idx="3144">
                  <c:v>1.3849999049853E-6</c:v>
                </c:pt>
                <c:pt idx="3145">
                  <c:v>1.3849999049853E-6</c:v>
                </c:pt>
                <c:pt idx="3146">
                  <c:v>1.3849999049853E-6</c:v>
                </c:pt>
                <c:pt idx="3147">
                  <c:v>1.3849999049853E-6</c:v>
                </c:pt>
                <c:pt idx="3148">
                  <c:v>1.3849999049853E-6</c:v>
                </c:pt>
                <c:pt idx="3149">
                  <c:v>1.3849999049853E-6</c:v>
                </c:pt>
                <c:pt idx="3150">
                  <c:v>1.3849999049853E-6</c:v>
                </c:pt>
                <c:pt idx="3151">
                  <c:v>1.3849999049853E-6</c:v>
                </c:pt>
                <c:pt idx="3152">
                  <c:v>1.3849999049853E-6</c:v>
                </c:pt>
                <c:pt idx="3153">
                  <c:v>1.3849999049853E-6</c:v>
                </c:pt>
                <c:pt idx="3154">
                  <c:v>1.3849999049853E-6</c:v>
                </c:pt>
                <c:pt idx="3155">
                  <c:v>1.3849999049853E-6</c:v>
                </c:pt>
                <c:pt idx="3156">
                  <c:v>1.3849999049853E-6</c:v>
                </c:pt>
                <c:pt idx="3157">
                  <c:v>1.3849999049853E-6</c:v>
                </c:pt>
                <c:pt idx="3158">
                  <c:v>1.3849999049853E-6</c:v>
                </c:pt>
                <c:pt idx="3159">
                  <c:v>1.3849999049853E-6</c:v>
                </c:pt>
                <c:pt idx="3160">
                  <c:v>1.3799999578623099E-6</c:v>
                </c:pt>
                <c:pt idx="3161">
                  <c:v>1.3799999578623099E-6</c:v>
                </c:pt>
                <c:pt idx="3162">
                  <c:v>1.3849999049853E-6</c:v>
                </c:pt>
                <c:pt idx="3163">
                  <c:v>1.3849999049853E-6</c:v>
                </c:pt>
                <c:pt idx="3164">
                  <c:v>1.3799999578623099E-6</c:v>
                </c:pt>
                <c:pt idx="3165">
                  <c:v>1.3799999578623099E-6</c:v>
                </c:pt>
                <c:pt idx="3166">
                  <c:v>1.3799999578623099E-6</c:v>
                </c:pt>
                <c:pt idx="3167">
                  <c:v>1.3799999578623099E-6</c:v>
                </c:pt>
                <c:pt idx="3168">
                  <c:v>1.3799999578623099E-6</c:v>
                </c:pt>
                <c:pt idx="3169">
                  <c:v>1.3799999578623099E-6</c:v>
                </c:pt>
                <c:pt idx="3170">
                  <c:v>1.3799999578623099E-6</c:v>
                </c:pt>
                <c:pt idx="3171">
                  <c:v>1.3799999578623099E-6</c:v>
                </c:pt>
                <c:pt idx="3172">
                  <c:v>1.3799999578623099E-6</c:v>
                </c:pt>
                <c:pt idx="3173">
                  <c:v>1.3799999578623099E-6</c:v>
                </c:pt>
                <c:pt idx="3174">
                  <c:v>1.3799999578623099E-6</c:v>
                </c:pt>
                <c:pt idx="3175">
                  <c:v>1.3799999578623099E-6</c:v>
                </c:pt>
                <c:pt idx="3176">
                  <c:v>1.3799999578623099E-6</c:v>
                </c:pt>
                <c:pt idx="3177">
                  <c:v>1.3799999578623099E-6</c:v>
                </c:pt>
                <c:pt idx="3178">
                  <c:v>1.3799999578623099E-6</c:v>
                </c:pt>
                <c:pt idx="3179">
                  <c:v>1.3799999578623099E-6</c:v>
                </c:pt>
                <c:pt idx="3180">
                  <c:v>1.3799999578623099E-6</c:v>
                </c:pt>
                <c:pt idx="3181">
                  <c:v>1.3799999578623099E-6</c:v>
                </c:pt>
                <c:pt idx="3182">
                  <c:v>1.3799999578623099E-6</c:v>
                </c:pt>
                <c:pt idx="3183">
                  <c:v>1.3799999578623099E-6</c:v>
                </c:pt>
                <c:pt idx="3184">
                  <c:v>1.3799999578623099E-6</c:v>
                </c:pt>
                <c:pt idx="3185">
                  <c:v>1.3750000107393101E-6</c:v>
                </c:pt>
                <c:pt idx="3186">
                  <c:v>1.3750000107393101E-6</c:v>
                </c:pt>
                <c:pt idx="3187">
                  <c:v>1.3750000107393101E-6</c:v>
                </c:pt>
                <c:pt idx="3188">
                  <c:v>1.3750000107393101E-6</c:v>
                </c:pt>
                <c:pt idx="3189">
                  <c:v>1.3699999499294699E-6</c:v>
                </c:pt>
                <c:pt idx="3190">
                  <c:v>1.3750000107393101E-6</c:v>
                </c:pt>
                <c:pt idx="3191">
                  <c:v>1.3699999499294699E-6</c:v>
                </c:pt>
                <c:pt idx="3192">
                  <c:v>1.3750000107393101E-6</c:v>
                </c:pt>
                <c:pt idx="3193">
                  <c:v>1.3699999499294699E-6</c:v>
                </c:pt>
                <c:pt idx="3194">
                  <c:v>1.36499988911964E-6</c:v>
                </c:pt>
                <c:pt idx="3195">
                  <c:v>1.36499988911964E-6</c:v>
                </c:pt>
                <c:pt idx="3196">
                  <c:v>1.36499988911964E-6</c:v>
                </c:pt>
                <c:pt idx="3197">
                  <c:v>1.36499988911964E-6</c:v>
                </c:pt>
                <c:pt idx="3198">
                  <c:v>1.36499988911964E-6</c:v>
                </c:pt>
                <c:pt idx="3199">
                  <c:v>1.36499988911964E-6</c:v>
                </c:pt>
                <c:pt idx="3200">
                  <c:v>1.3599999419966399E-6</c:v>
                </c:pt>
                <c:pt idx="3201">
                  <c:v>1.3599999419966399E-6</c:v>
                </c:pt>
                <c:pt idx="3202">
                  <c:v>1.3599999419966399E-6</c:v>
                </c:pt>
                <c:pt idx="3203">
                  <c:v>1.3599999419966399E-6</c:v>
                </c:pt>
                <c:pt idx="3204">
                  <c:v>1.3599999419966399E-6</c:v>
                </c:pt>
                <c:pt idx="3205">
                  <c:v>1.3599999419966399E-6</c:v>
                </c:pt>
                <c:pt idx="3206">
                  <c:v>1.3599999419966399E-6</c:v>
                </c:pt>
                <c:pt idx="3207">
                  <c:v>1.35499999487365E-6</c:v>
                </c:pt>
                <c:pt idx="3208">
                  <c:v>1.35499999487365E-6</c:v>
                </c:pt>
                <c:pt idx="3209">
                  <c:v>1.35000004775065E-6</c:v>
                </c:pt>
                <c:pt idx="3210">
                  <c:v>1.35499999487365E-6</c:v>
                </c:pt>
                <c:pt idx="3211">
                  <c:v>1.35000004775065E-6</c:v>
                </c:pt>
                <c:pt idx="3212">
                  <c:v>1.35000004775065E-6</c:v>
                </c:pt>
                <c:pt idx="3213">
                  <c:v>1.35499999487365E-6</c:v>
                </c:pt>
                <c:pt idx="3214">
                  <c:v>1.35000004775065E-6</c:v>
                </c:pt>
                <c:pt idx="3215">
                  <c:v>1.35000004775065E-6</c:v>
                </c:pt>
                <c:pt idx="3216">
                  <c:v>1.35000004775065E-6</c:v>
                </c:pt>
                <c:pt idx="3217">
                  <c:v>1.3450001006276499E-6</c:v>
                </c:pt>
                <c:pt idx="3218">
                  <c:v>1.3450001006276499E-6</c:v>
                </c:pt>
                <c:pt idx="3219">
                  <c:v>1.3450001006276499E-6</c:v>
                </c:pt>
                <c:pt idx="3220">
                  <c:v>1.35000004775065E-6</c:v>
                </c:pt>
                <c:pt idx="3221">
                  <c:v>1.35000004775065E-6</c:v>
                </c:pt>
                <c:pt idx="3222">
                  <c:v>1.34000015350466E-6</c:v>
                </c:pt>
                <c:pt idx="3223">
                  <c:v>1.34000015350466E-6</c:v>
                </c:pt>
                <c:pt idx="3224">
                  <c:v>1.3450001006276499E-6</c:v>
                </c:pt>
                <c:pt idx="3225">
                  <c:v>1.3450001006276499E-6</c:v>
                </c:pt>
                <c:pt idx="3226">
                  <c:v>1.3450001006276499E-6</c:v>
                </c:pt>
                <c:pt idx="3227">
                  <c:v>1.34000015350466E-6</c:v>
                </c:pt>
                <c:pt idx="3228">
                  <c:v>1.3450001006276499E-6</c:v>
                </c:pt>
                <c:pt idx="3229">
                  <c:v>1.34000015350466E-6</c:v>
                </c:pt>
                <c:pt idx="3230">
                  <c:v>1.3350000926948199E-6</c:v>
                </c:pt>
                <c:pt idx="3231">
                  <c:v>1.34000015350466E-6</c:v>
                </c:pt>
                <c:pt idx="3232">
                  <c:v>1.3350000926948199E-6</c:v>
                </c:pt>
                <c:pt idx="3233">
                  <c:v>1.34000015350466E-6</c:v>
                </c:pt>
                <c:pt idx="3234">
                  <c:v>1.34000015350466E-6</c:v>
                </c:pt>
                <c:pt idx="3235">
                  <c:v>1.3350000926948199E-6</c:v>
                </c:pt>
                <c:pt idx="3236">
                  <c:v>1.3450001006276499E-6</c:v>
                </c:pt>
                <c:pt idx="3237">
                  <c:v>1.3350000926948199E-6</c:v>
                </c:pt>
                <c:pt idx="3238">
                  <c:v>1.3350000926948199E-6</c:v>
                </c:pt>
                <c:pt idx="3239">
                  <c:v>1.33000014557183E-6</c:v>
                </c:pt>
                <c:pt idx="3240">
                  <c:v>1.34000015350466E-6</c:v>
                </c:pt>
                <c:pt idx="3241">
                  <c:v>1.34000015350466E-6</c:v>
                </c:pt>
                <c:pt idx="3242">
                  <c:v>1.33000014557183E-6</c:v>
                </c:pt>
                <c:pt idx="3243">
                  <c:v>1.3250000847619901E-6</c:v>
                </c:pt>
                <c:pt idx="3244">
                  <c:v>1.33000014557183E-6</c:v>
                </c:pt>
                <c:pt idx="3245">
                  <c:v>1.3350000926948199E-6</c:v>
                </c:pt>
                <c:pt idx="3246">
                  <c:v>1.3250000847619901E-6</c:v>
                </c:pt>
                <c:pt idx="3247">
                  <c:v>1.33000003188499E-6</c:v>
                </c:pt>
                <c:pt idx="3248">
                  <c:v>1.31499996314232E-6</c:v>
                </c:pt>
                <c:pt idx="3249">
                  <c:v>1.3250000847619901E-6</c:v>
                </c:pt>
                <c:pt idx="3250">
                  <c:v>1.3250000847619901E-6</c:v>
                </c:pt>
                <c:pt idx="3251">
                  <c:v>1.3150000768291601E-6</c:v>
                </c:pt>
                <c:pt idx="3252">
                  <c:v>1.3250000847619901E-6</c:v>
                </c:pt>
                <c:pt idx="3253">
                  <c:v>1.31499996314232E-6</c:v>
                </c:pt>
                <c:pt idx="3254">
                  <c:v>1.3200000239521599E-6</c:v>
                </c:pt>
                <c:pt idx="3255">
                  <c:v>1.3100000160193299E-6</c:v>
                </c:pt>
                <c:pt idx="3256">
                  <c:v>1.3050000688963301E-6</c:v>
                </c:pt>
                <c:pt idx="3257">
                  <c:v>1.31499996314232E-6</c:v>
                </c:pt>
                <c:pt idx="3258">
                  <c:v>1.3050000688963301E-6</c:v>
                </c:pt>
                <c:pt idx="3259">
                  <c:v>1.31499996314232E-6</c:v>
                </c:pt>
                <c:pt idx="3260">
                  <c:v>1.3050000688963301E-6</c:v>
                </c:pt>
                <c:pt idx="3261">
                  <c:v>1.3050000688963301E-6</c:v>
                </c:pt>
                <c:pt idx="3262">
                  <c:v>1.3050000688963301E-6</c:v>
                </c:pt>
                <c:pt idx="3263">
                  <c:v>1.3050000688963301E-6</c:v>
                </c:pt>
                <c:pt idx="3264">
                  <c:v>1.3050000688963301E-6</c:v>
                </c:pt>
                <c:pt idx="3265">
                  <c:v>1.3050000688963301E-6</c:v>
                </c:pt>
                <c:pt idx="3266">
                  <c:v>1.3050000688963301E-6</c:v>
                </c:pt>
                <c:pt idx="3267">
                  <c:v>1.30000012177333E-6</c:v>
                </c:pt>
                <c:pt idx="3268">
                  <c:v>1.3050000688963301E-6</c:v>
                </c:pt>
                <c:pt idx="3269">
                  <c:v>1.3050000688963301E-6</c:v>
                </c:pt>
                <c:pt idx="3270">
                  <c:v>1.3050000688963301E-6</c:v>
                </c:pt>
                <c:pt idx="3271">
                  <c:v>1.30000012177333E-6</c:v>
                </c:pt>
                <c:pt idx="3272">
                  <c:v>1.30000012177333E-6</c:v>
                </c:pt>
                <c:pt idx="3273">
                  <c:v>1.3050000688963301E-6</c:v>
                </c:pt>
                <c:pt idx="3274">
                  <c:v>1.30000012177333E-6</c:v>
                </c:pt>
                <c:pt idx="3275">
                  <c:v>1.30000012177333E-6</c:v>
                </c:pt>
                <c:pt idx="3276">
                  <c:v>1.30000012177333E-6</c:v>
                </c:pt>
                <c:pt idx="3277">
                  <c:v>1.30000012177333E-6</c:v>
                </c:pt>
                <c:pt idx="3278">
                  <c:v>1.3050000688963301E-6</c:v>
                </c:pt>
                <c:pt idx="3279">
                  <c:v>1.30000012177333E-6</c:v>
                </c:pt>
                <c:pt idx="3280">
                  <c:v>1.30000012177333E-6</c:v>
                </c:pt>
                <c:pt idx="3281">
                  <c:v>1.30000012177333E-6</c:v>
                </c:pt>
                <c:pt idx="3282">
                  <c:v>1.30000012177333E-6</c:v>
                </c:pt>
                <c:pt idx="3283">
                  <c:v>1.30000012177333E-6</c:v>
                </c:pt>
                <c:pt idx="3284">
                  <c:v>1.30000012177333E-6</c:v>
                </c:pt>
                <c:pt idx="3285">
                  <c:v>1.30000012177333E-6</c:v>
                </c:pt>
                <c:pt idx="3286">
                  <c:v>1.30000012177333E-6</c:v>
                </c:pt>
                <c:pt idx="3287">
                  <c:v>1.30000012177333E-6</c:v>
                </c:pt>
                <c:pt idx="3288">
                  <c:v>1.2950001746503399E-6</c:v>
                </c:pt>
                <c:pt idx="3289">
                  <c:v>1.30000012177333E-6</c:v>
                </c:pt>
                <c:pt idx="3290">
                  <c:v>1.30000012177333E-6</c:v>
                </c:pt>
                <c:pt idx="3291">
                  <c:v>1.30000012177333E-6</c:v>
                </c:pt>
                <c:pt idx="3292">
                  <c:v>1.30000012177333E-6</c:v>
                </c:pt>
                <c:pt idx="3293">
                  <c:v>1.30000012177333E-6</c:v>
                </c:pt>
                <c:pt idx="3294">
                  <c:v>1.2900001138405E-6</c:v>
                </c:pt>
                <c:pt idx="3295">
                  <c:v>1.30000012177333E-6</c:v>
                </c:pt>
                <c:pt idx="3296">
                  <c:v>1.2900001138405E-6</c:v>
                </c:pt>
                <c:pt idx="3297">
                  <c:v>1.30000012177333E-6</c:v>
                </c:pt>
                <c:pt idx="3298">
                  <c:v>1.2900001138405E-6</c:v>
                </c:pt>
                <c:pt idx="3299">
                  <c:v>1.2950000609635001E-6</c:v>
                </c:pt>
                <c:pt idx="3300">
                  <c:v>1.2950001746503399E-6</c:v>
                </c:pt>
                <c:pt idx="3301">
                  <c:v>1.2900001138405E-6</c:v>
                </c:pt>
                <c:pt idx="3302">
                  <c:v>1.2950001746503399E-6</c:v>
                </c:pt>
                <c:pt idx="3303">
                  <c:v>1.2950001746503399E-6</c:v>
                </c:pt>
                <c:pt idx="3304">
                  <c:v>1.2900001138405E-6</c:v>
                </c:pt>
                <c:pt idx="3305">
                  <c:v>1.2850001667175E-6</c:v>
                </c:pt>
                <c:pt idx="3306">
                  <c:v>1.2900001138405E-6</c:v>
                </c:pt>
                <c:pt idx="3307">
                  <c:v>1.2900001138405E-6</c:v>
                </c:pt>
                <c:pt idx="3308">
                  <c:v>1.2850001667175E-6</c:v>
                </c:pt>
                <c:pt idx="3309">
                  <c:v>1.2900001138405E-6</c:v>
                </c:pt>
                <c:pt idx="3310">
                  <c:v>1.2900001138405E-6</c:v>
                </c:pt>
                <c:pt idx="3311">
                  <c:v>1.2900001138405E-6</c:v>
                </c:pt>
                <c:pt idx="3312">
                  <c:v>1.2850001667175E-6</c:v>
                </c:pt>
                <c:pt idx="3313">
                  <c:v>1.2900001138405E-6</c:v>
                </c:pt>
                <c:pt idx="3314">
                  <c:v>1.2900001138405E-6</c:v>
                </c:pt>
                <c:pt idx="3315">
                  <c:v>1.2900001138405E-6</c:v>
                </c:pt>
                <c:pt idx="3316">
                  <c:v>1.2850001667175E-6</c:v>
                </c:pt>
                <c:pt idx="3317">
                  <c:v>1.2900001138405E-6</c:v>
                </c:pt>
                <c:pt idx="3318">
                  <c:v>1.2850001667175E-6</c:v>
                </c:pt>
                <c:pt idx="3319">
                  <c:v>1.2900001138405E-6</c:v>
                </c:pt>
                <c:pt idx="3320">
                  <c:v>1.2900001138405E-6</c:v>
                </c:pt>
                <c:pt idx="3321">
                  <c:v>1.2850001667175E-6</c:v>
                </c:pt>
                <c:pt idx="3322">
                  <c:v>1.2850001667175E-6</c:v>
                </c:pt>
                <c:pt idx="3323">
                  <c:v>1.2900001138405E-6</c:v>
                </c:pt>
                <c:pt idx="3324">
                  <c:v>1.2900001138405E-6</c:v>
                </c:pt>
                <c:pt idx="3325">
                  <c:v>1.2850001667175E-6</c:v>
                </c:pt>
                <c:pt idx="3326">
                  <c:v>1.2850001667175E-6</c:v>
                </c:pt>
                <c:pt idx="3327">
                  <c:v>1.2850001667175E-6</c:v>
                </c:pt>
                <c:pt idx="3328">
                  <c:v>1.2850001667175E-6</c:v>
                </c:pt>
                <c:pt idx="3329">
                  <c:v>1.2850001667175E-6</c:v>
                </c:pt>
                <c:pt idx="3330">
                  <c:v>1.2850001667175E-6</c:v>
                </c:pt>
                <c:pt idx="3331">
                  <c:v>1.2850001667175E-6</c:v>
                </c:pt>
                <c:pt idx="3332">
                  <c:v>1.2850001667175E-6</c:v>
                </c:pt>
                <c:pt idx="3333">
                  <c:v>1.2850001667175E-6</c:v>
                </c:pt>
                <c:pt idx="3334">
                  <c:v>1.2850001667175E-6</c:v>
                </c:pt>
                <c:pt idx="3335">
                  <c:v>1.2850001667175E-6</c:v>
                </c:pt>
                <c:pt idx="3336">
                  <c:v>1.28000010590767E-6</c:v>
                </c:pt>
                <c:pt idx="3337">
                  <c:v>1.2850001667175E-6</c:v>
                </c:pt>
                <c:pt idx="3338">
                  <c:v>1.28000010590767E-6</c:v>
                </c:pt>
                <c:pt idx="3339">
                  <c:v>1.2900001138405E-6</c:v>
                </c:pt>
                <c:pt idx="3340">
                  <c:v>1.2850001667175E-6</c:v>
                </c:pt>
                <c:pt idx="3341">
                  <c:v>1.2850001667175E-6</c:v>
                </c:pt>
                <c:pt idx="3342">
                  <c:v>1.2850001667175E-6</c:v>
                </c:pt>
                <c:pt idx="3343">
                  <c:v>1.28000010590767E-6</c:v>
                </c:pt>
                <c:pt idx="3344">
                  <c:v>1.2850001667175E-6</c:v>
                </c:pt>
                <c:pt idx="3345">
                  <c:v>1.28000010590767E-6</c:v>
                </c:pt>
                <c:pt idx="3346">
                  <c:v>1.2850001667175E-6</c:v>
                </c:pt>
                <c:pt idx="3347">
                  <c:v>1.28000010590767E-6</c:v>
                </c:pt>
                <c:pt idx="3348">
                  <c:v>1.28000010590767E-6</c:v>
                </c:pt>
                <c:pt idx="3349">
                  <c:v>1.28000010590767E-6</c:v>
                </c:pt>
                <c:pt idx="3350">
                  <c:v>1.28000010590767E-6</c:v>
                </c:pt>
                <c:pt idx="3351">
                  <c:v>1.28000010590767E-6</c:v>
                </c:pt>
                <c:pt idx="3352">
                  <c:v>1.28000010590767E-6</c:v>
                </c:pt>
                <c:pt idx="3353">
                  <c:v>1.28000010590767E-6</c:v>
                </c:pt>
                <c:pt idx="3354">
                  <c:v>1.28000010590767E-6</c:v>
                </c:pt>
                <c:pt idx="3355">
                  <c:v>1.28000010590767E-6</c:v>
                </c:pt>
                <c:pt idx="3356">
                  <c:v>1.28000010590767E-6</c:v>
                </c:pt>
                <c:pt idx="3357">
                  <c:v>1.28000010590767E-6</c:v>
                </c:pt>
                <c:pt idx="3358">
                  <c:v>1.28000010590767E-6</c:v>
                </c:pt>
                <c:pt idx="3359">
                  <c:v>1.28000010590767E-6</c:v>
                </c:pt>
                <c:pt idx="3360">
                  <c:v>1.28000010590767E-6</c:v>
                </c:pt>
                <c:pt idx="3361">
                  <c:v>1.28000010590767E-6</c:v>
                </c:pt>
                <c:pt idx="3362">
                  <c:v>1.28000010590767E-6</c:v>
                </c:pt>
                <c:pt idx="3363">
                  <c:v>1.28000010590767E-6</c:v>
                </c:pt>
                <c:pt idx="3364">
                  <c:v>1.28000010590767E-6</c:v>
                </c:pt>
                <c:pt idx="3365">
                  <c:v>1.28000010590767E-6</c:v>
                </c:pt>
                <c:pt idx="3366">
                  <c:v>1.28000010590767E-6</c:v>
                </c:pt>
                <c:pt idx="3367">
                  <c:v>1.28000010590767E-6</c:v>
                </c:pt>
                <c:pt idx="3368">
                  <c:v>1.28000010590767E-6</c:v>
                </c:pt>
                <c:pt idx="3369">
                  <c:v>1.28000010590767E-6</c:v>
                </c:pt>
                <c:pt idx="3370">
                  <c:v>1.28000010590767E-6</c:v>
                </c:pt>
                <c:pt idx="3371">
                  <c:v>1.28000010590767E-6</c:v>
                </c:pt>
                <c:pt idx="3372">
                  <c:v>1.28000010590767E-6</c:v>
                </c:pt>
                <c:pt idx="3373">
                  <c:v>1.28000010590767E-6</c:v>
                </c:pt>
                <c:pt idx="3374">
                  <c:v>1.28000010590767E-6</c:v>
                </c:pt>
                <c:pt idx="3375">
                  <c:v>1.28000010590767E-6</c:v>
                </c:pt>
                <c:pt idx="3376">
                  <c:v>1.2750000450978401E-6</c:v>
                </c:pt>
                <c:pt idx="3377">
                  <c:v>1.28000010590767E-6</c:v>
                </c:pt>
                <c:pt idx="3378">
                  <c:v>1.2750000450978401E-6</c:v>
                </c:pt>
                <c:pt idx="3379">
                  <c:v>1.2750000450978401E-6</c:v>
                </c:pt>
                <c:pt idx="3380">
                  <c:v>1.28000010590767E-6</c:v>
                </c:pt>
                <c:pt idx="3381">
                  <c:v>1.28000010590767E-6</c:v>
                </c:pt>
                <c:pt idx="3382">
                  <c:v>1.2750000450978401E-6</c:v>
                </c:pt>
                <c:pt idx="3383">
                  <c:v>1.28000010590767E-6</c:v>
                </c:pt>
                <c:pt idx="3384">
                  <c:v>1.2750000450978401E-6</c:v>
                </c:pt>
                <c:pt idx="3385">
                  <c:v>1.2750000450978401E-6</c:v>
                </c:pt>
                <c:pt idx="3386">
                  <c:v>1.28000010590767E-6</c:v>
                </c:pt>
                <c:pt idx="3387">
                  <c:v>1.2750000450978401E-6</c:v>
                </c:pt>
                <c:pt idx="3388">
                  <c:v>1.27000009797484E-6</c:v>
                </c:pt>
                <c:pt idx="3389">
                  <c:v>1.2750000450978401E-6</c:v>
                </c:pt>
                <c:pt idx="3390">
                  <c:v>1.2750000450978401E-6</c:v>
                </c:pt>
                <c:pt idx="3391">
                  <c:v>1.27000009797484E-6</c:v>
                </c:pt>
                <c:pt idx="3392">
                  <c:v>1.2750000450978401E-6</c:v>
                </c:pt>
                <c:pt idx="3393">
                  <c:v>1.27000009797484E-6</c:v>
                </c:pt>
                <c:pt idx="3394">
                  <c:v>1.27000009797484E-6</c:v>
                </c:pt>
                <c:pt idx="3395">
                  <c:v>1.27000009797484E-6</c:v>
                </c:pt>
                <c:pt idx="3396">
                  <c:v>1.27000009797484E-6</c:v>
                </c:pt>
                <c:pt idx="3397">
                  <c:v>1.2650001508518399E-6</c:v>
                </c:pt>
                <c:pt idx="3398">
                  <c:v>1.27000009797484E-6</c:v>
                </c:pt>
                <c:pt idx="3399">
                  <c:v>1.27000009797484E-6</c:v>
                </c:pt>
                <c:pt idx="3400">
                  <c:v>1.2650001508518399E-6</c:v>
                </c:pt>
                <c:pt idx="3401">
                  <c:v>1.2650001508518399E-6</c:v>
                </c:pt>
                <c:pt idx="3402">
                  <c:v>1.27000009797484E-6</c:v>
                </c:pt>
                <c:pt idx="3403">
                  <c:v>1.2650001508518399E-6</c:v>
                </c:pt>
                <c:pt idx="3404">
                  <c:v>1.2650001508518399E-6</c:v>
                </c:pt>
                <c:pt idx="3405">
                  <c:v>1.27000009797484E-6</c:v>
                </c:pt>
                <c:pt idx="3406">
                  <c:v>1.2650001508518399E-6</c:v>
                </c:pt>
                <c:pt idx="3407">
                  <c:v>1.2650001508518399E-6</c:v>
                </c:pt>
                <c:pt idx="3408">
                  <c:v>1.2650001508518399E-6</c:v>
                </c:pt>
                <c:pt idx="3409">
                  <c:v>1.2650001508518399E-6</c:v>
                </c:pt>
                <c:pt idx="3410">
                  <c:v>1.2650001508518399E-6</c:v>
                </c:pt>
                <c:pt idx="3411">
                  <c:v>1.26000009004201E-6</c:v>
                </c:pt>
                <c:pt idx="3412">
                  <c:v>1.2650001508518399E-6</c:v>
                </c:pt>
                <c:pt idx="3413">
                  <c:v>1.26000009004201E-6</c:v>
                </c:pt>
                <c:pt idx="3414">
                  <c:v>1.2650001508518399E-6</c:v>
                </c:pt>
                <c:pt idx="3415">
                  <c:v>1.26000009004201E-6</c:v>
                </c:pt>
                <c:pt idx="3416">
                  <c:v>1.2650001508518399E-6</c:v>
                </c:pt>
                <c:pt idx="3417">
                  <c:v>1.26000009004201E-6</c:v>
                </c:pt>
                <c:pt idx="3418">
                  <c:v>1.26000009004201E-6</c:v>
                </c:pt>
                <c:pt idx="3419">
                  <c:v>1.2650001508518399E-6</c:v>
                </c:pt>
                <c:pt idx="3420">
                  <c:v>1.2650001508518399E-6</c:v>
                </c:pt>
                <c:pt idx="3421">
                  <c:v>1.2650001508518399E-6</c:v>
                </c:pt>
                <c:pt idx="3422">
                  <c:v>1.26000009004201E-6</c:v>
                </c:pt>
                <c:pt idx="3423">
                  <c:v>1.26000009004201E-6</c:v>
                </c:pt>
                <c:pt idx="3424">
                  <c:v>1.26000009004201E-6</c:v>
                </c:pt>
                <c:pt idx="3425">
                  <c:v>1.2650001508518399E-6</c:v>
                </c:pt>
                <c:pt idx="3426">
                  <c:v>1.2550001429190099E-6</c:v>
                </c:pt>
                <c:pt idx="3427">
                  <c:v>1.2500001957960101E-6</c:v>
                </c:pt>
                <c:pt idx="3428">
                  <c:v>1.2650001508518399E-6</c:v>
                </c:pt>
                <c:pt idx="3429">
                  <c:v>1.24000007417635E-6</c:v>
                </c:pt>
                <c:pt idx="3430">
                  <c:v>1.2550001429190099E-6</c:v>
                </c:pt>
                <c:pt idx="3431">
                  <c:v>1.2500001957960101E-6</c:v>
                </c:pt>
                <c:pt idx="3432">
                  <c:v>1.2550001429190099E-6</c:v>
                </c:pt>
                <c:pt idx="3433">
                  <c:v>1.26000009004201E-6</c:v>
                </c:pt>
                <c:pt idx="3434">
                  <c:v>1.2500001957960101E-6</c:v>
                </c:pt>
                <c:pt idx="3435">
                  <c:v>1.2500001957960101E-6</c:v>
                </c:pt>
                <c:pt idx="3436">
                  <c:v>1.2550001429190099E-6</c:v>
                </c:pt>
                <c:pt idx="3437">
                  <c:v>1.2500001957960101E-6</c:v>
                </c:pt>
                <c:pt idx="3438">
                  <c:v>1.2500001957960101E-6</c:v>
                </c:pt>
                <c:pt idx="3439">
                  <c:v>1.2550001429190099E-6</c:v>
                </c:pt>
                <c:pt idx="3440">
                  <c:v>1.2450001349861799E-6</c:v>
                </c:pt>
                <c:pt idx="3441">
                  <c:v>1.2450001349861799E-6</c:v>
                </c:pt>
                <c:pt idx="3442">
                  <c:v>1.24000007417635E-6</c:v>
                </c:pt>
                <c:pt idx="3443">
                  <c:v>1.24000007417635E-6</c:v>
                </c:pt>
                <c:pt idx="3444">
                  <c:v>1.24000007417635E-6</c:v>
                </c:pt>
                <c:pt idx="3445">
                  <c:v>1.24000007417635E-6</c:v>
                </c:pt>
                <c:pt idx="3446">
                  <c:v>1.24000007417635E-6</c:v>
                </c:pt>
                <c:pt idx="3447">
                  <c:v>1.24000007417635E-6</c:v>
                </c:pt>
                <c:pt idx="3448">
                  <c:v>1.24000007417635E-6</c:v>
                </c:pt>
                <c:pt idx="3449">
                  <c:v>1.24000007417635E-6</c:v>
                </c:pt>
                <c:pt idx="3450">
                  <c:v>1.24000007417635E-6</c:v>
                </c:pt>
                <c:pt idx="3451">
                  <c:v>1.24000007417635E-6</c:v>
                </c:pt>
                <c:pt idx="3452">
                  <c:v>1.24000007417635E-6</c:v>
                </c:pt>
                <c:pt idx="3453">
                  <c:v>1.24000007417635E-6</c:v>
                </c:pt>
                <c:pt idx="3454">
                  <c:v>1.2350001270533499E-6</c:v>
                </c:pt>
                <c:pt idx="3455">
                  <c:v>1.24000007417635E-6</c:v>
                </c:pt>
                <c:pt idx="3456">
                  <c:v>1.2350001270533499E-6</c:v>
                </c:pt>
                <c:pt idx="3457">
                  <c:v>1.2350001270533499E-6</c:v>
                </c:pt>
                <c:pt idx="3458">
                  <c:v>1.2350001270533499E-6</c:v>
                </c:pt>
                <c:pt idx="3459">
                  <c:v>1.2350001270533499E-6</c:v>
                </c:pt>
                <c:pt idx="3460">
                  <c:v>1.2350001270533499E-6</c:v>
                </c:pt>
                <c:pt idx="3461">
                  <c:v>1.2350001270533499E-6</c:v>
                </c:pt>
                <c:pt idx="3462">
                  <c:v>1.2350001270533499E-6</c:v>
                </c:pt>
                <c:pt idx="3463">
                  <c:v>1.2350001270533499E-6</c:v>
                </c:pt>
                <c:pt idx="3464">
                  <c:v>1.24000007417635E-6</c:v>
                </c:pt>
                <c:pt idx="3465">
                  <c:v>1.2350001270533499E-6</c:v>
                </c:pt>
                <c:pt idx="3466">
                  <c:v>1.2350001270533499E-6</c:v>
                </c:pt>
                <c:pt idx="3467">
                  <c:v>1.2350001270533499E-6</c:v>
                </c:pt>
                <c:pt idx="3468">
                  <c:v>1.2350001270533499E-6</c:v>
                </c:pt>
                <c:pt idx="3469">
                  <c:v>1.2350001270533499E-6</c:v>
                </c:pt>
                <c:pt idx="3470">
                  <c:v>1.2350001270533499E-6</c:v>
                </c:pt>
                <c:pt idx="3471">
                  <c:v>1.2350001270533499E-6</c:v>
                </c:pt>
                <c:pt idx="3472">
                  <c:v>1.2350001270533499E-6</c:v>
                </c:pt>
                <c:pt idx="3473">
                  <c:v>1.2350001270533499E-6</c:v>
                </c:pt>
                <c:pt idx="3474">
                  <c:v>1.2350001270533499E-6</c:v>
                </c:pt>
                <c:pt idx="3475">
                  <c:v>1.2350001270533499E-6</c:v>
                </c:pt>
                <c:pt idx="3476">
                  <c:v>1.2350001270533499E-6</c:v>
                </c:pt>
                <c:pt idx="3477">
                  <c:v>1.2350001270533499E-6</c:v>
                </c:pt>
                <c:pt idx="3478">
                  <c:v>1.2350001270533499E-6</c:v>
                </c:pt>
                <c:pt idx="3479">
                  <c:v>1.23000006624351E-6</c:v>
                </c:pt>
                <c:pt idx="3480">
                  <c:v>1.2350001270533499E-6</c:v>
                </c:pt>
                <c:pt idx="3481">
                  <c:v>1.23000006624351E-6</c:v>
                </c:pt>
                <c:pt idx="3482">
                  <c:v>1.2350001270533499E-6</c:v>
                </c:pt>
                <c:pt idx="3483">
                  <c:v>1.23000006624351E-6</c:v>
                </c:pt>
                <c:pt idx="3484">
                  <c:v>1.23000006624351E-6</c:v>
                </c:pt>
                <c:pt idx="3485">
                  <c:v>1.2350001270533499E-6</c:v>
                </c:pt>
                <c:pt idx="3486">
                  <c:v>1.2250001191205199E-6</c:v>
                </c:pt>
                <c:pt idx="3487">
                  <c:v>1.23000006624351E-6</c:v>
                </c:pt>
                <c:pt idx="3488">
                  <c:v>1.23000006624351E-6</c:v>
                </c:pt>
                <c:pt idx="3489">
                  <c:v>1.23000006624351E-6</c:v>
                </c:pt>
                <c:pt idx="3490">
                  <c:v>1.2250001191205199E-6</c:v>
                </c:pt>
                <c:pt idx="3491">
                  <c:v>1.23000006624351E-6</c:v>
                </c:pt>
                <c:pt idx="3492">
                  <c:v>1.2250001191205199E-6</c:v>
                </c:pt>
                <c:pt idx="3493">
                  <c:v>1.2250001191205199E-6</c:v>
                </c:pt>
                <c:pt idx="3494">
                  <c:v>1.22000005831068E-6</c:v>
                </c:pt>
                <c:pt idx="3495">
                  <c:v>1.22000005831068E-6</c:v>
                </c:pt>
                <c:pt idx="3496">
                  <c:v>1.22000005831068E-6</c:v>
                </c:pt>
                <c:pt idx="3497">
                  <c:v>1.22000005831068E-6</c:v>
                </c:pt>
                <c:pt idx="3498">
                  <c:v>1.22000005831068E-6</c:v>
                </c:pt>
                <c:pt idx="3499">
                  <c:v>1.22000005831068E-6</c:v>
                </c:pt>
                <c:pt idx="3500">
                  <c:v>1.2250001191205199E-6</c:v>
                </c:pt>
                <c:pt idx="3501">
                  <c:v>1.2150001111876899E-6</c:v>
                </c:pt>
                <c:pt idx="3502">
                  <c:v>1.22000005831068E-6</c:v>
                </c:pt>
                <c:pt idx="3503">
                  <c:v>1.22000005831068E-6</c:v>
                </c:pt>
                <c:pt idx="3504">
                  <c:v>1.22000005831068E-6</c:v>
                </c:pt>
                <c:pt idx="3505">
                  <c:v>1.2150001111876899E-6</c:v>
                </c:pt>
                <c:pt idx="3506">
                  <c:v>1.2150001111876899E-6</c:v>
                </c:pt>
                <c:pt idx="3507">
                  <c:v>1.20500021694169E-6</c:v>
                </c:pt>
                <c:pt idx="3508">
                  <c:v>1.21000016406469E-6</c:v>
                </c:pt>
                <c:pt idx="3509">
                  <c:v>1.2150001111876899E-6</c:v>
                </c:pt>
                <c:pt idx="3510">
                  <c:v>1.21000016406469E-6</c:v>
                </c:pt>
                <c:pt idx="3511">
                  <c:v>1.21000016406469E-6</c:v>
                </c:pt>
                <c:pt idx="3512">
                  <c:v>1.20500021694169E-6</c:v>
                </c:pt>
                <c:pt idx="3513">
                  <c:v>1.20500021694169E-6</c:v>
                </c:pt>
                <c:pt idx="3514">
                  <c:v>1.20500021694169E-6</c:v>
                </c:pt>
                <c:pt idx="3515">
                  <c:v>1.20500021694169E-6</c:v>
                </c:pt>
                <c:pt idx="3516">
                  <c:v>1.20500021694169E-6</c:v>
                </c:pt>
                <c:pt idx="3517">
                  <c:v>1.20500021694169E-6</c:v>
                </c:pt>
                <c:pt idx="3518">
                  <c:v>1.21000016406469E-6</c:v>
                </c:pt>
                <c:pt idx="3519">
                  <c:v>1.2000002698187001E-6</c:v>
                </c:pt>
                <c:pt idx="3520">
                  <c:v>1.20500021694169E-6</c:v>
                </c:pt>
                <c:pt idx="3521">
                  <c:v>1.21000016406469E-6</c:v>
                </c:pt>
                <c:pt idx="3522">
                  <c:v>1.2000002698187001E-6</c:v>
                </c:pt>
                <c:pt idx="3523">
                  <c:v>1.2000002698187001E-6</c:v>
                </c:pt>
                <c:pt idx="3524">
                  <c:v>1.2000002698187001E-6</c:v>
                </c:pt>
                <c:pt idx="3525">
                  <c:v>1.2000002698187001E-6</c:v>
                </c:pt>
                <c:pt idx="3526">
                  <c:v>1.2000002698187001E-6</c:v>
                </c:pt>
                <c:pt idx="3527">
                  <c:v>1.2000002698187001E-6</c:v>
                </c:pt>
                <c:pt idx="3528">
                  <c:v>1.2000002698187001E-6</c:v>
                </c:pt>
                <c:pt idx="3529">
                  <c:v>1.2000002698187001E-6</c:v>
                </c:pt>
                <c:pt idx="3530">
                  <c:v>1.2000002698187001E-6</c:v>
                </c:pt>
                <c:pt idx="3531">
                  <c:v>1.2000002698187001E-6</c:v>
                </c:pt>
                <c:pt idx="3532">
                  <c:v>1.2000002698187001E-6</c:v>
                </c:pt>
                <c:pt idx="3533">
                  <c:v>1.2000002698187001E-6</c:v>
                </c:pt>
                <c:pt idx="3534">
                  <c:v>1.2000002698187001E-6</c:v>
                </c:pt>
                <c:pt idx="3535">
                  <c:v>1.2000002698187001E-6</c:v>
                </c:pt>
                <c:pt idx="3536">
                  <c:v>1.2000002698187001E-6</c:v>
                </c:pt>
                <c:pt idx="3537">
                  <c:v>1.2000002698187001E-6</c:v>
                </c:pt>
                <c:pt idx="3538">
                  <c:v>1.2000002698187001E-6</c:v>
                </c:pt>
                <c:pt idx="3539">
                  <c:v>1.2000002698187001E-6</c:v>
                </c:pt>
                <c:pt idx="3540">
                  <c:v>1.2000002698187001E-6</c:v>
                </c:pt>
                <c:pt idx="3541">
                  <c:v>1.2000002698187001E-6</c:v>
                </c:pt>
                <c:pt idx="3542">
                  <c:v>1.2000002698187001E-6</c:v>
                </c:pt>
                <c:pt idx="3543">
                  <c:v>1.2000002698187001E-6</c:v>
                </c:pt>
                <c:pt idx="3544">
                  <c:v>1.2000002698187001E-6</c:v>
                </c:pt>
                <c:pt idx="3545">
                  <c:v>1.2000002698187001E-6</c:v>
                </c:pt>
                <c:pt idx="3546">
                  <c:v>1.2000002698187001E-6</c:v>
                </c:pt>
                <c:pt idx="3547">
                  <c:v>1.2000002698187001E-6</c:v>
                </c:pt>
                <c:pt idx="3548">
                  <c:v>1.2000002698187001E-6</c:v>
                </c:pt>
                <c:pt idx="3549">
                  <c:v>1.2000002698187001E-6</c:v>
                </c:pt>
                <c:pt idx="3550">
                  <c:v>1.2000002698187001E-6</c:v>
                </c:pt>
                <c:pt idx="3551">
                  <c:v>1.2000002698187001E-6</c:v>
                </c:pt>
                <c:pt idx="3552">
                  <c:v>1.19500020900886E-6</c:v>
                </c:pt>
                <c:pt idx="3553">
                  <c:v>1.19500020900886E-6</c:v>
                </c:pt>
                <c:pt idx="3554">
                  <c:v>1.2000002698187001E-6</c:v>
                </c:pt>
                <c:pt idx="3555">
                  <c:v>1.2000002698187001E-6</c:v>
                </c:pt>
                <c:pt idx="3556">
                  <c:v>1.2000002698187001E-6</c:v>
                </c:pt>
                <c:pt idx="3557">
                  <c:v>1.19500020900886E-6</c:v>
                </c:pt>
                <c:pt idx="3558">
                  <c:v>1.2000002698187001E-6</c:v>
                </c:pt>
                <c:pt idx="3559">
                  <c:v>1.2000002698187001E-6</c:v>
                </c:pt>
                <c:pt idx="3560">
                  <c:v>1.2000002698187001E-6</c:v>
                </c:pt>
                <c:pt idx="3561">
                  <c:v>1.19500020900886E-6</c:v>
                </c:pt>
                <c:pt idx="3562">
                  <c:v>1.19500020900886E-6</c:v>
                </c:pt>
                <c:pt idx="3563">
                  <c:v>1.2000002698187001E-6</c:v>
                </c:pt>
                <c:pt idx="3564">
                  <c:v>1.19500020900886E-6</c:v>
                </c:pt>
                <c:pt idx="3565">
                  <c:v>1.2000002698187001E-6</c:v>
                </c:pt>
                <c:pt idx="3566">
                  <c:v>1.19500020900886E-6</c:v>
                </c:pt>
                <c:pt idx="3567">
                  <c:v>1.19500020900886E-6</c:v>
                </c:pt>
                <c:pt idx="3568">
                  <c:v>1.19500020900886E-6</c:v>
                </c:pt>
                <c:pt idx="3569">
                  <c:v>1.19000014819903E-6</c:v>
                </c:pt>
                <c:pt idx="3570">
                  <c:v>1.19000014819903E-6</c:v>
                </c:pt>
                <c:pt idx="3571">
                  <c:v>1.19000014819903E-6</c:v>
                </c:pt>
                <c:pt idx="3572">
                  <c:v>1.2000002698187001E-6</c:v>
                </c:pt>
                <c:pt idx="3573">
                  <c:v>1.19500020900886E-6</c:v>
                </c:pt>
                <c:pt idx="3574">
                  <c:v>1.19000014819903E-6</c:v>
                </c:pt>
                <c:pt idx="3575">
                  <c:v>1.19500020900886E-6</c:v>
                </c:pt>
                <c:pt idx="3576">
                  <c:v>1.19000014819903E-6</c:v>
                </c:pt>
                <c:pt idx="3577">
                  <c:v>1.19000014819903E-6</c:v>
                </c:pt>
                <c:pt idx="3578">
                  <c:v>1.19000014819903E-6</c:v>
                </c:pt>
                <c:pt idx="3579">
                  <c:v>1.19000014819903E-6</c:v>
                </c:pt>
                <c:pt idx="3580">
                  <c:v>1.19000014819903E-6</c:v>
                </c:pt>
                <c:pt idx="3581">
                  <c:v>1.19000014819903E-6</c:v>
                </c:pt>
                <c:pt idx="3582">
                  <c:v>1.19000014819903E-6</c:v>
                </c:pt>
                <c:pt idx="3583">
                  <c:v>1.19000014819903E-6</c:v>
                </c:pt>
                <c:pt idx="3584">
                  <c:v>1.19000014819903E-6</c:v>
                </c:pt>
                <c:pt idx="3585">
                  <c:v>1.18500020107603E-6</c:v>
                </c:pt>
                <c:pt idx="3586">
                  <c:v>1.19000014819903E-6</c:v>
                </c:pt>
                <c:pt idx="3587">
                  <c:v>1.19000014819903E-6</c:v>
                </c:pt>
                <c:pt idx="3588">
                  <c:v>1.18500020107603E-6</c:v>
                </c:pt>
                <c:pt idx="3589">
                  <c:v>1.18500020107603E-6</c:v>
                </c:pt>
                <c:pt idx="3590">
                  <c:v>1.19000014819903E-6</c:v>
                </c:pt>
                <c:pt idx="3591">
                  <c:v>1.19000014819903E-6</c:v>
                </c:pt>
                <c:pt idx="3592">
                  <c:v>1.18500020107603E-6</c:v>
                </c:pt>
                <c:pt idx="3593">
                  <c:v>1.18500020107603E-6</c:v>
                </c:pt>
                <c:pt idx="3594">
                  <c:v>1.18500020107603E-6</c:v>
                </c:pt>
                <c:pt idx="3595">
                  <c:v>1.19000014819903E-6</c:v>
                </c:pt>
                <c:pt idx="3596">
                  <c:v>1.19000014819903E-6</c:v>
                </c:pt>
                <c:pt idx="3597">
                  <c:v>1.18500020107603E-6</c:v>
                </c:pt>
                <c:pt idx="3598">
                  <c:v>1.18500020107603E-6</c:v>
                </c:pt>
                <c:pt idx="3599">
                  <c:v>1.18500020107603E-6</c:v>
                </c:pt>
                <c:pt idx="3600">
                  <c:v>1.18500020107603E-6</c:v>
                </c:pt>
                <c:pt idx="3601">
                  <c:v>1.18500020107603E-6</c:v>
                </c:pt>
                <c:pt idx="3602">
                  <c:v>1.18500020107603E-6</c:v>
                </c:pt>
                <c:pt idx="3603">
                  <c:v>1.18500020107603E-6</c:v>
                </c:pt>
                <c:pt idx="3604">
                  <c:v>1.18500020107603E-6</c:v>
                </c:pt>
                <c:pt idx="3605">
                  <c:v>1.19000014819903E-6</c:v>
                </c:pt>
                <c:pt idx="3606">
                  <c:v>1.18500020107603E-6</c:v>
                </c:pt>
                <c:pt idx="3607">
                  <c:v>1.18500020107603E-6</c:v>
                </c:pt>
                <c:pt idx="3608">
                  <c:v>1.18500020107603E-6</c:v>
                </c:pt>
                <c:pt idx="3609">
                  <c:v>1.18500020107603E-6</c:v>
                </c:pt>
                <c:pt idx="3610">
                  <c:v>1.18500020107603E-6</c:v>
                </c:pt>
                <c:pt idx="3611">
                  <c:v>1.18500020107603E-6</c:v>
                </c:pt>
                <c:pt idx="3612">
                  <c:v>1.18500020107603E-6</c:v>
                </c:pt>
                <c:pt idx="3613">
                  <c:v>1.18500020107603E-6</c:v>
                </c:pt>
                <c:pt idx="3614">
                  <c:v>1.18500020107603E-6</c:v>
                </c:pt>
                <c:pt idx="3615">
                  <c:v>1.18500020107603E-6</c:v>
                </c:pt>
                <c:pt idx="3616">
                  <c:v>1.18500020107603E-6</c:v>
                </c:pt>
                <c:pt idx="3617">
                  <c:v>1.18500020107603E-6</c:v>
                </c:pt>
                <c:pt idx="3618">
                  <c:v>1.18500020107603E-6</c:v>
                </c:pt>
                <c:pt idx="3619">
                  <c:v>1.18500020107603E-6</c:v>
                </c:pt>
                <c:pt idx="3620">
                  <c:v>1.18500020107603E-6</c:v>
                </c:pt>
                <c:pt idx="3621">
                  <c:v>1.18500020107603E-6</c:v>
                </c:pt>
                <c:pt idx="3622">
                  <c:v>1.18500020107603E-6</c:v>
                </c:pt>
                <c:pt idx="3623">
                  <c:v>1.18500020107603E-6</c:v>
                </c:pt>
                <c:pt idx="3624">
                  <c:v>1.18500020107603E-6</c:v>
                </c:pt>
                <c:pt idx="3625">
                  <c:v>1.18500020107603E-6</c:v>
                </c:pt>
                <c:pt idx="3626">
                  <c:v>1.18500020107603E-6</c:v>
                </c:pt>
                <c:pt idx="3627">
                  <c:v>1.18500020107603E-6</c:v>
                </c:pt>
                <c:pt idx="3628">
                  <c:v>1.18500020107603E-6</c:v>
                </c:pt>
                <c:pt idx="3629">
                  <c:v>1.18500020107603E-6</c:v>
                </c:pt>
                <c:pt idx="3630">
                  <c:v>1.18500020107603E-6</c:v>
                </c:pt>
                <c:pt idx="3631">
                  <c:v>1.18500020107603E-6</c:v>
                </c:pt>
                <c:pt idx="3632">
                  <c:v>1.18500020107603E-6</c:v>
                </c:pt>
                <c:pt idx="3633">
                  <c:v>1.18500020107603E-6</c:v>
                </c:pt>
                <c:pt idx="3634">
                  <c:v>1.18500020107603E-6</c:v>
                </c:pt>
                <c:pt idx="3635">
                  <c:v>1.18500020107603E-6</c:v>
                </c:pt>
                <c:pt idx="3636">
                  <c:v>1.18500020107603E-6</c:v>
                </c:pt>
                <c:pt idx="3637">
                  <c:v>1.18500020107603E-6</c:v>
                </c:pt>
                <c:pt idx="3638">
                  <c:v>1.18500020107603E-6</c:v>
                </c:pt>
                <c:pt idx="3639">
                  <c:v>1.1845002063637301E-6</c:v>
                </c:pt>
                <c:pt idx="3640">
                  <c:v>1.1800001402662E-6</c:v>
                </c:pt>
                <c:pt idx="3641">
                  <c:v>1.1845002063637301E-6</c:v>
                </c:pt>
                <c:pt idx="3642">
                  <c:v>1.1845002063637301E-6</c:v>
                </c:pt>
                <c:pt idx="3643">
                  <c:v>1.1845002063637301E-6</c:v>
                </c:pt>
                <c:pt idx="3644">
                  <c:v>1.18500020107603E-6</c:v>
                </c:pt>
                <c:pt idx="3645">
                  <c:v>1.1800001402662E-6</c:v>
                </c:pt>
                <c:pt idx="3646">
                  <c:v>1.1795001455538999E-6</c:v>
                </c:pt>
                <c:pt idx="3647">
                  <c:v>1.17450008474406E-6</c:v>
                </c:pt>
                <c:pt idx="3648">
                  <c:v>1.1795001455538999E-6</c:v>
                </c:pt>
                <c:pt idx="3649">
                  <c:v>1.1800001402662E-6</c:v>
                </c:pt>
                <c:pt idx="3650">
                  <c:v>1.1750000794563599E-6</c:v>
                </c:pt>
                <c:pt idx="3651">
                  <c:v>1.17450008474406E-6</c:v>
                </c:pt>
                <c:pt idx="3652">
                  <c:v>1.17450008474406E-6</c:v>
                </c:pt>
                <c:pt idx="3653">
                  <c:v>1.17450008474406E-6</c:v>
                </c:pt>
                <c:pt idx="3654">
                  <c:v>1.1750000794563599E-6</c:v>
                </c:pt>
                <c:pt idx="3655">
                  <c:v>1.17450008474406E-6</c:v>
                </c:pt>
                <c:pt idx="3656">
                  <c:v>1.1695000239342301E-6</c:v>
                </c:pt>
                <c:pt idx="3657">
                  <c:v>1.1795001455538999E-6</c:v>
                </c:pt>
                <c:pt idx="3658">
                  <c:v>1.1750000794563599E-6</c:v>
                </c:pt>
                <c:pt idx="3659">
                  <c:v>1.1695000239342301E-6</c:v>
                </c:pt>
                <c:pt idx="3660">
                  <c:v>1.17450008474406E-6</c:v>
                </c:pt>
                <c:pt idx="3661">
                  <c:v>1.17450008474406E-6</c:v>
                </c:pt>
                <c:pt idx="3662">
                  <c:v>1.17450008474406E-6</c:v>
                </c:pt>
                <c:pt idx="3663">
                  <c:v>1.17450008474406E-6</c:v>
                </c:pt>
                <c:pt idx="3664">
                  <c:v>1.17450008474406E-6</c:v>
                </c:pt>
                <c:pt idx="3665">
                  <c:v>1.1695000239342301E-6</c:v>
                </c:pt>
                <c:pt idx="3666">
                  <c:v>1.1695000239342301E-6</c:v>
                </c:pt>
                <c:pt idx="3667">
                  <c:v>1.16449996312439E-6</c:v>
                </c:pt>
                <c:pt idx="3668">
                  <c:v>1.17450008474406E-6</c:v>
                </c:pt>
                <c:pt idx="3669">
                  <c:v>1.17450008474406E-6</c:v>
                </c:pt>
                <c:pt idx="3670">
                  <c:v>1.1695000239342301E-6</c:v>
                </c:pt>
                <c:pt idx="3671">
                  <c:v>1.1695000239342301E-6</c:v>
                </c:pt>
                <c:pt idx="3672">
                  <c:v>1.1695000239342301E-6</c:v>
                </c:pt>
                <c:pt idx="3673">
                  <c:v>1.16900014290877E-6</c:v>
                </c:pt>
                <c:pt idx="3674">
                  <c:v>1.1695000239342301E-6</c:v>
                </c:pt>
                <c:pt idx="3675">
                  <c:v>1.16900014290877E-6</c:v>
                </c:pt>
                <c:pt idx="3676">
                  <c:v>1.1695000239342301E-6</c:v>
                </c:pt>
                <c:pt idx="3677">
                  <c:v>1.16900014290877E-6</c:v>
                </c:pt>
                <c:pt idx="3678">
                  <c:v>1.1695000239342301E-6</c:v>
                </c:pt>
                <c:pt idx="3679">
                  <c:v>1.1695000239342301E-6</c:v>
                </c:pt>
                <c:pt idx="3680">
                  <c:v>1.1695000239342301E-6</c:v>
                </c:pt>
                <c:pt idx="3681">
                  <c:v>1.16449996312439E-6</c:v>
                </c:pt>
                <c:pt idx="3682">
                  <c:v>1.16900014290877E-6</c:v>
                </c:pt>
                <c:pt idx="3683">
                  <c:v>1.1695000239342301E-6</c:v>
                </c:pt>
                <c:pt idx="3684">
                  <c:v>1.16900014290877E-6</c:v>
                </c:pt>
                <c:pt idx="3685">
                  <c:v>1.1640000820989299E-6</c:v>
                </c:pt>
                <c:pt idx="3686">
                  <c:v>1.1695000239342301E-6</c:v>
                </c:pt>
                <c:pt idx="3687">
                  <c:v>1.1640000820989299E-6</c:v>
                </c:pt>
                <c:pt idx="3688">
                  <c:v>1.16900014290877E-6</c:v>
                </c:pt>
                <c:pt idx="3689">
                  <c:v>1.16900014290877E-6</c:v>
                </c:pt>
                <c:pt idx="3690">
                  <c:v>1.16900014290877E-6</c:v>
                </c:pt>
                <c:pt idx="3691">
                  <c:v>1.16900014290877E-6</c:v>
                </c:pt>
                <c:pt idx="3692">
                  <c:v>1.1640000820989299E-6</c:v>
                </c:pt>
                <c:pt idx="3693">
                  <c:v>1.1640000820989299E-6</c:v>
                </c:pt>
                <c:pt idx="3694">
                  <c:v>1.1595000160014001E-6</c:v>
                </c:pt>
                <c:pt idx="3695">
                  <c:v>1.1590000212891E-6</c:v>
                </c:pt>
                <c:pt idx="3696">
                  <c:v>1.1590000212891E-6</c:v>
                </c:pt>
                <c:pt idx="3697">
                  <c:v>1.1640000820989299E-6</c:v>
                </c:pt>
                <c:pt idx="3698">
                  <c:v>1.1640000820989299E-6</c:v>
                </c:pt>
                <c:pt idx="3699">
                  <c:v>1.1590000212891E-6</c:v>
                </c:pt>
                <c:pt idx="3700">
                  <c:v>1.1590000212891E-6</c:v>
                </c:pt>
                <c:pt idx="3701">
                  <c:v>1.1590000212891E-6</c:v>
                </c:pt>
                <c:pt idx="3702">
                  <c:v>1.1640000820989299E-6</c:v>
                </c:pt>
                <c:pt idx="3703">
                  <c:v>1.1590000212891E-6</c:v>
                </c:pt>
                <c:pt idx="3704">
                  <c:v>1.1590000212891E-6</c:v>
                </c:pt>
                <c:pt idx="3705">
                  <c:v>1.1590000212891E-6</c:v>
                </c:pt>
                <c:pt idx="3706">
                  <c:v>1.1590000212891E-6</c:v>
                </c:pt>
                <c:pt idx="3707">
                  <c:v>1.1539999604792601E-6</c:v>
                </c:pt>
                <c:pt idx="3708">
                  <c:v>1.1590000212891E-6</c:v>
                </c:pt>
                <c:pt idx="3709">
                  <c:v>1.1590000212891E-6</c:v>
                </c:pt>
                <c:pt idx="3710">
                  <c:v>1.1540000741660999E-6</c:v>
                </c:pt>
                <c:pt idx="3711">
                  <c:v>1.1540000741660999E-6</c:v>
                </c:pt>
                <c:pt idx="3712">
                  <c:v>1.14900001335627E-6</c:v>
                </c:pt>
                <c:pt idx="3713">
                  <c:v>1.1640000820989299E-6</c:v>
                </c:pt>
                <c:pt idx="3714">
                  <c:v>1.1540000741660999E-6</c:v>
                </c:pt>
                <c:pt idx="3715">
                  <c:v>1.14900001335627E-6</c:v>
                </c:pt>
                <c:pt idx="3716">
                  <c:v>1.1590000212891E-6</c:v>
                </c:pt>
                <c:pt idx="3717">
                  <c:v>1.1590000212891E-6</c:v>
                </c:pt>
                <c:pt idx="3718">
                  <c:v>1.1590000212891E-6</c:v>
                </c:pt>
                <c:pt idx="3719">
                  <c:v>1.1590000212891E-6</c:v>
                </c:pt>
                <c:pt idx="3720">
                  <c:v>1.1540000741660999E-6</c:v>
                </c:pt>
                <c:pt idx="3721">
                  <c:v>1.14900001335627E-6</c:v>
                </c:pt>
                <c:pt idx="3722">
                  <c:v>1.1535000794538E-6</c:v>
                </c:pt>
                <c:pt idx="3723">
                  <c:v>1.1540000741660999E-6</c:v>
                </c:pt>
                <c:pt idx="3724">
                  <c:v>1.1540000741660999E-6</c:v>
                </c:pt>
                <c:pt idx="3725">
                  <c:v>1.1439999525464301E-6</c:v>
                </c:pt>
                <c:pt idx="3726">
                  <c:v>1.14350007152097E-6</c:v>
                </c:pt>
                <c:pt idx="3727">
                  <c:v>1.1440000662332699E-6</c:v>
                </c:pt>
                <c:pt idx="3728">
                  <c:v>1.1485000186439701E-6</c:v>
                </c:pt>
                <c:pt idx="3729">
                  <c:v>1.1485000186439701E-6</c:v>
                </c:pt>
                <c:pt idx="3730">
                  <c:v>1.1540000741660999E-6</c:v>
                </c:pt>
                <c:pt idx="3731">
                  <c:v>1.1385000107111401E-6</c:v>
                </c:pt>
                <c:pt idx="3732">
                  <c:v>1.1385000107111401E-6</c:v>
                </c:pt>
                <c:pt idx="3733">
                  <c:v>1.1385000107111401E-6</c:v>
                </c:pt>
                <c:pt idx="3734">
                  <c:v>1.1385000107111401E-6</c:v>
                </c:pt>
                <c:pt idx="3735">
                  <c:v>1.1385000107111401E-6</c:v>
                </c:pt>
                <c:pt idx="3736">
                  <c:v>1.1385000107111401E-6</c:v>
                </c:pt>
                <c:pt idx="3737">
                  <c:v>1.1385000107111401E-6</c:v>
                </c:pt>
                <c:pt idx="3738">
                  <c:v>1.1334999499013E-6</c:v>
                </c:pt>
                <c:pt idx="3739">
                  <c:v>1.1334999499013E-6</c:v>
                </c:pt>
                <c:pt idx="3740">
                  <c:v>1.1334999499013E-6</c:v>
                </c:pt>
                <c:pt idx="3741">
                  <c:v>1.1334999499013E-6</c:v>
                </c:pt>
                <c:pt idx="3742">
                  <c:v>1.1385000107111401E-6</c:v>
                </c:pt>
                <c:pt idx="3743">
                  <c:v>1.1334999499013E-6</c:v>
                </c:pt>
                <c:pt idx="3744">
                  <c:v>1.1334999499013E-6</c:v>
                </c:pt>
                <c:pt idx="3745">
                  <c:v>1.1334999499013E-6</c:v>
                </c:pt>
                <c:pt idx="3746">
                  <c:v>1.1334999499013E-6</c:v>
                </c:pt>
                <c:pt idx="3747">
                  <c:v>1.1334999499013E-6</c:v>
                </c:pt>
                <c:pt idx="3748">
                  <c:v>1.1334999499013E-6</c:v>
                </c:pt>
                <c:pt idx="3749">
                  <c:v>1.1334999499013E-6</c:v>
                </c:pt>
                <c:pt idx="3750">
                  <c:v>1.1334999499013E-6</c:v>
                </c:pt>
                <c:pt idx="3751">
                  <c:v>1.1334999499013E-6</c:v>
                </c:pt>
                <c:pt idx="3752">
                  <c:v>1.1334999499013E-6</c:v>
                </c:pt>
                <c:pt idx="3753">
                  <c:v>1.1334999499013E-6</c:v>
                </c:pt>
                <c:pt idx="3754">
                  <c:v>1.1334999499013E-6</c:v>
                </c:pt>
                <c:pt idx="3755">
                  <c:v>1.1334999499013E-6</c:v>
                </c:pt>
                <c:pt idx="3756">
                  <c:v>1.1334999499013E-6</c:v>
                </c:pt>
                <c:pt idx="3757">
                  <c:v>1.1334999499013E-6</c:v>
                </c:pt>
                <c:pt idx="3758">
                  <c:v>1.1334999499013E-6</c:v>
                </c:pt>
                <c:pt idx="3759">
                  <c:v>1.1334999499013E-6</c:v>
                </c:pt>
                <c:pt idx="3760">
                  <c:v>1.1285000027782999E-6</c:v>
                </c:pt>
                <c:pt idx="3761">
                  <c:v>1.1334999499013E-6</c:v>
                </c:pt>
                <c:pt idx="3762">
                  <c:v>1.1330000688758399E-6</c:v>
                </c:pt>
                <c:pt idx="3763">
                  <c:v>1.1334999499013E-6</c:v>
                </c:pt>
                <c:pt idx="3764">
                  <c:v>1.1285000027782999E-6</c:v>
                </c:pt>
                <c:pt idx="3765">
                  <c:v>1.1285000027782999E-6</c:v>
                </c:pt>
                <c:pt idx="3766">
                  <c:v>1.1285000027782999E-6</c:v>
                </c:pt>
                <c:pt idx="3767">
                  <c:v>1.1285000027782999E-6</c:v>
                </c:pt>
                <c:pt idx="3768">
                  <c:v>1.1280001217528401E-6</c:v>
                </c:pt>
                <c:pt idx="3769">
                  <c:v>1.1330000688758399E-6</c:v>
                </c:pt>
                <c:pt idx="3770">
                  <c:v>1.1280001217528401E-6</c:v>
                </c:pt>
                <c:pt idx="3771">
                  <c:v>1.1280001217528401E-6</c:v>
                </c:pt>
                <c:pt idx="3772">
                  <c:v>1.1280001217528401E-6</c:v>
                </c:pt>
                <c:pt idx="3773">
                  <c:v>1.1280001217528401E-6</c:v>
                </c:pt>
                <c:pt idx="3774">
                  <c:v>1.1280001217528401E-6</c:v>
                </c:pt>
                <c:pt idx="3775">
                  <c:v>1.1280001217528401E-6</c:v>
                </c:pt>
                <c:pt idx="3776">
                  <c:v>1.1280001217528401E-6</c:v>
                </c:pt>
                <c:pt idx="3777">
                  <c:v>1.1280001217528401E-6</c:v>
                </c:pt>
                <c:pt idx="3778">
                  <c:v>1.1280001217528401E-6</c:v>
                </c:pt>
                <c:pt idx="3779">
                  <c:v>1.1280001217528401E-6</c:v>
                </c:pt>
                <c:pt idx="3780">
                  <c:v>1.1280001217528401E-6</c:v>
                </c:pt>
                <c:pt idx="3781">
                  <c:v>1.1280001217528401E-6</c:v>
                </c:pt>
                <c:pt idx="3782">
                  <c:v>1.1280001217528401E-6</c:v>
                </c:pt>
                <c:pt idx="3783">
                  <c:v>1.1280001217528401E-6</c:v>
                </c:pt>
                <c:pt idx="3784">
                  <c:v>1.1280001217528401E-6</c:v>
                </c:pt>
                <c:pt idx="3785">
                  <c:v>1.1280001217528401E-6</c:v>
                </c:pt>
                <c:pt idx="3786">
                  <c:v>1.1230000609430099E-6</c:v>
                </c:pt>
                <c:pt idx="3787">
                  <c:v>1.1230000609430099E-6</c:v>
                </c:pt>
                <c:pt idx="3788">
                  <c:v>1.1280001217528401E-6</c:v>
                </c:pt>
                <c:pt idx="3789">
                  <c:v>1.1280001217528401E-6</c:v>
                </c:pt>
                <c:pt idx="3790">
                  <c:v>1.1280001217528401E-6</c:v>
                </c:pt>
                <c:pt idx="3791">
                  <c:v>1.1230000609430099E-6</c:v>
                </c:pt>
                <c:pt idx="3792">
                  <c:v>1.1280001217528401E-6</c:v>
                </c:pt>
                <c:pt idx="3793">
                  <c:v>1.1275000133537101E-6</c:v>
                </c:pt>
                <c:pt idx="3794">
                  <c:v>1.1280001217528401E-6</c:v>
                </c:pt>
                <c:pt idx="3795">
                  <c:v>1.1280001217528401E-6</c:v>
                </c:pt>
                <c:pt idx="3796">
                  <c:v>1.1280001217528401E-6</c:v>
                </c:pt>
                <c:pt idx="3797">
                  <c:v>1.1230000609430099E-6</c:v>
                </c:pt>
                <c:pt idx="3798">
                  <c:v>1.1275000133537101E-6</c:v>
                </c:pt>
                <c:pt idx="3799">
                  <c:v>1.1230000609430099E-6</c:v>
                </c:pt>
                <c:pt idx="3800">
                  <c:v>1.1230000609430099E-6</c:v>
                </c:pt>
                <c:pt idx="3801">
                  <c:v>1.1280001217528401E-6</c:v>
                </c:pt>
                <c:pt idx="3802">
                  <c:v>1.1230000609430099E-6</c:v>
                </c:pt>
                <c:pt idx="3803">
                  <c:v>1.1230000609430099E-6</c:v>
                </c:pt>
                <c:pt idx="3804">
                  <c:v>1.1280001217528401E-6</c:v>
                </c:pt>
                <c:pt idx="3805">
                  <c:v>1.1230000609430099E-6</c:v>
                </c:pt>
                <c:pt idx="3806">
                  <c:v>1.12249995254387E-6</c:v>
                </c:pt>
                <c:pt idx="3807">
                  <c:v>1.12249995254387E-6</c:v>
                </c:pt>
                <c:pt idx="3808">
                  <c:v>1.1275000133537101E-6</c:v>
                </c:pt>
                <c:pt idx="3809">
                  <c:v>1.12249995254387E-6</c:v>
                </c:pt>
                <c:pt idx="3810">
                  <c:v>1.12249995254387E-6</c:v>
                </c:pt>
                <c:pt idx="3811">
                  <c:v>1.12249995254387E-6</c:v>
                </c:pt>
                <c:pt idx="3812">
                  <c:v>1.12249995254387E-6</c:v>
                </c:pt>
                <c:pt idx="3813">
                  <c:v>1.12249995254387E-6</c:v>
                </c:pt>
                <c:pt idx="3814">
                  <c:v>1.12249995254387E-6</c:v>
                </c:pt>
                <c:pt idx="3815">
                  <c:v>1.12249995254387E-6</c:v>
                </c:pt>
                <c:pt idx="3816">
                  <c:v>1.12249995254387E-6</c:v>
                </c:pt>
                <c:pt idx="3817">
                  <c:v>1.12249995254387E-6</c:v>
                </c:pt>
                <c:pt idx="3818">
                  <c:v>1.12249995254387E-6</c:v>
                </c:pt>
                <c:pt idx="3819">
                  <c:v>1.12249995254387E-6</c:v>
                </c:pt>
                <c:pt idx="3820">
                  <c:v>1.12249995254387E-6</c:v>
                </c:pt>
                <c:pt idx="3821">
                  <c:v>1.12249995254387E-6</c:v>
                </c:pt>
                <c:pt idx="3822">
                  <c:v>1.12249995254387E-6</c:v>
                </c:pt>
                <c:pt idx="3823">
                  <c:v>1.12249995254387E-6</c:v>
                </c:pt>
                <c:pt idx="3824">
                  <c:v>1.12249995254387E-6</c:v>
                </c:pt>
                <c:pt idx="3825">
                  <c:v>1.12249995254387E-6</c:v>
                </c:pt>
                <c:pt idx="3826">
                  <c:v>1.12249995254387E-6</c:v>
                </c:pt>
                <c:pt idx="3827">
                  <c:v>1.12249995254387E-6</c:v>
                </c:pt>
                <c:pt idx="3828">
                  <c:v>1.12249995254387E-6</c:v>
                </c:pt>
                <c:pt idx="3829">
                  <c:v>1.12249995254387E-6</c:v>
                </c:pt>
                <c:pt idx="3830">
                  <c:v>1.12249995254387E-6</c:v>
                </c:pt>
                <c:pt idx="3831">
                  <c:v>1.12249995254387E-6</c:v>
                </c:pt>
                <c:pt idx="3832">
                  <c:v>1.12249995254387E-6</c:v>
                </c:pt>
                <c:pt idx="3833">
                  <c:v>1.12249995254387E-6</c:v>
                </c:pt>
                <c:pt idx="3834">
                  <c:v>1.12249995254387E-6</c:v>
                </c:pt>
                <c:pt idx="3835">
                  <c:v>1.12249995254387E-6</c:v>
                </c:pt>
                <c:pt idx="3836">
                  <c:v>1.12249995254387E-6</c:v>
                </c:pt>
                <c:pt idx="3837">
                  <c:v>1.12249995254387E-6</c:v>
                </c:pt>
                <c:pt idx="3838">
                  <c:v>1.1219999578315699E-6</c:v>
                </c:pt>
                <c:pt idx="3839">
                  <c:v>1.12249995254387E-6</c:v>
                </c:pt>
                <c:pt idx="3840">
                  <c:v>1.12249995254387E-6</c:v>
                </c:pt>
                <c:pt idx="3841">
                  <c:v>1.1219999578315699E-6</c:v>
                </c:pt>
                <c:pt idx="3842">
                  <c:v>1.12249995254387E-6</c:v>
                </c:pt>
                <c:pt idx="3843">
                  <c:v>1.12249995254387E-6</c:v>
                </c:pt>
                <c:pt idx="3844">
                  <c:v>1.12249995254387E-6</c:v>
                </c:pt>
                <c:pt idx="3845">
                  <c:v>1.12249995254387E-6</c:v>
                </c:pt>
                <c:pt idx="3846">
                  <c:v>1.12249995254387E-6</c:v>
                </c:pt>
                <c:pt idx="3847">
                  <c:v>1.12249995254387E-6</c:v>
                </c:pt>
                <c:pt idx="3848">
                  <c:v>1.12249995254387E-6</c:v>
                </c:pt>
                <c:pt idx="3849">
                  <c:v>1.12249995254387E-6</c:v>
                </c:pt>
                <c:pt idx="3850">
                  <c:v>1.12249995254387E-6</c:v>
                </c:pt>
                <c:pt idx="3851">
                  <c:v>1.12249995254387E-6</c:v>
                </c:pt>
                <c:pt idx="3852">
                  <c:v>1.1219999578315699E-6</c:v>
                </c:pt>
                <c:pt idx="3853">
                  <c:v>1.12249995254387E-6</c:v>
                </c:pt>
                <c:pt idx="3854">
                  <c:v>1.1219999578315699E-6</c:v>
                </c:pt>
                <c:pt idx="3855">
                  <c:v>1.1219999578315699E-6</c:v>
                </c:pt>
                <c:pt idx="3856">
                  <c:v>1.1219999578315699E-6</c:v>
                </c:pt>
                <c:pt idx="3857">
                  <c:v>1.1219999578315699E-6</c:v>
                </c:pt>
                <c:pt idx="3858">
                  <c:v>1.1219999578315699E-6</c:v>
                </c:pt>
                <c:pt idx="3859">
                  <c:v>1.1219999578315699E-6</c:v>
                </c:pt>
                <c:pt idx="3860">
                  <c:v>1.12249995254387E-6</c:v>
                </c:pt>
                <c:pt idx="3861">
                  <c:v>1.1219999578315699E-6</c:v>
                </c:pt>
                <c:pt idx="3862">
                  <c:v>1.1219999578315699E-6</c:v>
                </c:pt>
                <c:pt idx="3863">
                  <c:v>1.1219999578315699E-6</c:v>
                </c:pt>
                <c:pt idx="3864">
                  <c:v>1.12149996311927E-6</c:v>
                </c:pt>
                <c:pt idx="3865">
                  <c:v>1.1219999578315699E-6</c:v>
                </c:pt>
                <c:pt idx="3866">
                  <c:v>1.1219999578315699E-6</c:v>
                </c:pt>
                <c:pt idx="3867">
                  <c:v>1.1165000159962799E-6</c:v>
                </c:pt>
                <c:pt idx="3868">
                  <c:v>1.1219999578315699E-6</c:v>
                </c:pt>
                <c:pt idx="3869">
                  <c:v>1.12149996311927E-6</c:v>
                </c:pt>
                <c:pt idx="3870">
                  <c:v>1.12149996311927E-6</c:v>
                </c:pt>
                <c:pt idx="3871">
                  <c:v>1.12149996311927E-6</c:v>
                </c:pt>
                <c:pt idx="3872">
                  <c:v>1.12149996311927E-6</c:v>
                </c:pt>
                <c:pt idx="3873">
                  <c:v>1.12149996311927E-6</c:v>
                </c:pt>
                <c:pt idx="3874">
                  <c:v>1.12149996311927E-6</c:v>
                </c:pt>
                <c:pt idx="3875">
                  <c:v>1.12149996311927E-6</c:v>
                </c:pt>
                <c:pt idx="3876">
                  <c:v>1.11699989702174E-6</c:v>
                </c:pt>
                <c:pt idx="3877">
                  <c:v>1.1165000159962799E-6</c:v>
                </c:pt>
                <c:pt idx="3878">
                  <c:v>1.12149996311927E-6</c:v>
                </c:pt>
                <c:pt idx="3879">
                  <c:v>1.12149996311927E-6</c:v>
                </c:pt>
                <c:pt idx="3880">
                  <c:v>1.11699989702174E-6</c:v>
                </c:pt>
                <c:pt idx="3881">
                  <c:v>1.1165000159962799E-6</c:v>
                </c:pt>
                <c:pt idx="3882">
                  <c:v>1.1165000159962799E-6</c:v>
                </c:pt>
                <c:pt idx="3883">
                  <c:v>1.11600002128398E-6</c:v>
                </c:pt>
                <c:pt idx="3884">
                  <c:v>1.1204999736946701E-6</c:v>
                </c:pt>
                <c:pt idx="3885">
                  <c:v>1.11599990759714E-6</c:v>
                </c:pt>
                <c:pt idx="3886">
                  <c:v>1.11599990759714E-6</c:v>
                </c:pt>
                <c:pt idx="3887">
                  <c:v>1.1155000265716799E-6</c:v>
                </c:pt>
                <c:pt idx="3888">
                  <c:v>1.12100008209381E-6</c:v>
                </c:pt>
                <c:pt idx="3889">
                  <c:v>1.11599990759714E-6</c:v>
                </c:pt>
                <c:pt idx="3890">
                  <c:v>1.1154999128848401E-6</c:v>
                </c:pt>
                <c:pt idx="3891">
                  <c:v>1.11599990759714E-6</c:v>
                </c:pt>
                <c:pt idx="3892">
                  <c:v>1.1204999736946701E-6</c:v>
                </c:pt>
                <c:pt idx="3893">
                  <c:v>1.1155000265716799E-6</c:v>
                </c:pt>
                <c:pt idx="3894">
                  <c:v>1.1155000265716799E-6</c:v>
                </c:pt>
                <c:pt idx="3895">
                  <c:v>1.11600002128398E-6</c:v>
                </c:pt>
                <c:pt idx="3896">
                  <c:v>1.1155000265716799E-6</c:v>
                </c:pt>
                <c:pt idx="3897">
                  <c:v>1.1144999234602399E-6</c:v>
                </c:pt>
                <c:pt idx="3898">
                  <c:v>1.1144999234602399E-6</c:v>
                </c:pt>
                <c:pt idx="3899">
                  <c:v>1.1154999128848401E-6</c:v>
                </c:pt>
                <c:pt idx="3900">
                  <c:v>1.1144999234602399E-6</c:v>
                </c:pt>
                <c:pt idx="3901">
                  <c:v>1.1144999234602399E-6</c:v>
                </c:pt>
                <c:pt idx="3902">
                  <c:v>1.1144999234602399E-6</c:v>
                </c:pt>
                <c:pt idx="3903">
                  <c:v>1.11499991817254E-6</c:v>
                </c:pt>
                <c:pt idx="3904">
                  <c:v>1.11499991817254E-6</c:v>
                </c:pt>
                <c:pt idx="3905">
                  <c:v>1.1144999234602399E-6</c:v>
                </c:pt>
                <c:pt idx="3906">
                  <c:v>1.11499991817254E-6</c:v>
                </c:pt>
                <c:pt idx="3907">
                  <c:v>1.1144999234602399E-6</c:v>
                </c:pt>
                <c:pt idx="3908">
                  <c:v>1.1139998150611E-6</c:v>
                </c:pt>
                <c:pt idx="3909">
                  <c:v>1.11499991817254E-6</c:v>
                </c:pt>
                <c:pt idx="3910">
                  <c:v>1.1144999234602399E-6</c:v>
                </c:pt>
                <c:pt idx="3911">
                  <c:v>1.11499991817254E-6</c:v>
                </c:pt>
                <c:pt idx="3912">
                  <c:v>1.11349993403564E-6</c:v>
                </c:pt>
                <c:pt idx="3913">
                  <c:v>1.1144999234602399E-6</c:v>
                </c:pt>
                <c:pt idx="3914">
                  <c:v>1.1139998150611E-6</c:v>
                </c:pt>
                <c:pt idx="3915">
                  <c:v>1.1139998150611E-6</c:v>
                </c:pt>
                <c:pt idx="3916">
                  <c:v>1.11349993403564E-6</c:v>
                </c:pt>
                <c:pt idx="3917">
                  <c:v>1.11399992874794E-6</c:v>
                </c:pt>
                <c:pt idx="3918">
                  <c:v>1.1139998150611E-6</c:v>
                </c:pt>
                <c:pt idx="3919">
                  <c:v>1.1139998150611E-6</c:v>
                </c:pt>
                <c:pt idx="3920">
                  <c:v>1.11499991817254E-6</c:v>
                </c:pt>
                <c:pt idx="3921">
                  <c:v>1.1139998150611E-6</c:v>
                </c:pt>
                <c:pt idx="3922">
                  <c:v>1.11349993403564E-6</c:v>
                </c:pt>
                <c:pt idx="3923">
                  <c:v>1.11349993403564E-6</c:v>
                </c:pt>
                <c:pt idx="3924">
                  <c:v>1.11349993403564E-6</c:v>
                </c:pt>
                <c:pt idx="3925">
                  <c:v>1.11349993403564E-6</c:v>
                </c:pt>
                <c:pt idx="3926">
                  <c:v>1.11249994461104E-6</c:v>
                </c:pt>
                <c:pt idx="3927">
                  <c:v>1.1139998150611E-6</c:v>
                </c:pt>
                <c:pt idx="3928">
                  <c:v>1.1139998150611E-6</c:v>
                </c:pt>
                <c:pt idx="3929">
                  <c:v>1.1129998256365E-6</c:v>
                </c:pt>
                <c:pt idx="3930">
                  <c:v>1.1129998256365E-6</c:v>
                </c:pt>
                <c:pt idx="3931">
                  <c:v>1.1129998256365E-6</c:v>
                </c:pt>
                <c:pt idx="3932">
                  <c:v>1.11349993403564E-6</c:v>
                </c:pt>
                <c:pt idx="3933">
                  <c:v>1.1129998256365E-6</c:v>
                </c:pt>
                <c:pt idx="3934">
                  <c:v>1.1129999393233401E-6</c:v>
                </c:pt>
                <c:pt idx="3935">
                  <c:v>1.10749988380121E-6</c:v>
                </c:pt>
                <c:pt idx="3936">
                  <c:v>1.1129998256365E-6</c:v>
                </c:pt>
                <c:pt idx="3937">
                  <c:v>1.11349993403564E-6</c:v>
                </c:pt>
                <c:pt idx="3938">
                  <c:v>1.1079998785135099E-6</c:v>
                </c:pt>
                <c:pt idx="3939">
                  <c:v>1.1129999393233401E-6</c:v>
                </c:pt>
                <c:pt idx="3940">
                  <c:v>1.11249994461104E-6</c:v>
                </c:pt>
                <c:pt idx="3941">
                  <c:v>1.1129999393233401E-6</c:v>
                </c:pt>
                <c:pt idx="3942">
                  <c:v>1.10749988380121E-6</c:v>
                </c:pt>
                <c:pt idx="3943">
                  <c:v>1.10199982827907E-6</c:v>
                </c:pt>
                <c:pt idx="3944">
                  <c:v>1.11249994461104E-6</c:v>
                </c:pt>
                <c:pt idx="3945">
                  <c:v>1.1069998890889099E-6</c:v>
                </c:pt>
                <c:pt idx="3946">
                  <c:v>1.1119998362119001E-6</c:v>
                </c:pt>
                <c:pt idx="3947">
                  <c:v>1.1019999419659101E-6</c:v>
                </c:pt>
                <c:pt idx="3948">
                  <c:v>1.1079998785135099E-6</c:v>
                </c:pt>
                <c:pt idx="3949">
                  <c:v>1.10749988380121E-6</c:v>
                </c:pt>
                <c:pt idx="3950">
                  <c:v>1.10749988380121E-6</c:v>
                </c:pt>
                <c:pt idx="3951">
                  <c:v>1.1119999498987401E-6</c:v>
                </c:pt>
                <c:pt idx="3952">
                  <c:v>1.1069998890889099E-6</c:v>
                </c:pt>
                <c:pt idx="3953">
                  <c:v>1.10199982827907E-6</c:v>
                </c:pt>
                <c:pt idx="3954">
                  <c:v>1.1009999525413099E-6</c:v>
                </c:pt>
                <c:pt idx="3955">
                  <c:v>1.1064998943766101E-6</c:v>
                </c:pt>
                <c:pt idx="3956">
                  <c:v>1.10149983356677E-6</c:v>
                </c:pt>
                <c:pt idx="3957">
                  <c:v>1.1069998890889099E-6</c:v>
                </c:pt>
                <c:pt idx="3958">
                  <c:v>1.1009999525413099E-6</c:v>
                </c:pt>
                <c:pt idx="3959">
                  <c:v>1.1064998943766101E-6</c:v>
                </c:pt>
                <c:pt idx="3960">
                  <c:v>1.10149983356677E-6</c:v>
                </c:pt>
                <c:pt idx="3961">
                  <c:v>1.1009998388544701E-6</c:v>
                </c:pt>
                <c:pt idx="3962">
                  <c:v>1.1064998943766101E-6</c:v>
                </c:pt>
                <c:pt idx="3963">
                  <c:v>1.09599989173148E-6</c:v>
                </c:pt>
                <c:pt idx="3964">
                  <c:v>1.0969997674692401E-6</c:v>
                </c:pt>
                <c:pt idx="3965">
                  <c:v>1.10149983356677E-6</c:v>
                </c:pt>
                <c:pt idx="3966">
                  <c:v>1.1009999525413099E-6</c:v>
                </c:pt>
                <c:pt idx="3967">
                  <c:v>1.09599989173148E-6</c:v>
                </c:pt>
                <c:pt idx="3968">
                  <c:v>1.09599989173148E-6</c:v>
                </c:pt>
                <c:pt idx="3969">
                  <c:v>1.09599989173148E-6</c:v>
                </c:pt>
                <c:pt idx="3970">
                  <c:v>1.09599989173148E-6</c:v>
                </c:pt>
                <c:pt idx="3971">
                  <c:v>1.09599989173148E-6</c:v>
                </c:pt>
                <c:pt idx="3972">
                  <c:v>1.09599989173148E-6</c:v>
                </c:pt>
                <c:pt idx="3973">
                  <c:v>1.1009999525413099E-6</c:v>
                </c:pt>
                <c:pt idx="3974">
                  <c:v>1.09599989173148E-6</c:v>
                </c:pt>
                <c:pt idx="3975">
                  <c:v>1.09049983620934E-6</c:v>
                </c:pt>
                <c:pt idx="3976">
                  <c:v>1.09599989173148E-6</c:v>
                </c:pt>
                <c:pt idx="3977">
                  <c:v>1.0899997278102E-6</c:v>
                </c:pt>
                <c:pt idx="3978">
                  <c:v>1.09549978333234E-6</c:v>
                </c:pt>
                <c:pt idx="3979">
                  <c:v>1.09599989173148E-6</c:v>
                </c:pt>
                <c:pt idx="3980">
                  <c:v>1.0909998309216401E-6</c:v>
                </c:pt>
                <c:pt idx="3981">
                  <c:v>1.09049983620934E-6</c:v>
                </c:pt>
                <c:pt idx="3982">
                  <c:v>1.0909998309216401E-6</c:v>
                </c:pt>
                <c:pt idx="3983">
                  <c:v>1.0899998414970401E-6</c:v>
                </c:pt>
                <c:pt idx="3984">
                  <c:v>1.0959997780446399E-6</c:v>
                </c:pt>
                <c:pt idx="3985">
                  <c:v>1.09399979919544E-6</c:v>
                </c:pt>
                <c:pt idx="3986">
                  <c:v>1.09049983620934E-6</c:v>
                </c:pt>
                <c:pt idx="3987">
                  <c:v>1.0944997939077401E-6</c:v>
                </c:pt>
                <c:pt idx="3988">
                  <c:v>1.0899997278102E-6</c:v>
                </c:pt>
                <c:pt idx="3989">
                  <c:v>1.08949984678474E-6</c:v>
                </c:pt>
                <c:pt idx="3990">
                  <c:v>1.08949984678474E-6</c:v>
                </c:pt>
                <c:pt idx="3991">
                  <c:v>1.09049983620934E-6</c:v>
                </c:pt>
                <c:pt idx="3992">
                  <c:v>1.0889998520724399E-6</c:v>
                </c:pt>
                <c:pt idx="3993">
                  <c:v>1.0879998626478399E-6</c:v>
                </c:pt>
                <c:pt idx="3994">
                  <c:v>1.08949984678474E-6</c:v>
                </c:pt>
                <c:pt idx="3995">
                  <c:v>1.0899998414970401E-6</c:v>
                </c:pt>
                <c:pt idx="3996">
                  <c:v>1.0899997278102E-6</c:v>
                </c:pt>
                <c:pt idx="3997">
                  <c:v>1.08849985736014E-6</c:v>
                </c:pt>
                <c:pt idx="3998">
                  <c:v>1.08849985736014E-6</c:v>
                </c:pt>
                <c:pt idx="3999">
                  <c:v>1.08949984678474E-6</c:v>
                </c:pt>
                <c:pt idx="4000">
                  <c:v>1.0889998520724399E-6</c:v>
                </c:pt>
                <c:pt idx="4001">
                  <c:v>1.0889998520724399E-6</c:v>
                </c:pt>
                <c:pt idx="4002">
                  <c:v>1.0834999102371499E-6</c:v>
                </c:pt>
                <c:pt idx="4003">
                  <c:v>1.08849985736014E-6</c:v>
                </c:pt>
                <c:pt idx="4004">
                  <c:v>1.08849985736014E-6</c:v>
                </c:pt>
                <c:pt idx="4005">
                  <c:v>1.0889998520724399E-6</c:v>
                </c:pt>
                <c:pt idx="4006">
                  <c:v>1.0879998626478399E-6</c:v>
                </c:pt>
                <c:pt idx="4007">
                  <c:v>1.0889998520724399E-6</c:v>
                </c:pt>
                <c:pt idx="4008">
                  <c:v>1.08849985736014E-6</c:v>
                </c:pt>
                <c:pt idx="4009">
                  <c:v>1.0879998626478399E-6</c:v>
                </c:pt>
                <c:pt idx="4010">
                  <c:v>1.0879998626478399E-6</c:v>
                </c:pt>
                <c:pt idx="4011">
                  <c:v>1.0879998626478399E-6</c:v>
                </c:pt>
                <c:pt idx="4012">
                  <c:v>1.0879998626478399E-6</c:v>
                </c:pt>
                <c:pt idx="4013">
                  <c:v>1.0879998626478399E-6</c:v>
                </c:pt>
                <c:pt idx="4014">
                  <c:v>1.0879998626478399E-6</c:v>
                </c:pt>
                <c:pt idx="4015">
                  <c:v>1.08299980183801E-6</c:v>
                </c:pt>
                <c:pt idx="4016">
                  <c:v>1.0879998626478399E-6</c:v>
                </c:pt>
                <c:pt idx="4017">
                  <c:v>1.0879998626478399E-6</c:v>
                </c:pt>
                <c:pt idx="4018">
                  <c:v>1.0879998626478399E-6</c:v>
                </c:pt>
                <c:pt idx="4019">
                  <c:v>1.0879998626478399E-6</c:v>
                </c:pt>
                <c:pt idx="4020">
                  <c:v>1.0879998626478399E-6</c:v>
                </c:pt>
                <c:pt idx="4021">
                  <c:v>1.08699987322324E-6</c:v>
                </c:pt>
                <c:pt idx="4022">
                  <c:v>1.0834999102371499E-6</c:v>
                </c:pt>
                <c:pt idx="4023">
                  <c:v>1.0879998626478399E-6</c:v>
                </c:pt>
                <c:pt idx="4024">
                  <c:v>1.0819999261002501E-6</c:v>
                </c:pt>
                <c:pt idx="4025">
                  <c:v>1.08249992081255E-6</c:v>
                </c:pt>
                <c:pt idx="4026">
                  <c:v>1.0874998679355401E-6</c:v>
                </c:pt>
                <c:pt idx="4027">
                  <c:v>1.0874998679355401E-6</c:v>
                </c:pt>
                <c:pt idx="4028">
                  <c:v>1.0819999261002501E-6</c:v>
                </c:pt>
                <c:pt idx="4029">
                  <c:v>1.08249992081255E-6</c:v>
                </c:pt>
                <c:pt idx="4030">
                  <c:v>1.08249992081255E-6</c:v>
                </c:pt>
                <c:pt idx="4031">
                  <c:v>1.0774999736895499E-6</c:v>
                </c:pt>
                <c:pt idx="4032">
                  <c:v>1.0774999736895499E-6</c:v>
                </c:pt>
                <c:pt idx="4033">
                  <c:v>1.08249992081255E-6</c:v>
                </c:pt>
                <c:pt idx="4034">
                  <c:v>1.07250002656655E-6</c:v>
                </c:pt>
                <c:pt idx="4035">
                  <c:v>1.0819999261002501E-6</c:v>
                </c:pt>
                <c:pt idx="4036">
                  <c:v>1.0774999736895499E-6</c:v>
                </c:pt>
                <c:pt idx="4037">
                  <c:v>1.0774999736895499E-6</c:v>
                </c:pt>
                <c:pt idx="4038">
                  <c:v>1.07599998955265E-6</c:v>
                </c:pt>
                <c:pt idx="4039">
                  <c:v>1.0715000371419501E-6</c:v>
                </c:pt>
                <c:pt idx="4040">
                  <c:v>1.07599987586581E-6</c:v>
                </c:pt>
                <c:pt idx="4041">
                  <c:v>1.07149992345512E-6</c:v>
                </c:pt>
                <c:pt idx="4042">
                  <c:v>1.0715000371419501E-6</c:v>
                </c:pt>
                <c:pt idx="4043">
                  <c:v>1.0719999181674201E-6</c:v>
                </c:pt>
                <c:pt idx="4044">
                  <c:v>1.07099981505598E-6</c:v>
                </c:pt>
                <c:pt idx="4045">
                  <c:v>1.0715000371419501E-6</c:v>
                </c:pt>
                <c:pt idx="4046">
                  <c:v>1.0715000371419501E-6</c:v>
                </c:pt>
                <c:pt idx="4047">
                  <c:v>1.06599998161982E-6</c:v>
                </c:pt>
                <c:pt idx="4048">
                  <c:v>1.07149992345512E-6</c:v>
                </c:pt>
                <c:pt idx="4049">
                  <c:v>1.0709999287428201E-6</c:v>
                </c:pt>
                <c:pt idx="4050">
                  <c:v>1.06599998161982E-6</c:v>
                </c:pt>
                <c:pt idx="4051">
                  <c:v>1.0654999869075199E-6</c:v>
                </c:pt>
                <c:pt idx="4052">
                  <c:v>1.0709999287428201E-6</c:v>
                </c:pt>
                <c:pt idx="4053">
                  <c:v>1.06599998161982E-6</c:v>
                </c:pt>
                <c:pt idx="4054">
                  <c:v>1.07049993403052E-6</c:v>
                </c:pt>
                <c:pt idx="4055">
                  <c:v>1.06599998161982E-6</c:v>
                </c:pt>
                <c:pt idx="4056">
                  <c:v>1.0699999393182199E-6</c:v>
                </c:pt>
                <c:pt idx="4057">
                  <c:v>1.06499987850838E-6</c:v>
                </c:pt>
                <c:pt idx="4058">
                  <c:v>1.06499987850838E-6</c:v>
                </c:pt>
                <c:pt idx="4059">
                  <c:v>1.0599999313853899E-6</c:v>
                </c:pt>
                <c:pt idx="4060">
                  <c:v>1.06499987850838E-6</c:v>
                </c:pt>
                <c:pt idx="4061">
                  <c:v>1.06499987850838E-6</c:v>
                </c:pt>
                <c:pt idx="4062">
                  <c:v>1.06499987850838E-6</c:v>
                </c:pt>
                <c:pt idx="4063">
                  <c:v>1.0599999313853899E-6</c:v>
                </c:pt>
                <c:pt idx="4064">
                  <c:v>1.05949993667309E-6</c:v>
                </c:pt>
                <c:pt idx="4065">
                  <c:v>1.0644998837960799E-6</c:v>
                </c:pt>
                <c:pt idx="4066">
                  <c:v>1.0599999313853899E-6</c:v>
                </c:pt>
                <c:pt idx="4067">
                  <c:v>1.05949993667309E-6</c:v>
                </c:pt>
                <c:pt idx="4068">
                  <c:v>1.0644998837960799E-6</c:v>
                </c:pt>
                <c:pt idx="4069">
                  <c:v>1.05949993667309E-6</c:v>
                </c:pt>
                <c:pt idx="4070">
                  <c:v>1.05949993667309E-6</c:v>
                </c:pt>
                <c:pt idx="4071">
                  <c:v>1.0644998837960799E-6</c:v>
                </c:pt>
                <c:pt idx="4072">
                  <c:v>1.05949993667309E-6</c:v>
                </c:pt>
                <c:pt idx="4073">
                  <c:v>1.05949993667309E-6</c:v>
                </c:pt>
                <c:pt idx="4074">
                  <c:v>1.06399988908378E-6</c:v>
                </c:pt>
                <c:pt idx="4075">
                  <c:v>1.0589999419607899E-6</c:v>
                </c:pt>
                <c:pt idx="4076">
                  <c:v>1.0589999419607899E-6</c:v>
                </c:pt>
                <c:pt idx="4077">
                  <c:v>1.0589999419607899E-6</c:v>
                </c:pt>
                <c:pt idx="4078">
                  <c:v>1.0644998837960799E-6</c:v>
                </c:pt>
                <c:pt idx="4079">
                  <c:v>1.0589999419607899E-6</c:v>
                </c:pt>
                <c:pt idx="4080">
                  <c:v>1.0589999419607899E-6</c:v>
                </c:pt>
                <c:pt idx="4081">
                  <c:v>1.0589999419607899E-6</c:v>
                </c:pt>
                <c:pt idx="4082">
                  <c:v>1.0599999313853899E-6</c:v>
                </c:pt>
                <c:pt idx="4083">
                  <c:v>1.0589999419607899E-6</c:v>
                </c:pt>
                <c:pt idx="4084">
                  <c:v>1.0589999419607899E-6</c:v>
                </c:pt>
                <c:pt idx="4085">
                  <c:v>1.0589999419607899E-6</c:v>
                </c:pt>
                <c:pt idx="4086">
                  <c:v>1.0584999472484901E-6</c:v>
                </c:pt>
                <c:pt idx="4087">
                  <c:v>1.0584999472484901E-6</c:v>
                </c:pt>
                <c:pt idx="4088">
                  <c:v>1.0589999419607899E-6</c:v>
                </c:pt>
                <c:pt idx="4089">
                  <c:v>1.0589999419607899E-6</c:v>
                </c:pt>
                <c:pt idx="4090">
                  <c:v>1.0584999472484901E-6</c:v>
                </c:pt>
                <c:pt idx="4091">
                  <c:v>1.05250001070089E-6</c:v>
                </c:pt>
                <c:pt idx="4092">
                  <c:v>1.0584999472484901E-6</c:v>
                </c:pt>
                <c:pt idx="4093">
                  <c:v>1.05699996311159E-6</c:v>
                </c:pt>
                <c:pt idx="4094">
                  <c:v>1.0530000054131899E-6</c:v>
                </c:pt>
                <c:pt idx="4095">
                  <c:v>1.0584999472484901E-6</c:v>
                </c:pt>
                <c:pt idx="4096">
                  <c:v>1.0574999578238901E-6</c:v>
                </c:pt>
                <c:pt idx="4097">
                  <c:v>1.05799995253619E-6</c:v>
                </c:pt>
                <c:pt idx="4098">
                  <c:v>1.0530000054131899E-6</c:v>
                </c:pt>
                <c:pt idx="4099">
                  <c:v>1.0584999472484901E-6</c:v>
                </c:pt>
                <c:pt idx="4100">
                  <c:v>1.0584999472484901E-6</c:v>
                </c:pt>
                <c:pt idx="4101">
                  <c:v>1.05799995253619E-6</c:v>
                </c:pt>
                <c:pt idx="4102">
                  <c:v>1.05699996311159E-6</c:v>
                </c:pt>
                <c:pt idx="4103">
                  <c:v>1.05250001070089E-6</c:v>
                </c:pt>
                <c:pt idx="4104">
                  <c:v>1.05699996311159E-6</c:v>
                </c:pt>
                <c:pt idx="4105">
                  <c:v>1.05250001070089E-6</c:v>
                </c:pt>
                <c:pt idx="4106">
                  <c:v>1.05799995253619E-6</c:v>
                </c:pt>
                <c:pt idx="4107">
                  <c:v>1.05250001070089E-6</c:v>
                </c:pt>
                <c:pt idx="4108">
                  <c:v>1.05699996311159E-6</c:v>
                </c:pt>
                <c:pt idx="4109">
                  <c:v>1.05249989701405E-6</c:v>
                </c:pt>
                <c:pt idx="4110">
                  <c:v>1.05699996311159E-6</c:v>
                </c:pt>
                <c:pt idx="4111">
                  <c:v>1.05249989701405E-6</c:v>
                </c:pt>
                <c:pt idx="4112">
                  <c:v>1.05249989701405E-6</c:v>
                </c:pt>
                <c:pt idx="4113">
                  <c:v>1.0515000212762901E-6</c:v>
                </c:pt>
                <c:pt idx="4114">
                  <c:v>1.0470000688656E-6</c:v>
                </c:pt>
                <c:pt idx="4115">
                  <c:v>1.0470000688656E-6</c:v>
                </c:pt>
                <c:pt idx="4116">
                  <c:v>1.0520000159885899E-6</c:v>
                </c:pt>
                <c:pt idx="4117">
                  <c:v>1.05149990758945E-6</c:v>
                </c:pt>
                <c:pt idx="4118">
                  <c:v>1.0470000688656E-6</c:v>
                </c:pt>
                <c:pt idx="4119">
                  <c:v>1.0470000688656E-6</c:v>
                </c:pt>
                <c:pt idx="4120">
                  <c:v>1.0470000688656E-6</c:v>
                </c:pt>
                <c:pt idx="4121">
                  <c:v>1.05149990758945E-6</c:v>
                </c:pt>
                <c:pt idx="4122">
                  <c:v>1.0465000741533E-6</c:v>
                </c:pt>
                <c:pt idx="4123">
                  <c:v>1.0470000688656E-6</c:v>
                </c:pt>
                <c:pt idx="4124">
                  <c:v>1.0465000741533E-6</c:v>
                </c:pt>
                <c:pt idx="4125">
                  <c:v>1.05100002656399E-6</c:v>
                </c:pt>
                <c:pt idx="4126">
                  <c:v>1.0460000794410001E-6</c:v>
                </c:pt>
                <c:pt idx="4127">
                  <c:v>1.0464999604664599E-6</c:v>
                </c:pt>
                <c:pt idx="4128">
                  <c:v>1.0460000794410001E-6</c:v>
                </c:pt>
                <c:pt idx="4129">
                  <c:v>1.0464999604664599E-6</c:v>
                </c:pt>
                <c:pt idx="4130">
                  <c:v>1.0460000794410001E-6</c:v>
                </c:pt>
                <c:pt idx="4131">
                  <c:v>1.0464999604664599E-6</c:v>
                </c:pt>
                <c:pt idx="4132">
                  <c:v>1.0464999604664599E-6</c:v>
                </c:pt>
                <c:pt idx="4133">
                  <c:v>1.05149990758945E-6</c:v>
                </c:pt>
                <c:pt idx="4134">
                  <c:v>1.0460000794410001E-6</c:v>
                </c:pt>
                <c:pt idx="4135">
                  <c:v>1.0464999604664599E-6</c:v>
                </c:pt>
                <c:pt idx="4136">
                  <c:v>1.0460000794410001E-6</c:v>
                </c:pt>
                <c:pt idx="4137">
                  <c:v>1.0464999604664599E-6</c:v>
                </c:pt>
                <c:pt idx="4138">
                  <c:v>1.0460000794410001E-6</c:v>
                </c:pt>
                <c:pt idx="4139">
                  <c:v>1.0454999710418599E-6</c:v>
                </c:pt>
                <c:pt idx="4140">
                  <c:v>1.0460000794410001E-6</c:v>
                </c:pt>
                <c:pt idx="4141">
                  <c:v>1.0460000794410001E-6</c:v>
                </c:pt>
                <c:pt idx="4142">
                  <c:v>1.0454999710418599E-6</c:v>
                </c:pt>
                <c:pt idx="4143">
                  <c:v>1.0454999710418599E-6</c:v>
                </c:pt>
                <c:pt idx="4144">
                  <c:v>1.0460000794410001E-6</c:v>
                </c:pt>
                <c:pt idx="4145">
                  <c:v>1.0460000794410001E-6</c:v>
                </c:pt>
                <c:pt idx="4146">
                  <c:v>1.0450000900164001E-6</c:v>
                </c:pt>
                <c:pt idx="4147">
                  <c:v>1.0450000900164001E-6</c:v>
                </c:pt>
                <c:pt idx="4148">
                  <c:v>1.0405000239188601E-6</c:v>
                </c:pt>
                <c:pt idx="4149">
                  <c:v>1.0465000741533E-6</c:v>
                </c:pt>
                <c:pt idx="4150">
                  <c:v>1.04000002920656E-6</c:v>
                </c:pt>
                <c:pt idx="4151">
                  <c:v>1.0450000900164001E-6</c:v>
                </c:pt>
                <c:pt idx="4152">
                  <c:v>1.0395000344942599E-6</c:v>
                </c:pt>
                <c:pt idx="4153">
                  <c:v>1.0395000344942599E-6</c:v>
                </c:pt>
                <c:pt idx="4154">
                  <c:v>1.0454999710418599E-6</c:v>
                </c:pt>
                <c:pt idx="4155">
                  <c:v>1.04000002920656E-6</c:v>
                </c:pt>
                <c:pt idx="4156">
                  <c:v>1.0394999208074201E-6</c:v>
                </c:pt>
                <c:pt idx="4157">
                  <c:v>1.0395000344942599E-6</c:v>
                </c:pt>
                <c:pt idx="4158">
                  <c:v>1.0450000900164001E-6</c:v>
                </c:pt>
                <c:pt idx="4159">
                  <c:v>1.04000002920656E-6</c:v>
                </c:pt>
                <c:pt idx="4160">
                  <c:v>1.0394999208074201E-6</c:v>
                </c:pt>
                <c:pt idx="4161">
                  <c:v>1.03900003978196E-6</c:v>
                </c:pt>
                <c:pt idx="4162">
                  <c:v>1.0394999208074201E-6</c:v>
                </c:pt>
                <c:pt idx="4163">
                  <c:v>1.0395000344942599E-6</c:v>
                </c:pt>
                <c:pt idx="4164">
                  <c:v>1.0395000344942599E-6</c:v>
                </c:pt>
                <c:pt idx="4165">
                  <c:v>1.0385000450696599E-6</c:v>
                </c:pt>
                <c:pt idx="4166">
                  <c:v>1.0395000344942599E-6</c:v>
                </c:pt>
                <c:pt idx="4167">
                  <c:v>1.0439999869049601E-6</c:v>
                </c:pt>
                <c:pt idx="4168">
                  <c:v>1.0395000344942599E-6</c:v>
                </c:pt>
                <c:pt idx="4169">
                  <c:v>1.03900003978196E-6</c:v>
                </c:pt>
                <c:pt idx="4170">
                  <c:v>1.03900003978196E-6</c:v>
                </c:pt>
                <c:pt idx="4171">
                  <c:v>1.03900003978196E-6</c:v>
                </c:pt>
                <c:pt idx="4172">
                  <c:v>1.0395000344942599E-6</c:v>
                </c:pt>
                <c:pt idx="4173">
                  <c:v>1.0385000450696599E-6</c:v>
                </c:pt>
                <c:pt idx="4174">
                  <c:v>1.0395000344942599E-6</c:v>
                </c:pt>
                <c:pt idx="4175">
                  <c:v>1.03849993138283E-6</c:v>
                </c:pt>
                <c:pt idx="4176">
                  <c:v>1.0395000344942599E-6</c:v>
                </c:pt>
                <c:pt idx="4177">
                  <c:v>1.03900003978196E-6</c:v>
                </c:pt>
                <c:pt idx="4178">
                  <c:v>1.0395000344942599E-6</c:v>
                </c:pt>
                <c:pt idx="4179">
                  <c:v>1.0380000503573601E-6</c:v>
                </c:pt>
                <c:pt idx="4180">
                  <c:v>1.0380000503573601E-6</c:v>
                </c:pt>
                <c:pt idx="4181">
                  <c:v>1.0380000503573601E-6</c:v>
                </c:pt>
                <c:pt idx="4182">
                  <c:v>1.0380000503573601E-6</c:v>
                </c:pt>
                <c:pt idx="4183">
                  <c:v>1.0380000503573601E-6</c:v>
                </c:pt>
                <c:pt idx="4184">
                  <c:v>1.0385000450696599E-6</c:v>
                </c:pt>
                <c:pt idx="4185">
                  <c:v>1.03750005564506E-6</c:v>
                </c:pt>
                <c:pt idx="4186">
                  <c:v>1.03750005564506E-6</c:v>
                </c:pt>
                <c:pt idx="4187">
                  <c:v>1.0380000503573601E-6</c:v>
                </c:pt>
                <c:pt idx="4188">
                  <c:v>1.0380000503573601E-6</c:v>
                </c:pt>
                <c:pt idx="4189">
                  <c:v>1.0380000503573601E-6</c:v>
                </c:pt>
                <c:pt idx="4190">
                  <c:v>1.03750005564506E-6</c:v>
                </c:pt>
                <c:pt idx="4191">
                  <c:v>1.0380000503573601E-6</c:v>
                </c:pt>
                <c:pt idx="4192">
                  <c:v>1.0380000503573601E-6</c:v>
                </c:pt>
                <c:pt idx="4193">
                  <c:v>1.03750005564506E-6</c:v>
                </c:pt>
                <c:pt idx="4194">
                  <c:v>1.0380000503573601E-6</c:v>
                </c:pt>
                <c:pt idx="4195">
                  <c:v>1.03750005564506E-6</c:v>
                </c:pt>
                <c:pt idx="4196">
                  <c:v>1.03750005564506E-6</c:v>
                </c:pt>
                <c:pt idx="4197">
                  <c:v>1.03750005564506E-6</c:v>
                </c:pt>
                <c:pt idx="4198">
                  <c:v>1.03750005564506E-6</c:v>
                </c:pt>
                <c:pt idx="4199">
                  <c:v>1.0370000609327601E-6</c:v>
                </c:pt>
                <c:pt idx="4200">
                  <c:v>1.03750005564506E-6</c:v>
                </c:pt>
                <c:pt idx="4201">
                  <c:v>1.03750005564506E-6</c:v>
                </c:pt>
                <c:pt idx="4202">
                  <c:v>1.0370000609327601E-6</c:v>
                </c:pt>
                <c:pt idx="4203">
                  <c:v>1.03150000541063E-6</c:v>
                </c:pt>
                <c:pt idx="4204">
                  <c:v>1.03650006622046E-6</c:v>
                </c:pt>
                <c:pt idx="4205">
                  <c:v>1.03750005564506E-6</c:v>
                </c:pt>
                <c:pt idx="4206">
                  <c:v>1.0370000609327601E-6</c:v>
                </c:pt>
                <c:pt idx="4207">
                  <c:v>1.0370000609327601E-6</c:v>
                </c:pt>
                <c:pt idx="4208">
                  <c:v>1.03200011380977E-6</c:v>
                </c:pt>
                <c:pt idx="4209">
                  <c:v>1.03100012438517E-6</c:v>
                </c:pt>
                <c:pt idx="4210">
                  <c:v>1.03150000541063E-6</c:v>
                </c:pt>
                <c:pt idx="4211">
                  <c:v>1.03200011380977E-6</c:v>
                </c:pt>
                <c:pt idx="4212">
                  <c:v>1.03200011380977E-6</c:v>
                </c:pt>
                <c:pt idx="4213">
                  <c:v>1.03100012438517E-6</c:v>
                </c:pt>
                <c:pt idx="4214">
                  <c:v>1.0315001190974701E-6</c:v>
                </c:pt>
                <c:pt idx="4215">
                  <c:v>1.03200011380977E-6</c:v>
                </c:pt>
                <c:pt idx="4216">
                  <c:v>1.03200011380977E-6</c:v>
                </c:pt>
                <c:pt idx="4217">
                  <c:v>1.03150000541063E-6</c:v>
                </c:pt>
                <c:pt idx="4218">
                  <c:v>1.03150000541063E-6</c:v>
                </c:pt>
                <c:pt idx="4219">
                  <c:v>1.03100012438517E-6</c:v>
                </c:pt>
                <c:pt idx="4220">
                  <c:v>1.03150000541063E-6</c:v>
                </c:pt>
                <c:pt idx="4221">
                  <c:v>1.03100012438517E-6</c:v>
                </c:pt>
                <c:pt idx="4222">
                  <c:v>1.03150000541063E-6</c:v>
                </c:pt>
                <c:pt idx="4223">
                  <c:v>1.03100001069833E-6</c:v>
                </c:pt>
                <c:pt idx="4224">
                  <c:v>1.03100001069833E-6</c:v>
                </c:pt>
                <c:pt idx="4225">
                  <c:v>1.03150000541063E-6</c:v>
                </c:pt>
                <c:pt idx="4226">
                  <c:v>1.03150000541063E-6</c:v>
                </c:pt>
                <c:pt idx="4227">
                  <c:v>1.03150000541063E-6</c:v>
                </c:pt>
                <c:pt idx="4228">
                  <c:v>1.03100012438517E-6</c:v>
                </c:pt>
                <c:pt idx="4229">
                  <c:v>1.03150000541063E-6</c:v>
                </c:pt>
                <c:pt idx="4230">
                  <c:v>1.03150000541063E-6</c:v>
                </c:pt>
                <c:pt idx="4231">
                  <c:v>1.0305001296728699E-6</c:v>
                </c:pt>
                <c:pt idx="4232">
                  <c:v>1.0305000159860301E-6</c:v>
                </c:pt>
                <c:pt idx="4233">
                  <c:v>1.03100012438517E-6</c:v>
                </c:pt>
                <c:pt idx="4234">
                  <c:v>1.03100012438517E-6</c:v>
                </c:pt>
                <c:pt idx="4235">
                  <c:v>1.03100012438517E-6</c:v>
                </c:pt>
                <c:pt idx="4236">
                  <c:v>1.03000013496057E-6</c:v>
                </c:pt>
                <c:pt idx="4237">
                  <c:v>1.0305000159860301E-6</c:v>
                </c:pt>
                <c:pt idx="4238">
                  <c:v>1.0305000159860301E-6</c:v>
                </c:pt>
                <c:pt idx="4239">
                  <c:v>1.0305001296728699E-6</c:v>
                </c:pt>
                <c:pt idx="4240">
                  <c:v>1.0305000159860301E-6</c:v>
                </c:pt>
                <c:pt idx="4241">
                  <c:v>1.0305001296728699E-6</c:v>
                </c:pt>
                <c:pt idx="4242">
                  <c:v>1.0305001296728699E-6</c:v>
                </c:pt>
                <c:pt idx="4243">
                  <c:v>1.0305000159860301E-6</c:v>
                </c:pt>
                <c:pt idx="4244">
                  <c:v>1.0305000159860301E-6</c:v>
                </c:pt>
                <c:pt idx="4245">
                  <c:v>1.03000013496057E-6</c:v>
                </c:pt>
                <c:pt idx="4246">
                  <c:v>1.0295000265614301E-6</c:v>
                </c:pt>
                <c:pt idx="4247">
                  <c:v>1.03000013496057E-6</c:v>
                </c:pt>
                <c:pt idx="4248">
                  <c:v>1.03000013496057E-6</c:v>
                </c:pt>
                <c:pt idx="4249">
                  <c:v>1.03000013496057E-6</c:v>
                </c:pt>
                <c:pt idx="4250">
                  <c:v>1.0295000265614301E-6</c:v>
                </c:pt>
                <c:pt idx="4251">
                  <c:v>1.0295000265614301E-6</c:v>
                </c:pt>
                <c:pt idx="4252">
                  <c:v>1.03000013496057E-6</c:v>
                </c:pt>
                <c:pt idx="4253">
                  <c:v>1.0305001296728699E-6</c:v>
                </c:pt>
                <c:pt idx="4254">
                  <c:v>1.0295000265614301E-6</c:v>
                </c:pt>
                <c:pt idx="4255">
                  <c:v>1.03000013496057E-6</c:v>
                </c:pt>
                <c:pt idx="4256">
                  <c:v>1.02900003184913E-6</c:v>
                </c:pt>
                <c:pt idx="4257">
                  <c:v>1.02900003184913E-6</c:v>
                </c:pt>
                <c:pt idx="4258">
                  <c:v>1.02900003184913E-6</c:v>
                </c:pt>
                <c:pt idx="4259">
                  <c:v>1.02900003184913E-6</c:v>
                </c:pt>
                <c:pt idx="4260">
                  <c:v>1.0305000159860301E-6</c:v>
                </c:pt>
                <c:pt idx="4261">
                  <c:v>1.03000013496057E-6</c:v>
                </c:pt>
                <c:pt idx="4262">
                  <c:v>1.02900003184913E-6</c:v>
                </c:pt>
                <c:pt idx="4263">
                  <c:v>1.02900003184913E-6</c:v>
                </c:pt>
                <c:pt idx="4264">
                  <c:v>1.0285000371368299E-6</c:v>
                </c:pt>
                <c:pt idx="4265">
                  <c:v>1.02900003184913E-6</c:v>
                </c:pt>
                <c:pt idx="4266">
                  <c:v>1.0290001455359701E-6</c:v>
                </c:pt>
                <c:pt idx="4267">
                  <c:v>1.02900003184913E-6</c:v>
                </c:pt>
                <c:pt idx="4268">
                  <c:v>1.02900003184913E-6</c:v>
                </c:pt>
                <c:pt idx="4269">
                  <c:v>1.0285000371368299E-6</c:v>
                </c:pt>
                <c:pt idx="4270">
                  <c:v>1.0285000371368299E-6</c:v>
                </c:pt>
                <c:pt idx="4271">
                  <c:v>1.0285000371368299E-6</c:v>
                </c:pt>
                <c:pt idx="4272">
                  <c:v>1.02900003184913E-6</c:v>
                </c:pt>
                <c:pt idx="4273">
                  <c:v>1.02900003184913E-6</c:v>
                </c:pt>
                <c:pt idx="4274">
                  <c:v>1.0285000371368299E-6</c:v>
                </c:pt>
                <c:pt idx="4275">
                  <c:v>1.0285000371368299E-6</c:v>
                </c:pt>
                <c:pt idx="4276">
                  <c:v>1.02900003184913E-6</c:v>
                </c:pt>
                <c:pt idx="4277">
                  <c:v>1.02900003184913E-6</c:v>
                </c:pt>
                <c:pt idx="4278">
                  <c:v>1.0285000371368299E-6</c:v>
                </c:pt>
                <c:pt idx="4279">
                  <c:v>1.0285000371368299E-6</c:v>
                </c:pt>
                <c:pt idx="4280">
                  <c:v>1.0285000371368299E-6</c:v>
                </c:pt>
                <c:pt idx="4281">
                  <c:v>1.0285000371368299E-6</c:v>
                </c:pt>
                <c:pt idx="4282">
                  <c:v>1.0285000371368299E-6</c:v>
                </c:pt>
                <c:pt idx="4283">
                  <c:v>1.02900003184913E-6</c:v>
                </c:pt>
                <c:pt idx="4284">
                  <c:v>1.0285000371368299E-6</c:v>
                </c:pt>
                <c:pt idx="4285">
                  <c:v>1.02800004242453E-6</c:v>
                </c:pt>
                <c:pt idx="4286">
                  <c:v>1.02800004242453E-6</c:v>
                </c:pt>
                <c:pt idx="4287">
                  <c:v>1.0285000371368299E-6</c:v>
                </c:pt>
                <c:pt idx="4288">
                  <c:v>1.0285000371368299E-6</c:v>
                </c:pt>
                <c:pt idx="4289">
                  <c:v>1.02800004242453E-6</c:v>
                </c:pt>
                <c:pt idx="4290">
                  <c:v>1.0285000371368299E-6</c:v>
                </c:pt>
                <c:pt idx="4291">
                  <c:v>1.02800004242453E-6</c:v>
                </c:pt>
                <c:pt idx="4292">
                  <c:v>1.0285000371368299E-6</c:v>
                </c:pt>
                <c:pt idx="4293">
                  <c:v>1.0285000371368299E-6</c:v>
                </c:pt>
                <c:pt idx="4294">
                  <c:v>1.02800004242453E-6</c:v>
                </c:pt>
                <c:pt idx="4295">
                  <c:v>1.0285000371368299E-6</c:v>
                </c:pt>
                <c:pt idx="4296">
                  <c:v>1.02800004242453E-6</c:v>
                </c:pt>
                <c:pt idx="4297">
                  <c:v>1.02750004771223E-6</c:v>
                </c:pt>
                <c:pt idx="4298">
                  <c:v>1.02750004771223E-6</c:v>
                </c:pt>
                <c:pt idx="4299">
                  <c:v>1.02750004771223E-6</c:v>
                </c:pt>
                <c:pt idx="4300">
                  <c:v>1.02800004242453E-6</c:v>
                </c:pt>
                <c:pt idx="4301">
                  <c:v>1.02800004242453E-6</c:v>
                </c:pt>
                <c:pt idx="4302">
                  <c:v>1.02750004771223E-6</c:v>
                </c:pt>
                <c:pt idx="4303">
                  <c:v>1.02800004242453E-6</c:v>
                </c:pt>
                <c:pt idx="4304">
                  <c:v>1.0280001561113701E-6</c:v>
                </c:pt>
                <c:pt idx="4305">
                  <c:v>1.02750004771223E-6</c:v>
                </c:pt>
                <c:pt idx="4306">
                  <c:v>1.02650005828763E-6</c:v>
                </c:pt>
                <c:pt idx="4307">
                  <c:v>1.02750004771223E-6</c:v>
                </c:pt>
                <c:pt idx="4308">
                  <c:v>1.02800004242453E-6</c:v>
                </c:pt>
                <c:pt idx="4309">
                  <c:v>1.02750004771223E-6</c:v>
                </c:pt>
                <c:pt idx="4310">
                  <c:v>1.0270000529999301E-6</c:v>
                </c:pt>
                <c:pt idx="4311">
                  <c:v>1.02750004771223E-6</c:v>
                </c:pt>
                <c:pt idx="4312">
                  <c:v>1.0225001005892401E-6</c:v>
                </c:pt>
                <c:pt idx="4313">
                  <c:v>1.02750004771223E-6</c:v>
                </c:pt>
                <c:pt idx="4314">
                  <c:v>1.02650005828763E-6</c:v>
                </c:pt>
                <c:pt idx="4315">
                  <c:v>1.02650005828763E-6</c:v>
                </c:pt>
                <c:pt idx="4316">
                  <c:v>1.0270000529999301E-6</c:v>
                </c:pt>
                <c:pt idx="4317">
                  <c:v>1.0160000556425001E-6</c:v>
                </c:pt>
                <c:pt idx="4318">
                  <c:v>1.02750004771223E-6</c:v>
                </c:pt>
                <c:pt idx="4319">
                  <c:v>1.0225001005892401E-6</c:v>
                </c:pt>
                <c:pt idx="4320">
                  <c:v>1.0260000635753301E-6</c:v>
                </c:pt>
                <c:pt idx="4321">
                  <c:v>1.02200010587694E-6</c:v>
                </c:pt>
                <c:pt idx="4322">
                  <c:v>1.0260000635753301E-6</c:v>
                </c:pt>
                <c:pt idx="4323">
                  <c:v>1.0205001217400399E-6</c:v>
                </c:pt>
                <c:pt idx="4324">
                  <c:v>1.02100011645234E-6</c:v>
                </c:pt>
                <c:pt idx="4325">
                  <c:v>1.02100011645234E-6</c:v>
                </c:pt>
                <c:pt idx="4326">
                  <c:v>1.02550006886303E-6</c:v>
                </c:pt>
                <c:pt idx="4327">
                  <c:v>1.0205001217400399E-6</c:v>
                </c:pt>
                <c:pt idx="4328">
                  <c:v>1.02200010587694E-6</c:v>
                </c:pt>
                <c:pt idx="4329">
                  <c:v>1.02550006886303E-6</c:v>
                </c:pt>
                <c:pt idx="4330">
                  <c:v>1.02100011645234E-6</c:v>
                </c:pt>
                <c:pt idx="4331">
                  <c:v>1.0160000556425001E-6</c:v>
                </c:pt>
                <c:pt idx="4332">
                  <c:v>1.0205001217400399E-6</c:v>
                </c:pt>
                <c:pt idx="4333">
                  <c:v>1.02100011645234E-6</c:v>
                </c:pt>
                <c:pt idx="4334">
                  <c:v>1.0205001217400399E-6</c:v>
                </c:pt>
                <c:pt idx="4335">
                  <c:v>1.0205001217400399E-6</c:v>
                </c:pt>
                <c:pt idx="4336">
                  <c:v>1.0215001111646401E-6</c:v>
                </c:pt>
                <c:pt idx="4337">
                  <c:v>1.02100011645234E-6</c:v>
                </c:pt>
                <c:pt idx="4338">
                  <c:v>1.0150000662178999E-6</c:v>
                </c:pt>
                <c:pt idx="4339">
                  <c:v>1.0155001746170401E-6</c:v>
                </c:pt>
                <c:pt idx="4340">
                  <c:v>1.0205001217400399E-6</c:v>
                </c:pt>
                <c:pt idx="4341">
                  <c:v>1.0155001746170401E-6</c:v>
                </c:pt>
                <c:pt idx="4342">
                  <c:v>1.02100011645234E-6</c:v>
                </c:pt>
                <c:pt idx="4343">
                  <c:v>1.0155001746170401E-6</c:v>
                </c:pt>
                <c:pt idx="4344">
                  <c:v>1.0200000133409E-6</c:v>
                </c:pt>
                <c:pt idx="4345">
                  <c:v>1.0200000133409E-6</c:v>
                </c:pt>
                <c:pt idx="4346">
                  <c:v>1.0205001217400399E-6</c:v>
                </c:pt>
                <c:pt idx="4347">
                  <c:v>1.0200000133409E-6</c:v>
                </c:pt>
                <c:pt idx="4348">
                  <c:v>1.0155001746170401E-6</c:v>
                </c:pt>
                <c:pt idx="4349">
                  <c:v>1.0150000662178999E-6</c:v>
                </c:pt>
                <c:pt idx="4350">
                  <c:v>1.0150000662178999E-6</c:v>
                </c:pt>
                <c:pt idx="4351">
                  <c:v>1.0155001746170401E-6</c:v>
                </c:pt>
                <c:pt idx="4352">
                  <c:v>1.0150000662178999E-6</c:v>
                </c:pt>
                <c:pt idx="4353">
                  <c:v>1.0150000662178999E-6</c:v>
                </c:pt>
                <c:pt idx="4354">
                  <c:v>1.0150000662178999E-6</c:v>
                </c:pt>
                <c:pt idx="4355">
                  <c:v>1.0160001693293399E-6</c:v>
                </c:pt>
                <c:pt idx="4356">
                  <c:v>1.0145000715056E-6</c:v>
                </c:pt>
                <c:pt idx="4357">
                  <c:v>1.0145000715056E-6</c:v>
                </c:pt>
                <c:pt idx="4358">
                  <c:v>1.0145000715056E-6</c:v>
                </c:pt>
                <c:pt idx="4359">
                  <c:v>1.0150000662178999E-6</c:v>
                </c:pt>
                <c:pt idx="4360">
                  <c:v>1.0150000662178999E-6</c:v>
                </c:pt>
                <c:pt idx="4361">
                  <c:v>1.0150000662178999E-6</c:v>
                </c:pt>
                <c:pt idx="4362">
                  <c:v>1.0145000715056E-6</c:v>
                </c:pt>
                <c:pt idx="4363">
                  <c:v>1.0150000662178999E-6</c:v>
                </c:pt>
                <c:pt idx="4364">
                  <c:v>1.0145000715056E-6</c:v>
                </c:pt>
                <c:pt idx="4365">
                  <c:v>1.0145000715056E-6</c:v>
                </c:pt>
                <c:pt idx="4366">
                  <c:v>1.0150000662178999E-6</c:v>
                </c:pt>
                <c:pt idx="4367">
                  <c:v>1.0145000715056E-6</c:v>
                </c:pt>
                <c:pt idx="4368">
                  <c:v>1.0145000715056E-6</c:v>
                </c:pt>
                <c:pt idx="4369">
                  <c:v>1.0139999631064701E-6</c:v>
                </c:pt>
                <c:pt idx="4370">
                  <c:v>1.0145000715056E-6</c:v>
                </c:pt>
                <c:pt idx="4371">
                  <c:v>1.0145000715056E-6</c:v>
                </c:pt>
                <c:pt idx="4372">
                  <c:v>1.0145000715056E-6</c:v>
                </c:pt>
                <c:pt idx="4373">
                  <c:v>1.0145000715056E-6</c:v>
                </c:pt>
                <c:pt idx="4374">
                  <c:v>1.01349996839417E-6</c:v>
                </c:pt>
                <c:pt idx="4375">
                  <c:v>1.0150000662178999E-6</c:v>
                </c:pt>
                <c:pt idx="4376">
                  <c:v>1.0139999631064701E-6</c:v>
                </c:pt>
                <c:pt idx="4377">
                  <c:v>1.0139999631064701E-6</c:v>
                </c:pt>
                <c:pt idx="4378">
                  <c:v>1.0139999631064701E-6</c:v>
                </c:pt>
                <c:pt idx="4379">
                  <c:v>1.0139999631064701E-6</c:v>
                </c:pt>
                <c:pt idx="4380">
                  <c:v>1.01349996839417E-6</c:v>
                </c:pt>
                <c:pt idx="4381">
                  <c:v>1.0135000820810001E-6</c:v>
                </c:pt>
                <c:pt idx="4382">
                  <c:v>1.0139999631064701E-6</c:v>
                </c:pt>
                <c:pt idx="4383">
                  <c:v>1.0129999736818701E-6</c:v>
                </c:pt>
                <c:pt idx="4384">
                  <c:v>1.0139999631064701E-6</c:v>
                </c:pt>
                <c:pt idx="4385">
                  <c:v>1.01349996839417E-6</c:v>
                </c:pt>
                <c:pt idx="4386">
                  <c:v>1.0129999736818701E-6</c:v>
                </c:pt>
                <c:pt idx="4387">
                  <c:v>1.0145000715056E-6</c:v>
                </c:pt>
                <c:pt idx="4388">
                  <c:v>1.0129999736818701E-6</c:v>
                </c:pt>
                <c:pt idx="4389">
                  <c:v>1.01349996839417E-6</c:v>
                </c:pt>
                <c:pt idx="4390">
                  <c:v>1.01349996839417E-6</c:v>
                </c:pt>
                <c:pt idx="4391">
                  <c:v>1.0129999736818701E-6</c:v>
                </c:pt>
                <c:pt idx="4392">
                  <c:v>1.0135000820810001E-6</c:v>
                </c:pt>
                <c:pt idx="4393">
                  <c:v>1.0129999736818701E-6</c:v>
                </c:pt>
                <c:pt idx="4394">
                  <c:v>1.01349996839417E-6</c:v>
                </c:pt>
                <c:pt idx="4395">
                  <c:v>1.01249997896957E-6</c:v>
                </c:pt>
                <c:pt idx="4396">
                  <c:v>1.0075000318465699E-6</c:v>
                </c:pt>
                <c:pt idx="4397">
                  <c:v>1.01249997896957E-6</c:v>
                </c:pt>
                <c:pt idx="4398">
                  <c:v>1.01249997896957E-6</c:v>
                </c:pt>
                <c:pt idx="4399">
                  <c:v>1.01249997896957E-6</c:v>
                </c:pt>
                <c:pt idx="4400">
                  <c:v>1.01349996839417E-6</c:v>
                </c:pt>
                <c:pt idx="4401">
                  <c:v>1.01249997896957E-6</c:v>
                </c:pt>
                <c:pt idx="4402">
                  <c:v>1.00800002655887E-6</c:v>
                </c:pt>
                <c:pt idx="4403">
                  <c:v>1.0075000318465699E-6</c:v>
                </c:pt>
                <c:pt idx="4404">
                  <c:v>1.0075000318465699E-6</c:v>
                </c:pt>
                <c:pt idx="4405">
                  <c:v>1.01249997896957E-6</c:v>
                </c:pt>
                <c:pt idx="4406">
                  <c:v>1.01249997896957E-6</c:v>
                </c:pt>
                <c:pt idx="4407">
                  <c:v>1.00800002655887E-6</c:v>
                </c:pt>
                <c:pt idx="4408">
                  <c:v>1.0075000318465699E-6</c:v>
                </c:pt>
                <c:pt idx="4409">
                  <c:v>1.01249997896957E-6</c:v>
                </c:pt>
                <c:pt idx="4410">
                  <c:v>1.0070000371342701E-6</c:v>
                </c:pt>
                <c:pt idx="4411">
                  <c:v>1.0070000371342701E-6</c:v>
                </c:pt>
                <c:pt idx="4412">
                  <c:v>1.0070000371342701E-6</c:v>
                </c:pt>
                <c:pt idx="4413">
                  <c:v>1.0119999842572699E-6</c:v>
                </c:pt>
                <c:pt idx="4414">
                  <c:v>1.0075000318465699E-6</c:v>
                </c:pt>
                <c:pt idx="4415">
                  <c:v>1.0070000371342701E-6</c:v>
                </c:pt>
                <c:pt idx="4416">
                  <c:v>1.01249997896957E-6</c:v>
                </c:pt>
                <c:pt idx="4417">
                  <c:v>1.00650004242197E-6</c:v>
                </c:pt>
                <c:pt idx="4418">
                  <c:v>1.0075000318465699E-6</c:v>
                </c:pt>
                <c:pt idx="4419">
                  <c:v>1.0070000371342701E-6</c:v>
                </c:pt>
                <c:pt idx="4420">
                  <c:v>1.00249997103674E-6</c:v>
                </c:pt>
                <c:pt idx="4421">
                  <c:v>1.00200009001127E-6</c:v>
                </c:pt>
                <c:pt idx="4422">
                  <c:v>1.0015000952989699E-6</c:v>
                </c:pt>
                <c:pt idx="4423">
                  <c:v>1.00200009001127E-6</c:v>
                </c:pt>
                <c:pt idx="4424">
                  <c:v>1.0070000371342701E-6</c:v>
                </c:pt>
                <c:pt idx="4425">
                  <c:v>1.00200009001127E-6</c:v>
                </c:pt>
                <c:pt idx="4426">
                  <c:v>9.9700002920144407E-7</c:v>
                </c:pt>
                <c:pt idx="4427">
                  <c:v>1.0015000952989699E-6</c:v>
                </c:pt>
                <c:pt idx="4428">
                  <c:v>9.9600015346368309E-7</c:v>
                </c:pt>
                <c:pt idx="4429">
                  <c:v>9.9700002920144407E-7</c:v>
                </c:pt>
                <c:pt idx="4430">
                  <c:v>1.00200009001127E-6</c:v>
                </c:pt>
                <c:pt idx="4431">
                  <c:v>9.97000142888282E-7</c:v>
                </c:pt>
                <c:pt idx="4432">
                  <c:v>9.9750002391374395E-7</c:v>
                </c:pt>
                <c:pt idx="4433">
                  <c:v>9.9650014817598191E-7</c:v>
                </c:pt>
                <c:pt idx="4434">
                  <c:v>1.00100010058667E-6</c:v>
                </c:pt>
                <c:pt idx="4435">
                  <c:v>9.95500158751383E-7</c:v>
                </c:pt>
                <c:pt idx="4436">
                  <c:v>9.95500158751383E-7</c:v>
                </c:pt>
                <c:pt idx="4437">
                  <c:v>9.9600015346368309E-7</c:v>
                </c:pt>
                <c:pt idx="4438">
                  <c:v>9.9600015346368309E-7</c:v>
                </c:pt>
                <c:pt idx="4439">
                  <c:v>1.00100010058667E-6</c:v>
                </c:pt>
                <c:pt idx="4440">
                  <c:v>9.9650014817598191E-7</c:v>
                </c:pt>
                <c:pt idx="4441">
                  <c:v>9.9500016403908291E-7</c:v>
                </c:pt>
                <c:pt idx="4442">
                  <c:v>9.95500158751383E-7</c:v>
                </c:pt>
                <c:pt idx="4443">
                  <c:v>9.9600015346368309E-7</c:v>
                </c:pt>
                <c:pt idx="4444">
                  <c:v>9.95500158751383E-7</c:v>
                </c:pt>
                <c:pt idx="4445">
                  <c:v>9.9600015346368309E-7</c:v>
                </c:pt>
                <c:pt idx="4446">
                  <c:v>9.9500016403908291E-7</c:v>
                </c:pt>
                <c:pt idx="4447">
                  <c:v>9.95500158751383E-7</c:v>
                </c:pt>
                <c:pt idx="4448">
                  <c:v>9.95500158751383E-7</c:v>
                </c:pt>
                <c:pt idx="4449">
                  <c:v>9.9500016403908291E-7</c:v>
                </c:pt>
                <c:pt idx="4450">
                  <c:v>9.9500016403908291E-7</c:v>
                </c:pt>
                <c:pt idx="4451">
                  <c:v>9.9550004506454507E-7</c:v>
                </c:pt>
                <c:pt idx="4452">
                  <c:v>9.9050009794154903E-7</c:v>
                </c:pt>
                <c:pt idx="4453">
                  <c:v>9.9500016403908291E-7</c:v>
                </c:pt>
                <c:pt idx="4454">
                  <c:v>1.0005001058743801E-6</c:v>
                </c:pt>
                <c:pt idx="4455">
                  <c:v>9.95500158751383E-7</c:v>
                </c:pt>
                <c:pt idx="4456">
                  <c:v>9.95500158751383E-7</c:v>
                </c:pt>
                <c:pt idx="4457">
                  <c:v>9.95500158751383E-7</c:v>
                </c:pt>
                <c:pt idx="4458">
                  <c:v>9.9500016403908291E-7</c:v>
                </c:pt>
                <c:pt idx="4459">
                  <c:v>9.9450016932678409E-7</c:v>
                </c:pt>
                <c:pt idx="4460">
                  <c:v>9.9500016403908291E-7</c:v>
                </c:pt>
                <c:pt idx="4461">
                  <c:v>9.9500016403908291E-7</c:v>
                </c:pt>
                <c:pt idx="4462">
                  <c:v>9.9500016403908291E-7</c:v>
                </c:pt>
                <c:pt idx="4463">
                  <c:v>9.9500016403908291E-7</c:v>
                </c:pt>
                <c:pt idx="4464">
                  <c:v>9.9500016403908291E-7</c:v>
                </c:pt>
                <c:pt idx="4465">
                  <c:v>9.9450016932678409E-7</c:v>
                </c:pt>
                <c:pt idx="4466">
                  <c:v>9.9500016403908291E-7</c:v>
                </c:pt>
                <c:pt idx="4467">
                  <c:v>9.95500158751383E-7</c:v>
                </c:pt>
                <c:pt idx="4468">
                  <c:v>9.8950010851694906E-7</c:v>
                </c:pt>
                <c:pt idx="4469">
                  <c:v>9.9450016932678409E-7</c:v>
                </c:pt>
                <c:pt idx="4470">
                  <c:v>9.9450016932678409E-7</c:v>
                </c:pt>
                <c:pt idx="4471">
                  <c:v>9.9450016932678409E-7</c:v>
                </c:pt>
                <c:pt idx="4472">
                  <c:v>9.9000010322924894E-7</c:v>
                </c:pt>
                <c:pt idx="4473">
                  <c:v>9.9450016932678409E-7</c:v>
                </c:pt>
                <c:pt idx="4474">
                  <c:v>9.8950010851694906E-7</c:v>
                </c:pt>
                <c:pt idx="4475">
                  <c:v>9.8950010851694906E-7</c:v>
                </c:pt>
                <c:pt idx="4476">
                  <c:v>9.9450016932678409E-7</c:v>
                </c:pt>
                <c:pt idx="4477">
                  <c:v>9.8950010851694906E-7</c:v>
                </c:pt>
                <c:pt idx="4478">
                  <c:v>9.8450004770711509E-7</c:v>
                </c:pt>
                <c:pt idx="4479">
                  <c:v>9.8900011380465003E-7</c:v>
                </c:pt>
                <c:pt idx="4480">
                  <c:v>9.8900011380465003E-7</c:v>
                </c:pt>
                <c:pt idx="4481">
                  <c:v>9.8900011380465003E-7</c:v>
                </c:pt>
                <c:pt idx="4482">
                  <c:v>9.94000174614484E-7</c:v>
                </c:pt>
                <c:pt idx="4483">
                  <c:v>9.8950010851694906E-7</c:v>
                </c:pt>
                <c:pt idx="4484">
                  <c:v>9.8450004770711509E-7</c:v>
                </c:pt>
                <c:pt idx="4485">
                  <c:v>9.7950010058411799E-7</c:v>
                </c:pt>
                <c:pt idx="4486">
                  <c:v>9.9450016932678409E-7</c:v>
                </c:pt>
                <c:pt idx="4487">
                  <c:v>9.8900011380465003E-7</c:v>
                </c:pt>
                <c:pt idx="4488">
                  <c:v>9.8450004770711509E-7</c:v>
                </c:pt>
                <c:pt idx="4489">
                  <c:v>9.8900011380465003E-7</c:v>
                </c:pt>
                <c:pt idx="4490">
                  <c:v>9.84000052994815E-7</c:v>
                </c:pt>
                <c:pt idx="4491">
                  <c:v>9.8300006357021609E-7</c:v>
                </c:pt>
                <c:pt idx="4492">
                  <c:v>9.94000174614484E-7</c:v>
                </c:pt>
                <c:pt idx="4493">
                  <c:v>9.8300006357021609E-7</c:v>
                </c:pt>
                <c:pt idx="4494">
                  <c:v>9.8900011380465003E-7</c:v>
                </c:pt>
                <c:pt idx="4495">
                  <c:v>9.8400016668165293E-7</c:v>
                </c:pt>
                <c:pt idx="4496">
                  <c:v>9.88500005405512E-7</c:v>
                </c:pt>
                <c:pt idx="4497">
                  <c:v>9.7700001333578193E-7</c:v>
                </c:pt>
                <c:pt idx="4498">
                  <c:v>9.780000027603819E-7</c:v>
                </c:pt>
                <c:pt idx="4499">
                  <c:v>9.7400004506198393E-7</c:v>
                </c:pt>
                <c:pt idx="4500">
                  <c:v>9.7750012173491996E-7</c:v>
                </c:pt>
                <c:pt idx="4501">
                  <c:v>9.7300005563738502E-7</c:v>
                </c:pt>
                <c:pt idx="4502">
                  <c:v>9.82500068857916E-7</c:v>
                </c:pt>
                <c:pt idx="4503">
                  <c:v>9.780000027603819E-7</c:v>
                </c:pt>
                <c:pt idx="4504">
                  <c:v>9.7800011644721899E-7</c:v>
                </c:pt>
                <c:pt idx="4505">
                  <c:v>9.7800011644721899E-7</c:v>
                </c:pt>
                <c:pt idx="4506">
                  <c:v>9.82500068857916E-7</c:v>
                </c:pt>
                <c:pt idx="4507">
                  <c:v>9.7750012173491996E-7</c:v>
                </c:pt>
                <c:pt idx="4508">
                  <c:v>9.7250006092508493E-7</c:v>
                </c:pt>
                <c:pt idx="4509">
                  <c:v>9.780000027603819E-7</c:v>
                </c:pt>
                <c:pt idx="4510">
                  <c:v>9.7750012173491996E-7</c:v>
                </c:pt>
                <c:pt idx="4511">
                  <c:v>9.7750012173491996E-7</c:v>
                </c:pt>
                <c:pt idx="4512">
                  <c:v>9.82500068857916E-7</c:v>
                </c:pt>
                <c:pt idx="4513">
                  <c:v>9.7300005563738502E-7</c:v>
                </c:pt>
                <c:pt idx="4514">
                  <c:v>9.720000662127859E-7</c:v>
                </c:pt>
                <c:pt idx="4515">
                  <c:v>9.7700001333578193E-7</c:v>
                </c:pt>
                <c:pt idx="4516">
                  <c:v>9.720000662127859E-7</c:v>
                </c:pt>
                <c:pt idx="4517">
                  <c:v>9.7150007150048602E-7</c:v>
                </c:pt>
                <c:pt idx="4518">
                  <c:v>9.7250006092508493E-7</c:v>
                </c:pt>
                <c:pt idx="4519">
                  <c:v>9.7750012173491996E-7</c:v>
                </c:pt>
                <c:pt idx="4520">
                  <c:v>9.7750012173491996E-7</c:v>
                </c:pt>
                <c:pt idx="4521">
                  <c:v>9.7750012173491996E-7</c:v>
                </c:pt>
                <c:pt idx="4522">
                  <c:v>9.7250006092508493E-7</c:v>
                </c:pt>
                <c:pt idx="4523">
                  <c:v>9.7150018518732395E-7</c:v>
                </c:pt>
                <c:pt idx="4524">
                  <c:v>9.7700001333578193E-7</c:v>
                </c:pt>
                <c:pt idx="4525">
                  <c:v>9.7700001333578193E-7</c:v>
                </c:pt>
                <c:pt idx="4526">
                  <c:v>9.7750012173491996E-7</c:v>
                </c:pt>
                <c:pt idx="4527">
                  <c:v>9.7700001333578193E-7</c:v>
                </c:pt>
                <c:pt idx="4528">
                  <c:v>9.720000662127859E-7</c:v>
                </c:pt>
                <c:pt idx="4529">
                  <c:v>9.7700001333578193E-7</c:v>
                </c:pt>
                <c:pt idx="4530">
                  <c:v>9.720000662127859E-7</c:v>
                </c:pt>
                <c:pt idx="4531">
                  <c:v>9.7650013231031999E-7</c:v>
                </c:pt>
                <c:pt idx="4532">
                  <c:v>9.7600013759802096E-7</c:v>
                </c:pt>
                <c:pt idx="4533">
                  <c:v>9.7650013231031999E-7</c:v>
                </c:pt>
                <c:pt idx="4534">
                  <c:v>9.7150007150048602E-7</c:v>
                </c:pt>
                <c:pt idx="4535">
                  <c:v>9.7650013231031999E-7</c:v>
                </c:pt>
                <c:pt idx="4536">
                  <c:v>9.7700001333578193E-7</c:v>
                </c:pt>
                <c:pt idx="4537">
                  <c:v>9.7600002391118302E-7</c:v>
                </c:pt>
                <c:pt idx="4538">
                  <c:v>9.7600013759802096E-7</c:v>
                </c:pt>
                <c:pt idx="4539">
                  <c:v>9.7100007678818593E-7</c:v>
                </c:pt>
                <c:pt idx="4540">
                  <c:v>9.7650013231031999E-7</c:v>
                </c:pt>
                <c:pt idx="4541">
                  <c:v>9.7600013759802096E-7</c:v>
                </c:pt>
                <c:pt idx="4542">
                  <c:v>9.7650013231031999E-7</c:v>
                </c:pt>
                <c:pt idx="4543">
                  <c:v>9.7650013231031999E-7</c:v>
                </c:pt>
                <c:pt idx="4544">
                  <c:v>9.7550014288572108E-7</c:v>
                </c:pt>
                <c:pt idx="4545">
                  <c:v>9.7650013231031999E-7</c:v>
                </c:pt>
                <c:pt idx="4546">
                  <c:v>9.7600013759802096E-7</c:v>
                </c:pt>
                <c:pt idx="4547">
                  <c:v>9.7650013231031999E-7</c:v>
                </c:pt>
                <c:pt idx="4548">
                  <c:v>9.7100007678818593E-7</c:v>
                </c:pt>
                <c:pt idx="4549">
                  <c:v>9.7650013231031999E-7</c:v>
                </c:pt>
                <c:pt idx="4550">
                  <c:v>9.7600002391118302E-7</c:v>
                </c:pt>
                <c:pt idx="4551">
                  <c:v>9.7600013759802096E-7</c:v>
                </c:pt>
                <c:pt idx="4552">
                  <c:v>9.7600013759802096E-7</c:v>
                </c:pt>
                <c:pt idx="4553">
                  <c:v>9.7100007678818593E-7</c:v>
                </c:pt>
                <c:pt idx="4554">
                  <c:v>9.7550014288572108E-7</c:v>
                </c:pt>
                <c:pt idx="4555">
                  <c:v>9.7550014288572108E-7</c:v>
                </c:pt>
                <c:pt idx="4556">
                  <c:v>9.7050019576272398E-7</c:v>
                </c:pt>
                <c:pt idx="4557">
                  <c:v>9.7550014288572108E-7</c:v>
                </c:pt>
                <c:pt idx="4558">
                  <c:v>9.7550014288572108E-7</c:v>
                </c:pt>
                <c:pt idx="4559">
                  <c:v>9.7100007678818593E-7</c:v>
                </c:pt>
                <c:pt idx="4560">
                  <c:v>9.7600002391118302E-7</c:v>
                </c:pt>
                <c:pt idx="4561">
                  <c:v>9.7550014288572108E-7</c:v>
                </c:pt>
                <c:pt idx="4562">
                  <c:v>9.7600013759802096E-7</c:v>
                </c:pt>
                <c:pt idx="4563">
                  <c:v>9.7600013759802096E-7</c:v>
                </c:pt>
                <c:pt idx="4564">
                  <c:v>9.7500014817342099E-7</c:v>
                </c:pt>
                <c:pt idx="4565">
                  <c:v>9.7050019576272398E-7</c:v>
                </c:pt>
                <c:pt idx="4566">
                  <c:v>9.7500014817342099E-7</c:v>
                </c:pt>
                <c:pt idx="4567">
                  <c:v>9.7000020105042495E-7</c:v>
                </c:pt>
                <c:pt idx="4568">
                  <c:v>9.7500014817342099E-7</c:v>
                </c:pt>
                <c:pt idx="4569">
                  <c:v>9.7500014817342099E-7</c:v>
                </c:pt>
                <c:pt idx="4570">
                  <c:v>9.7450015346112195E-7</c:v>
                </c:pt>
                <c:pt idx="4571">
                  <c:v>9.7500014817342099E-7</c:v>
                </c:pt>
                <c:pt idx="4572">
                  <c:v>9.7500014817342099E-7</c:v>
                </c:pt>
                <c:pt idx="4573">
                  <c:v>9.7450015346112195E-7</c:v>
                </c:pt>
                <c:pt idx="4574">
                  <c:v>9.7000020105042495E-7</c:v>
                </c:pt>
                <c:pt idx="4575">
                  <c:v>9.7450015346112195E-7</c:v>
                </c:pt>
                <c:pt idx="4576">
                  <c:v>9.6950020633812507E-7</c:v>
                </c:pt>
                <c:pt idx="4577">
                  <c:v>9.7500014817342099E-7</c:v>
                </c:pt>
                <c:pt idx="4578">
                  <c:v>9.7450015346112195E-7</c:v>
                </c:pt>
                <c:pt idx="4579">
                  <c:v>9.7400015874882207E-7</c:v>
                </c:pt>
                <c:pt idx="4580">
                  <c:v>9.6950009265128692E-7</c:v>
                </c:pt>
                <c:pt idx="4581">
                  <c:v>9.6850010322668801E-7</c:v>
                </c:pt>
                <c:pt idx="4582">
                  <c:v>9.6950020633812507E-7</c:v>
                </c:pt>
                <c:pt idx="4583">
                  <c:v>9.6900009793898705E-7</c:v>
                </c:pt>
                <c:pt idx="4584">
                  <c:v>9.6850010322668801E-7</c:v>
                </c:pt>
                <c:pt idx="4585">
                  <c:v>9.6900009793898705E-7</c:v>
                </c:pt>
                <c:pt idx="4586">
                  <c:v>9.6850010322668801E-7</c:v>
                </c:pt>
                <c:pt idx="4587">
                  <c:v>9.6800010851438792E-7</c:v>
                </c:pt>
                <c:pt idx="4588">
                  <c:v>9.7450015346112195E-7</c:v>
                </c:pt>
                <c:pt idx="4589">
                  <c:v>9.6900009793898705E-7</c:v>
                </c:pt>
                <c:pt idx="4590">
                  <c:v>9.6900009793898705E-7</c:v>
                </c:pt>
                <c:pt idx="4591">
                  <c:v>9.6850021691352595E-7</c:v>
                </c:pt>
                <c:pt idx="4592">
                  <c:v>9.6850021691352595E-7</c:v>
                </c:pt>
                <c:pt idx="4593">
                  <c:v>9.6850021691352595E-7</c:v>
                </c:pt>
                <c:pt idx="4594">
                  <c:v>9.6800010851438792E-7</c:v>
                </c:pt>
                <c:pt idx="4595">
                  <c:v>9.6800010851438792E-7</c:v>
                </c:pt>
                <c:pt idx="4596">
                  <c:v>9.6850010322668801E-7</c:v>
                </c:pt>
                <c:pt idx="4597">
                  <c:v>9.6800010851438792E-7</c:v>
                </c:pt>
                <c:pt idx="4598">
                  <c:v>9.6800010851438792E-7</c:v>
                </c:pt>
                <c:pt idx="4599">
                  <c:v>9.7300005563738502E-7</c:v>
                </c:pt>
                <c:pt idx="4600">
                  <c:v>9.6750011380208804E-7</c:v>
                </c:pt>
                <c:pt idx="4601">
                  <c:v>9.6800010851438792E-7</c:v>
                </c:pt>
                <c:pt idx="4602">
                  <c:v>9.6850010322668801E-7</c:v>
                </c:pt>
                <c:pt idx="4603">
                  <c:v>9.6800010851438792E-7</c:v>
                </c:pt>
                <c:pt idx="4604">
                  <c:v>9.7300005563738502E-7</c:v>
                </c:pt>
                <c:pt idx="4605">
                  <c:v>9.6800010851438792E-7</c:v>
                </c:pt>
                <c:pt idx="4606">
                  <c:v>9.6800010851438792E-7</c:v>
                </c:pt>
                <c:pt idx="4607">
                  <c:v>9.6800010851438792E-7</c:v>
                </c:pt>
                <c:pt idx="4608">
                  <c:v>9.6800010851438792E-7</c:v>
                </c:pt>
                <c:pt idx="4609">
                  <c:v>9.6800010851438792E-7</c:v>
                </c:pt>
                <c:pt idx="4610">
                  <c:v>9.7300005563738502E-7</c:v>
                </c:pt>
                <c:pt idx="4611">
                  <c:v>9.6750011380208804E-7</c:v>
                </c:pt>
                <c:pt idx="4612">
                  <c:v>9.6800010851438792E-7</c:v>
                </c:pt>
                <c:pt idx="4613">
                  <c:v>9.6800010851438792E-7</c:v>
                </c:pt>
                <c:pt idx="4614">
                  <c:v>9.6700011908978901E-7</c:v>
                </c:pt>
                <c:pt idx="4615">
                  <c:v>9.6750011380208804E-7</c:v>
                </c:pt>
                <c:pt idx="4616">
                  <c:v>9.6700000540295108E-7</c:v>
                </c:pt>
                <c:pt idx="4617">
                  <c:v>9.6800010851438792E-7</c:v>
                </c:pt>
                <c:pt idx="4618">
                  <c:v>9.6650012437748892E-7</c:v>
                </c:pt>
                <c:pt idx="4619">
                  <c:v>9.6800010851438792E-7</c:v>
                </c:pt>
                <c:pt idx="4620">
                  <c:v>9.6750011380208804E-7</c:v>
                </c:pt>
                <c:pt idx="4621">
                  <c:v>9.6650001069065099E-7</c:v>
                </c:pt>
                <c:pt idx="4622">
                  <c:v>9.6700000540295108E-7</c:v>
                </c:pt>
                <c:pt idx="4623">
                  <c:v>9.6700011908978901E-7</c:v>
                </c:pt>
                <c:pt idx="4624">
                  <c:v>9.6650012437748892E-7</c:v>
                </c:pt>
                <c:pt idx="4625">
                  <c:v>9.6650001069065099E-7</c:v>
                </c:pt>
                <c:pt idx="4626">
                  <c:v>9.6700000540295108E-7</c:v>
                </c:pt>
                <c:pt idx="4627">
                  <c:v>9.6650012437748892E-7</c:v>
                </c:pt>
                <c:pt idx="4628">
                  <c:v>9.6700000540295108E-7</c:v>
                </c:pt>
                <c:pt idx="4629">
                  <c:v>9.6700000540295108E-7</c:v>
                </c:pt>
                <c:pt idx="4630">
                  <c:v>9.6650001069065099E-7</c:v>
                </c:pt>
                <c:pt idx="4631">
                  <c:v>9.6650012437748892E-7</c:v>
                </c:pt>
                <c:pt idx="4632">
                  <c:v>9.6700000540295108E-7</c:v>
                </c:pt>
                <c:pt idx="4633">
                  <c:v>9.6600012966518904E-7</c:v>
                </c:pt>
                <c:pt idx="4634">
                  <c:v>9.6650001069065099E-7</c:v>
                </c:pt>
                <c:pt idx="4635">
                  <c:v>9.6650012437748892E-7</c:v>
                </c:pt>
                <c:pt idx="4636">
                  <c:v>9.6600001597835195E-7</c:v>
                </c:pt>
                <c:pt idx="4637">
                  <c:v>9.6600001597835195E-7</c:v>
                </c:pt>
                <c:pt idx="4638">
                  <c:v>9.6600012966518904E-7</c:v>
                </c:pt>
                <c:pt idx="4639">
                  <c:v>9.6550013495289001E-7</c:v>
                </c:pt>
                <c:pt idx="4640">
                  <c:v>9.6550013495289001E-7</c:v>
                </c:pt>
                <c:pt idx="4641">
                  <c:v>9.6600001597835195E-7</c:v>
                </c:pt>
                <c:pt idx="4642">
                  <c:v>9.6500002655375199E-7</c:v>
                </c:pt>
                <c:pt idx="4643">
                  <c:v>9.6550013495289001E-7</c:v>
                </c:pt>
                <c:pt idx="4644">
                  <c:v>9.6450014552829004E-7</c:v>
                </c:pt>
                <c:pt idx="4645">
                  <c:v>9.6600001597835195E-7</c:v>
                </c:pt>
                <c:pt idx="4646">
                  <c:v>9.6550013495289001E-7</c:v>
                </c:pt>
                <c:pt idx="4647">
                  <c:v>9.6600012966518904E-7</c:v>
                </c:pt>
                <c:pt idx="4648">
                  <c:v>9.6500002655375199E-7</c:v>
                </c:pt>
                <c:pt idx="4649">
                  <c:v>9.6500002655375199E-7</c:v>
                </c:pt>
                <c:pt idx="4650">
                  <c:v>9.6500002655375199E-7</c:v>
                </c:pt>
                <c:pt idx="4651">
                  <c:v>9.6500002655375199E-7</c:v>
                </c:pt>
                <c:pt idx="4652">
                  <c:v>9.6450014552829004E-7</c:v>
                </c:pt>
                <c:pt idx="4653">
                  <c:v>9.6450014552829004E-7</c:v>
                </c:pt>
                <c:pt idx="4654">
                  <c:v>9.6450014552829004E-7</c:v>
                </c:pt>
                <c:pt idx="4655">
                  <c:v>9.6500002655375199E-7</c:v>
                </c:pt>
                <c:pt idx="4656">
                  <c:v>9.6450003184145295E-7</c:v>
                </c:pt>
                <c:pt idx="4657">
                  <c:v>9.6550013495289001E-7</c:v>
                </c:pt>
                <c:pt idx="4658">
                  <c:v>9.6550013495289001E-7</c:v>
                </c:pt>
                <c:pt idx="4659">
                  <c:v>9.6500002655375199E-7</c:v>
                </c:pt>
                <c:pt idx="4660">
                  <c:v>9.6450014552829004E-7</c:v>
                </c:pt>
                <c:pt idx="4661">
                  <c:v>9.6450014552829004E-7</c:v>
                </c:pt>
                <c:pt idx="4662">
                  <c:v>9.6450014552829004E-7</c:v>
                </c:pt>
                <c:pt idx="4663">
                  <c:v>9.6500002655375199E-7</c:v>
                </c:pt>
                <c:pt idx="4664">
                  <c:v>9.6400003712915307E-7</c:v>
                </c:pt>
                <c:pt idx="4665">
                  <c:v>9.6500002655375199E-7</c:v>
                </c:pt>
                <c:pt idx="4666">
                  <c:v>9.6450014552829004E-7</c:v>
                </c:pt>
                <c:pt idx="4667">
                  <c:v>9.6450014552829004E-7</c:v>
                </c:pt>
                <c:pt idx="4668">
                  <c:v>9.6350004241685298E-7</c:v>
                </c:pt>
                <c:pt idx="4669">
                  <c:v>9.6400003712915307E-7</c:v>
                </c:pt>
                <c:pt idx="4670">
                  <c:v>9.6400003712915307E-7</c:v>
                </c:pt>
                <c:pt idx="4671">
                  <c:v>9.6400003712915307E-7</c:v>
                </c:pt>
                <c:pt idx="4672">
                  <c:v>9.6350004241685298E-7</c:v>
                </c:pt>
                <c:pt idx="4673">
                  <c:v>9.6400003712915307E-7</c:v>
                </c:pt>
                <c:pt idx="4674">
                  <c:v>9.6350004241685298E-7</c:v>
                </c:pt>
                <c:pt idx="4675">
                  <c:v>9.6350004241685298E-7</c:v>
                </c:pt>
                <c:pt idx="4676">
                  <c:v>9.6350015610369092E-7</c:v>
                </c:pt>
                <c:pt idx="4677">
                  <c:v>9.6400003712915307E-7</c:v>
                </c:pt>
                <c:pt idx="4678">
                  <c:v>9.6400003712915307E-7</c:v>
                </c:pt>
                <c:pt idx="4679">
                  <c:v>9.6300004770455395E-7</c:v>
                </c:pt>
                <c:pt idx="4680">
                  <c:v>9.6400003712915307E-7</c:v>
                </c:pt>
                <c:pt idx="4681">
                  <c:v>9.6300004770455395E-7</c:v>
                </c:pt>
                <c:pt idx="4682">
                  <c:v>9.6250005299225407E-7</c:v>
                </c:pt>
                <c:pt idx="4683">
                  <c:v>9.6400003712915307E-7</c:v>
                </c:pt>
                <c:pt idx="4684">
                  <c:v>9.6400003712915307E-7</c:v>
                </c:pt>
                <c:pt idx="4685">
                  <c:v>9.6200005827995398E-7</c:v>
                </c:pt>
                <c:pt idx="4686">
                  <c:v>9.6350004241685298E-7</c:v>
                </c:pt>
                <c:pt idx="4687">
                  <c:v>9.6099995516851693E-7</c:v>
                </c:pt>
                <c:pt idx="4688">
                  <c:v>9.6149994988081702E-7</c:v>
                </c:pt>
                <c:pt idx="4689">
                  <c:v>9.6249993930541593E-7</c:v>
                </c:pt>
                <c:pt idx="4690">
                  <c:v>9.6249993930541593E-7</c:v>
                </c:pt>
                <c:pt idx="4691">
                  <c:v>9.6150006356765495E-7</c:v>
                </c:pt>
                <c:pt idx="4692">
                  <c:v>9.6250005299225407E-7</c:v>
                </c:pt>
                <c:pt idx="4693">
                  <c:v>9.6200005827995398E-7</c:v>
                </c:pt>
                <c:pt idx="4694">
                  <c:v>9.6149994988081702E-7</c:v>
                </c:pt>
                <c:pt idx="4695">
                  <c:v>9.6300004770455395E-7</c:v>
                </c:pt>
                <c:pt idx="4696">
                  <c:v>9.6350004241685298E-7</c:v>
                </c:pt>
                <c:pt idx="4697">
                  <c:v>9.6300004770455395E-7</c:v>
                </c:pt>
                <c:pt idx="4698">
                  <c:v>9.6249993930541593E-7</c:v>
                </c:pt>
                <c:pt idx="4699">
                  <c:v>9.6099995516851693E-7</c:v>
                </c:pt>
                <c:pt idx="4700">
                  <c:v>9.6200005827995398E-7</c:v>
                </c:pt>
                <c:pt idx="4701">
                  <c:v>9.6099995516851693E-7</c:v>
                </c:pt>
                <c:pt idx="4702">
                  <c:v>9.6149994988081702E-7</c:v>
                </c:pt>
                <c:pt idx="4703">
                  <c:v>9.6200005827995398E-7</c:v>
                </c:pt>
                <c:pt idx="4704">
                  <c:v>9.6099995516851693E-7</c:v>
                </c:pt>
                <c:pt idx="4705">
                  <c:v>9.604999604562181E-7</c:v>
                </c:pt>
                <c:pt idx="4706">
                  <c:v>9.6100006885535507E-7</c:v>
                </c:pt>
                <c:pt idx="4707">
                  <c:v>9.6000007943075595E-7</c:v>
                </c:pt>
                <c:pt idx="4708">
                  <c:v>9.604999604562181E-7</c:v>
                </c:pt>
                <c:pt idx="4709">
                  <c:v>9.6099995516851693E-7</c:v>
                </c:pt>
                <c:pt idx="4710">
                  <c:v>9.6149994988081702E-7</c:v>
                </c:pt>
                <c:pt idx="4711">
                  <c:v>9.6100006885535507E-7</c:v>
                </c:pt>
                <c:pt idx="4712">
                  <c:v>9.6100006885535507E-7</c:v>
                </c:pt>
                <c:pt idx="4713">
                  <c:v>9.604999604562181E-7</c:v>
                </c:pt>
                <c:pt idx="4714">
                  <c:v>9.604999604562181E-7</c:v>
                </c:pt>
                <c:pt idx="4715">
                  <c:v>9.604999604562181E-7</c:v>
                </c:pt>
                <c:pt idx="4716">
                  <c:v>9.6099995516851693E-7</c:v>
                </c:pt>
                <c:pt idx="4717">
                  <c:v>9.6000007943075595E-7</c:v>
                </c:pt>
                <c:pt idx="4718">
                  <c:v>9.604999604562181E-7</c:v>
                </c:pt>
                <c:pt idx="4719">
                  <c:v>9.604999604562181E-7</c:v>
                </c:pt>
                <c:pt idx="4720">
                  <c:v>9.604999604562181E-7</c:v>
                </c:pt>
                <c:pt idx="4721">
                  <c:v>9.6000007943075595E-7</c:v>
                </c:pt>
                <c:pt idx="4722">
                  <c:v>9.6000007943075595E-7</c:v>
                </c:pt>
                <c:pt idx="4723">
                  <c:v>9.604999604562181E-7</c:v>
                </c:pt>
                <c:pt idx="4724">
                  <c:v>9.6000007943075595E-7</c:v>
                </c:pt>
                <c:pt idx="4725">
                  <c:v>9.6050007414305498E-7</c:v>
                </c:pt>
                <c:pt idx="4726">
                  <c:v>9.6000007943075595E-7</c:v>
                </c:pt>
                <c:pt idx="4727">
                  <c:v>9.6000007943075595E-7</c:v>
                </c:pt>
                <c:pt idx="4728">
                  <c:v>9.5949997103161792E-7</c:v>
                </c:pt>
                <c:pt idx="4729">
                  <c:v>9.6000007943075595E-7</c:v>
                </c:pt>
                <c:pt idx="4730">
                  <c:v>9.604999604562181E-7</c:v>
                </c:pt>
                <c:pt idx="4731">
                  <c:v>9.6000007943075595E-7</c:v>
                </c:pt>
                <c:pt idx="4732">
                  <c:v>9.5949997103161792E-7</c:v>
                </c:pt>
                <c:pt idx="4733">
                  <c:v>9.5900009000615598E-7</c:v>
                </c:pt>
                <c:pt idx="4734">
                  <c:v>9.5900009000615598E-7</c:v>
                </c:pt>
                <c:pt idx="4735">
                  <c:v>9.5949997103161792E-7</c:v>
                </c:pt>
                <c:pt idx="4736">
                  <c:v>9.5900009000615598E-7</c:v>
                </c:pt>
                <c:pt idx="4737">
                  <c:v>9.5949997103161792E-7</c:v>
                </c:pt>
                <c:pt idx="4738">
                  <c:v>9.5900009000615598E-7</c:v>
                </c:pt>
                <c:pt idx="4739">
                  <c:v>9.5800010058155707E-7</c:v>
                </c:pt>
                <c:pt idx="4740">
                  <c:v>9.5850009529385695E-7</c:v>
                </c:pt>
                <c:pt idx="4741">
                  <c:v>9.5850009529385695E-7</c:v>
                </c:pt>
                <c:pt idx="4742">
                  <c:v>9.5900009000615598E-7</c:v>
                </c:pt>
                <c:pt idx="4743">
                  <c:v>9.5900009000615598E-7</c:v>
                </c:pt>
                <c:pt idx="4744">
                  <c:v>9.5950008471845607E-7</c:v>
                </c:pt>
                <c:pt idx="4745">
                  <c:v>9.5800010058155707E-7</c:v>
                </c:pt>
                <c:pt idx="4746">
                  <c:v>9.5900009000615598E-7</c:v>
                </c:pt>
                <c:pt idx="4747">
                  <c:v>9.5900009000615598E-7</c:v>
                </c:pt>
                <c:pt idx="4748">
                  <c:v>9.5800010058155707E-7</c:v>
                </c:pt>
                <c:pt idx="4749">
                  <c:v>9.5850009529385695E-7</c:v>
                </c:pt>
                <c:pt idx="4750">
                  <c:v>9.5849998160701901E-7</c:v>
                </c:pt>
                <c:pt idx="4751">
                  <c:v>9.5850009529385695E-7</c:v>
                </c:pt>
                <c:pt idx="4752">
                  <c:v>9.5900009000615598E-7</c:v>
                </c:pt>
                <c:pt idx="4753">
                  <c:v>9.5800010058155707E-7</c:v>
                </c:pt>
                <c:pt idx="4754">
                  <c:v>9.5800010058155707E-7</c:v>
                </c:pt>
                <c:pt idx="4755">
                  <c:v>9.5750010586925698E-7</c:v>
                </c:pt>
                <c:pt idx="4756">
                  <c:v>9.5800010058155707E-7</c:v>
                </c:pt>
                <c:pt idx="4757">
                  <c:v>9.5800010058155707E-7</c:v>
                </c:pt>
                <c:pt idx="4758">
                  <c:v>9.5750010586925698E-7</c:v>
                </c:pt>
                <c:pt idx="4759">
                  <c:v>9.5800010058155707E-7</c:v>
                </c:pt>
                <c:pt idx="4760">
                  <c:v>9.5800010058155707E-7</c:v>
                </c:pt>
                <c:pt idx="4761">
                  <c:v>9.5800010058155707E-7</c:v>
                </c:pt>
                <c:pt idx="4762">
                  <c:v>9.5750010586925698E-7</c:v>
                </c:pt>
                <c:pt idx="4763">
                  <c:v>9.5850009529385695E-7</c:v>
                </c:pt>
                <c:pt idx="4764">
                  <c:v>9.5800010058155707E-7</c:v>
                </c:pt>
                <c:pt idx="4765">
                  <c:v>9.5800010058155707E-7</c:v>
                </c:pt>
                <c:pt idx="4766">
                  <c:v>9.5750010586925698E-7</c:v>
                </c:pt>
                <c:pt idx="4767">
                  <c:v>9.5700011115695794E-7</c:v>
                </c:pt>
                <c:pt idx="4768">
                  <c:v>9.5600012173235797E-7</c:v>
                </c:pt>
                <c:pt idx="4769">
                  <c:v>9.5800010058155707E-7</c:v>
                </c:pt>
                <c:pt idx="4770">
                  <c:v>9.5700011115695794E-7</c:v>
                </c:pt>
                <c:pt idx="4771">
                  <c:v>9.5600012173235797E-7</c:v>
                </c:pt>
                <c:pt idx="4772">
                  <c:v>9.5750010586925698E-7</c:v>
                </c:pt>
                <c:pt idx="4773">
                  <c:v>9.5750010586925698E-7</c:v>
                </c:pt>
                <c:pt idx="4774">
                  <c:v>9.5650011644465806E-7</c:v>
                </c:pt>
                <c:pt idx="4775">
                  <c:v>9.5800010058155707E-7</c:v>
                </c:pt>
                <c:pt idx="4776">
                  <c:v>9.5700011115695794E-7</c:v>
                </c:pt>
                <c:pt idx="4777">
                  <c:v>9.5650011644465806E-7</c:v>
                </c:pt>
                <c:pt idx="4778">
                  <c:v>9.5700011115695794E-7</c:v>
                </c:pt>
                <c:pt idx="4779">
                  <c:v>9.5750010586925698E-7</c:v>
                </c:pt>
                <c:pt idx="4780">
                  <c:v>9.5750010586925698E-7</c:v>
                </c:pt>
                <c:pt idx="4781">
                  <c:v>9.56500230131496E-7</c:v>
                </c:pt>
                <c:pt idx="4782">
                  <c:v>9.5700011115695794E-7</c:v>
                </c:pt>
                <c:pt idx="4783">
                  <c:v>9.56500230131496E-7</c:v>
                </c:pt>
                <c:pt idx="4784">
                  <c:v>9.5550012702005894E-7</c:v>
                </c:pt>
                <c:pt idx="4785">
                  <c:v>9.5550012702005894E-7</c:v>
                </c:pt>
                <c:pt idx="4786">
                  <c:v>9.5600012173235797E-7</c:v>
                </c:pt>
                <c:pt idx="4787">
                  <c:v>9.56500230131496E-7</c:v>
                </c:pt>
                <c:pt idx="4788">
                  <c:v>9.5650011644465806E-7</c:v>
                </c:pt>
                <c:pt idx="4789">
                  <c:v>9.5600012173235797E-7</c:v>
                </c:pt>
                <c:pt idx="4790">
                  <c:v>9.5550012702005894E-7</c:v>
                </c:pt>
                <c:pt idx="4791">
                  <c:v>9.5600012173235797E-7</c:v>
                </c:pt>
                <c:pt idx="4792">
                  <c:v>9.5600012173235797E-7</c:v>
                </c:pt>
                <c:pt idx="4793">
                  <c:v>9.56500230131496E-7</c:v>
                </c:pt>
                <c:pt idx="4794">
                  <c:v>9.5550012702005894E-7</c:v>
                </c:pt>
                <c:pt idx="4795">
                  <c:v>9.5500013230775906E-7</c:v>
                </c:pt>
                <c:pt idx="4796">
                  <c:v>9.5550012702005894E-7</c:v>
                </c:pt>
                <c:pt idx="4797">
                  <c:v>9.5500013230775906E-7</c:v>
                </c:pt>
                <c:pt idx="4798">
                  <c:v>9.5600012173235797E-7</c:v>
                </c:pt>
                <c:pt idx="4799">
                  <c:v>9.5550012702005894E-7</c:v>
                </c:pt>
                <c:pt idx="4800">
                  <c:v>9.5600012173235797E-7</c:v>
                </c:pt>
                <c:pt idx="4801">
                  <c:v>9.5450013759545897E-7</c:v>
                </c:pt>
                <c:pt idx="4802">
                  <c:v>9.5450013759545897E-7</c:v>
                </c:pt>
                <c:pt idx="4803">
                  <c:v>9.5600012173235797E-7</c:v>
                </c:pt>
                <c:pt idx="4804">
                  <c:v>9.5600012173235797E-7</c:v>
                </c:pt>
                <c:pt idx="4805">
                  <c:v>9.5500013230775906E-7</c:v>
                </c:pt>
                <c:pt idx="4806">
                  <c:v>9.5550012702005894E-7</c:v>
                </c:pt>
                <c:pt idx="4807">
                  <c:v>9.5550012702005894E-7</c:v>
                </c:pt>
                <c:pt idx="4808">
                  <c:v>9.5550012702005894E-7</c:v>
                </c:pt>
                <c:pt idx="4809">
                  <c:v>9.5550012702005894E-7</c:v>
                </c:pt>
                <c:pt idx="4810">
                  <c:v>9.5500013230775906E-7</c:v>
                </c:pt>
                <c:pt idx="4811">
                  <c:v>9.5550012702005894E-7</c:v>
                </c:pt>
                <c:pt idx="4812">
                  <c:v>9.5500013230775906E-7</c:v>
                </c:pt>
                <c:pt idx="4813">
                  <c:v>9.5450013759545897E-7</c:v>
                </c:pt>
                <c:pt idx="4814">
                  <c:v>9.5350003448402202E-7</c:v>
                </c:pt>
                <c:pt idx="4815">
                  <c:v>9.5350003448402202E-7</c:v>
                </c:pt>
                <c:pt idx="4816">
                  <c:v>9.5400014288315994E-7</c:v>
                </c:pt>
                <c:pt idx="4817">
                  <c:v>9.5350003448402202E-7</c:v>
                </c:pt>
                <c:pt idx="4818">
                  <c:v>9.545000239086221E-7</c:v>
                </c:pt>
                <c:pt idx="4819">
                  <c:v>9.5400014288315994E-7</c:v>
                </c:pt>
                <c:pt idx="4820">
                  <c:v>9.5450013759545897E-7</c:v>
                </c:pt>
                <c:pt idx="4821">
                  <c:v>9.5400014288315994E-7</c:v>
                </c:pt>
                <c:pt idx="4822">
                  <c:v>9.5450013759545897E-7</c:v>
                </c:pt>
                <c:pt idx="4823">
                  <c:v>9.5300009661514196E-7</c:v>
                </c:pt>
                <c:pt idx="4824">
                  <c:v>9.5400014288315994E-7</c:v>
                </c:pt>
                <c:pt idx="4825">
                  <c:v>9.5400014288315994E-7</c:v>
                </c:pt>
                <c:pt idx="4826">
                  <c:v>9.5350014817085995E-7</c:v>
                </c:pt>
                <c:pt idx="4827">
                  <c:v>9.5350003448402202E-7</c:v>
                </c:pt>
                <c:pt idx="4828">
                  <c:v>9.5350003448402202E-7</c:v>
                </c:pt>
                <c:pt idx="4829">
                  <c:v>9.5400014288315994E-7</c:v>
                </c:pt>
                <c:pt idx="4830">
                  <c:v>9.5350014817085995E-7</c:v>
                </c:pt>
                <c:pt idx="4831">
                  <c:v>9.52500045059423E-7</c:v>
                </c:pt>
                <c:pt idx="4832">
                  <c:v>9.5400002919632201E-7</c:v>
                </c:pt>
                <c:pt idx="4833">
                  <c:v>9.5400014288315994E-7</c:v>
                </c:pt>
                <c:pt idx="4834">
                  <c:v>9.52500045059423E-7</c:v>
                </c:pt>
                <c:pt idx="4835">
                  <c:v>9.5400014288315994E-7</c:v>
                </c:pt>
                <c:pt idx="4836">
                  <c:v>9.5300009661514196E-7</c:v>
                </c:pt>
                <c:pt idx="4837">
                  <c:v>9.5350014817085995E-7</c:v>
                </c:pt>
                <c:pt idx="4838">
                  <c:v>9.5300009661514196E-7</c:v>
                </c:pt>
                <c:pt idx="4839">
                  <c:v>9.52500045059423E-7</c:v>
                </c:pt>
                <c:pt idx="4840">
                  <c:v>9.5200005034712302E-7</c:v>
                </c:pt>
                <c:pt idx="4841">
                  <c:v>9.5200005034712302E-7</c:v>
                </c:pt>
                <c:pt idx="4842">
                  <c:v>9.5300009661514196E-7</c:v>
                </c:pt>
                <c:pt idx="4843">
                  <c:v>9.52500045059423E-7</c:v>
                </c:pt>
                <c:pt idx="4844">
                  <c:v>9.52500045059423E-7</c:v>
                </c:pt>
                <c:pt idx="4845">
                  <c:v>9.5200005034712302E-7</c:v>
                </c:pt>
                <c:pt idx="4846">
                  <c:v>9.5149999879140502E-7</c:v>
                </c:pt>
                <c:pt idx="4847">
                  <c:v>9.5150005563482399E-7</c:v>
                </c:pt>
                <c:pt idx="4848">
                  <c:v>9.5050000936680505E-7</c:v>
                </c:pt>
                <c:pt idx="4849">
                  <c:v>9.5149999879140502E-7</c:v>
                </c:pt>
                <c:pt idx="4850">
                  <c:v>9.5200005034712302E-7</c:v>
                </c:pt>
                <c:pt idx="4851">
                  <c:v>9.5200005034712302E-7</c:v>
                </c:pt>
                <c:pt idx="4852">
                  <c:v>9.5200005034712302E-7</c:v>
                </c:pt>
                <c:pt idx="4853">
                  <c:v>9.5200005034712302E-7</c:v>
                </c:pt>
                <c:pt idx="4854">
                  <c:v>9.52500045059423E-7</c:v>
                </c:pt>
                <c:pt idx="4855">
                  <c:v>9.5150005563482399E-7</c:v>
                </c:pt>
                <c:pt idx="4856">
                  <c:v>9.5150005563482399E-7</c:v>
                </c:pt>
                <c:pt idx="4857">
                  <c:v>9.5149999879140502E-7</c:v>
                </c:pt>
                <c:pt idx="4858">
                  <c:v>9.5150005563482399E-7</c:v>
                </c:pt>
                <c:pt idx="4859">
                  <c:v>9.5150005563482399E-7</c:v>
                </c:pt>
                <c:pt idx="4860">
                  <c:v>9.5150005563482399E-7</c:v>
                </c:pt>
                <c:pt idx="4861">
                  <c:v>9.51000060922524E-7</c:v>
                </c:pt>
                <c:pt idx="4862">
                  <c:v>9.51000060922524E-7</c:v>
                </c:pt>
                <c:pt idx="4863">
                  <c:v>9.51000060922524E-7</c:v>
                </c:pt>
                <c:pt idx="4864">
                  <c:v>9.51000060922524E-7</c:v>
                </c:pt>
                <c:pt idx="4865">
                  <c:v>9.5050000936680505E-7</c:v>
                </c:pt>
                <c:pt idx="4866">
                  <c:v>9.5150005563482399E-7</c:v>
                </c:pt>
                <c:pt idx="4867">
                  <c:v>9.5050000936680505E-7</c:v>
                </c:pt>
                <c:pt idx="4868">
                  <c:v>9.5000007149792499E-7</c:v>
                </c:pt>
                <c:pt idx="4869">
                  <c:v>9.5150005563482399E-7</c:v>
                </c:pt>
                <c:pt idx="4870">
                  <c:v>9.4999995781108705E-7</c:v>
                </c:pt>
                <c:pt idx="4871">
                  <c:v>9.51000060922524E-7</c:v>
                </c:pt>
                <c:pt idx="4872">
                  <c:v>9.5000007149792499E-7</c:v>
                </c:pt>
                <c:pt idx="4873">
                  <c:v>9.5050000936680505E-7</c:v>
                </c:pt>
                <c:pt idx="4874">
                  <c:v>9.5050000936680505E-7</c:v>
                </c:pt>
                <c:pt idx="4875">
                  <c:v>9.4999995781108705E-7</c:v>
                </c:pt>
                <c:pt idx="4876">
                  <c:v>9.4999995781108705E-7</c:v>
                </c:pt>
                <c:pt idx="4877">
                  <c:v>9.4999995781108705E-7</c:v>
                </c:pt>
                <c:pt idx="4878">
                  <c:v>9.5000007149792499E-7</c:v>
                </c:pt>
                <c:pt idx="4879">
                  <c:v>9.5000007149792499E-7</c:v>
                </c:pt>
                <c:pt idx="4880">
                  <c:v>9.4850008736102598E-7</c:v>
                </c:pt>
                <c:pt idx="4881">
                  <c:v>9.4899996838648804E-7</c:v>
                </c:pt>
                <c:pt idx="4882">
                  <c:v>9.4950001994220603E-7</c:v>
                </c:pt>
                <c:pt idx="4883">
                  <c:v>9.5000007149792499E-7</c:v>
                </c:pt>
                <c:pt idx="4884">
                  <c:v>9.4950001994220603E-7</c:v>
                </c:pt>
                <c:pt idx="4885">
                  <c:v>9.4950001994220603E-7</c:v>
                </c:pt>
                <c:pt idx="4886">
                  <c:v>9.48000092648726E-7</c:v>
                </c:pt>
                <c:pt idx="4887">
                  <c:v>9.4950001994220603E-7</c:v>
                </c:pt>
                <c:pt idx="4888">
                  <c:v>9.4900008207332502E-7</c:v>
                </c:pt>
                <c:pt idx="4889">
                  <c:v>9.48000092648726E-7</c:v>
                </c:pt>
                <c:pt idx="4890">
                  <c:v>9.4950001994220603E-7</c:v>
                </c:pt>
                <c:pt idx="4891">
                  <c:v>9.48000092648726E-7</c:v>
                </c:pt>
                <c:pt idx="4892">
                  <c:v>9.4750004109300705E-7</c:v>
                </c:pt>
                <c:pt idx="4893">
                  <c:v>9.48000092648726E-7</c:v>
                </c:pt>
                <c:pt idx="4894">
                  <c:v>9.4750004109300705E-7</c:v>
                </c:pt>
                <c:pt idx="4895">
                  <c:v>9.48000092648726E-7</c:v>
                </c:pt>
                <c:pt idx="4896">
                  <c:v>9.48000092648726E-7</c:v>
                </c:pt>
                <c:pt idx="4897">
                  <c:v>9.4300003183889203E-7</c:v>
                </c:pt>
                <c:pt idx="4898">
                  <c:v>9.4900008207332502E-7</c:v>
                </c:pt>
                <c:pt idx="4899">
                  <c:v>9.4700010322412698E-7</c:v>
                </c:pt>
                <c:pt idx="4900">
                  <c:v>9.4750004109300705E-7</c:v>
                </c:pt>
                <c:pt idx="4901">
                  <c:v>9.4750004109300705E-7</c:v>
                </c:pt>
                <c:pt idx="4902">
                  <c:v>9.4750004109300705E-7</c:v>
                </c:pt>
                <c:pt idx="4903">
                  <c:v>9.4700010322412698E-7</c:v>
                </c:pt>
                <c:pt idx="4904">
                  <c:v>9.4750009793642601E-7</c:v>
                </c:pt>
                <c:pt idx="4905">
                  <c:v>9.4700010322412698E-7</c:v>
                </c:pt>
                <c:pt idx="4906">
                  <c:v>9.4700010322412698E-7</c:v>
                </c:pt>
                <c:pt idx="4907">
                  <c:v>9.4200015610112999E-7</c:v>
                </c:pt>
                <c:pt idx="4908">
                  <c:v>9.4700010322412698E-7</c:v>
                </c:pt>
                <c:pt idx="4909">
                  <c:v>9.4249998028317297E-7</c:v>
                </c:pt>
                <c:pt idx="4910">
                  <c:v>9.4150010454541104E-7</c:v>
                </c:pt>
                <c:pt idx="4911">
                  <c:v>9.4850008736102598E-7</c:v>
                </c:pt>
                <c:pt idx="4912">
                  <c:v>9.48000092648726E-7</c:v>
                </c:pt>
                <c:pt idx="4913">
                  <c:v>9.4150010454541104E-7</c:v>
                </c:pt>
                <c:pt idx="4914">
                  <c:v>9.4650005166840803E-7</c:v>
                </c:pt>
                <c:pt idx="4915">
                  <c:v>9.4150010454541104E-7</c:v>
                </c:pt>
                <c:pt idx="4916">
                  <c:v>9.4200004241429195E-7</c:v>
                </c:pt>
                <c:pt idx="4917">
                  <c:v>9.4150010454541104E-7</c:v>
                </c:pt>
                <c:pt idx="4918">
                  <c:v>9.4150010454541104E-7</c:v>
                </c:pt>
                <c:pt idx="4919">
                  <c:v>9.4700010322412698E-7</c:v>
                </c:pt>
                <c:pt idx="4920">
                  <c:v>9.4200015610112999E-7</c:v>
                </c:pt>
                <c:pt idx="4921">
                  <c:v>9.4150010454541104E-7</c:v>
                </c:pt>
                <c:pt idx="4922">
                  <c:v>9.4100016667653097E-7</c:v>
                </c:pt>
                <c:pt idx="4923">
                  <c:v>9.4150010454541104E-7</c:v>
                </c:pt>
                <c:pt idx="4924">
                  <c:v>9.4200004241429195E-7</c:v>
                </c:pt>
                <c:pt idx="4925">
                  <c:v>9.4150010454541104E-7</c:v>
                </c:pt>
                <c:pt idx="4926">
                  <c:v>9.4050011512081202E-7</c:v>
                </c:pt>
                <c:pt idx="4927">
                  <c:v>9.4100016667653097E-7</c:v>
                </c:pt>
                <c:pt idx="4928">
                  <c:v>9.4100016667653097E-7</c:v>
                </c:pt>
                <c:pt idx="4929">
                  <c:v>9.4050011512081202E-7</c:v>
                </c:pt>
                <c:pt idx="4930">
                  <c:v>9.4050011512081202E-7</c:v>
                </c:pt>
                <c:pt idx="4931">
                  <c:v>9.4100005298969304E-7</c:v>
                </c:pt>
                <c:pt idx="4932">
                  <c:v>9.4100005298969304E-7</c:v>
                </c:pt>
                <c:pt idx="4933">
                  <c:v>9.4050011512081202E-7</c:v>
                </c:pt>
                <c:pt idx="4934">
                  <c:v>9.4100005298969304E-7</c:v>
                </c:pt>
                <c:pt idx="4935">
                  <c:v>9.4050011512081202E-7</c:v>
                </c:pt>
                <c:pt idx="4936">
                  <c:v>9.4050011512081202E-7</c:v>
                </c:pt>
                <c:pt idx="4937">
                  <c:v>9.4100016667653097E-7</c:v>
                </c:pt>
                <c:pt idx="4938">
                  <c:v>9.4100016667653097E-7</c:v>
                </c:pt>
                <c:pt idx="4939">
                  <c:v>9.3950012569621301E-7</c:v>
                </c:pt>
                <c:pt idx="4940">
                  <c:v>9.4000006356509402E-7</c:v>
                </c:pt>
                <c:pt idx="4941">
                  <c:v>9.3950012569621301E-7</c:v>
                </c:pt>
                <c:pt idx="4942">
                  <c:v>9.3900007414049395E-7</c:v>
                </c:pt>
                <c:pt idx="4943">
                  <c:v>9.4050000143397398E-7</c:v>
                </c:pt>
                <c:pt idx="4944">
                  <c:v>9.4000006356509402E-7</c:v>
                </c:pt>
                <c:pt idx="4945">
                  <c:v>9.3900018782733199E-7</c:v>
                </c:pt>
                <c:pt idx="4946">
                  <c:v>9.4050011512081202E-7</c:v>
                </c:pt>
                <c:pt idx="4947">
                  <c:v>9.3950012569621301E-7</c:v>
                </c:pt>
                <c:pt idx="4948">
                  <c:v>9.3950012569621301E-7</c:v>
                </c:pt>
                <c:pt idx="4949">
                  <c:v>9.4000006356509402E-7</c:v>
                </c:pt>
                <c:pt idx="4950">
                  <c:v>9.3900007414049395E-7</c:v>
                </c:pt>
                <c:pt idx="4951">
                  <c:v>9.3900007414049395E-7</c:v>
                </c:pt>
                <c:pt idx="4952">
                  <c:v>9.3950012569621301E-7</c:v>
                </c:pt>
                <c:pt idx="4953">
                  <c:v>9.3850002258477595E-7</c:v>
                </c:pt>
                <c:pt idx="4954">
                  <c:v>9.3850002258477595E-7</c:v>
                </c:pt>
                <c:pt idx="4955">
                  <c:v>9.3700009529129602E-7</c:v>
                </c:pt>
                <c:pt idx="4956">
                  <c:v>9.37999971029057E-7</c:v>
                </c:pt>
                <c:pt idx="4957">
                  <c:v>9.3800008471589504E-7</c:v>
                </c:pt>
                <c:pt idx="4958">
                  <c:v>9.3750003316017598E-7</c:v>
                </c:pt>
                <c:pt idx="4959">
                  <c:v>9.3950012569621301E-7</c:v>
                </c:pt>
                <c:pt idx="4960">
                  <c:v>9.3750014684701402E-7</c:v>
                </c:pt>
                <c:pt idx="4961">
                  <c:v>9.3750014684701402E-7</c:v>
                </c:pt>
                <c:pt idx="4962">
                  <c:v>9.3700009529129602E-7</c:v>
                </c:pt>
                <c:pt idx="4963">
                  <c:v>9.3750003316017598E-7</c:v>
                </c:pt>
                <c:pt idx="4964">
                  <c:v>9.3700009529129602E-7</c:v>
                </c:pt>
                <c:pt idx="4965">
                  <c:v>9.3750003316017598E-7</c:v>
                </c:pt>
                <c:pt idx="4966">
                  <c:v>9.3800008471589504E-7</c:v>
                </c:pt>
                <c:pt idx="4967">
                  <c:v>9.37999971029057E-7</c:v>
                </c:pt>
                <c:pt idx="4968">
                  <c:v>9.3700009529129602E-7</c:v>
                </c:pt>
                <c:pt idx="4969">
                  <c:v>9.3700009529129602E-7</c:v>
                </c:pt>
                <c:pt idx="4970">
                  <c:v>9.3750003316017598E-7</c:v>
                </c:pt>
                <c:pt idx="4971">
                  <c:v>9.37999971029057E-7</c:v>
                </c:pt>
                <c:pt idx="4972">
                  <c:v>9.3750014684701402E-7</c:v>
                </c:pt>
                <c:pt idx="4973">
                  <c:v>9.3750003316017598E-7</c:v>
                </c:pt>
                <c:pt idx="4974">
                  <c:v>9.3700009529129602E-7</c:v>
                </c:pt>
                <c:pt idx="4975">
                  <c:v>9.3650004373557696E-7</c:v>
                </c:pt>
                <c:pt idx="4976">
                  <c:v>9.3650004373557696E-7</c:v>
                </c:pt>
                <c:pt idx="4977">
                  <c:v>9.3600010586669605E-7</c:v>
                </c:pt>
                <c:pt idx="4978">
                  <c:v>9.3600010586669605E-7</c:v>
                </c:pt>
                <c:pt idx="4979">
                  <c:v>9.3550005431097805E-7</c:v>
                </c:pt>
                <c:pt idx="4980">
                  <c:v>9.3600010586669605E-7</c:v>
                </c:pt>
                <c:pt idx="4981">
                  <c:v>9.3650004373557696E-7</c:v>
                </c:pt>
                <c:pt idx="4982">
                  <c:v>9.3650004373557696E-7</c:v>
                </c:pt>
                <c:pt idx="4983">
                  <c:v>9.3600010586669605E-7</c:v>
                </c:pt>
                <c:pt idx="4984">
                  <c:v>9.3650004373557696E-7</c:v>
                </c:pt>
                <c:pt idx="4985">
                  <c:v>9.3650004373557696E-7</c:v>
                </c:pt>
                <c:pt idx="4986">
                  <c:v>9.3600010586669605E-7</c:v>
                </c:pt>
                <c:pt idx="4987">
                  <c:v>9.3500000275525899E-7</c:v>
                </c:pt>
                <c:pt idx="4988">
                  <c:v>9.3600010586669605E-7</c:v>
                </c:pt>
                <c:pt idx="4989">
                  <c:v>9.3600010586669605E-7</c:v>
                </c:pt>
                <c:pt idx="4990">
                  <c:v>9.3550005431097805E-7</c:v>
                </c:pt>
                <c:pt idx="4991">
                  <c:v>9.3550005431097805E-7</c:v>
                </c:pt>
                <c:pt idx="4992">
                  <c:v>9.3600010586669605E-7</c:v>
                </c:pt>
                <c:pt idx="4993">
                  <c:v>9.3500000275525899E-7</c:v>
                </c:pt>
                <c:pt idx="4994">
                  <c:v>9.3600010586669605E-7</c:v>
                </c:pt>
                <c:pt idx="4995">
                  <c:v>9.3550005431097805E-7</c:v>
                </c:pt>
                <c:pt idx="4996">
                  <c:v>9.3600010586669605E-7</c:v>
                </c:pt>
                <c:pt idx="4997">
                  <c:v>9.3550005431097805E-7</c:v>
                </c:pt>
                <c:pt idx="4998">
                  <c:v>9.3600010586669605E-7</c:v>
                </c:pt>
                <c:pt idx="4999">
                  <c:v>9.3450000804295996E-7</c:v>
                </c:pt>
                <c:pt idx="5000">
                  <c:v>9.3650004373557696E-7</c:v>
                </c:pt>
                <c:pt idx="5001">
                  <c:v>9.3500000275525899E-7</c:v>
                </c:pt>
                <c:pt idx="5002">
                  <c:v>9.3450006488637798E-7</c:v>
                </c:pt>
                <c:pt idx="5003">
                  <c:v>9.3450006488637798E-7</c:v>
                </c:pt>
                <c:pt idx="5004">
                  <c:v>9.3600010586669605E-7</c:v>
                </c:pt>
                <c:pt idx="5005">
                  <c:v>9.3500011644209703E-7</c:v>
                </c:pt>
                <c:pt idx="5006">
                  <c:v>9.2999999878884399E-7</c:v>
                </c:pt>
                <c:pt idx="5007">
                  <c:v>9.3500000275525899E-7</c:v>
                </c:pt>
                <c:pt idx="5008">
                  <c:v>9.3500000275525899E-7</c:v>
                </c:pt>
                <c:pt idx="5009">
                  <c:v>9.3450006488637798E-7</c:v>
                </c:pt>
                <c:pt idx="5010">
                  <c:v>9.2900006620766299E-7</c:v>
                </c:pt>
                <c:pt idx="5011">
                  <c:v>9.3500000275525899E-7</c:v>
                </c:pt>
                <c:pt idx="5012">
                  <c:v>9.3400001333065998E-7</c:v>
                </c:pt>
                <c:pt idx="5013">
                  <c:v>9.3300002390606096E-7</c:v>
                </c:pt>
                <c:pt idx="5014">
                  <c:v>9.3400001333065998E-7</c:v>
                </c:pt>
                <c:pt idx="5015">
                  <c:v>9.2900000936424402E-7</c:v>
                </c:pt>
                <c:pt idx="5016">
                  <c:v>9.2850007149536395E-7</c:v>
                </c:pt>
                <c:pt idx="5017">
                  <c:v>9.2850007149536395E-7</c:v>
                </c:pt>
                <c:pt idx="5018">
                  <c:v>9.2900000936424402E-7</c:v>
                </c:pt>
                <c:pt idx="5019">
                  <c:v>9.3350007546177896E-7</c:v>
                </c:pt>
                <c:pt idx="5020">
                  <c:v>9.2850007149536395E-7</c:v>
                </c:pt>
                <c:pt idx="5021">
                  <c:v>9.3250002919376098E-7</c:v>
                </c:pt>
                <c:pt idx="5022">
                  <c:v>9.3300002390606096E-7</c:v>
                </c:pt>
                <c:pt idx="5023">
                  <c:v>9.3300002390606096E-7</c:v>
                </c:pt>
                <c:pt idx="5024">
                  <c:v>9.28000019939645E-7</c:v>
                </c:pt>
                <c:pt idx="5025">
                  <c:v>9.3350001861835999E-7</c:v>
                </c:pt>
                <c:pt idx="5026">
                  <c:v>9.28000019939645E-7</c:v>
                </c:pt>
                <c:pt idx="5027">
                  <c:v>9.3250002919376098E-7</c:v>
                </c:pt>
                <c:pt idx="5028">
                  <c:v>9.3199997763804202E-7</c:v>
                </c:pt>
                <c:pt idx="5029">
                  <c:v>9.2699991682820805E-7</c:v>
                </c:pt>
                <c:pt idx="5030">
                  <c:v>9.2649997895932703E-7</c:v>
                </c:pt>
                <c:pt idx="5031">
                  <c:v>9.3299996706264199E-7</c:v>
                </c:pt>
                <c:pt idx="5032">
                  <c:v>9.3299996706264199E-7</c:v>
                </c:pt>
                <c:pt idx="5033">
                  <c:v>9.3250002919376098E-7</c:v>
                </c:pt>
                <c:pt idx="5034">
                  <c:v>9.3149992608232402E-7</c:v>
                </c:pt>
                <c:pt idx="5035">
                  <c:v>9.28000019939645E-7</c:v>
                </c:pt>
                <c:pt idx="5036">
                  <c:v>9.3199997763804202E-7</c:v>
                </c:pt>
                <c:pt idx="5037">
                  <c:v>9.2649997895932703E-7</c:v>
                </c:pt>
                <c:pt idx="5038">
                  <c:v>9.2649997895932703E-7</c:v>
                </c:pt>
                <c:pt idx="5039">
                  <c:v>9.3150003976916196E-7</c:v>
                </c:pt>
                <c:pt idx="5040">
                  <c:v>9.2700003051504599E-7</c:v>
                </c:pt>
                <c:pt idx="5041">
                  <c:v>9.28000019939645E-7</c:v>
                </c:pt>
                <c:pt idx="5042">
                  <c:v>9.28000019939645E-7</c:v>
                </c:pt>
                <c:pt idx="5043">
                  <c:v>9.2750008207076398E-7</c:v>
                </c:pt>
                <c:pt idx="5044">
                  <c:v>9.2600004109044602E-7</c:v>
                </c:pt>
                <c:pt idx="5045">
                  <c:v>9.3250002919376098E-7</c:v>
                </c:pt>
                <c:pt idx="5046">
                  <c:v>9.2599992740360904E-7</c:v>
                </c:pt>
                <c:pt idx="5047">
                  <c:v>9.2649997895932703E-7</c:v>
                </c:pt>
                <c:pt idx="5048">
                  <c:v>9.2649997895932703E-7</c:v>
                </c:pt>
                <c:pt idx="5049">
                  <c:v>9.2600004109044602E-7</c:v>
                </c:pt>
                <c:pt idx="5050">
                  <c:v>9.2499993797900896E-7</c:v>
                </c:pt>
                <c:pt idx="5051">
                  <c:v>9.2549998953472802E-7</c:v>
                </c:pt>
                <c:pt idx="5052">
                  <c:v>9.2600004109044602E-7</c:v>
                </c:pt>
                <c:pt idx="5053">
                  <c:v>9.2549998953472802E-7</c:v>
                </c:pt>
                <c:pt idx="5054">
                  <c:v>9.2549987584788998E-7</c:v>
                </c:pt>
                <c:pt idx="5055">
                  <c:v>9.2499993797900896E-7</c:v>
                </c:pt>
                <c:pt idx="5056">
                  <c:v>9.2550010322156595E-7</c:v>
                </c:pt>
                <c:pt idx="5057">
                  <c:v>9.2549998953472802E-7</c:v>
                </c:pt>
                <c:pt idx="5058">
                  <c:v>9.2499993797900896E-7</c:v>
                </c:pt>
                <c:pt idx="5059">
                  <c:v>9.2499993797900896E-7</c:v>
                </c:pt>
                <c:pt idx="5060">
                  <c:v>9.2999999878884399E-7</c:v>
                </c:pt>
                <c:pt idx="5061">
                  <c:v>9.2499993797900896E-7</c:v>
                </c:pt>
                <c:pt idx="5062">
                  <c:v>9.2450000011012805E-7</c:v>
                </c:pt>
                <c:pt idx="5063">
                  <c:v>9.2499993797900896E-7</c:v>
                </c:pt>
                <c:pt idx="5064">
                  <c:v>9.2450000011012805E-7</c:v>
                </c:pt>
                <c:pt idx="5065">
                  <c:v>9.25000051665847E-7</c:v>
                </c:pt>
                <c:pt idx="5066">
                  <c:v>9.2349989699869099E-7</c:v>
                </c:pt>
                <c:pt idx="5067">
                  <c:v>9.2499993797900896E-7</c:v>
                </c:pt>
                <c:pt idx="5068">
                  <c:v>9.2399994855441005E-7</c:v>
                </c:pt>
                <c:pt idx="5069">
                  <c:v>9.2450000011012805E-7</c:v>
                </c:pt>
                <c:pt idx="5070">
                  <c:v>9.2399994855441005E-7</c:v>
                </c:pt>
                <c:pt idx="5071">
                  <c:v>9.2349989699869099E-7</c:v>
                </c:pt>
                <c:pt idx="5072">
                  <c:v>9.2399994855441005E-7</c:v>
                </c:pt>
                <c:pt idx="5073">
                  <c:v>9.2449988642329096E-7</c:v>
                </c:pt>
                <c:pt idx="5074">
                  <c:v>9.2450000011012805E-7</c:v>
                </c:pt>
                <c:pt idx="5075">
                  <c:v>9.2399994855441005E-7</c:v>
                </c:pt>
                <c:pt idx="5076">
                  <c:v>9.2350001068552903E-7</c:v>
                </c:pt>
                <c:pt idx="5077">
                  <c:v>9.2399994855441005E-7</c:v>
                </c:pt>
                <c:pt idx="5078">
                  <c:v>9.2349989699869099E-7</c:v>
                </c:pt>
                <c:pt idx="5079">
                  <c:v>9.2299995912981103E-7</c:v>
                </c:pt>
                <c:pt idx="5080">
                  <c:v>9.2349989699869099E-7</c:v>
                </c:pt>
                <c:pt idx="5081">
                  <c:v>9.2199991286179199E-7</c:v>
                </c:pt>
                <c:pt idx="5082">
                  <c:v>9.2399994855441005E-7</c:v>
                </c:pt>
                <c:pt idx="5083">
                  <c:v>9.2249990757409197E-7</c:v>
                </c:pt>
                <c:pt idx="5084">
                  <c:v>9.2299995912981103E-7</c:v>
                </c:pt>
                <c:pt idx="5085">
                  <c:v>9.2350001068552903E-7</c:v>
                </c:pt>
                <c:pt idx="5086">
                  <c:v>9.2299990228639196E-7</c:v>
                </c:pt>
                <c:pt idx="5087">
                  <c:v>9.2249990757409197E-7</c:v>
                </c:pt>
                <c:pt idx="5088">
                  <c:v>9.2299995912981103E-7</c:v>
                </c:pt>
                <c:pt idx="5089">
                  <c:v>9.2249990757409197E-7</c:v>
                </c:pt>
                <c:pt idx="5090">
                  <c:v>9.2249990757409197E-7</c:v>
                </c:pt>
                <c:pt idx="5091">
                  <c:v>9.2249990757409197E-7</c:v>
                </c:pt>
                <c:pt idx="5092">
                  <c:v>9.2149991814949296E-7</c:v>
                </c:pt>
                <c:pt idx="5093">
                  <c:v>9.2299995912981103E-7</c:v>
                </c:pt>
                <c:pt idx="5094">
                  <c:v>9.2249990757409197E-7</c:v>
                </c:pt>
                <c:pt idx="5095">
                  <c:v>9.2099992343719297E-7</c:v>
                </c:pt>
                <c:pt idx="5096">
                  <c:v>9.2249990757409197E-7</c:v>
                </c:pt>
                <c:pt idx="5097">
                  <c:v>9.2249990757409197E-7</c:v>
                </c:pt>
                <c:pt idx="5098">
                  <c:v>9.2149991814949296E-7</c:v>
                </c:pt>
                <c:pt idx="5099">
                  <c:v>9.2249990757409197E-7</c:v>
                </c:pt>
                <c:pt idx="5100">
                  <c:v>9.2149991814949296E-7</c:v>
                </c:pt>
                <c:pt idx="5101">
                  <c:v>9.2199991286179199E-7</c:v>
                </c:pt>
                <c:pt idx="5102">
                  <c:v>9.2149991814949296E-7</c:v>
                </c:pt>
                <c:pt idx="5103">
                  <c:v>9.2099998028061204E-7</c:v>
                </c:pt>
                <c:pt idx="5104">
                  <c:v>9.2149991814949296E-7</c:v>
                </c:pt>
                <c:pt idx="5105">
                  <c:v>9.2049992872489299E-7</c:v>
                </c:pt>
                <c:pt idx="5106">
                  <c:v>9.2099992343719297E-7</c:v>
                </c:pt>
                <c:pt idx="5107">
                  <c:v>9.2099992343719297E-7</c:v>
                </c:pt>
                <c:pt idx="5108">
                  <c:v>9.2099980975035504E-7</c:v>
                </c:pt>
                <c:pt idx="5109">
                  <c:v>9.1999993401259396E-7</c:v>
                </c:pt>
                <c:pt idx="5110">
                  <c:v>9.1999993401259396E-7</c:v>
                </c:pt>
                <c:pt idx="5111">
                  <c:v>9.2149991814949296E-7</c:v>
                </c:pt>
                <c:pt idx="5112">
                  <c:v>9.2049987188147497E-7</c:v>
                </c:pt>
                <c:pt idx="5113">
                  <c:v>9.2049987188147497E-7</c:v>
                </c:pt>
                <c:pt idx="5114">
                  <c:v>9.2049987188147497E-7</c:v>
                </c:pt>
                <c:pt idx="5115">
                  <c:v>9.19499882456875E-7</c:v>
                </c:pt>
                <c:pt idx="5116">
                  <c:v>9.2049992872489299E-7</c:v>
                </c:pt>
                <c:pt idx="5117">
                  <c:v>9.2049987188147497E-7</c:v>
                </c:pt>
                <c:pt idx="5118">
                  <c:v>9.1999993401259396E-7</c:v>
                </c:pt>
                <c:pt idx="5119">
                  <c:v>9.1999993401259396E-7</c:v>
                </c:pt>
                <c:pt idx="5120">
                  <c:v>9.19499882456875E-7</c:v>
                </c:pt>
                <c:pt idx="5121">
                  <c:v>9.1849994987569495E-7</c:v>
                </c:pt>
                <c:pt idx="5122">
                  <c:v>9.1749996045109498E-7</c:v>
                </c:pt>
                <c:pt idx="5123">
                  <c:v>9.1799995516339497E-7</c:v>
                </c:pt>
                <c:pt idx="5124">
                  <c:v>9.1849994987569495E-7</c:v>
                </c:pt>
                <c:pt idx="5125">
                  <c:v>9.1699996573879595E-7</c:v>
                </c:pt>
                <c:pt idx="5126">
                  <c:v>9.1799995516339497E-7</c:v>
                </c:pt>
                <c:pt idx="5127">
                  <c:v>9.1799995516339497E-7</c:v>
                </c:pt>
                <c:pt idx="5128">
                  <c:v>9.1749990360767697E-7</c:v>
                </c:pt>
                <c:pt idx="5129">
                  <c:v>9.1799995516339497E-7</c:v>
                </c:pt>
                <c:pt idx="5130">
                  <c:v>9.1749996045109498E-7</c:v>
                </c:pt>
                <c:pt idx="5131">
                  <c:v>9.1799995516339497E-7</c:v>
                </c:pt>
                <c:pt idx="5132">
                  <c:v>9.1799984147655704E-7</c:v>
                </c:pt>
                <c:pt idx="5133">
                  <c:v>9.1799995516339497E-7</c:v>
                </c:pt>
                <c:pt idx="5134">
                  <c:v>9.1699996573879595E-7</c:v>
                </c:pt>
                <c:pt idx="5135">
                  <c:v>9.1699996573879595E-7</c:v>
                </c:pt>
                <c:pt idx="5136">
                  <c:v>9.1749996045109498E-7</c:v>
                </c:pt>
                <c:pt idx="5137">
                  <c:v>9.1749996045109498E-7</c:v>
                </c:pt>
                <c:pt idx="5138">
                  <c:v>9.1700002258221502E-7</c:v>
                </c:pt>
                <c:pt idx="5139">
                  <c:v>9.1849994987569495E-7</c:v>
                </c:pt>
                <c:pt idx="5140">
                  <c:v>9.1749990360767697E-7</c:v>
                </c:pt>
                <c:pt idx="5141">
                  <c:v>9.16499914183077E-7</c:v>
                </c:pt>
                <c:pt idx="5142">
                  <c:v>9.1599997631419598E-7</c:v>
                </c:pt>
                <c:pt idx="5143">
                  <c:v>9.1599997631419598E-7</c:v>
                </c:pt>
                <c:pt idx="5144">
                  <c:v>9.1599997631419598E-7</c:v>
                </c:pt>
                <c:pt idx="5145">
                  <c:v>9.1599997631419598E-7</c:v>
                </c:pt>
                <c:pt idx="5146">
                  <c:v>9.1649997102649597E-7</c:v>
                </c:pt>
                <c:pt idx="5147">
                  <c:v>9.1649997102649597E-7</c:v>
                </c:pt>
                <c:pt idx="5148">
                  <c:v>9.1649997102649597E-7</c:v>
                </c:pt>
                <c:pt idx="5149">
                  <c:v>9.1699996573879595E-7</c:v>
                </c:pt>
                <c:pt idx="5150">
                  <c:v>9.1549992475847798E-7</c:v>
                </c:pt>
                <c:pt idx="5151">
                  <c:v>9.1549998160189695E-7</c:v>
                </c:pt>
                <c:pt idx="5152">
                  <c:v>9.1599997631419598E-7</c:v>
                </c:pt>
                <c:pt idx="5153">
                  <c:v>9.1500004373301604E-7</c:v>
                </c:pt>
                <c:pt idx="5154">
                  <c:v>9.1599997631419598E-7</c:v>
                </c:pt>
                <c:pt idx="5155">
                  <c:v>9.1449999217729698E-7</c:v>
                </c:pt>
                <c:pt idx="5156">
                  <c:v>9.1549998160189695E-7</c:v>
                </c:pt>
                <c:pt idx="5157">
                  <c:v>9.1500004373301604E-7</c:v>
                </c:pt>
                <c:pt idx="5158">
                  <c:v>9.1500004373301604E-7</c:v>
                </c:pt>
                <c:pt idx="5159">
                  <c:v>9.1400005430841702E-7</c:v>
                </c:pt>
                <c:pt idx="5160">
                  <c:v>9.1549992475847798E-7</c:v>
                </c:pt>
                <c:pt idx="5161">
                  <c:v>9.1499998688959696E-7</c:v>
                </c:pt>
                <c:pt idx="5162">
                  <c:v>9.1449999217729698E-7</c:v>
                </c:pt>
                <c:pt idx="5163">
                  <c:v>9.1400005430841702E-7</c:v>
                </c:pt>
                <c:pt idx="5164">
                  <c:v>9.1400005430841702E-7</c:v>
                </c:pt>
                <c:pt idx="5165">
                  <c:v>9.1499998688959696E-7</c:v>
                </c:pt>
                <c:pt idx="5166">
                  <c:v>9.1499998688959696E-7</c:v>
                </c:pt>
                <c:pt idx="5167">
                  <c:v>9.1499998688959696E-7</c:v>
                </c:pt>
                <c:pt idx="5168">
                  <c:v>9.1400005430841702E-7</c:v>
                </c:pt>
                <c:pt idx="5169">
                  <c:v>9.1449999217729698E-7</c:v>
                </c:pt>
                <c:pt idx="5170">
                  <c:v>9.1399999746499795E-7</c:v>
                </c:pt>
                <c:pt idx="5171">
                  <c:v>9.1350000275269796E-7</c:v>
                </c:pt>
                <c:pt idx="5172">
                  <c:v>9.1300006488381705E-7</c:v>
                </c:pt>
                <c:pt idx="5173">
                  <c:v>9.1350000275269796E-7</c:v>
                </c:pt>
                <c:pt idx="5174">
                  <c:v>9.1250001332809905E-7</c:v>
                </c:pt>
                <c:pt idx="5175">
                  <c:v>9.1300006488381705E-7</c:v>
                </c:pt>
                <c:pt idx="5176">
                  <c:v>9.1300006488381705E-7</c:v>
                </c:pt>
                <c:pt idx="5177">
                  <c:v>9.1300006488381705E-7</c:v>
                </c:pt>
                <c:pt idx="5178">
                  <c:v>9.1250001332809905E-7</c:v>
                </c:pt>
                <c:pt idx="5179">
                  <c:v>9.1250001332809905E-7</c:v>
                </c:pt>
                <c:pt idx="5180">
                  <c:v>9.1449999217729698E-7</c:v>
                </c:pt>
                <c:pt idx="5181">
                  <c:v>9.1150002390349898E-7</c:v>
                </c:pt>
                <c:pt idx="5182">
                  <c:v>9.1300006488381705E-7</c:v>
                </c:pt>
                <c:pt idx="5183">
                  <c:v>9.1150002390349898E-7</c:v>
                </c:pt>
                <c:pt idx="5184">
                  <c:v>9.1200007545921803E-7</c:v>
                </c:pt>
                <c:pt idx="5185">
                  <c:v>9.1150002390349898E-7</c:v>
                </c:pt>
                <c:pt idx="5186">
                  <c:v>9.1100002919120005E-7</c:v>
                </c:pt>
                <c:pt idx="5187">
                  <c:v>9.1049997763548099E-7</c:v>
                </c:pt>
                <c:pt idx="5188">
                  <c:v>9.1150002390349898E-7</c:v>
                </c:pt>
                <c:pt idx="5189">
                  <c:v>9.1250001332809905E-7</c:v>
                </c:pt>
                <c:pt idx="5190">
                  <c:v>9.1100002919120005E-7</c:v>
                </c:pt>
                <c:pt idx="5191">
                  <c:v>9.1100008603461902E-7</c:v>
                </c:pt>
                <c:pt idx="5192">
                  <c:v>9.1100008603461902E-7</c:v>
                </c:pt>
                <c:pt idx="5193">
                  <c:v>9.1050003447889996E-7</c:v>
                </c:pt>
                <c:pt idx="5194">
                  <c:v>9.1150002390349898E-7</c:v>
                </c:pt>
                <c:pt idx="5195">
                  <c:v>9.1100002919120005E-7</c:v>
                </c:pt>
                <c:pt idx="5196">
                  <c:v>9.1000003976659997E-7</c:v>
                </c:pt>
                <c:pt idx="5197">
                  <c:v>9.0950004505430105E-7</c:v>
                </c:pt>
                <c:pt idx="5198">
                  <c:v>9.1150002390349898E-7</c:v>
                </c:pt>
                <c:pt idx="5199">
                  <c:v>9.1050003447889996E-7</c:v>
                </c:pt>
                <c:pt idx="5200">
                  <c:v>9.1049986394864295E-7</c:v>
                </c:pt>
                <c:pt idx="5201">
                  <c:v>9.0950004505430105E-7</c:v>
                </c:pt>
                <c:pt idx="5202">
                  <c:v>9.0949998821088198E-7</c:v>
                </c:pt>
                <c:pt idx="5203">
                  <c:v>9.1050003447889996E-7</c:v>
                </c:pt>
                <c:pt idx="5204">
                  <c:v>9.1000003976659997E-7</c:v>
                </c:pt>
                <c:pt idx="5205">
                  <c:v>9.1050003447889996E-7</c:v>
                </c:pt>
                <c:pt idx="5206">
                  <c:v>9.1000003976659997E-7</c:v>
                </c:pt>
                <c:pt idx="5207">
                  <c:v>9.0849999878628296E-7</c:v>
                </c:pt>
                <c:pt idx="5208">
                  <c:v>9.0900005034200096E-7</c:v>
                </c:pt>
                <c:pt idx="5209">
                  <c:v>9.1100008603461902E-7</c:v>
                </c:pt>
                <c:pt idx="5210">
                  <c:v>9.1000003976659997E-7</c:v>
                </c:pt>
                <c:pt idx="5211">
                  <c:v>9.0850005562970097E-7</c:v>
                </c:pt>
                <c:pt idx="5212">
                  <c:v>9.0900005034200096E-7</c:v>
                </c:pt>
                <c:pt idx="5213">
                  <c:v>9.0849999878628296E-7</c:v>
                </c:pt>
                <c:pt idx="5214">
                  <c:v>9.1050003447889996E-7</c:v>
                </c:pt>
                <c:pt idx="5215">
                  <c:v>9.0849999878628296E-7</c:v>
                </c:pt>
                <c:pt idx="5216">
                  <c:v>9.0900005034200096E-7</c:v>
                </c:pt>
                <c:pt idx="5217">
                  <c:v>9.0900005034200096E-7</c:v>
                </c:pt>
                <c:pt idx="5218">
                  <c:v>9.0849999878628296E-7</c:v>
                </c:pt>
                <c:pt idx="5219">
                  <c:v>9.0849999878628296E-7</c:v>
                </c:pt>
                <c:pt idx="5220">
                  <c:v>9.0900005034200096E-7</c:v>
                </c:pt>
                <c:pt idx="5221">
                  <c:v>9.0900005034200096E-7</c:v>
                </c:pt>
                <c:pt idx="5222">
                  <c:v>9.0950004505430105E-7</c:v>
                </c:pt>
                <c:pt idx="5223">
                  <c:v>9.0750000936168299E-7</c:v>
                </c:pt>
                <c:pt idx="5224">
                  <c:v>9.0800006091740205E-7</c:v>
                </c:pt>
                <c:pt idx="5225">
                  <c:v>9.0900005034200096E-7</c:v>
                </c:pt>
                <c:pt idx="5226">
                  <c:v>9.1000009661001905E-7</c:v>
                </c:pt>
                <c:pt idx="5227">
                  <c:v>9.0849999878628296E-7</c:v>
                </c:pt>
                <c:pt idx="5228">
                  <c:v>9.0750000936168299E-7</c:v>
                </c:pt>
                <c:pt idx="5229">
                  <c:v>9.0849999878628296E-7</c:v>
                </c:pt>
                <c:pt idx="5230">
                  <c:v>9.0799994723056401E-7</c:v>
                </c:pt>
                <c:pt idx="5231">
                  <c:v>9.0849999878628296E-7</c:v>
                </c:pt>
                <c:pt idx="5232">
                  <c:v>9.0799994723056401E-7</c:v>
                </c:pt>
                <c:pt idx="5233">
                  <c:v>9.0849999878628296E-7</c:v>
                </c:pt>
                <c:pt idx="5234">
                  <c:v>9.0799994723056401E-7</c:v>
                </c:pt>
                <c:pt idx="5235">
                  <c:v>9.0799994723056401E-7</c:v>
                </c:pt>
                <c:pt idx="5236">
                  <c:v>9.0750000936168299E-7</c:v>
                </c:pt>
                <c:pt idx="5237">
                  <c:v>9.0750000936168299E-7</c:v>
                </c:pt>
                <c:pt idx="5238">
                  <c:v>9.0699995780596499E-7</c:v>
                </c:pt>
                <c:pt idx="5239">
                  <c:v>9.0650001993708397E-7</c:v>
                </c:pt>
                <c:pt idx="5240">
                  <c:v>9.0750000936168299E-7</c:v>
                </c:pt>
                <c:pt idx="5241">
                  <c:v>9.0650001993708397E-7</c:v>
                </c:pt>
                <c:pt idx="5242">
                  <c:v>9.0649990625024604E-7</c:v>
                </c:pt>
                <c:pt idx="5243">
                  <c:v>9.0750000936168299E-7</c:v>
                </c:pt>
                <c:pt idx="5244">
                  <c:v>9.0750000936168299E-7</c:v>
                </c:pt>
                <c:pt idx="5245">
                  <c:v>9.0699995780596499E-7</c:v>
                </c:pt>
                <c:pt idx="5246">
                  <c:v>9.0599996838136502E-7</c:v>
                </c:pt>
                <c:pt idx="5247">
                  <c:v>9.0800006091740205E-7</c:v>
                </c:pt>
                <c:pt idx="5248">
                  <c:v>9.0599996838136502E-7</c:v>
                </c:pt>
                <c:pt idx="5249">
                  <c:v>9.0700007149280197E-7</c:v>
                </c:pt>
                <c:pt idx="5250">
                  <c:v>9.0599996838136502E-7</c:v>
                </c:pt>
                <c:pt idx="5251">
                  <c:v>9.0599996838136502E-7</c:v>
                </c:pt>
                <c:pt idx="5252">
                  <c:v>9.0550003051248495E-7</c:v>
                </c:pt>
                <c:pt idx="5253">
                  <c:v>9.0599996838136502E-7</c:v>
                </c:pt>
                <c:pt idx="5254">
                  <c:v>9.0599996838136502E-7</c:v>
                </c:pt>
                <c:pt idx="5255">
                  <c:v>9.04999978956766E-7</c:v>
                </c:pt>
                <c:pt idx="5256">
                  <c:v>9.0549991682564702E-7</c:v>
                </c:pt>
                <c:pt idx="5257">
                  <c:v>9.04999978956766E-7</c:v>
                </c:pt>
                <c:pt idx="5258">
                  <c:v>9.0550003051248495E-7</c:v>
                </c:pt>
                <c:pt idx="5259">
                  <c:v>9.0550003051248495E-7</c:v>
                </c:pt>
                <c:pt idx="5260">
                  <c:v>9.0450004108788498E-7</c:v>
                </c:pt>
                <c:pt idx="5261">
                  <c:v>9.0450004108788498E-7</c:v>
                </c:pt>
                <c:pt idx="5262">
                  <c:v>9.04999978956766E-7</c:v>
                </c:pt>
                <c:pt idx="5263">
                  <c:v>9.0450004108788498E-7</c:v>
                </c:pt>
                <c:pt idx="5264">
                  <c:v>9.0449992740104705E-7</c:v>
                </c:pt>
                <c:pt idx="5265">
                  <c:v>9.0399998953216699E-7</c:v>
                </c:pt>
                <c:pt idx="5266">
                  <c:v>9.0349993797644803E-7</c:v>
                </c:pt>
                <c:pt idx="5267">
                  <c:v>9.0399998953216699E-7</c:v>
                </c:pt>
                <c:pt idx="5268">
                  <c:v>9.0449992740104705E-7</c:v>
                </c:pt>
                <c:pt idx="5269">
                  <c:v>9.0399998953216699E-7</c:v>
                </c:pt>
                <c:pt idx="5270">
                  <c:v>9.0349993797644803E-7</c:v>
                </c:pt>
                <c:pt idx="5271">
                  <c:v>9.0350005166328597E-7</c:v>
                </c:pt>
                <c:pt idx="5272">
                  <c:v>9.0399998953216699E-7</c:v>
                </c:pt>
                <c:pt idx="5273">
                  <c:v>9.0350005166328597E-7</c:v>
                </c:pt>
                <c:pt idx="5274">
                  <c:v>9.0399998953216699E-7</c:v>
                </c:pt>
                <c:pt idx="5275">
                  <c:v>9.0249994855184902E-7</c:v>
                </c:pt>
                <c:pt idx="5276">
                  <c:v>9.0249994855184902E-7</c:v>
                </c:pt>
                <c:pt idx="5277">
                  <c:v>9.04999978956766E-7</c:v>
                </c:pt>
                <c:pt idx="5278">
                  <c:v>9.0249994855184902E-7</c:v>
                </c:pt>
                <c:pt idx="5279">
                  <c:v>9.0100002125836898E-7</c:v>
                </c:pt>
                <c:pt idx="5280">
                  <c:v>9.0199989699612996E-7</c:v>
                </c:pt>
                <c:pt idx="5281">
                  <c:v>9.02000010682968E-7</c:v>
                </c:pt>
                <c:pt idx="5282">
                  <c:v>9.0150007281408698E-7</c:v>
                </c:pt>
                <c:pt idx="5283">
                  <c:v>9.0149995912724905E-7</c:v>
                </c:pt>
                <c:pt idx="5284">
                  <c:v>9.0349993797644803E-7</c:v>
                </c:pt>
                <c:pt idx="5285">
                  <c:v>9.0000003183376901E-7</c:v>
                </c:pt>
                <c:pt idx="5286">
                  <c:v>9.0149995912724905E-7</c:v>
                </c:pt>
                <c:pt idx="5287">
                  <c:v>8.9999991814693203E-7</c:v>
                </c:pt>
                <c:pt idx="5288">
                  <c:v>9.0199989699612996E-7</c:v>
                </c:pt>
                <c:pt idx="5289">
                  <c:v>9.0149995912724905E-7</c:v>
                </c:pt>
                <c:pt idx="5290">
                  <c:v>9.0149995912724905E-7</c:v>
                </c:pt>
                <c:pt idx="5291">
                  <c:v>9.0149990228383103E-7</c:v>
                </c:pt>
                <c:pt idx="5292">
                  <c:v>9.0149990228383103E-7</c:v>
                </c:pt>
                <c:pt idx="5293">
                  <c:v>9.0100002125836898E-7</c:v>
                </c:pt>
                <c:pt idx="5294">
                  <c:v>9.0049996970265003E-7</c:v>
                </c:pt>
                <c:pt idx="5295">
                  <c:v>9.0099990757153105E-7</c:v>
                </c:pt>
                <c:pt idx="5296">
                  <c:v>8.9999991814693203E-7</c:v>
                </c:pt>
                <c:pt idx="5297">
                  <c:v>8.9999991814693203E-7</c:v>
                </c:pt>
                <c:pt idx="5298">
                  <c:v>9.0100002125836898E-7</c:v>
                </c:pt>
                <c:pt idx="5299">
                  <c:v>9.0049996970265003E-7</c:v>
                </c:pt>
                <c:pt idx="5300">
                  <c:v>9.0049996970265003E-7</c:v>
                </c:pt>
                <c:pt idx="5301">
                  <c:v>8.9949998027805101E-7</c:v>
                </c:pt>
                <c:pt idx="5302">
                  <c:v>8.9900004240917E-7</c:v>
                </c:pt>
                <c:pt idx="5303">
                  <c:v>8.9849999085345104E-7</c:v>
                </c:pt>
                <c:pt idx="5304">
                  <c:v>8.9849999085345104E-7</c:v>
                </c:pt>
                <c:pt idx="5305">
                  <c:v>8.9949998027805101E-7</c:v>
                </c:pt>
                <c:pt idx="5306">
                  <c:v>8.9900004240917E-7</c:v>
                </c:pt>
                <c:pt idx="5307">
                  <c:v>8.9849999085345104E-7</c:v>
                </c:pt>
                <c:pt idx="5308">
                  <c:v>8.9900004240917E-7</c:v>
                </c:pt>
                <c:pt idx="5309">
                  <c:v>8.9900004240917E-7</c:v>
                </c:pt>
                <c:pt idx="5310">
                  <c:v>8.9899992872233196E-7</c:v>
                </c:pt>
                <c:pt idx="5311">
                  <c:v>8.9900004240917E-7</c:v>
                </c:pt>
                <c:pt idx="5312">
                  <c:v>8.9799993929773305E-7</c:v>
                </c:pt>
                <c:pt idx="5313">
                  <c:v>8.9799993929773305E-7</c:v>
                </c:pt>
                <c:pt idx="5314">
                  <c:v>8.9800005298457098E-7</c:v>
                </c:pt>
                <c:pt idx="5315">
                  <c:v>8.9849999085345104E-7</c:v>
                </c:pt>
                <c:pt idx="5316">
                  <c:v>8.9849999085345104E-7</c:v>
                </c:pt>
                <c:pt idx="5317">
                  <c:v>8.9800005298457098E-7</c:v>
                </c:pt>
                <c:pt idx="5318">
                  <c:v>8.9750000142885203E-7</c:v>
                </c:pt>
                <c:pt idx="5319">
                  <c:v>8.9800005298457098E-7</c:v>
                </c:pt>
                <c:pt idx="5320">
                  <c:v>8.9799993929773305E-7</c:v>
                </c:pt>
                <c:pt idx="5321">
                  <c:v>8.9750000142885203E-7</c:v>
                </c:pt>
                <c:pt idx="5322">
                  <c:v>8.9650001200425301E-7</c:v>
                </c:pt>
                <c:pt idx="5323">
                  <c:v>8.9700006355997101E-7</c:v>
                </c:pt>
                <c:pt idx="5324">
                  <c:v>8.9650001200425301E-7</c:v>
                </c:pt>
                <c:pt idx="5325">
                  <c:v>8.9750011511568996E-7</c:v>
                </c:pt>
                <c:pt idx="5326">
                  <c:v>8.9700006355997101E-7</c:v>
                </c:pt>
                <c:pt idx="5327">
                  <c:v>8.9600007413537199E-7</c:v>
                </c:pt>
                <c:pt idx="5328">
                  <c:v>8.9650001200425301E-7</c:v>
                </c:pt>
                <c:pt idx="5329">
                  <c:v>8.9700006355997101E-7</c:v>
                </c:pt>
                <c:pt idx="5330">
                  <c:v>8.9700006355997101E-7</c:v>
                </c:pt>
                <c:pt idx="5331">
                  <c:v>8.9650012569108999E-7</c:v>
                </c:pt>
                <c:pt idx="5332">
                  <c:v>8.9700006355997101E-7</c:v>
                </c:pt>
                <c:pt idx="5333">
                  <c:v>8.9600007413537199E-7</c:v>
                </c:pt>
                <c:pt idx="5334">
                  <c:v>8.9650012569108999E-7</c:v>
                </c:pt>
                <c:pt idx="5335">
                  <c:v>8.9650001200425301E-7</c:v>
                </c:pt>
                <c:pt idx="5336">
                  <c:v>8.9650001200425301E-7</c:v>
                </c:pt>
                <c:pt idx="5337">
                  <c:v>8.9550002257965304E-7</c:v>
                </c:pt>
                <c:pt idx="5338">
                  <c:v>8.9450003315505402E-7</c:v>
                </c:pt>
                <c:pt idx="5339">
                  <c:v>8.9650001200425301E-7</c:v>
                </c:pt>
                <c:pt idx="5340">
                  <c:v>8.9550002257965304E-7</c:v>
                </c:pt>
                <c:pt idx="5341">
                  <c:v>8.9550002257965304E-7</c:v>
                </c:pt>
                <c:pt idx="5342">
                  <c:v>8.9500008471077297E-7</c:v>
                </c:pt>
                <c:pt idx="5343">
                  <c:v>8.9700006355997101E-7</c:v>
                </c:pt>
                <c:pt idx="5344">
                  <c:v>8.9550002257965304E-7</c:v>
                </c:pt>
                <c:pt idx="5345">
                  <c:v>8.9700006355997101E-7</c:v>
                </c:pt>
                <c:pt idx="5346">
                  <c:v>8.9500008471077297E-7</c:v>
                </c:pt>
                <c:pt idx="5347">
                  <c:v>8.9600007413537199E-7</c:v>
                </c:pt>
                <c:pt idx="5348">
                  <c:v>8.9600007413537199E-7</c:v>
                </c:pt>
                <c:pt idx="5349">
                  <c:v>8.9499997102393504E-7</c:v>
                </c:pt>
                <c:pt idx="5350">
                  <c:v>8.9450003315505402E-7</c:v>
                </c:pt>
                <c:pt idx="5351">
                  <c:v>8.9500008471077297E-7</c:v>
                </c:pt>
                <c:pt idx="5352">
                  <c:v>8.9449997631163495E-7</c:v>
                </c:pt>
                <c:pt idx="5353">
                  <c:v>8.9450003315505402E-7</c:v>
                </c:pt>
                <c:pt idx="5354">
                  <c:v>8.9550013626649097E-7</c:v>
                </c:pt>
                <c:pt idx="5355">
                  <c:v>8.9399998159933602E-7</c:v>
                </c:pt>
                <c:pt idx="5356">
                  <c:v>8.9399998159933602E-7</c:v>
                </c:pt>
                <c:pt idx="5357">
                  <c:v>8.9299999217473595E-7</c:v>
                </c:pt>
                <c:pt idx="5358">
                  <c:v>8.9350004373045501E-7</c:v>
                </c:pt>
                <c:pt idx="5359">
                  <c:v>8.9350004373045501E-7</c:v>
                </c:pt>
                <c:pt idx="5360">
                  <c:v>8.9299999217473595E-7</c:v>
                </c:pt>
                <c:pt idx="5361">
                  <c:v>8.94000095286173E-7</c:v>
                </c:pt>
                <c:pt idx="5362">
                  <c:v>8.9450003315505402E-7</c:v>
                </c:pt>
                <c:pt idx="5363">
                  <c:v>8.9399998159933602E-7</c:v>
                </c:pt>
                <c:pt idx="5364">
                  <c:v>8.9200000275013704E-7</c:v>
                </c:pt>
                <c:pt idx="5365">
                  <c:v>8.9299999217473595E-7</c:v>
                </c:pt>
                <c:pt idx="5366">
                  <c:v>8.9399998159933602E-7</c:v>
                </c:pt>
                <c:pt idx="5367">
                  <c:v>8.9299999217473595E-7</c:v>
                </c:pt>
                <c:pt idx="5368">
                  <c:v>8.9249999746243702E-7</c:v>
                </c:pt>
                <c:pt idx="5369">
                  <c:v>8.9250005430585504E-7</c:v>
                </c:pt>
                <c:pt idx="5370">
                  <c:v>8.9200000275013704E-7</c:v>
                </c:pt>
                <c:pt idx="5371">
                  <c:v>8.9299999217473595E-7</c:v>
                </c:pt>
                <c:pt idx="5372">
                  <c:v>8.9350004373045501E-7</c:v>
                </c:pt>
                <c:pt idx="5373">
                  <c:v>8.9250005430585504E-7</c:v>
                </c:pt>
                <c:pt idx="5374">
                  <c:v>8.9299999217473595E-7</c:v>
                </c:pt>
                <c:pt idx="5375">
                  <c:v>8.9099995648211895E-7</c:v>
                </c:pt>
                <c:pt idx="5376">
                  <c:v>8.9249999746243702E-7</c:v>
                </c:pt>
                <c:pt idx="5377">
                  <c:v>8.9150006488125602E-7</c:v>
                </c:pt>
                <c:pt idx="5378">
                  <c:v>8.9199994590671796E-7</c:v>
                </c:pt>
                <c:pt idx="5379">
                  <c:v>8.9299999217473595E-7</c:v>
                </c:pt>
                <c:pt idx="5380">
                  <c:v>8.9200000275013704E-7</c:v>
                </c:pt>
                <c:pt idx="5381">
                  <c:v>8.9150006488125602E-7</c:v>
                </c:pt>
                <c:pt idx="5382">
                  <c:v>8.9150000803783705E-7</c:v>
                </c:pt>
                <c:pt idx="5383">
                  <c:v>8.9099995648211895E-7</c:v>
                </c:pt>
                <c:pt idx="5384">
                  <c:v>8.9250005430585504E-7</c:v>
                </c:pt>
                <c:pt idx="5385">
                  <c:v>8.9250005430585504E-7</c:v>
                </c:pt>
                <c:pt idx="5386">
                  <c:v>8.9150000803783705E-7</c:v>
                </c:pt>
                <c:pt idx="5387">
                  <c:v>8.9099995648211895E-7</c:v>
                </c:pt>
                <c:pt idx="5388">
                  <c:v>8.9149989435099997E-7</c:v>
                </c:pt>
                <c:pt idx="5389">
                  <c:v>8.9200000275013704E-7</c:v>
                </c:pt>
                <c:pt idx="5390">
                  <c:v>8.9150000803783705E-7</c:v>
                </c:pt>
                <c:pt idx="5391">
                  <c:v>8.9200000275013704E-7</c:v>
                </c:pt>
                <c:pt idx="5392">
                  <c:v>8.9099995648211895E-7</c:v>
                </c:pt>
                <c:pt idx="5393">
                  <c:v>8.8950002918863902E-7</c:v>
                </c:pt>
                <c:pt idx="5394">
                  <c:v>8.9150000803783705E-7</c:v>
                </c:pt>
                <c:pt idx="5395">
                  <c:v>8.904999049264E-7</c:v>
                </c:pt>
                <c:pt idx="5396">
                  <c:v>8.9050001861323804E-7</c:v>
                </c:pt>
                <c:pt idx="5397">
                  <c:v>8.9000002390093805E-7</c:v>
                </c:pt>
                <c:pt idx="5398">
                  <c:v>8.8799998820832105E-7</c:v>
                </c:pt>
                <c:pt idx="5399">
                  <c:v>8.8950002918863902E-7</c:v>
                </c:pt>
                <c:pt idx="5400">
                  <c:v>8.8850003976403905E-7</c:v>
                </c:pt>
                <c:pt idx="5401">
                  <c:v>8.9000002390093805E-7</c:v>
                </c:pt>
                <c:pt idx="5402">
                  <c:v>8.8949991550180098E-7</c:v>
                </c:pt>
                <c:pt idx="5403">
                  <c:v>8.9050001861323804E-7</c:v>
                </c:pt>
                <c:pt idx="5404">
                  <c:v>8.8899997763291996E-7</c:v>
                </c:pt>
                <c:pt idx="5405">
                  <c:v>8.8949991550180098E-7</c:v>
                </c:pt>
                <c:pt idx="5406">
                  <c:v>8.8899986394608203E-7</c:v>
                </c:pt>
                <c:pt idx="5407">
                  <c:v>8.8849992607720196E-7</c:v>
                </c:pt>
                <c:pt idx="5408">
                  <c:v>8.8899997763291996E-7</c:v>
                </c:pt>
                <c:pt idx="5409">
                  <c:v>8.8850003976403905E-7</c:v>
                </c:pt>
                <c:pt idx="5410">
                  <c:v>8.8900003447633903E-7</c:v>
                </c:pt>
                <c:pt idx="5411">
                  <c:v>8.8899997763291996E-7</c:v>
                </c:pt>
                <c:pt idx="5412">
                  <c:v>8.8799998820832105E-7</c:v>
                </c:pt>
                <c:pt idx="5413">
                  <c:v>8.8950002918863902E-7</c:v>
                </c:pt>
                <c:pt idx="5414">
                  <c:v>8.8850009660745802E-7</c:v>
                </c:pt>
                <c:pt idx="5415">
                  <c:v>8.8850003976403905E-7</c:v>
                </c:pt>
                <c:pt idx="5416">
                  <c:v>8.8899997763291996E-7</c:v>
                </c:pt>
                <c:pt idx="5417">
                  <c:v>8.8750005033944003E-7</c:v>
                </c:pt>
                <c:pt idx="5418">
                  <c:v>8.8750005033944003E-7</c:v>
                </c:pt>
                <c:pt idx="5419">
                  <c:v>8.8849992607720196E-7</c:v>
                </c:pt>
                <c:pt idx="5420">
                  <c:v>8.8849992607720196E-7</c:v>
                </c:pt>
                <c:pt idx="5421">
                  <c:v>8.8850003976403905E-7</c:v>
                </c:pt>
                <c:pt idx="5422">
                  <c:v>8.8799998820832105E-7</c:v>
                </c:pt>
                <c:pt idx="5423">
                  <c:v>8.8799998820832105E-7</c:v>
                </c:pt>
                <c:pt idx="5424">
                  <c:v>8.8799998820832105E-7</c:v>
                </c:pt>
                <c:pt idx="5425">
                  <c:v>8.8699999878372097E-7</c:v>
                </c:pt>
                <c:pt idx="5426">
                  <c:v>8.8750005033944003E-7</c:v>
                </c:pt>
                <c:pt idx="5427">
                  <c:v>8.8699999878372097E-7</c:v>
                </c:pt>
                <c:pt idx="5428">
                  <c:v>8.8750005033944003E-7</c:v>
                </c:pt>
                <c:pt idx="5429">
                  <c:v>8.8750005033944003E-7</c:v>
                </c:pt>
                <c:pt idx="5430">
                  <c:v>8.8799998820832105E-7</c:v>
                </c:pt>
                <c:pt idx="5431">
                  <c:v>8.8750005033944003E-7</c:v>
                </c:pt>
                <c:pt idx="5432">
                  <c:v>8.8650006091484101E-7</c:v>
                </c:pt>
                <c:pt idx="5433">
                  <c:v>8.8650006091484101E-7</c:v>
                </c:pt>
                <c:pt idx="5434">
                  <c:v>8.8699999878372097E-7</c:v>
                </c:pt>
                <c:pt idx="5435">
                  <c:v>8.8699999878372097E-7</c:v>
                </c:pt>
                <c:pt idx="5436">
                  <c:v>8.8650006091484101E-7</c:v>
                </c:pt>
                <c:pt idx="5437">
                  <c:v>8.8700005562714005E-7</c:v>
                </c:pt>
                <c:pt idx="5438">
                  <c:v>8.8699999878372097E-7</c:v>
                </c:pt>
                <c:pt idx="5439">
                  <c:v>8.8699999878372097E-7</c:v>
                </c:pt>
                <c:pt idx="5440">
                  <c:v>8.8600000935912196E-7</c:v>
                </c:pt>
                <c:pt idx="5441">
                  <c:v>8.8600000935912196E-7</c:v>
                </c:pt>
                <c:pt idx="5442">
                  <c:v>8.8600000935912196E-7</c:v>
                </c:pt>
                <c:pt idx="5443">
                  <c:v>8.8500001993452305E-7</c:v>
                </c:pt>
                <c:pt idx="5444">
                  <c:v>8.8550007149024105E-7</c:v>
                </c:pt>
                <c:pt idx="5445">
                  <c:v>8.8650006091484101E-7</c:v>
                </c:pt>
                <c:pt idx="5446">
                  <c:v>8.8650006091484101E-7</c:v>
                </c:pt>
                <c:pt idx="5447">
                  <c:v>8.8550007149024105E-7</c:v>
                </c:pt>
                <c:pt idx="5448">
                  <c:v>8.8650006091484101E-7</c:v>
                </c:pt>
                <c:pt idx="5449">
                  <c:v>8.8500001993452305E-7</c:v>
                </c:pt>
                <c:pt idx="5450">
                  <c:v>8.8500001993452305E-7</c:v>
                </c:pt>
                <c:pt idx="5451">
                  <c:v>8.8450008206564203E-7</c:v>
                </c:pt>
                <c:pt idx="5452">
                  <c:v>8.8600006620254103E-7</c:v>
                </c:pt>
                <c:pt idx="5453">
                  <c:v>8.8450008206564203E-7</c:v>
                </c:pt>
                <c:pt idx="5454">
                  <c:v>8.8550007149024105E-7</c:v>
                </c:pt>
                <c:pt idx="5455">
                  <c:v>8.8550007149024105E-7</c:v>
                </c:pt>
                <c:pt idx="5456">
                  <c:v>8.8500001993452305E-7</c:v>
                </c:pt>
                <c:pt idx="5457">
                  <c:v>8.8400003050992297E-7</c:v>
                </c:pt>
                <c:pt idx="5458">
                  <c:v>8.8550007149024105E-7</c:v>
                </c:pt>
                <c:pt idx="5459">
                  <c:v>8.8550007149024105E-7</c:v>
                </c:pt>
                <c:pt idx="5460">
                  <c:v>8.8450008206564203E-7</c:v>
                </c:pt>
                <c:pt idx="5461">
                  <c:v>8.8500001993452305E-7</c:v>
                </c:pt>
                <c:pt idx="5462">
                  <c:v>8.8450008206564203E-7</c:v>
                </c:pt>
                <c:pt idx="5463">
                  <c:v>8.8450008206564203E-7</c:v>
                </c:pt>
                <c:pt idx="5464">
                  <c:v>8.8450008206564203E-7</c:v>
                </c:pt>
                <c:pt idx="5465">
                  <c:v>8.8500001993452305E-7</c:v>
                </c:pt>
                <c:pt idx="5466">
                  <c:v>8.8550007149024105E-7</c:v>
                </c:pt>
                <c:pt idx="5467">
                  <c:v>8.8550007149024105E-7</c:v>
                </c:pt>
                <c:pt idx="5468">
                  <c:v>8.8450008206564203E-7</c:v>
                </c:pt>
                <c:pt idx="5469">
                  <c:v>8.8500001993452305E-7</c:v>
                </c:pt>
                <c:pt idx="5470">
                  <c:v>8.8250010321644304E-7</c:v>
                </c:pt>
                <c:pt idx="5471">
                  <c:v>8.8450008206564203E-7</c:v>
                </c:pt>
                <c:pt idx="5472">
                  <c:v>8.8450008206564203E-7</c:v>
                </c:pt>
                <c:pt idx="5473">
                  <c:v>8.8350009264104301E-7</c:v>
                </c:pt>
                <c:pt idx="5474">
                  <c:v>8.8450008206564203E-7</c:v>
                </c:pt>
                <c:pt idx="5475">
                  <c:v>8.8400003050992297E-7</c:v>
                </c:pt>
                <c:pt idx="5476">
                  <c:v>8.8400003050992297E-7</c:v>
                </c:pt>
                <c:pt idx="5477">
                  <c:v>8.8400003050992297E-7</c:v>
                </c:pt>
                <c:pt idx="5478">
                  <c:v>8.8350009264104301E-7</c:v>
                </c:pt>
                <c:pt idx="5479">
                  <c:v>8.8500001993452305E-7</c:v>
                </c:pt>
                <c:pt idx="5480">
                  <c:v>8.8400003050992297E-7</c:v>
                </c:pt>
                <c:pt idx="5481">
                  <c:v>8.8300004108532395E-7</c:v>
                </c:pt>
                <c:pt idx="5482">
                  <c:v>8.8250010321644304E-7</c:v>
                </c:pt>
                <c:pt idx="5483">
                  <c:v>8.8350009264104301E-7</c:v>
                </c:pt>
                <c:pt idx="5484">
                  <c:v>8.8350009264104301E-7</c:v>
                </c:pt>
                <c:pt idx="5485">
                  <c:v>8.8450008206564203E-7</c:v>
                </c:pt>
                <c:pt idx="5486">
                  <c:v>8.8250010321644304E-7</c:v>
                </c:pt>
                <c:pt idx="5487">
                  <c:v>8.8400003050992297E-7</c:v>
                </c:pt>
                <c:pt idx="5488">
                  <c:v>8.8250010321644304E-7</c:v>
                </c:pt>
                <c:pt idx="5489">
                  <c:v>8.8250010321644304E-7</c:v>
                </c:pt>
                <c:pt idx="5490">
                  <c:v>8.8349997895420497E-7</c:v>
                </c:pt>
                <c:pt idx="5491">
                  <c:v>8.8300004108532395E-7</c:v>
                </c:pt>
                <c:pt idx="5492">
                  <c:v>8.8300009792874303E-7</c:v>
                </c:pt>
                <c:pt idx="5493">
                  <c:v>8.8300004108532395E-7</c:v>
                </c:pt>
                <c:pt idx="5494">
                  <c:v>8.8200005166072504E-7</c:v>
                </c:pt>
                <c:pt idx="5495">
                  <c:v>8.8150011379184402E-7</c:v>
                </c:pt>
                <c:pt idx="5496">
                  <c:v>8.8150011379184402E-7</c:v>
                </c:pt>
                <c:pt idx="5497">
                  <c:v>8.8300009792874303E-7</c:v>
                </c:pt>
                <c:pt idx="5498">
                  <c:v>8.8200005166072504E-7</c:v>
                </c:pt>
                <c:pt idx="5499">
                  <c:v>8.8150000010500599E-7</c:v>
                </c:pt>
                <c:pt idx="5500">
                  <c:v>8.8200005166072504E-7</c:v>
                </c:pt>
                <c:pt idx="5501">
                  <c:v>8.8200010850414401E-7</c:v>
                </c:pt>
                <c:pt idx="5502">
                  <c:v>8.8150011379184402E-7</c:v>
                </c:pt>
                <c:pt idx="5503">
                  <c:v>8.8200005166072504E-7</c:v>
                </c:pt>
                <c:pt idx="5504">
                  <c:v>8.8200005166072504E-7</c:v>
                </c:pt>
                <c:pt idx="5505">
                  <c:v>8.8000007281152595E-7</c:v>
                </c:pt>
                <c:pt idx="5506">
                  <c:v>8.8150011379184402E-7</c:v>
                </c:pt>
                <c:pt idx="5507">
                  <c:v>8.8150011379184402E-7</c:v>
                </c:pt>
                <c:pt idx="5508">
                  <c:v>8.8100011907954404E-7</c:v>
                </c:pt>
                <c:pt idx="5509">
                  <c:v>8.8200005166072504E-7</c:v>
                </c:pt>
                <c:pt idx="5510">
                  <c:v>8.7999995912468802E-7</c:v>
                </c:pt>
                <c:pt idx="5511">
                  <c:v>8.8000012965494502E-7</c:v>
                </c:pt>
                <c:pt idx="5512">
                  <c:v>8.8000007281152595E-7</c:v>
                </c:pt>
                <c:pt idx="5513">
                  <c:v>8.7950013494264504E-7</c:v>
                </c:pt>
                <c:pt idx="5514">
                  <c:v>8.7950002125580795E-7</c:v>
                </c:pt>
                <c:pt idx="5515">
                  <c:v>8.8050012436724501E-7</c:v>
                </c:pt>
                <c:pt idx="5516">
                  <c:v>8.8100006223612497E-7</c:v>
                </c:pt>
                <c:pt idx="5517">
                  <c:v>8.7900008338692704E-7</c:v>
                </c:pt>
                <c:pt idx="5518">
                  <c:v>8.7850003183120798E-7</c:v>
                </c:pt>
                <c:pt idx="5519">
                  <c:v>8.8000007281152595E-7</c:v>
                </c:pt>
                <c:pt idx="5520">
                  <c:v>8.7900008338692704E-7</c:v>
                </c:pt>
                <c:pt idx="5521">
                  <c:v>8.8000007281152595E-7</c:v>
                </c:pt>
                <c:pt idx="5522">
                  <c:v>8.7850003183120798E-7</c:v>
                </c:pt>
                <c:pt idx="5523">
                  <c:v>8.78999969700089E-7</c:v>
                </c:pt>
                <c:pt idx="5524">
                  <c:v>8.7900008338692704E-7</c:v>
                </c:pt>
                <c:pt idx="5525">
                  <c:v>8.7900008338692704E-7</c:v>
                </c:pt>
                <c:pt idx="5526">
                  <c:v>8.7900008338692704E-7</c:v>
                </c:pt>
                <c:pt idx="5527">
                  <c:v>8.7850003183120798E-7</c:v>
                </c:pt>
                <c:pt idx="5528">
                  <c:v>8.7900008338692704E-7</c:v>
                </c:pt>
                <c:pt idx="5529">
                  <c:v>8.78999969700089E-7</c:v>
                </c:pt>
                <c:pt idx="5530">
                  <c:v>8.7850003183120798E-7</c:v>
                </c:pt>
                <c:pt idx="5531">
                  <c:v>8.7850003183120798E-7</c:v>
                </c:pt>
                <c:pt idx="5532">
                  <c:v>8.7750004240660896E-7</c:v>
                </c:pt>
                <c:pt idx="5533">
                  <c:v>8.7699999085089001E-7</c:v>
                </c:pt>
                <c:pt idx="5534">
                  <c:v>8.7850003183120798E-7</c:v>
                </c:pt>
                <c:pt idx="5535">
                  <c:v>8.7800009396232696E-7</c:v>
                </c:pt>
                <c:pt idx="5536">
                  <c:v>8.7750004240660896E-7</c:v>
                </c:pt>
                <c:pt idx="5537">
                  <c:v>8.7750004240660896E-7</c:v>
                </c:pt>
                <c:pt idx="5538">
                  <c:v>8.7800009396232696E-7</c:v>
                </c:pt>
                <c:pt idx="5539">
                  <c:v>8.7750004240660896E-7</c:v>
                </c:pt>
                <c:pt idx="5540">
                  <c:v>8.7699999085089001E-7</c:v>
                </c:pt>
                <c:pt idx="5541">
                  <c:v>8.7699999085089001E-7</c:v>
                </c:pt>
                <c:pt idx="5542">
                  <c:v>8.7750004240660896E-7</c:v>
                </c:pt>
                <c:pt idx="5543">
                  <c:v>8.7800009396232696E-7</c:v>
                </c:pt>
                <c:pt idx="5544">
                  <c:v>8.7549994987057204E-7</c:v>
                </c:pt>
                <c:pt idx="5545">
                  <c:v>8.7799998027548998E-7</c:v>
                </c:pt>
                <c:pt idx="5546">
                  <c:v>8.76000001426291E-7</c:v>
                </c:pt>
                <c:pt idx="5547">
                  <c:v>8.7650005298200995E-7</c:v>
                </c:pt>
                <c:pt idx="5548">
                  <c:v>8.7650005298200995E-7</c:v>
                </c:pt>
                <c:pt idx="5549">
                  <c:v>8.7650005298200995E-7</c:v>
                </c:pt>
                <c:pt idx="5550">
                  <c:v>8.76000001426291E-7</c:v>
                </c:pt>
                <c:pt idx="5551">
                  <c:v>8.76000001426291E-7</c:v>
                </c:pt>
                <c:pt idx="5552">
                  <c:v>8.7699999085089001E-7</c:v>
                </c:pt>
                <c:pt idx="5553">
                  <c:v>8.7699999085089001E-7</c:v>
                </c:pt>
                <c:pt idx="5554">
                  <c:v>8.7750004240660896E-7</c:v>
                </c:pt>
                <c:pt idx="5555">
                  <c:v>8.76000001426291E-7</c:v>
                </c:pt>
                <c:pt idx="5556">
                  <c:v>8.7699999085089001E-7</c:v>
                </c:pt>
                <c:pt idx="5557">
                  <c:v>8.7650005298200995E-7</c:v>
                </c:pt>
                <c:pt idx="5558">
                  <c:v>8.76000001426291E-7</c:v>
                </c:pt>
                <c:pt idx="5559">
                  <c:v>8.7550006355740998E-7</c:v>
                </c:pt>
                <c:pt idx="5560">
                  <c:v>8.76000001426291E-7</c:v>
                </c:pt>
                <c:pt idx="5561">
                  <c:v>8.7650005298200995E-7</c:v>
                </c:pt>
                <c:pt idx="5562">
                  <c:v>8.7650005298200995E-7</c:v>
                </c:pt>
                <c:pt idx="5563">
                  <c:v>8.7699999085089001E-7</c:v>
                </c:pt>
                <c:pt idx="5564">
                  <c:v>8.7550006355740998E-7</c:v>
                </c:pt>
                <c:pt idx="5565">
                  <c:v>8.7699999085089001E-7</c:v>
                </c:pt>
                <c:pt idx="5566">
                  <c:v>8.7650005298200995E-7</c:v>
                </c:pt>
                <c:pt idx="5567">
                  <c:v>8.7549994987057204E-7</c:v>
                </c:pt>
                <c:pt idx="5568">
                  <c:v>8.7550006355740998E-7</c:v>
                </c:pt>
                <c:pt idx="5569">
                  <c:v>8.7550006355740998E-7</c:v>
                </c:pt>
                <c:pt idx="5570">
                  <c:v>8.7400002257709201E-7</c:v>
                </c:pt>
                <c:pt idx="5571">
                  <c:v>8.76000001426291E-7</c:v>
                </c:pt>
                <c:pt idx="5572">
                  <c:v>8.7500001200169198E-7</c:v>
                </c:pt>
                <c:pt idx="5573">
                  <c:v>8.7500001200169198E-7</c:v>
                </c:pt>
                <c:pt idx="5574">
                  <c:v>8.7549994987057204E-7</c:v>
                </c:pt>
                <c:pt idx="5575">
                  <c:v>8.7500001200169198E-7</c:v>
                </c:pt>
                <c:pt idx="5576">
                  <c:v>8.7500001200169198E-7</c:v>
                </c:pt>
                <c:pt idx="5577">
                  <c:v>8.7550006355740998E-7</c:v>
                </c:pt>
                <c:pt idx="5578">
                  <c:v>8.7450007413281096E-7</c:v>
                </c:pt>
                <c:pt idx="5579">
                  <c:v>8.7400002257709201E-7</c:v>
                </c:pt>
                <c:pt idx="5580">
                  <c:v>8.7500001200169198E-7</c:v>
                </c:pt>
                <c:pt idx="5581">
                  <c:v>8.7400002257709201E-7</c:v>
                </c:pt>
                <c:pt idx="5582">
                  <c:v>8.7449996044597303E-7</c:v>
                </c:pt>
                <c:pt idx="5583">
                  <c:v>8.7500001200169198E-7</c:v>
                </c:pt>
                <c:pt idx="5584">
                  <c:v>8.7449996044597303E-7</c:v>
                </c:pt>
                <c:pt idx="5585">
                  <c:v>8.7450007413281096E-7</c:v>
                </c:pt>
                <c:pt idx="5586">
                  <c:v>8.7400002257709201E-7</c:v>
                </c:pt>
                <c:pt idx="5587">
                  <c:v>8.7349997102137401E-7</c:v>
                </c:pt>
                <c:pt idx="5588">
                  <c:v>8.7350008470821099E-7</c:v>
                </c:pt>
                <c:pt idx="5589">
                  <c:v>8.7349997102137401E-7</c:v>
                </c:pt>
                <c:pt idx="5590">
                  <c:v>8.7349997102137401E-7</c:v>
                </c:pt>
                <c:pt idx="5591">
                  <c:v>8.7300003315249299E-7</c:v>
                </c:pt>
                <c:pt idx="5592">
                  <c:v>8.7400002257709201E-7</c:v>
                </c:pt>
                <c:pt idx="5593">
                  <c:v>8.7400002257709201E-7</c:v>
                </c:pt>
                <c:pt idx="5594">
                  <c:v>8.7350008470821099E-7</c:v>
                </c:pt>
                <c:pt idx="5595">
                  <c:v>8.7250009528361197E-7</c:v>
                </c:pt>
                <c:pt idx="5596">
                  <c:v>8.7250009528361197E-7</c:v>
                </c:pt>
                <c:pt idx="5597">
                  <c:v>8.7300003315249299E-7</c:v>
                </c:pt>
                <c:pt idx="5598">
                  <c:v>8.7249998159677404E-7</c:v>
                </c:pt>
                <c:pt idx="5599">
                  <c:v>8.7300003315249299E-7</c:v>
                </c:pt>
                <c:pt idx="5600">
                  <c:v>8.7149999217217502E-7</c:v>
                </c:pt>
                <c:pt idx="5601">
                  <c:v>8.7350008470821099E-7</c:v>
                </c:pt>
                <c:pt idx="5602">
                  <c:v>8.7150010585901296E-7</c:v>
                </c:pt>
                <c:pt idx="5603">
                  <c:v>8.7300003315249299E-7</c:v>
                </c:pt>
                <c:pt idx="5604">
                  <c:v>8.7200004372789397E-7</c:v>
                </c:pt>
                <c:pt idx="5605">
                  <c:v>8.7200004372789397E-7</c:v>
                </c:pt>
                <c:pt idx="5606">
                  <c:v>8.7350008470821099E-7</c:v>
                </c:pt>
                <c:pt idx="5607">
                  <c:v>8.7149999217217502E-7</c:v>
                </c:pt>
                <c:pt idx="5608">
                  <c:v>8.7249998159677404E-7</c:v>
                </c:pt>
                <c:pt idx="5609">
                  <c:v>8.7249998159677404E-7</c:v>
                </c:pt>
                <c:pt idx="5610">
                  <c:v>8.7249998159677404E-7</c:v>
                </c:pt>
                <c:pt idx="5611">
                  <c:v>8.7349997102137401E-7</c:v>
                </c:pt>
                <c:pt idx="5612">
                  <c:v>8.7149999217217502E-7</c:v>
                </c:pt>
                <c:pt idx="5613">
                  <c:v>8.7200004372789397E-7</c:v>
                </c:pt>
                <c:pt idx="5614">
                  <c:v>8.7200004372789397E-7</c:v>
                </c:pt>
                <c:pt idx="5615">
                  <c:v>8.7250009528361197E-7</c:v>
                </c:pt>
                <c:pt idx="5616">
                  <c:v>8.7200004372789397E-7</c:v>
                </c:pt>
                <c:pt idx="5617">
                  <c:v>8.7249998159677404E-7</c:v>
                </c:pt>
                <c:pt idx="5618">
                  <c:v>8.7200004372789397E-7</c:v>
                </c:pt>
                <c:pt idx="5619">
                  <c:v>8.7149999217217502E-7</c:v>
                </c:pt>
                <c:pt idx="5620">
                  <c:v>8.7200004372789397E-7</c:v>
                </c:pt>
                <c:pt idx="5621">
                  <c:v>8.7200004372789397E-7</c:v>
                </c:pt>
                <c:pt idx="5622">
                  <c:v>8.7200004372789397E-7</c:v>
                </c:pt>
                <c:pt idx="5623">
                  <c:v>8.7249998159677404E-7</c:v>
                </c:pt>
                <c:pt idx="5624">
                  <c:v>8.7150010585901296E-7</c:v>
                </c:pt>
                <c:pt idx="5625">
                  <c:v>8.7050000274757601E-7</c:v>
                </c:pt>
                <c:pt idx="5626">
                  <c:v>8.7200004372789397E-7</c:v>
                </c:pt>
                <c:pt idx="5627">
                  <c:v>8.7149999217217502E-7</c:v>
                </c:pt>
                <c:pt idx="5628">
                  <c:v>8.7149999217217502E-7</c:v>
                </c:pt>
                <c:pt idx="5629">
                  <c:v>8.7149999217217502E-7</c:v>
                </c:pt>
                <c:pt idx="5630">
                  <c:v>8.6900007545409597E-7</c:v>
                </c:pt>
                <c:pt idx="5631">
                  <c:v>8.7100005430329401E-7</c:v>
                </c:pt>
                <c:pt idx="5632">
                  <c:v>8.7000006487869499E-7</c:v>
                </c:pt>
                <c:pt idx="5633">
                  <c:v>8.6900007545409597E-7</c:v>
                </c:pt>
                <c:pt idx="5634">
                  <c:v>8.7200004372789397E-7</c:v>
                </c:pt>
                <c:pt idx="5635">
                  <c:v>8.7100005430329401E-7</c:v>
                </c:pt>
                <c:pt idx="5636">
                  <c:v>8.7100005430329401E-7</c:v>
                </c:pt>
                <c:pt idx="5637">
                  <c:v>8.7000006487869499E-7</c:v>
                </c:pt>
                <c:pt idx="5638">
                  <c:v>8.7000006487869499E-7</c:v>
                </c:pt>
                <c:pt idx="5639">
                  <c:v>8.7050000274757601E-7</c:v>
                </c:pt>
                <c:pt idx="5640">
                  <c:v>8.7000017856553303E-7</c:v>
                </c:pt>
                <c:pt idx="5641">
                  <c:v>8.6950001332297604E-7</c:v>
                </c:pt>
                <c:pt idx="5642">
                  <c:v>8.7050000274757601E-7</c:v>
                </c:pt>
                <c:pt idx="5643">
                  <c:v>8.6950012700981397E-7</c:v>
                </c:pt>
                <c:pt idx="5644">
                  <c:v>8.6950012700981397E-7</c:v>
                </c:pt>
                <c:pt idx="5645">
                  <c:v>8.6900007545409597E-7</c:v>
                </c:pt>
                <c:pt idx="5646">
                  <c:v>8.6900007545409597E-7</c:v>
                </c:pt>
                <c:pt idx="5647">
                  <c:v>8.6900007545409597E-7</c:v>
                </c:pt>
                <c:pt idx="5648">
                  <c:v>8.6900007545409597E-7</c:v>
                </c:pt>
                <c:pt idx="5649">
                  <c:v>8.68000086029496E-7</c:v>
                </c:pt>
                <c:pt idx="5650">
                  <c:v>8.6850002389837702E-7</c:v>
                </c:pt>
                <c:pt idx="5651">
                  <c:v>8.6750014816061498E-7</c:v>
                </c:pt>
                <c:pt idx="5652">
                  <c:v>8.6850013758521495E-7</c:v>
                </c:pt>
                <c:pt idx="5653">
                  <c:v>8.6850013758521495E-7</c:v>
                </c:pt>
                <c:pt idx="5654">
                  <c:v>8.6650015873601597E-7</c:v>
                </c:pt>
                <c:pt idx="5655">
                  <c:v>8.6700009660489698E-7</c:v>
                </c:pt>
                <c:pt idx="5656">
                  <c:v>8.67500034473778E-7</c:v>
                </c:pt>
                <c:pt idx="5657">
                  <c:v>8.6700009660489698E-7</c:v>
                </c:pt>
                <c:pt idx="5658">
                  <c:v>8.6700009660489698E-7</c:v>
                </c:pt>
                <c:pt idx="5659">
                  <c:v>8.6650015873601597E-7</c:v>
                </c:pt>
                <c:pt idx="5660">
                  <c:v>8.68000086029496E-7</c:v>
                </c:pt>
                <c:pt idx="5661">
                  <c:v>8.6700003976147802E-7</c:v>
                </c:pt>
                <c:pt idx="5662">
                  <c:v>8.6700009660489698E-7</c:v>
                </c:pt>
                <c:pt idx="5663">
                  <c:v>8.68000086029496E-7</c:v>
                </c:pt>
                <c:pt idx="5664">
                  <c:v>8.6850013758521495E-7</c:v>
                </c:pt>
                <c:pt idx="5665">
                  <c:v>8.67500034473778E-7</c:v>
                </c:pt>
                <c:pt idx="5666">
                  <c:v>8.6650015873601597E-7</c:v>
                </c:pt>
                <c:pt idx="5667">
                  <c:v>8.6700009660489698E-7</c:v>
                </c:pt>
                <c:pt idx="5668">
                  <c:v>8.68000086029496E-7</c:v>
                </c:pt>
                <c:pt idx="5669">
                  <c:v>8.68000086029496E-7</c:v>
                </c:pt>
                <c:pt idx="5670">
                  <c:v>8.6700009660489698E-7</c:v>
                </c:pt>
                <c:pt idx="5671">
                  <c:v>8.6700009660489698E-7</c:v>
                </c:pt>
                <c:pt idx="5672">
                  <c:v>8.6650015873601597E-7</c:v>
                </c:pt>
                <c:pt idx="5673">
                  <c:v>8.6650015873601597E-7</c:v>
                </c:pt>
                <c:pt idx="5674">
                  <c:v>8.6650015873601597E-7</c:v>
                </c:pt>
                <c:pt idx="5675">
                  <c:v>8.6650015873601597E-7</c:v>
                </c:pt>
                <c:pt idx="5676">
                  <c:v>8.6600010718029797E-7</c:v>
                </c:pt>
                <c:pt idx="5677">
                  <c:v>8.67500034473778E-7</c:v>
                </c:pt>
                <c:pt idx="5678">
                  <c:v>8.6650015873601597E-7</c:v>
                </c:pt>
                <c:pt idx="5679">
                  <c:v>8.6650015873601597E-7</c:v>
                </c:pt>
                <c:pt idx="5680">
                  <c:v>8.6700009660489698E-7</c:v>
                </c:pt>
                <c:pt idx="5681">
                  <c:v>8.6600010718029797E-7</c:v>
                </c:pt>
                <c:pt idx="5682">
                  <c:v>8.6600010718029797E-7</c:v>
                </c:pt>
                <c:pt idx="5683">
                  <c:v>8.6600010718029797E-7</c:v>
                </c:pt>
                <c:pt idx="5684">
                  <c:v>8.6650015873601597E-7</c:v>
                </c:pt>
                <c:pt idx="5685">
                  <c:v>8.6600010718029797E-7</c:v>
                </c:pt>
                <c:pt idx="5686">
                  <c:v>8.6650015873601597E-7</c:v>
                </c:pt>
                <c:pt idx="5687">
                  <c:v>8.6600010718029797E-7</c:v>
                </c:pt>
                <c:pt idx="5688">
                  <c:v>8.6550016931141695E-7</c:v>
                </c:pt>
                <c:pt idx="5689">
                  <c:v>8.6600010718029797E-7</c:v>
                </c:pt>
                <c:pt idx="5690">
                  <c:v>8.6650015873601597E-7</c:v>
                </c:pt>
                <c:pt idx="5691">
                  <c:v>8.65000117755698E-7</c:v>
                </c:pt>
                <c:pt idx="5692">
                  <c:v>8.6550016931141695E-7</c:v>
                </c:pt>
                <c:pt idx="5693">
                  <c:v>8.6650015873601597E-7</c:v>
                </c:pt>
                <c:pt idx="5694">
                  <c:v>8.65000117755698E-7</c:v>
                </c:pt>
                <c:pt idx="5695">
                  <c:v>8.6600010718029797E-7</c:v>
                </c:pt>
                <c:pt idx="5696">
                  <c:v>8.6650015873601597E-7</c:v>
                </c:pt>
                <c:pt idx="5697">
                  <c:v>8.6600010718029797E-7</c:v>
                </c:pt>
                <c:pt idx="5698">
                  <c:v>8.6650015873601597E-7</c:v>
                </c:pt>
                <c:pt idx="5699">
                  <c:v>8.6600010718029797E-7</c:v>
                </c:pt>
                <c:pt idx="5700">
                  <c:v>8.65000117755698E-7</c:v>
                </c:pt>
                <c:pt idx="5701">
                  <c:v>8.65000117755698E-7</c:v>
                </c:pt>
                <c:pt idx="5702">
                  <c:v>8.6600010718029797E-7</c:v>
                </c:pt>
                <c:pt idx="5703">
                  <c:v>8.66000050336879E-7</c:v>
                </c:pt>
                <c:pt idx="5704">
                  <c:v>8.6500006091227903E-7</c:v>
                </c:pt>
                <c:pt idx="5705">
                  <c:v>8.65000117755698E-7</c:v>
                </c:pt>
                <c:pt idx="5706">
                  <c:v>8.6600010718029797E-7</c:v>
                </c:pt>
                <c:pt idx="5707">
                  <c:v>8.6600010718029797E-7</c:v>
                </c:pt>
                <c:pt idx="5708">
                  <c:v>8.65000117755698E-7</c:v>
                </c:pt>
                <c:pt idx="5709">
                  <c:v>8.65000117755698E-7</c:v>
                </c:pt>
                <c:pt idx="5710">
                  <c:v>8.6550016931141695E-7</c:v>
                </c:pt>
                <c:pt idx="5711">
                  <c:v>8.6550016931141695E-7</c:v>
                </c:pt>
                <c:pt idx="5712">
                  <c:v>8.6400012833109898E-7</c:v>
                </c:pt>
                <c:pt idx="5713">
                  <c:v>8.6400012833109898E-7</c:v>
                </c:pt>
                <c:pt idx="5714">
                  <c:v>8.6500006091227903E-7</c:v>
                </c:pt>
                <c:pt idx="5715">
                  <c:v>8.6400012833109898E-7</c:v>
                </c:pt>
                <c:pt idx="5716">
                  <c:v>8.6600010718029797E-7</c:v>
                </c:pt>
                <c:pt idx="5717">
                  <c:v>8.65000117755698E-7</c:v>
                </c:pt>
                <c:pt idx="5718">
                  <c:v>8.6450006619998E-7</c:v>
                </c:pt>
                <c:pt idx="5719">
                  <c:v>8.6350019046221796E-7</c:v>
                </c:pt>
                <c:pt idx="5720">
                  <c:v>8.6400012833109898E-7</c:v>
                </c:pt>
                <c:pt idx="5721">
                  <c:v>8.6450017988681698E-7</c:v>
                </c:pt>
                <c:pt idx="5722">
                  <c:v>8.6550016931141695E-7</c:v>
                </c:pt>
                <c:pt idx="5723">
                  <c:v>8.6300013890649996E-7</c:v>
                </c:pt>
                <c:pt idx="5724">
                  <c:v>8.6400007148768001E-7</c:v>
                </c:pt>
                <c:pt idx="5725">
                  <c:v>8.6400012833109898E-7</c:v>
                </c:pt>
                <c:pt idx="5726">
                  <c:v>8.6400012833109898E-7</c:v>
                </c:pt>
                <c:pt idx="5727">
                  <c:v>8.63000082063081E-7</c:v>
                </c:pt>
                <c:pt idx="5728">
                  <c:v>8.6400007148768001E-7</c:v>
                </c:pt>
                <c:pt idx="5729">
                  <c:v>8.65000117755698E-7</c:v>
                </c:pt>
                <c:pt idx="5730">
                  <c:v>8.6450017988681698E-7</c:v>
                </c:pt>
                <c:pt idx="5731">
                  <c:v>8.6350007677538003E-7</c:v>
                </c:pt>
                <c:pt idx="5732">
                  <c:v>8.63000082063081E-7</c:v>
                </c:pt>
                <c:pt idx="5733">
                  <c:v>8.6350007677538003E-7</c:v>
                </c:pt>
                <c:pt idx="5734">
                  <c:v>8.6350007677538003E-7</c:v>
                </c:pt>
                <c:pt idx="5735">
                  <c:v>8.6250008735078101E-7</c:v>
                </c:pt>
                <c:pt idx="5736">
                  <c:v>8.63000082063081E-7</c:v>
                </c:pt>
                <c:pt idx="5737">
                  <c:v>8.6350007677538003E-7</c:v>
                </c:pt>
                <c:pt idx="5738">
                  <c:v>8.6350001993196202E-7</c:v>
                </c:pt>
                <c:pt idx="5739">
                  <c:v>8.63000082063081E-7</c:v>
                </c:pt>
                <c:pt idx="5740">
                  <c:v>8.6200009263848103E-7</c:v>
                </c:pt>
                <c:pt idx="5741">
                  <c:v>8.6200009263848103E-7</c:v>
                </c:pt>
                <c:pt idx="5742">
                  <c:v>8.6200009263848103E-7</c:v>
                </c:pt>
                <c:pt idx="5743">
                  <c:v>8.6200009263848103E-7</c:v>
                </c:pt>
                <c:pt idx="5744">
                  <c:v>8.6350007677538003E-7</c:v>
                </c:pt>
                <c:pt idx="5745">
                  <c:v>8.6200009263848103E-7</c:v>
                </c:pt>
                <c:pt idx="5746">
                  <c:v>8.6200009263848103E-7</c:v>
                </c:pt>
                <c:pt idx="5747">
                  <c:v>8.6200009263848103E-7</c:v>
                </c:pt>
                <c:pt idx="5748">
                  <c:v>8.6350007677538003E-7</c:v>
                </c:pt>
                <c:pt idx="5749">
                  <c:v>8.6150004108276303E-7</c:v>
                </c:pt>
                <c:pt idx="5750">
                  <c:v>8.6150004108276303E-7</c:v>
                </c:pt>
                <c:pt idx="5751">
                  <c:v>8.6250003050736205E-7</c:v>
                </c:pt>
                <c:pt idx="5752">
                  <c:v>8.6200009263848103E-7</c:v>
                </c:pt>
                <c:pt idx="5753">
                  <c:v>8.6200009263848103E-7</c:v>
                </c:pt>
                <c:pt idx="5754">
                  <c:v>8.6200009263848103E-7</c:v>
                </c:pt>
                <c:pt idx="5755">
                  <c:v>8.6200009263848103E-7</c:v>
                </c:pt>
                <c:pt idx="5756">
                  <c:v>8.6000000010244495E-7</c:v>
                </c:pt>
                <c:pt idx="5757">
                  <c:v>8.6099998952704397E-7</c:v>
                </c:pt>
                <c:pt idx="5758">
                  <c:v>8.6000000010244495E-7</c:v>
                </c:pt>
                <c:pt idx="5759">
                  <c:v>8.6149992739592499E-7</c:v>
                </c:pt>
                <c:pt idx="5760">
                  <c:v>8.6000000010244495E-7</c:v>
                </c:pt>
                <c:pt idx="5761">
                  <c:v>8.6000011378928299E-7</c:v>
                </c:pt>
                <c:pt idx="5762">
                  <c:v>8.6000000010244495E-7</c:v>
                </c:pt>
                <c:pt idx="5763">
                  <c:v>8.6050005165816401E-7</c:v>
                </c:pt>
                <c:pt idx="5764">
                  <c:v>8.5950006223356404E-7</c:v>
                </c:pt>
                <c:pt idx="5765">
                  <c:v>8.6000000010244495E-7</c:v>
                </c:pt>
                <c:pt idx="5766">
                  <c:v>8.6150004108276303E-7</c:v>
                </c:pt>
                <c:pt idx="5767">
                  <c:v>8.6050005165816401E-7</c:v>
                </c:pt>
                <c:pt idx="5768">
                  <c:v>8.6000000010244495E-7</c:v>
                </c:pt>
                <c:pt idx="5769">
                  <c:v>8.6000000010244495E-7</c:v>
                </c:pt>
                <c:pt idx="5770">
                  <c:v>8.6000000010244495E-7</c:v>
                </c:pt>
                <c:pt idx="5771">
                  <c:v>8.6000011378928299E-7</c:v>
                </c:pt>
                <c:pt idx="5772">
                  <c:v>8.6000011378928299E-7</c:v>
                </c:pt>
                <c:pt idx="5773">
                  <c:v>8.5950006223356404E-7</c:v>
                </c:pt>
                <c:pt idx="5774">
                  <c:v>8.5949994854672696E-7</c:v>
                </c:pt>
                <c:pt idx="5775">
                  <c:v>8.5800002125324597E-7</c:v>
                </c:pt>
                <c:pt idx="5776">
                  <c:v>8.6000000010244495E-7</c:v>
                </c:pt>
                <c:pt idx="5777">
                  <c:v>8.5900001067784604E-7</c:v>
                </c:pt>
                <c:pt idx="5778">
                  <c:v>8.5950006223356404E-7</c:v>
                </c:pt>
                <c:pt idx="5779">
                  <c:v>8.6000011378928299E-7</c:v>
                </c:pt>
                <c:pt idx="5780">
                  <c:v>8.5949994854672696E-7</c:v>
                </c:pt>
                <c:pt idx="5781">
                  <c:v>8.6100010321388201E-7</c:v>
                </c:pt>
                <c:pt idx="5782">
                  <c:v>8.5800002125324597E-7</c:v>
                </c:pt>
                <c:pt idx="5783">
                  <c:v>8.5900001067784604E-7</c:v>
                </c:pt>
                <c:pt idx="5784">
                  <c:v>8.5950006223356404E-7</c:v>
                </c:pt>
                <c:pt idx="5785">
                  <c:v>8.5900001067784604E-7</c:v>
                </c:pt>
                <c:pt idx="5786">
                  <c:v>8.5900001067784604E-7</c:v>
                </c:pt>
                <c:pt idx="5787">
                  <c:v>8.5950006223356404E-7</c:v>
                </c:pt>
                <c:pt idx="5788">
                  <c:v>8.5900001067784604E-7</c:v>
                </c:pt>
                <c:pt idx="5789">
                  <c:v>8.5850007280896502E-7</c:v>
                </c:pt>
                <c:pt idx="5790">
                  <c:v>8.5900012436468302E-7</c:v>
                </c:pt>
                <c:pt idx="5791">
                  <c:v>8.5900001067784604E-7</c:v>
                </c:pt>
                <c:pt idx="5792">
                  <c:v>8.5849995912212699E-7</c:v>
                </c:pt>
                <c:pt idx="5793">
                  <c:v>8.5900001067784604E-7</c:v>
                </c:pt>
                <c:pt idx="5794">
                  <c:v>8.5850007280896502E-7</c:v>
                </c:pt>
                <c:pt idx="5795">
                  <c:v>8.5850007280896502E-7</c:v>
                </c:pt>
                <c:pt idx="5796">
                  <c:v>8.5749996969752797E-7</c:v>
                </c:pt>
                <c:pt idx="5797">
                  <c:v>8.5749996969752797E-7</c:v>
                </c:pt>
                <c:pt idx="5798">
                  <c:v>8.5749996969752797E-7</c:v>
                </c:pt>
                <c:pt idx="5799">
                  <c:v>8.5749996969752797E-7</c:v>
                </c:pt>
                <c:pt idx="5800">
                  <c:v>8.5850007280896502E-7</c:v>
                </c:pt>
                <c:pt idx="5801">
                  <c:v>8.5800002125324597E-7</c:v>
                </c:pt>
                <c:pt idx="5802">
                  <c:v>8.5850007280896502E-7</c:v>
                </c:pt>
                <c:pt idx="5803">
                  <c:v>8.5749996969752797E-7</c:v>
                </c:pt>
                <c:pt idx="5804">
                  <c:v>8.5750008338436601E-7</c:v>
                </c:pt>
                <c:pt idx="5805">
                  <c:v>8.5749996969752797E-7</c:v>
                </c:pt>
                <c:pt idx="5806">
                  <c:v>8.5850007280896502E-7</c:v>
                </c:pt>
                <c:pt idx="5807">
                  <c:v>8.5700003182864695E-7</c:v>
                </c:pt>
                <c:pt idx="5808">
                  <c:v>8.5850007280896502E-7</c:v>
                </c:pt>
                <c:pt idx="5809">
                  <c:v>8.5749996969752797E-7</c:v>
                </c:pt>
                <c:pt idx="5810">
                  <c:v>8.5649998027292895E-7</c:v>
                </c:pt>
                <c:pt idx="5811">
                  <c:v>8.5599992871721E-7</c:v>
                </c:pt>
                <c:pt idx="5812">
                  <c:v>8.5699991814180902E-7</c:v>
                </c:pt>
                <c:pt idx="5813">
                  <c:v>8.5699991814180902E-7</c:v>
                </c:pt>
                <c:pt idx="5814">
                  <c:v>8.5800013494008401E-7</c:v>
                </c:pt>
                <c:pt idx="5815">
                  <c:v>8.5700003182864695E-7</c:v>
                </c:pt>
                <c:pt idx="5816">
                  <c:v>8.5650009395976604E-7</c:v>
                </c:pt>
                <c:pt idx="5817">
                  <c:v>8.5599992871721E-7</c:v>
                </c:pt>
                <c:pt idx="5818">
                  <c:v>8.5700003182864695E-7</c:v>
                </c:pt>
                <c:pt idx="5819">
                  <c:v>8.5599992871721E-7</c:v>
                </c:pt>
                <c:pt idx="5820">
                  <c:v>8.5649998027292895E-7</c:v>
                </c:pt>
                <c:pt idx="5821">
                  <c:v>8.5700003182864695E-7</c:v>
                </c:pt>
                <c:pt idx="5822">
                  <c:v>8.5649998027292895E-7</c:v>
                </c:pt>
                <c:pt idx="5823">
                  <c:v>8.5499993929261098E-7</c:v>
                </c:pt>
                <c:pt idx="5824">
                  <c:v>8.5599992871721E-7</c:v>
                </c:pt>
                <c:pt idx="5825">
                  <c:v>8.5600004240404804E-7</c:v>
                </c:pt>
                <c:pt idx="5826">
                  <c:v>8.5549993400491001E-7</c:v>
                </c:pt>
                <c:pt idx="5827">
                  <c:v>8.5450000142372996E-7</c:v>
                </c:pt>
                <c:pt idx="5828">
                  <c:v>8.5450000142372996E-7</c:v>
                </c:pt>
                <c:pt idx="5829">
                  <c:v>8.54499944580311E-7</c:v>
                </c:pt>
                <c:pt idx="5830">
                  <c:v>8.5649998027292895E-7</c:v>
                </c:pt>
                <c:pt idx="5831">
                  <c:v>8.5549999084832898E-7</c:v>
                </c:pt>
                <c:pt idx="5832">
                  <c:v>8.5599992871721E-7</c:v>
                </c:pt>
                <c:pt idx="5833">
                  <c:v>8.5599992871721E-7</c:v>
                </c:pt>
                <c:pt idx="5834">
                  <c:v>8.5499993929261098E-7</c:v>
                </c:pt>
                <c:pt idx="5835">
                  <c:v>8.5549993400491001E-7</c:v>
                </c:pt>
                <c:pt idx="5836">
                  <c:v>8.5450000142372996E-7</c:v>
                </c:pt>
                <c:pt idx="5837">
                  <c:v>8.5499993929261098E-7</c:v>
                </c:pt>
                <c:pt idx="5838">
                  <c:v>8.5350001199913095E-7</c:v>
                </c:pt>
                <c:pt idx="5839">
                  <c:v>8.5400006355484905E-7</c:v>
                </c:pt>
                <c:pt idx="5840">
                  <c:v>8.5499993929261098E-7</c:v>
                </c:pt>
                <c:pt idx="5841">
                  <c:v>8.5450000142372996E-7</c:v>
                </c:pt>
                <c:pt idx="5842">
                  <c:v>8.5450000142372996E-7</c:v>
                </c:pt>
                <c:pt idx="5843">
                  <c:v>8.5399994986801101E-7</c:v>
                </c:pt>
                <c:pt idx="5844">
                  <c:v>8.5399994986801101E-7</c:v>
                </c:pt>
                <c:pt idx="5845">
                  <c:v>8.5400006355484905E-7</c:v>
                </c:pt>
                <c:pt idx="5846">
                  <c:v>8.5350001199913095E-7</c:v>
                </c:pt>
                <c:pt idx="5847">
                  <c:v>8.52999960443412E-7</c:v>
                </c:pt>
                <c:pt idx="5848">
                  <c:v>8.5399994986801101E-7</c:v>
                </c:pt>
                <c:pt idx="5849">
                  <c:v>8.5350001199913095E-7</c:v>
                </c:pt>
                <c:pt idx="5850">
                  <c:v>8.54499944580311E-7</c:v>
                </c:pt>
                <c:pt idx="5851">
                  <c:v>8.5349995515571198E-7</c:v>
                </c:pt>
                <c:pt idx="5852">
                  <c:v>8.52999960443412E-7</c:v>
                </c:pt>
                <c:pt idx="5853">
                  <c:v>8.5450000142372996E-7</c:v>
                </c:pt>
                <c:pt idx="5854">
                  <c:v>8.52999960443412E-7</c:v>
                </c:pt>
                <c:pt idx="5855">
                  <c:v>8.52999960443412E-7</c:v>
                </c:pt>
                <c:pt idx="5856">
                  <c:v>8.5399994986801101E-7</c:v>
                </c:pt>
                <c:pt idx="5857">
                  <c:v>8.5249996573111201E-7</c:v>
                </c:pt>
                <c:pt idx="5858">
                  <c:v>8.5349995515571198E-7</c:v>
                </c:pt>
                <c:pt idx="5859">
                  <c:v>8.5350001199913095E-7</c:v>
                </c:pt>
                <c:pt idx="5860">
                  <c:v>8.5199997101881298E-7</c:v>
                </c:pt>
                <c:pt idx="5861">
                  <c:v>8.5250002257453098E-7</c:v>
                </c:pt>
                <c:pt idx="5862">
                  <c:v>8.5049998688191398E-7</c:v>
                </c:pt>
                <c:pt idx="5863">
                  <c:v>8.5399994986801101E-7</c:v>
                </c:pt>
                <c:pt idx="5864">
                  <c:v>8.5349995515571198E-7</c:v>
                </c:pt>
                <c:pt idx="5865">
                  <c:v>8.5199997101881298E-7</c:v>
                </c:pt>
                <c:pt idx="5866">
                  <c:v>8.52999960443412E-7</c:v>
                </c:pt>
                <c:pt idx="5867">
                  <c:v>8.5099998159421301E-7</c:v>
                </c:pt>
                <c:pt idx="5868">
                  <c:v>8.5099998159421301E-7</c:v>
                </c:pt>
                <c:pt idx="5869">
                  <c:v>8.5150003314993196E-7</c:v>
                </c:pt>
                <c:pt idx="5870">
                  <c:v>8.5249996573111201E-7</c:v>
                </c:pt>
                <c:pt idx="5871">
                  <c:v>8.5199997101881298E-7</c:v>
                </c:pt>
                <c:pt idx="5872">
                  <c:v>8.52999960443412E-7</c:v>
                </c:pt>
                <c:pt idx="5873">
                  <c:v>8.5150003314993196E-7</c:v>
                </c:pt>
                <c:pt idx="5874">
                  <c:v>8.5199997101881298E-7</c:v>
                </c:pt>
                <c:pt idx="5875">
                  <c:v>8.5049998688191398E-7</c:v>
                </c:pt>
                <c:pt idx="5876">
                  <c:v>8.5150003314993196E-7</c:v>
                </c:pt>
                <c:pt idx="5877">
                  <c:v>8.5150003314993196E-7</c:v>
                </c:pt>
                <c:pt idx="5878">
                  <c:v>8.5150003314993196E-7</c:v>
                </c:pt>
                <c:pt idx="5879">
                  <c:v>8.5099998159421301E-7</c:v>
                </c:pt>
                <c:pt idx="5880">
                  <c:v>8.5099998159421301E-7</c:v>
                </c:pt>
                <c:pt idx="5881">
                  <c:v>8.4999993532619503E-7</c:v>
                </c:pt>
                <c:pt idx="5882">
                  <c:v>8.5050004372533199E-7</c:v>
                </c:pt>
                <c:pt idx="5883">
                  <c:v>8.4999999216961399E-7</c:v>
                </c:pt>
                <c:pt idx="5884">
                  <c:v>8.5099998159421301E-7</c:v>
                </c:pt>
                <c:pt idx="5885">
                  <c:v>8.5049998688191398E-7</c:v>
                </c:pt>
                <c:pt idx="5886">
                  <c:v>8.5049998688191398E-7</c:v>
                </c:pt>
                <c:pt idx="5887">
                  <c:v>8.4999999216961399E-7</c:v>
                </c:pt>
                <c:pt idx="5888">
                  <c:v>8.4999999216961399E-7</c:v>
                </c:pt>
                <c:pt idx="5889">
                  <c:v>8.4999999216961399E-7</c:v>
                </c:pt>
                <c:pt idx="5890">
                  <c:v>8.4949999745731401E-7</c:v>
                </c:pt>
                <c:pt idx="5891">
                  <c:v>8.4850000803271499E-7</c:v>
                </c:pt>
                <c:pt idx="5892">
                  <c:v>8.4850000803271499E-7</c:v>
                </c:pt>
                <c:pt idx="5893">
                  <c:v>8.4949999745731401E-7</c:v>
                </c:pt>
                <c:pt idx="5894">
                  <c:v>8.4999993532619503E-7</c:v>
                </c:pt>
                <c:pt idx="5895">
                  <c:v>8.4850000803271499E-7</c:v>
                </c:pt>
                <c:pt idx="5896">
                  <c:v>8.4949999745731401E-7</c:v>
                </c:pt>
                <c:pt idx="5897">
                  <c:v>8.4949999745731401E-7</c:v>
                </c:pt>
                <c:pt idx="5898">
                  <c:v>8.4799995647699604E-7</c:v>
                </c:pt>
                <c:pt idx="5899">
                  <c:v>8.4899994590159601E-7</c:v>
                </c:pt>
                <c:pt idx="5900">
                  <c:v>8.4900000274501498E-7</c:v>
                </c:pt>
                <c:pt idx="5901">
                  <c:v>8.4850000803271499E-7</c:v>
                </c:pt>
                <c:pt idx="5902">
                  <c:v>8.4949999745731401E-7</c:v>
                </c:pt>
                <c:pt idx="5903">
                  <c:v>8.4899994590159601E-7</c:v>
                </c:pt>
                <c:pt idx="5904">
                  <c:v>8.4850000803271499E-7</c:v>
                </c:pt>
                <c:pt idx="5905">
                  <c:v>8.4850000803271499E-7</c:v>
                </c:pt>
                <c:pt idx="5906">
                  <c:v>8.4799995647699604E-7</c:v>
                </c:pt>
                <c:pt idx="5907">
                  <c:v>8.4850000803271499E-7</c:v>
                </c:pt>
                <c:pt idx="5908">
                  <c:v>8.4949999745731401E-7</c:v>
                </c:pt>
                <c:pt idx="5909">
                  <c:v>8.4799995647699604E-7</c:v>
                </c:pt>
                <c:pt idx="5910">
                  <c:v>8.4899994590159601E-7</c:v>
                </c:pt>
                <c:pt idx="5911">
                  <c:v>8.4749990492127804E-7</c:v>
                </c:pt>
                <c:pt idx="5912">
                  <c:v>8.4850000803271499E-7</c:v>
                </c:pt>
                <c:pt idx="5913">
                  <c:v>8.4850000803271499E-7</c:v>
                </c:pt>
                <c:pt idx="5914">
                  <c:v>8.4749990492127804E-7</c:v>
                </c:pt>
                <c:pt idx="5915">
                  <c:v>8.4850000803271499E-7</c:v>
                </c:pt>
                <c:pt idx="5916">
                  <c:v>8.4850000803271499E-7</c:v>
                </c:pt>
                <c:pt idx="5917">
                  <c:v>8.4850000803271499E-7</c:v>
                </c:pt>
                <c:pt idx="5918">
                  <c:v>8.4850000803271499E-7</c:v>
                </c:pt>
                <c:pt idx="5919">
                  <c:v>8.4649991549667902E-7</c:v>
                </c:pt>
                <c:pt idx="5920">
                  <c:v>8.4749990492127804E-7</c:v>
                </c:pt>
                <c:pt idx="5921">
                  <c:v>8.4649991549667902E-7</c:v>
                </c:pt>
                <c:pt idx="5922">
                  <c:v>8.4699996705239702E-7</c:v>
                </c:pt>
                <c:pt idx="5923">
                  <c:v>8.4799995647699604E-7</c:v>
                </c:pt>
                <c:pt idx="5924">
                  <c:v>8.4699996705239702E-7</c:v>
                </c:pt>
                <c:pt idx="5925">
                  <c:v>8.4749990492127804E-7</c:v>
                </c:pt>
                <c:pt idx="5926">
                  <c:v>8.4799995647699604E-7</c:v>
                </c:pt>
                <c:pt idx="5927">
                  <c:v>8.4699996705239702E-7</c:v>
                </c:pt>
                <c:pt idx="5928">
                  <c:v>8.4699996705239702E-7</c:v>
                </c:pt>
                <c:pt idx="5929">
                  <c:v>8.4649991549667902E-7</c:v>
                </c:pt>
                <c:pt idx="5930">
                  <c:v>8.4599986394095997E-7</c:v>
                </c:pt>
                <c:pt idx="5931">
                  <c:v>8.4599986394095997E-7</c:v>
                </c:pt>
                <c:pt idx="5932">
                  <c:v>8.4599986394095997E-7</c:v>
                </c:pt>
                <c:pt idx="5933">
                  <c:v>8.4499987451636095E-7</c:v>
                </c:pt>
                <c:pt idx="5934">
                  <c:v>8.4649991549667902E-7</c:v>
                </c:pt>
                <c:pt idx="5935">
                  <c:v>8.4499987451636095E-7</c:v>
                </c:pt>
                <c:pt idx="5936">
                  <c:v>8.44499822960642E-7</c:v>
                </c:pt>
                <c:pt idx="5937">
                  <c:v>8.4549981238524197E-7</c:v>
                </c:pt>
                <c:pt idx="5938">
                  <c:v>8.4549992607207895E-7</c:v>
                </c:pt>
                <c:pt idx="5939">
                  <c:v>8.4499998820319803E-7</c:v>
                </c:pt>
                <c:pt idx="5940">
                  <c:v>8.4349983353604298E-7</c:v>
                </c:pt>
                <c:pt idx="5941">
                  <c:v>8.4549992607207895E-7</c:v>
                </c:pt>
                <c:pt idx="5942">
                  <c:v>8.4449993664748004E-7</c:v>
                </c:pt>
                <c:pt idx="5943">
                  <c:v>8.4449993664748004E-7</c:v>
                </c:pt>
                <c:pt idx="5944">
                  <c:v>8.4449993664748004E-7</c:v>
                </c:pt>
                <c:pt idx="5945">
                  <c:v>8.4549992607207895E-7</c:v>
                </c:pt>
                <c:pt idx="5946">
                  <c:v>8.4399988509176098E-7</c:v>
                </c:pt>
                <c:pt idx="5947">
                  <c:v>8.4549992607207895E-7</c:v>
                </c:pt>
                <c:pt idx="5948">
                  <c:v>8.4449993664748004E-7</c:v>
                </c:pt>
                <c:pt idx="5949">
                  <c:v>8.4449993664748004E-7</c:v>
                </c:pt>
                <c:pt idx="5950">
                  <c:v>8.4399988509176098E-7</c:v>
                </c:pt>
                <c:pt idx="5951">
                  <c:v>8.4399988509176098E-7</c:v>
                </c:pt>
                <c:pt idx="5952">
                  <c:v>8.4349983353604298E-7</c:v>
                </c:pt>
                <c:pt idx="5953">
                  <c:v>8.4499987451636095E-7</c:v>
                </c:pt>
                <c:pt idx="5954">
                  <c:v>8.4349983353604298E-7</c:v>
                </c:pt>
                <c:pt idx="5955">
                  <c:v>8.4349994722288102E-7</c:v>
                </c:pt>
                <c:pt idx="5956">
                  <c:v>8.4399988509176098E-7</c:v>
                </c:pt>
                <c:pt idx="5957">
                  <c:v>8.4349983353604298E-7</c:v>
                </c:pt>
                <c:pt idx="5958">
                  <c:v>8.4399988509176098E-7</c:v>
                </c:pt>
                <c:pt idx="5959">
                  <c:v>8.42499787268025E-7</c:v>
                </c:pt>
                <c:pt idx="5960">
                  <c:v>8.4349983353604298E-7</c:v>
                </c:pt>
                <c:pt idx="5961">
                  <c:v>8.4299983882374299E-7</c:v>
                </c:pt>
                <c:pt idx="5962">
                  <c:v>8.4049980841882601E-7</c:v>
                </c:pt>
                <c:pt idx="5963">
                  <c:v>8.4199990624256305E-7</c:v>
                </c:pt>
                <c:pt idx="5964">
                  <c:v>8.4099985997454496E-7</c:v>
                </c:pt>
                <c:pt idx="5965">
                  <c:v>8.4249995779828105E-7</c:v>
                </c:pt>
                <c:pt idx="5966">
                  <c:v>8.4199990624256305E-7</c:v>
                </c:pt>
                <c:pt idx="5967">
                  <c:v>8.4199990624256305E-7</c:v>
                </c:pt>
                <c:pt idx="5968">
                  <c:v>8.42499787268025E-7</c:v>
                </c:pt>
                <c:pt idx="5969">
                  <c:v>8.4199990624256305E-7</c:v>
                </c:pt>
                <c:pt idx="5970">
                  <c:v>8.4099985997454496E-7</c:v>
                </c:pt>
                <c:pt idx="5971">
                  <c:v>8.4149985468684399E-7</c:v>
                </c:pt>
                <c:pt idx="5972">
                  <c:v>8.4099985997454496E-7</c:v>
                </c:pt>
                <c:pt idx="5973">
                  <c:v>8.4099985997454496E-7</c:v>
                </c:pt>
                <c:pt idx="5974">
                  <c:v>8.4049980841882601E-7</c:v>
                </c:pt>
                <c:pt idx="5975">
                  <c:v>8.4149985468684399E-7</c:v>
                </c:pt>
                <c:pt idx="5976">
                  <c:v>8.4099985997454496E-7</c:v>
                </c:pt>
                <c:pt idx="5977">
                  <c:v>8.4049980841882601E-7</c:v>
                </c:pt>
                <c:pt idx="5978">
                  <c:v>8.4099985997454496E-7</c:v>
                </c:pt>
                <c:pt idx="5979">
                  <c:v>8.4049980841882601E-7</c:v>
                </c:pt>
                <c:pt idx="5980">
                  <c:v>8.3999992739336396E-7</c:v>
                </c:pt>
                <c:pt idx="5981">
                  <c:v>8.3999992739336396E-7</c:v>
                </c:pt>
                <c:pt idx="5982">
                  <c:v>8.4099985997454496E-7</c:v>
                </c:pt>
                <c:pt idx="5983">
                  <c:v>8.4049997894908302E-7</c:v>
                </c:pt>
                <c:pt idx="5984">
                  <c:v>8.4149985468684399E-7</c:v>
                </c:pt>
                <c:pt idx="5985">
                  <c:v>8.4099985997454496E-7</c:v>
                </c:pt>
                <c:pt idx="5986">
                  <c:v>8.4049980841882601E-7</c:v>
                </c:pt>
                <c:pt idx="5987">
                  <c:v>8.3949987583764596E-7</c:v>
                </c:pt>
                <c:pt idx="5988">
                  <c:v>8.3899988112534597E-7</c:v>
                </c:pt>
                <c:pt idx="5989">
                  <c:v>8.4049980841882601E-7</c:v>
                </c:pt>
                <c:pt idx="5990">
                  <c:v>8.4049980841882601E-7</c:v>
                </c:pt>
                <c:pt idx="5991">
                  <c:v>8.3999992739336396E-7</c:v>
                </c:pt>
                <c:pt idx="5992">
                  <c:v>8.3949987583764596E-7</c:v>
                </c:pt>
                <c:pt idx="5993">
                  <c:v>8.3999992739336396E-7</c:v>
                </c:pt>
                <c:pt idx="5994">
                  <c:v>8.4049980841882601E-7</c:v>
                </c:pt>
                <c:pt idx="5995">
                  <c:v>8.3849988641304599E-7</c:v>
                </c:pt>
                <c:pt idx="5996">
                  <c:v>8.3999992739336396E-7</c:v>
                </c:pt>
                <c:pt idx="5997">
                  <c:v>8.4099985997454496E-7</c:v>
                </c:pt>
                <c:pt idx="5998">
                  <c:v>8.3849988641304599E-7</c:v>
                </c:pt>
                <c:pt idx="5999">
                  <c:v>8.3949987583764596E-7</c:v>
                </c:pt>
                <c:pt idx="6000">
                  <c:v>8.3999992739336396E-7</c:v>
                </c:pt>
                <c:pt idx="6001">
                  <c:v>8.3899988112534597E-7</c:v>
                </c:pt>
                <c:pt idx="6002">
                  <c:v>8.3949987583764596E-7</c:v>
                </c:pt>
                <c:pt idx="6003">
                  <c:v>8.3949987583764596E-7</c:v>
                </c:pt>
                <c:pt idx="6004">
                  <c:v>8.3899988112534597E-7</c:v>
                </c:pt>
                <c:pt idx="6005">
                  <c:v>8.3899988112534597E-7</c:v>
                </c:pt>
                <c:pt idx="6006">
                  <c:v>8.3999992739336396E-7</c:v>
                </c:pt>
                <c:pt idx="6007">
                  <c:v>8.3799994854416497E-7</c:v>
                </c:pt>
                <c:pt idx="6008">
                  <c:v>8.3849988641304599E-7</c:v>
                </c:pt>
                <c:pt idx="6009">
                  <c:v>8.3899988112534597E-7</c:v>
                </c:pt>
                <c:pt idx="6010">
                  <c:v>8.3999992739336396E-7</c:v>
                </c:pt>
                <c:pt idx="6011">
                  <c:v>8.3899988112534597E-7</c:v>
                </c:pt>
                <c:pt idx="6012">
                  <c:v>8.3849988641304599E-7</c:v>
                </c:pt>
                <c:pt idx="6013">
                  <c:v>8.3899988112534597E-7</c:v>
                </c:pt>
                <c:pt idx="6014">
                  <c:v>8.3799994854416497E-7</c:v>
                </c:pt>
                <c:pt idx="6015">
                  <c:v>8.3799994854416497E-7</c:v>
                </c:pt>
                <c:pt idx="6016">
                  <c:v>8.3849988641304599E-7</c:v>
                </c:pt>
                <c:pt idx="6017">
                  <c:v>8.3849988641304599E-7</c:v>
                </c:pt>
                <c:pt idx="6018">
                  <c:v>8.3899988112534597E-7</c:v>
                </c:pt>
                <c:pt idx="6019">
                  <c:v>8.3799994854416497E-7</c:v>
                </c:pt>
                <c:pt idx="6020">
                  <c:v>8.3749989698844697E-7</c:v>
                </c:pt>
                <c:pt idx="6021">
                  <c:v>8.3799994854416497E-7</c:v>
                </c:pt>
                <c:pt idx="6022">
                  <c:v>8.3750001067528501E-7</c:v>
                </c:pt>
                <c:pt idx="6023">
                  <c:v>8.3699995911956595E-7</c:v>
                </c:pt>
                <c:pt idx="6024">
                  <c:v>8.3749989698844697E-7</c:v>
                </c:pt>
                <c:pt idx="6025">
                  <c:v>8.3699990227614699E-7</c:v>
                </c:pt>
                <c:pt idx="6026">
                  <c:v>8.3799994854416497E-7</c:v>
                </c:pt>
                <c:pt idx="6027">
                  <c:v>8.3949987583764596E-7</c:v>
                </c:pt>
                <c:pt idx="6028">
                  <c:v>8.3699990227614699E-7</c:v>
                </c:pt>
                <c:pt idx="6029">
                  <c:v>8.3799994854416497E-7</c:v>
                </c:pt>
                <c:pt idx="6030">
                  <c:v>8.3699990227614699E-7</c:v>
                </c:pt>
                <c:pt idx="6031">
                  <c:v>8.3749989698844697E-7</c:v>
                </c:pt>
                <c:pt idx="6032">
                  <c:v>8.3749989698844697E-7</c:v>
                </c:pt>
                <c:pt idx="6033">
                  <c:v>8.3699995911956595E-7</c:v>
                </c:pt>
                <c:pt idx="6034">
                  <c:v>8.3799994854416497E-7</c:v>
                </c:pt>
                <c:pt idx="6035">
                  <c:v>8.3649990756384796E-7</c:v>
                </c:pt>
                <c:pt idx="6036">
                  <c:v>8.3649990756384796E-7</c:v>
                </c:pt>
                <c:pt idx="6037">
                  <c:v>8.3749989698844697E-7</c:v>
                </c:pt>
                <c:pt idx="6038">
                  <c:v>8.3649990756384796E-7</c:v>
                </c:pt>
                <c:pt idx="6039">
                  <c:v>8.3550003182608602E-7</c:v>
                </c:pt>
                <c:pt idx="6040">
                  <c:v>8.3699990227614699E-7</c:v>
                </c:pt>
                <c:pt idx="6041">
                  <c:v>8.3799994854416497E-7</c:v>
                </c:pt>
                <c:pt idx="6042">
                  <c:v>8.3650002125068504E-7</c:v>
                </c:pt>
                <c:pt idx="6043">
                  <c:v>8.3499992342694895E-7</c:v>
                </c:pt>
                <c:pt idx="6044">
                  <c:v>8.3599996969496704E-7</c:v>
                </c:pt>
                <c:pt idx="6045">
                  <c:v>8.3499998027036697E-7</c:v>
                </c:pt>
                <c:pt idx="6046">
                  <c:v>8.3399999084576795E-7</c:v>
                </c:pt>
                <c:pt idx="6047">
                  <c:v>8.3549991813924799E-7</c:v>
                </c:pt>
                <c:pt idx="6048">
                  <c:v>8.3649990756384796E-7</c:v>
                </c:pt>
                <c:pt idx="6049">
                  <c:v>8.3599996969496704E-7</c:v>
                </c:pt>
                <c:pt idx="6050">
                  <c:v>8.3599996969496704E-7</c:v>
                </c:pt>
                <c:pt idx="6051">
                  <c:v>8.3449992871464897E-7</c:v>
                </c:pt>
                <c:pt idx="6052">
                  <c:v>8.3549991813924799E-7</c:v>
                </c:pt>
                <c:pt idx="6053">
                  <c:v>8.3599996969496704E-7</c:v>
                </c:pt>
                <c:pt idx="6054">
                  <c:v>8.3449992871464897E-7</c:v>
                </c:pt>
                <c:pt idx="6055">
                  <c:v>8.3499998027036697E-7</c:v>
                </c:pt>
                <c:pt idx="6056">
                  <c:v>8.3499992342694895E-7</c:v>
                </c:pt>
                <c:pt idx="6057">
                  <c:v>8.3399999084576795E-7</c:v>
                </c:pt>
                <c:pt idx="6058">
                  <c:v>8.3350005297688704E-7</c:v>
                </c:pt>
                <c:pt idx="6059">
                  <c:v>8.3349993929004995E-7</c:v>
                </c:pt>
                <c:pt idx="6060">
                  <c:v>8.3499992342694895E-7</c:v>
                </c:pt>
                <c:pt idx="6061">
                  <c:v>8.3449992871464897E-7</c:v>
                </c:pt>
                <c:pt idx="6062">
                  <c:v>8.3449992871464897E-7</c:v>
                </c:pt>
                <c:pt idx="6063">
                  <c:v>8.3449992871464897E-7</c:v>
                </c:pt>
                <c:pt idx="6064">
                  <c:v>8.3449992871464897E-7</c:v>
                </c:pt>
                <c:pt idx="6065">
                  <c:v>8.3499992342694895E-7</c:v>
                </c:pt>
                <c:pt idx="6066">
                  <c:v>8.3499992342694895E-7</c:v>
                </c:pt>
                <c:pt idx="6067">
                  <c:v>8.3499992342694895E-7</c:v>
                </c:pt>
                <c:pt idx="6068">
                  <c:v>8.3499992342694895E-7</c:v>
                </c:pt>
                <c:pt idx="6069">
                  <c:v>8.3349993929004995E-7</c:v>
                </c:pt>
                <c:pt idx="6070">
                  <c:v>8.3449992871464897E-7</c:v>
                </c:pt>
                <c:pt idx="6071">
                  <c:v>8.3449992871464897E-7</c:v>
                </c:pt>
                <c:pt idx="6072">
                  <c:v>8.3350005297688704E-7</c:v>
                </c:pt>
                <c:pt idx="6073">
                  <c:v>8.3449992871464897E-7</c:v>
                </c:pt>
                <c:pt idx="6074">
                  <c:v>8.3399999084576795E-7</c:v>
                </c:pt>
                <c:pt idx="6075">
                  <c:v>8.3399999084576795E-7</c:v>
                </c:pt>
                <c:pt idx="6076">
                  <c:v>8.3350005297688704E-7</c:v>
                </c:pt>
                <c:pt idx="6077">
                  <c:v>8.3200001199656896E-7</c:v>
                </c:pt>
                <c:pt idx="6078">
                  <c:v>8.3349993929004995E-7</c:v>
                </c:pt>
                <c:pt idx="6079">
                  <c:v>8.3399999084576795E-7</c:v>
                </c:pt>
                <c:pt idx="6080">
                  <c:v>8.3349993929004995E-7</c:v>
                </c:pt>
                <c:pt idx="6081">
                  <c:v>8.3399999084576795E-7</c:v>
                </c:pt>
                <c:pt idx="6082">
                  <c:v>8.3550003182608602E-7</c:v>
                </c:pt>
                <c:pt idx="6083">
                  <c:v>8.3200001199656896E-7</c:v>
                </c:pt>
                <c:pt idx="6084">
                  <c:v>8.3300000142116904E-7</c:v>
                </c:pt>
                <c:pt idx="6085">
                  <c:v>8.3249994986544998E-7</c:v>
                </c:pt>
                <c:pt idx="6086">
                  <c:v>8.3249994986544998E-7</c:v>
                </c:pt>
                <c:pt idx="6087">
                  <c:v>8.3300000142116904E-7</c:v>
                </c:pt>
                <c:pt idx="6088">
                  <c:v>8.3349993929004995E-7</c:v>
                </c:pt>
                <c:pt idx="6089">
                  <c:v>8.3249994986544998E-7</c:v>
                </c:pt>
                <c:pt idx="6090">
                  <c:v>8.3249994986544998E-7</c:v>
                </c:pt>
                <c:pt idx="6091">
                  <c:v>8.3249994986544998E-7</c:v>
                </c:pt>
                <c:pt idx="6092">
                  <c:v>8.31500074127689E-7</c:v>
                </c:pt>
                <c:pt idx="6093">
                  <c:v>8.3100002257197005E-7</c:v>
                </c:pt>
                <c:pt idx="6094">
                  <c:v>8.3100002257197005E-7</c:v>
                </c:pt>
                <c:pt idx="6095">
                  <c:v>8.31500074127689E-7</c:v>
                </c:pt>
                <c:pt idx="6096">
                  <c:v>8.3049997101625195E-7</c:v>
                </c:pt>
                <c:pt idx="6097">
                  <c:v>8.31500074127689E-7</c:v>
                </c:pt>
                <c:pt idx="6098">
                  <c:v>8.3200001199656896E-7</c:v>
                </c:pt>
                <c:pt idx="6099">
                  <c:v>8.31500074127689E-7</c:v>
                </c:pt>
                <c:pt idx="6100">
                  <c:v>8.3249994986544998E-7</c:v>
                </c:pt>
                <c:pt idx="6101">
                  <c:v>8.3049997101625195E-7</c:v>
                </c:pt>
                <c:pt idx="6102">
                  <c:v>8.3100002257197005E-7</c:v>
                </c:pt>
                <c:pt idx="6103">
                  <c:v>8.3100002257197005E-7</c:v>
                </c:pt>
                <c:pt idx="6104">
                  <c:v>8.31500074127689E-7</c:v>
                </c:pt>
                <c:pt idx="6105">
                  <c:v>8.31500074127689E-7</c:v>
                </c:pt>
                <c:pt idx="6106">
                  <c:v>8.3049997101625195E-7</c:v>
                </c:pt>
                <c:pt idx="6107">
                  <c:v>8.3149996044085096E-7</c:v>
                </c:pt>
                <c:pt idx="6108">
                  <c:v>8.3100002257197005E-7</c:v>
                </c:pt>
                <c:pt idx="6109">
                  <c:v>8.3100002257197005E-7</c:v>
                </c:pt>
                <c:pt idx="6110">
                  <c:v>8.3000003314737104E-7</c:v>
                </c:pt>
                <c:pt idx="6111">
                  <c:v>8.3049997101625195E-7</c:v>
                </c:pt>
                <c:pt idx="6112">
                  <c:v>8.31500074127689E-7</c:v>
                </c:pt>
                <c:pt idx="6113">
                  <c:v>8.2900004372277096E-7</c:v>
                </c:pt>
                <c:pt idx="6114">
                  <c:v>8.3049997101625195E-7</c:v>
                </c:pt>
                <c:pt idx="6115">
                  <c:v>8.3000003314737104E-7</c:v>
                </c:pt>
                <c:pt idx="6116">
                  <c:v>8.3100002257197005E-7</c:v>
                </c:pt>
                <c:pt idx="6117">
                  <c:v>8.2849999216705296E-7</c:v>
                </c:pt>
                <c:pt idx="6118">
                  <c:v>8.3100002257197005E-7</c:v>
                </c:pt>
                <c:pt idx="6119">
                  <c:v>8.3000003314737104E-7</c:v>
                </c:pt>
                <c:pt idx="6120">
                  <c:v>8.31500074127689E-7</c:v>
                </c:pt>
                <c:pt idx="6121">
                  <c:v>8.3000003314737104E-7</c:v>
                </c:pt>
                <c:pt idx="6122">
                  <c:v>8.3049997101625195E-7</c:v>
                </c:pt>
                <c:pt idx="6123">
                  <c:v>8.2949998159165198E-7</c:v>
                </c:pt>
                <c:pt idx="6124">
                  <c:v>8.3000003314737104E-7</c:v>
                </c:pt>
                <c:pt idx="6125">
                  <c:v>8.3049997101625195E-7</c:v>
                </c:pt>
                <c:pt idx="6126">
                  <c:v>8.2949998159165198E-7</c:v>
                </c:pt>
                <c:pt idx="6127">
                  <c:v>8.3049997101625195E-7</c:v>
                </c:pt>
                <c:pt idx="6128">
                  <c:v>8.2949998159165198E-7</c:v>
                </c:pt>
                <c:pt idx="6129">
                  <c:v>8.2899998687935199E-7</c:v>
                </c:pt>
                <c:pt idx="6130">
                  <c:v>8.3000003314737104E-7</c:v>
                </c:pt>
                <c:pt idx="6131">
                  <c:v>8.3049997101625195E-7</c:v>
                </c:pt>
                <c:pt idx="6132">
                  <c:v>8.2849999216705296E-7</c:v>
                </c:pt>
                <c:pt idx="6133">
                  <c:v>8.2899998687935199E-7</c:v>
                </c:pt>
                <c:pt idx="6134">
                  <c:v>8.2849993532363399E-7</c:v>
                </c:pt>
                <c:pt idx="6135">
                  <c:v>8.2799999745475298E-7</c:v>
                </c:pt>
                <c:pt idx="6136">
                  <c:v>8.2899998687935199E-7</c:v>
                </c:pt>
                <c:pt idx="6137">
                  <c:v>8.2799999745475298E-7</c:v>
                </c:pt>
                <c:pt idx="6138">
                  <c:v>8.2949998159165198E-7</c:v>
                </c:pt>
                <c:pt idx="6139">
                  <c:v>8.2950009527849002E-7</c:v>
                </c:pt>
                <c:pt idx="6140">
                  <c:v>8.2799999745475298E-7</c:v>
                </c:pt>
                <c:pt idx="6141">
                  <c:v>8.2999997630395196E-7</c:v>
                </c:pt>
                <c:pt idx="6142">
                  <c:v>8.2849993532363399E-7</c:v>
                </c:pt>
                <c:pt idx="6143">
                  <c:v>8.2749994589903498E-7</c:v>
                </c:pt>
                <c:pt idx="6144">
                  <c:v>8.2749994589903498E-7</c:v>
                </c:pt>
                <c:pt idx="6145">
                  <c:v>8.2799999745475298E-7</c:v>
                </c:pt>
                <c:pt idx="6146">
                  <c:v>8.2749994589903498E-7</c:v>
                </c:pt>
                <c:pt idx="6147">
                  <c:v>8.2749994589903498E-7</c:v>
                </c:pt>
                <c:pt idx="6148">
                  <c:v>8.2700000803015396E-7</c:v>
                </c:pt>
                <c:pt idx="6149">
                  <c:v>8.2749994589903498E-7</c:v>
                </c:pt>
                <c:pt idx="6150">
                  <c:v>8.2649995647443501E-7</c:v>
                </c:pt>
                <c:pt idx="6151">
                  <c:v>8.2799999745475298E-7</c:v>
                </c:pt>
                <c:pt idx="6152">
                  <c:v>8.2799999745475298E-7</c:v>
                </c:pt>
                <c:pt idx="6153">
                  <c:v>8.2600001860555399E-7</c:v>
                </c:pt>
                <c:pt idx="6154">
                  <c:v>8.2600001860555399E-7</c:v>
                </c:pt>
                <c:pt idx="6155">
                  <c:v>8.2549996704983599E-7</c:v>
                </c:pt>
                <c:pt idx="6156">
                  <c:v>8.2549996704983599E-7</c:v>
                </c:pt>
                <c:pt idx="6157">
                  <c:v>8.2649995647443501E-7</c:v>
                </c:pt>
                <c:pt idx="6158">
                  <c:v>8.2649995647443501E-7</c:v>
                </c:pt>
                <c:pt idx="6159">
                  <c:v>8.2649995647443501E-7</c:v>
                </c:pt>
                <c:pt idx="6160">
                  <c:v>8.2700000803015396E-7</c:v>
                </c:pt>
                <c:pt idx="6161">
                  <c:v>8.2549996704983599E-7</c:v>
                </c:pt>
                <c:pt idx="6162">
                  <c:v>8.2649995647443501E-7</c:v>
                </c:pt>
                <c:pt idx="6163">
                  <c:v>8.2700000803015396E-7</c:v>
                </c:pt>
                <c:pt idx="6164">
                  <c:v>8.2600001860555399E-7</c:v>
                </c:pt>
                <c:pt idx="6165">
                  <c:v>8.2500002918095497E-7</c:v>
                </c:pt>
                <c:pt idx="6166">
                  <c:v>8.2600001860555399E-7</c:v>
                </c:pt>
                <c:pt idx="6167">
                  <c:v>8.2400003975635596E-7</c:v>
                </c:pt>
                <c:pt idx="6168">
                  <c:v>8.2649995647443501E-7</c:v>
                </c:pt>
                <c:pt idx="6169">
                  <c:v>8.2700000803015396E-7</c:v>
                </c:pt>
                <c:pt idx="6170">
                  <c:v>8.2549996704983599E-7</c:v>
                </c:pt>
                <c:pt idx="6171">
                  <c:v>8.2600001860555399E-7</c:v>
                </c:pt>
                <c:pt idx="6172">
                  <c:v>8.2549996704983599E-7</c:v>
                </c:pt>
                <c:pt idx="6173">
                  <c:v>8.2549996704983599E-7</c:v>
                </c:pt>
                <c:pt idx="6174">
                  <c:v>8.2500002918095497E-7</c:v>
                </c:pt>
                <c:pt idx="6175">
                  <c:v>8.2649995647443501E-7</c:v>
                </c:pt>
                <c:pt idx="6176">
                  <c:v>8.2499991549411704E-7</c:v>
                </c:pt>
                <c:pt idx="6177">
                  <c:v>8.2449997762523697E-7</c:v>
                </c:pt>
                <c:pt idx="6178">
                  <c:v>8.2500002918095497E-7</c:v>
                </c:pt>
                <c:pt idx="6179">
                  <c:v>8.2549996704983599E-7</c:v>
                </c:pt>
                <c:pt idx="6180">
                  <c:v>8.2400003975635596E-7</c:v>
                </c:pt>
                <c:pt idx="6181">
                  <c:v>8.2549996704983599E-7</c:v>
                </c:pt>
                <c:pt idx="6182">
                  <c:v>8.2399992606951802E-7</c:v>
                </c:pt>
                <c:pt idx="6183">
                  <c:v>8.2549996704983599E-7</c:v>
                </c:pt>
                <c:pt idx="6184">
                  <c:v>8.2500002918095497E-7</c:v>
                </c:pt>
                <c:pt idx="6185">
                  <c:v>8.23499988200637E-7</c:v>
                </c:pt>
                <c:pt idx="6186">
                  <c:v>8.2399992606951802E-7</c:v>
                </c:pt>
                <c:pt idx="6187">
                  <c:v>8.22999936644919E-7</c:v>
                </c:pt>
                <c:pt idx="6188">
                  <c:v>8.2400003975635596E-7</c:v>
                </c:pt>
                <c:pt idx="6189">
                  <c:v>8.2399992606951802E-7</c:v>
                </c:pt>
                <c:pt idx="6190">
                  <c:v>8.23499988200637E-7</c:v>
                </c:pt>
                <c:pt idx="6191">
                  <c:v>8.2300005033175599E-7</c:v>
                </c:pt>
                <c:pt idx="6192">
                  <c:v>8.23499988200637E-7</c:v>
                </c:pt>
                <c:pt idx="6193">
                  <c:v>8.22999936644919E-7</c:v>
                </c:pt>
                <c:pt idx="6194">
                  <c:v>8.2150000935143897E-7</c:v>
                </c:pt>
                <c:pt idx="6195">
                  <c:v>8.2449997762523697E-7</c:v>
                </c:pt>
                <c:pt idx="6196">
                  <c:v>8.2199994722031904E-7</c:v>
                </c:pt>
                <c:pt idx="6197">
                  <c:v>8.23499988200637E-7</c:v>
                </c:pt>
                <c:pt idx="6198">
                  <c:v>8.2249999877603799E-7</c:v>
                </c:pt>
                <c:pt idx="6199">
                  <c:v>8.2300005033175599E-7</c:v>
                </c:pt>
                <c:pt idx="6200">
                  <c:v>8.2149989566460104E-7</c:v>
                </c:pt>
                <c:pt idx="6201">
                  <c:v>8.2099995779572002E-7</c:v>
                </c:pt>
                <c:pt idx="6202">
                  <c:v>8.2249999877603799E-7</c:v>
                </c:pt>
                <c:pt idx="6203">
                  <c:v>8.2199994722031904E-7</c:v>
                </c:pt>
                <c:pt idx="6204">
                  <c:v>8.2149989566460104E-7</c:v>
                </c:pt>
                <c:pt idx="6205">
                  <c:v>8.2199994722031904E-7</c:v>
                </c:pt>
                <c:pt idx="6206">
                  <c:v>8.2099995779572002E-7</c:v>
                </c:pt>
                <c:pt idx="6207">
                  <c:v>8.2150000935143897E-7</c:v>
                </c:pt>
                <c:pt idx="6208">
                  <c:v>8.23499988200637E-7</c:v>
                </c:pt>
                <c:pt idx="6209">
                  <c:v>8.20500019926839E-7</c:v>
                </c:pt>
                <c:pt idx="6210">
                  <c:v>8.2150000935143897E-7</c:v>
                </c:pt>
                <c:pt idx="6211">
                  <c:v>8.2149989566460104E-7</c:v>
                </c:pt>
                <c:pt idx="6212">
                  <c:v>8.2200006090715697E-7</c:v>
                </c:pt>
                <c:pt idx="6213">
                  <c:v>8.2099995779572002E-7</c:v>
                </c:pt>
                <c:pt idx="6214">
                  <c:v>8.2099995779572002E-7</c:v>
                </c:pt>
                <c:pt idx="6215">
                  <c:v>8.2049990624000202E-7</c:v>
                </c:pt>
                <c:pt idx="6216">
                  <c:v>8.2149989566460104E-7</c:v>
                </c:pt>
                <c:pt idx="6217">
                  <c:v>8.2099995779572002E-7</c:v>
                </c:pt>
                <c:pt idx="6218">
                  <c:v>8.2099995779572002E-7</c:v>
                </c:pt>
                <c:pt idx="6219">
                  <c:v>8.19999968371121E-7</c:v>
                </c:pt>
                <c:pt idx="6220">
                  <c:v>8.2049990624000202E-7</c:v>
                </c:pt>
                <c:pt idx="6221">
                  <c:v>8.2049990624000202E-7</c:v>
                </c:pt>
                <c:pt idx="6222">
                  <c:v>8.19999968371121E-7</c:v>
                </c:pt>
                <c:pt idx="6223">
                  <c:v>8.2049990624000202E-7</c:v>
                </c:pt>
                <c:pt idx="6224">
                  <c:v>8.2099995779572002E-7</c:v>
                </c:pt>
                <c:pt idx="6225">
                  <c:v>8.2049990624000202E-7</c:v>
                </c:pt>
                <c:pt idx="6226">
                  <c:v>8.2099995779572002E-7</c:v>
                </c:pt>
                <c:pt idx="6227">
                  <c:v>8.19999968371121E-7</c:v>
                </c:pt>
                <c:pt idx="6228">
                  <c:v>8.19999968371121E-7</c:v>
                </c:pt>
                <c:pt idx="6229">
                  <c:v>8.1949991681540205E-7</c:v>
                </c:pt>
                <c:pt idx="6230">
                  <c:v>8.19999968371121E-7</c:v>
                </c:pt>
                <c:pt idx="6231">
                  <c:v>8.2049990624000202E-7</c:v>
                </c:pt>
                <c:pt idx="6232">
                  <c:v>8.1949991681540205E-7</c:v>
                </c:pt>
                <c:pt idx="6233">
                  <c:v>8.20500019926839E-7</c:v>
                </c:pt>
                <c:pt idx="6234">
                  <c:v>8.1899997894652103E-7</c:v>
                </c:pt>
                <c:pt idx="6235">
                  <c:v>8.19999968371121E-7</c:v>
                </c:pt>
                <c:pt idx="6236">
                  <c:v>8.19999968371121E-7</c:v>
                </c:pt>
                <c:pt idx="6237">
                  <c:v>8.1949991681540205E-7</c:v>
                </c:pt>
                <c:pt idx="6238">
                  <c:v>8.20500019926839E-7</c:v>
                </c:pt>
                <c:pt idx="6239">
                  <c:v>8.19999968371121E-7</c:v>
                </c:pt>
                <c:pt idx="6240">
                  <c:v>8.20500019926839E-7</c:v>
                </c:pt>
                <c:pt idx="6241">
                  <c:v>8.1899997894652103E-7</c:v>
                </c:pt>
                <c:pt idx="6242">
                  <c:v>8.1899997894652103E-7</c:v>
                </c:pt>
                <c:pt idx="6243">
                  <c:v>8.1949991681540205E-7</c:v>
                </c:pt>
                <c:pt idx="6244">
                  <c:v>8.19999968371121E-7</c:v>
                </c:pt>
                <c:pt idx="6245">
                  <c:v>8.19999968371121E-7</c:v>
                </c:pt>
                <c:pt idx="6246">
                  <c:v>8.19999968371121E-7</c:v>
                </c:pt>
                <c:pt idx="6247">
                  <c:v>8.19999968371121E-7</c:v>
                </c:pt>
                <c:pt idx="6248">
                  <c:v>8.1949991681540205E-7</c:v>
                </c:pt>
                <c:pt idx="6249">
                  <c:v>8.19999968371121E-7</c:v>
                </c:pt>
                <c:pt idx="6250">
                  <c:v>8.1849992739080303E-7</c:v>
                </c:pt>
                <c:pt idx="6251">
                  <c:v>8.1899997894652103E-7</c:v>
                </c:pt>
                <c:pt idx="6252">
                  <c:v>8.1949991681540205E-7</c:v>
                </c:pt>
                <c:pt idx="6253">
                  <c:v>8.1899997894652103E-7</c:v>
                </c:pt>
                <c:pt idx="6254">
                  <c:v>8.19999968371121E-7</c:v>
                </c:pt>
                <c:pt idx="6255">
                  <c:v>8.1949991681540205E-7</c:v>
                </c:pt>
                <c:pt idx="6256">
                  <c:v>8.19999968371121E-7</c:v>
                </c:pt>
                <c:pt idx="6257">
                  <c:v>8.19999968371121E-7</c:v>
                </c:pt>
                <c:pt idx="6258">
                  <c:v>8.1799998952192201E-7</c:v>
                </c:pt>
                <c:pt idx="6259">
                  <c:v>8.1849992739080303E-7</c:v>
                </c:pt>
                <c:pt idx="6260">
                  <c:v>8.1799998952192201E-7</c:v>
                </c:pt>
                <c:pt idx="6261">
                  <c:v>8.1899997894652103E-7</c:v>
                </c:pt>
                <c:pt idx="6262">
                  <c:v>8.1849992739080303E-7</c:v>
                </c:pt>
                <c:pt idx="6263">
                  <c:v>8.1799998952192201E-7</c:v>
                </c:pt>
                <c:pt idx="6264">
                  <c:v>8.1799998952192201E-7</c:v>
                </c:pt>
                <c:pt idx="6265">
                  <c:v>8.1849992739080303E-7</c:v>
                </c:pt>
                <c:pt idx="6266">
                  <c:v>8.1849992739080303E-7</c:v>
                </c:pt>
                <c:pt idx="6267">
                  <c:v>8.1849992739080303E-7</c:v>
                </c:pt>
                <c:pt idx="6268">
                  <c:v>8.19999968371121E-7</c:v>
                </c:pt>
                <c:pt idx="6269">
                  <c:v>8.1749993796620402E-7</c:v>
                </c:pt>
                <c:pt idx="6270">
                  <c:v>8.1849992739080303E-7</c:v>
                </c:pt>
                <c:pt idx="6271">
                  <c:v>8.1949991681540205E-7</c:v>
                </c:pt>
                <c:pt idx="6272">
                  <c:v>8.1749993796620402E-7</c:v>
                </c:pt>
                <c:pt idx="6273">
                  <c:v>8.1799998952192201E-7</c:v>
                </c:pt>
                <c:pt idx="6274">
                  <c:v>8.1749993796620402E-7</c:v>
                </c:pt>
                <c:pt idx="6275">
                  <c:v>8.1849992739080303E-7</c:v>
                </c:pt>
                <c:pt idx="6276">
                  <c:v>8.1799998952192201E-7</c:v>
                </c:pt>
                <c:pt idx="6277">
                  <c:v>8.1749993796620402E-7</c:v>
                </c:pt>
                <c:pt idx="6278">
                  <c:v>8.1749993796620402E-7</c:v>
                </c:pt>
                <c:pt idx="6279">
                  <c:v>8.1849992739080303E-7</c:v>
                </c:pt>
                <c:pt idx="6280">
                  <c:v>8.1799998952192201E-7</c:v>
                </c:pt>
                <c:pt idx="6281">
                  <c:v>8.1749993796620402E-7</c:v>
                </c:pt>
                <c:pt idx="6282">
                  <c:v>8.17000000097323E-7</c:v>
                </c:pt>
                <c:pt idx="6283">
                  <c:v>8.17000000097323E-7</c:v>
                </c:pt>
                <c:pt idx="6284">
                  <c:v>8.1749993796620402E-7</c:v>
                </c:pt>
                <c:pt idx="6285">
                  <c:v>8.1649994854160405E-7</c:v>
                </c:pt>
                <c:pt idx="6286">
                  <c:v>8.1599989698588605E-7</c:v>
                </c:pt>
                <c:pt idx="6287">
                  <c:v>8.1799998952192201E-7</c:v>
                </c:pt>
                <c:pt idx="6288">
                  <c:v>8.1600001067272303E-7</c:v>
                </c:pt>
                <c:pt idx="6289">
                  <c:v>8.1649994854160405E-7</c:v>
                </c:pt>
                <c:pt idx="6290">
                  <c:v>8.1550007280384296E-7</c:v>
                </c:pt>
                <c:pt idx="6291">
                  <c:v>8.1649994854160405E-7</c:v>
                </c:pt>
                <c:pt idx="6292">
                  <c:v>8.1849992739080303E-7</c:v>
                </c:pt>
                <c:pt idx="6293">
                  <c:v>8.1600001067272303E-7</c:v>
                </c:pt>
                <c:pt idx="6294">
                  <c:v>8.1649994854160405E-7</c:v>
                </c:pt>
                <c:pt idx="6295">
                  <c:v>8.1599989698588605E-7</c:v>
                </c:pt>
                <c:pt idx="6296">
                  <c:v>8.1749993796620402E-7</c:v>
                </c:pt>
                <c:pt idx="6297">
                  <c:v>8.1649994854160405E-7</c:v>
                </c:pt>
                <c:pt idx="6298">
                  <c:v>8.1500002124812401E-7</c:v>
                </c:pt>
                <c:pt idx="6299">
                  <c:v>8.1549995911700503E-7</c:v>
                </c:pt>
                <c:pt idx="6300">
                  <c:v>8.1600001067272303E-7</c:v>
                </c:pt>
                <c:pt idx="6301">
                  <c:v>8.1600001067272303E-7</c:v>
                </c:pt>
                <c:pt idx="6302">
                  <c:v>8.1599989698588605E-7</c:v>
                </c:pt>
                <c:pt idx="6303">
                  <c:v>8.1500002124812401E-7</c:v>
                </c:pt>
                <c:pt idx="6304">
                  <c:v>8.1449996969240601E-7</c:v>
                </c:pt>
                <c:pt idx="6305">
                  <c:v>8.1449996969240601E-7</c:v>
                </c:pt>
                <c:pt idx="6306">
                  <c:v>8.1449996969240601E-7</c:v>
                </c:pt>
                <c:pt idx="6307">
                  <c:v>8.1600001067272303E-7</c:v>
                </c:pt>
                <c:pt idx="6308">
                  <c:v>8.1500002124812401E-7</c:v>
                </c:pt>
                <c:pt idx="6309">
                  <c:v>8.1400003182352499E-7</c:v>
                </c:pt>
                <c:pt idx="6310">
                  <c:v>8.1449996969240601E-7</c:v>
                </c:pt>
                <c:pt idx="6311">
                  <c:v>8.1449996969240601E-7</c:v>
                </c:pt>
                <c:pt idx="6312">
                  <c:v>8.1400003182352499E-7</c:v>
                </c:pt>
                <c:pt idx="6313">
                  <c:v>8.1399991813668695E-7</c:v>
                </c:pt>
                <c:pt idx="6314">
                  <c:v>8.1450008337924299E-7</c:v>
                </c:pt>
                <c:pt idx="6315">
                  <c:v>8.1400003182352499E-7</c:v>
                </c:pt>
                <c:pt idx="6316">
                  <c:v>8.1400003182352499E-7</c:v>
                </c:pt>
                <c:pt idx="6317">
                  <c:v>8.1399991813668695E-7</c:v>
                </c:pt>
                <c:pt idx="6318">
                  <c:v>8.1449996969240601E-7</c:v>
                </c:pt>
                <c:pt idx="6319">
                  <c:v>8.1400003182352499E-7</c:v>
                </c:pt>
                <c:pt idx="6320">
                  <c:v>8.1400003182352499E-7</c:v>
                </c:pt>
                <c:pt idx="6321">
                  <c:v>8.1300004239892502E-7</c:v>
                </c:pt>
                <c:pt idx="6322">
                  <c:v>8.1300004239892502E-7</c:v>
                </c:pt>
                <c:pt idx="6323">
                  <c:v>8.1349998026780604E-7</c:v>
                </c:pt>
                <c:pt idx="6324">
                  <c:v>8.1349998026780604E-7</c:v>
                </c:pt>
                <c:pt idx="6325">
                  <c:v>8.1449996969240601E-7</c:v>
                </c:pt>
                <c:pt idx="6326">
                  <c:v>8.1349998026780604E-7</c:v>
                </c:pt>
                <c:pt idx="6327">
                  <c:v>8.1250010453004496E-7</c:v>
                </c:pt>
                <c:pt idx="6328">
                  <c:v>8.1300004239892502E-7</c:v>
                </c:pt>
                <c:pt idx="6329">
                  <c:v>8.1249999084320702E-7</c:v>
                </c:pt>
                <c:pt idx="6330">
                  <c:v>8.1249999084320702E-7</c:v>
                </c:pt>
                <c:pt idx="6331">
                  <c:v>8.1399991813668695E-7</c:v>
                </c:pt>
                <c:pt idx="6332">
                  <c:v>8.1249999084320702E-7</c:v>
                </c:pt>
                <c:pt idx="6333">
                  <c:v>8.1350009395464398E-7</c:v>
                </c:pt>
                <c:pt idx="6334">
                  <c:v>8.1299992871208804E-7</c:v>
                </c:pt>
                <c:pt idx="6335">
                  <c:v>8.1300004239892502E-7</c:v>
                </c:pt>
                <c:pt idx="6336">
                  <c:v>8.1399991813668695E-7</c:v>
                </c:pt>
                <c:pt idx="6337">
                  <c:v>8.1200005297432601E-7</c:v>
                </c:pt>
                <c:pt idx="6338">
                  <c:v>8.1299992871208804E-7</c:v>
                </c:pt>
                <c:pt idx="6339">
                  <c:v>8.1349998026780604E-7</c:v>
                </c:pt>
                <c:pt idx="6340">
                  <c:v>8.1249999084320702E-7</c:v>
                </c:pt>
                <c:pt idx="6341">
                  <c:v>8.1200005297432601E-7</c:v>
                </c:pt>
                <c:pt idx="6342">
                  <c:v>8.1249999084320702E-7</c:v>
                </c:pt>
                <c:pt idx="6343">
                  <c:v>8.1299992871208804E-7</c:v>
                </c:pt>
                <c:pt idx="6344">
                  <c:v>8.1249999084320702E-7</c:v>
                </c:pt>
                <c:pt idx="6345">
                  <c:v>8.1249999084320702E-7</c:v>
                </c:pt>
                <c:pt idx="6346">
                  <c:v>8.1150000141860801E-7</c:v>
                </c:pt>
                <c:pt idx="6347">
                  <c:v>8.1249999084320702E-7</c:v>
                </c:pt>
                <c:pt idx="6348">
                  <c:v>8.1200005297432601E-7</c:v>
                </c:pt>
                <c:pt idx="6349">
                  <c:v>8.1150000141860801E-7</c:v>
                </c:pt>
                <c:pt idx="6350">
                  <c:v>8.1200005297432601E-7</c:v>
                </c:pt>
                <c:pt idx="6351">
                  <c:v>8.1150000141860801E-7</c:v>
                </c:pt>
                <c:pt idx="6352">
                  <c:v>8.1150000141860801E-7</c:v>
                </c:pt>
                <c:pt idx="6353">
                  <c:v>8.1200005297432601E-7</c:v>
                </c:pt>
                <c:pt idx="6354">
                  <c:v>8.1150000141860801E-7</c:v>
                </c:pt>
                <c:pt idx="6355">
                  <c:v>8.1200005297432601E-7</c:v>
                </c:pt>
                <c:pt idx="6356">
                  <c:v>8.1150000141860801E-7</c:v>
                </c:pt>
                <c:pt idx="6357">
                  <c:v>8.1200005297432601E-7</c:v>
                </c:pt>
                <c:pt idx="6358">
                  <c:v>8.1150000141860801E-7</c:v>
                </c:pt>
                <c:pt idx="6359">
                  <c:v>8.1150000141860801E-7</c:v>
                </c:pt>
                <c:pt idx="6360">
                  <c:v>8.1050001199400804E-7</c:v>
                </c:pt>
                <c:pt idx="6361">
                  <c:v>8.1150000141860801E-7</c:v>
                </c:pt>
                <c:pt idx="6362">
                  <c:v>8.1100006354972699E-7</c:v>
                </c:pt>
                <c:pt idx="6363">
                  <c:v>8.1050001199400804E-7</c:v>
                </c:pt>
                <c:pt idx="6364">
                  <c:v>8.1050001199400804E-7</c:v>
                </c:pt>
                <c:pt idx="6365">
                  <c:v>8.1050001199400804E-7</c:v>
                </c:pt>
                <c:pt idx="6366">
                  <c:v>8.0950002256940902E-7</c:v>
                </c:pt>
                <c:pt idx="6367">
                  <c:v>8.1050001199400804E-7</c:v>
                </c:pt>
                <c:pt idx="6368">
                  <c:v>8.1050001199400804E-7</c:v>
                </c:pt>
                <c:pt idx="6369">
                  <c:v>8.1100006354972699E-7</c:v>
                </c:pt>
                <c:pt idx="6370">
                  <c:v>8.09000084700528E-7</c:v>
                </c:pt>
                <c:pt idx="6371">
                  <c:v>8.1000007412512702E-7</c:v>
                </c:pt>
                <c:pt idx="6372">
                  <c:v>8.1000007412512702E-7</c:v>
                </c:pt>
                <c:pt idx="6373">
                  <c:v>8.1000007412512702E-7</c:v>
                </c:pt>
                <c:pt idx="6374">
                  <c:v>8.1100006354972699E-7</c:v>
                </c:pt>
                <c:pt idx="6375">
                  <c:v>8.1000007412512702E-7</c:v>
                </c:pt>
                <c:pt idx="6376">
                  <c:v>8.1050001199400804E-7</c:v>
                </c:pt>
                <c:pt idx="6377">
                  <c:v>8.1000007412512702E-7</c:v>
                </c:pt>
                <c:pt idx="6378">
                  <c:v>8.1050001199400804E-7</c:v>
                </c:pt>
                <c:pt idx="6379">
                  <c:v>8.1000007412512702E-7</c:v>
                </c:pt>
                <c:pt idx="6380">
                  <c:v>8.09000084700528E-7</c:v>
                </c:pt>
                <c:pt idx="6381">
                  <c:v>8.1000007412512702E-7</c:v>
                </c:pt>
                <c:pt idx="6382">
                  <c:v>8.1000007412512702E-7</c:v>
                </c:pt>
                <c:pt idx="6383">
                  <c:v>8.1000007412512702E-7</c:v>
                </c:pt>
                <c:pt idx="6384">
                  <c:v>8.0950002256940902E-7</c:v>
                </c:pt>
                <c:pt idx="6385">
                  <c:v>8.0950002256940902E-7</c:v>
                </c:pt>
                <c:pt idx="6386">
                  <c:v>8.0899997101368996E-7</c:v>
                </c:pt>
                <c:pt idx="6387">
                  <c:v>8.09000084700528E-7</c:v>
                </c:pt>
                <c:pt idx="6388">
                  <c:v>8.1000007412512702E-7</c:v>
                </c:pt>
                <c:pt idx="6389">
                  <c:v>8.1000007412512702E-7</c:v>
                </c:pt>
                <c:pt idx="6390">
                  <c:v>8.09000084700528E-7</c:v>
                </c:pt>
                <c:pt idx="6391">
                  <c:v>8.0899997101368996E-7</c:v>
                </c:pt>
                <c:pt idx="6392">
                  <c:v>8.1050001199400804E-7</c:v>
                </c:pt>
                <c:pt idx="6393">
                  <c:v>8.1000007412512702E-7</c:v>
                </c:pt>
                <c:pt idx="6394">
                  <c:v>8.1100006354972699E-7</c:v>
                </c:pt>
                <c:pt idx="6395">
                  <c:v>8.0950002256940902E-7</c:v>
                </c:pt>
                <c:pt idx="6396">
                  <c:v>8.1000007412512702E-7</c:v>
                </c:pt>
                <c:pt idx="6397">
                  <c:v>8.09000084700528E-7</c:v>
                </c:pt>
                <c:pt idx="6398">
                  <c:v>8.0899997101368996E-7</c:v>
                </c:pt>
                <c:pt idx="6399">
                  <c:v>8.0850003314481E-7</c:v>
                </c:pt>
                <c:pt idx="6400">
                  <c:v>8.0850003314481E-7</c:v>
                </c:pt>
                <c:pt idx="6401">
                  <c:v>8.0950002256940902E-7</c:v>
                </c:pt>
                <c:pt idx="6402">
                  <c:v>8.0899997101368996E-7</c:v>
                </c:pt>
                <c:pt idx="6403">
                  <c:v>8.0899997101368996E-7</c:v>
                </c:pt>
                <c:pt idx="6404">
                  <c:v>8.0850003314481E-7</c:v>
                </c:pt>
                <c:pt idx="6405">
                  <c:v>8.09000084700528E-7</c:v>
                </c:pt>
                <c:pt idx="6406">
                  <c:v>8.0850003314481E-7</c:v>
                </c:pt>
                <c:pt idx="6407">
                  <c:v>8.0799998158909105E-7</c:v>
                </c:pt>
                <c:pt idx="6408">
                  <c:v>8.0799998158909105E-7</c:v>
                </c:pt>
                <c:pt idx="6409">
                  <c:v>8.0850003314481E-7</c:v>
                </c:pt>
                <c:pt idx="6410">
                  <c:v>8.0850003314481E-7</c:v>
                </c:pt>
                <c:pt idx="6411">
                  <c:v>8.0699999216449204E-7</c:v>
                </c:pt>
                <c:pt idx="6412">
                  <c:v>8.0750004372021003E-7</c:v>
                </c:pt>
                <c:pt idx="6413">
                  <c:v>8.0799998158909105E-7</c:v>
                </c:pt>
                <c:pt idx="6414">
                  <c:v>8.0799998158909105E-7</c:v>
                </c:pt>
                <c:pt idx="6415">
                  <c:v>8.0899997101368996E-7</c:v>
                </c:pt>
                <c:pt idx="6416">
                  <c:v>8.0750004372021003E-7</c:v>
                </c:pt>
                <c:pt idx="6417">
                  <c:v>8.0650005429561102E-7</c:v>
                </c:pt>
                <c:pt idx="6418">
                  <c:v>8.09000084700528E-7</c:v>
                </c:pt>
                <c:pt idx="6419">
                  <c:v>8.0699999216449204E-7</c:v>
                </c:pt>
                <c:pt idx="6420">
                  <c:v>8.0699999216449204E-7</c:v>
                </c:pt>
                <c:pt idx="6421">
                  <c:v>8.0799998158909105E-7</c:v>
                </c:pt>
                <c:pt idx="6422">
                  <c:v>8.0700010585132902E-7</c:v>
                </c:pt>
                <c:pt idx="6423">
                  <c:v>8.0750004372021003E-7</c:v>
                </c:pt>
                <c:pt idx="6424">
                  <c:v>8.0750004372021003E-7</c:v>
                </c:pt>
                <c:pt idx="6425">
                  <c:v>8.0799998158909105E-7</c:v>
                </c:pt>
                <c:pt idx="6426">
                  <c:v>8.0799998158909105E-7</c:v>
                </c:pt>
                <c:pt idx="6427">
                  <c:v>8.09000084700528E-7</c:v>
                </c:pt>
                <c:pt idx="6428">
                  <c:v>8.0750004372021003E-7</c:v>
                </c:pt>
                <c:pt idx="6429">
                  <c:v>8.0699999216449204E-7</c:v>
                </c:pt>
                <c:pt idx="6430">
                  <c:v>8.0699999216449204E-7</c:v>
                </c:pt>
                <c:pt idx="6431">
                  <c:v>8.0750004372021003E-7</c:v>
                </c:pt>
                <c:pt idx="6432">
                  <c:v>8.0650005429561102E-7</c:v>
                </c:pt>
                <c:pt idx="6433">
                  <c:v>8.0750004372021003E-7</c:v>
                </c:pt>
                <c:pt idx="6434">
                  <c:v>8.0600000273989196E-7</c:v>
                </c:pt>
                <c:pt idx="6435">
                  <c:v>8.0750004372021003E-7</c:v>
                </c:pt>
                <c:pt idx="6436">
                  <c:v>8.0699999216449204E-7</c:v>
                </c:pt>
                <c:pt idx="6437">
                  <c:v>8.0750004372021003E-7</c:v>
                </c:pt>
                <c:pt idx="6438">
                  <c:v>8.0650005429561102E-7</c:v>
                </c:pt>
                <c:pt idx="6439">
                  <c:v>8.0699999216449204E-7</c:v>
                </c:pt>
                <c:pt idx="6440">
                  <c:v>8.0750004372021003E-7</c:v>
                </c:pt>
                <c:pt idx="6441">
                  <c:v>8.0650005429561102E-7</c:v>
                </c:pt>
                <c:pt idx="6442">
                  <c:v>8.0750004372021003E-7</c:v>
                </c:pt>
                <c:pt idx="6443">
                  <c:v>8.0649999745219205E-7</c:v>
                </c:pt>
                <c:pt idx="6444">
                  <c:v>8.0500001331529305E-7</c:v>
                </c:pt>
                <c:pt idx="6445">
                  <c:v>8.0600000273989196E-7</c:v>
                </c:pt>
                <c:pt idx="6446">
                  <c:v>8.0650005429561102E-7</c:v>
                </c:pt>
                <c:pt idx="6447">
                  <c:v>8.0750004372021003E-7</c:v>
                </c:pt>
                <c:pt idx="6448">
                  <c:v>8.0550000802759303E-7</c:v>
                </c:pt>
                <c:pt idx="6449">
                  <c:v>8.0500001331529305E-7</c:v>
                </c:pt>
                <c:pt idx="6450">
                  <c:v>8.0600000273989196E-7</c:v>
                </c:pt>
                <c:pt idx="6451">
                  <c:v>8.0699999216449204E-7</c:v>
                </c:pt>
                <c:pt idx="6452">
                  <c:v>8.0649999745219205E-7</c:v>
                </c:pt>
                <c:pt idx="6453">
                  <c:v>8.05500064871012E-7</c:v>
                </c:pt>
                <c:pt idx="6454">
                  <c:v>8.0550000802759303E-7</c:v>
                </c:pt>
                <c:pt idx="6455">
                  <c:v>8.0450001860299296E-7</c:v>
                </c:pt>
                <c:pt idx="6456">
                  <c:v>8.0650005429561102E-7</c:v>
                </c:pt>
                <c:pt idx="6457">
                  <c:v>8.0550000802759303E-7</c:v>
                </c:pt>
                <c:pt idx="6458">
                  <c:v>8.0499995647187398E-7</c:v>
                </c:pt>
                <c:pt idx="6459">
                  <c:v>8.0600000273989196E-7</c:v>
                </c:pt>
                <c:pt idx="6460">
                  <c:v>8.0599994589647299E-7</c:v>
                </c:pt>
                <c:pt idx="6461">
                  <c:v>8.0350002917839405E-7</c:v>
                </c:pt>
                <c:pt idx="6462">
                  <c:v>8.0350008602181301E-7</c:v>
                </c:pt>
                <c:pt idx="6463">
                  <c:v>8.0600000273989196E-7</c:v>
                </c:pt>
                <c:pt idx="6464">
                  <c:v>8.0550000802759303E-7</c:v>
                </c:pt>
                <c:pt idx="6465">
                  <c:v>8.0450001860299296E-7</c:v>
                </c:pt>
                <c:pt idx="6466">
                  <c:v>8.0550000802759303E-7</c:v>
                </c:pt>
                <c:pt idx="6467">
                  <c:v>8.0450001860299296E-7</c:v>
                </c:pt>
                <c:pt idx="6468">
                  <c:v>8.0350002917839405E-7</c:v>
                </c:pt>
                <c:pt idx="6469">
                  <c:v>8.0350002917839405E-7</c:v>
                </c:pt>
                <c:pt idx="6470">
                  <c:v>8.0450001860299296E-7</c:v>
                </c:pt>
                <c:pt idx="6471">
                  <c:v>8.0500001331529305E-7</c:v>
                </c:pt>
                <c:pt idx="6472">
                  <c:v>8.0300003446609396E-7</c:v>
                </c:pt>
                <c:pt idx="6473">
                  <c:v>8.0500001331529305E-7</c:v>
                </c:pt>
                <c:pt idx="6474">
                  <c:v>8.0400002389069403E-7</c:v>
                </c:pt>
                <c:pt idx="6475">
                  <c:v>8.0550000802759303E-7</c:v>
                </c:pt>
                <c:pt idx="6476">
                  <c:v>8.05500064871012E-7</c:v>
                </c:pt>
                <c:pt idx="6477">
                  <c:v>8.0350002917839405E-7</c:v>
                </c:pt>
                <c:pt idx="6478">
                  <c:v>8.0399996704727496E-7</c:v>
                </c:pt>
                <c:pt idx="6479">
                  <c:v>8.0350002917839405E-7</c:v>
                </c:pt>
                <c:pt idx="6480">
                  <c:v>8.0500001331529305E-7</c:v>
                </c:pt>
                <c:pt idx="6481">
                  <c:v>8.0550000802759303E-7</c:v>
                </c:pt>
                <c:pt idx="6482">
                  <c:v>8.0450001860299296E-7</c:v>
                </c:pt>
                <c:pt idx="6483">
                  <c:v>8.0350008602181301E-7</c:v>
                </c:pt>
                <c:pt idx="6484">
                  <c:v>8.0299997762267499E-7</c:v>
                </c:pt>
                <c:pt idx="6485">
                  <c:v>8.0400002389069403E-7</c:v>
                </c:pt>
                <c:pt idx="6486">
                  <c:v>8.0299997762267499E-7</c:v>
                </c:pt>
                <c:pt idx="6487">
                  <c:v>8.0450001860299296E-7</c:v>
                </c:pt>
                <c:pt idx="6488">
                  <c:v>8.0399996704727496E-7</c:v>
                </c:pt>
                <c:pt idx="6489">
                  <c:v>8.0300003446609396E-7</c:v>
                </c:pt>
                <c:pt idx="6490">
                  <c:v>8.0200004504149504E-7</c:v>
                </c:pt>
                <c:pt idx="6491">
                  <c:v>8.0299997762267499E-7</c:v>
                </c:pt>
                <c:pt idx="6492">
                  <c:v>8.0250003975379503E-7</c:v>
                </c:pt>
                <c:pt idx="6493">
                  <c:v>8.0350002917839405E-7</c:v>
                </c:pt>
                <c:pt idx="6494">
                  <c:v>8.0199998819807597E-7</c:v>
                </c:pt>
                <c:pt idx="6495">
                  <c:v>8.0250003975379503E-7</c:v>
                </c:pt>
                <c:pt idx="6496">
                  <c:v>8.0350002917839405E-7</c:v>
                </c:pt>
                <c:pt idx="6497">
                  <c:v>8.0350002917839405E-7</c:v>
                </c:pt>
                <c:pt idx="6498">
                  <c:v>8.0250003975379503E-7</c:v>
                </c:pt>
                <c:pt idx="6499">
                  <c:v>8.0150005032919495E-7</c:v>
                </c:pt>
                <c:pt idx="6500">
                  <c:v>8.0200004504149504E-7</c:v>
                </c:pt>
                <c:pt idx="6501">
                  <c:v>8.0150005032919495E-7</c:v>
                </c:pt>
                <c:pt idx="6502">
                  <c:v>8.0250003975379503E-7</c:v>
                </c:pt>
                <c:pt idx="6503">
                  <c:v>8.0150005032919495E-7</c:v>
                </c:pt>
                <c:pt idx="6504">
                  <c:v>8.0199998819807597E-7</c:v>
                </c:pt>
                <c:pt idx="6505">
                  <c:v>8.0099999877347696E-7</c:v>
                </c:pt>
                <c:pt idx="6506">
                  <c:v>8.0099999877347696E-7</c:v>
                </c:pt>
                <c:pt idx="6507">
                  <c:v>8.0050006090459604E-7</c:v>
                </c:pt>
                <c:pt idx="6508">
                  <c:v>8.0200004504149504E-7</c:v>
                </c:pt>
                <c:pt idx="6509">
                  <c:v>8.0199998819807597E-7</c:v>
                </c:pt>
                <c:pt idx="6510">
                  <c:v>8.0250003975379503E-7</c:v>
                </c:pt>
                <c:pt idx="6511">
                  <c:v>8.0099999877347696E-7</c:v>
                </c:pt>
                <c:pt idx="6512">
                  <c:v>8.0099999877347696E-7</c:v>
                </c:pt>
                <c:pt idx="6513">
                  <c:v>8.0099999877347696E-7</c:v>
                </c:pt>
                <c:pt idx="6514">
                  <c:v>8.0000000934887699E-7</c:v>
                </c:pt>
                <c:pt idx="6515">
                  <c:v>8.0000000934887699E-7</c:v>
                </c:pt>
                <c:pt idx="6516">
                  <c:v>8.0000000934887699E-7</c:v>
                </c:pt>
                <c:pt idx="6517">
                  <c:v>8.0000000934887699E-7</c:v>
                </c:pt>
                <c:pt idx="6518">
                  <c:v>8.0099999877347696E-7</c:v>
                </c:pt>
                <c:pt idx="6519">
                  <c:v>8.0000000934887699E-7</c:v>
                </c:pt>
                <c:pt idx="6520">
                  <c:v>8.0200004504149504E-7</c:v>
                </c:pt>
                <c:pt idx="6521">
                  <c:v>8.0000000934887699E-7</c:v>
                </c:pt>
                <c:pt idx="6522">
                  <c:v>8.0000000934887699E-7</c:v>
                </c:pt>
                <c:pt idx="6523">
                  <c:v>8.0050006090459604E-7</c:v>
                </c:pt>
                <c:pt idx="6524">
                  <c:v>8.0050006090459604E-7</c:v>
                </c:pt>
                <c:pt idx="6525">
                  <c:v>8.0150005032919495E-7</c:v>
                </c:pt>
                <c:pt idx="6526">
                  <c:v>8.0100005561689603E-7</c:v>
                </c:pt>
                <c:pt idx="6527">
                  <c:v>8.0000000934887699E-7</c:v>
                </c:pt>
                <c:pt idx="6528">
                  <c:v>7.9950007147999703E-7</c:v>
                </c:pt>
                <c:pt idx="6529">
                  <c:v>8.0050006090459604E-7</c:v>
                </c:pt>
                <c:pt idx="6530">
                  <c:v>8.0050006090459604E-7</c:v>
                </c:pt>
                <c:pt idx="6531">
                  <c:v>7.9900001992427797E-7</c:v>
                </c:pt>
                <c:pt idx="6532">
                  <c:v>7.9950007147999703E-7</c:v>
                </c:pt>
                <c:pt idx="6533">
                  <c:v>7.9900001992427797E-7</c:v>
                </c:pt>
                <c:pt idx="6534">
                  <c:v>7.9950007147999703E-7</c:v>
                </c:pt>
                <c:pt idx="6535">
                  <c:v>7.9950007147999703E-7</c:v>
                </c:pt>
                <c:pt idx="6536">
                  <c:v>7.9900001992427797E-7</c:v>
                </c:pt>
                <c:pt idx="6537">
                  <c:v>8.0050006090459604E-7</c:v>
                </c:pt>
                <c:pt idx="6538">
                  <c:v>8.0000000934887699E-7</c:v>
                </c:pt>
                <c:pt idx="6539">
                  <c:v>7.9850008205539695E-7</c:v>
                </c:pt>
                <c:pt idx="6540">
                  <c:v>7.9900001992427797E-7</c:v>
                </c:pt>
                <c:pt idx="6541">
                  <c:v>7.9900001992427797E-7</c:v>
                </c:pt>
                <c:pt idx="6542">
                  <c:v>8.0000000934887699E-7</c:v>
                </c:pt>
                <c:pt idx="6543">
                  <c:v>7.9900001992427797E-7</c:v>
                </c:pt>
                <c:pt idx="6544">
                  <c:v>7.9900001992427797E-7</c:v>
                </c:pt>
                <c:pt idx="6545">
                  <c:v>7.9850008205539695E-7</c:v>
                </c:pt>
                <c:pt idx="6546">
                  <c:v>7.9900001992427797E-7</c:v>
                </c:pt>
                <c:pt idx="6547">
                  <c:v>7.9850008205539695E-7</c:v>
                </c:pt>
                <c:pt idx="6548">
                  <c:v>7.9900001992427797E-7</c:v>
                </c:pt>
                <c:pt idx="6549">
                  <c:v>7.9900001992427797E-7</c:v>
                </c:pt>
                <c:pt idx="6550">
                  <c:v>7.9900001992427797E-7</c:v>
                </c:pt>
                <c:pt idx="6551">
                  <c:v>7.9800003049967895E-7</c:v>
                </c:pt>
                <c:pt idx="6552">
                  <c:v>7.9900001992427797E-7</c:v>
                </c:pt>
                <c:pt idx="6553">
                  <c:v>7.9800003049967895E-7</c:v>
                </c:pt>
                <c:pt idx="6554">
                  <c:v>7.9750009263079804E-7</c:v>
                </c:pt>
                <c:pt idx="6555">
                  <c:v>7.9850008205539695E-7</c:v>
                </c:pt>
                <c:pt idx="6556">
                  <c:v>7.9700004107507898E-7</c:v>
                </c:pt>
                <c:pt idx="6557">
                  <c:v>7.9750009263079804E-7</c:v>
                </c:pt>
                <c:pt idx="6558">
                  <c:v>7.9800003049967895E-7</c:v>
                </c:pt>
                <c:pt idx="6559">
                  <c:v>7.9700004107507898E-7</c:v>
                </c:pt>
                <c:pt idx="6560">
                  <c:v>7.9900001992427797E-7</c:v>
                </c:pt>
                <c:pt idx="6561">
                  <c:v>7.9900001992427797E-7</c:v>
                </c:pt>
                <c:pt idx="6562">
                  <c:v>7.9950007147999703E-7</c:v>
                </c:pt>
                <c:pt idx="6563">
                  <c:v>7.9800003049967895E-7</c:v>
                </c:pt>
                <c:pt idx="6564">
                  <c:v>7.9850008205539695E-7</c:v>
                </c:pt>
                <c:pt idx="6565">
                  <c:v>7.9850008205539695E-7</c:v>
                </c:pt>
                <c:pt idx="6566">
                  <c:v>7.9750009263079804E-7</c:v>
                </c:pt>
                <c:pt idx="6567">
                  <c:v>7.9850008205539695E-7</c:v>
                </c:pt>
                <c:pt idx="6568">
                  <c:v>7.9800003049967895E-7</c:v>
                </c:pt>
                <c:pt idx="6569">
                  <c:v>7.9750009263079804E-7</c:v>
                </c:pt>
                <c:pt idx="6570">
                  <c:v>7.9600005165047996E-7</c:v>
                </c:pt>
                <c:pt idx="6571">
                  <c:v>7.9550011378159905E-7</c:v>
                </c:pt>
                <c:pt idx="6572">
                  <c:v>7.9850008205539695E-7</c:v>
                </c:pt>
                <c:pt idx="6573">
                  <c:v>7.9650010320619902E-7</c:v>
                </c:pt>
                <c:pt idx="6574">
                  <c:v>7.9700004107507898E-7</c:v>
                </c:pt>
                <c:pt idx="6575">
                  <c:v>7.9750009263079804E-7</c:v>
                </c:pt>
                <c:pt idx="6576">
                  <c:v>7.9850008205539695E-7</c:v>
                </c:pt>
                <c:pt idx="6577">
                  <c:v>7.9750009263079804E-7</c:v>
                </c:pt>
                <c:pt idx="6578">
                  <c:v>7.9750009263079804E-7</c:v>
                </c:pt>
                <c:pt idx="6579">
                  <c:v>7.9650010320619902E-7</c:v>
                </c:pt>
                <c:pt idx="6580">
                  <c:v>7.9750009263079804E-7</c:v>
                </c:pt>
                <c:pt idx="6581">
                  <c:v>7.9650010320619902E-7</c:v>
                </c:pt>
                <c:pt idx="6582">
                  <c:v>7.9650010320619902E-7</c:v>
                </c:pt>
                <c:pt idx="6583">
                  <c:v>7.9700004107507898E-7</c:v>
                </c:pt>
                <c:pt idx="6584">
                  <c:v>7.9650010320619902E-7</c:v>
                </c:pt>
                <c:pt idx="6585">
                  <c:v>7.9600005165047996E-7</c:v>
                </c:pt>
                <c:pt idx="6586">
                  <c:v>7.9550011378159905E-7</c:v>
                </c:pt>
                <c:pt idx="6587">
                  <c:v>7.9650010320619902E-7</c:v>
                </c:pt>
                <c:pt idx="6588">
                  <c:v>7.9550011378159905E-7</c:v>
                </c:pt>
                <c:pt idx="6589">
                  <c:v>7.9650010320619902E-7</c:v>
                </c:pt>
                <c:pt idx="6590">
                  <c:v>7.9550011378159905E-7</c:v>
                </c:pt>
                <c:pt idx="6591">
                  <c:v>8.0250003975379503E-7</c:v>
                </c:pt>
                <c:pt idx="6592">
                  <c:v>7.9600005165047996E-7</c:v>
                </c:pt>
                <c:pt idx="6593">
                  <c:v>7.9700004107507898E-7</c:v>
                </c:pt>
                <c:pt idx="6594">
                  <c:v>7.9450012435700004E-7</c:v>
                </c:pt>
                <c:pt idx="6595">
                  <c:v>7.9500006222588095E-7</c:v>
                </c:pt>
                <c:pt idx="6596">
                  <c:v>7.9600005165047996E-7</c:v>
                </c:pt>
                <c:pt idx="6597">
                  <c:v>7.9500006222588095E-7</c:v>
                </c:pt>
                <c:pt idx="6598">
                  <c:v>7.9600005165047996E-7</c:v>
                </c:pt>
                <c:pt idx="6599">
                  <c:v>7.9550011378159905E-7</c:v>
                </c:pt>
                <c:pt idx="6600">
                  <c:v>7.9550011378159905E-7</c:v>
                </c:pt>
                <c:pt idx="6601">
                  <c:v>7.9500006222588095E-7</c:v>
                </c:pt>
                <c:pt idx="6602">
                  <c:v>7.9550011378159905E-7</c:v>
                </c:pt>
                <c:pt idx="6603">
                  <c:v>7.9500006222588095E-7</c:v>
                </c:pt>
                <c:pt idx="6604">
                  <c:v>7.9550011378159905E-7</c:v>
                </c:pt>
                <c:pt idx="6605">
                  <c:v>7.9550011378159905E-7</c:v>
                </c:pt>
                <c:pt idx="6606">
                  <c:v>7.9500006222588095E-7</c:v>
                </c:pt>
                <c:pt idx="6607">
                  <c:v>7.9500006222588095E-7</c:v>
                </c:pt>
                <c:pt idx="6608">
                  <c:v>7.9550011378159905E-7</c:v>
                </c:pt>
                <c:pt idx="6609">
                  <c:v>7.9450012435700004E-7</c:v>
                </c:pt>
                <c:pt idx="6610">
                  <c:v>7.9500006222588095E-7</c:v>
                </c:pt>
                <c:pt idx="6611">
                  <c:v>7.9200009395208305E-7</c:v>
                </c:pt>
                <c:pt idx="6612">
                  <c:v>7.9000000141604602E-7</c:v>
                </c:pt>
                <c:pt idx="6613">
                  <c:v>7.8950006354716596E-7</c:v>
                </c:pt>
                <c:pt idx="6614">
                  <c:v>7.8800002256684799E-7</c:v>
                </c:pt>
                <c:pt idx="6615">
                  <c:v>7.8700003314224802E-7</c:v>
                </c:pt>
                <c:pt idx="6616">
                  <c:v>7.8350001331273202E-7</c:v>
                </c:pt>
                <c:pt idx="6617">
                  <c:v>7.6449987318483097E-7</c:v>
                </c:pt>
                <c:pt idx="6618">
                  <c:v>7.7049998026268398E-7</c:v>
                </c:pt>
                <c:pt idx="6619">
                  <c:v>7.6149996175445203E-7</c:v>
                </c:pt>
                <c:pt idx="6620">
                  <c:v>7.5899998819295402E-7</c:v>
                </c:pt>
                <c:pt idx="6621">
                  <c:v>7.6850000141348499E-7</c:v>
                </c:pt>
                <c:pt idx="6622">
                  <c:v>7.6149996175445203E-7</c:v>
                </c:pt>
                <c:pt idx="6623">
                  <c:v>7.6649996572086799E-7</c:v>
                </c:pt>
                <c:pt idx="6624">
                  <c:v>7.6850000141348499E-7</c:v>
                </c:pt>
                <c:pt idx="6625">
                  <c:v>7.6499992474055002E-7</c:v>
                </c:pt>
                <c:pt idx="6626">
                  <c:v>7.6999992870696503E-7</c:v>
                </c:pt>
                <c:pt idx="6627">
                  <c:v>7.6999992870696503E-7</c:v>
                </c:pt>
                <c:pt idx="6628">
                  <c:v>7.71499969687283E-7</c:v>
                </c:pt>
                <c:pt idx="6629">
                  <c:v>7.7249995911188297E-7</c:v>
                </c:pt>
                <c:pt idx="6630">
                  <c:v>7.7450005164791904E-7</c:v>
                </c:pt>
                <c:pt idx="6631">
                  <c:v>7.7799995779059796E-7</c:v>
                </c:pt>
                <c:pt idx="6632">
                  <c:v>7.7799995779059796E-7</c:v>
                </c:pt>
                <c:pt idx="6633">
                  <c:v>7.7799995779059796E-7</c:v>
                </c:pt>
                <c:pt idx="6634">
                  <c:v>7.7699996836599799E-7</c:v>
                </c:pt>
                <c:pt idx="6635">
                  <c:v>7.7349994853648198E-7</c:v>
                </c:pt>
                <c:pt idx="6636">
                  <c:v>7.6799989301434803E-7</c:v>
                </c:pt>
                <c:pt idx="6637">
                  <c:v>7.6049991548643405E-7</c:v>
                </c:pt>
                <c:pt idx="6638">
                  <c:v>7.60999967042153E-7</c:v>
                </c:pt>
                <c:pt idx="6639">
                  <c:v>7.5699995250033596E-7</c:v>
                </c:pt>
                <c:pt idx="6640">
                  <c:v>7.5699995250033596E-7</c:v>
                </c:pt>
                <c:pt idx="6641">
                  <c:v>7.5849999348065403E-7</c:v>
                </c:pt>
                <c:pt idx="6642">
                  <c:v>7.5799994192493603E-7</c:v>
                </c:pt>
                <c:pt idx="6643">
                  <c:v>7.5849993663723496E-7</c:v>
                </c:pt>
                <c:pt idx="6644">
                  <c:v>7.59499982905254E-7</c:v>
                </c:pt>
                <c:pt idx="6645">
                  <c:v>7.5899993134953505E-7</c:v>
                </c:pt>
                <c:pt idx="6646">
                  <c:v>7.5999992077413396E-7</c:v>
                </c:pt>
                <c:pt idx="6647">
                  <c:v>7.5749994721263605E-7</c:v>
                </c:pt>
                <c:pt idx="6648">
                  <c:v>7.5299999480193904E-7</c:v>
                </c:pt>
                <c:pt idx="6649">
                  <c:v>7.4650000669862398E-7</c:v>
                </c:pt>
                <c:pt idx="6650">
                  <c:v>7.4299998686910797E-7</c:v>
                </c:pt>
                <c:pt idx="6651">
                  <c:v>7.4000001859530997E-7</c:v>
                </c:pt>
                <c:pt idx="6652">
                  <c:v>7.3850003445841097E-7</c:v>
                </c:pt>
                <c:pt idx="6653">
                  <c:v>7.3900002917071095E-7</c:v>
                </c:pt>
                <c:pt idx="6654">
                  <c:v>7.3900002917071095E-7</c:v>
                </c:pt>
                <c:pt idx="6655">
                  <c:v>7.3850003445841097E-7</c:v>
                </c:pt>
                <c:pt idx="6656">
                  <c:v>7.4000001859530997E-7</c:v>
                </c:pt>
                <c:pt idx="6657">
                  <c:v>7.3950002388300999E-7</c:v>
                </c:pt>
                <c:pt idx="6658">
                  <c:v>7.4000001859530997E-7</c:v>
                </c:pt>
                <c:pt idx="6659">
                  <c:v>7.3700005032151197E-7</c:v>
                </c:pt>
                <c:pt idx="6660">
                  <c:v>7.3149999479937801E-7</c:v>
                </c:pt>
                <c:pt idx="6661">
                  <c:v>7.2599999612066302E-7</c:v>
                </c:pt>
                <c:pt idx="6662">
                  <c:v>7.1900001330504797E-7</c:v>
                </c:pt>
                <c:pt idx="6663">
                  <c:v>7.1700003445585004E-7</c:v>
                </c:pt>
                <c:pt idx="6664">
                  <c:v>7.0999993795339801E-7</c:v>
                </c:pt>
                <c:pt idx="6665">
                  <c:v>7.0700002652301898E-7</c:v>
                </c:pt>
                <c:pt idx="6666">
                  <c:v>7.0550004238611997E-7</c:v>
                </c:pt>
                <c:pt idx="6667">
                  <c:v>7.0350000669350202E-7</c:v>
                </c:pt>
                <c:pt idx="6668">
                  <c:v>7.0300001198120299E-7</c:v>
                </c:pt>
                <c:pt idx="6669">
                  <c:v>7.0100008997542297E-7</c:v>
                </c:pt>
                <c:pt idx="6670">
                  <c:v>7.0050003841970402E-7</c:v>
                </c:pt>
                <c:pt idx="6671">
                  <c:v>6.9949999215168603E-7</c:v>
                </c:pt>
                <c:pt idx="6672">
                  <c:v>6.9850005957050598E-7</c:v>
                </c:pt>
                <c:pt idx="6673">
                  <c:v>6.9499992605415099E-7</c:v>
                </c:pt>
                <c:pt idx="6674">
                  <c:v>6.8949998421885496E-7</c:v>
                </c:pt>
                <c:pt idx="6675">
                  <c:v>6.8249994455982201E-7</c:v>
                </c:pt>
                <c:pt idx="6676">
                  <c:v>6.7700000272452598E-7</c:v>
                </c:pt>
                <c:pt idx="6677">
                  <c:v>6.7400003445072798E-7</c:v>
                </c:pt>
                <c:pt idx="6678">
                  <c:v>6.6949996835319304E-7</c:v>
                </c:pt>
                <c:pt idx="6679">
                  <c:v>6.6949996835319304E-7</c:v>
                </c:pt>
                <c:pt idx="6680">
                  <c:v>6.6749998950399395E-7</c:v>
                </c:pt>
                <c:pt idx="6681">
                  <c:v>6.6550001065479496E-7</c:v>
                </c:pt>
                <c:pt idx="6682">
                  <c:v>6.6749998950399395E-7</c:v>
                </c:pt>
                <c:pt idx="6683">
                  <c:v>6.6550001065479496E-7</c:v>
                </c:pt>
                <c:pt idx="6684">
                  <c:v>6.6299998024987798E-7</c:v>
                </c:pt>
                <c:pt idx="6685">
                  <c:v>6.6100000140068005E-7</c:v>
                </c:pt>
                <c:pt idx="6686">
                  <c:v>6.5899996570806199E-7</c:v>
                </c:pt>
                <c:pt idx="6687">
                  <c:v>6.5299997231704701E-7</c:v>
                </c:pt>
                <c:pt idx="6688">
                  <c:v>6.4500000007683401E-7</c:v>
                </c:pt>
                <c:pt idx="6689">
                  <c:v>6.43500015939935E-7</c:v>
                </c:pt>
                <c:pt idx="6690">
                  <c:v>6.4049999082271803E-7</c:v>
                </c:pt>
                <c:pt idx="6691">
                  <c:v>6.3750002254892003E-7</c:v>
                </c:pt>
                <c:pt idx="6692">
                  <c:v>6.3699997099320097E-7</c:v>
                </c:pt>
                <c:pt idx="6693">
                  <c:v>6.3599998156860196E-7</c:v>
                </c:pt>
                <c:pt idx="6694">
                  <c:v>6.3350000800710404E-7</c:v>
                </c:pt>
                <c:pt idx="6695">
                  <c:v>6.3350000800710404E-7</c:v>
                </c:pt>
                <c:pt idx="6696">
                  <c:v>6.3300001329480395E-7</c:v>
                </c:pt>
                <c:pt idx="6697">
                  <c:v>6.3150002915790495E-7</c:v>
                </c:pt>
                <c:pt idx="6698">
                  <c:v>6.2850000404068798E-7</c:v>
                </c:pt>
                <c:pt idx="6699">
                  <c:v>6.2350005691769099E-7</c:v>
                </c:pt>
                <c:pt idx="6700">
                  <c:v>6.18000058238976E-7</c:v>
                </c:pt>
                <c:pt idx="6701">
                  <c:v>6.1449998156604103E-7</c:v>
                </c:pt>
                <c:pt idx="6702">
                  <c:v>6.1250000271684204E-7</c:v>
                </c:pt>
                <c:pt idx="6703">
                  <c:v>6.0849993133160698E-7</c:v>
                </c:pt>
                <c:pt idx="6704">
                  <c:v>6.0699989035128902E-7</c:v>
                </c:pt>
                <c:pt idx="6705">
                  <c:v>6.0699989035128902E-7</c:v>
                </c:pt>
                <c:pt idx="6706">
                  <c:v>6.0499991150209098E-7</c:v>
                </c:pt>
                <c:pt idx="6707">
                  <c:v>6.0599990092669E-7</c:v>
                </c:pt>
                <c:pt idx="6708">
                  <c:v>6.0399992207749101E-7</c:v>
                </c:pt>
                <c:pt idx="6709">
                  <c:v>6.0299993265289199E-7</c:v>
                </c:pt>
                <c:pt idx="6710">
                  <c:v>6.0249993794059201E-7</c:v>
                </c:pt>
                <c:pt idx="6711">
                  <c:v>5.97999985529895E-7</c:v>
                </c:pt>
                <c:pt idx="6712">
                  <c:v>5.9249998685118001E-7</c:v>
                </c:pt>
                <c:pt idx="6713">
                  <c:v>5.8850002915278299E-7</c:v>
                </c:pt>
                <c:pt idx="6714">
                  <c:v>5.8700004501588399E-7</c:v>
                </c:pt>
                <c:pt idx="6715">
                  <c:v>5.8250009260518699E-7</c:v>
                </c:pt>
                <c:pt idx="6716">
                  <c:v>5.8150004633716805E-7</c:v>
                </c:pt>
                <c:pt idx="6717">
                  <c:v>5.8050005691256903E-7</c:v>
                </c:pt>
                <c:pt idx="6718">
                  <c:v>5.7850007806337005E-7</c:v>
                </c:pt>
                <c:pt idx="6719">
                  <c:v>5.7900007277567003E-7</c:v>
                </c:pt>
                <c:pt idx="6720">
                  <c:v>5.7800008335107101E-7</c:v>
                </c:pt>
                <c:pt idx="6721">
                  <c:v>5.7700003708305303E-7</c:v>
                </c:pt>
                <c:pt idx="6722">
                  <c:v>5.7549999610273496E-7</c:v>
                </c:pt>
                <c:pt idx="6723">
                  <c:v>5.7149998156091897E-7</c:v>
                </c:pt>
                <c:pt idx="6724">
                  <c:v>5.6749996701910203E-7</c:v>
                </c:pt>
                <c:pt idx="6725">
                  <c:v>5.6250001989610599E-7</c:v>
                </c:pt>
                <c:pt idx="6726">
                  <c:v>5.6049998420348804E-7</c:v>
                </c:pt>
                <c:pt idx="6727">
                  <c:v>5.5900000006658903E-7</c:v>
                </c:pt>
                <c:pt idx="6728">
                  <c:v>5.54500104499311E-7</c:v>
                </c:pt>
                <c:pt idx="6729">
                  <c:v>5.5500004236819201E-7</c:v>
                </c:pt>
                <c:pt idx="6730">
                  <c:v>5.5250001196327503E-7</c:v>
                </c:pt>
                <c:pt idx="6731">
                  <c:v>5.5199996040755597E-7</c:v>
                </c:pt>
                <c:pt idx="6732">
                  <c:v>5.5049997627065697E-7</c:v>
                </c:pt>
                <c:pt idx="6733">
                  <c:v>5.4999998155835698E-7</c:v>
                </c:pt>
                <c:pt idx="6734">
                  <c:v>5.4849999742145798E-7</c:v>
                </c:pt>
                <c:pt idx="6735">
                  <c:v>5.4800000270915895E-7</c:v>
                </c:pt>
                <c:pt idx="6736">
                  <c:v>5.4250006087386197E-7</c:v>
                </c:pt>
                <c:pt idx="6737">
                  <c:v>5.3849993264520795E-7</c:v>
                </c:pt>
                <c:pt idx="6738">
                  <c:v>5.3699989166489104E-7</c:v>
                </c:pt>
                <c:pt idx="6739">
                  <c:v>5.3549990752799204E-7</c:v>
                </c:pt>
                <c:pt idx="6740">
                  <c:v>5.2999996569269495E-7</c:v>
                </c:pt>
                <c:pt idx="6741">
                  <c:v>5.2899991942467697E-7</c:v>
                </c:pt>
                <c:pt idx="6742">
                  <c:v>5.2799993000007795E-7</c:v>
                </c:pt>
                <c:pt idx="6743">
                  <c:v>5.2749993528777797E-7</c:v>
                </c:pt>
                <c:pt idx="6744">
                  <c:v>5.2749993528777797E-7</c:v>
                </c:pt>
                <c:pt idx="6745">
                  <c:v>5.2699994057547798E-7</c:v>
                </c:pt>
                <c:pt idx="6746">
                  <c:v>5.2699994057547798E-7</c:v>
                </c:pt>
                <c:pt idx="6747">
                  <c:v>5.24499910170561E-7</c:v>
                </c:pt>
                <c:pt idx="6748">
                  <c:v>5.1949996304756496E-7</c:v>
                </c:pt>
                <c:pt idx="6749">
                  <c:v>5.1500001063686796E-7</c:v>
                </c:pt>
                <c:pt idx="6750">
                  <c:v>5.1199998551965098E-7</c:v>
                </c:pt>
                <c:pt idx="6751">
                  <c:v>5.1099999609505101E-7</c:v>
                </c:pt>
                <c:pt idx="6752">
                  <c:v>5.0799997097783404E-7</c:v>
                </c:pt>
                <c:pt idx="6753">
                  <c:v>5.0649998684093504E-7</c:v>
                </c:pt>
                <c:pt idx="6754">
                  <c:v>5.0599999212863601E-7</c:v>
                </c:pt>
                <c:pt idx="6755">
                  <c:v>5.0450000799173701E-7</c:v>
                </c:pt>
                <c:pt idx="6756">
                  <c:v>5.0400001327943702E-7</c:v>
                </c:pt>
                <c:pt idx="6757">
                  <c:v>5.0400001327943702E-7</c:v>
                </c:pt>
                <c:pt idx="6758">
                  <c:v>5.0250002914253802E-7</c:v>
                </c:pt>
                <c:pt idx="6759">
                  <c:v>5.0250002914253802E-7</c:v>
                </c:pt>
                <c:pt idx="6760">
                  <c:v>5.0000005558104E-7</c:v>
                </c:pt>
                <c:pt idx="6761">
                  <c:v>4.9500005161462405E-7</c:v>
                </c:pt>
                <c:pt idx="6762">
                  <c:v>4.9099998022938899E-7</c:v>
                </c:pt>
                <c:pt idx="6763">
                  <c:v>4.9149997494168897E-7</c:v>
                </c:pt>
                <c:pt idx="6764">
                  <c:v>4.8750001724329195E-7</c:v>
                </c:pt>
                <c:pt idx="6765">
                  <c:v>4.8599997626297398E-7</c:v>
                </c:pt>
                <c:pt idx="6766">
                  <c:v>4.8600003310639295E-7</c:v>
                </c:pt>
                <c:pt idx="6767">
                  <c:v>4.8300000798917598E-7</c:v>
                </c:pt>
                <c:pt idx="6768">
                  <c:v>4.8250001327687599E-7</c:v>
                </c:pt>
                <c:pt idx="6769">
                  <c:v>4.8200001856457601E-7</c:v>
                </c:pt>
                <c:pt idx="6770">
                  <c:v>4.8100002913997699E-7</c:v>
                </c:pt>
                <c:pt idx="6771">
                  <c:v>4.8100002913997699E-7</c:v>
                </c:pt>
                <c:pt idx="6772">
                  <c:v>4.7850005557847897E-7</c:v>
                </c:pt>
                <c:pt idx="6773">
                  <c:v>4.7500003574896202E-7</c:v>
                </c:pt>
                <c:pt idx="6774">
                  <c:v>4.7100002120714598E-7</c:v>
                </c:pt>
                <c:pt idx="6775">
                  <c:v>4.6849999080222899E-7</c:v>
                </c:pt>
                <c:pt idx="6776">
                  <c:v>4.6750000137762902E-7</c:v>
                </c:pt>
                <c:pt idx="6777">
                  <c:v>4.6549999410672097E-7</c:v>
                </c:pt>
                <c:pt idx="6778">
                  <c:v>4.6499999939442199E-7</c:v>
                </c:pt>
                <c:pt idx="6779">
                  <c:v>4.6250002583292302E-7</c:v>
                </c:pt>
                <c:pt idx="6780">
                  <c:v>4.6200003112062399E-7</c:v>
                </c:pt>
                <c:pt idx="6781">
                  <c:v>4.6250002583292302E-7</c:v>
                </c:pt>
                <c:pt idx="6782">
                  <c:v>4.6200003112062399E-7</c:v>
                </c:pt>
                <c:pt idx="6783">
                  <c:v>4.5999999542800598E-7</c:v>
                </c:pt>
                <c:pt idx="6784">
                  <c:v>4.5899997758169701E-7</c:v>
                </c:pt>
                <c:pt idx="6785">
                  <c:v>4.5599995246447998E-7</c:v>
                </c:pt>
                <c:pt idx="6786">
                  <c:v>4.51999937922664E-7</c:v>
                </c:pt>
                <c:pt idx="6787">
                  <c:v>4.50499953785765E-7</c:v>
                </c:pt>
                <c:pt idx="6788">
                  <c:v>4.48499946514857E-7</c:v>
                </c:pt>
                <c:pt idx="6789">
                  <c:v>4.4599997295335898E-7</c:v>
                </c:pt>
                <c:pt idx="6790">
                  <c:v>4.4499998352875901E-7</c:v>
                </c:pt>
                <c:pt idx="6791">
                  <c:v>4.4399999410416E-7</c:v>
                </c:pt>
                <c:pt idx="6792">
                  <c:v>4.4449998881645998E-7</c:v>
                </c:pt>
                <c:pt idx="6793">
                  <c:v>4.4300000467956098E-7</c:v>
                </c:pt>
                <c:pt idx="6794">
                  <c:v>4.4200001525496101E-7</c:v>
                </c:pt>
                <c:pt idx="6795">
                  <c:v>4.4100002583036199E-7</c:v>
                </c:pt>
                <c:pt idx="6796">
                  <c:v>4.3899999013774499E-7</c:v>
                </c:pt>
                <c:pt idx="6797">
                  <c:v>4.3750000600084599E-7</c:v>
                </c:pt>
                <c:pt idx="6798">
                  <c:v>4.3400001459303799E-7</c:v>
                </c:pt>
                <c:pt idx="6799">
                  <c:v>4.3099998947582202E-7</c:v>
                </c:pt>
                <c:pt idx="6800">
                  <c:v>4.2999994320780298E-7</c:v>
                </c:pt>
                <c:pt idx="6801">
                  <c:v>4.2699997493400498E-7</c:v>
                </c:pt>
                <c:pt idx="6802">
                  <c:v>4.2549999079710598E-7</c:v>
                </c:pt>
                <c:pt idx="6803">
                  <c:v>4.2549999079710598E-7</c:v>
                </c:pt>
                <c:pt idx="6804">
                  <c:v>4.2450000137250701E-7</c:v>
                </c:pt>
                <c:pt idx="6805">
                  <c:v>4.2450000137250701E-7</c:v>
                </c:pt>
                <c:pt idx="6806">
                  <c:v>4.2399997823849802E-7</c:v>
                </c:pt>
                <c:pt idx="6807">
                  <c:v>4.2249999410159902E-7</c:v>
                </c:pt>
                <c:pt idx="6808">
                  <c:v>4.20999953121281E-7</c:v>
                </c:pt>
                <c:pt idx="6809">
                  <c:v>4.1999996369668198E-7</c:v>
                </c:pt>
                <c:pt idx="6810">
                  <c:v>4.1650000071058399E-7</c:v>
                </c:pt>
                <c:pt idx="6811">
                  <c:v>4.14499993439676E-7</c:v>
                </c:pt>
                <c:pt idx="6812">
                  <c:v>4.1300000930277699E-7</c:v>
                </c:pt>
                <c:pt idx="6813">
                  <c:v>4.1150002516587799E-7</c:v>
                </c:pt>
                <c:pt idx="6814">
                  <c:v>4.1000004102897899E-7</c:v>
                </c:pt>
                <c:pt idx="6815">
                  <c:v>4.06000026487163E-7</c:v>
                </c:pt>
                <c:pt idx="6816">
                  <c:v>4.0499998021914502E-7</c:v>
                </c:pt>
                <c:pt idx="6817">
                  <c:v>4.03999990794545E-7</c:v>
                </c:pt>
                <c:pt idx="6818">
                  <c:v>4.0250000665764599E-7</c:v>
                </c:pt>
                <c:pt idx="6819">
                  <c:v>4.01999983523637E-7</c:v>
                </c:pt>
                <c:pt idx="6820">
                  <c:v>4.0100002252074699E-7</c:v>
                </c:pt>
                <c:pt idx="6821">
                  <c:v>3.9850002053753901E-7</c:v>
                </c:pt>
                <c:pt idx="6822">
                  <c:v>3.9950000996213898E-7</c:v>
                </c:pt>
                <c:pt idx="6823">
                  <c:v>3.9799996898182102E-7</c:v>
                </c:pt>
                <c:pt idx="6824">
                  <c:v>3.95499995420323E-7</c:v>
                </c:pt>
                <c:pt idx="6825">
                  <c:v>3.9400001128342399E-7</c:v>
                </c:pt>
                <c:pt idx="6826">
                  <c:v>3.9200003243422501E-7</c:v>
                </c:pt>
                <c:pt idx="6827">
                  <c:v>3.9050004829732601E-7</c:v>
                </c:pt>
                <c:pt idx="6828">
                  <c:v>3.89000035738718E-7</c:v>
                </c:pt>
                <c:pt idx="6829">
                  <c:v>3.8800004631411797E-7</c:v>
                </c:pt>
                <c:pt idx="6830">
                  <c:v>3.8700000004609999E-7</c:v>
                </c:pt>
                <c:pt idx="6831">
                  <c:v>3.8550001590920099E-7</c:v>
                </c:pt>
                <c:pt idx="6832">
                  <c:v>3.8399997492888302E-7</c:v>
                </c:pt>
                <c:pt idx="6833">
                  <c:v>3.8199999607968398E-7</c:v>
                </c:pt>
                <c:pt idx="6834">
                  <c:v>3.81500001367385E-7</c:v>
                </c:pt>
                <c:pt idx="6835">
                  <c:v>3.8199999607968398E-7</c:v>
                </c:pt>
                <c:pt idx="6836">
                  <c:v>3.8100000665508502E-7</c:v>
                </c:pt>
                <c:pt idx="6837">
                  <c:v>3.8050001194278498E-7</c:v>
                </c:pt>
                <c:pt idx="6838">
                  <c:v>3.7799998153786799E-7</c:v>
                </c:pt>
                <c:pt idx="6839">
                  <c:v>3.7799998153786799E-7</c:v>
                </c:pt>
                <c:pt idx="6840">
                  <c:v>3.7499998484236098E-7</c:v>
                </c:pt>
                <c:pt idx="6841">
                  <c:v>3.7199998814685302E-7</c:v>
                </c:pt>
                <c:pt idx="6842">
                  <c:v>3.7149999343455399E-7</c:v>
                </c:pt>
                <c:pt idx="6843">
                  <c:v>6.77999992149125E-7</c:v>
                </c:pt>
                <c:pt idx="6844">
                  <c:v>3.6799997360503698E-7</c:v>
                </c:pt>
                <c:pt idx="6845">
                  <c:v>3.67499978892738E-7</c:v>
                </c:pt>
                <c:pt idx="6846">
                  <c:v>3.6649998946813798E-7</c:v>
                </c:pt>
                <c:pt idx="6847">
                  <c:v>3.6649998946813798E-7</c:v>
                </c:pt>
                <c:pt idx="6848">
                  <c:v>3.65999994755839E-7</c:v>
                </c:pt>
                <c:pt idx="6849">
                  <c:v>3.65499971621829E-7</c:v>
                </c:pt>
                <c:pt idx="6850">
                  <c:v>3.6449998219722998E-7</c:v>
                </c:pt>
                <c:pt idx="6851">
                  <c:v>3.6299996963862197E-7</c:v>
                </c:pt>
                <c:pt idx="6852">
                  <c:v>3.60499996077123E-7</c:v>
                </c:pt>
                <c:pt idx="6853">
                  <c:v>3.5600001524471699E-7</c:v>
                </c:pt>
                <c:pt idx="6854">
                  <c:v>3.5600001524471699E-7</c:v>
                </c:pt>
                <c:pt idx="6855">
                  <c:v>3.5450000268610798E-7</c:v>
                </c:pt>
                <c:pt idx="6856">
                  <c:v>3.5300001854920903E-7</c:v>
                </c:pt>
                <c:pt idx="6857">
                  <c:v>3.5300001854920903E-7</c:v>
                </c:pt>
                <c:pt idx="6858">
                  <c:v>3.52000000702901E-7</c:v>
                </c:pt>
                <c:pt idx="6859">
                  <c:v>3.52000000702901E-7</c:v>
                </c:pt>
                <c:pt idx="6860">
                  <c:v>3.5099998285659203E-7</c:v>
                </c:pt>
                <c:pt idx="6861">
                  <c:v>3.5049998814429199E-7</c:v>
                </c:pt>
                <c:pt idx="6862">
                  <c:v>3.4999999343199301E-7</c:v>
                </c:pt>
                <c:pt idx="6863">
                  <c:v>3.4799998616108401E-7</c:v>
                </c:pt>
                <c:pt idx="6864">
                  <c:v>3.4599995046846701E-7</c:v>
                </c:pt>
                <c:pt idx="6865">
                  <c:v>3.4399997161926802E-7</c:v>
                </c:pt>
                <c:pt idx="6866">
                  <c:v>3.42999982194669E-7</c:v>
                </c:pt>
                <c:pt idx="6867">
                  <c:v>3.42999982194669E-7</c:v>
                </c:pt>
                <c:pt idx="6868">
                  <c:v>3.3899999607456202E-7</c:v>
                </c:pt>
                <c:pt idx="6869">
                  <c:v>3.3899999607456202E-7</c:v>
                </c:pt>
                <c:pt idx="6870">
                  <c:v>3.3750001193766302E-7</c:v>
                </c:pt>
                <c:pt idx="6871">
                  <c:v>3.3700001722536399E-7</c:v>
                </c:pt>
                <c:pt idx="6872">
                  <c:v>3.3650002251306401E-7</c:v>
                </c:pt>
                <c:pt idx="6873">
                  <c:v>3.3650002251306401E-7</c:v>
                </c:pt>
                <c:pt idx="6874">
                  <c:v>3.3599999937905501E-7</c:v>
                </c:pt>
                <c:pt idx="6875">
                  <c:v>3.3550000466675498E-7</c:v>
                </c:pt>
                <c:pt idx="6876">
                  <c:v>3.3650002251306401E-7</c:v>
                </c:pt>
                <c:pt idx="6877">
                  <c:v>3.3149999012493899E-7</c:v>
                </c:pt>
                <c:pt idx="6878">
                  <c:v>3.2849999342943102E-7</c:v>
                </c:pt>
                <c:pt idx="6879">
                  <c:v>3.2750000400483201E-7</c:v>
                </c:pt>
                <c:pt idx="6880">
                  <c:v>3.2650001458023299E-7</c:v>
                </c:pt>
                <c:pt idx="6881">
                  <c:v>3.25999991446224E-7</c:v>
                </c:pt>
                <c:pt idx="6882">
                  <c:v>3.2549999673392401E-7</c:v>
                </c:pt>
                <c:pt idx="6883">
                  <c:v>3.2700000929253202E-7</c:v>
                </c:pt>
                <c:pt idx="6884">
                  <c:v>3.24500007309325E-7</c:v>
                </c:pt>
                <c:pt idx="6885">
                  <c:v>3.2400001259702501E-7</c:v>
                </c:pt>
                <c:pt idx="6886">
                  <c:v>3.23000023172426E-7</c:v>
                </c:pt>
                <c:pt idx="6887">
                  <c:v>3.2150003903552699E-7</c:v>
                </c:pt>
                <c:pt idx="6888">
                  <c:v>3.19000008630609E-7</c:v>
                </c:pt>
                <c:pt idx="6889">
                  <c:v>3.1650000664740198E-7</c:v>
                </c:pt>
                <c:pt idx="6890">
                  <c:v>3.1650000664740198E-7</c:v>
                </c:pt>
                <c:pt idx="6891">
                  <c:v>3.1650000664740198E-7</c:v>
                </c:pt>
                <c:pt idx="6892">
                  <c:v>3.1399997624248499E-7</c:v>
                </c:pt>
                <c:pt idx="6893">
                  <c:v>3.1399997624248499E-7</c:v>
                </c:pt>
                <c:pt idx="6894">
                  <c:v>3.1249993526216702E-7</c:v>
                </c:pt>
                <c:pt idx="6895">
                  <c:v>3.1199994054986698E-7</c:v>
                </c:pt>
                <c:pt idx="6896">
                  <c:v>3.1599995509168302E-7</c:v>
                </c:pt>
                <c:pt idx="6897">
                  <c:v>3.0949996698836902E-7</c:v>
                </c:pt>
                <c:pt idx="6898">
                  <c:v>3.1199996897157599E-7</c:v>
                </c:pt>
                <c:pt idx="6899">
                  <c:v>3.0749998813916998E-7</c:v>
                </c:pt>
                <c:pt idx="6900">
                  <c:v>3.0649999871457101E-7</c:v>
                </c:pt>
                <c:pt idx="6901">
                  <c:v>3.0549998086826198E-7</c:v>
                </c:pt>
                <c:pt idx="6902">
                  <c:v>3.0299997888505401E-7</c:v>
                </c:pt>
                <c:pt idx="6903">
                  <c:v>3.0199998946045499E-7</c:v>
                </c:pt>
                <c:pt idx="6904">
                  <c:v>3.0100000003585502E-7</c:v>
                </c:pt>
                <c:pt idx="6905">
                  <c:v>3.0049997690184597E-7</c:v>
                </c:pt>
                <c:pt idx="6906">
                  <c:v>2.99999982189547E-7</c:v>
                </c:pt>
                <c:pt idx="6907">
                  <c:v>2.9899996434323802E-7</c:v>
                </c:pt>
                <c:pt idx="6908">
                  <c:v>2.9849996963093798E-7</c:v>
                </c:pt>
                <c:pt idx="6909">
                  <c:v>2.9749998020633902E-7</c:v>
                </c:pt>
                <c:pt idx="6910">
                  <c:v>2.9749998020633902E-7</c:v>
                </c:pt>
                <c:pt idx="6911">
                  <c:v>2.9649999078174E-7</c:v>
                </c:pt>
                <c:pt idx="6912">
                  <c:v>2.9400001722024097E-7</c:v>
                </c:pt>
                <c:pt idx="6913">
                  <c:v>2.9250003308334203E-7</c:v>
                </c:pt>
                <c:pt idx="6914">
                  <c:v>2.9100004894644302E-7</c:v>
                </c:pt>
                <c:pt idx="6915">
                  <c:v>2.9050002581243398E-7</c:v>
                </c:pt>
                <c:pt idx="6916">
                  <c:v>2.8900001325382602E-7</c:v>
                </c:pt>
                <c:pt idx="6917">
                  <c:v>2.8799999540751699E-7</c:v>
                </c:pt>
                <c:pt idx="6918">
                  <c:v>2.8799999540751699E-7</c:v>
                </c:pt>
                <c:pt idx="6919">
                  <c:v>2.8750000069521701E-7</c:v>
                </c:pt>
                <c:pt idx="6920">
                  <c:v>2.8750000069521701E-7</c:v>
                </c:pt>
                <c:pt idx="6921">
                  <c:v>2.8650001127061799E-7</c:v>
                </c:pt>
                <c:pt idx="6922">
                  <c:v>2.8500002713371899E-7</c:v>
                </c:pt>
                <c:pt idx="6923">
                  <c:v>2.8550002184601897E-7</c:v>
                </c:pt>
                <c:pt idx="6924">
                  <c:v>2.8350001457511098E-7</c:v>
                </c:pt>
                <c:pt idx="6925">
                  <c:v>2.8200003043821198E-7</c:v>
                </c:pt>
                <c:pt idx="6926">
                  <c:v>2.7900000532099501E-7</c:v>
                </c:pt>
                <c:pt idx="6927">
                  <c:v>2.7850001060869502E-7</c:v>
                </c:pt>
                <c:pt idx="6928">
                  <c:v>2.7850001060869502E-7</c:v>
                </c:pt>
                <c:pt idx="6929">
                  <c:v>2.7649997491607702E-7</c:v>
                </c:pt>
                <c:pt idx="6930">
                  <c:v>2.7499999077917802E-7</c:v>
                </c:pt>
                <c:pt idx="6931">
                  <c:v>2.7449999606687898E-7</c:v>
                </c:pt>
                <c:pt idx="6932">
                  <c:v>2.7349997822057001E-7</c:v>
                </c:pt>
                <c:pt idx="6933">
                  <c:v>2.71999965661962E-7</c:v>
                </c:pt>
                <c:pt idx="6934">
                  <c:v>2.7099997623736198E-7</c:v>
                </c:pt>
                <c:pt idx="6935">
                  <c:v>2.6999998681276301E-7</c:v>
                </c:pt>
                <c:pt idx="6936">
                  <c:v>2.6899994054474497E-7</c:v>
                </c:pt>
                <c:pt idx="6937">
                  <c:v>2.6849994583244499E-7</c:v>
                </c:pt>
                <c:pt idx="6938">
                  <c:v>2.6749995640784603E-7</c:v>
                </c:pt>
                <c:pt idx="6939">
                  <c:v>2.6699996169554599E-7</c:v>
                </c:pt>
                <c:pt idx="6940">
                  <c:v>2.6599997227094702E-7</c:v>
                </c:pt>
                <c:pt idx="6941">
                  <c:v>2.6449998813404802E-7</c:v>
                </c:pt>
                <c:pt idx="6942">
                  <c:v>2.6449998813404802E-7</c:v>
                </c:pt>
                <c:pt idx="6943">
                  <c:v>2.6249998086313998E-7</c:v>
                </c:pt>
                <c:pt idx="6944">
                  <c:v>2.61499963016831E-7</c:v>
                </c:pt>
                <c:pt idx="6945">
                  <c:v>2.6099996830453101E-7</c:v>
                </c:pt>
                <c:pt idx="6946">
                  <c:v>2.5949998416763201E-7</c:v>
                </c:pt>
                <c:pt idx="6947">
                  <c:v>2.5899998945533298E-7</c:v>
                </c:pt>
                <c:pt idx="6948">
                  <c:v>2.57999971609024E-7</c:v>
                </c:pt>
                <c:pt idx="6949">
                  <c:v>2.5749997689672402E-7</c:v>
                </c:pt>
                <c:pt idx="6950">
                  <c:v>2.56499987472125E-7</c:v>
                </c:pt>
                <c:pt idx="6951">
                  <c:v>2.5549996962581602E-7</c:v>
                </c:pt>
                <c:pt idx="6952">
                  <c:v>2.5399998548891702E-7</c:v>
                </c:pt>
                <c:pt idx="6953">
                  <c:v>2.5299999606431801E-7</c:v>
                </c:pt>
                <c:pt idx="6954">
                  <c:v>2.5250000135201802E-7</c:v>
                </c:pt>
                <c:pt idx="6955">
                  <c:v>2.5200000663971798E-7</c:v>
                </c:pt>
                <c:pt idx="6956">
                  <c:v>2.51500011927419E-7</c:v>
                </c:pt>
                <c:pt idx="6957">
                  <c:v>2.5100001721511902E-7</c:v>
                </c:pt>
                <c:pt idx="6958">
                  <c:v>2.4999999936880999E-7</c:v>
                </c:pt>
                <c:pt idx="6959">
                  <c:v>2.4899998152250101E-7</c:v>
                </c:pt>
                <c:pt idx="6960">
                  <c:v>2.47999992097902E-7</c:v>
                </c:pt>
                <c:pt idx="6961">
                  <c:v>2.4700000267330298E-7</c:v>
                </c:pt>
                <c:pt idx="6962">
                  <c:v>2.4750002580731202E-7</c:v>
                </c:pt>
                <c:pt idx="6963">
                  <c:v>2.4600001324870301E-7</c:v>
                </c:pt>
                <c:pt idx="6964">
                  <c:v>2.4450002911180401E-7</c:v>
                </c:pt>
                <c:pt idx="6965">
                  <c:v>2.43000016553196E-7</c:v>
                </c:pt>
                <c:pt idx="6966">
                  <c:v>2.4250002184089601E-7</c:v>
                </c:pt>
                <c:pt idx="6967">
                  <c:v>2.43000016553196E-7</c:v>
                </c:pt>
                <c:pt idx="6968">
                  <c:v>2.4200002712859698E-7</c:v>
                </c:pt>
                <c:pt idx="6969">
                  <c:v>2.4050001456998802E-7</c:v>
                </c:pt>
                <c:pt idx="6970">
                  <c:v>2.41500032416297E-7</c:v>
                </c:pt>
                <c:pt idx="6971">
                  <c:v>2.3800002679763499E-7</c:v>
                </c:pt>
                <c:pt idx="6972">
                  <c:v>2.3850003572078998E-7</c:v>
                </c:pt>
                <c:pt idx="6973">
                  <c:v>2.3600003373758201E-7</c:v>
                </c:pt>
                <c:pt idx="6974">
                  <c:v>2.3600000531587199E-7</c:v>
                </c:pt>
                <c:pt idx="6975">
                  <c:v>2.3550003902528199E-7</c:v>
                </c:pt>
                <c:pt idx="6976">
                  <c:v>2.35000015891273E-7</c:v>
                </c:pt>
                <c:pt idx="6977">
                  <c:v>2.3350000333266499E-7</c:v>
                </c:pt>
                <c:pt idx="6978">
                  <c:v>2.3350000333266499E-7</c:v>
                </c:pt>
                <c:pt idx="6979">
                  <c:v>2.3850000729908003E-7</c:v>
                </c:pt>
                <c:pt idx="6980">
                  <c:v>2.3200000498491101E-7</c:v>
                </c:pt>
                <c:pt idx="6981">
                  <c:v>2.3200000498491101E-7</c:v>
                </c:pt>
                <c:pt idx="6982">
                  <c:v>2.2999999771400299E-7</c:v>
                </c:pt>
                <c:pt idx="6983">
                  <c:v>2.28999994078549E-7</c:v>
                </c:pt>
                <c:pt idx="6984">
                  <c:v>2.28000004653949E-7</c:v>
                </c:pt>
                <c:pt idx="6985">
                  <c:v>2.2700001522935001E-7</c:v>
                </c:pt>
                <c:pt idx="6986">
                  <c:v>2.2599999738304101E-7</c:v>
                </c:pt>
                <c:pt idx="6987">
                  <c:v>2.2649999209534099E-7</c:v>
                </c:pt>
                <c:pt idx="6988">
                  <c:v>2.2500000795844199E-7</c:v>
                </c:pt>
                <c:pt idx="6989">
                  <c:v>2.2399999011213301E-7</c:v>
                </c:pt>
                <c:pt idx="6990">
                  <c:v>2.28000004653949E-7</c:v>
                </c:pt>
                <c:pt idx="6991">
                  <c:v>2.2349999539983401E-7</c:v>
                </c:pt>
                <c:pt idx="6992">
                  <c:v>2.2300000068753399E-7</c:v>
                </c:pt>
                <c:pt idx="6993">
                  <c:v>2.2250000597523401E-7</c:v>
                </c:pt>
                <c:pt idx="6994">
                  <c:v>2.2250000597523401E-7</c:v>
                </c:pt>
                <c:pt idx="6995">
                  <c:v>2.19999989781172E-7</c:v>
                </c:pt>
                <c:pt idx="6996">
                  <c:v>2.1949999506887199E-7</c:v>
                </c:pt>
                <c:pt idx="6997">
                  <c:v>2.1900000035657201E-7</c:v>
                </c:pt>
                <c:pt idx="6998">
                  <c:v>2.18500005644273E-7</c:v>
                </c:pt>
                <c:pt idx="6999">
                  <c:v>2.17000021507374E-7</c:v>
                </c:pt>
                <c:pt idx="7000">
                  <c:v>2.1599998945020999E-7</c:v>
                </c:pt>
                <c:pt idx="7001">
                  <c:v>2.1549999473791101E-7</c:v>
                </c:pt>
                <c:pt idx="7002">
                  <c:v>2.13999982179302E-7</c:v>
                </c:pt>
                <c:pt idx="7003">
                  <c:v>2.1450000531331099E-7</c:v>
                </c:pt>
                <c:pt idx="7004">
                  <c:v>2.1400001060101201E-7</c:v>
                </c:pt>
                <c:pt idx="7005">
                  <c:v>2.1299999275470301E-7</c:v>
                </c:pt>
                <c:pt idx="7006">
                  <c:v>2.1449997689160201E-7</c:v>
                </c:pt>
                <c:pt idx="7007">
                  <c:v>2.12499998042403E-7</c:v>
                </c:pt>
                <c:pt idx="7008">
                  <c:v>2.15000000025611E-7</c:v>
                </c:pt>
                <c:pt idx="7009">
                  <c:v>2.1200000333010301E-7</c:v>
                </c:pt>
                <c:pt idx="7010">
                  <c:v>2.13500015888712E-7</c:v>
                </c:pt>
                <c:pt idx="7011">
                  <c:v>2.0900002084545101E-7</c:v>
                </c:pt>
                <c:pt idx="7012">
                  <c:v>2.0750000828684199E-7</c:v>
                </c:pt>
                <c:pt idx="7013">
                  <c:v>2.0699999936368801E-7</c:v>
                </c:pt>
                <c:pt idx="7014">
                  <c:v>2.0449999738048E-7</c:v>
                </c:pt>
                <c:pt idx="7015">
                  <c:v>2.0549998680507899E-7</c:v>
                </c:pt>
                <c:pt idx="7016">
                  <c:v>2.0449999738048E-7</c:v>
                </c:pt>
                <c:pt idx="7017">
                  <c:v>2.0400000266817999E-7</c:v>
                </c:pt>
                <c:pt idx="7018">
                  <c:v>2.0350000795588101E-7</c:v>
                </c:pt>
                <c:pt idx="7019">
                  <c:v>2.0350000795588101E-7</c:v>
                </c:pt>
                <c:pt idx="7020">
                  <c:v>2.0150000068497299E-7</c:v>
                </c:pt>
                <c:pt idx="7021">
                  <c:v>2.0150000068497299E-7</c:v>
                </c:pt>
                <c:pt idx="7022">
                  <c:v>2.0100000597267301E-7</c:v>
                </c:pt>
                <c:pt idx="7023">
                  <c:v>1.9999997391551E-7</c:v>
                </c:pt>
                <c:pt idx="7024">
                  <c:v>1.9899998449091E-7</c:v>
                </c:pt>
                <c:pt idx="7025">
                  <c:v>1.98499989778611E-7</c:v>
                </c:pt>
                <c:pt idx="7026">
                  <c:v>1.9799999506631099E-7</c:v>
                </c:pt>
                <c:pt idx="7027">
                  <c:v>1.9799998085545601E-7</c:v>
                </c:pt>
                <c:pt idx="7028">
                  <c:v>1.9649999671855701E-7</c:v>
                </c:pt>
                <c:pt idx="7029">
                  <c:v>1.96000002006258E-7</c:v>
                </c:pt>
                <c:pt idx="7030">
                  <c:v>1.95499978872248E-7</c:v>
                </c:pt>
                <c:pt idx="7031">
                  <c:v>1.95499978872248E-7</c:v>
                </c:pt>
                <c:pt idx="7032">
                  <c:v>1.9649999671855701E-7</c:v>
                </c:pt>
                <c:pt idx="7033">
                  <c:v>1.9449998944764901E-7</c:v>
                </c:pt>
                <c:pt idx="7034">
                  <c:v>1.93999994735349E-7</c:v>
                </c:pt>
                <c:pt idx="7035">
                  <c:v>1.9300000531075001E-7</c:v>
                </c:pt>
                <c:pt idx="7036">
                  <c:v>1.9050000332754201E-7</c:v>
                </c:pt>
                <c:pt idx="7037">
                  <c:v>1.9199998746444101E-7</c:v>
                </c:pt>
                <c:pt idx="7038">
                  <c:v>1.90000008615243E-7</c:v>
                </c:pt>
                <c:pt idx="7039">
                  <c:v>1.8850001026748899E-7</c:v>
                </c:pt>
                <c:pt idx="7040">
                  <c:v>1.8850001026748899E-7</c:v>
                </c:pt>
                <c:pt idx="7041">
                  <c:v>1.8849999605663401E-7</c:v>
                </c:pt>
                <c:pt idx="7042">
                  <c:v>1.8800000134433501E-7</c:v>
                </c:pt>
                <c:pt idx="7043">
                  <c:v>1.97000005641712E-7</c:v>
                </c:pt>
                <c:pt idx="7044">
                  <c:v>1.8799998713348E-7</c:v>
                </c:pt>
                <c:pt idx="7045">
                  <c:v>1.8949999969208801E-7</c:v>
                </c:pt>
                <c:pt idx="7046">
                  <c:v>1.8749999242117999E-7</c:v>
                </c:pt>
                <c:pt idx="7047">
                  <c:v>1.8549998515027199E-7</c:v>
                </c:pt>
                <c:pt idx="7048">
                  <c:v>1.84499995725673E-7</c:v>
                </c:pt>
                <c:pt idx="7049">
                  <c:v>1.83499977879364E-7</c:v>
                </c:pt>
                <c:pt idx="7050">
                  <c:v>1.8399997259166401E-7</c:v>
                </c:pt>
                <c:pt idx="7051">
                  <c:v>1.8149998481931099E-7</c:v>
                </c:pt>
                <c:pt idx="7052">
                  <c:v>1.80999990107011E-7</c:v>
                </c:pt>
                <c:pt idx="7053">
                  <c:v>1.7899999704695799E-7</c:v>
                </c:pt>
                <c:pt idx="7054">
                  <c:v>1.7849997391294799E-7</c:v>
                </c:pt>
                <c:pt idx="7055">
                  <c:v>1.7849997391294799E-7</c:v>
                </c:pt>
                <c:pt idx="7056">
                  <c:v>1.7799997920064901E-7</c:v>
                </c:pt>
                <c:pt idx="7057">
                  <c:v>1.7799997920064901E-7</c:v>
                </c:pt>
                <c:pt idx="7058">
                  <c:v>1.7799997920064901E-7</c:v>
                </c:pt>
                <c:pt idx="7059">
                  <c:v>1.7749997027749399E-7</c:v>
                </c:pt>
                <c:pt idx="7060">
                  <c:v>1.7699997556519499E-7</c:v>
                </c:pt>
                <c:pt idx="7061">
                  <c:v>1.7699997556519499E-7</c:v>
                </c:pt>
                <c:pt idx="7062">
                  <c:v>1.7549999142829601E-7</c:v>
                </c:pt>
                <c:pt idx="7063">
                  <c:v>1.74999996715996E-7</c:v>
                </c:pt>
                <c:pt idx="7064">
                  <c:v>1.7450000200369599E-7</c:v>
                </c:pt>
                <c:pt idx="7065">
                  <c:v>1.7349999836824199E-7</c:v>
                </c:pt>
                <c:pt idx="7066">
                  <c:v>1.72500008943643E-7</c:v>
                </c:pt>
                <c:pt idx="7067">
                  <c:v>1.7200000002048899E-7</c:v>
                </c:pt>
                <c:pt idx="7068">
                  <c:v>1.71499991097334E-7</c:v>
                </c:pt>
                <c:pt idx="7069">
                  <c:v>1.69000003324981E-7</c:v>
                </c:pt>
                <c:pt idx="7070">
                  <c:v>1.6949999803728101E-7</c:v>
                </c:pt>
                <c:pt idx="7071">
                  <c:v>1.6949999803728101E-7</c:v>
                </c:pt>
                <c:pt idx="7072">
                  <c:v>1.6899998911412599E-7</c:v>
                </c:pt>
                <c:pt idx="7073">
                  <c:v>1.6849999440182699E-7</c:v>
                </c:pt>
                <c:pt idx="7074">
                  <c:v>1.6750000497722699E-7</c:v>
                </c:pt>
                <c:pt idx="7075">
                  <c:v>1.66499987130919E-7</c:v>
                </c:pt>
                <c:pt idx="7076">
                  <c:v>1.66499987130919E-7</c:v>
                </c:pt>
                <c:pt idx="7077">
                  <c:v>1.66499987130919E-7</c:v>
                </c:pt>
                <c:pt idx="7078">
                  <c:v>1.65999978207764E-7</c:v>
                </c:pt>
                <c:pt idx="7079">
                  <c:v>1.65499983495465E-7</c:v>
                </c:pt>
                <c:pt idx="7080">
                  <c:v>1.6631577182124599E-7</c:v>
                </c:pt>
                <c:pt idx="7081">
                  <c:v>1.63999999358566E-7</c:v>
                </c:pt>
                <c:pt idx="7082">
                  <c:v>1.6350000464626601E-7</c:v>
                </c:pt>
                <c:pt idx="7083">
                  <c:v>1.63000009933966E-7</c:v>
                </c:pt>
                <c:pt idx="7084">
                  <c:v>1.6250000101081199E-7</c:v>
                </c:pt>
                <c:pt idx="7085">
                  <c:v>1.62000006298512E-7</c:v>
                </c:pt>
                <c:pt idx="7086">
                  <c:v>1.6149998316450301E-7</c:v>
                </c:pt>
                <c:pt idx="7087">
                  <c:v>1.6049999373990399E-7</c:v>
                </c:pt>
                <c:pt idx="7088">
                  <c:v>1.5999999902760401E-7</c:v>
                </c:pt>
                <c:pt idx="7089">
                  <c:v>1.5899999539215001E-7</c:v>
                </c:pt>
                <c:pt idx="7090">
                  <c:v>1.5899999539215001E-7</c:v>
                </c:pt>
                <c:pt idx="7091">
                  <c:v>1.5899999539215001E-7</c:v>
                </c:pt>
                <c:pt idx="7092">
                  <c:v>1.5949999010445E-7</c:v>
                </c:pt>
                <c:pt idx="7093">
                  <c:v>1.5789471774496601E-7</c:v>
                </c:pt>
                <c:pt idx="7094">
                  <c:v>1.5699998812124199E-7</c:v>
                </c:pt>
                <c:pt idx="7095">
                  <c:v>1.5699998812124199E-7</c:v>
                </c:pt>
                <c:pt idx="7096">
                  <c:v>1.5699998812124199E-7</c:v>
                </c:pt>
                <c:pt idx="7097">
                  <c:v>1.5649999340894201E-7</c:v>
                </c:pt>
                <c:pt idx="7098">
                  <c:v>1.5649999340894201E-7</c:v>
                </c:pt>
                <c:pt idx="7099">
                  <c:v>1.55999998696643E-7</c:v>
                </c:pt>
                <c:pt idx="7100">
                  <c:v>1.5649999340894201E-7</c:v>
                </c:pt>
                <c:pt idx="7101">
                  <c:v>1.54999980850334E-7</c:v>
                </c:pt>
                <c:pt idx="7102">
                  <c:v>1.5449998613803399E-7</c:v>
                </c:pt>
                <c:pt idx="7103">
                  <c:v>1.5449998613803399E-7</c:v>
                </c:pt>
                <c:pt idx="7104">
                  <c:v>1.5399999142573501E-7</c:v>
                </c:pt>
                <c:pt idx="7105">
                  <c:v>1.53499996713435E-7</c:v>
                </c:pt>
                <c:pt idx="7106">
                  <c:v>1.53499996713435E-7</c:v>
                </c:pt>
                <c:pt idx="7107">
                  <c:v>1.5249997886712599E-7</c:v>
                </c:pt>
                <c:pt idx="7108">
                  <c:v>1.5199998415482601E-7</c:v>
                </c:pt>
                <c:pt idx="7109">
                  <c:v>1.5099999473022699E-7</c:v>
                </c:pt>
                <c:pt idx="7110">
                  <c:v>1.5099999473022699E-7</c:v>
                </c:pt>
                <c:pt idx="7111">
                  <c:v>1.5099999473022699E-7</c:v>
                </c:pt>
                <c:pt idx="7112">
                  <c:v>1.5050000001792701E-7</c:v>
                </c:pt>
                <c:pt idx="7113">
                  <c:v>1.5050000001792701E-7</c:v>
                </c:pt>
                <c:pt idx="7114">
                  <c:v>1.5050000001792701E-7</c:v>
                </c:pt>
                <c:pt idx="7115">
                  <c:v>1.50000005305628E-7</c:v>
                </c:pt>
                <c:pt idx="7116">
                  <c:v>1.50000005305628E-7</c:v>
                </c:pt>
                <c:pt idx="7117">
                  <c:v>1.50000005305628E-7</c:v>
                </c:pt>
                <c:pt idx="7118">
                  <c:v>1.4950001059332799E-7</c:v>
                </c:pt>
                <c:pt idx="7119">
                  <c:v>1.4950001059332799E-7</c:v>
                </c:pt>
                <c:pt idx="7120">
                  <c:v>1.4950001059332799E-7</c:v>
                </c:pt>
                <c:pt idx="7121">
                  <c:v>1.4950001059332799E-7</c:v>
                </c:pt>
                <c:pt idx="7122">
                  <c:v>1.4799999803472001E-7</c:v>
                </c:pt>
                <c:pt idx="7123">
                  <c:v>1.50000005305628E-7</c:v>
                </c:pt>
                <c:pt idx="7124">
                  <c:v>1.4750000332242E-7</c:v>
                </c:pt>
                <c:pt idx="7125">
                  <c:v>1.4750000332242E-7</c:v>
                </c:pt>
                <c:pt idx="7126">
                  <c:v>1.4750000332242E-7</c:v>
                </c:pt>
                <c:pt idx="7127">
                  <c:v>1.4699999439926601E-7</c:v>
                </c:pt>
                <c:pt idx="7128">
                  <c:v>1.4736842501861199E-7</c:v>
                </c:pt>
                <c:pt idx="7129">
                  <c:v>1.46499999686966E-7</c:v>
                </c:pt>
                <c:pt idx="7130">
                  <c:v>1.4600000497466599E-7</c:v>
                </c:pt>
                <c:pt idx="7131">
                  <c:v>1.4600000497466599E-7</c:v>
                </c:pt>
                <c:pt idx="7132">
                  <c:v>1.4550001026236701E-7</c:v>
                </c:pt>
                <c:pt idx="7133">
                  <c:v>1.4550001026236701E-7</c:v>
                </c:pt>
                <c:pt idx="7134">
                  <c:v>1.4499998712835799E-7</c:v>
                </c:pt>
                <c:pt idx="7135">
                  <c:v>1.4399999770375799E-7</c:v>
                </c:pt>
                <c:pt idx="7136">
                  <c:v>1.4350000299145899E-7</c:v>
                </c:pt>
                <c:pt idx="7137">
                  <c:v>1.4399999770375799E-7</c:v>
                </c:pt>
                <c:pt idx="7138">
                  <c:v>1.4350000299145899E-7</c:v>
                </c:pt>
                <c:pt idx="7139">
                  <c:v>1.42999994068304E-7</c:v>
                </c:pt>
                <c:pt idx="7140">
                  <c:v>1.4249999935600499E-7</c:v>
                </c:pt>
                <c:pt idx="7141">
                  <c:v>1.4149998150969599E-7</c:v>
                </c:pt>
                <c:pt idx="7142">
                  <c:v>1.4149998150969599E-7</c:v>
                </c:pt>
                <c:pt idx="7143">
                  <c:v>1.40999986797396E-7</c:v>
                </c:pt>
                <c:pt idx="7144">
                  <c:v>1.4049999208509599E-7</c:v>
                </c:pt>
                <c:pt idx="7145">
                  <c:v>1.3999999737279701E-7</c:v>
                </c:pt>
                <c:pt idx="7146">
                  <c:v>1.3999999737279701E-7</c:v>
                </c:pt>
                <c:pt idx="7147">
                  <c:v>1.39500002660497E-7</c:v>
                </c:pt>
                <c:pt idx="7148">
                  <c:v>1.4100000100825101E-7</c:v>
                </c:pt>
                <c:pt idx="7149">
                  <c:v>1.4049999208509599E-7</c:v>
                </c:pt>
                <c:pt idx="7150">
                  <c:v>1.3999999737279701E-7</c:v>
                </c:pt>
                <c:pt idx="7151">
                  <c:v>1.3999999737279701E-7</c:v>
                </c:pt>
                <c:pt idx="7152">
                  <c:v>1.39500002660497E-7</c:v>
                </c:pt>
                <c:pt idx="7153">
                  <c:v>1.39500002660497E-7</c:v>
                </c:pt>
                <c:pt idx="7154">
                  <c:v>1.3999999737279701E-7</c:v>
                </c:pt>
                <c:pt idx="7155">
                  <c:v>1.4049999208509599E-7</c:v>
                </c:pt>
                <c:pt idx="7156">
                  <c:v>1.4049999208509599E-7</c:v>
                </c:pt>
                <c:pt idx="7157">
                  <c:v>1.3949997423878799E-7</c:v>
                </c:pt>
                <c:pt idx="7158">
                  <c:v>1.39999968951087E-7</c:v>
                </c:pt>
                <c:pt idx="7159">
                  <c:v>1.3949997423878799E-7</c:v>
                </c:pt>
                <c:pt idx="7160">
                  <c:v>1.3949997423878799E-7</c:v>
                </c:pt>
                <c:pt idx="7161">
                  <c:v>1.3899997952648801E-7</c:v>
                </c:pt>
                <c:pt idx="7162">
                  <c:v>1.3899997952648801E-7</c:v>
                </c:pt>
                <c:pt idx="7163">
                  <c:v>1.38499984814188E-7</c:v>
                </c:pt>
                <c:pt idx="7164">
                  <c:v>1.38499984814188E-7</c:v>
                </c:pt>
                <c:pt idx="7165">
                  <c:v>1.3749999538958901E-7</c:v>
                </c:pt>
                <c:pt idx="7166">
                  <c:v>1.3749999538958901E-7</c:v>
                </c:pt>
                <c:pt idx="7167">
                  <c:v>1.37000000677289E-7</c:v>
                </c:pt>
                <c:pt idx="7168">
                  <c:v>1.3650000596498999E-7</c:v>
                </c:pt>
                <c:pt idx="7169">
                  <c:v>1.3650000596498999E-7</c:v>
                </c:pt>
                <c:pt idx="7170">
                  <c:v>1.37000000677289E-7</c:v>
                </c:pt>
                <c:pt idx="7171">
                  <c:v>1.3650000596498999E-7</c:v>
                </c:pt>
                <c:pt idx="7172">
                  <c:v>1.3549998811868099E-7</c:v>
                </c:pt>
                <c:pt idx="7173">
                  <c:v>1.34999979195526E-7</c:v>
                </c:pt>
                <c:pt idx="7174">
                  <c:v>1.34999979195526E-7</c:v>
                </c:pt>
                <c:pt idx="7175">
                  <c:v>1.35999982830981E-7</c:v>
                </c:pt>
                <c:pt idx="7176">
                  <c:v>1.3549998811868099E-7</c:v>
                </c:pt>
                <c:pt idx="7177">
                  <c:v>1.34999993406381E-7</c:v>
                </c:pt>
                <c:pt idx="7178">
                  <c:v>1.3349999505862699E-7</c:v>
                </c:pt>
                <c:pt idx="7179">
                  <c:v>1.3299998613547301E-7</c:v>
                </c:pt>
                <c:pt idx="7180">
                  <c:v>1.3299998613547301E-7</c:v>
                </c:pt>
                <c:pt idx="7181">
                  <c:v>1.32499991423173E-7</c:v>
                </c:pt>
                <c:pt idx="7182">
                  <c:v>1.3199999671087399E-7</c:v>
                </c:pt>
                <c:pt idx="7183">
                  <c:v>1.3049999836312001E-7</c:v>
                </c:pt>
                <c:pt idx="7184">
                  <c:v>1.3049999836312001E-7</c:v>
                </c:pt>
                <c:pt idx="7185">
                  <c:v>1.31000007286274E-7</c:v>
                </c:pt>
                <c:pt idx="7186">
                  <c:v>1.29999989439966E-7</c:v>
                </c:pt>
                <c:pt idx="7187">
                  <c:v>1.29999989439966E-7</c:v>
                </c:pt>
                <c:pt idx="7188">
                  <c:v>1.29999989439966E-7</c:v>
                </c:pt>
                <c:pt idx="7189">
                  <c:v>1.29999989439966E-7</c:v>
                </c:pt>
                <c:pt idx="7190">
                  <c:v>1.29999989439966E-7</c:v>
                </c:pt>
                <c:pt idx="7191">
                  <c:v>1.2949999472766599E-7</c:v>
                </c:pt>
                <c:pt idx="7192">
                  <c:v>1.29999989439966E-7</c:v>
                </c:pt>
                <c:pt idx="7193">
                  <c:v>1.2949999472766599E-7</c:v>
                </c:pt>
                <c:pt idx="7194">
                  <c:v>1.29999989439966E-7</c:v>
                </c:pt>
                <c:pt idx="7195">
                  <c:v>1.2949999472766599E-7</c:v>
                </c:pt>
                <c:pt idx="7196">
                  <c:v>1.29999989439966E-7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C14-45B9-B310-3EB4D4D7FEF3}"/>
            </c:ext>
          </c:extLst>
        </c:ser>
        <c:ser>
          <c:idx val="0"/>
          <c:order val="3"/>
          <c:tx>
            <c:v>OP2.1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OP2'!$B$6:$B$4304</c:f>
              <c:numCache>
                <c:formatCode>0.00</c:formatCode>
                <c:ptCount val="4299"/>
                <c:pt idx="0">
                  <c:v>-84</c:v>
                </c:pt>
                <c:pt idx="1">
                  <c:v>-83.916664444473057</c:v>
                </c:pt>
                <c:pt idx="2">
                  <c:v>-83.833356944455048</c:v>
                </c:pt>
                <c:pt idx="3">
                  <c:v>-83.749993333352933</c:v>
                </c:pt>
                <c:pt idx="4">
                  <c:v>-83.666685833334924</c:v>
                </c:pt>
                <c:pt idx="5">
                  <c:v>-83.58335027780798</c:v>
                </c:pt>
                <c:pt idx="6">
                  <c:v>-83.50001499997245</c:v>
                </c:pt>
                <c:pt idx="7">
                  <c:v>-83.416651388870349</c:v>
                </c:pt>
                <c:pt idx="8">
                  <c:v>-83.333315833343406</c:v>
                </c:pt>
                <c:pt idx="9">
                  <c:v>-83.250008055567747</c:v>
                </c:pt>
                <c:pt idx="10">
                  <c:v>-83.166672500040789</c:v>
                </c:pt>
                <c:pt idx="11">
                  <c:v>-83.083309166696338</c:v>
                </c:pt>
                <c:pt idx="12">
                  <c:v>-82.99997388892703</c:v>
                </c:pt>
                <c:pt idx="13">
                  <c:v>-82.916638333400087</c:v>
                </c:pt>
                <c:pt idx="14">
                  <c:v>-82.833303055630793</c:v>
                </c:pt>
                <c:pt idx="15">
                  <c:v>-82.749967500037613</c:v>
                </c:pt>
                <c:pt idx="16">
                  <c:v>-82.666631944510669</c:v>
                </c:pt>
                <c:pt idx="17">
                  <c:v>-82.583296111159854</c:v>
                </c:pt>
                <c:pt idx="18">
                  <c:v>-82.49996083339056</c:v>
                </c:pt>
                <c:pt idx="19">
                  <c:v>-82.41662527779738</c:v>
                </c:pt>
                <c:pt idx="20">
                  <c:v>-82.332734444472521</c:v>
                </c:pt>
                <c:pt idx="21">
                  <c:v>-82.249121111167796</c:v>
                </c:pt>
                <c:pt idx="22">
                  <c:v>-82.165785833332279</c:v>
                </c:pt>
                <c:pt idx="23">
                  <c:v>-82.082477777798971</c:v>
                </c:pt>
                <c:pt idx="24">
                  <c:v>-81.999142222272027</c:v>
                </c:pt>
                <c:pt idx="25">
                  <c:v>-81.915806944436497</c:v>
                </c:pt>
                <c:pt idx="26">
                  <c:v>-81.832471111151904</c:v>
                </c:pt>
                <c:pt idx="27">
                  <c:v>-81.749135833316373</c:v>
                </c:pt>
                <c:pt idx="28">
                  <c:v>-81.665800555613302</c:v>
                </c:pt>
                <c:pt idx="29">
                  <c:v>-81.582437500026487</c:v>
                </c:pt>
                <c:pt idx="30">
                  <c:v>-81.499127777814863</c:v>
                </c:pt>
                <c:pt idx="31">
                  <c:v>-81.415793055627077</c:v>
                </c:pt>
                <c:pt idx="32">
                  <c:v>-81.332458333373069</c:v>
                </c:pt>
                <c:pt idx="33">
                  <c:v>-81.249122777846125</c:v>
                </c:pt>
                <c:pt idx="34">
                  <c:v>-81.165758888920152</c:v>
                </c:pt>
                <c:pt idx="35">
                  <c:v>-81.082450833386844</c:v>
                </c:pt>
                <c:pt idx="36">
                  <c:v>-80.999088333315314</c:v>
                </c:pt>
                <c:pt idx="37">
                  <c:v>-80.91575277778837</c:v>
                </c:pt>
                <c:pt idx="38">
                  <c:v>-80.832417500019076</c:v>
                </c:pt>
                <c:pt idx="39">
                  <c:v>-80.74908166666826</c:v>
                </c:pt>
                <c:pt idx="40">
                  <c:v>-80.665746388965189</c:v>
                </c:pt>
                <c:pt idx="41">
                  <c:v>-80.582410277790487</c:v>
                </c:pt>
                <c:pt idx="42">
                  <c:v>-80.499102500014828</c:v>
                </c:pt>
                <c:pt idx="43">
                  <c:v>-80.415767500069407</c:v>
                </c:pt>
                <c:pt idx="44">
                  <c:v>-80.332126388947174</c:v>
                </c:pt>
                <c:pt idx="45">
                  <c:v>-80.248790833353993</c:v>
                </c:pt>
                <c:pt idx="46">
                  <c:v>-80.165454722245528</c:v>
                </c:pt>
                <c:pt idx="47">
                  <c:v>-80.082119722300106</c:v>
                </c:pt>
                <c:pt idx="48">
                  <c:v>-79.998783055610133</c:v>
                </c:pt>
                <c:pt idx="49">
                  <c:v>-79.91544972227679</c:v>
                </c:pt>
                <c:pt idx="50">
                  <c:v>-79.832112777762944</c:v>
                </c:pt>
                <c:pt idx="51">
                  <c:v>-79.748778055575158</c:v>
                </c:pt>
                <c:pt idx="52">
                  <c:v>-79.665443055629737</c:v>
                </c:pt>
                <c:pt idx="53">
                  <c:v>-79.582106388939749</c:v>
                </c:pt>
                <c:pt idx="54">
                  <c:v>-79.498772777782548</c:v>
                </c:pt>
                <c:pt idx="55">
                  <c:v>-79.414879722264075</c:v>
                </c:pt>
                <c:pt idx="56">
                  <c:v>-79.331544722252417</c:v>
                </c:pt>
                <c:pt idx="57">
                  <c:v>-79.248209722240773</c:v>
                </c:pt>
                <c:pt idx="58">
                  <c:v>-79.164874166713815</c:v>
                </c:pt>
                <c:pt idx="59">
                  <c:v>-79.081538055539127</c:v>
                </c:pt>
                <c:pt idx="60">
                  <c:v>-78.998201944496898</c:v>
                </c:pt>
                <c:pt idx="61">
                  <c:v>-78.914867222309113</c:v>
                </c:pt>
                <c:pt idx="62">
                  <c:v>-78.831531666715946</c:v>
                </c:pt>
                <c:pt idx="63">
                  <c:v>-78.748194166686801</c:v>
                </c:pt>
                <c:pt idx="64">
                  <c:v>-78.664860555595823</c:v>
                </c:pt>
                <c:pt idx="65">
                  <c:v>-78.581525277826515</c:v>
                </c:pt>
                <c:pt idx="66">
                  <c:v>-78.498189444541936</c:v>
                </c:pt>
                <c:pt idx="67">
                  <c:v>-78.414575555589465</c:v>
                </c:pt>
                <c:pt idx="68">
                  <c:v>-78.33124055564403</c:v>
                </c:pt>
                <c:pt idx="69">
                  <c:v>-78.247905000050864</c:v>
                </c:pt>
                <c:pt idx="70">
                  <c:v>-78.164569722281556</c:v>
                </c:pt>
                <c:pt idx="71">
                  <c:v>-78.081261388924389</c:v>
                </c:pt>
                <c:pt idx="72">
                  <c:v>-77.997898055579924</c:v>
                </c:pt>
                <c:pt idx="73">
                  <c:v>-77.914562499986758</c:v>
                </c:pt>
                <c:pt idx="74">
                  <c:v>-77.831227222283687</c:v>
                </c:pt>
                <c:pt idx="75">
                  <c:v>-77.747891666756743</c:v>
                </c:pt>
                <c:pt idx="76">
                  <c:v>-77.664555833339691</c:v>
                </c:pt>
                <c:pt idx="77">
                  <c:v>-77.581248611145554</c:v>
                </c:pt>
                <c:pt idx="78">
                  <c:v>-77.495940000017484</c:v>
                </c:pt>
                <c:pt idx="79">
                  <c:v>-77.412605000072062</c:v>
                </c:pt>
                <c:pt idx="80">
                  <c:v>-77.329269444478882</c:v>
                </c:pt>
                <c:pt idx="81">
                  <c:v>-77.245934166709588</c:v>
                </c:pt>
                <c:pt idx="82">
                  <c:v>-77.162598611182631</c:v>
                </c:pt>
                <c:pt idx="83">
                  <c:v>-77.079262777831815</c:v>
                </c:pt>
                <c:pt idx="84">
                  <c:v>-76.995927777820157</c:v>
                </c:pt>
                <c:pt idx="85">
                  <c:v>-76.912591666711705</c:v>
                </c:pt>
                <c:pt idx="86">
                  <c:v>-76.829256388942397</c:v>
                </c:pt>
                <c:pt idx="87">
                  <c:v>-76.745920833349231</c:v>
                </c:pt>
                <c:pt idx="88">
                  <c:v>-76.662585277822288</c:v>
                </c:pt>
                <c:pt idx="89">
                  <c:v>-76.579249722295344</c:v>
                </c:pt>
                <c:pt idx="90">
                  <c:v>-76.494525277813281</c:v>
                </c:pt>
                <c:pt idx="91">
                  <c:v>-76.411190000043973</c:v>
                </c:pt>
                <c:pt idx="92">
                  <c:v>-76.327854444450807</c:v>
                </c:pt>
                <c:pt idx="93">
                  <c:v>-76.244519166681499</c:v>
                </c:pt>
                <c:pt idx="94">
                  <c:v>-76.161183333330683</c:v>
                </c:pt>
                <c:pt idx="95">
                  <c:v>-76.07784777780374</c:v>
                </c:pt>
                <c:pt idx="96">
                  <c:v>-75.994540000028081</c:v>
                </c:pt>
                <c:pt idx="97">
                  <c:v>-75.911176666683616</c:v>
                </c:pt>
                <c:pt idx="98">
                  <c:v>-75.827841388914322</c:v>
                </c:pt>
                <c:pt idx="99">
                  <c:v>-75.744505833321142</c:v>
                </c:pt>
                <c:pt idx="100">
                  <c:v>-75.661170277794199</c:v>
                </c:pt>
                <c:pt idx="101">
                  <c:v>-75.577835000024905</c:v>
                </c:pt>
                <c:pt idx="102">
                  <c:v>-75.485916111204361</c:v>
                </c:pt>
                <c:pt idx="103">
                  <c:v>-75.402552500036023</c:v>
                </c:pt>
                <c:pt idx="104">
                  <c:v>-75.319217222200507</c:v>
                </c:pt>
                <c:pt idx="105">
                  <c:v>-75.235881666673549</c:v>
                </c:pt>
                <c:pt idx="106">
                  <c:v>-75.152546111080383</c:v>
                </c:pt>
                <c:pt idx="107">
                  <c:v>-75.06921055555344</c:v>
                </c:pt>
                <c:pt idx="108">
                  <c:v>-74.985875000026496</c:v>
                </c:pt>
                <c:pt idx="109">
                  <c:v>-74.902539722257188</c:v>
                </c:pt>
                <c:pt idx="110">
                  <c:v>-74.819204166730245</c:v>
                </c:pt>
                <c:pt idx="111">
                  <c:v>-74.735868888894714</c:v>
                </c:pt>
                <c:pt idx="112">
                  <c:v>-74.652532777786263</c:v>
                </c:pt>
                <c:pt idx="113">
                  <c:v>-74.568364166683622</c:v>
                </c:pt>
                <c:pt idx="114">
                  <c:v>-74.485028333332806</c:v>
                </c:pt>
                <c:pt idx="115">
                  <c:v>-74.401693055629735</c:v>
                </c:pt>
                <c:pt idx="116">
                  <c:v>-74.318357777794205</c:v>
                </c:pt>
                <c:pt idx="117">
                  <c:v>-74.235021944509612</c:v>
                </c:pt>
                <c:pt idx="118">
                  <c:v>-74.151686666674081</c:v>
                </c:pt>
                <c:pt idx="119">
                  <c:v>-74.068351111147138</c:v>
                </c:pt>
                <c:pt idx="120">
                  <c:v>-73.985015833377844</c:v>
                </c:pt>
                <c:pt idx="121">
                  <c:v>-73.901679722269378</c:v>
                </c:pt>
                <c:pt idx="122">
                  <c:v>-73.818343888852326</c:v>
                </c:pt>
                <c:pt idx="123">
                  <c:v>-73.735008888906904</c:v>
                </c:pt>
                <c:pt idx="124">
                  <c:v>-73.651673333379961</c:v>
                </c:pt>
                <c:pt idx="125">
                  <c:v>-73.566949166655547</c:v>
                </c:pt>
                <c:pt idx="126">
                  <c:v>-73.48361361112859</c:v>
                </c:pt>
                <c:pt idx="127">
                  <c:v>-73.400278333425518</c:v>
                </c:pt>
                <c:pt idx="128">
                  <c:v>-73.316943055589988</c:v>
                </c:pt>
                <c:pt idx="129">
                  <c:v>-73.233606388966237</c:v>
                </c:pt>
                <c:pt idx="130">
                  <c:v>-73.150271388888356</c:v>
                </c:pt>
                <c:pt idx="131">
                  <c:v>-73.066936111185285</c:v>
                </c:pt>
                <c:pt idx="132">
                  <c:v>-72.983600555592119</c:v>
                </c:pt>
                <c:pt idx="133">
                  <c:v>-72.900265000065161</c:v>
                </c:pt>
                <c:pt idx="134">
                  <c:v>-72.816929722295868</c:v>
                </c:pt>
                <c:pt idx="135">
                  <c:v>-72.733593888945052</c:v>
                </c:pt>
                <c:pt idx="136">
                  <c:v>-72.650258611175744</c:v>
                </c:pt>
                <c:pt idx="137">
                  <c:v>-72.566923333340213</c:v>
                </c:pt>
                <c:pt idx="138">
                  <c:v>-72.483587500055634</c:v>
                </c:pt>
                <c:pt idx="139">
                  <c:v>-72.400251944462454</c:v>
                </c:pt>
                <c:pt idx="140">
                  <c:v>-72.31691666669316</c:v>
                </c:pt>
                <c:pt idx="141">
                  <c:v>-72.233581111166217</c:v>
                </c:pt>
                <c:pt idx="142">
                  <c:v>-72.150245277815401</c:v>
                </c:pt>
                <c:pt idx="143">
                  <c:v>-72.066910000046093</c:v>
                </c:pt>
                <c:pt idx="144">
                  <c:v>-71.983574166695277</c:v>
                </c:pt>
                <c:pt idx="145">
                  <c:v>-71.900238611168334</c:v>
                </c:pt>
                <c:pt idx="146">
                  <c:v>-71.81607027775712</c:v>
                </c:pt>
                <c:pt idx="147">
                  <c:v>-71.732734166714877</c:v>
                </c:pt>
                <c:pt idx="148">
                  <c:v>-71.649398888945584</c:v>
                </c:pt>
                <c:pt idx="149">
                  <c:v>-71.566063611110053</c:v>
                </c:pt>
                <c:pt idx="150">
                  <c:v>-71.482727500067824</c:v>
                </c:pt>
                <c:pt idx="151">
                  <c:v>-71.399392499989929</c:v>
                </c:pt>
                <c:pt idx="152">
                  <c:v>-71.316057222220635</c:v>
                </c:pt>
                <c:pt idx="153">
                  <c:v>-71.232721666693692</c:v>
                </c:pt>
                <c:pt idx="154">
                  <c:v>-71.149386111100512</c:v>
                </c:pt>
                <c:pt idx="155">
                  <c:v>-71.066050833397441</c:v>
                </c:pt>
                <c:pt idx="156">
                  <c:v>-70.982714999980402</c:v>
                </c:pt>
                <c:pt idx="157">
                  <c:v>-70.899379444453444</c:v>
                </c:pt>
                <c:pt idx="158">
                  <c:v>-70.816043888860278</c:v>
                </c:pt>
                <c:pt idx="159">
                  <c:v>-70.732708333333335</c:v>
                </c:pt>
                <c:pt idx="160">
                  <c:v>-70.649372777740155</c:v>
                </c:pt>
                <c:pt idx="161">
                  <c:v>-70.566037222213211</c:v>
                </c:pt>
                <c:pt idx="162">
                  <c:v>-70.48270194451014</c:v>
                </c:pt>
                <c:pt idx="163">
                  <c:v>-70.399366666674609</c:v>
                </c:pt>
                <c:pt idx="164">
                  <c:v>-70.316030833390016</c:v>
                </c:pt>
                <c:pt idx="165">
                  <c:v>-70.23269527779685</c:v>
                </c:pt>
                <c:pt idx="166">
                  <c:v>-70.149359722269907</c:v>
                </c:pt>
                <c:pt idx="167">
                  <c:v>-70.066024166742963</c:v>
                </c:pt>
                <c:pt idx="168">
                  <c:v>-69.982688611149783</c:v>
                </c:pt>
                <c:pt idx="169">
                  <c:v>-69.899353333380489</c:v>
                </c:pt>
                <c:pt idx="170">
                  <c:v>-69.816018055544959</c:v>
                </c:pt>
                <c:pt idx="171">
                  <c:v>-69.732682222260365</c:v>
                </c:pt>
                <c:pt idx="172">
                  <c:v>-69.649346944424849</c:v>
                </c:pt>
                <c:pt idx="173">
                  <c:v>-69.566011388897891</c:v>
                </c:pt>
                <c:pt idx="174">
                  <c:v>-69.482675833370948</c:v>
                </c:pt>
                <c:pt idx="175">
                  <c:v>-69.399368055595289</c:v>
                </c:pt>
                <c:pt idx="176">
                  <c:v>-69.316005000074711</c:v>
                </c:pt>
                <c:pt idx="177">
                  <c:v>-69.23266944448153</c:v>
                </c:pt>
                <c:pt idx="178">
                  <c:v>-69.149361111124364</c:v>
                </c:pt>
                <c:pt idx="179">
                  <c:v>-69.065998333427643</c:v>
                </c:pt>
                <c:pt idx="180">
                  <c:v>-68.98269027776189</c:v>
                </c:pt>
                <c:pt idx="181">
                  <c:v>-68.899327500065169</c:v>
                </c:pt>
                <c:pt idx="182">
                  <c:v>-68.815991944471989</c:v>
                </c:pt>
                <c:pt idx="183">
                  <c:v>-68.732656388945045</c:v>
                </c:pt>
                <c:pt idx="184">
                  <c:v>-68.649319722255072</c:v>
                </c:pt>
                <c:pt idx="185">
                  <c:v>-68.565985555582571</c:v>
                </c:pt>
                <c:pt idx="186">
                  <c:v>-68.482650000055628</c:v>
                </c:pt>
                <c:pt idx="187">
                  <c:v>-68.399314444462462</c:v>
                </c:pt>
                <c:pt idx="188">
                  <c:v>-68.315978611177869</c:v>
                </c:pt>
                <c:pt idx="189">
                  <c:v>-68.232643333342338</c:v>
                </c:pt>
                <c:pt idx="190">
                  <c:v>-68.149308055573044</c:v>
                </c:pt>
                <c:pt idx="191">
                  <c:v>-68.065972499979864</c:v>
                </c:pt>
                <c:pt idx="192">
                  <c:v>-67.982636944452921</c:v>
                </c:pt>
                <c:pt idx="193">
                  <c:v>-67.899301111168327</c:v>
                </c:pt>
                <c:pt idx="194">
                  <c:v>-67.815993611150319</c:v>
                </c:pt>
                <c:pt idx="195">
                  <c:v>-67.732630277805853</c:v>
                </c:pt>
                <c:pt idx="196">
                  <c:v>-67.649294722212687</c:v>
                </c:pt>
                <c:pt idx="197">
                  <c:v>-67.565959444443394</c:v>
                </c:pt>
                <c:pt idx="198">
                  <c:v>-67.482623888916436</c:v>
                </c:pt>
                <c:pt idx="199">
                  <c:v>-67.39928972224395</c:v>
                </c:pt>
                <c:pt idx="200">
                  <c:v>-67.315952500038676</c:v>
                </c:pt>
                <c:pt idx="201">
                  <c:v>-67.23261694444551</c:v>
                </c:pt>
                <c:pt idx="202">
                  <c:v>-67.149281666676202</c:v>
                </c:pt>
                <c:pt idx="203">
                  <c:v>-67.065974444482066</c:v>
                </c:pt>
                <c:pt idx="204">
                  <c:v>-66.96597222222222</c:v>
                </c:pt>
                <c:pt idx="205">
                  <c:v>-66.882080555624441</c:v>
                </c:pt>
                <c:pt idx="206">
                  <c:v>-66.79874638895194</c:v>
                </c:pt>
                <c:pt idx="207">
                  <c:v>-66.715381666686795</c:v>
                </c:pt>
                <c:pt idx="208">
                  <c:v>-66.632045277820694</c:v>
                </c:pt>
                <c:pt idx="209">
                  <c:v>-66.548710833390558</c:v>
                </c:pt>
                <c:pt idx="210">
                  <c:v>-66.465375555555028</c:v>
                </c:pt>
                <c:pt idx="211">
                  <c:v>-66.382039166688912</c:v>
                </c:pt>
                <c:pt idx="212">
                  <c:v>-66.298704444501141</c:v>
                </c:pt>
                <c:pt idx="213">
                  <c:v>-66.215368333326438</c:v>
                </c:pt>
                <c:pt idx="214">
                  <c:v>-66.132033333381017</c:v>
                </c:pt>
                <c:pt idx="215">
                  <c:v>-66.048698055545486</c:v>
                </c:pt>
                <c:pt idx="216">
                  <c:v>-65.965362222260893</c:v>
                </c:pt>
                <c:pt idx="217">
                  <c:v>-65.880636944439672</c:v>
                </c:pt>
                <c:pt idx="218">
                  <c:v>-65.797301388912729</c:v>
                </c:pt>
                <c:pt idx="219">
                  <c:v>-65.713994999991527</c:v>
                </c:pt>
                <c:pt idx="220">
                  <c:v>-65.630630833374127</c:v>
                </c:pt>
                <c:pt idx="221">
                  <c:v>-65.547295555604833</c:v>
                </c:pt>
                <c:pt idx="222">
                  <c:v>-65.46398694442378</c:v>
                </c:pt>
                <c:pt idx="223">
                  <c:v>-65.380623888903187</c:v>
                </c:pt>
                <c:pt idx="224">
                  <c:v>-65.297288888891529</c:v>
                </c:pt>
                <c:pt idx="225">
                  <c:v>-65.213953611122236</c:v>
                </c:pt>
                <c:pt idx="226">
                  <c:v>-65.130617500080007</c:v>
                </c:pt>
                <c:pt idx="227">
                  <c:v>-65.047282222244476</c:v>
                </c:pt>
                <c:pt idx="228">
                  <c:v>-64.963946666717533</c:v>
                </c:pt>
                <c:pt idx="229">
                  <c:v>-64.880333333346584</c:v>
                </c:pt>
                <c:pt idx="230">
                  <c:v>-64.796997777819627</c:v>
                </c:pt>
                <c:pt idx="231">
                  <c:v>-64.71366249998411</c:v>
                </c:pt>
                <c:pt idx="232">
                  <c:v>-64.630327222281039</c:v>
                </c:pt>
                <c:pt idx="233">
                  <c:v>-64.546991666754082</c:v>
                </c:pt>
                <c:pt idx="234">
                  <c:v>-64.463656111160915</c:v>
                </c:pt>
                <c:pt idx="235">
                  <c:v>-64.3803202778101</c:v>
                </c:pt>
                <c:pt idx="236">
                  <c:v>-64.296985000040792</c:v>
                </c:pt>
                <c:pt idx="237">
                  <c:v>-64.21367722219891</c:v>
                </c:pt>
                <c:pt idx="238">
                  <c:v>-64.130313888986905</c:v>
                </c:pt>
                <c:pt idx="239">
                  <c:v>-64.047006111078787</c:v>
                </c:pt>
                <c:pt idx="240">
                  <c:v>-63.962837222218511</c:v>
                </c:pt>
                <c:pt idx="241">
                  <c:v>-63.879474166697925</c:v>
                </c:pt>
                <c:pt idx="242">
                  <c:v>-63.796138611170981</c:v>
                </c:pt>
                <c:pt idx="243">
                  <c:v>-63.712802499996286</c:v>
                </c:pt>
                <c:pt idx="244">
                  <c:v>-63.629467222293215</c:v>
                </c:pt>
                <c:pt idx="245">
                  <c:v>-63.546131944523921</c:v>
                </c:pt>
                <c:pt idx="246">
                  <c:v>-63.462796388930741</c:v>
                </c:pt>
                <c:pt idx="247">
                  <c:v>-63.379460833403797</c:v>
                </c:pt>
                <c:pt idx="248">
                  <c:v>-63.296125000052982</c:v>
                </c:pt>
                <c:pt idx="249">
                  <c:v>-63.212789722283681</c:v>
                </c:pt>
                <c:pt idx="250">
                  <c:v>-63.129454444448157</c:v>
                </c:pt>
                <c:pt idx="251">
                  <c:v>-63.046119166678849</c:v>
                </c:pt>
                <c:pt idx="252">
                  <c:v>-62.961672222283156</c:v>
                </c:pt>
                <c:pt idx="253">
                  <c:v>-62.878336666689975</c:v>
                </c:pt>
                <c:pt idx="254">
                  <c:v>-62.795001388920682</c:v>
                </c:pt>
                <c:pt idx="255">
                  <c:v>-62.711665555569866</c:v>
                </c:pt>
                <c:pt idx="256">
                  <c:v>-62.628330000042915</c:v>
                </c:pt>
                <c:pt idx="257">
                  <c:v>-62.545022500024899</c:v>
                </c:pt>
                <c:pt idx="258">
                  <c:v>-62.461686944431733</c:v>
                </c:pt>
                <c:pt idx="259">
                  <c:v>-62.378351666728655</c:v>
                </c:pt>
                <c:pt idx="260">
                  <c:v>-62.294988333317967</c:v>
                </c:pt>
                <c:pt idx="261">
                  <c:v>-62.211651944518088</c:v>
                </c:pt>
                <c:pt idx="262">
                  <c:v>-62.128316944440201</c:v>
                </c:pt>
                <c:pt idx="263">
                  <c:v>-62.044425833357707</c:v>
                </c:pt>
                <c:pt idx="264">
                  <c:v>-61.961090277764534</c:v>
                </c:pt>
                <c:pt idx="265">
                  <c:v>-61.877782777812747</c:v>
                </c:pt>
                <c:pt idx="266">
                  <c:v>-61.794419722292162</c:v>
                </c:pt>
                <c:pt idx="267">
                  <c:v>-61.711083888875109</c:v>
                </c:pt>
                <c:pt idx="268">
                  <c:v>-61.627748611172038</c:v>
                </c:pt>
                <c:pt idx="269">
                  <c:v>-61.544413333336507</c:v>
                </c:pt>
                <c:pt idx="270">
                  <c:v>-61.461105277803213</c:v>
                </c:pt>
                <c:pt idx="271">
                  <c:v>-61.377741944524978</c:v>
                </c:pt>
                <c:pt idx="272">
                  <c:v>-61.294406388931804</c:v>
                </c:pt>
                <c:pt idx="273">
                  <c:v>-61.211070833404861</c:v>
                </c:pt>
                <c:pt idx="274">
                  <c:v>-61.127734999987815</c:v>
                </c:pt>
                <c:pt idx="275">
                  <c:v>-61.044121944506962</c:v>
                </c:pt>
                <c:pt idx="276">
                  <c:v>-60.960786666671439</c:v>
                </c:pt>
                <c:pt idx="277">
                  <c:v>-60.877451111144488</c:v>
                </c:pt>
                <c:pt idx="278">
                  <c:v>-60.794115555617545</c:v>
                </c:pt>
                <c:pt idx="279">
                  <c:v>-60.710779722266729</c:v>
                </c:pt>
                <c:pt idx="280">
                  <c:v>-60.627444444497428</c:v>
                </c:pt>
                <c:pt idx="281">
                  <c:v>-60.544108611146612</c:v>
                </c:pt>
                <c:pt idx="282">
                  <c:v>-60.460773333377304</c:v>
                </c:pt>
                <c:pt idx="283">
                  <c:v>-60.377437777784138</c:v>
                </c:pt>
                <c:pt idx="284">
                  <c:v>-60.29410250001483</c:v>
                </c:pt>
                <c:pt idx="285">
                  <c:v>-60.210766666664014</c:v>
                </c:pt>
                <c:pt idx="286">
                  <c:v>-60.12743138889472</c:v>
                </c:pt>
                <c:pt idx="287">
                  <c:v>-60.044095555610127</c:v>
                </c:pt>
                <c:pt idx="288">
                  <c:v>-59.960760555598469</c:v>
                </c:pt>
                <c:pt idx="289">
                  <c:v>-59.877424444490011</c:v>
                </c:pt>
                <c:pt idx="290">
                  <c:v>-59.794088888896837</c:v>
                </c:pt>
                <c:pt idx="291">
                  <c:v>-59.710753333369894</c:v>
                </c:pt>
                <c:pt idx="292">
                  <c:v>-59.627418055600586</c:v>
                </c:pt>
                <c:pt idx="293">
                  <c:v>-59.544082777831292</c:v>
                </c:pt>
                <c:pt idx="294">
                  <c:v>-59.460746944480476</c:v>
                </c:pt>
                <c:pt idx="295">
                  <c:v>-59.377411388887296</c:v>
                </c:pt>
                <c:pt idx="296">
                  <c:v>-59.294075833360353</c:v>
                </c:pt>
                <c:pt idx="297">
                  <c:v>-59.210740277767187</c:v>
                </c:pt>
                <c:pt idx="298">
                  <c:v>-59.127405000064108</c:v>
                </c:pt>
                <c:pt idx="299">
                  <c:v>-59.04406888888942</c:v>
                </c:pt>
                <c:pt idx="300">
                  <c:v>-58.960733055604834</c:v>
                </c:pt>
                <c:pt idx="301">
                  <c:v>-58.877398333417048</c:v>
                </c:pt>
                <c:pt idx="302">
                  <c:v>-58.794063055581518</c:v>
                </c:pt>
                <c:pt idx="303">
                  <c:v>-58.710727777812217</c:v>
                </c:pt>
                <c:pt idx="304">
                  <c:v>-58.627392222285266</c:v>
                </c:pt>
                <c:pt idx="305">
                  <c:v>-58.544056111176808</c:v>
                </c:pt>
                <c:pt idx="306">
                  <c:v>-58.444053333335454</c:v>
                </c:pt>
                <c:pt idx="307">
                  <c:v>-58.360718333390025</c:v>
                </c:pt>
                <c:pt idx="308">
                  <c:v>-58.277382500039209</c:v>
                </c:pt>
                <c:pt idx="309">
                  <c:v>-58.194046944446029</c:v>
                </c:pt>
                <c:pt idx="310">
                  <c:v>-58.110711111161443</c:v>
                </c:pt>
                <c:pt idx="311">
                  <c:v>-58.027376388907427</c:v>
                </c:pt>
                <c:pt idx="312">
                  <c:v>-57.944040833380484</c:v>
                </c:pt>
                <c:pt idx="313">
                  <c:v>-57.86070527785354</c:v>
                </c:pt>
                <c:pt idx="314">
                  <c:v>-57.777369444502725</c:v>
                </c:pt>
                <c:pt idx="315">
                  <c:v>-57.694033611151909</c:v>
                </c:pt>
                <c:pt idx="316">
                  <c:v>-57.610698333382608</c:v>
                </c:pt>
                <c:pt idx="317">
                  <c:v>-57.527363055613307</c:v>
                </c:pt>
                <c:pt idx="318">
                  <c:v>-57.444027222262491</c:v>
                </c:pt>
                <c:pt idx="319">
                  <c:v>-57.360691666735548</c:v>
                </c:pt>
                <c:pt idx="320">
                  <c:v>-57.27735666672389</c:v>
                </c:pt>
                <c:pt idx="321">
                  <c:v>-57.194021111130709</c:v>
                </c:pt>
                <c:pt idx="322">
                  <c:v>-57.11068500008848</c:v>
                </c:pt>
                <c:pt idx="323">
                  <c:v>-57.02734972225295</c:v>
                </c:pt>
                <c:pt idx="324">
                  <c:v>-56.944014166726006</c:v>
                </c:pt>
                <c:pt idx="325">
                  <c:v>-56.860678611132833</c:v>
                </c:pt>
                <c:pt idx="326">
                  <c:v>-56.77734305560589</c:v>
                </c:pt>
                <c:pt idx="327">
                  <c:v>-56.694006666673559</c:v>
                </c:pt>
                <c:pt idx="328">
                  <c:v>-56.610671944485773</c:v>
                </c:pt>
                <c:pt idx="329">
                  <c:v>-56.52733611120118</c:v>
                </c:pt>
                <c:pt idx="330">
                  <c:v>-56.444001111123299</c:v>
                </c:pt>
                <c:pt idx="331">
                  <c:v>-56.360665277838706</c:v>
                </c:pt>
                <c:pt idx="332">
                  <c:v>-56.277330000003175</c:v>
                </c:pt>
                <c:pt idx="333">
                  <c:v>-56.193994444476232</c:v>
                </c:pt>
                <c:pt idx="334">
                  <c:v>-56.110658611191639</c:v>
                </c:pt>
                <c:pt idx="335">
                  <c:v>-56.027323055598472</c:v>
                </c:pt>
                <c:pt idx="336">
                  <c:v>-55.943987777829172</c:v>
                </c:pt>
                <c:pt idx="337">
                  <c:v>-55.860652222235998</c:v>
                </c:pt>
                <c:pt idx="338">
                  <c:v>-55.777316666709055</c:v>
                </c:pt>
                <c:pt idx="339">
                  <c:v>-55.693981388873524</c:v>
                </c:pt>
                <c:pt idx="340">
                  <c:v>-55.610645555588931</c:v>
                </c:pt>
                <c:pt idx="341">
                  <c:v>-55.527310000061988</c:v>
                </c:pt>
                <c:pt idx="342">
                  <c:v>-55.443974166711172</c:v>
                </c:pt>
                <c:pt idx="343">
                  <c:v>-55.360637777778834</c:v>
                </c:pt>
                <c:pt idx="344">
                  <c:v>-55.277053055630788</c:v>
                </c:pt>
                <c:pt idx="345">
                  <c:v>-55.193690277801622</c:v>
                </c:pt>
                <c:pt idx="346">
                  <c:v>-55.110354444450806</c:v>
                </c:pt>
                <c:pt idx="347">
                  <c:v>-55.027018888923855</c:v>
                </c:pt>
                <c:pt idx="348">
                  <c:v>-54.943683611154555</c:v>
                </c:pt>
                <c:pt idx="349">
                  <c:v>-54.860348055561388</c:v>
                </c:pt>
                <c:pt idx="350">
                  <c:v>-54.777012222276795</c:v>
                </c:pt>
                <c:pt idx="351">
                  <c:v>-54.693676388925979</c:v>
                </c:pt>
                <c:pt idx="352">
                  <c:v>-54.610341388914321</c:v>
                </c:pt>
                <c:pt idx="353">
                  <c:v>-54.527005555563505</c:v>
                </c:pt>
                <c:pt idx="354">
                  <c:v>-54.443697777787847</c:v>
                </c:pt>
                <c:pt idx="355">
                  <c:v>-54.360362500018539</c:v>
                </c:pt>
                <c:pt idx="356">
                  <c:v>-54.276721388896306</c:v>
                </c:pt>
                <c:pt idx="357">
                  <c:v>-54.193386111127005</c:v>
                </c:pt>
                <c:pt idx="358">
                  <c:v>-54.110049444503254</c:v>
                </c:pt>
                <c:pt idx="359">
                  <c:v>-54.02674250000053</c:v>
                </c:pt>
                <c:pt idx="360">
                  <c:v>-53.943379166656072</c:v>
                </c:pt>
                <c:pt idx="361">
                  <c:v>-53.860044444468286</c:v>
                </c:pt>
                <c:pt idx="362">
                  <c:v>-53.776707500020663</c:v>
                </c:pt>
                <c:pt idx="363">
                  <c:v>-53.69337333334817</c:v>
                </c:pt>
                <c:pt idx="364">
                  <c:v>-53.610037222239711</c:v>
                </c:pt>
                <c:pt idx="365">
                  <c:v>-53.526701666646531</c:v>
                </c:pt>
                <c:pt idx="366">
                  <c:v>-53.443365833361945</c:v>
                </c:pt>
                <c:pt idx="367">
                  <c:v>-53.360030277768772</c:v>
                </c:pt>
                <c:pt idx="368">
                  <c:v>-53.276694999999471</c:v>
                </c:pt>
                <c:pt idx="369">
                  <c:v>-53.193359444406298</c:v>
                </c:pt>
                <c:pt idx="370">
                  <c:v>-53.110023888879354</c:v>
                </c:pt>
                <c:pt idx="371">
                  <c:v>-53.026688333352411</c:v>
                </c:pt>
                <c:pt idx="372">
                  <c:v>-52.94335277775923</c:v>
                </c:pt>
                <c:pt idx="373">
                  <c:v>-52.860017222232287</c:v>
                </c:pt>
                <c:pt idx="374">
                  <c:v>-52.776681944462993</c:v>
                </c:pt>
                <c:pt idx="375">
                  <c:v>-52.693346388936043</c:v>
                </c:pt>
                <c:pt idx="376">
                  <c:v>-52.610010555518997</c:v>
                </c:pt>
                <c:pt idx="377">
                  <c:v>-52.526675277815926</c:v>
                </c:pt>
                <c:pt idx="378">
                  <c:v>-52.443340277804268</c:v>
                </c:pt>
                <c:pt idx="379">
                  <c:v>-52.360004444453452</c:v>
                </c:pt>
                <c:pt idx="380">
                  <c:v>-52.276669166684151</c:v>
                </c:pt>
                <c:pt idx="381">
                  <c:v>-52.193333888981073</c:v>
                </c:pt>
                <c:pt idx="382">
                  <c:v>-52.109997777806385</c:v>
                </c:pt>
                <c:pt idx="383">
                  <c:v>-52.026663055618599</c:v>
                </c:pt>
                <c:pt idx="384">
                  <c:v>-51.943327500025433</c:v>
                </c:pt>
                <c:pt idx="385">
                  <c:v>-51.859991944498489</c:v>
                </c:pt>
                <c:pt idx="386">
                  <c:v>-51.776655555566151</c:v>
                </c:pt>
                <c:pt idx="387">
                  <c:v>-51.693320833378365</c:v>
                </c:pt>
                <c:pt idx="388">
                  <c:v>-51.609984444446035</c:v>
                </c:pt>
                <c:pt idx="389">
                  <c:v>-51.526648888919091</c:v>
                </c:pt>
                <c:pt idx="390">
                  <c:v>-51.44331361114979</c:v>
                </c:pt>
                <c:pt idx="391">
                  <c:v>-51.359729166693157</c:v>
                </c:pt>
                <c:pt idx="392">
                  <c:v>-51.276392777760826</c:v>
                </c:pt>
                <c:pt idx="393">
                  <c:v>-51.193057777815397</c:v>
                </c:pt>
                <c:pt idx="394">
                  <c:v>-51.109722222222224</c:v>
                </c:pt>
                <c:pt idx="395">
                  <c:v>-51.026358611186346</c:v>
                </c:pt>
                <c:pt idx="396">
                  <c:v>-50.943023055593173</c:v>
                </c:pt>
                <c:pt idx="397">
                  <c:v>-50.859686666727065</c:v>
                </c:pt>
                <c:pt idx="398">
                  <c:v>-50.776350833376249</c:v>
                </c:pt>
                <c:pt idx="399">
                  <c:v>-50.693043888873525</c:v>
                </c:pt>
                <c:pt idx="400">
                  <c:v>-50.609680000013775</c:v>
                </c:pt>
                <c:pt idx="401">
                  <c:v>-50.526344722244474</c:v>
                </c:pt>
                <c:pt idx="402">
                  <c:v>-50.443009444541403</c:v>
                </c:pt>
                <c:pt idx="403">
                  <c:v>-50.359674444463515</c:v>
                </c:pt>
                <c:pt idx="404">
                  <c:v>-50.276338055597414</c:v>
                </c:pt>
                <c:pt idx="405">
                  <c:v>-50.193002222246591</c:v>
                </c:pt>
                <c:pt idx="406">
                  <c:v>-50.10966694447729</c:v>
                </c:pt>
                <c:pt idx="407">
                  <c:v>-50.026359722283154</c:v>
                </c:pt>
                <c:pt idx="408">
                  <c:v>-49.926329166690508</c:v>
                </c:pt>
                <c:pt idx="409">
                  <c:v>-49.843021666672492</c:v>
                </c:pt>
                <c:pt idx="410">
                  <c:v>-49.759379722277323</c:v>
                </c:pt>
                <c:pt idx="411">
                  <c:v>-49.676044444441793</c:v>
                </c:pt>
                <c:pt idx="412">
                  <c:v>-49.592736388908492</c:v>
                </c:pt>
                <c:pt idx="413">
                  <c:v>-49.509095833367773</c:v>
                </c:pt>
                <c:pt idx="414">
                  <c:v>-49.42467722223865</c:v>
                </c:pt>
                <c:pt idx="415">
                  <c:v>-49.341341666645476</c:v>
                </c:pt>
                <c:pt idx="416">
                  <c:v>-49.258006111118526</c:v>
                </c:pt>
                <c:pt idx="417">
                  <c:v>-49.174670833349225</c:v>
                </c:pt>
                <c:pt idx="418">
                  <c:v>-49.091335277822282</c:v>
                </c:pt>
                <c:pt idx="419">
                  <c:v>-49.007999722295338</c:v>
                </c:pt>
                <c:pt idx="420">
                  <c:v>-48.924664444459808</c:v>
                </c:pt>
                <c:pt idx="421">
                  <c:v>-48.841328611175221</c:v>
                </c:pt>
                <c:pt idx="422">
                  <c:v>-48.757992777758176</c:v>
                </c:pt>
                <c:pt idx="423">
                  <c:v>-48.674657500055105</c:v>
                </c:pt>
                <c:pt idx="424">
                  <c:v>-48.59129416671064</c:v>
                </c:pt>
                <c:pt idx="425">
                  <c:v>-48.506014444496898</c:v>
                </c:pt>
                <c:pt idx="426">
                  <c:v>-48.422678888903725</c:v>
                </c:pt>
                <c:pt idx="427">
                  <c:v>-48.339343611134424</c:v>
                </c:pt>
                <c:pt idx="428">
                  <c:v>-48.256007500025959</c:v>
                </c:pt>
                <c:pt idx="429">
                  <c:v>-48.172394444478883</c:v>
                </c:pt>
                <c:pt idx="430">
                  <c:v>-48.089058611128067</c:v>
                </c:pt>
                <c:pt idx="431">
                  <c:v>-48.005750000013244</c:v>
                </c:pt>
                <c:pt idx="432">
                  <c:v>-47.92241583334075</c:v>
                </c:pt>
                <c:pt idx="433">
                  <c:v>-47.839080000056164</c:v>
                </c:pt>
                <c:pt idx="434">
                  <c:v>-47.755745000044506</c:v>
                </c:pt>
                <c:pt idx="435">
                  <c:v>-47.67240916669369</c:v>
                </c:pt>
                <c:pt idx="436">
                  <c:v>-47.588240277767184</c:v>
                </c:pt>
                <c:pt idx="437">
                  <c:v>-47.502126666704811</c:v>
                </c:pt>
                <c:pt idx="438">
                  <c:v>-47.418763333360353</c:v>
                </c:pt>
                <c:pt idx="439">
                  <c:v>-47.335428055591052</c:v>
                </c:pt>
                <c:pt idx="440">
                  <c:v>-47.252120277815393</c:v>
                </c:pt>
                <c:pt idx="441">
                  <c:v>-47.168757222228578</c:v>
                </c:pt>
                <c:pt idx="442">
                  <c:v>-47.085143611099987</c:v>
                </c:pt>
                <c:pt idx="443">
                  <c:v>-47.001808333330686</c:v>
                </c:pt>
                <c:pt idx="444">
                  <c:v>-46.918472222222221</c:v>
                </c:pt>
                <c:pt idx="445">
                  <c:v>-46.83513722221057</c:v>
                </c:pt>
                <c:pt idx="446">
                  <c:v>-46.751801666683619</c:v>
                </c:pt>
                <c:pt idx="447">
                  <c:v>-46.668466111090446</c:v>
                </c:pt>
                <c:pt idx="448">
                  <c:v>-46.584852777785727</c:v>
                </c:pt>
                <c:pt idx="449">
                  <c:v>-46.501517222192554</c:v>
                </c:pt>
                <c:pt idx="450">
                  <c:v>-46.41818166666561</c:v>
                </c:pt>
                <c:pt idx="451">
                  <c:v>-46.33484611113866</c:v>
                </c:pt>
                <c:pt idx="452">
                  <c:v>-46.251510833369359</c:v>
                </c:pt>
                <c:pt idx="453">
                  <c:v>-46.168175277842415</c:v>
                </c:pt>
                <c:pt idx="454">
                  <c:v>-46.084840000006885</c:v>
                </c:pt>
                <c:pt idx="455">
                  <c:v>-46.001503611140784</c:v>
                </c:pt>
                <c:pt idx="456">
                  <c:v>-45.918168333305253</c:v>
                </c:pt>
                <c:pt idx="457">
                  <c:v>-45.834833055602182</c:v>
                </c:pt>
                <c:pt idx="458">
                  <c:v>-45.751497500075232</c:v>
                </c:pt>
                <c:pt idx="459">
                  <c:v>-45.668161666658193</c:v>
                </c:pt>
                <c:pt idx="460">
                  <c:v>-45.583993055621782</c:v>
                </c:pt>
                <c:pt idx="461">
                  <c:v>-45.500657777786252</c:v>
                </c:pt>
                <c:pt idx="462">
                  <c:v>-45.417322222259308</c:v>
                </c:pt>
                <c:pt idx="463">
                  <c:v>-45.333986666666135</c:v>
                </c:pt>
                <c:pt idx="464">
                  <c:v>-45.250650833381549</c:v>
                </c:pt>
                <c:pt idx="465">
                  <c:v>-45.167314722206861</c:v>
                </c:pt>
                <c:pt idx="466">
                  <c:v>-45.08397944443756</c:v>
                </c:pt>
                <c:pt idx="467">
                  <c:v>-45.000644444492131</c:v>
                </c:pt>
                <c:pt idx="468">
                  <c:v>-44.917308888898958</c:v>
                </c:pt>
                <c:pt idx="469">
                  <c:v>-44.833973333372008</c:v>
                </c:pt>
                <c:pt idx="470">
                  <c:v>-44.750637777778834</c:v>
                </c:pt>
                <c:pt idx="471">
                  <c:v>-44.665635555585226</c:v>
                </c:pt>
                <c:pt idx="472">
                  <c:v>-44.582300277815925</c:v>
                </c:pt>
                <c:pt idx="473">
                  <c:v>-44.498964722222752</c:v>
                </c:pt>
                <c:pt idx="474">
                  <c:v>-44.415629166695808</c:v>
                </c:pt>
                <c:pt idx="475">
                  <c:v>-44.332293611102635</c:v>
                </c:pt>
                <c:pt idx="476">
                  <c:v>-44.248958055575692</c:v>
                </c:pt>
                <c:pt idx="477">
                  <c:v>-44.165622777872613</c:v>
                </c:pt>
                <c:pt idx="478">
                  <c:v>-44.08228750003709</c:v>
                </c:pt>
                <c:pt idx="479">
                  <c:v>-43.998951944510139</c:v>
                </c:pt>
                <c:pt idx="480">
                  <c:v>-43.915616388916966</c:v>
                </c:pt>
                <c:pt idx="481">
                  <c:v>-43.832280833390023</c:v>
                </c:pt>
                <c:pt idx="482">
                  <c:v>-43.748945277796849</c:v>
                </c:pt>
                <c:pt idx="483">
                  <c:v>-43.665609722269906</c:v>
                </c:pt>
                <c:pt idx="484">
                  <c:v>-43.582274166742963</c:v>
                </c:pt>
                <c:pt idx="485">
                  <c:v>-43.498938611149789</c:v>
                </c:pt>
                <c:pt idx="486">
                  <c:v>-43.415603333380488</c:v>
                </c:pt>
                <c:pt idx="487">
                  <c:v>-43.332267777787315</c:v>
                </c:pt>
                <c:pt idx="488">
                  <c:v>-43.248932500018014</c:v>
                </c:pt>
                <c:pt idx="489">
                  <c:v>-43.165596388909549</c:v>
                </c:pt>
                <c:pt idx="490">
                  <c:v>-43.082261111140248</c:v>
                </c:pt>
                <c:pt idx="491">
                  <c:v>-42.998925555613305</c:v>
                </c:pt>
                <c:pt idx="492">
                  <c:v>-42.915590277777781</c:v>
                </c:pt>
                <c:pt idx="493">
                  <c:v>-42.832254722250831</c:v>
                </c:pt>
                <c:pt idx="494">
                  <c:v>-42.748919444415307</c:v>
                </c:pt>
                <c:pt idx="495">
                  <c:v>-42.665583611130714</c:v>
                </c:pt>
                <c:pt idx="496">
                  <c:v>-42.582247222264606</c:v>
                </c:pt>
                <c:pt idx="497">
                  <c:v>-42.49891277776824</c:v>
                </c:pt>
                <c:pt idx="498">
                  <c:v>-42.415576666726004</c:v>
                </c:pt>
                <c:pt idx="499">
                  <c:v>-42.332241111132831</c:v>
                </c:pt>
                <c:pt idx="500">
                  <c:v>-42.24890611112118</c:v>
                </c:pt>
                <c:pt idx="501">
                  <c:v>-42.165570833351879</c:v>
                </c:pt>
                <c:pt idx="502">
                  <c:v>-42.082235000001063</c:v>
                </c:pt>
                <c:pt idx="503">
                  <c:v>-41.99889944440789</c:v>
                </c:pt>
                <c:pt idx="504">
                  <c:v>-41.915564166704812</c:v>
                </c:pt>
                <c:pt idx="505">
                  <c:v>-41.832228611177868</c:v>
                </c:pt>
                <c:pt idx="506">
                  <c:v>-41.748615555564562</c:v>
                </c:pt>
                <c:pt idx="507">
                  <c:v>-41.665279722279969</c:v>
                </c:pt>
                <c:pt idx="508">
                  <c:v>-41.581944166686803</c:v>
                </c:pt>
                <c:pt idx="509">
                  <c:v>-41.498636388911144</c:v>
                </c:pt>
                <c:pt idx="510">
                  <c:v>-41.398606111076141</c:v>
                </c:pt>
                <c:pt idx="511">
                  <c:v>-41.315270555549198</c:v>
                </c:pt>
                <c:pt idx="512">
                  <c:v>-41.231935000022254</c:v>
                </c:pt>
                <c:pt idx="513">
                  <c:v>-41.148599722252953</c:v>
                </c:pt>
                <c:pt idx="514">
                  <c:v>-41.06526416672601</c:v>
                </c:pt>
                <c:pt idx="515">
                  <c:v>-40.981928333308964</c:v>
                </c:pt>
                <c:pt idx="516">
                  <c:v>-40.898592777782014</c:v>
                </c:pt>
                <c:pt idx="517">
                  <c:v>-40.815257500078943</c:v>
                </c:pt>
                <c:pt idx="518">
                  <c:v>-40.731921944485769</c:v>
                </c:pt>
                <c:pt idx="519">
                  <c:v>-40.648614444467754</c:v>
                </c:pt>
                <c:pt idx="520">
                  <c:v>-40.565279166698453</c:v>
                </c:pt>
                <c:pt idx="521">
                  <c:v>-40.481943611105287</c:v>
                </c:pt>
                <c:pt idx="522">
                  <c:v>-40.398580000003179</c:v>
                </c:pt>
                <c:pt idx="523">
                  <c:v>-40.315272499985163</c:v>
                </c:pt>
                <c:pt idx="524">
                  <c:v>-40.231908888949292</c:v>
                </c:pt>
                <c:pt idx="525">
                  <c:v>-40.148601111173633</c:v>
                </c:pt>
                <c:pt idx="526">
                  <c:v>-40.065237777829168</c:v>
                </c:pt>
                <c:pt idx="527">
                  <c:v>-39.981902499993645</c:v>
                </c:pt>
                <c:pt idx="528">
                  <c:v>-39.898594722217986</c:v>
                </c:pt>
                <c:pt idx="529">
                  <c:v>-39.815258333418107</c:v>
                </c:pt>
                <c:pt idx="530">
                  <c:v>-39.731895833346577</c:v>
                </c:pt>
                <c:pt idx="531">
                  <c:v>-39.648560555643506</c:v>
                </c:pt>
                <c:pt idx="532">
                  <c:v>-39.565225000050333</c:v>
                </c:pt>
                <c:pt idx="533">
                  <c:v>-39.481888888941867</c:v>
                </c:pt>
                <c:pt idx="534">
                  <c:v>-39.398275555570919</c:v>
                </c:pt>
                <c:pt idx="535">
                  <c:v>-39.314940555625491</c:v>
                </c:pt>
                <c:pt idx="536">
                  <c:v>-39.231604722208445</c:v>
                </c:pt>
                <c:pt idx="537">
                  <c:v>-39.148269444505374</c:v>
                </c:pt>
                <c:pt idx="538">
                  <c:v>-39.06493388897843</c:v>
                </c:pt>
                <c:pt idx="539">
                  <c:v>-38.9815986111429</c:v>
                </c:pt>
                <c:pt idx="540">
                  <c:v>-38.898263333373599</c:v>
                </c:pt>
                <c:pt idx="541">
                  <c:v>-38.814093888931801</c:v>
                </c:pt>
                <c:pt idx="542">
                  <c:v>-38.730758333404857</c:v>
                </c:pt>
                <c:pt idx="543">
                  <c:v>-38.647422222230169</c:v>
                </c:pt>
                <c:pt idx="544">
                  <c:v>-38.564087222284741</c:v>
                </c:pt>
                <c:pt idx="545">
                  <c:v>-38.480751666757797</c:v>
                </c:pt>
                <c:pt idx="546">
                  <c:v>-38.397416111164624</c:v>
                </c:pt>
                <c:pt idx="547">
                  <c:v>-38.314080833395323</c:v>
                </c:pt>
                <c:pt idx="548">
                  <c:v>-38.23074527780215</c:v>
                </c:pt>
                <c:pt idx="549">
                  <c:v>-38.147409444517557</c:v>
                </c:pt>
                <c:pt idx="550">
                  <c:v>-38.064074166682033</c:v>
                </c:pt>
                <c:pt idx="551">
                  <c:v>-37.980738611155083</c:v>
                </c:pt>
                <c:pt idx="552">
                  <c:v>-37.897125277850364</c:v>
                </c:pt>
                <c:pt idx="553">
                  <c:v>-37.813790000014833</c:v>
                </c:pt>
                <c:pt idx="554">
                  <c:v>-37.730454166730247</c:v>
                </c:pt>
                <c:pt idx="555">
                  <c:v>-37.647118611137074</c:v>
                </c:pt>
                <c:pt idx="556">
                  <c:v>-37.563783333367773</c:v>
                </c:pt>
                <c:pt idx="557">
                  <c:v>-37.480447777840823</c:v>
                </c:pt>
                <c:pt idx="558">
                  <c:v>-37.397112222247657</c:v>
                </c:pt>
                <c:pt idx="559">
                  <c:v>-37.313776388963063</c:v>
                </c:pt>
                <c:pt idx="560">
                  <c:v>-37.230441111127533</c:v>
                </c:pt>
                <c:pt idx="561">
                  <c:v>-37.147105555600589</c:v>
                </c:pt>
                <c:pt idx="562">
                  <c:v>-37.063770000007416</c:v>
                </c:pt>
                <c:pt idx="563">
                  <c:v>-36.980434444480473</c:v>
                </c:pt>
                <c:pt idx="564">
                  <c:v>-36.897099166711172</c:v>
                </c:pt>
                <c:pt idx="565">
                  <c:v>-36.813763611117999</c:v>
                </c:pt>
                <c:pt idx="566">
                  <c:v>-36.730428055591055</c:v>
                </c:pt>
                <c:pt idx="567">
                  <c:v>-36.64709194448259</c:v>
                </c:pt>
                <c:pt idx="568">
                  <c:v>-36.563756944470938</c:v>
                </c:pt>
                <c:pt idx="569">
                  <c:v>-36.480421388877765</c:v>
                </c:pt>
                <c:pt idx="570">
                  <c:v>-36.397085555593172</c:v>
                </c:pt>
                <c:pt idx="571">
                  <c:v>-36.313750277757642</c:v>
                </c:pt>
                <c:pt idx="572">
                  <c:v>-36.230414722230698</c:v>
                </c:pt>
                <c:pt idx="573">
                  <c:v>-36.147079166703755</c:v>
                </c:pt>
                <c:pt idx="574">
                  <c:v>-36.063743888868224</c:v>
                </c:pt>
                <c:pt idx="575">
                  <c:v>-35.980408333341281</c:v>
                </c:pt>
                <c:pt idx="576">
                  <c:v>-35.89707305557198</c:v>
                </c:pt>
                <c:pt idx="577">
                  <c:v>-35.813765000038678</c:v>
                </c:pt>
                <c:pt idx="578">
                  <c:v>-35.730402222275735</c:v>
                </c:pt>
                <c:pt idx="579">
                  <c:v>-35.647066111101047</c:v>
                </c:pt>
                <c:pt idx="580">
                  <c:v>-35.563730833397969</c:v>
                </c:pt>
                <c:pt idx="581">
                  <c:v>-35.480395833320088</c:v>
                </c:pt>
                <c:pt idx="582">
                  <c:v>-35.39706083337466</c:v>
                </c:pt>
                <c:pt idx="583">
                  <c:v>-35.313724444442322</c:v>
                </c:pt>
                <c:pt idx="584">
                  <c:v>-35.230388888915378</c:v>
                </c:pt>
                <c:pt idx="585">
                  <c:v>-35.147053055630792</c:v>
                </c:pt>
                <c:pt idx="586">
                  <c:v>-35.063717500037619</c:v>
                </c:pt>
                <c:pt idx="587">
                  <c:v>-34.980382777849833</c:v>
                </c:pt>
                <c:pt idx="588">
                  <c:v>-34.89704722225666</c:v>
                </c:pt>
                <c:pt idx="589">
                  <c:v>-34.813710833390552</c:v>
                </c:pt>
                <c:pt idx="590">
                  <c:v>-34.730375555555028</c:v>
                </c:pt>
                <c:pt idx="591">
                  <c:v>-34.647040000028078</c:v>
                </c:pt>
                <c:pt idx="592">
                  <c:v>-34.563731944494776</c:v>
                </c:pt>
                <c:pt idx="593">
                  <c:v>-34.480396944483118</c:v>
                </c:pt>
                <c:pt idx="594">
                  <c:v>-34.397033888962532</c:v>
                </c:pt>
                <c:pt idx="595">
                  <c:v>-34.313698055545487</c:v>
                </c:pt>
                <c:pt idx="596">
                  <c:v>-34.23039083335135</c:v>
                </c:pt>
                <c:pt idx="597">
                  <c:v>-34.147026388910085</c:v>
                </c:pt>
                <c:pt idx="598">
                  <c:v>-34.063691111140784</c:v>
                </c:pt>
                <c:pt idx="599">
                  <c:v>-33.979800277815926</c:v>
                </c:pt>
                <c:pt idx="600">
                  <c:v>-33.896464722222753</c:v>
                </c:pt>
                <c:pt idx="601">
                  <c:v>-33.813156666689451</c:v>
                </c:pt>
                <c:pt idx="602">
                  <c:v>-33.729793611102636</c:v>
                </c:pt>
                <c:pt idx="603">
                  <c:v>-33.646485833326977</c:v>
                </c:pt>
                <c:pt idx="604">
                  <c:v>-33.563150277800027</c:v>
                </c:pt>
                <c:pt idx="605">
                  <c:v>-33.479786666697926</c:v>
                </c:pt>
                <c:pt idx="606">
                  <c:v>-33.396451388928625</c:v>
                </c:pt>
                <c:pt idx="607">
                  <c:v>-33.313115833335452</c:v>
                </c:pt>
                <c:pt idx="608">
                  <c:v>-33.229780555632381</c:v>
                </c:pt>
                <c:pt idx="609">
                  <c:v>-33.146445000039208</c:v>
                </c:pt>
                <c:pt idx="610">
                  <c:v>-33.061998333401149</c:v>
                </c:pt>
                <c:pt idx="611">
                  <c:v>-32.978690833383133</c:v>
                </c:pt>
                <c:pt idx="612">
                  <c:v>-32.878687500026494</c:v>
                </c:pt>
                <c:pt idx="613">
                  <c:v>-32.795352222257193</c:v>
                </c:pt>
                <c:pt idx="614">
                  <c:v>-32.711988611155085</c:v>
                </c:pt>
                <c:pt idx="615">
                  <c:v>-32.628653611143427</c:v>
                </c:pt>
                <c:pt idx="616">
                  <c:v>-32.545318055550254</c:v>
                </c:pt>
                <c:pt idx="617">
                  <c:v>-32.461982500023311</c:v>
                </c:pt>
                <c:pt idx="618">
                  <c:v>-32.37864722232024</c:v>
                </c:pt>
                <c:pt idx="619">
                  <c:v>-32.295311944484709</c:v>
                </c:pt>
                <c:pt idx="620">
                  <c:v>-32.211976111200123</c:v>
                </c:pt>
                <c:pt idx="621">
                  <c:v>-32.12864055560695</c:v>
                </c:pt>
                <c:pt idx="622">
                  <c:v>-32.044193888968891</c:v>
                </c:pt>
                <c:pt idx="623">
                  <c:v>-31.960858333375718</c:v>
                </c:pt>
                <c:pt idx="624">
                  <c:v>-31.877523055606417</c:v>
                </c:pt>
                <c:pt idx="625">
                  <c:v>-31.794187222255601</c:v>
                </c:pt>
                <c:pt idx="626">
                  <c:v>-31.710851944486301</c:v>
                </c:pt>
                <c:pt idx="627">
                  <c:v>-31.627516388959357</c:v>
                </c:pt>
                <c:pt idx="628">
                  <c:v>-31.544181111123827</c:v>
                </c:pt>
                <c:pt idx="629">
                  <c:v>-31.460845277839233</c:v>
                </c:pt>
                <c:pt idx="630">
                  <c:v>-31.377509722246067</c:v>
                </c:pt>
                <c:pt idx="631">
                  <c:v>-31.294174166719117</c:v>
                </c:pt>
                <c:pt idx="632">
                  <c:v>-31.210838611192173</c:v>
                </c:pt>
                <c:pt idx="633">
                  <c:v>-31.127503333356643</c:v>
                </c:pt>
                <c:pt idx="634">
                  <c:v>-31.044167500072056</c:v>
                </c:pt>
                <c:pt idx="635">
                  <c:v>-30.960832222236526</c:v>
                </c:pt>
                <c:pt idx="636">
                  <c:v>-30.877496666709582</c:v>
                </c:pt>
                <c:pt idx="637">
                  <c:v>-30.794161111116409</c:v>
                </c:pt>
                <c:pt idx="638">
                  <c:v>-30.710825000074173</c:v>
                </c:pt>
                <c:pt idx="639">
                  <c:v>-30.627490000062515</c:v>
                </c:pt>
                <c:pt idx="640">
                  <c:v>-30.544182222220634</c:v>
                </c:pt>
                <c:pt idx="641">
                  <c:v>-30.460818611184756</c:v>
                </c:pt>
                <c:pt idx="642">
                  <c:v>-30.37751111116674</c:v>
                </c:pt>
                <c:pt idx="643">
                  <c:v>-30.294147777822282</c:v>
                </c:pt>
                <c:pt idx="644">
                  <c:v>-30.210811666713823</c:v>
                </c:pt>
                <c:pt idx="645">
                  <c:v>-30.126921111146608</c:v>
                </c:pt>
                <c:pt idx="646">
                  <c:v>-30.043585833377307</c:v>
                </c:pt>
                <c:pt idx="647">
                  <c:v>-29.960249444511199</c:v>
                </c:pt>
                <c:pt idx="648">
                  <c:v>-29.87691472225719</c:v>
                </c:pt>
                <c:pt idx="649">
                  <c:v>-29.793579166664017</c:v>
                </c:pt>
                <c:pt idx="650">
                  <c:v>-29.710243611137074</c:v>
                </c:pt>
                <c:pt idx="651">
                  <c:v>-29.626907777786258</c:v>
                </c:pt>
                <c:pt idx="652">
                  <c:v>-29.5435727777746</c:v>
                </c:pt>
                <c:pt idx="653">
                  <c:v>-29.460237222247656</c:v>
                </c:pt>
                <c:pt idx="654">
                  <c:v>-29.376902222235998</c:v>
                </c:pt>
                <c:pt idx="655">
                  <c:v>-29.293566111127532</c:v>
                </c:pt>
                <c:pt idx="656">
                  <c:v>-29.210230833358231</c:v>
                </c:pt>
                <c:pt idx="657">
                  <c:v>-29.126895000007416</c:v>
                </c:pt>
                <c:pt idx="658">
                  <c:v>-29.043559444414242</c:v>
                </c:pt>
                <c:pt idx="659">
                  <c:v>-28.960224166711171</c:v>
                </c:pt>
                <c:pt idx="660">
                  <c:v>-28.87688777777884</c:v>
                </c:pt>
                <c:pt idx="661">
                  <c:v>-28.793553055591055</c:v>
                </c:pt>
                <c:pt idx="662">
                  <c:v>-28.710217777821754</c:v>
                </c:pt>
                <c:pt idx="663">
                  <c:v>-28.626882222228581</c:v>
                </c:pt>
                <c:pt idx="664">
                  <c:v>-28.54354694445928</c:v>
                </c:pt>
                <c:pt idx="665">
                  <c:v>-28.460211111108464</c:v>
                </c:pt>
                <c:pt idx="666">
                  <c:v>-28.376875555581513</c:v>
                </c:pt>
                <c:pt idx="667">
                  <c:v>-28.293540277812212</c:v>
                </c:pt>
                <c:pt idx="668">
                  <c:v>-28.210204722219046</c:v>
                </c:pt>
                <c:pt idx="669">
                  <c:v>-28.126869166692096</c:v>
                </c:pt>
                <c:pt idx="670">
                  <c:v>-28.043533888922795</c:v>
                </c:pt>
                <c:pt idx="671">
                  <c:v>-27.960198333395851</c:v>
                </c:pt>
                <c:pt idx="672">
                  <c:v>-27.876862500045036</c:v>
                </c:pt>
                <c:pt idx="673">
                  <c:v>-27.79352666669422</c:v>
                </c:pt>
                <c:pt idx="674">
                  <c:v>-27.710191388924919</c:v>
                </c:pt>
                <c:pt idx="675">
                  <c:v>-27.626856111155618</c:v>
                </c:pt>
                <c:pt idx="676">
                  <c:v>-27.543520833386317</c:v>
                </c:pt>
                <c:pt idx="677">
                  <c:v>-27.460184722211629</c:v>
                </c:pt>
                <c:pt idx="678">
                  <c:v>-27.376849444508551</c:v>
                </c:pt>
                <c:pt idx="679">
                  <c:v>-27.29351416673925</c:v>
                </c:pt>
                <c:pt idx="680">
                  <c:v>-27.210178333388434</c:v>
                </c:pt>
                <c:pt idx="681">
                  <c:v>-27.126843055619133</c:v>
                </c:pt>
                <c:pt idx="682">
                  <c:v>-27.04350750002596</c:v>
                </c:pt>
                <c:pt idx="683">
                  <c:v>-26.960171944499017</c:v>
                </c:pt>
                <c:pt idx="684">
                  <c:v>-26.876836388905843</c:v>
                </c:pt>
                <c:pt idx="685">
                  <c:v>-26.793501111136543</c:v>
                </c:pt>
                <c:pt idx="686">
                  <c:v>-26.710165555609599</c:v>
                </c:pt>
                <c:pt idx="687">
                  <c:v>-26.626830277774069</c:v>
                </c:pt>
                <c:pt idx="688">
                  <c:v>-26.543494722247125</c:v>
                </c:pt>
                <c:pt idx="689">
                  <c:v>-26.460159166653952</c:v>
                </c:pt>
                <c:pt idx="690">
                  <c:v>-26.376823888884651</c:v>
                </c:pt>
                <c:pt idx="691">
                  <c:v>-26.29237694448895</c:v>
                </c:pt>
                <c:pt idx="692">
                  <c:v>-26.209041388895777</c:v>
                </c:pt>
                <c:pt idx="693">
                  <c:v>-26.125705833368833</c:v>
                </c:pt>
                <c:pt idx="694">
                  <c:v>-26.042370555533303</c:v>
                </c:pt>
                <c:pt idx="695">
                  <c:v>-25.959035277830232</c:v>
                </c:pt>
                <c:pt idx="696">
                  <c:v>-25.875698888897894</c:v>
                </c:pt>
                <c:pt idx="697">
                  <c:v>-25.792364166710115</c:v>
                </c:pt>
                <c:pt idx="698">
                  <c:v>-25.709028611183165</c:v>
                </c:pt>
                <c:pt idx="699">
                  <c:v>-25.625693333347641</c:v>
                </c:pt>
                <c:pt idx="700">
                  <c:v>-25.542357500063048</c:v>
                </c:pt>
                <c:pt idx="701">
                  <c:v>-25.459021944469875</c:v>
                </c:pt>
                <c:pt idx="702">
                  <c:v>-25.375686666700574</c:v>
                </c:pt>
                <c:pt idx="703">
                  <c:v>-25.29235111117363</c:v>
                </c:pt>
                <c:pt idx="704">
                  <c:v>-25.209015555580457</c:v>
                </c:pt>
                <c:pt idx="705">
                  <c:v>-25.125680277811156</c:v>
                </c:pt>
                <c:pt idx="706">
                  <c:v>-25.042344722217983</c:v>
                </c:pt>
                <c:pt idx="707">
                  <c:v>-24.95900916669104</c:v>
                </c:pt>
                <c:pt idx="708">
                  <c:v>-24.875673888921739</c:v>
                </c:pt>
                <c:pt idx="709">
                  <c:v>-24.792338055570923</c:v>
                </c:pt>
                <c:pt idx="710">
                  <c:v>-24.709002777867845</c:v>
                </c:pt>
                <c:pt idx="711">
                  <c:v>-24.625667222274672</c:v>
                </c:pt>
                <c:pt idx="712">
                  <c:v>-24.542331388923856</c:v>
                </c:pt>
                <c:pt idx="713">
                  <c:v>-24.458995833330683</c:v>
                </c:pt>
                <c:pt idx="714">
                  <c:v>-24.358993888960946</c:v>
                </c:pt>
                <c:pt idx="715">
                  <c:v>-24.2756580555439</c:v>
                </c:pt>
                <c:pt idx="716">
                  <c:v>-24.192322777840829</c:v>
                </c:pt>
                <c:pt idx="717">
                  <c:v>-24.108986944423783</c:v>
                </c:pt>
                <c:pt idx="718">
                  <c:v>-24.025651388896833</c:v>
                </c:pt>
                <c:pt idx="719">
                  <c:v>-23.942316111193762</c:v>
                </c:pt>
                <c:pt idx="720">
                  <c:v>-23.858980555600589</c:v>
                </c:pt>
                <c:pt idx="721">
                  <c:v>-23.775644722249773</c:v>
                </c:pt>
                <c:pt idx="722">
                  <c:v>-23.692309444480472</c:v>
                </c:pt>
                <c:pt idx="723">
                  <c:v>-23.608974166711171</c:v>
                </c:pt>
                <c:pt idx="724">
                  <c:v>-23.525638611184227</c:v>
                </c:pt>
                <c:pt idx="725">
                  <c:v>-23.442303333348697</c:v>
                </c:pt>
                <c:pt idx="726">
                  <c:v>-23.358967500064111</c:v>
                </c:pt>
                <c:pt idx="727">
                  <c:v>-23.275631944470938</c:v>
                </c:pt>
                <c:pt idx="728">
                  <c:v>-23.192296388943987</c:v>
                </c:pt>
                <c:pt idx="729">
                  <c:v>-23.108960833350814</c:v>
                </c:pt>
                <c:pt idx="730">
                  <c:v>-23.02562555558152</c:v>
                </c:pt>
                <c:pt idx="731">
                  <c:v>-22.94229000005457</c:v>
                </c:pt>
                <c:pt idx="732">
                  <c:v>-22.858954444461396</c:v>
                </c:pt>
                <c:pt idx="733">
                  <c:v>-22.775619166692096</c:v>
                </c:pt>
                <c:pt idx="734">
                  <c:v>-22.692283611098922</c:v>
                </c:pt>
                <c:pt idx="735">
                  <c:v>-22.608947777814336</c:v>
                </c:pt>
                <c:pt idx="736">
                  <c:v>-22.525612500045035</c:v>
                </c:pt>
                <c:pt idx="737">
                  <c:v>-22.442304722203147</c:v>
                </c:pt>
                <c:pt idx="738">
                  <c:v>-22.358941666682561</c:v>
                </c:pt>
                <c:pt idx="739">
                  <c:v>-22.275606111089388</c:v>
                </c:pt>
                <c:pt idx="740">
                  <c:v>-22.192272222240767</c:v>
                </c:pt>
                <c:pt idx="741">
                  <c:v>-22.108935555617016</c:v>
                </c:pt>
                <c:pt idx="742">
                  <c:v>-22.025599444442328</c:v>
                </c:pt>
                <c:pt idx="743">
                  <c:v>-21.9422644444969</c:v>
                </c:pt>
                <c:pt idx="744">
                  <c:v>-21.858929166661369</c:v>
                </c:pt>
                <c:pt idx="745">
                  <c:v>-21.775621666643353</c:v>
                </c:pt>
                <c:pt idx="746">
                  <c:v>-21.692258333431347</c:v>
                </c:pt>
                <c:pt idx="747">
                  <c:v>-21.608949722250301</c:v>
                </c:pt>
                <c:pt idx="748">
                  <c:v>-21.525613611141843</c:v>
                </c:pt>
                <c:pt idx="749">
                  <c:v>-21.441695555580985</c:v>
                </c:pt>
                <c:pt idx="750">
                  <c:v>-21.358360277811684</c:v>
                </c:pt>
                <c:pt idx="751">
                  <c:v>-21.275024166703226</c:v>
                </c:pt>
                <c:pt idx="752">
                  <c:v>-21.191717500024374</c:v>
                </c:pt>
                <c:pt idx="753">
                  <c:v>-21.108353333340752</c:v>
                </c:pt>
                <c:pt idx="754">
                  <c:v>-21.025046944485773</c:v>
                </c:pt>
                <c:pt idx="755">
                  <c:v>-20.94168277786838</c:v>
                </c:pt>
                <c:pt idx="756">
                  <c:v>-20.858348055548142</c:v>
                </c:pt>
                <c:pt idx="757">
                  <c:v>-20.775011388924383</c:v>
                </c:pt>
                <c:pt idx="758">
                  <c:v>-20.691677222185668</c:v>
                </c:pt>
                <c:pt idx="759">
                  <c:v>-20.608368888894717</c:v>
                </c:pt>
                <c:pt idx="760">
                  <c:v>-20.525032777786258</c:v>
                </c:pt>
                <c:pt idx="761">
                  <c:v>-20.441669722265665</c:v>
                </c:pt>
                <c:pt idx="762">
                  <c:v>-20.358334444496364</c:v>
                </c:pt>
                <c:pt idx="763">
                  <c:v>-20.274999444418484</c:v>
                </c:pt>
                <c:pt idx="764">
                  <c:v>-20.191663333376248</c:v>
                </c:pt>
                <c:pt idx="765">
                  <c:v>-20.108327500025432</c:v>
                </c:pt>
                <c:pt idx="766">
                  <c:v>-20.024991666740839</c:v>
                </c:pt>
                <c:pt idx="767">
                  <c:v>-19.941656666729187</c:v>
                </c:pt>
                <c:pt idx="768">
                  <c:v>-19.858321388893657</c:v>
                </c:pt>
                <c:pt idx="769">
                  <c:v>-19.774985555609064</c:v>
                </c:pt>
                <c:pt idx="770">
                  <c:v>-19.691650000015898</c:v>
                </c:pt>
                <c:pt idx="771">
                  <c:v>-19.60831472224659</c:v>
                </c:pt>
                <c:pt idx="772">
                  <c:v>-19.524979166653424</c:v>
                </c:pt>
                <c:pt idx="773">
                  <c:v>-19.44164361112648</c:v>
                </c:pt>
                <c:pt idx="774">
                  <c:v>-19.358307777775664</c:v>
                </c:pt>
                <c:pt idx="775">
                  <c:v>-19.274972500006356</c:v>
                </c:pt>
                <c:pt idx="776">
                  <c:v>-19.191636944479413</c:v>
                </c:pt>
                <c:pt idx="777">
                  <c:v>-19.108301666643882</c:v>
                </c:pt>
                <c:pt idx="778">
                  <c:v>-19.024965277844004</c:v>
                </c:pt>
                <c:pt idx="779">
                  <c:v>-18.941630555523773</c:v>
                </c:pt>
                <c:pt idx="780">
                  <c:v>-18.858294722239179</c:v>
                </c:pt>
                <c:pt idx="781">
                  <c:v>-18.774959444469872</c:v>
                </c:pt>
                <c:pt idx="782">
                  <c:v>-18.691624166700578</c:v>
                </c:pt>
                <c:pt idx="783">
                  <c:v>-18.608288611173634</c:v>
                </c:pt>
                <c:pt idx="784">
                  <c:v>-18.524953055580454</c:v>
                </c:pt>
                <c:pt idx="785">
                  <c:v>-18.44161777781116</c:v>
                </c:pt>
                <c:pt idx="786">
                  <c:v>-18.358281666636472</c:v>
                </c:pt>
                <c:pt idx="787">
                  <c:v>-18.274946666691037</c:v>
                </c:pt>
                <c:pt idx="788">
                  <c:v>-18.191611111164093</c:v>
                </c:pt>
                <c:pt idx="789">
                  <c:v>-18.108275555570927</c:v>
                </c:pt>
                <c:pt idx="790">
                  <c:v>-18.024940000043969</c:v>
                </c:pt>
                <c:pt idx="791">
                  <c:v>-17.941604722208453</c:v>
                </c:pt>
                <c:pt idx="792">
                  <c:v>-17.858269166681495</c:v>
                </c:pt>
                <c:pt idx="793">
                  <c:v>-17.774933611154552</c:v>
                </c:pt>
                <c:pt idx="794">
                  <c:v>-17.691598055561386</c:v>
                </c:pt>
                <c:pt idx="795">
                  <c:v>-17.607985000080532</c:v>
                </c:pt>
                <c:pt idx="796">
                  <c:v>-17.524677500062523</c:v>
                </c:pt>
                <c:pt idx="797">
                  <c:v>-17.441313333378901</c:v>
                </c:pt>
                <c:pt idx="798">
                  <c:v>-17.35797805554337</c:v>
                </c:pt>
                <c:pt idx="799">
                  <c:v>-17.274642777840299</c:v>
                </c:pt>
                <c:pt idx="800">
                  <c:v>-17.191307222313355</c:v>
                </c:pt>
                <c:pt idx="801">
                  <c:v>-17.107971111138667</c:v>
                </c:pt>
                <c:pt idx="802">
                  <c:v>-17.024636111193232</c:v>
                </c:pt>
                <c:pt idx="803">
                  <c:v>-16.941300833357701</c:v>
                </c:pt>
                <c:pt idx="804">
                  <c:v>-16.857965555588407</c:v>
                </c:pt>
                <c:pt idx="805">
                  <c:v>-16.774630000061464</c:v>
                </c:pt>
                <c:pt idx="806">
                  <c:v>-16.691293888952998</c:v>
                </c:pt>
                <c:pt idx="807">
                  <c:v>-16.60795861118369</c:v>
                </c:pt>
                <c:pt idx="808">
                  <c:v>-16.524623333348174</c:v>
                </c:pt>
                <c:pt idx="809">
                  <c:v>-16.441287777821216</c:v>
                </c:pt>
                <c:pt idx="810">
                  <c:v>-16.3579519444704</c:v>
                </c:pt>
                <c:pt idx="811">
                  <c:v>-16.274616666701107</c:v>
                </c:pt>
                <c:pt idx="812">
                  <c:v>-16.191281111174163</c:v>
                </c:pt>
                <c:pt idx="813">
                  <c:v>-16.107945833338633</c:v>
                </c:pt>
                <c:pt idx="814">
                  <c:v>-16.024638055562974</c:v>
                </c:pt>
                <c:pt idx="815">
                  <c:v>-15.941274444460873</c:v>
                </c:pt>
                <c:pt idx="816">
                  <c:v>-15.841271666751965</c:v>
                </c:pt>
                <c:pt idx="817">
                  <c:v>-15.757936388916434</c:v>
                </c:pt>
                <c:pt idx="818">
                  <c:v>-15.67404527783394</c:v>
                </c:pt>
                <c:pt idx="819">
                  <c:v>-15.590709444483124</c:v>
                </c:pt>
                <c:pt idx="820">
                  <c:v>-15.507374444471466</c:v>
                </c:pt>
                <c:pt idx="821">
                  <c:v>-15.424038611186873</c:v>
                </c:pt>
                <c:pt idx="822">
                  <c:v>-15.340703333351343</c:v>
                </c:pt>
                <c:pt idx="823">
                  <c:v>-15.257367500066763</c:v>
                </c:pt>
                <c:pt idx="824">
                  <c:v>-15.174032222231233</c:v>
                </c:pt>
                <c:pt idx="825">
                  <c:v>-15.090724444455574</c:v>
                </c:pt>
                <c:pt idx="826">
                  <c:v>-15.007361111111109</c:v>
                </c:pt>
                <c:pt idx="827">
                  <c:v>-14.924025277826516</c:v>
                </c:pt>
                <c:pt idx="828">
                  <c:v>-14.840690277814872</c:v>
                </c:pt>
                <c:pt idx="829">
                  <c:v>-14.757354444464042</c:v>
                </c:pt>
                <c:pt idx="830">
                  <c:v>-14.673463888896833</c:v>
                </c:pt>
                <c:pt idx="831">
                  <c:v>-14.590127500030732</c:v>
                </c:pt>
                <c:pt idx="832">
                  <c:v>-14.506792500019074</c:v>
                </c:pt>
                <c:pt idx="833">
                  <c:v>-14.423456944425894</c:v>
                </c:pt>
                <c:pt idx="834">
                  <c:v>-14.34012138889895</c:v>
                </c:pt>
                <c:pt idx="835">
                  <c:v>-14.256786111129657</c:v>
                </c:pt>
                <c:pt idx="836">
                  <c:v>-14.173450555536476</c:v>
                </c:pt>
                <c:pt idx="837">
                  <c:v>-14.09014305558469</c:v>
                </c:pt>
                <c:pt idx="838">
                  <c:v>-14.006807500057747</c:v>
                </c:pt>
                <c:pt idx="839">
                  <c:v>-13.92347194446458</c:v>
                </c:pt>
                <c:pt idx="840">
                  <c:v>-13.840136666695273</c:v>
                </c:pt>
                <c:pt idx="841">
                  <c:v>-13.756800833410693</c:v>
                </c:pt>
                <c:pt idx="842">
                  <c:v>-13.673465000059863</c:v>
                </c:pt>
                <c:pt idx="843">
                  <c:v>-13.59012972229057</c:v>
                </c:pt>
                <c:pt idx="844">
                  <c:v>-13.506794166697389</c:v>
                </c:pt>
                <c:pt idx="845">
                  <c:v>-13.423458055588938</c:v>
                </c:pt>
                <c:pt idx="846">
                  <c:v>-13.34012333333493</c:v>
                </c:pt>
                <c:pt idx="847">
                  <c:v>-13.256759722299051</c:v>
                </c:pt>
                <c:pt idx="848">
                  <c:v>-13.173423611124363</c:v>
                </c:pt>
                <c:pt idx="849">
                  <c:v>-13.090116388930213</c:v>
                </c:pt>
                <c:pt idx="850">
                  <c:v>-13.006779999997875</c:v>
                </c:pt>
                <c:pt idx="851">
                  <c:v>-12.923417500058804</c:v>
                </c:pt>
                <c:pt idx="852">
                  <c:v>-12.840110277798445</c:v>
                </c:pt>
                <c:pt idx="853">
                  <c:v>-12.755635555585229</c:v>
                </c:pt>
                <c:pt idx="854">
                  <c:v>-12.672300000058286</c:v>
                </c:pt>
                <c:pt idx="855">
                  <c:v>-12.588964444465105</c:v>
                </c:pt>
                <c:pt idx="856">
                  <c:v>-12.505657222204732</c:v>
                </c:pt>
                <c:pt idx="857">
                  <c:v>-12.422293333344996</c:v>
                </c:pt>
                <c:pt idx="858">
                  <c:v>-12.338958055575688</c:v>
                </c:pt>
                <c:pt idx="859">
                  <c:v>-12.255650277800029</c:v>
                </c:pt>
                <c:pt idx="860">
                  <c:v>-12.172286944455564</c:v>
                </c:pt>
                <c:pt idx="861">
                  <c:v>-12.088951388928621</c:v>
                </c:pt>
                <c:pt idx="862">
                  <c:v>-12.005616111159327</c:v>
                </c:pt>
                <c:pt idx="863">
                  <c:v>-11.922279722293212</c:v>
                </c:pt>
                <c:pt idx="864">
                  <c:v>-11.838388888902131</c:v>
                </c:pt>
                <c:pt idx="865">
                  <c:v>-11.755053333375187</c:v>
                </c:pt>
                <c:pt idx="866">
                  <c:v>-11.671717777782021</c:v>
                </c:pt>
                <c:pt idx="867">
                  <c:v>-11.588382500012713</c:v>
                </c:pt>
                <c:pt idx="868">
                  <c:v>-11.50504694448577</c:v>
                </c:pt>
                <c:pt idx="869">
                  <c:v>-11.421711666716476</c:v>
                </c:pt>
                <c:pt idx="870">
                  <c:v>-11.338376111189518</c:v>
                </c:pt>
                <c:pt idx="871">
                  <c:v>-11.255040833354002</c:v>
                </c:pt>
                <c:pt idx="872">
                  <c:v>-11.171705000069409</c:v>
                </c:pt>
                <c:pt idx="873">
                  <c:v>-11.088370000057751</c:v>
                </c:pt>
                <c:pt idx="874">
                  <c:v>-11.00503472222222</c:v>
                </c:pt>
                <c:pt idx="875">
                  <c:v>-10.921698888937627</c:v>
                </c:pt>
                <c:pt idx="876">
                  <c:v>-10.838363055586811</c:v>
                </c:pt>
                <c:pt idx="877">
                  <c:v>-10.755027777817517</c:v>
                </c:pt>
                <c:pt idx="878">
                  <c:v>-10.671692222224337</c:v>
                </c:pt>
                <c:pt idx="879">
                  <c:v>-10.588356666697393</c:v>
                </c:pt>
                <c:pt idx="880">
                  <c:v>-10.5050213889281</c:v>
                </c:pt>
                <c:pt idx="881">
                  <c:v>-10.421685000061984</c:v>
                </c:pt>
                <c:pt idx="882">
                  <c:v>-10.338350555565626</c:v>
                </c:pt>
                <c:pt idx="883">
                  <c:v>-10.255014999972445</c:v>
                </c:pt>
                <c:pt idx="884">
                  <c:v>-10.171679166687866</c:v>
                </c:pt>
                <c:pt idx="885">
                  <c:v>-10.088343055579401</c:v>
                </c:pt>
                <c:pt idx="886">
                  <c:v>-10.005008055567743</c:v>
                </c:pt>
                <c:pt idx="887">
                  <c:v>-9.921672500040799</c:v>
                </c:pt>
                <c:pt idx="888">
                  <c:v>-9.8383372222052685</c:v>
                </c:pt>
                <c:pt idx="889">
                  <c:v>-9.755001666678325</c:v>
                </c:pt>
                <c:pt idx="890">
                  <c:v>-9.6716663889090171</c:v>
                </c:pt>
                <c:pt idx="891">
                  <c:v>-9.5883305555582012</c:v>
                </c:pt>
                <c:pt idx="892">
                  <c:v>-9.5049947222073854</c:v>
                </c:pt>
                <c:pt idx="893">
                  <c:v>-9.4216594444380917</c:v>
                </c:pt>
                <c:pt idx="894">
                  <c:v>-9.3383241667350063</c:v>
                </c:pt>
                <c:pt idx="895">
                  <c:v>-9.2549891666571256</c:v>
                </c:pt>
                <c:pt idx="896">
                  <c:v>-9.1716530556148967</c:v>
                </c:pt>
                <c:pt idx="897">
                  <c:v>-9.0883175000217165</c:v>
                </c:pt>
                <c:pt idx="898">
                  <c:v>-9.0049822222524227</c:v>
                </c:pt>
                <c:pt idx="899">
                  <c:v>-8.9216466667254792</c:v>
                </c:pt>
                <c:pt idx="900">
                  <c:v>-8.8383116667138211</c:v>
                </c:pt>
                <c:pt idx="901">
                  <c:v>-8.7549761111868776</c:v>
                </c:pt>
                <c:pt idx="902">
                  <c:v>-8.6716408333513471</c:v>
                </c:pt>
                <c:pt idx="903">
                  <c:v>-8.5883052778244036</c:v>
                </c:pt>
                <c:pt idx="904">
                  <c:v>-8.5049691666497154</c:v>
                </c:pt>
                <c:pt idx="905">
                  <c:v>-8.4216338889466442</c:v>
                </c:pt>
                <c:pt idx="906">
                  <c:v>-8.3382972221904339</c:v>
                </c:pt>
                <c:pt idx="907">
                  <c:v>-8.2549605556329055</c:v>
                </c:pt>
                <c:pt idx="908">
                  <c:v>-8.1716269444757046</c:v>
                </c:pt>
                <c:pt idx="909">
                  <c:v>-8.0882916667063967</c:v>
                </c:pt>
                <c:pt idx="910">
                  <c:v>-8.0049552778402955</c:v>
                </c:pt>
                <c:pt idx="911">
                  <c:v>-7.9216208334101594</c:v>
                </c:pt>
                <c:pt idx="912">
                  <c:v>-7.8382850000593436</c:v>
                </c:pt>
                <c:pt idx="913">
                  <c:v>-7.7549497222900357</c:v>
                </c:pt>
                <c:pt idx="914">
                  <c:v>-7.6716141666968696</c:v>
                </c:pt>
                <c:pt idx="915">
                  <c:v>-7.5882788889275616</c:v>
                </c:pt>
                <c:pt idx="916">
                  <c:v>-7.5049427778191102</c:v>
                </c:pt>
                <c:pt idx="917">
                  <c:v>-7.4216075000498023</c:v>
                </c:pt>
                <c:pt idx="918">
                  <c:v>-7.3216044444507986</c:v>
                </c:pt>
                <c:pt idx="919">
                  <c:v>-7.2382694445053772</c:v>
                </c:pt>
                <c:pt idx="920">
                  <c:v>-7.1549336111545614</c:v>
                </c:pt>
                <c:pt idx="921">
                  <c:v>-7.0715980555613811</c:v>
                </c:pt>
                <c:pt idx="922">
                  <c:v>-6.9877066667212375</c:v>
                </c:pt>
                <c:pt idx="923">
                  <c:v>-6.904371388885707</c:v>
                </c:pt>
                <c:pt idx="924">
                  <c:v>-6.8210358333587635</c:v>
                </c:pt>
                <c:pt idx="925">
                  <c:v>-6.7377005555894698</c:v>
                </c:pt>
                <c:pt idx="926">
                  <c:v>-6.6543647222386397</c:v>
                </c:pt>
                <c:pt idx="927">
                  <c:v>-6.5710291667116962</c:v>
                </c:pt>
                <c:pt idx="928">
                  <c:v>-6.4876930556032448</c:v>
                </c:pt>
                <c:pt idx="929">
                  <c:v>-6.404358333415459</c:v>
                </c:pt>
                <c:pt idx="930">
                  <c:v>-6.3210224999984064</c:v>
                </c:pt>
                <c:pt idx="931">
                  <c:v>-6.2376869444714629</c:v>
                </c:pt>
                <c:pt idx="932">
                  <c:v>-6.1543516667021692</c:v>
                </c:pt>
                <c:pt idx="933">
                  <c:v>-6.0710163889328612</c:v>
                </c:pt>
                <c:pt idx="934">
                  <c:v>-5.987680555648268</c:v>
                </c:pt>
                <c:pt idx="935">
                  <c:v>-5.9043447222312295</c:v>
                </c:pt>
                <c:pt idx="936">
                  <c:v>-5.8210094445281584</c:v>
                </c:pt>
                <c:pt idx="937">
                  <c:v>-5.7376738889349781</c:v>
                </c:pt>
                <c:pt idx="938">
                  <c:v>-5.6543386111656844</c:v>
                </c:pt>
                <c:pt idx="939">
                  <c:v>-5.5710030555725041</c:v>
                </c:pt>
                <c:pt idx="940">
                  <c:v>-5.487667222287925</c:v>
                </c:pt>
                <c:pt idx="941">
                  <c:v>-5.4043319445186171</c:v>
                </c:pt>
                <c:pt idx="942">
                  <c:v>-5.320996388925451</c:v>
                </c:pt>
                <c:pt idx="943">
                  <c:v>-5.2376608333985075</c:v>
                </c:pt>
                <c:pt idx="944">
                  <c:v>-5.1543250000476775</c:v>
                </c:pt>
                <c:pt idx="945">
                  <c:v>-5.0709900000360335</c:v>
                </c:pt>
                <c:pt idx="946">
                  <c:v>-4.9876538889275679</c:v>
                </c:pt>
                <c:pt idx="947">
                  <c:v>-4.9043188889159097</c:v>
                </c:pt>
                <c:pt idx="948">
                  <c:v>-4.8209833333889662</c:v>
                </c:pt>
                <c:pt idx="949">
                  <c:v>-4.7376480555534357</c:v>
                </c:pt>
                <c:pt idx="950">
                  <c:v>-4.6543122222688424</c:v>
                </c:pt>
                <c:pt idx="951">
                  <c:v>-4.570976111160391</c:v>
                </c:pt>
                <c:pt idx="952">
                  <c:v>-4.4876413889063684</c:v>
                </c:pt>
                <c:pt idx="953">
                  <c:v>-4.4043058333132024</c:v>
                </c:pt>
                <c:pt idx="954">
                  <c:v>-4.3209705555438944</c:v>
                </c:pt>
                <c:pt idx="955">
                  <c:v>-4.2376347222593154</c:v>
                </c:pt>
                <c:pt idx="956">
                  <c:v>-4.1542991666661351</c:v>
                </c:pt>
                <c:pt idx="957">
                  <c:v>-4.0709636111391916</c:v>
                </c:pt>
                <c:pt idx="958">
                  <c:v>-3.9876280555460255</c:v>
                </c:pt>
                <c:pt idx="959">
                  <c:v>-3.9042930556005899</c:v>
                </c:pt>
                <c:pt idx="960">
                  <c:v>-3.8209575000736464</c:v>
                </c:pt>
                <c:pt idx="961">
                  <c:v>-3.7376216666565938</c:v>
                </c:pt>
                <c:pt idx="962">
                  <c:v>-3.6542863889535226</c:v>
                </c:pt>
                <c:pt idx="963">
                  <c:v>-3.5709502777788344</c:v>
                </c:pt>
                <c:pt idx="964">
                  <c:v>-3.4876152778334131</c:v>
                </c:pt>
                <c:pt idx="965">
                  <c:v>-3.4042799999978826</c:v>
                </c:pt>
                <c:pt idx="966">
                  <c:v>-3.3209433333741316</c:v>
                </c:pt>
                <c:pt idx="967">
                  <c:v>-3.2376086111863458</c:v>
                </c:pt>
                <c:pt idx="968">
                  <c:v>-3.1542730555931797</c:v>
                </c:pt>
                <c:pt idx="969">
                  <c:v>-3.0709377778238718</c:v>
                </c:pt>
                <c:pt idx="970">
                  <c:v>-2.9876022222307057</c:v>
                </c:pt>
                <c:pt idx="971">
                  <c:v>-2.904266666703748</c:v>
                </c:pt>
                <c:pt idx="972">
                  <c:v>-2.8209311111105819</c:v>
                </c:pt>
                <c:pt idx="973">
                  <c:v>-2.7375955555836384</c:v>
                </c:pt>
                <c:pt idx="974">
                  <c:v>-2.6542600000566949</c:v>
                </c:pt>
                <c:pt idx="975">
                  <c:v>-2.5709247222211644</c:v>
                </c:pt>
                <c:pt idx="976">
                  <c:v>-2.4875888889365712</c:v>
                </c:pt>
                <c:pt idx="977">
                  <c:v>-2.4042536111010406</c:v>
                </c:pt>
                <c:pt idx="978">
                  <c:v>-2.3209180555740971</c:v>
                </c:pt>
                <c:pt idx="979">
                  <c:v>-2.237582777871026</c:v>
                </c:pt>
                <c:pt idx="980">
                  <c:v>-2.1542472222778599</c:v>
                </c:pt>
                <c:pt idx="981">
                  <c:v>-2.070939166678329</c:v>
                </c:pt>
                <c:pt idx="982">
                  <c:v>-1.9875758333338638</c:v>
                </c:pt>
                <c:pt idx="983">
                  <c:v>-1.9042400000492705</c:v>
                </c:pt>
                <c:pt idx="984">
                  <c:v>-1.8209050000376124</c:v>
                </c:pt>
                <c:pt idx="985">
                  <c:v>-1.7375677778323535</c:v>
                </c:pt>
                <c:pt idx="986">
                  <c:v>-1.6542333333359807</c:v>
                </c:pt>
                <c:pt idx="987">
                  <c:v>-1.5708983333905593</c:v>
                </c:pt>
                <c:pt idx="988">
                  <c:v>-1.4875630556212514</c:v>
                </c:pt>
                <c:pt idx="989">
                  <c:v>-1.4042275000280853</c:v>
                </c:pt>
                <c:pt idx="990">
                  <c:v>-1.320891666743492</c:v>
                </c:pt>
                <c:pt idx="991">
                  <c:v>-1.2375561111503117</c:v>
                </c:pt>
                <c:pt idx="992">
                  <c:v>-1.1542205556233682</c:v>
                </c:pt>
                <c:pt idx="993">
                  <c:v>-1.0708852778540745</c:v>
                </c:pt>
                <c:pt idx="994">
                  <c:v>-0.98754972226089421</c:v>
                </c:pt>
                <c:pt idx="995">
                  <c:v>-0.90421416673395072</c:v>
                </c:pt>
                <c:pt idx="996">
                  <c:v>-0.82087861114078464</c:v>
                </c:pt>
                <c:pt idx="997">
                  <c:v>-0.73726583335134421</c:v>
                </c:pt>
                <c:pt idx="998">
                  <c:v>-0.65393027775817814</c:v>
                </c:pt>
                <c:pt idx="999">
                  <c:v>-0.57059444447358487</c:v>
                </c:pt>
                <c:pt idx="1000">
                  <c:v>-0.48725861118899161</c:v>
                </c:pt>
                <c:pt idx="1001">
                  <c:v>-0.40392333335346109</c:v>
                </c:pt>
                <c:pt idx="1002">
                  <c:v>-0.32058777782651759</c:v>
                </c:pt>
                <c:pt idx="1003">
                  <c:v>-0.23669666667778699</c:v>
                </c:pt>
                <c:pt idx="1004">
                  <c:v>-0.1533611111508435</c:v>
                </c:pt>
                <c:pt idx="1005">
                  <c:v>-7.002583331531298E-2</c:v>
                </c:pt>
                <c:pt idx="1006">
                  <c:v>1.3309722211630515E-2</c:v>
                </c:pt>
                <c:pt idx="1007">
                  <c:v>9.6645277738574009E-2</c:v>
                </c:pt>
                <c:pt idx="1008">
                  <c:v>0.17995305551423257</c:v>
                </c:pt>
                <c:pt idx="1009">
                  <c:v>0.26331638885868358</c:v>
                </c:pt>
                <c:pt idx="1010">
                  <c:v>0.3466516666942141</c:v>
                </c:pt>
                <c:pt idx="1011">
                  <c:v>0.42998749997880736</c:v>
                </c:pt>
                <c:pt idx="1012">
                  <c:v>0.51332277781433788</c:v>
                </c:pt>
                <c:pt idx="1013">
                  <c:v>0.59663055545753707</c:v>
                </c:pt>
                <c:pt idx="1014">
                  <c:v>0.67996611105071736</c:v>
                </c:pt>
                <c:pt idx="1015">
                  <c:v>0.76357888884014358</c:v>
                </c:pt>
                <c:pt idx="1016">
                  <c:v>0.84691527777248155</c:v>
                </c:pt>
                <c:pt idx="1017">
                  <c:v>0.93025055547555269</c:v>
                </c:pt>
                <c:pt idx="1018">
                  <c:v>1.0136136110623681</c:v>
                </c:pt>
                <c:pt idx="1019">
                  <c:v>1.0969494444794066</c:v>
                </c:pt>
                <c:pt idx="1020">
                  <c:v>1.1969519444306655</c:v>
                </c:pt>
                <c:pt idx="1021">
                  <c:v>1.2802872221999735</c:v>
                </c:pt>
                <c:pt idx="1022">
                  <c:v>1.3636227777931396</c:v>
                </c:pt>
                <c:pt idx="1023">
                  <c:v>1.4469299999872902</c:v>
                </c:pt>
                <c:pt idx="1024">
                  <c:v>1.5302652777565839</c:v>
                </c:pt>
                <c:pt idx="1025">
                  <c:v>1.6136016666226851</c:v>
                </c:pt>
                <c:pt idx="1026">
                  <c:v>1.6972147221697753</c:v>
                </c:pt>
                <c:pt idx="1027">
                  <c:v>1.780549999939069</c:v>
                </c:pt>
                <c:pt idx="1028">
                  <c:v>1.8638855555322493</c:v>
                </c:pt>
                <c:pt idx="1029">
                  <c:v>1.9472213888168284</c:v>
                </c:pt>
                <c:pt idx="1030">
                  <c:v>2.0305569444100087</c:v>
                </c:pt>
                <c:pt idx="1031">
                  <c:v>2.1138922221793024</c:v>
                </c:pt>
                <c:pt idx="1032">
                  <c:v>2.1972280555301182</c:v>
                </c:pt>
                <c:pt idx="1033">
                  <c:v>2.2805908332930613</c:v>
                </c:pt>
                <c:pt idx="1034">
                  <c:v>2.363899166650242</c:v>
                </c:pt>
                <c:pt idx="1035">
                  <c:v>2.4472341666619002</c:v>
                </c:pt>
                <c:pt idx="1036">
                  <c:v>2.530597777764001</c:v>
                </c:pt>
                <c:pt idx="1037">
                  <c:v>2.6139330555333089</c:v>
                </c:pt>
                <c:pt idx="1038">
                  <c:v>2.6986305554707855</c:v>
                </c:pt>
                <c:pt idx="1039">
                  <c:v>2.7822711110777334</c:v>
                </c:pt>
                <c:pt idx="1040">
                  <c:v>2.8655791666110417</c:v>
                </c:pt>
                <c:pt idx="1041">
                  <c:v>2.9489416666163351</c:v>
                </c:pt>
                <c:pt idx="1042">
                  <c:v>3.0322499999735157</c:v>
                </c:pt>
                <c:pt idx="1043">
                  <c:v>3.1155855555004592</c:v>
                </c:pt>
                <c:pt idx="1044">
                  <c:v>3.1989211110936253</c:v>
                </c:pt>
                <c:pt idx="1045">
                  <c:v>3.2822563888629332</c:v>
                </c:pt>
                <c:pt idx="1046">
                  <c:v>3.3655916666984496</c:v>
                </c:pt>
                <c:pt idx="1047">
                  <c:v>3.4489274999830428</c:v>
                </c:pt>
                <c:pt idx="1048">
                  <c:v>3.5322627777523508</c:v>
                </c:pt>
                <c:pt idx="1049">
                  <c:v>3.6175427777899642</c:v>
                </c:pt>
                <c:pt idx="1050">
                  <c:v>3.7009061110681927</c:v>
                </c:pt>
                <c:pt idx="1051">
                  <c:v>3.7842416665951362</c:v>
                </c:pt>
                <c:pt idx="1052">
                  <c:v>3.8675775000121888</c:v>
                </c:pt>
                <c:pt idx="1053">
                  <c:v>3.95091388887829</c:v>
                </c:pt>
                <c:pt idx="1054">
                  <c:v>4.0342480554845537</c:v>
                </c:pt>
                <c:pt idx="1055">
                  <c:v>4.1178613888555162</c:v>
                </c:pt>
                <c:pt idx="1056">
                  <c:v>4.2011969443824597</c:v>
                </c:pt>
                <c:pt idx="1057">
                  <c:v>4.2845313888125958</c:v>
                </c:pt>
                <c:pt idx="1058">
                  <c:v>4.367867499987284</c:v>
                </c:pt>
                <c:pt idx="1059">
                  <c:v>4.4512030555142275</c:v>
                </c:pt>
                <c:pt idx="1060">
                  <c:v>4.5345391666226931</c:v>
                </c:pt>
                <c:pt idx="1061">
                  <c:v>4.6186797222163989</c:v>
                </c:pt>
                <c:pt idx="1062">
                  <c:v>4.7020158332586277</c:v>
                </c:pt>
                <c:pt idx="1063">
                  <c:v>4.7853511110941582</c:v>
                </c:pt>
                <c:pt idx="1064">
                  <c:v>4.8686861110395796</c:v>
                </c:pt>
                <c:pt idx="1065">
                  <c:v>4.9520213888088875</c:v>
                </c:pt>
                <c:pt idx="1066">
                  <c:v>5.0353569444020536</c:v>
                </c:pt>
                <c:pt idx="1067">
                  <c:v>5.118720833328041</c:v>
                </c:pt>
                <c:pt idx="1068">
                  <c:v>5.2020297222004928</c:v>
                </c:pt>
                <c:pt idx="1069">
                  <c:v>5.2853927777210856</c:v>
                </c:pt>
                <c:pt idx="1070">
                  <c:v>5.368727499975094</c:v>
                </c:pt>
                <c:pt idx="1071">
                  <c:v>5.4520630555682743</c:v>
                </c:pt>
                <c:pt idx="1072">
                  <c:v>5.5356763888730001</c:v>
                </c:pt>
                <c:pt idx="1073">
                  <c:v>5.6190119443999436</c:v>
                </c:pt>
                <c:pt idx="1074">
                  <c:v>5.7023488888475669</c:v>
                </c:pt>
                <c:pt idx="1075">
                  <c:v>5.7856816665993733</c:v>
                </c:pt>
                <c:pt idx="1076">
                  <c:v>5.8690186111132334</c:v>
                </c:pt>
                <c:pt idx="1077">
                  <c:v>5.9523547221554622</c:v>
                </c:pt>
                <c:pt idx="1078">
                  <c:v>6.0356899999909928</c:v>
                </c:pt>
                <c:pt idx="1079">
                  <c:v>6.1190241666634932</c:v>
                </c:pt>
                <c:pt idx="1080">
                  <c:v>6.2023608333534668</c:v>
                </c:pt>
                <c:pt idx="1081">
                  <c:v>6.28569666663806</c:v>
                </c:pt>
                <c:pt idx="1082">
                  <c:v>6.3690316666497182</c:v>
                </c:pt>
                <c:pt idx="1083">
                  <c:v>6.4523669444190119</c:v>
                </c:pt>
                <c:pt idx="1084">
                  <c:v>6.536535833279288</c:v>
                </c:pt>
                <c:pt idx="1085">
                  <c:v>6.6198719444539762</c:v>
                </c:pt>
                <c:pt idx="1086">
                  <c:v>6.7032069443994118</c:v>
                </c:pt>
                <c:pt idx="1087">
                  <c:v>6.7865424999263553</c:v>
                </c:pt>
                <c:pt idx="1088">
                  <c:v>6.8698780555195214</c:v>
                </c:pt>
                <c:pt idx="1089">
                  <c:v>6.9532138888703514</c:v>
                </c:pt>
                <c:pt idx="1090">
                  <c:v>7.0365491666396451</c:v>
                </c:pt>
                <c:pt idx="1091">
                  <c:v>7.1198847221665886</c:v>
                </c:pt>
                <c:pt idx="1092">
                  <c:v>7.2032200000021191</c:v>
                </c:pt>
                <c:pt idx="1093">
                  <c:v>7.2865552777714129</c:v>
                </c:pt>
                <c:pt idx="1094">
                  <c:v>7.3698908332983706</c:v>
                </c:pt>
                <c:pt idx="1095">
                  <c:v>7.453226944406822</c:v>
                </c:pt>
                <c:pt idx="1096">
                  <c:v>7.5371174999740447</c:v>
                </c:pt>
                <c:pt idx="1097">
                  <c:v>7.6204530555672108</c:v>
                </c:pt>
                <c:pt idx="1098">
                  <c:v>7.7037883332702819</c:v>
                </c:pt>
                <c:pt idx="1099">
                  <c:v>7.7871238887972254</c:v>
                </c:pt>
                <c:pt idx="1100">
                  <c:v>7.8704594443904057</c:v>
                </c:pt>
                <c:pt idx="1101">
                  <c:v>7.9537949999173492</c:v>
                </c:pt>
                <c:pt idx="1102">
                  <c:v>8.0371302777528797</c:v>
                </c:pt>
                <c:pt idx="1103">
                  <c:v>8.120466111037473</c:v>
                </c:pt>
                <c:pt idx="1104">
                  <c:v>8.2038013888729893</c:v>
                </c:pt>
                <c:pt idx="1105">
                  <c:v>8.2871369443999328</c:v>
                </c:pt>
                <c:pt idx="1106">
                  <c:v>8.3704733333322707</c:v>
                </c:pt>
                <c:pt idx="1107">
                  <c:v>8.4538080555200565</c:v>
                </c:pt>
                <c:pt idx="1108">
                  <c:v>8.537143611047</c:v>
                </c:pt>
                <c:pt idx="1109">
                  <c:v>8.6207569444179484</c:v>
                </c:pt>
                <c:pt idx="1110">
                  <c:v>8.7040922221872563</c:v>
                </c:pt>
                <c:pt idx="1111">
                  <c:v>8.7874277777804224</c:v>
                </c:pt>
                <c:pt idx="1112">
                  <c:v>8.8707630555497303</c:v>
                </c:pt>
                <c:pt idx="1113">
                  <c:v>8.9540988888343236</c:v>
                </c:pt>
                <c:pt idx="1114">
                  <c:v>9.0374344444274897</c:v>
                </c:pt>
                <c:pt idx="1115">
                  <c:v>9.1207699999544332</c:v>
                </c:pt>
                <c:pt idx="1116">
                  <c:v>9.204105833305249</c:v>
                </c:pt>
                <c:pt idx="1117">
                  <c:v>9.2874411110745569</c:v>
                </c:pt>
                <c:pt idx="1118">
                  <c:v>9.3707763888438507</c:v>
                </c:pt>
                <c:pt idx="1119">
                  <c:v>9.454667777750231</c:v>
                </c:pt>
                <c:pt idx="1120">
                  <c:v>9.5379749999443675</c:v>
                </c:pt>
                <c:pt idx="1121">
                  <c:v>9.6213388888703406</c:v>
                </c:pt>
                <c:pt idx="1122">
                  <c:v>9.7213413888215996</c:v>
                </c:pt>
                <c:pt idx="1123">
                  <c:v>9.8046769444147799</c:v>
                </c:pt>
                <c:pt idx="1124">
                  <c:v>9.8880122221840736</c:v>
                </c:pt>
                <c:pt idx="1125">
                  <c:v>9.9713477777772539</c:v>
                </c:pt>
                <c:pt idx="1126">
                  <c:v>10.054683055546548</c:v>
                </c:pt>
                <c:pt idx="1127">
                  <c:v>10.138018611073491</c:v>
                </c:pt>
                <c:pt idx="1128">
                  <c:v>10.22132638884915</c:v>
                </c:pt>
                <c:pt idx="1129">
                  <c:v>10.304689444435965</c:v>
                </c:pt>
                <c:pt idx="1130">
                  <c:v>10.388025277786781</c:v>
                </c:pt>
                <c:pt idx="1131">
                  <c:v>10.471360833313724</c:v>
                </c:pt>
                <c:pt idx="1132">
                  <c:v>10.554696388906905</c:v>
                </c:pt>
                <c:pt idx="1133">
                  <c:v>10.638031944433848</c:v>
                </c:pt>
                <c:pt idx="1134">
                  <c:v>10.721367777718442</c:v>
                </c:pt>
                <c:pt idx="1135">
                  <c:v>10.804702777796322</c:v>
                </c:pt>
                <c:pt idx="1136">
                  <c:v>10.888038055499393</c:v>
                </c:pt>
                <c:pt idx="1137">
                  <c:v>10.971373611092574</c:v>
                </c:pt>
                <c:pt idx="1138">
                  <c:v>11.054708888861867</c:v>
                </c:pt>
                <c:pt idx="1139">
                  <c:v>11.138045000036556</c:v>
                </c:pt>
                <c:pt idx="1140">
                  <c:v>11.221380555563499</c:v>
                </c:pt>
                <c:pt idx="1141">
                  <c:v>11.30471583326657</c:v>
                </c:pt>
                <c:pt idx="1142">
                  <c:v>11.388052222198908</c:v>
                </c:pt>
                <c:pt idx="1143">
                  <c:v>11.471386666629044</c:v>
                </c:pt>
                <c:pt idx="1144">
                  <c:v>11.55472249997986</c:v>
                </c:pt>
                <c:pt idx="1145">
                  <c:v>11.638058055506818</c:v>
                </c:pt>
                <c:pt idx="1146">
                  <c:v>11.721393333276112</c:v>
                </c:pt>
                <c:pt idx="1147">
                  <c:v>11.804728611111642</c:v>
                </c:pt>
                <c:pt idx="1148">
                  <c:v>11.888064444396235</c:v>
                </c:pt>
                <c:pt idx="1149">
                  <c:v>11.971399999989401</c:v>
                </c:pt>
                <c:pt idx="1150">
                  <c:v>12.054735833273995</c:v>
                </c:pt>
                <c:pt idx="1151">
                  <c:v>12.138070833351875</c:v>
                </c:pt>
                <c:pt idx="1152">
                  <c:v>12.221406388878819</c:v>
                </c:pt>
                <c:pt idx="1153">
                  <c:v>12.304742222163412</c:v>
                </c:pt>
                <c:pt idx="1154">
                  <c:v>12.388077499998943</c:v>
                </c:pt>
                <c:pt idx="1155">
                  <c:v>12.471412777702014</c:v>
                </c:pt>
                <c:pt idx="1156">
                  <c:v>12.554749166634352</c:v>
                </c:pt>
                <c:pt idx="1157">
                  <c:v>12.63808416664601</c:v>
                </c:pt>
                <c:pt idx="1158">
                  <c:v>12.721419722239176</c:v>
                </c:pt>
                <c:pt idx="1159">
                  <c:v>12.80475527776612</c:v>
                </c:pt>
                <c:pt idx="1160">
                  <c:v>12.888090833293063</c:v>
                </c:pt>
                <c:pt idx="1161">
                  <c:v>12.971426388886243</c:v>
                </c:pt>
                <c:pt idx="1162">
                  <c:v>13.054761666589314</c:v>
                </c:pt>
                <c:pt idx="1163">
                  <c:v>13.138097222182481</c:v>
                </c:pt>
                <c:pt idx="1164">
                  <c:v>13.221432777709424</c:v>
                </c:pt>
                <c:pt idx="1165">
                  <c:v>13.304768333236382</c:v>
                </c:pt>
                <c:pt idx="1166">
                  <c:v>13.38810416665342</c:v>
                </c:pt>
                <c:pt idx="1167">
                  <c:v>13.471439444356491</c:v>
                </c:pt>
                <c:pt idx="1168">
                  <c:v>13.554774999949672</c:v>
                </c:pt>
                <c:pt idx="1169">
                  <c:v>13.638110277718965</c:v>
                </c:pt>
                <c:pt idx="1170">
                  <c:v>13.721445833312146</c:v>
                </c:pt>
                <c:pt idx="1171">
                  <c:v>13.804781111081439</c:v>
                </c:pt>
                <c:pt idx="1172">
                  <c:v>13.888116944366033</c:v>
                </c:pt>
                <c:pt idx="1173">
                  <c:v>13.971452499959199</c:v>
                </c:pt>
                <c:pt idx="1174">
                  <c:v>14.054787777728507</c:v>
                </c:pt>
                <c:pt idx="1175">
                  <c:v>14.138123333321673</c:v>
                </c:pt>
                <c:pt idx="1176">
                  <c:v>14.221459722187788</c:v>
                </c:pt>
                <c:pt idx="1177">
                  <c:v>14.304794444441796</c:v>
                </c:pt>
                <c:pt idx="1178">
                  <c:v>14.38812999996874</c:v>
                </c:pt>
                <c:pt idx="1179">
                  <c:v>14.471465277738048</c:v>
                </c:pt>
                <c:pt idx="1180">
                  <c:v>14.554800555573564</c:v>
                </c:pt>
                <c:pt idx="1181">
                  <c:v>14.638136388858157</c:v>
                </c:pt>
                <c:pt idx="1182">
                  <c:v>14.721471666693688</c:v>
                </c:pt>
                <c:pt idx="1183">
                  <c:v>14.804807499978281</c:v>
                </c:pt>
                <c:pt idx="1184">
                  <c:v>14.888143055571447</c:v>
                </c:pt>
                <c:pt idx="1185">
                  <c:v>14.971478611098391</c:v>
                </c:pt>
                <c:pt idx="1186">
                  <c:v>15.054814444382984</c:v>
                </c:pt>
                <c:pt idx="1187">
                  <c:v>15.138149722218515</c:v>
                </c:pt>
                <c:pt idx="1188">
                  <c:v>15.221485277745458</c:v>
                </c:pt>
                <c:pt idx="1189">
                  <c:v>15.304820555580989</c:v>
                </c:pt>
                <c:pt idx="1190">
                  <c:v>15.388156388865582</c:v>
                </c:pt>
                <c:pt idx="1191">
                  <c:v>15.471491944458748</c:v>
                </c:pt>
                <c:pt idx="1192">
                  <c:v>15.554827499985691</c:v>
                </c:pt>
                <c:pt idx="1193">
                  <c:v>15.638162777754999</c:v>
                </c:pt>
                <c:pt idx="1194">
                  <c:v>15.721498333348165</c:v>
                </c:pt>
                <c:pt idx="1195">
                  <c:v>15.804833888875109</c:v>
                </c:pt>
                <c:pt idx="1196">
                  <c:v>15.888169444468289</c:v>
                </c:pt>
                <c:pt idx="1197">
                  <c:v>15.971504999995233</c:v>
                </c:pt>
                <c:pt idx="1198">
                  <c:v>16.054840277698304</c:v>
                </c:pt>
                <c:pt idx="1199">
                  <c:v>16.138175277776185</c:v>
                </c:pt>
                <c:pt idx="1200">
                  <c:v>16.2215116666423</c:v>
                </c:pt>
                <c:pt idx="1201">
                  <c:v>16.304846944411594</c:v>
                </c:pt>
                <c:pt idx="1202">
                  <c:v>16.388182499938537</c:v>
                </c:pt>
                <c:pt idx="1203">
                  <c:v>16.47151833335559</c:v>
                </c:pt>
                <c:pt idx="1204">
                  <c:v>16.554853333301011</c:v>
                </c:pt>
                <c:pt idx="1205">
                  <c:v>16.638188611070319</c:v>
                </c:pt>
                <c:pt idx="1206">
                  <c:v>16.721524444421135</c:v>
                </c:pt>
                <c:pt idx="1207">
                  <c:v>16.804860555529601</c:v>
                </c:pt>
                <c:pt idx="1208">
                  <c:v>16.888195277783609</c:v>
                </c:pt>
                <c:pt idx="1209">
                  <c:v>16.971530833310553</c:v>
                </c:pt>
                <c:pt idx="1210">
                  <c:v>17.054866388903719</c:v>
                </c:pt>
                <c:pt idx="1211">
                  <c:v>17.138201944430662</c:v>
                </c:pt>
                <c:pt idx="1212">
                  <c:v>17.22153749995762</c:v>
                </c:pt>
                <c:pt idx="1213">
                  <c:v>17.304872777726914</c:v>
                </c:pt>
                <c:pt idx="1214">
                  <c:v>17.388208055496222</c:v>
                </c:pt>
                <c:pt idx="1215">
                  <c:v>17.471543888847037</c:v>
                </c:pt>
                <c:pt idx="1216">
                  <c:v>17.554879166616331</c:v>
                </c:pt>
                <c:pt idx="1217">
                  <c:v>17.638187222215862</c:v>
                </c:pt>
                <c:pt idx="1218">
                  <c:v>17.72155055549409</c:v>
                </c:pt>
                <c:pt idx="1219">
                  <c:v>17.804885833263398</c:v>
                </c:pt>
                <c:pt idx="1220">
                  <c:v>17.888222499953372</c:v>
                </c:pt>
                <c:pt idx="1221">
                  <c:v>17.971555555529065</c:v>
                </c:pt>
                <c:pt idx="1222">
                  <c:v>18.054892222219038</c:v>
                </c:pt>
                <c:pt idx="1223">
                  <c:v>18.138227777745982</c:v>
                </c:pt>
                <c:pt idx="1224">
                  <c:v>18.238230833344986</c:v>
                </c:pt>
                <c:pt idx="1225">
                  <c:v>18.339692499968734</c:v>
                </c:pt>
                <c:pt idx="1226">
                  <c:v>18.422999722229108</c:v>
                </c:pt>
                <c:pt idx="1227">
                  <c:v>18.506362222168178</c:v>
                </c:pt>
                <c:pt idx="1228">
                  <c:v>18.589699166615802</c:v>
                </c:pt>
                <c:pt idx="1229">
                  <c:v>18.67303444438511</c:v>
                </c:pt>
                <c:pt idx="1230">
                  <c:v>18.756370555493561</c:v>
                </c:pt>
                <c:pt idx="1231">
                  <c:v>18.839705555505219</c:v>
                </c:pt>
                <c:pt idx="1232">
                  <c:v>18.923013055523242</c:v>
                </c:pt>
                <c:pt idx="1233">
                  <c:v>19.006375555528535</c:v>
                </c:pt>
                <c:pt idx="1234">
                  <c:v>19.089710277716321</c:v>
                </c:pt>
                <c:pt idx="1235">
                  <c:v>19.173046944406295</c:v>
                </c:pt>
                <c:pt idx="1236">
                  <c:v>19.25638305551476</c:v>
                </c:pt>
                <c:pt idx="1237">
                  <c:v>19.339718888865576</c:v>
                </c:pt>
                <c:pt idx="1238">
                  <c:v>19.423053611053362</c:v>
                </c:pt>
                <c:pt idx="1239">
                  <c:v>19.506388888888893</c:v>
                </c:pt>
                <c:pt idx="1240">
                  <c:v>19.589724722173486</c:v>
                </c:pt>
                <c:pt idx="1241">
                  <c:v>19.67305999994278</c:v>
                </c:pt>
                <c:pt idx="1242">
                  <c:v>19.756395833293595</c:v>
                </c:pt>
                <c:pt idx="1243">
                  <c:v>19.839731666644411</c:v>
                </c:pt>
                <c:pt idx="1244">
                  <c:v>19.923067222237592</c:v>
                </c:pt>
                <c:pt idx="1245">
                  <c:v>20.006402222183013</c:v>
                </c:pt>
                <c:pt idx="1246">
                  <c:v>20.089738055533829</c:v>
                </c:pt>
                <c:pt idx="1247">
                  <c:v>20.173073611060772</c:v>
                </c:pt>
                <c:pt idx="1248">
                  <c:v>20.25640888883008</c:v>
                </c:pt>
                <c:pt idx="1249">
                  <c:v>20.339744722180896</c:v>
                </c:pt>
                <c:pt idx="1250">
                  <c:v>20.423080555531712</c:v>
                </c:pt>
                <c:pt idx="1251">
                  <c:v>20.50641527778572</c:v>
                </c:pt>
                <c:pt idx="1252">
                  <c:v>20.589750555488791</c:v>
                </c:pt>
                <c:pt idx="1253">
                  <c:v>20.673086666663494</c:v>
                </c:pt>
                <c:pt idx="1254">
                  <c:v>20.756421944432788</c:v>
                </c:pt>
                <c:pt idx="1255">
                  <c:v>20.839757499959731</c:v>
                </c:pt>
                <c:pt idx="1256">
                  <c:v>20.923093055552911</c:v>
                </c:pt>
                <c:pt idx="1257">
                  <c:v>21.00642916659514</c:v>
                </c:pt>
                <c:pt idx="1258">
                  <c:v>21.089764444430671</c:v>
                </c:pt>
                <c:pt idx="1259">
                  <c:v>21.173099722199964</c:v>
                </c:pt>
                <c:pt idx="1260">
                  <c:v>21.25643499990305</c:v>
                </c:pt>
                <c:pt idx="1261">
                  <c:v>21.339770555496216</c:v>
                </c:pt>
                <c:pt idx="1262">
                  <c:v>21.423106111023159</c:v>
                </c:pt>
                <c:pt idx="1263">
                  <c:v>21.506441944440212</c:v>
                </c:pt>
                <c:pt idx="1264">
                  <c:v>21.589777777724791</c:v>
                </c:pt>
                <c:pt idx="1265">
                  <c:v>21.673113055560322</c:v>
                </c:pt>
                <c:pt idx="1266">
                  <c:v>21.756448333263393</c:v>
                </c:pt>
                <c:pt idx="1267">
                  <c:v>21.839784444438081</c:v>
                </c:pt>
                <c:pt idx="1268">
                  <c:v>21.923091666698454</c:v>
                </c:pt>
                <c:pt idx="1269">
                  <c:v>22.00645472215281</c:v>
                </c:pt>
                <c:pt idx="1270">
                  <c:v>22.08979027774599</c:v>
                </c:pt>
                <c:pt idx="1271">
                  <c:v>22.173126111030584</c:v>
                </c:pt>
                <c:pt idx="1272">
                  <c:v>22.2564613888661</c:v>
                </c:pt>
                <c:pt idx="1273">
                  <c:v>22.339796944393058</c:v>
                </c:pt>
                <c:pt idx="1274">
                  <c:v>22.423132777743874</c:v>
                </c:pt>
                <c:pt idx="1275">
                  <c:v>22.506468055513167</c:v>
                </c:pt>
                <c:pt idx="1276">
                  <c:v>22.589803333282475</c:v>
                </c:pt>
                <c:pt idx="1277">
                  <c:v>22.673111388815769</c:v>
                </c:pt>
                <c:pt idx="1278">
                  <c:v>22.756474444402585</c:v>
                </c:pt>
                <c:pt idx="1279">
                  <c:v>22.839810277753401</c:v>
                </c:pt>
                <c:pt idx="1280">
                  <c:v>22.923145555522709</c:v>
                </c:pt>
                <c:pt idx="1281">
                  <c:v>23.006481388873524</c:v>
                </c:pt>
                <c:pt idx="1282">
                  <c:v>23.08981749998199</c:v>
                </c:pt>
                <c:pt idx="1283">
                  <c:v>23.173151944412126</c:v>
                </c:pt>
                <c:pt idx="1284">
                  <c:v>23.256460555593179</c:v>
                </c:pt>
                <c:pt idx="1285">
                  <c:v>23.339823333289885</c:v>
                </c:pt>
                <c:pt idx="1286">
                  <c:v>23.423158888883066</c:v>
                </c:pt>
                <c:pt idx="1287">
                  <c:v>23.506493888894724</c:v>
                </c:pt>
                <c:pt idx="1288">
                  <c:v>23.589829722179303</c:v>
                </c:pt>
                <c:pt idx="1289">
                  <c:v>23.673165277772483</c:v>
                </c:pt>
                <c:pt idx="1290">
                  <c:v>23.756473055548142</c:v>
                </c:pt>
                <c:pt idx="1291">
                  <c:v>23.839835833311085</c:v>
                </c:pt>
                <c:pt idx="1292">
                  <c:v>23.923171944419536</c:v>
                </c:pt>
                <c:pt idx="1293">
                  <c:v>24.006507777770366</c:v>
                </c:pt>
                <c:pt idx="1294">
                  <c:v>24.089842499958138</c:v>
                </c:pt>
                <c:pt idx="1295">
                  <c:v>24.173178333308968</c:v>
                </c:pt>
                <c:pt idx="1296">
                  <c:v>24.256514166659784</c:v>
                </c:pt>
                <c:pt idx="1297">
                  <c:v>24.339849166605205</c:v>
                </c:pt>
                <c:pt idx="1298">
                  <c:v>24.423157222138514</c:v>
                </c:pt>
                <c:pt idx="1299">
                  <c:v>24.506520277725329</c:v>
                </c:pt>
                <c:pt idx="1300">
                  <c:v>24.589855833252273</c:v>
                </c:pt>
                <c:pt idx="1301">
                  <c:v>24.673192222184611</c:v>
                </c:pt>
                <c:pt idx="1302">
                  <c:v>24.756526944372382</c:v>
                </c:pt>
                <c:pt idx="1303">
                  <c:v>24.839862499965562</c:v>
                </c:pt>
                <c:pt idx="1304">
                  <c:v>24.923170277741221</c:v>
                </c:pt>
                <c:pt idx="1305">
                  <c:v>25.006505833268164</c:v>
                </c:pt>
                <c:pt idx="1306">
                  <c:v>25.090146944390398</c:v>
                </c:pt>
                <c:pt idx="1307">
                  <c:v>25.173481944402056</c:v>
                </c:pt>
                <c:pt idx="1308">
                  <c:v>25.256817777752872</c:v>
                </c:pt>
                <c:pt idx="1309">
                  <c:v>25.340153333279815</c:v>
                </c:pt>
                <c:pt idx="1310">
                  <c:v>25.423488888872996</c:v>
                </c:pt>
                <c:pt idx="1311">
                  <c:v>25.506824444399939</c:v>
                </c:pt>
                <c:pt idx="1312">
                  <c:v>25.59015972223547</c:v>
                </c:pt>
                <c:pt idx="1313">
                  <c:v>25.673494999938541</c:v>
                </c:pt>
                <c:pt idx="1314">
                  <c:v>25.756830833289357</c:v>
                </c:pt>
                <c:pt idx="1315">
                  <c:v>25.840166666640172</c:v>
                </c:pt>
                <c:pt idx="1316">
                  <c:v>25.923779444363376</c:v>
                </c:pt>
                <c:pt idx="1317">
                  <c:v>26.007087777720557</c:v>
                </c:pt>
                <c:pt idx="1318">
                  <c:v>26.090423055556087</c:v>
                </c:pt>
                <c:pt idx="1319">
                  <c:v>26.173786111076666</c:v>
                </c:pt>
                <c:pt idx="1320">
                  <c:v>26.257121944427496</c:v>
                </c:pt>
                <c:pt idx="1321">
                  <c:v>26.34042999996079</c:v>
                </c:pt>
                <c:pt idx="1322">
                  <c:v>26.423792777723733</c:v>
                </c:pt>
                <c:pt idx="1323">
                  <c:v>26.507128611074549</c:v>
                </c:pt>
                <c:pt idx="1324">
                  <c:v>26.590436111092572</c:v>
                </c:pt>
                <c:pt idx="1325">
                  <c:v>26.6737994443708</c:v>
                </c:pt>
                <c:pt idx="1326">
                  <c:v>26.758218333323796</c:v>
                </c:pt>
                <c:pt idx="1327">
                  <c:v>26.841553888916962</c:v>
                </c:pt>
                <c:pt idx="1328">
                  <c:v>26.924889722201556</c:v>
                </c:pt>
                <c:pt idx="1329">
                  <c:v>27.008502499924759</c:v>
                </c:pt>
                <c:pt idx="1330">
                  <c:v>27.091838333341812</c:v>
                </c:pt>
                <c:pt idx="1331">
                  <c:v>27.175173611044883</c:v>
                </c:pt>
                <c:pt idx="1332">
                  <c:v>27.258509166638063</c:v>
                </c:pt>
                <c:pt idx="1333">
                  <c:v>27.341844999988879</c:v>
                </c:pt>
                <c:pt idx="1334">
                  <c:v>27.425180277758173</c:v>
                </c:pt>
                <c:pt idx="1335">
                  <c:v>27.508516388866639</c:v>
                </c:pt>
                <c:pt idx="1336">
                  <c:v>27.591851944459805</c:v>
                </c:pt>
                <c:pt idx="1337">
                  <c:v>27.675214722156525</c:v>
                </c:pt>
                <c:pt idx="1338">
                  <c:v>27.758522499932184</c:v>
                </c:pt>
                <c:pt idx="1339">
                  <c:v>27.84185805552535</c:v>
                </c:pt>
                <c:pt idx="1340">
                  <c:v>27.926304999987281</c:v>
                </c:pt>
                <c:pt idx="1341">
                  <c:v>28.009667777750224</c:v>
                </c:pt>
                <c:pt idx="1342">
                  <c:v>28.092975555525882</c:v>
                </c:pt>
                <c:pt idx="1343">
                  <c:v>28.17631083329519</c:v>
                </c:pt>
                <c:pt idx="1344">
                  <c:v>28.259646111064484</c:v>
                </c:pt>
                <c:pt idx="1345">
                  <c:v>28.342982222172949</c:v>
                </c:pt>
                <c:pt idx="1346">
                  <c:v>28.42631750000848</c:v>
                </c:pt>
                <c:pt idx="1347">
                  <c:v>28.509652777711551</c:v>
                </c:pt>
                <c:pt idx="1348">
                  <c:v>28.592988333238495</c:v>
                </c:pt>
                <c:pt idx="1349">
                  <c:v>28.676323888831675</c:v>
                </c:pt>
                <c:pt idx="1350">
                  <c:v>28.759659999940126</c:v>
                </c:pt>
                <c:pt idx="1351">
                  <c:v>28.842994999951785</c:v>
                </c:pt>
                <c:pt idx="1352">
                  <c:v>28.928025000029137</c:v>
                </c:pt>
                <c:pt idx="1353">
                  <c:v>29.011360833313731</c:v>
                </c:pt>
                <c:pt idx="1354">
                  <c:v>29.094696111149261</c:v>
                </c:pt>
                <c:pt idx="1355">
                  <c:v>29.178031944433855</c:v>
                </c:pt>
                <c:pt idx="1356">
                  <c:v>29.261367222203148</c:v>
                </c:pt>
                <c:pt idx="1357">
                  <c:v>29.344674999912584</c:v>
                </c:pt>
                <c:pt idx="1358">
                  <c:v>29.42831611110104</c:v>
                </c:pt>
                <c:pt idx="1359">
                  <c:v>29.511929444471988</c:v>
                </c:pt>
                <c:pt idx="1360">
                  <c:v>29.595542222195206</c:v>
                </c:pt>
                <c:pt idx="1361">
                  <c:v>29.67887777772215</c:v>
                </c:pt>
                <c:pt idx="1362">
                  <c:v>29.762213611072966</c:v>
                </c:pt>
                <c:pt idx="1363">
                  <c:v>29.846382499933242</c:v>
                </c:pt>
                <c:pt idx="1364">
                  <c:v>29.929717777768772</c:v>
                </c:pt>
                <c:pt idx="1365">
                  <c:v>30.013608888851266</c:v>
                </c:pt>
                <c:pt idx="1366">
                  <c:v>30.096916666626925</c:v>
                </c:pt>
                <c:pt idx="1367">
                  <c:v>30.18028027772904</c:v>
                </c:pt>
                <c:pt idx="1368">
                  <c:v>30.263615555498333</c:v>
                </c:pt>
                <c:pt idx="1369">
                  <c:v>30.346951111091514</c:v>
                </c:pt>
                <c:pt idx="1370">
                  <c:v>30.430286388860807</c:v>
                </c:pt>
                <c:pt idx="1371">
                  <c:v>30.513899722231756</c:v>
                </c:pt>
                <c:pt idx="1372">
                  <c:v>30.597235833273999</c:v>
                </c:pt>
                <c:pt idx="1373">
                  <c:v>30.680571111109515</c:v>
                </c:pt>
                <c:pt idx="1374">
                  <c:v>30.763878888885174</c:v>
                </c:pt>
                <c:pt idx="1375">
                  <c:v>30.847797499961317</c:v>
                </c:pt>
                <c:pt idx="1376">
                  <c:v>30.931133055554497</c:v>
                </c:pt>
                <c:pt idx="1377">
                  <c:v>31.014468055499918</c:v>
                </c:pt>
                <c:pt idx="1378">
                  <c:v>31.097804166674621</c:v>
                </c:pt>
                <c:pt idx="1379">
                  <c:v>31.181139444377692</c:v>
                </c:pt>
                <c:pt idx="1380">
                  <c:v>31.26447444438935</c:v>
                </c:pt>
                <c:pt idx="1381">
                  <c:v>31.347810277740166</c:v>
                </c:pt>
                <c:pt idx="1382">
                  <c:v>31.431118888854982</c:v>
                </c:pt>
                <c:pt idx="1383">
                  <c:v>31.514481388860276</c:v>
                </c:pt>
                <c:pt idx="1384">
                  <c:v>31.597816944387219</c:v>
                </c:pt>
                <c:pt idx="1385">
                  <c:v>31.681153055561907</c:v>
                </c:pt>
                <c:pt idx="1386">
                  <c:v>31.765598888860808</c:v>
                </c:pt>
                <c:pt idx="1387">
                  <c:v>31.848934999903037</c:v>
                </c:pt>
                <c:pt idx="1388">
                  <c:v>31.932269999980932</c:v>
                </c:pt>
                <c:pt idx="1389">
                  <c:v>32.015604999992576</c:v>
                </c:pt>
                <c:pt idx="1390">
                  <c:v>32.098941111101041</c:v>
                </c:pt>
                <c:pt idx="1391">
                  <c:v>32.182276388870349</c:v>
                </c:pt>
                <c:pt idx="1392">
                  <c:v>32.265611944463515</c:v>
                </c:pt>
                <c:pt idx="1393">
                  <c:v>32.348947222232823</c:v>
                </c:pt>
                <c:pt idx="1394">
                  <c:v>32.432283055517402</c:v>
                </c:pt>
                <c:pt idx="1395">
                  <c:v>32.51561805552906</c:v>
                </c:pt>
                <c:pt idx="1396">
                  <c:v>32.598954444395176</c:v>
                </c:pt>
                <c:pt idx="1397">
                  <c:v>32.682289722230706</c:v>
                </c:pt>
                <c:pt idx="1398">
                  <c:v>32.76673638886875</c:v>
                </c:pt>
                <c:pt idx="1399">
                  <c:v>32.850071666704281</c:v>
                </c:pt>
                <c:pt idx="1400">
                  <c:v>32.933407499988874</c:v>
                </c:pt>
                <c:pt idx="1401">
                  <c:v>33.016742499934296</c:v>
                </c:pt>
                <c:pt idx="1402">
                  <c:v>33.100078333351348</c:v>
                </c:pt>
                <c:pt idx="1403">
                  <c:v>33.183414166635941</c:v>
                </c:pt>
                <c:pt idx="1404">
                  <c:v>33.266749444471472</c:v>
                </c:pt>
                <c:pt idx="1405">
                  <c:v>33.350085555513701</c:v>
                </c:pt>
                <c:pt idx="1406">
                  <c:v>33.433420833349231</c:v>
                </c:pt>
                <c:pt idx="1407">
                  <c:v>33.516756111118525</c:v>
                </c:pt>
                <c:pt idx="1408">
                  <c:v>33.600091666645469</c:v>
                </c:pt>
                <c:pt idx="1409">
                  <c:v>33.683705277774067</c:v>
                </c:pt>
                <c:pt idx="1410">
                  <c:v>33.767040555543375</c:v>
                </c:pt>
                <c:pt idx="1411">
                  <c:v>33.850376111136541</c:v>
                </c:pt>
                <c:pt idx="1412">
                  <c:v>33.933711666663484</c:v>
                </c:pt>
                <c:pt idx="1413">
                  <c:v>34.017047222256664</c:v>
                </c:pt>
                <c:pt idx="1414">
                  <c:v>34.100382777783608</c:v>
                </c:pt>
                <c:pt idx="1415">
                  <c:v>34.183718333310551</c:v>
                </c:pt>
                <c:pt idx="1416">
                  <c:v>34.267053611079845</c:v>
                </c:pt>
                <c:pt idx="1417">
                  <c:v>34.350389444430675</c:v>
                </c:pt>
                <c:pt idx="1418">
                  <c:v>34.433724444442319</c:v>
                </c:pt>
                <c:pt idx="1419">
                  <c:v>34.517059999969277</c:v>
                </c:pt>
                <c:pt idx="1420">
                  <c:v>34.600395833253856</c:v>
                </c:pt>
                <c:pt idx="1421">
                  <c:v>34.683731111089386</c:v>
                </c:pt>
                <c:pt idx="1422">
                  <c:v>34.767067499955502</c:v>
                </c:pt>
                <c:pt idx="1423">
                  <c:v>34.85040222220951</c:v>
                </c:pt>
                <c:pt idx="1424">
                  <c:v>34.933738055494103</c:v>
                </c:pt>
                <c:pt idx="1425">
                  <c:v>35.01707333332962</c:v>
                </c:pt>
                <c:pt idx="1426">
                  <c:v>35.100408333275055</c:v>
                </c:pt>
                <c:pt idx="1427">
                  <c:v>35.183743888801999</c:v>
                </c:pt>
                <c:pt idx="1428">
                  <c:v>35.283746666643353</c:v>
                </c:pt>
                <c:pt idx="1429">
                  <c:v>35.367082499927946</c:v>
                </c:pt>
                <c:pt idx="1430">
                  <c:v>35.450417500005827</c:v>
                </c:pt>
                <c:pt idx="1431">
                  <c:v>35.533753611048056</c:v>
                </c:pt>
                <c:pt idx="1432">
                  <c:v>35.617367222242891</c:v>
                </c:pt>
                <c:pt idx="1433">
                  <c:v>35.700701944430662</c:v>
                </c:pt>
                <c:pt idx="1434">
                  <c:v>35.78403749995762</c:v>
                </c:pt>
                <c:pt idx="1435">
                  <c:v>35.867373611066071</c:v>
                </c:pt>
                <c:pt idx="1436">
                  <c:v>35.950708611077729</c:v>
                </c:pt>
                <c:pt idx="1437">
                  <c:v>36.03404416667091</c:v>
                </c:pt>
                <c:pt idx="1438">
                  <c:v>36.117380555537011</c:v>
                </c:pt>
                <c:pt idx="1439">
                  <c:v>36.200715555548669</c:v>
                </c:pt>
                <c:pt idx="1440">
                  <c:v>36.284051388833262</c:v>
                </c:pt>
                <c:pt idx="1441">
                  <c:v>36.367386666668793</c:v>
                </c:pt>
                <c:pt idx="1442">
                  <c:v>36.450721944438087</c:v>
                </c:pt>
                <c:pt idx="1443">
                  <c:v>36.53405749996503</c:v>
                </c:pt>
                <c:pt idx="1444">
                  <c:v>36.617670833335978</c:v>
                </c:pt>
                <c:pt idx="1445">
                  <c:v>36.70100611103905</c:v>
                </c:pt>
                <c:pt idx="1446">
                  <c:v>36.784341944456102</c:v>
                </c:pt>
                <c:pt idx="1447">
                  <c:v>36.867677777740695</c:v>
                </c:pt>
                <c:pt idx="1448">
                  <c:v>36.951013055576212</c:v>
                </c:pt>
                <c:pt idx="1449">
                  <c:v>37.034348888860805</c:v>
                </c:pt>
                <c:pt idx="1450">
                  <c:v>37.117683888806241</c:v>
                </c:pt>
                <c:pt idx="1451">
                  <c:v>37.201020277738564</c:v>
                </c:pt>
                <c:pt idx="1452">
                  <c:v>37.284354722168715</c:v>
                </c:pt>
                <c:pt idx="1453">
                  <c:v>37.367691111101038</c:v>
                </c:pt>
                <c:pt idx="1454">
                  <c:v>37.451025555531189</c:v>
                </c:pt>
                <c:pt idx="1455">
                  <c:v>37.534361666573417</c:v>
                </c:pt>
                <c:pt idx="1456">
                  <c:v>37.617696944408948</c:v>
                </c:pt>
                <c:pt idx="1457">
                  <c:v>37.701033333275049</c:v>
                </c:pt>
                <c:pt idx="1458">
                  <c:v>37.784368055529058</c:v>
                </c:pt>
                <c:pt idx="1459">
                  <c:v>37.867703611056015</c:v>
                </c:pt>
                <c:pt idx="1460">
                  <c:v>37.951039166649181</c:v>
                </c:pt>
                <c:pt idx="1461">
                  <c:v>38.034374444418489</c:v>
                </c:pt>
                <c:pt idx="1462">
                  <c:v>38.117709999945433</c:v>
                </c:pt>
                <c:pt idx="1463">
                  <c:v>38.201045555538599</c:v>
                </c:pt>
                <c:pt idx="1464">
                  <c:v>38.284381388823192</c:v>
                </c:pt>
                <c:pt idx="1465">
                  <c:v>38.367716944416358</c:v>
                </c:pt>
                <c:pt idx="1466">
                  <c:v>38.451052222185666</c:v>
                </c:pt>
                <c:pt idx="1467">
                  <c:v>38.534943611092032</c:v>
                </c:pt>
                <c:pt idx="1468">
                  <c:v>38.61827888886134</c:v>
                </c:pt>
                <c:pt idx="1469">
                  <c:v>38.701614444388284</c:v>
                </c:pt>
                <c:pt idx="1470">
                  <c:v>38.78494999998145</c:v>
                </c:pt>
                <c:pt idx="1471">
                  <c:v>38.868285277750758</c:v>
                </c:pt>
                <c:pt idx="1472">
                  <c:v>38.951620555586288</c:v>
                </c:pt>
                <c:pt idx="1473">
                  <c:v>39.034956666628517</c:v>
                </c:pt>
                <c:pt idx="1474">
                  <c:v>39.118292499979333</c:v>
                </c:pt>
                <c:pt idx="1475">
                  <c:v>39.201627222233355</c:v>
                </c:pt>
                <c:pt idx="1476">
                  <c:v>39.284963611033234</c:v>
                </c:pt>
                <c:pt idx="1477">
                  <c:v>39.368298055529593</c:v>
                </c:pt>
                <c:pt idx="1478">
                  <c:v>39.451634166638058</c:v>
                </c:pt>
                <c:pt idx="1479">
                  <c:v>39.535525000029139</c:v>
                </c:pt>
                <c:pt idx="1480">
                  <c:v>39.618860833313732</c:v>
                </c:pt>
                <c:pt idx="1481">
                  <c:v>39.702196666664548</c:v>
                </c:pt>
                <c:pt idx="1482">
                  <c:v>39.785532222191492</c:v>
                </c:pt>
                <c:pt idx="1483">
                  <c:v>39.86886722220315</c:v>
                </c:pt>
                <c:pt idx="1484">
                  <c:v>39.952203055553966</c:v>
                </c:pt>
                <c:pt idx="1485">
                  <c:v>40.035538611080909</c:v>
                </c:pt>
                <c:pt idx="1486">
                  <c:v>40.11887416667409</c:v>
                </c:pt>
                <c:pt idx="1487">
                  <c:v>40.202209999958669</c:v>
                </c:pt>
                <c:pt idx="1488">
                  <c:v>40.285545555551849</c:v>
                </c:pt>
                <c:pt idx="1489">
                  <c:v>40.368880277739635</c:v>
                </c:pt>
                <c:pt idx="1490">
                  <c:v>40.452494166625868</c:v>
                </c:pt>
                <c:pt idx="1491">
                  <c:v>40.535829722219049</c:v>
                </c:pt>
                <c:pt idx="1492">
                  <c:v>40.61916472216447</c:v>
                </c:pt>
                <c:pt idx="1493">
                  <c:v>40.702500555581523</c:v>
                </c:pt>
                <c:pt idx="1494">
                  <c:v>40.785836666623752</c:v>
                </c:pt>
                <c:pt idx="1495">
                  <c:v>40.869171666701632</c:v>
                </c:pt>
                <c:pt idx="1496">
                  <c:v>40.952506666647068</c:v>
                </c:pt>
                <c:pt idx="1497">
                  <c:v>41.035842499931647</c:v>
                </c:pt>
                <c:pt idx="1498">
                  <c:v>41.119177777767177</c:v>
                </c:pt>
                <c:pt idx="1499">
                  <c:v>41.202513888875643</c:v>
                </c:pt>
                <c:pt idx="1500">
                  <c:v>41.285849166644951</c:v>
                </c:pt>
                <c:pt idx="1501">
                  <c:v>41.369184722171894</c:v>
                </c:pt>
                <c:pt idx="1502">
                  <c:v>41.452520555588933</c:v>
                </c:pt>
                <c:pt idx="1503">
                  <c:v>41.535855555534368</c:v>
                </c:pt>
                <c:pt idx="1504">
                  <c:v>41.61919166664282</c:v>
                </c:pt>
                <c:pt idx="1505">
                  <c:v>41.702526666654478</c:v>
                </c:pt>
                <c:pt idx="1506">
                  <c:v>41.785862222181422</c:v>
                </c:pt>
                <c:pt idx="1507">
                  <c:v>41.869197777774602</c:v>
                </c:pt>
                <c:pt idx="1508">
                  <c:v>41.952533333301545</c:v>
                </c:pt>
                <c:pt idx="1509">
                  <c:v>42.035869166586139</c:v>
                </c:pt>
                <c:pt idx="1510">
                  <c:v>42.119205000003177</c:v>
                </c:pt>
                <c:pt idx="1511">
                  <c:v>42.202539722190963</c:v>
                </c:pt>
                <c:pt idx="1512">
                  <c:v>42.285875555541779</c:v>
                </c:pt>
                <c:pt idx="1513">
                  <c:v>42.369183611075087</c:v>
                </c:pt>
                <c:pt idx="1514">
                  <c:v>42.452518888844381</c:v>
                </c:pt>
                <c:pt idx="1515">
                  <c:v>42.535881944431196</c:v>
                </c:pt>
                <c:pt idx="1516">
                  <c:v>42.619189722206855</c:v>
                </c:pt>
                <c:pt idx="1517">
                  <c:v>42.702525555557671</c:v>
                </c:pt>
                <c:pt idx="1518">
                  <c:v>42.785861111084614</c:v>
                </c:pt>
                <c:pt idx="1519">
                  <c:v>42.869196666611572</c:v>
                </c:pt>
                <c:pt idx="1520">
                  <c:v>42.952532222204738</c:v>
                </c:pt>
                <c:pt idx="1521">
                  <c:v>43.035895833306839</c:v>
                </c:pt>
                <c:pt idx="1522">
                  <c:v>43.119203611082497</c:v>
                </c:pt>
                <c:pt idx="1523">
                  <c:v>43.20256638884544</c:v>
                </c:pt>
                <c:pt idx="1524">
                  <c:v>43.285874444444971</c:v>
                </c:pt>
                <c:pt idx="1525">
                  <c:v>43.369487499992047</c:v>
                </c:pt>
                <c:pt idx="1526">
                  <c:v>43.45282361103429</c:v>
                </c:pt>
                <c:pt idx="1527">
                  <c:v>43.536159166627456</c:v>
                </c:pt>
                <c:pt idx="1528">
                  <c:v>43.619494444396764</c:v>
                </c:pt>
                <c:pt idx="1529">
                  <c:v>43.702857222159707</c:v>
                </c:pt>
                <c:pt idx="1530">
                  <c:v>43.802831944425904</c:v>
                </c:pt>
                <c:pt idx="1531">
                  <c:v>43.88616750001907</c:v>
                </c:pt>
                <c:pt idx="1532">
                  <c:v>43.969780833323796</c:v>
                </c:pt>
                <c:pt idx="1533">
                  <c:v>44.053116944366025</c:v>
                </c:pt>
                <c:pt idx="1534">
                  <c:v>44.136452222201569</c:v>
                </c:pt>
                <c:pt idx="1535">
                  <c:v>44.219787499970863</c:v>
                </c:pt>
                <c:pt idx="1536">
                  <c:v>44.303401388857111</c:v>
                </c:pt>
                <c:pt idx="1537">
                  <c:v>44.386736666626405</c:v>
                </c:pt>
                <c:pt idx="1538">
                  <c:v>44.470071944461921</c:v>
                </c:pt>
                <c:pt idx="1539">
                  <c:v>44.553407499988879</c:v>
                </c:pt>
                <c:pt idx="1540">
                  <c:v>44.636743888854994</c:v>
                </c:pt>
                <c:pt idx="1541">
                  <c:v>44.720078055527466</c:v>
                </c:pt>
                <c:pt idx="1542">
                  <c:v>44.803414166635946</c:v>
                </c:pt>
                <c:pt idx="1543">
                  <c:v>44.886750277744397</c:v>
                </c:pt>
                <c:pt idx="1544">
                  <c:v>44.97008499999842</c:v>
                </c:pt>
                <c:pt idx="1545">
                  <c:v>45.053419999943827</c:v>
                </c:pt>
                <c:pt idx="1546">
                  <c:v>45.136755277779372</c:v>
                </c:pt>
                <c:pt idx="1547">
                  <c:v>45.220091666645487</c:v>
                </c:pt>
                <c:pt idx="1548">
                  <c:v>45.304262222184065</c:v>
                </c:pt>
                <c:pt idx="1549">
                  <c:v>45.387596944371865</c:v>
                </c:pt>
                <c:pt idx="1550">
                  <c:v>45.470931111110588</c:v>
                </c:pt>
                <c:pt idx="1551">
                  <c:v>45.554267222219039</c:v>
                </c:pt>
                <c:pt idx="1552">
                  <c:v>45.63763083332114</c:v>
                </c:pt>
                <c:pt idx="1553">
                  <c:v>45.720966666605733</c:v>
                </c:pt>
                <c:pt idx="1554">
                  <c:v>45.804301111102092</c:v>
                </c:pt>
                <c:pt idx="1555">
                  <c:v>45.887636666629049</c:v>
                </c:pt>
                <c:pt idx="1556">
                  <c:v>45.97097222222223</c:v>
                </c:pt>
                <c:pt idx="1557">
                  <c:v>46.054307499991523</c:v>
                </c:pt>
                <c:pt idx="1558">
                  <c:v>46.137643055518481</c:v>
                </c:pt>
                <c:pt idx="1559">
                  <c:v>46.222089722222762</c:v>
                </c:pt>
                <c:pt idx="1560">
                  <c:v>46.305426111022626</c:v>
                </c:pt>
                <c:pt idx="1561">
                  <c:v>46.388761111100507</c:v>
                </c:pt>
                <c:pt idx="1562">
                  <c:v>46.472096666627465</c:v>
                </c:pt>
                <c:pt idx="1563">
                  <c:v>46.555431944462981</c:v>
                </c:pt>
                <c:pt idx="1564">
                  <c:v>46.63876805550521</c:v>
                </c:pt>
                <c:pt idx="1565">
                  <c:v>46.722103055516868</c:v>
                </c:pt>
                <c:pt idx="1566">
                  <c:v>46.805438333352413</c:v>
                </c:pt>
                <c:pt idx="1567">
                  <c:v>46.888774166637006</c:v>
                </c:pt>
                <c:pt idx="1568">
                  <c:v>46.972109444472522</c:v>
                </c:pt>
                <c:pt idx="1569">
                  <c:v>47.05544499999948</c:v>
                </c:pt>
                <c:pt idx="1570">
                  <c:v>47.138780833350296</c:v>
                </c:pt>
                <c:pt idx="1571">
                  <c:v>47.222116666634889</c:v>
                </c:pt>
                <c:pt idx="1572">
                  <c:v>47.305452499919454</c:v>
                </c:pt>
                <c:pt idx="1573">
                  <c:v>47.388787777754999</c:v>
                </c:pt>
                <c:pt idx="1574">
                  <c:v>47.472122777766657</c:v>
                </c:pt>
                <c:pt idx="1575">
                  <c:v>47.555458055535951</c:v>
                </c:pt>
                <c:pt idx="1576">
                  <c:v>47.638793888886767</c:v>
                </c:pt>
                <c:pt idx="1577">
                  <c:v>47.722129166589838</c:v>
                </c:pt>
                <c:pt idx="1578">
                  <c:v>47.805464444425382</c:v>
                </c:pt>
                <c:pt idx="1579">
                  <c:v>47.888799999952312</c:v>
                </c:pt>
                <c:pt idx="1580">
                  <c:v>47.972136111127014</c:v>
                </c:pt>
                <c:pt idx="1581">
                  <c:v>48.055471666653943</c:v>
                </c:pt>
                <c:pt idx="1582">
                  <c:v>48.139084444443398</c:v>
                </c:pt>
                <c:pt idx="1583">
                  <c:v>48.222420277727963</c:v>
                </c:pt>
                <c:pt idx="1584">
                  <c:v>48.305755833254921</c:v>
                </c:pt>
                <c:pt idx="1585">
                  <c:v>48.389091111090437</c:v>
                </c:pt>
                <c:pt idx="1586">
                  <c:v>48.472426388859759</c:v>
                </c:pt>
                <c:pt idx="1587">
                  <c:v>48.555762777792097</c:v>
                </c:pt>
                <c:pt idx="1588">
                  <c:v>48.639097777737504</c:v>
                </c:pt>
                <c:pt idx="1589">
                  <c:v>48.72243361108832</c:v>
                </c:pt>
                <c:pt idx="1590">
                  <c:v>48.805768611099978</c:v>
                </c:pt>
                <c:pt idx="1591">
                  <c:v>48.889104444384571</c:v>
                </c:pt>
                <c:pt idx="1592">
                  <c:v>48.972439722220116</c:v>
                </c:pt>
                <c:pt idx="1593">
                  <c:v>49.055775277747045</c:v>
                </c:pt>
                <c:pt idx="1594">
                  <c:v>49.139944166673558</c:v>
                </c:pt>
                <c:pt idx="1595">
                  <c:v>49.223279722200488</c:v>
                </c:pt>
                <c:pt idx="1596">
                  <c:v>49.306615555551303</c:v>
                </c:pt>
                <c:pt idx="1597">
                  <c:v>49.389951111078261</c:v>
                </c:pt>
                <c:pt idx="1598">
                  <c:v>49.473286388847555</c:v>
                </c:pt>
                <c:pt idx="1599">
                  <c:v>49.556622499956035</c:v>
                </c:pt>
                <c:pt idx="1600">
                  <c:v>49.639957499967693</c:v>
                </c:pt>
                <c:pt idx="1601">
                  <c:v>49.723293055560845</c:v>
                </c:pt>
                <c:pt idx="1602">
                  <c:v>49.806628611087802</c:v>
                </c:pt>
                <c:pt idx="1603">
                  <c:v>49.889964722196254</c:v>
                </c:pt>
                <c:pt idx="1604">
                  <c:v>49.973300277723212</c:v>
                </c:pt>
                <c:pt idx="1605">
                  <c:v>50.056635833316392</c:v>
                </c:pt>
                <c:pt idx="1606">
                  <c:v>50.140248611105818</c:v>
                </c:pt>
                <c:pt idx="1607">
                  <c:v>50.223583888808889</c:v>
                </c:pt>
                <c:pt idx="1608">
                  <c:v>50.306919722225928</c:v>
                </c:pt>
                <c:pt idx="1609">
                  <c:v>50.390254722171363</c:v>
                </c:pt>
                <c:pt idx="1610">
                  <c:v>50.473590277698293</c:v>
                </c:pt>
                <c:pt idx="1611">
                  <c:v>50.556925833291473</c:v>
                </c:pt>
                <c:pt idx="1612">
                  <c:v>50.640261111060767</c:v>
                </c:pt>
                <c:pt idx="1613">
                  <c:v>50.723597222169246</c:v>
                </c:pt>
                <c:pt idx="1614">
                  <c:v>50.80693249993854</c:v>
                </c:pt>
                <c:pt idx="1615">
                  <c:v>50.890267777774056</c:v>
                </c:pt>
                <c:pt idx="1616">
                  <c:v>50.97360361105865</c:v>
                </c:pt>
                <c:pt idx="1617">
                  <c:v>51.056938888827972</c:v>
                </c:pt>
                <c:pt idx="1618">
                  <c:v>51.140274444421124</c:v>
                </c:pt>
                <c:pt idx="1619">
                  <c:v>51.223609722190446</c:v>
                </c:pt>
                <c:pt idx="1620">
                  <c:v>51.306945000025962</c:v>
                </c:pt>
                <c:pt idx="1621">
                  <c:v>51.390280833310555</c:v>
                </c:pt>
                <c:pt idx="1622">
                  <c:v>51.473616666661371</c:v>
                </c:pt>
                <c:pt idx="1623">
                  <c:v>51.556952222188301</c:v>
                </c:pt>
                <c:pt idx="1624">
                  <c:v>51.64028833329678</c:v>
                </c:pt>
                <c:pt idx="1625">
                  <c:v>51.72362388882371</c:v>
                </c:pt>
                <c:pt idx="1626">
                  <c:v>51.806958888835368</c:v>
                </c:pt>
                <c:pt idx="1627">
                  <c:v>51.890294166670913</c:v>
                </c:pt>
                <c:pt idx="1628">
                  <c:v>51.973629444440206</c:v>
                </c:pt>
                <c:pt idx="1629">
                  <c:v>52.056965000033387</c:v>
                </c:pt>
                <c:pt idx="1630">
                  <c:v>52.14027333332433</c:v>
                </c:pt>
                <c:pt idx="1631">
                  <c:v>52.223636388844909</c:v>
                </c:pt>
                <c:pt idx="1632">
                  <c:v>52.32363916662004</c:v>
                </c:pt>
                <c:pt idx="1633">
                  <c:v>52.406974722146998</c:v>
                </c:pt>
                <c:pt idx="1634">
                  <c:v>52.49031027774015</c:v>
                </c:pt>
                <c:pt idx="1635">
                  <c:v>52.573645555509472</c:v>
                </c:pt>
                <c:pt idx="1636">
                  <c:v>52.656980833344988</c:v>
                </c:pt>
                <c:pt idx="1637">
                  <c:v>52.740316666629582</c:v>
                </c:pt>
                <c:pt idx="1638">
                  <c:v>52.823623888823732</c:v>
                </c:pt>
                <c:pt idx="1639">
                  <c:v>52.906987777749691</c:v>
                </c:pt>
                <c:pt idx="1640">
                  <c:v>52.990323055518985</c:v>
                </c:pt>
                <c:pt idx="1641">
                  <c:v>53.073658888869829</c:v>
                </c:pt>
                <c:pt idx="1642">
                  <c:v>53.156994444396759</c:v>
                </c:pt>
                <c:pt idx="1643">
                  <c:v>53.240329722232275</c:v>
                </c:pt>
                <c:pt idx="1644">
                  <c:v>53.323665000001597</c:v>
                </c:pt>
                <c:pt idx="1645">
                  <c:v>53.407000833352413</c:v>
                </c:pt>
                <c:pt idx="1646">
                  <c:v>53.490336111121707</c:v>
                </c:pt>
                <c:pt idx="1647">
                  <c:v>53.573672222163935</c:v>
                </c:pt>
                <c:pt idx="1648">
                  <c:v>53.65700749999948</c:v>
                </c:pt>
                <c:pt idx="1649">
                  <c:v>53.740315833290424</c:v>
                </c:pt>
                <c:pt idx="1650">
                  <c:v>53.823650833302082</c:v>
                </c:pt>
                <c:pt idx="1651">
                  <c:v>53.907014166646547</c:v>
                </c:pt>
                <c:pt idx="1652">
                  <c:v>53.990349166591955</c:v>
                </c:pt>
                <c:pt idx="1653">
                  <c:v>54.073684722185135</c:v>
                </c:pt>
                <c:pt idx="1654">
                  <c:v>54.157020555535951</c:v>
                </c:pt>
                <c:pt idx="1655">
                  <c:v>54.240356111129131</c:v>
                </c:pt>
                <c:pt idx="1656">
                  <c:v>54.323691388832202</c:v>
                </c:pt>
                <c:pt idx="1657">
                  <c:v>54.407027222249241</c:v>
                </c:pt>
                <c:pt idx="1658">
                  <c:v>54.490362499952312</c:v>
                </c:pt>
                <c:pt idx="1659">
                  <c:v>54.573698611127014</c:v>
                </c:pt>
                <c:pt idx="1660">
                  <c:v>54.657033611072421</c:v>
                </c:pt>
                <c:pt idx="1661">
                  <c:v>54.740369166599379</c:v>
                </c:pt>
                <c:pt idx="1662">
                  <c:v>54.823704722192559</c:v>
                </c:pt>
                <c:pt idx="1663">
                  <c:v>54.907012499968204</c:v>
                </c:pt>
                <c:pt idx="1664">
                  <c:v>54.990375277797369</c:v>
                </c:pt>
                <c:pt idx="1665">
                  <c:v>55.073710833324327</c:v>
                </c:pt>
                <c:pt idx="1666">
                  <c:v>55.15704666660892</c:v>
                </c:pt>
                <c:pt idx="1667">
                  <c:v>55.240382499959736</c:v>
                </c:pt>
                <c:pt idx="1668">
                  <c:v>55.32371777772903</c:v>
                </c:pt>
                <c:pt idx="1669">
                  <c:v>55.407053055564575</c:v>
                </c:pt>
                <c:pt idx="1670">
                  <c:v>55.490388888849139</c:v>
                </c:pt>
                <c:pt idx="1671">
                  <c:v>55.573724166684684</c:v>
                </c:pt>
                <c:pt idx="1672">
                  <c:v>55.657059999969277</c:v>
                </c:pt>
                <c:pt idx="1673">
                  <c:v>55.740395277738571</c:v>
                </c:pt>
                <c:pt idx="1674">
                  <c:v>55.823730277750229</c:v>
                </c:pt>
                <c:pt idx="1675">
                  <c:v>55.907038611107396</c:v>
                </c:pt>
                <c:pt idx="1676">
                  <c:v>55.990374166634354</c:v>
                </c:pt>
                <c:pt idx="1677">
                  <c:v>56.073737499978819</c:v>
                </c:pt>
                <c:pt idx="1678">
                  <c:v>56.157045277754463</c:v>
                </c:pt>
                <c:pt idx="1679">
                  <c:v>56.240408611098928</c:v>
                </c:pt>
                <c:pt idx="1680">
                  <c:v>56.323744166625858</c:v>
                </c:pt>
                <c:pt idx="1681">
                  <c:v>56.407079999976702</c:v>
                </c:pt>
                <c:pt idx="1682">
                  <c:v>56.490387222237047</c:v>
                </c:pt>
                <c:pt idx="1683">
                  <c:v>56.573723333279304</c:v>
                </c:pt>
                <c:pt idx="1684">
                  <c:v>56.657086666623741</c:v>
                </c:pt>
                <c:pt idx="1685">
                  <c:v>56.740421666569176</c:v>
                </c:pt>
                <c:pt idx="1686">
                  <c:v>56.824035277764011</c:v>
                </c:pt>
                <c:pt idx="1687">
                  <c:v>56.90737083329094</c:v>
                </c:pt>
                <c:pt idx="1688">
                  <c:v>56.990705555544963</c:v>
                </c:pt>
                <c:pt idx="1689">
                  <c:v>57.074041111071892</c:v>
                </c:pt>
                <c:pt idx="1690">
                  <c:v>57.157376666665073</c:v>
                </c:pt>
                <c:pt idx="1691">
                  <c:v>57.240684444440745</c:v>
                </c:pt>
                <c:pt idx="1692">
                  <c:v>57.324048333300482</c:v>
                </c:pt>
                <c:pt idx="1693">
                  <c:v>57.407383611069775</c:v>
                </c:pt>
                <c:pt idx="1694">
                  <c:v>57.490718888839098</c:v>
                </c:pt>
                <c:pt idx="1695">
                  <c:v>57.574054722189913</c:v>
                </c:pt>
                <c:pt idx="1696">
                  <c:v>57.657362777789444</c:v>
                </c:pt>
                <c:pt idx="1697">
                  <c:v>57.740726111067659</c:v>
                </c:pt>
                <c:pt idx="1698">
                  <c:v>57.824616388877246</c:v>
                </c:pt>
                <c:pt idx="1699">
                  <c:v>57.907925277749683</c:v>
                </c:pt>
                <c:pt idx="1700">
                  <c:v>57.991287777754991</c:v>
                </c:pt>
                <c:pt idx="1701">
                  <c:v>58.074624166687329</c:v>
                </c:pt>
                <c:pt idx="1702">
                  <c:v>58.158237222168168</c:v>
                </c:pt>
                <c:pt idx="1703">
                  <c:v>58.241572777695126</c:v>
                </c:pt>
                <c:pt idx="1704">
                  <c:v>58.324908611112164</c:v>
                </c:pt>
                <c:pt idx="1705">
                  <c:v>58.408243333299964</c:v>
                </c:pt>
                <c:pt idx="1706">
                  <c:v>58.491551666657131</c:v>
                </c:pt>
                <c:pt idx="1707">
                  <c:v>58.574914999935373</c:v>
                </c:pt>
                <c:pt idx="1708">
                  <c:v>58.658250277704667</c:v>
                </c:pt>
                <c:pt idx="1709">
                  <c:v>58.742419444388815</c:v>
                </c:pt>
                <c:pt idx="1710">
                  <c:v>58.825726944406824</c:v>
                </c:pt>
                <c:pt idx="1711">
                  <c:v>58.90908972223599</c:v>
                </c:pt>
                <c:pt idx="1712">
                  <c:v>58.992425277762948</c:v>
                </c:pt>
                <c:pt idx="1713">
                  <c:v>59.075733333296256</c:v>
                </c:pt>
                <c:pt idx="1714">
                  <c:v>59.159069166647072</c:v>
                </c:pt>
                <c:pt idx="1715">
                  <c:v>59.242404444416366</c:v>
                </c:pt>
                <c:pt idx="1716">
                  <c:v>59.325739999943323</c:v>
                </c:pt>
                <c:pt idx="1717">
                  <c:v>59.409103611045424</c:v>
                </c:pt>
                <c:pt idx="1718">
                  <c:v>59.492437777717896</c:v>
                </c:pt>
                <c:pt idx="1719">
                  <c:v>59.575746666656613</c:v>
                </c:pt>
                <c:pt idx="1720">
                  <c:v>59.65910916659567</c:v>
                </c:pt>
                <c:pt idx="1721">
                  <c:v>59.742446111043307</c:v>
                </c:pt>
                <c:pt idx="1722">
                  <c:v>59.825753888885174</c:v>
                </c:pt>
                <c:pt idx="1723">
                  <c:v>59.909089166588245</c:v>
                </c:pt>
                <c:pt idx="1724">
                  <c:v>59.99245249993271</c:v>
                </c:pt>
                <c:pt idx="1725">
                  <c:v>60.075787500010591</c:v>
                </c:pt>
                <c:pt idx="1726">
                  <c:v>60.15912361105282</c:v>
                </c:pt>
                <c:pt idx="1727">
                  <c:v>60.242458888888365</c:v>
                </c:pt>
                <c:pt idx="1728">
                  <c:v>60.325794999930594</c:v>
                </c:pt>
                <c:pt idx="1729">
                  <c:v>60.409408055477684</c:v>
                </c:pt>
                <c:pt idx="1730">
                  <c:v>60.4927438888285</c:v>
                </c:pt>
                <c:pt idx="1731">
                  <c:v>60.576053333282459</c:v>
                </c:pt>
                <c:pt idx="1732">
                  <c:v>60.661080555584704</c:v>
                </c:pt>
                <c:pt idx="1733">
                  <c:v>60.744693888889429</c:v>
                </c:pt>
                <c:pt idx="1734">
                  <c:v>60.844695833259152</c:v>
                </c:pt>
                <c:pt idx="1735">
                  <c:v>60.928031944433855</c:v>
                </c:pt>
                <c:pt idx="1736">
                  <c:v>61.011340277724798</c:v>
                </c:pt>
                <c:pt idx="1737">
                  <c:v>61.094703055553964</c:v>
                </c:pt>
                <c:pt idx="1738">
                  <c:v>61.178038888838557</c:v>
                </c:pt>
                <c:pt idx="1739">
                  <c:v>61.261374444431738</c:v>
                </c:pt>
                <c:pt idx="1740">
                  <c:v>61.344708888861874</c:v>
                </c:pt>
                <c:pt idx="1741">
                  <c:v>61.428045555551847</c:v>
                </c:pt>
                <c:pt idx="1742">
                  <c:v>61.511381111078805</c:v>
                </c:pt>
                <c:pt idx="1743">
                  <c:v>61.594716388848099</c:v>
                </c:pt>
                <c:pt idx="1744">
                  <c:v>61.678885277774611</c:v>
                </c:pt>
                <c:pt idx="1745">
                  <c:v>61.762220833301541</c:v>
                </c:pt>
                <c:pt idx="1746">
                  <c:v>61.845556111137086</c:v>
                </c:pt>
                <c:pt idx="1747">
                  <c:v>61.92889194442165</c:v>
                </c:pt>
                <c:pt idx="1748">
                  <c:v>62.01222805553013</c:v>
                </c:pt>
                <c:pt idx="1749">
                  <c:v>62.095563055541788</c:v>
                </c:pt>
                <c:pt idx="1750">
                  <c:v>62.178898611068718</c:v>
                </c:pt>
                <c:pt idx="1751">
                  <c:v>62.262234444419533</c:v>
                </c:pt>
                <c:pt idx="1752">
                  <c:v>62.345569166607333</c:v>
                </c:pt>
                <c:pt idx="1753">
                  <c:v>62.428905000024372</c:v>
                </c:pt>
                <c:pt idx="1754">
                  <c:v>62.512239999969808</c:v>
                </c:pt>
                <c:pt idx="1755">
                  <c:v>62.596408888830069</c:v>
                </c:pt>
                <c:pt idx="1756">
                  <c:v>62.67974444442325</c:v>
                </c:pt>
                <c:pt idx="1757">
                  <c:v>62.763080277707843</c:v>
                </c:pt>
                <c:pt idx="1758">
                  <c:v>62.846415833301023</c:v>
                </c:pt>
                <c:pt idx="1759">
                  <c:v>62.929751111070317</c:v>
                </c:pt>
                <c:pt idx="1760">
                  <c:v>63.013086666663497</c:v>
                </c:pt>
                <c:pt idx="1761">
                  <c:v>63.096394722196777</c:v>
                </c:pt>
                <c:pt idx="1762">
                  <c:v>63.179758333365129</c:v>
                </c:pt>
                <c:pt idx="1763">
                  <c:v>63.263093888892058</c:v>
                </c:pt>
                <c:pt idx="1764">
                  <c:v>63.346428611079858</c:v>
                </c:pt>
                <c:pt idx="1765">
                  <c:v>63.429736666613167</c:v>
                </c:pt>
                <c:pt idx="1766">
                  <c:v>63.513100277715267</c:v>
                </c:pt>
                <c:pt idx="1767">
                  <c:v>63.596435833308419</c:v>
                </c:pt>
                <c:pt idx="1768">
                  <c:v>63.679771111077741</c:v>
                </c:pt>
                <c:pt idx="1769">
                  <c:v>63.763106666604671</c:v>
                </c:pt>
                <c:pt idx="1770">
                  <c:v>63.846442222197851</c:v>
                </c:pt>
                <c:pt idx="1771">
                  <c:v>63.929777777724809</c:v>
                </c:pt>
                <c:pt idx="1772">
                  <c:v>64.013085555500453</c:v>
                </c:pt>
                <c:pt idx="1773">
                  <c:v>64.096448888844918</c:v>
                </c:pt>
                <c:pt idx="1774">
                  <c:v>64.179784444438098</c:v>
                </c:pt>
                <c:pt idx="1775">
                  <c:v>64.263119999965028</c:v>
                </c:pt>
                <c:pt idx="1776">
                  <c:v>64.346455555558208</c:v>
                </c:pt>
                <c:pt idx="1777">
                  <c:v>64.429790833327502</c:v>
                </c:pt>
                <c:pt idx="1778">
                  <c:v>64.513376388880943</c:v>
                </c:pt>
                <c:pt idx="1779">
                  <c:v>64.596739722225408</c:v>
                </c:pt>
                <c:pt idx="1780">
                  <c:v>64.680075555510001</c:v>
                </c:pt>
                <c:pt idx="1781">
                  <c:v>64.763410833345517</c:v>
                </c:pt>
                <c:pt idx="1782">
                  <c:v>64.846746388872475</c:v>
                </c:pt>
                <c:pt idx="1783">
                  <c:v>64.930082499980927</c:v>
                </c:pt>
                <c:pt idx="1784">
                  <c:v>65.013417499992585</c:v>
                </c:pt>
                <c:pt idx="1785">
                  <c:v>65.096753055519514</c:v>
                </c:pt>
                <c:pt idx="1786">
                  <c:v>65.180088888870358</c:v>
                </c:pt>
                <c:pt idx="1787">
                  <c:v>65.263424444397288</c:v>
                </c:pt>
                <c:pt idx="1788">
                  <c:v>65.346759444408946</c:v>
                </c:pt>
                <c:pt idx="1789">
                  <c:v>65.430095555517397</c:v>
                </c:pt>
                <c:pt idx="1790">
                  <c:v>65.51370861113071</c:v>
                </c:pt>
                <c:pt idx="1791">
                  <c:v>65.597043888833781</c:v>
                </c:pt>
                <c:pt idx="1792">
                  <c:v>65.680379444360739</c:v>
                </c:pt>
                <c:pt idx="1793">
                  <c:v>65.763714722196255</c:v>
                </c:pt>
                <c:pt idx="1794">
                  <c:v>65.847050277723213</c:v>
                </c:pt>
                <c:pt idx="1795">
                  <c:v>65.930385833316393</c:v>
                </c:pt>
                <c:pt idx="1796">
                  <c:v>66.013721111085687</c:v>
                </c:pt>
                <c:pt idx="1797">
                  <c:v>66.097057222127916</c:v>
                </c:pt>
                <c:pt idx="1798">
                  <c:v>66.180392499963432</c:v>
                </c:pt>
                <c:pt idx="1799">
                  <c:v>66.26372805549039</c:v>
                </c:pt>
                <c:pt idx="1800">
                  <c:v>66.34706361108357</c:v>
                </c:pt>
                <c:pt idx="1801">
                  <c:v>66.430399166610499</c:v>
                </c:pt>
                <c:pt idx="1802">
                  <c:v>66.513734999961315</c:v>
                </c:pt>
                <c:pt idx="1803">
                  <c:v>66.597069999972973</c:v>
                </c:pt>
                <c:pt idx="1804">
                  <c:v>66.680405555499931</c:v>
                </c:pt>
                <c:pt idx="1805">
                  <c:v>66.763741111093111</c:v>
                </c:pt>
                <c:pt idx="1806">
                  <c:v>66.84707666662004</c:v>
                </c:pt>
                <c:pt idx="1807">
                  <c:v>66.930411944455557</c:v>
                </c:pt>
                <c:pt idx="1808">
                  <c:v>67.013748055497814</c:v>
                </c:pt>
                <c:pt idx="1809">
                  <c:v>67.09708333333333</c:v>
                </c:pt>
                <c:pt idx="1810">
                  <c:v>67.180419166617924</c:v>
                </c:pt>
                <c:pt idx="1811">
                  <c:v>67.263754444387217</c:v>
                </c:pt>
                <c:pt idx="1812">
                  <c:v>67.347089999980398</c:v>
                </c:pt>
                <c:pt idx="1813">
                  <c:v>67.430425555507355</c:v>
                </c:pt>
                <c:pt idx="1814">
                  <c:v>67.513761111100507</c:v>
                </c:pt>
                <c:pt idx="1815">
                  <c:v>67.5970969443851</c:v>
                </c:pt>
                <c:pt idx="1816">
                  <c:v>67.680432222220645</c:v>
                </c:pt>
                <c:pt idx="1817">
                  <c:v>67.763767499989939</c:v>
                </c:pt>
                <c:pt idx="1818">
                  <c:v>67.847103611032168</c:v>
                </c:pt>
                <c:pt idx="1819">
                  <c:v>67.930439166625348</c:v>
                </c:pt>
                <c:pt idx="1820">
                  <c:v>68.013774722152277</c:v>
                </c:pt>
                <c:pt idx="1821">
                  <c:v>68.097109722230158</c:v>
                </c:pt>
                <c:pt idx="1822">
                  <c:v>68.180445555514751</c:v>
                </c:pt>
                <c:pt idx="1823">
                  <c:v>68.263780833350296</c:v>
                </c:pt>
                <c:pt idx="1824">
                  <c:v>68.347116388877225</c:v>
                </c:pt>
                <c:pt idx="1825">
                  <c:v>68.430451944404183</c:v>
                </c:pt>
                <c:pt idx="1826">
                  <c:v>68.513787777754999</c:v>
                </c:pt>
                <c:pt idx="1827">
                  <c:v>68.597123055524293</c:v>
                </c:pt>
                <c:pt idx="1828">
                  <c:v>68.680458333359837</c:v>
                </c:pt>
                <c:pt idx="1829">
                  <c:v>68.763794444402066</c:v>
                </c:pt>
                <c:pt idx="1830">
                  <c:v>68.847129444479947</c:v>
                </c:pt>
                <c:pt idx="1831">
                  <c:v>68.930464722183018</c:v>
                </c:pt>
                <c:pt idx="1832">
                  <c:v>69.013800555533834</c:v>
                </c:pt>
                <c:pt idx="1833">
                  <c:v>69.09713638888465</c:v>
                </c:pt>
                <c:pt idx="1834">
                  <c:v>69.180471944411607</c:v>
                </c:pt>
                <c:pt idx="1835">
                  <c:v>69.263807777762423</c:v>
                </c:pt>
                <c:pt idx="1836">
                  <c:v>69.363810277713668</c:v>
                </c:pt>
                <c:pt idx="1837">
                  <c:v>69.447146111064484</c:v>
                </c:pt>
                <c:pt idx="1838">
                  <c:v>69.530481388833778</c:v>
                </c:pt>
                <c:pt idx="1839">
                  <c:v>69.613817222184593</c:v>
                </c:pt>
                <c:pt idx="1840">
                  <c:v>69.697152222196252</c:v>
                </c:pt>
                <c:pt idx="1841">
                  <c:v>69.780488055480845</c:v>
                </c:pt>
                <c:pt idx="1842">
                  <c:v>69.863823055558726</c:v>
                </c:pt>
                <c:pt idx="1843">
                  <c:v>69.947158611085683</c:v>
                </c:pt>
                <c:pt idx="1844">
                  <c:v>70.0304938889212</c:v>
                </c:pt>
                <c:pt idx="1845">
                  <c:v>70.113829444448157</c:v>
                </c:pt>
                <c:pt idx="1846">
                  <c:v>70.197165277732751</c:v>
                </c:pt>
                <c:pt idx="1847">
                  <c:v>70.280500833325902</c:v>
                </c:pt>
                <c:pt idx="1848">
                  <c:v>70.363808888859211</c:v>
                </c:pt>
                <c:pt idx="1849">
                  <c:v>70.447171666688376</c:v>
                </c:pt>
                <c:pt idx="1850">
                  <c:v>70.53050749997297</c:v>
                </c:pt>
                <c:pt idx="1851">
                  <c:v>70.613842777808514</c:v>
                </c:pt>
                <c:pt idx="1852">
                  <c:v>70.697150833341823</c:v>
                </c:pt>
                <c:pt idx="1853">
                  <c:v>70.780486111044894</c:v>
                </c:pt>
                <c:pt idx="1854">
                  <c:v>70.863849722213217</c:v>
                </c:pt>
                <c:pt idx="1855">
                  <c:v>70.947184999982511</c:v>
                </c:pt>
                <c:pt idx="1856">
                  <c:v>71.030492777691961</c:v>
                </c:pt>
                <c:pt idx="1857">
                  <c:v>71.113828055527478</c:v>
                </c:pt>
                <c:pt idx="1858">
                  <c:v>71.197163611054407</c:v>
                </c:pt>
                <c:pt idx="1859">
                  <c:v>71.280527222222759</c:v>
                </c:pt>
                <c:pt idx="1860">
                  <c:v>71.363835277756067</c:v>
                </c:pt>
                <c:pt idx="1861">
                  <c:v>71.44719805551901</c:v>
                </c:pt>
                <c:pt idx="1862">
                  <c:v>71.530533888869826</c:v>
                </c:pt>
                <c:pt idx="1863">
                  <c:v>71.613869722220642</c:v>
                </c:pt>
                <c:pt idx="1864">
                  <c:v>71.697177499996286</c:v>
                </c:pt>
                <c:pt idx="1865">
                  <c:v>71.780540833340751</c:v>
                </c:pt>
                <c:pt idx="1866">
                  <c:v>71.863876111110045</c:v>
                </c:pt>
                <c:pt idx="1867">
                  <c:v>71.947211388813116</c:v>
                </c:pt>
                <c:pt idx="1868">
                  <c:v>72.030519444346425</c:v>
                </c:pt>
                <c:pt idx="1869">
                  <c:v>72.113882499933254</c:v>
                </c:pt>
                <c:pt idx="1870">
                  <c:v>72.197190555466534</c:v>
                </c:pt>
                <c:pt idx="1871">
                  <c:v>72.281387222210554</c:v>
                </c:pt>
                <c:pt idx="1872">
                  <c:v>72.364722499979877</c:v>
                </c:pt>
                <c:pt idx="1873">
                  <c:v>72.448058055506806</c:v>
                </c:pt>
                <c:pt idx="1874">
                  <c:v>72.531393611033764</c:v>
                </c:pt>
                <c:pt idx="1875">
                  <c:v>72.61472888886928</c:v>
                </c:pt>
                <c:pt idx="1876">
                  <c:v>72.698064444396238</c:v>
                </c:pt>
                <c:pt idx="1877">
                  <c:v>72.781400277747053</c:v>
                </c:pt>
                <c:pt idx="1878">
                  <c:v>72.864735833273983</c:v>
                </c:pt>
                <c:pt idx="1879">
                  <c:v>72.948071388867163</c:v>
                </c:pt>
                <c:pt idx="1880">
                  <c:v>73.031407499975614</c:v>
                </c:pt>
                <c:pt idx="1881">
                  <c:v>73.114742222163414</c:v>
                </c:pt>
                <c:pt idx="1882">
                  <c:v>73.198050833344467</c:v>
                </c:pt>
                <c:pt idx="1883">
                  <c:v>73.281413055525888</c:v>
                </c:pt>
                <c:pt idx="1884">
                  <c:v>73.364748888876704</c:v>
                </c:pt>
                <c:pt idx="1885">
                  <c:v>73.448057222167648</c:v>
                </c:pt>
                <c:pt idx="1886">
                  <c:v>73.531420277754478</c:v>
                </c:pt>
                <c:pt idx="1887">
                  <c:v>73.614755833281407</c:v>
                </c:pt>
                <c:pt idx="1888">
                  <c:v>73.698091111050701</c:v>
                </c:pt>
                <c:pt idx="1889">
                  <c:v>73.781426666643881</c:v>
                </c:pt>
                <c:pt idx="1890">
                  <c:v>73.864762222170839</c:v>
                </c:pt>
                <c:pt idx="1891">
                  <c:v>73.948069722188848</c:v>
                </c:pt>
                <c:pt idx="1892">
                  <c:v>74.031433333290948</c:v>
                </c:pt>
                <c:pt idx="1893">
                  <c:v>74.114768611126465</c:v>
                </c:pt>
                <c:pt idx="1894">
                  <c:v>74.198104444411058</c:v>
                </c:pt>
                <c:pt idx="1895">
                  <c:v>74.281440277761874</c:v>
                </c:pt>
                <c:pt idx="1896">
                  <c:v>74.364747499956025</c:v>
                </c:pt>
                <c:pt idx="1897">
                  <c:v>74.448110555476603</c:v>
                </c:pt>
                <c:pt idx="1898">
                  <c:v>74.53144638889367</c:v>
                </c:pt>
                <c:pt idx="1899">
                  <c:v>74.614781666596741</c:v>
                </c:pt>
                <c:pt idx="1900">
                  <c:v>74.698118611110573</c:v>
                </c:pt>
                <c:pt idx="1901">
                  <c:v>74.781452777716851</c:v>
                </c:pt>
                <c:pt idx="1902">
                  <c:v>74.864789166649189</c:v>
                </c:pt>
                <c:pt idx="1903">
                  <c:v>74.948124722176118</c:v>
                </c:pt>
                <c:pt idx="1904">
                  <c:v>75.031459722187776</c:v>
                </c:pt>
                <c:pt idx="1905">
                  <c:v>75.115351388851792</c:v>
                </c:pt>
                <c:pt idx="1906">
                  <c:v>75.19868638886345</c:v>
                </c:pt>
                <c:pt idx="1907">
                  <c:v>75.282021944456631</c:v>
                </c:pt>
                <c:pt idx="1908">
                  <c:v>75.365356944402066</c:v>
                </c:pt>
                <c:pt idx="1909">
                  <c:v>75.44869361109204</c:v>
                </c:pt>
                <c:pt idx="1910">
                  <c:v>75.532028611103698</c:v>
                </c:pt>
                <c:pt idx="1911">
                  <c:v>75.615364444388291</c:v>
                </c:pt>
                <c:pt idx="1912">
                  <c:v>75.698700277739107</c:v>
                </c:pt>
                <c:pt idx="1913">
                  <c:v>75.782034999926879</c:v>
                </c:pt>
                <c:pt idx="1914">
                  <c:v>75.865371111101581</c:v>
                </c:pt>
                <c:pt idx="1915">
                  <c:v>75.94870666662851</c:v>
                </c:pt>
                <c:pt idx="1916">
                  <c:v>76.032041666573946</c:v>
                </c:pt>
                <c:pt idx="1917">
                  <c:v>76.115932777722691</c:v>
                </c:pt>
                <c:pt idx="1918">
                  <c:v>76.199269166588778</c:v>
                </c:pt>
                <c:pt idx="1919">
                  <c:v>76.282604166666658</c:v>
                </c:pt>
                <c:pt idx="1920">
                  <c:v>76.365939444369729</c:v>
                </c:pt>
                <c:pt idx="1921">
                  <c:v>76.44927499996291</c:v>
                </c:pt>
                <c:pt idx="1922">
                  <c:v>76.532610555489867</c:v>
                </c:pt>
                <c:pt idx="1923">
                  <c:v>76.615946111016797</c:v>
                </c:pt>
                <c:pt idx="1924">
                  <c:v>76.699281666609977</c:v>
                </c:pt>
                <c:pt idx="1925">
                  <c:v>76.782617222136935</c:v>
                </c:pt>
                <c:pt idx="1926">
                  <c:v>76.865952499972451</c:v>
                </c:pt>
                <c:pt idx="1927">
                  <c:v>76.949288055499409</c:v>
                </c:pt>
                <c:pt idx="1928">
                  <c:v>77.032900833288835</c:v>
                </c:pt>
                <c:pt idx="1929">
                  <c:v>77.116237499978809</c:v>
                </c:pt>
                <c:pt idx="1930">
                  <c:v>77.199572499924244</c:v>
                </c:pt>
                <c:pt idx="1931">
                  <c:v>77.282908055517396</c:v>
                </c:pt>
                <c:pt idx="1932">
                  <c:v>77.366243611044354</c:v>
                </c:pt>
                <c:pt idx="1933">
                  <c:v>77.44957944439517</c:v>
                </c:pt>
                <c:pt idx="1934">
                  <c:v>77.532914444406828</c:v>
                </c:pt>
                <c:pt idx="1935">
                  <c:v>77.616250277757644</c:v>
                </c:pt>
                <c:pt idx="1936">
                  <c:v>77.699585555526937</c:v>
                </c:pt>
                <c:pt idx="1937">
                  <c:v>77.782920833296259</c:v>
                </c:pt>
                <c:pt idx="1938">
                  <c:v>77.882923888829026</c:v>
                </c:pt>
                <c:pt idx="1939">
                  <c:v>77.966259999937478</c:v>
                </c:pt>
                <c:pt idx="1940">
                  <c:v>78.0495947221915</c:v>
                </c:pt>
                <c:pt idx="1941">
                  <c:v>78.132930555476094</c:v>
                </c:pt>
                <c:pt idx="1942">
                  <c:v>78.21626583331161</c:v>
                </c:pt>
                <c:pt idx="1943">
                  <c:v>78.299601666596203</c:v>
                </c:pt>
                <c:pt idx="1944">
                  <c:v>78.382937500013242</c:v>
                </c:pt>
                <c:pt idx="1945">
                  <c:v>78.466272222201042</c:v>
                </c:pt>
                <c:pt idx="1946">
                  <c:v>78.54960833324327</c:v>
                </c:pt>
                <c:pt idx="1947">
                  <c:v>78.632943611078787</c:v>
                </c:pt>
                <c:pt idx="1948">
                  <c:v>78.71627888884808</c:v>
                </c:pt>
                <c:pt idx="1949">
                  <c:v>78.799614722198896</c:v>
                </c:pt>
                <c:pt idx="1950">
                  <c:v>78.882949999968218</c:v>
                </c:pt>
                <c:pt idx="1951">
                  <c:v>78.966257777743863</c:v>
                </c:pt>
                <c:pt idx="1952">
                  <c:v>79.049621111088328</c:v>
                </c:pt>
                <c:pt idx="1953">
                  <c:v>79.132956388857622</c:v>
                </c:pt>
                <c:pt idx="1954">
                  <c:v>79.216291666693166</c:v>
                </c:pt>
                <c:pt idx="1955">
                  <c:v>79.299599722226475</c:v>
                </c:pt>
                <c:pt idx="1956">
                  <c:v>79.382935277753404</c:v>
                </c:pt>
                <c:pt idx="1957">
                  <c:v>79.466270833346584</c:v>
                </c:pt>
                <c:pt idx="1958">
                  <c:v>79.549606111049656</c:v>
                </c:pt>
                <c:pt idx="1959">
                  <c:v>79.632941944400471</c:v>
                </c:pt>
                <c:pt idx="1960">
                  <c:v>79.716277777751287</c:v>
                </c:pt>
                <c:pt idx="1961">
                  <c:v>79.799613055520581</c:v>
                </c:pt>
                <c:pt idx="1962">
                  <c:v>79.882949166629061</c:v>
                </c:pt>
                <c:pt idx="1963">
                  <c:v>79.966284166640719</c:v>
                </c:pt>
                <c:pt idx="1964">
                  <c:v>80.049647499985156</c:v>
                </c:pt>
                <c:pt idx="1965">
                  <c:v>80.132982777754478</c:v>
                </c:pt>
                <c:pt idx="1966">
                  <c:v>80.216318611105294</c:v>
                </c:pt>
                <c:pt idx="1967">
                  <c:v>80.299653888874587</c:v>
                </c:pt>
                <c:pt idx="1968">
                  <c:v>80.382961666584009</c:v>
                </c:pt>
                <c:pt idx="1969">
                  <c:v>80.466296944419554</c:v>
                </c:pt>
                <c:pt idx="1970">
                  <c:v>80.549632777704119</c:v>
                </c:pt>
                <c:pt idx="1971">
                  <c:v>80.632968333297299</c:v>
                </c:pt>
                <c:pt idx="1972">
                  <c:v>80.716303611066593</c:v>
                </c:pt>
                <c:pt idx="1973">
                  <c:v>80.799639444351186</c:v>
                </c:pt>
                <c:pt idx="1974">
                  <c:v>80.883531111081453</c:v>
                </c:pt>
                <c:pt idx="1975">
                  <c:v>80.966865833269225</c:v>
                </c:pt>
                <c:pt idx="1976">
                  <c:v>81.050202222201563</c:v>
                </c:pt>
                <c:pt idx="1977">
                  <c:v>81.133537777728492</c:v>
                </c:pt>
                <c:pt idx="1978">
                  <c:v>81.216873055564037</c:v>
                </c:pt>
                <c:pt idx="1979">
                  <c:v>81.300208333267108</c:v>
                </c:pt>
                <c:pt idx="1980">
                  <c:v>81.383543888794065</c:v>
                </c:pt>
                <c:pt idx="1981">
                  <c:v>81.466878888871946</c:v>
                </c:pt>
                <c:pt idx="1982">
                  <c:v>81.550214722156511</c:v>
                </c:pt>
                <c:pt idx="1983">
                  <c:v>81.633549999992056</c:v>
                </c:pt>
                <c:pt idx="1984">
                  <c:v>81.716885833276649</c:v>
                </c:pt>
                <c:pt idx="1985">
                  <c:v>81.800221666627465</c:v>
                </c:pt>
                <c:pt idx="1986">
                  <c:v>81.883834444416891</c:v>
                </c:pt>
                <c:pt idx="1987">
                  <c:v>81.967169999943849</c:v>
                </c:pt>
                <c:pt idx="1988">
                  <c:v>82.050505555537001</c:v>
                </c:pt>
                <c:pt idx="1989">
                  <c:v>82.133840833306323</c:v>
                </c:pt>
                <c:pt idx="1990">
                  <c:v>82.217176111141839</c:v>
                </c:pt>
                <c:pt idx="1991">
                  <c:v>82.300512499941732</c:v>
                </c:pt>
                <c:pt idx="1992">
                  <c:v>82.383847777777248</c:v>
                </c:pt>
                <c:pt idx="1993">
                  <c:v>82.467183888819477</c:v>
                </c:pt>
                <c:pt idx="1994">
                  <c:v>82.5505186110735</c:v>
                </c:pt>
                <c:pt idx="1995">
                  <c:v>82.633854999939587</c:v>
                </c:pt>
                <c:pt idx="1996">
                  <c:v>82.717190277708909</c:v>
                </c:pt>
                <c:pt idx="1997">
                  <c:v>82.800525833302061</c:v>
                </c:pt>
                <c:pt idx="1998">
                  <c:v>82.88444388879671</c:v>
                </c:pt>
                <c:pt idx="1999">
                  <c:v>82.967779999971384</c:v>
                </c:pt>
                <c:pt idx="2000">
                  <c:v>83.051115277740678</c:v>
                </c:pt>
                <c:pt idx="2001">
                  <c:v>83.134450833333858</c:v>
                </c:pt>
                <c:pt idx="2002">
                  <c:v>83.217786111036929</c:v>
                </c:pt>
                <c:pt idx="2003">
                  <c:v>83.301121944453968</c:v>
                </c:pt>
                <c:pt idx="2004">
                  <c:v>83.384429999987276</c:v>
                </c:pt>
                <c:pt idx="2005">
                  <c:v>83.467792499926361</c:v>
                </c:pt>
                <c:pt idx="2006">
                  <c:v>83.551405833297309</c:v>
                </c:pt>
                <c:pt idx="2007">
                  <c:v>83.634741388824239</c:v>
                </c:pt>
                <c:pt idx="2008">
                  <c:v>83.718077222175054</c:v>
                </c:pt>
                <c:pt idx="2009">
                  <c:v>83.801968888839099</c:v>
                </c:pt>
                <c:pt idx="2010">
                  <c:v>83.885303888850729</c:v>
                </c:pt>
                <c:pt idx="2011">
                  <c:v>83.968638888862387</c:v>
                </c:pt>
                <c:pt idx="2012">
                  <c:v>84.05197472214698</c:v>
                </c:pt>
                <c:pt idx="2013">
                  <c:v>84.135309999982525</c:v>
                </c:pt>
                <c:pt idx="2014">
                  <c:v>84.218645833267118</c:v>
                </c:pt>
                <c:pt idx="2015">
                  <c:v>84.301980833344999</c:v>
                </c:pt>
                <c:pt idx="2016">
                  <c:v>84.385316111114292</c:v>
                </c:pt>
                <c:pt idx="2017">
                  <c:v>84.468652222222744</c:v>
                </c:pt>
                <c:pt idx="2018">
                  <c:v>84.551988055507337</c:v>
                </c:pt>
                <c:pt idx="2019">
                  <c:v>84.635323333276631</c:v>
                </c:pt>
                <c:pt idx="2020">
                  <c:v>84.718658611112176</c:v>
                </c:pt>
                <c:pt idx="2021">
                  <c:v>84.801994444396769</c:v>
                </c:pt>
                <c:pt idx="2022">
                  <c:v>84.885329722232285</c:v>
                </c:pt>
                <c:pt idx="2023">
                  <c:v>84.968665277759243</c:v>
                </c:pt>
                <c:pt idx="2024">
                  <c:v>85.052000833352395</c:v>
                </c:pt>
                <c:pt idx="2025">
                  <c:v>85.135336388879352</c:v>
                </c:pt>
                <c:pt idx="2026">
                  <c:v>85.218672777679245</c:v>
                </c:pt>
                <c:pt idx="2027">
                  <c:v>85.302007499999462</c:v>
                </c:pt>
                <c:pt idx="2028">
                  <c:v>85.38534305552642</c:v>
                </c:pt>
                <c:pt idx="2029">
                  <c:v>85.468678888877236</c:v>
                </c:pt>
                <c:pt idx="2030">
                  <c:v>85.552014166646529</c:v>
                </c:pt>
                <c:pt idx="2031">
                  <c:v>85.635349166591965</c:v>
                </c:pt>
                <c:pt idx="2032">
                  <c:v>85.718685000009003</c:v>
                </c:pt>
                <c:pt idx="2033">
                  <c:v>85.802020833293597</c:v>
                </c:pt>
                <c:pt idx="2034">
                  <c:v>85.885356111129113</c:v>
                </c:pt>
                <c:pt idx="2035">
                  <c:v>85.968691388832212</c:v>
                </c:pt>
                <c:pt idx="2036">
                  <c:v>86.052027500006886</c:v>
                </c:pt>
                <c:pt idx="2037">
                  <c:v>86.135334999958673</c:v>
                </c:pt>
                <c:pt idx="2038">
                  <c:v>86.218698055479251</c:v>
                </c:pt>
                <c:pt idx="2039">
                  <c:v>86.302312222189386</c:v>
                </c:pt>
                <c:pt idx="2040">
                  <c:v>86.402314166625331</c:v>
                </c:pt>
                <c:pt idx="2041">
                  <c:v>86.485650277733811</c:v>
                </c:pt>
                <c:pt idx="2042">
                  <c:v>86.568985555503104</c:v>
                </c:pt>
                <c:pt idx="2043">
                  <c:v>86.65232138885392</c:v>
                </c:pt>
                <c:pt idx="2044">
                  <c:v>86.735934722158646</c:v>
                </c:pt>
                <c:pt idx="2045">
                  <c:v>86.819269722236527</c:v>
                </c:pt>
                <c:pt idx="2046">
                  <c:v>86.902605277763485</c:v>
                </c:pt>
                <c:pt idx="2047">
                  <c:v>86.985941111048049</c:v>
                </c:pt>
                <c:pt idx="2048">
                  <c:v>87.069248611066087</c:v>
                </c:pt>
                <c:pt idx="2049">
                  <c:v>87.152611944410523</c:v>
                </c:pt>
                <c:pt idx="2050">
                  <c:v>87.235919722186196</c:v>
                </c:pt>
                <c:pt idx="2051">
                  <c:v>87.319255555537012</c:v>
                </c:pt>
                <c:pt idx="2052">
                  <c:v>87.402591388821605</c:v>
                </c:pt>
                <c:pt idx="2053">
                  <c:v>87.485954444408407</c:v>
                </c:pt>
                <c:pt idx="2054">
                  <c:v>87.569261944426444</c:v>
                </c:pt>
                <c:pt idx="2055">
                  <c:v>87.652902777791013</c:v>
                </c:pt>
                <c:pt idx="2056">
                  <c:v>87.736209999985164</c:v>
                </c:pt>
                <c:pt idx="2057">
                  <c:v>87.819573055571993</c:v>
                </c:pt>
                <c:pt idx="2058">
                  <c:v>87.90290944443808</c:v>
                </c:pt>
                <c:pt idx="2059">
                  <c:v>87.986245000031261</c:v>
                </c:pt>
                <c:pt idx="2060">
                  <c:v>88.069580277734332</c:v>
                </c:pt>
                <c:pt idx="2061">
                  <c:v>88.152915833261289</c:v>
                </c:pt>
                <c:pt idx="2062">
                  <c:v>88.236252222193599</c:v>
                </c:pt>
                <c:pt idx="2063">
                  <c:v>88.319585833284577</c:v>
                </c:pt>
                <c:pt idx="2064">
                  <c:v>88.402894722157043</c:v>
                </c:pt>
                <c:pt idx="2065">
                  <c:v>88.486257499986237</c:v>
                </c:pt>
                <c:pt idx="2066">
                  <c:v>88.569565833277181</c:v>
                </c:pt>
                <c:pt idx="2067">
                  <c:v>88.652928888863983</c:v>
                </c:pt>
                <c:pt idx="2068">
                  <c:v>88.73626444439094</c:v>
                </c:pt>
                <c:pt idx="2069">
                  <c:v>88.819599999984092</c:v>
                </c:pt>
                <c:pt idx="2070">
                  <c:v>88.902935833268685</c:v>
                </c:pt>
                <c:pt idx="2071">
                  <c:v>88.98627111110423</c:v>
                </c:pt>
                <c:pt idx="2072">
                  <c:v>89.069606666631159</c:v>
                </c:pt>
                <c:pt idx="2073">
                  <c:v>89.152942499981975</c:v>
                </c:pt>
                <c:pt idx="2074">
                  <c:v>89.236276666654476</c:v>
                </c:pt>
                <c:pt idx="2075">
                  <c:v>89.319613333278227</c:v>
                </c:pt>
                <c:pt idx="2076">
                  <c:v>89.402949166629043</c:v>
                </c:pt>
                <c:pt idx="2077">
                  <c:v>89.486284166640701</c:v>
                </c:pt>
                <c:pt idx="2078">
                  <c:v>89.569619999991517</c:v>
                </c:pt>
                <c:pt idx="2079">
                  <c:v>89.65295527776081</c:v>
                </c:pt>
                <c:pt idx="2080">
                  <c:v>89.736290833353991</c:v>
                </c:pt>
                <c:pt idx="2081">
                  <c:v>89.819626666638584</c:v>
                </c:pt>
                <c:pt idx="2082">
                  <c:v>89.902961666584019</c:v>
                </c:pt>
                <c:pt idx="2083">
                  <c:v>89.986297777758693</c:v>
                </c:pt>
                <c:pt idx="2084">
                  <c:v>90.069632777704129</c:v>
                </c:pt>
                <c:pt idx="2085">
                  <c:v>90.152968611121167</c:v>
                </c:pt>
                <c:pt idx="2086">
                  <c:v>90.236303611066603</c:v>
                </c:pt>
                <c:pt idx="2087">
                  <c:v>90.319639444351196</c:v>
                </c:pt>
                <c:pt idx="2088">
                  <c:v>90.402974999944377</c:v>
                </c:pt>
                <c:pt idx="2089">
                  <c:v>90.486310555471306</c:v>
                </c:pt>
                <c:pt idx="2090">
                  <c:v>90.569646388888373</c:v>
                </c:pt>
                <c:pt idx="2091">
                  <c:v>90.652981666591444</c:v>
                </c:pt>
                <c:pt idx="2092">
                  <c:v>90.736317222184596</c:v>
                </c:pt>
                <c:pt idx="2093">
                  <c:v>90.819652499953918</c:v>
                </c:pt>
                <c:pt idx="2094">
                  <c:v>90.902988055480847</c:v>
                </c:pt>
                <c:pt idx="2095">
                  <c:v>90.986323333316392</c:v>
                </c:pt>
                <c:pt idx="2096">
                  <c:v>91.069659166600957</c:v>
                </c:pt>
                <c:pt idx="2097">
                  <c:v>91.152994722194137</c:v>
                </c:pt>
                <c:pt idx="2098">
                  <c:v>91.236329999963431</c:v>
                </c:pt>
                <c:pt idx="2099">
                  <c:v>91.319665833314247</c:v>
                </c:pt>
                <c:pt idx="2100">
                  <c:v>91.403001388841204</c:v>
                </c:pt>
                <c:pt idx="2101">
                  <c:v>91.486614444388294</c:v>
                </c:pt>
                <c:pt idx="2102">
                  <c:v>91.569949722223811</c:v>
                </c:pt>
                <c:pt idx="2103">
                  <c:v>91.653285555508404</c:v>
                </c:pt>
                <c:pt idx="2104">
                  <c:v>91.736621111101584</c:v>
                </c:pt>
                <c:pt idx="2105">
                  <c:v>91.819956944386178</c:v>
                </c:pt>
                <c:pt idx="2106">
                  <c:v>91.903292222221694</c:v>
                </c:pt>
                <c:pt idx="2107">
                  <c:v>91.986628055506287</c:v>
                </c:pt>
                <c:pt idx="2108">
                  <c:v>92.06996388879088</c:v>
                </c:pt>
                <c:pt idx="2109">
                  <c:v>92.153298888868761</c:v>
                </c:pt>
                <c:pt idx="2110">
                  <c:v>92.236634166638055</c:v>
                </c:pt>
                <c:pt idx="2111">
                  <c:v>92.319969444473571</c:v>
                </c:pt>
                <c:pt idx="2112">
                  <c:v>92.403305277758164</c:v>
                </c:pt>
                <c:pt idx="2113">
                  <c:v>92.4866402777036</c:v>
                </c:pt>
                <c:pt idx="2114">
                  <c:v>92.569976388878302</c:v>
                </c:pt>
                <c:pt idx="2115">
                  <c:v>92.653311666647596</c:v>
                </c:pt>
                <c:pt idx="2116">
                  <c:v>92.736647499998412</c:v>
                </c:pt>
                <c:pt idx="2117">
                  <c:v>92.81998305552537</c:v>
                </c:pt>
                <c:pt idx="2118">
                  <c:v>92.903318333360886</c:v>
                </c:pt>
                <c:pt idx="2119">
                  <c:v>92.986653888887815</c:v>
                </c:pt>
                <c:pt idx="2120">
                  <c:v>93.069989444480996</c:v>
                </c:pt>
                <c:pt idx="2121">
                  <c:v>93.153325000007953</c:v>
                </c:pt>
                <c:pt idx="2122">
                  <c:v>93.236660555534883</c:v>
                </c:pt>
                <c:pt idx="2123">
                  <c:v>93.319995833304205</c:v>
                </c:pt>
                <c:pt idx="2124">
                  <c:v>93.403331944412656</c:v>
                </c:pt>
                <c:pt idx="2125">
                  <c:v>93.486667777763472</c:v>
                </c:pt>
                <c:pt idx="2126">
                  <c:v>93.570002222193608</c:v>
                </c:pt>
                <c:pt idx="2127">
                  <c:v>93.653337777720566</c:v>
                </c:pt>
                <c:pt idx="2128">
                  <c:v>93.736673611071382</c:v>
                </c:pt>
                <c:pt idx="2129">
                  <c:v>93.820009166598311</c:v>
                </c:pt>
                <c:pt idx="2130">
                  <c:v>93.903344722191491</c:v>
                </c:pt>
                <c:pt idx="2131">
                  <c:v>93.986680277718449</c:v>
                </c:pt>
                <c:pt idx="2132">
                  <c:v>94.070015833311601</c:v>
                </c:pt>
                <c:pt idx="2133">
                  <c:v>94.153351388838558</c:v>
                </c:pt>
                <c:pt idx="2134">
                  <c:v>94.236686388850217</c:v>
                </c:pt>
                <c:pt idx="2135">
                  <c:v>94.320022222201032</c:v>
                </c:pt>
                <c:pt idx="2136">
                  <c:v>94.403357777727962</c:v>
                </c:pt>
                <c:pt idx="2137">
                  <c:v>94.486693333321142</c:v>
                </c:pt>
                <c:pt idx="2138">
                  <c:v>94.570029444429622</c:v>
                </c:pt>
                <c:pt idx="2139">
                  <c:v>94.653364166683616</c:v>
                </c:pt>
                <c:pt idx="2140">
                  <c:v>94.736699999968209</c:v>
                </c:pt>
                <c:pt idx="2141">
                  <c:v>94.820035277737503</c:v>
                </c:pt>
                <c:pt idx="2142">
                  <c:v>94.920038055512634</c:v>
                </c:pt>
                <c:pt idx="2143">
                  <c:v>95.003373333281928</c:v>
                </c:pt>
                <c:pt idx="2144">
                  <c:v>95.086709166632772</c:v>
                </c:pt>
                <c:pt idx="2145">
                  <c:v>95.170044444402066</c:v>
                </c:pt>
                <c:pt idx="2146">
                  <c:v>95.253379999995218</c:v>
                </c:pt>
                <c:pt idx="2147">
                  <c:v>95.336687500013255</c:v>
                </c:pt>
                <c:pt idx="2148">
                  <c:v>95.420051111049133</c:v>
                </c:pt>
                <c:pt idx="2149">
                  <c:v>95.503386666642285</c:v>
                </c:pt>
                <c:pt idx="2150">
                  <c:v>95.586722222169243</c:v>
                </c:pt>
                <c:pt idx="2151">
                  <c:v>95.670057222180901</c:v>
                </c:pt>
                <c:pt idx="2152">
                  <c:v>95.753393055531717</c:v>
                </c:pt>
                <c:pt idx="2153">
                  <c:v>95.836729166640168</c:v>
                </c:pt>
                <c:pt idx="2154">
                  <c:v>95.920064722167126</c:v>
                </c:pt>
                <c:pt idx="2155">
                  <c:v>96.003372222185135</c:v>
                </c:pt>
                <c:pt idx="2156">
                  <c:v>96.086734999948078</c:v>
                </c:pt>
                <c:pt idx="2157">
                  <c:v>96.170070555475036</c:v>
                </c:pt>
                <c:pt idx="2158">
                  <c:v>96.253378611074567</c:v>
                </c:pt>
                <c:pt idx="2159">
                  <c:v>96.33674138883751</c:v>
                </c:pt>
                <c:pt idx="2160">
                  <c:v>96.420076944364439</c:v>
                </c:pt>
                <c:pt idx="2161">
                  <c:v>96.503412499957619</c:v>
                </c:pt>
                <c:pt idx="2162">
                  <c:v>96.586748333242213</c:v>
                </c:pt>
                <c:pt idx="2163">
                  <c:v>96.670083611077729</c:v>
                </c:pt>
                <c:pt idx="2164">
                  <c:v>96.753419166604687</c:v>
                </c:pt>
                <c:pt idx="2165">
                  <c:v>96.836754722197838</c:v>
                </c:pt>
                <c:pt idx="2166">
                  <c:v>96.920090555482432</c:v>
                </c:pt>
                <c:pt idx="2167">
                  <c:v>97.003425833317976</c:v>
                </c:pt>
                <c:pt idx="2168">
                  <c:v>97.08676166660257</c:v>
                </c:pt>
                <c:pt idx="2169">
                  <c:v>97.170097777777244</c:v>
                </c:pt>
                <c:pt idx="2170">
                  <c:v>97.253433055546537</c:v>
                </c:pt>
                <c:pt idx="2171">
                  <c:v>97.336739999983052</c:v>
                </c:pt>
                <c:pt idx="2172">
                  <c:v>97.420103888842789</c:v>
                </c:pt>
                <c:pt idx="2173">
                  <c:v>97.503439166612083</c:v>
                </c:pt>
                <c:pt idx="2174">
                  <c:v>97.586746944387755</c:v>
                </c:pt>
                <c:pt idx="2175">
                  <c:v>97.670109999974557</c:v>
                </c:pt>
                <c:pt idx="2176">
                  <c:v>97.753445555501514</c:v>
                </c:pt>
                <c:pt idx="2177">
                  <c:v>97.836781111094695</c:v>
                </c:pt>
                <c:pt idx="2178">
                  <c:v>97.920116388863988</c:v>
                </c:pt>
                <c:pt idx="2179">
                  <c:v>98.003452222214804</c:v>
                </c:pt>
                <c:pt idx="2180">
                  <c:v>98.086787777741762</c:v>
                </c:pt>
                <c:pt idx="2181">
                  <c:v>98.170123055511056</c:v>
                </c:pt>
                <c:pt idx="2182">
                  <c:v>98.253458333346572</c:v>
                </c:pt>
                <c:pt idx="2183">
                  <c:v>98.336794166631165</c:v>
                </c:pt>
                <c:pt idx="2184">
                  <c:v>98.42012944446671</c:v>
                </c:pt>
                <c:pt idx="2185">
                  <c:v>98.503464999993639</c:v>
                </c:pt>
                <c:pt idx="2186">
                  <c:v>98.586800555586819</c:v>
                </c:pt>
                <c:pt idx="2187">
                  <c:v>98.670136944386684</c:v>
                </c:pt>
                <c:pt idx="2188">
                  <c:v>98.753472499979864</c:v>
                </c:pt>
                <c:pt idx="2189">
                  <c:v>98.83680694441</c:v>
                </c:pt>
                <c:pt idx="2190">
                  <c:v>98.920142499936958</c:v>
                </c:pt>
                <c:pt idx="2191">
                  <c:v>99.003478333353996</c:v>
                </c:pt>
                <c:pt idx="2192">
                  <c:v>99.086813611057067</c:v>
                </c:pt>
                <c:pt idx="2193">
                  <c:v>99.170149166650248</c:v>
                </c:pt>
                <c:pt idx="2194">
                  <c:v>99.253485000001064</c:v>
                </c:pt>
                <c:pt idx="2195">
                  <c:v>99.336820555527993</c:v>
                </c:pt>
                <c:pt idx="2196">
                  <c:v>99.420155833297315</c:v>
                </c:pt>
                <c:pt idx="2197">
                  <c:v>99.503491388824244</c:v>
                </c:pt>
                <c:pt idx="2198">
                  <c:v>99.586826666659789</c:v>
                </c:pt>
                <c:pt idx="2199">
                  <c:v>99.67016277776824</c:v>
                </c:pt>
                <c:pt idx="2200">
                  <c:v>99.753497777779899</c:v>
                </c:pt>
                <c:pt idx="2201">
                  <c:v>99.836833611064492</c:v>
                </c:pt>
                <c:pt idx="2202">
                  <c:v>99.920169166591421</c:v>
                </c:pt>
                <c:pt idx="2203">
                  <c:v>100.00350444442697</c:v>
                </c:pt>
                <c:pt idx="2204">
                  <c:v>100.08684055553542</c:v>
                </c:pt>
                <c:pt idx="2205">
                  <c:v>100.17017527778944</c:v>
                </c:pt>
                <c:pt idx="2206">
                  <c:v>100.25351111107403</c:v>
                </c:pt>
                <c:pt idx="2207">
                  <c:v>100.33684638890955</c:v>
                </c:pt>
                <c:pt idx="2208">
                  <c:v>100.42018222219414</c:v>
                </c:pt>
                <c:pt idx="2209">
                  <c:v>100.50351722213958</c:v>
                </c:pt>
                <c:pt idx="2210">
                  <c:v>100.58685305555662</c:v>
                </c:pt>
                <c:pt idx="2211">
                  <c:v>100.67018861108357</c:v>
                </c:pt>
                <c:pt idx="2212">
                  <c:v>100.75352444443439</c:v>
                </c:pt>
                <c:pt idx="2213">
                  <c:v>100.83686055554284</c:v>
                </c:pt>
                <c:pt idx="2214">
                  <c:v>100.92019472214912</c:v>
                </c:pt>
                <c:pt idx="2215">
                  <c:v>101.00353055549994</c:v>
                </c:pt>
                <c:pt idx="2216">
                  <c:v>101.08686638885075</c:v>
                </c:pt>
                <c:pt idx="2217">
                  <c:v>101.1702019444439</c:v>
                </c:pt>
                <c:pt idx="2218">
                  <c:v>101.25353694438934</c:v>
                </c:pt>
                <c:pt idx="2219">
                  <c:v>101.33687249998252</c:v>
                </c:pt>
                <c:pt idx="2220">
                  <c:v>101.42020805550945</c:v>
                </c:pt>
                <c:pt idx="2221">
                  <c:v>101.50354416668415</c:v>
                </c:pt>
                <c:pt idx="2222">
                  <c:v>101.58687999996874</c:v>
                </c:pt>
                <c:pt idx="2223">
                  <c:v>101.67021527773804</c:v>
                </c:pt>
                <c:pt idx="2224">
                  <c:v>101.75354999999206</c:v>
                </c:pt>
                <c:pt idx="2225">
                  <c:v>101.8368844444222</c:v>
                </c:pt>
                <c:pt idx="2226">
                  <c:v>101.92022111111217</c:v>
                </c:pt>
                <c:pt idx="2227">
                  <c:v>102.00355611112383</c:v>
                </c:pt>
                <c:pt idx="2228">
                  <c:v>102.08689222216606</c:v>
                </c:pt>
                <c:pt idx="2229">
                  <c:v>102.17022805551687</c:v>
                </c:pt>
                <c:pt idx="2230">
                  <c:v>102.2535627777709</c:v>
                </c:pt>
                <c:pt idx="2231">
                  <c:v>102.33689888887935</c:v>
                </c:pt>
                <c:pt idx="2232">
                  <c:v>102.42020694441266</c:v>
                </c:pt>
                <c:pt idx="2233">
                  <c:v>102.50356972224182</c:v>
                </c:pt>
                <c:pt idx="2234">
                  <c:v>102.58690611104171</c:v>
                </c:pt>
                <c:pt idx="2235">
                  <c:v>102.67024083329571</c:v>
                </c:pt>
                <c:pt idx="2236">
                  <c:v>102.75357499990199</c:v>
                </c:pt>
                <c:pt idx="2237">
                  <c:v>102.83691222217348</c:v>
                </c:pt>
                <c:pt idx="2238">
                  <c:v>102.920247500009</c:v>
                </c:pt>
                <c:pt idx="2239">
                  <c:v>103.00358305553596</c:v>
                </c:pt>
                <c:pt idx="2240">
                  <c:v>103.08691916664441</c:v>
                </c:pt>
                <c:pt idx="2241">
                  <c:v>103.17025416665606</c:v>
                </c:pt>
                <c:pt idx="2242">
                  <c:v>103.25358944442536</c:v>
                </c:pt>
                <c:pt idx="2243">
                  <c:v>103.33692472219468</c:v>
                </c:pt>
                <c:pt idx="2244">
                  <c:v>103.43692749996981</c:v>
                </c:pt>
                <c:pt idx="2245">
                  <c:v>103.52026333332063</c:v>
                </c:pt>
                <c:pt idx="2246">
                  <c:v>103.60359888884756</c:v>
                </c:pt>
                <c:pt idx="2247">
                  <c:v>103.68693444444074</c:v>
                </c:pt>
                <c:pt idx="2248">
                  <c:v>103.7702699999677</c:v>
                </c:pt>
                <c:pt idx="2249">
                  <c:v>103.85360499997932</c:v>
                </c:pt>
                <c:pt idx="2250">
                  <c:v>103.9369411110878</c:v>
                </c:pt>
                <c:pt idx="2251">
                  <c:v>104.0202763888571</c:v>
                </c:pt>
                <c:pt idx="2252">
                  <c:v>104.10361194445028</c:v>
                </c:pt>
                <c:pt idx="2253">
                  <c:v>104.18694722221957</c:v>
                </c:pt>
                <c:pt idx="2254">
                  <c:v>104.27028333332802</c:v>
                </c:pt>
                <c:pt idx="2255">
                  <c:v>104.35361888885498</c:v>
                </c:pt>
                <c:pt idx="2256">
                  <c:v>104.43695444438194</c:v>
                </c:pt>
                <c:pt idx="2257">
                  <c:v>104.52028972221746</c:v>
                </c:pt>
                <c:pt idx="2258">
                  <c:v>104.60362527774441</c:v>
                </c:pt>
                <c:pt idx="2259">
                  <c:v>104.68696055557993</c:v>
                </c:pt>
                <c:pt idx="2260">
                  <c:v>104.77029611110686</c:v>
                </c:pt>
                <c:pt idx="2261">
                  <c:v>104.8536319444577</c:v>
                </c:pt>
                <c:pt idx="2262">
                  <c:v>104.93696694440311</c:v>
                </c:pt>
                <c:pt idx="2263">
                  <c:v>105.02030277775393</c:v>
                </c:pt>
                <c:pt idx="2264">
                  <c:v>105.10363888886241</c:v>
                </c:pt>
                <c:pt idx="2265">
                  <c:v>105.1869741666317</c:v>
                </c:pt>
                <c:pt idx="2266">
                  <c:v>105.27030916664336</c:v>
                </c:pt>
                <c:pt idx="2267">
                  <c:v>105.35364472217029</c:v>
                </c:pt>
                <c:pt idx="2268">
                  <c:v>105.43698083334499</c:v>
                </c:pt>
                <c:pt idx="2269">
                  <c:v>105.52031611111428</c:v>
                </c:pt>
                <c:pt idx="2270">
                  <c:v>105.60365166664124</c:v>
                </c:pt>
                <c:pt idx="2271">
                  <c:v>105.68698722223442</c:v>
                </c:pt>
                <c:pt idx="2272">
                  <c:v>105.77032249993749</c:v>
                </c:pt>
                <c:pt idx="2273">
                  <c:v>105.85365833335453</c:v>
                </c:pt>
                <c:pt idx="2274">
                  <c:v>105.9369936110576</c:v>
                </c:pt>
                <c:pt idx="2275">
                  <c:v>106.02032916665078</c:v>
                </c:pt>
                <c:pt idx="2276">
                  <c:v>106.10366472217771</c:v>
                </c:pt>
                <c:pt idx="2277">
                  <c:v>106.18700027770467</c:v>
                </c:pt>
                <c:pt idx="2278">
                  <c:v>106.27033555554019</c:v>
                </c:pt>
                <c:pt idx="2279">
                  <c:v>106.35367111106714</c:v>
                </c:pt>
                <c:pt idx="2280">
                  <c:v>106.43700638890266</c:v>
                </c:pt>
                <c:pt idx="2281">
                  <c:v>106.52034305552641</c:v>
                </c:pt>
                <c:pt idx="2282">
                  <c:v>106.60367777778043</c:v>
                </c:pt>
                <c:pt idx="2283">
                  <c:v>106.68701361106503</c:v>
                </c:pt>
                <c:pt idx="2284">
                  <c:v>106.77034888883432</c:v>
                </c:pt>
                <c:pt idx="2285">
                  <c:v>106.8536844444275</c:v>
                </c:pt>
                <c:pt idx="2286">
                  <c:v>106.93701944437291</c:v>
                </c:pt>
                <c:pt idx="2287">
                  <c:v>107.02035527778997</c:v>
                </c:pt>
                <c:pt idx="2288">
                  <c:v>107.10366361108092</c:v>
                </c:pt>
                <c:pt idx="2289">
                  <c:v>107.18699916660785</c:v>
                </c:pt>
                <c:pt idx="2290">
                  <c:v>107.27036166661316</c:v>
                </c:pt>
                <c:pt idx="2291">
                  <c:v>107.35369777772161</c:v>
                </c:pt>
                <c:pt idx="2292">
                  <c:v>107.43703333331479</c:v>
                </c:pt>
                <c:pt idx="2293">
                  <c:v>107.52036861108408</c:v>
                </c:pt>
                <c:pt idx="2294">
                  <c:v>107.60367638885975</c:v>
                </c:pt>
                <c:pt idx="2295">
                  <c:v>107.68701194445293</c:v>
                </c:pt>
                <c:pt idx="2296">
                  <c:v>107.77034749997986</c:v>
                </c:pt>
                <c:pt idx="2297">
                  <c:v>107.85396083335081</c:v>
                </c:pt>
                <c:pt idx="2298">
                  <c:v>107.93732500003443</c:v>
                </c:pt>
                <c:pt idx="2299">
                  <c:v>108.0206319444047</c:v>
                </c:pt>
                <c:pt idx="2300">
                  <c:v>108.10399527774916</c:v>
                </c:pt>
                <c:pt idx="2301">
                  <c:v>108.18733111109998</c:v>
                </c:pt>
                <c:pt idx="2302">
                  <c:v>108.27063916663329</c:v>
                </c:pt>
                <c:pt idx="2303">
                  <c:v>108.35400194446245</c:v>
                </c:pt>
                <c:pt idx="2304">
                  <c:v>108.43733777774705</c:v>
                </c:pt>
                <c:pt idx="2305">
                  <c:v>108.52064527776506</c:v>
                </c:pt>
                <c:pt idx="2306">
                  <c:v>108.60398111104965</c:v>
                </c:pt>
                <c:pt idx="2307">
                  <c:v>108.68734416663648</c:v>
                </c:pt>
                <c:pt idx="2308">
                  <c:v>108.77067944440577</c:v>
                </c:pt>
                <c:pt idx="2309">
                  <c:v>108.85457027773063</c:v>
                </c:pt>
                <c:pt idx="2310">
                  <c:v>108.93790611101522</c:v>
                </c:pt>
                <c:pt idx="2311">
                  <c:v>109.02124138885074</c:v>
                </c:pt>
                <c:pt idx="2312">
                  <c:v>109.1045769443777</c:v>
                </c:pt>
                <c:pt idx="2313">
                  <c:v>109.18788472215334</c:v>
                </c:pt>
                <c:pt idx="2314">
                  <c:v>109.27122027774652</c:v>
                </c:pt>
                <c:pt idx="2315">
                  <c:v>109.35455611109734</c:v>
                </c:pt>
                <c:pt idx="2316">
                  <c:v>109.43789138886663</c:v>
                </c:pt>
                <c:pt idx="2317">
                  <c:v>109.52125472214487</c:v>
                </c:pt>
                <c:pt idx="2318">
                  <c:v>109.60459027773805</c:v>
                </c:pt>
                <c:pt idx="2319">
                  <c:v>109.68792583326498</c:v>
                </c:pt>
                <c:pt idx="2320">
                  <c:v>109.7712616666158</c:v>
                </c:pt>
                <c:pt idx="2321">
                  <c:v>109.85515249994066</c:v>
                </c:pt>
                <c:pt idx="2322">
                  <c:v>109.93848777777617</c:v>
                </c:pt>
                <c:pt idx="2323">
                  <c:v>110.02182333330313</c:v>
                </c:pt>
                <c:pt idx="2324">
                  <c:v>110.10515916658773</c:v>
                </c:pt>
                <c:pt idx="2325">
                  <c:v>110.18849472218091</c:v>
                </c:pt>
                <c:pt idx="2326">
                  <c:v>110.27183027770783</c:v>
                </c:pt>
                <c:pt idx="2327">
                  <c:v>110.35516583330102</c:v>
                </c:pt>
                <c:pt idx="2328">
                  <c:v>110.43850138882797</c:v>
                </c:pt>
                <c:pt idx="2329">
                  <c:v>110.52183638890585</c:v>
                </c:pt>
                <c:pt idx="2330">
                  <c:v>110.60514500002066</c:v>
                </c:pt>
                <c:pt idx="2331">
                  <c:v>110.68850777771738</c:v>
                </c:pt>
                <c:pt idx="2332">
                  <c:v>110.77237111104859</c:v>
                </c:pt>
                <c:pt idx="2333">
                  <c:v>110.85573444439305</c:v>
                </c:pt>
                <c:pt idx="2334">
                  <c:v>110.93907083332539</c:v>
                </c:pt>
                <c:pt idx="2335">
                  <c:v>111.02240555551316</c:v>
                </c:pt>
                <c:pt idx="2336">
                  <c:v>111.10574138886398</c:v>
                </c:pt>
                <c:pt idx="2337">
                  <c:v>111.18907694439093</c:v>
                </c:pt>
                <c:pt idx="2338">
                  <c:v>111.27241194440259</c:v>
                </c:pt>
                <c:pt idx="2339">
                  <c:v>111.35574777775341</c:v>
                </c:pt>
                <c:pt idx="2340">
                  <c:v>111.4390830555227</c:v>
                </c:pt>
                <c:pt idx="2341">
                  <c:v>111.52241888887352</c:v>
                </c:pt>
                <c:pt idx="2342">
                  <c:v>111.60575444440047</c:v>
                </c:pt>
                <c:pt idx="2343">
                  <c:v>111.68908972223599</c:v>
                </c:pt>
                <c:pt idx="2344">
                  <c:v>111.77298083331848</c:v>
                </c:pt>
                <c:pt idx="2345">
                  <c:v>111.85631666666933</c:v>
                </c:pt>
                <c:pt idx="2346">
                  <c:v>111.95631888886294</c:v>
                </c:pt>
                <c:pt idx="2347">
                  <c:v>112.03965499990517</c:v>
                </c:pt>
                <c:pt idx="2348">
                  <c:v>112.12298999998305</c:v>
                </c:pt>
                <c:pt idx="2349">
                  <c:v>112.20632555550998</c:v>
                </c:pt>
                <c:pt idx="2350">
                  <c:v>112.28966055558789</c:v>
                </c:pt>
                <c:pt idx="2351">
                  <c:v>112.37299722214539</c:v>
                </c:pt>
                <c:pt idx="2352">
                  <c:v>112.4563322222233</c:v>
                </c:pt>
                <c:pt idx="2353">
                  <c:v>112.53966805550786</c:v>
                </c:pt>
                <c:pt idx="2354">
                  <c:v>112.62300305551952</c:v>
                </c:pt>
                <c:pt idx="2355">
                  <c:v>112.70717194444603</c:v>
                </c:pt>
                <c:pt idx="2356">
                  <c:v>112.79050749997299</c:v>
                </c:pt>
                <c:pt idx="2357">
                  <c:v>112.87384305556614</c:v>
                </c:pt>
                <c:pt idx="2358">
                  <c:v>112.9571786110931</c:v>
                </c:pt>
                <c:pt idx="2359">
                  <c:v>113.04048666662641</c:v>
                </c:pt>
                <c:pt idx="2360">
                  <c:v>113.12384972221321</c:v>
                </c:pt>
                <c:pt idx="2361">
                  <c:v>113.20718527774017</c:v>
                </c:pt>
                <c:pt idx="2362">
                  <c:v>113.29052111109098</c:v>
                </c:pt>
                <c:pt idx="2363">
                  <c:v>113.37385638886028</c:v>
                </c:pt>
                <c:pt idx="2364">
                  <c:v>113.45719249996873</c:v>
                </c:pt>
                <c:pt idx="2365">
                  <c:v>113.54052749998039</c:v>
                </c:pt>
                <c:pt idx="2366">
                  <c:v>113.62386305557357</c:v>
                </c:pt>
                <c:pt idx="2367">
                  <c:v>113.70830944445399</c:v>
                </c:pt>
                <c:pt idx="2368">
                  <c:v>113.79164472215706</c:v>
                </c:pt>
                <c:pt idx="2369">
                  <c:v>113.8749805555741</c:v>
                </c:pt>
                <c:pt idx="2370">
                  <c:v>113.95831611110106</c:v>
                </c:pt>
                <c:pt idx="2371">
                  <c:v>114.04165166669421</c:v>
                </c:pt>
                <c:pt idx="2372">
                  <c:v>114.12498722222116</c:v>
                </c:pt>
                <c:pt idx="2373">
                  <c:v>114.20832277781435</c:v>
                </c:pt>
                <c:pt idx="2374">
                  <c:v>114.29165833334127</c:v>
                </c:pt>
                <c:pt idx="2375">
                  <c:v>114.37499361104435</c:v>
                </c:pt>
                <c:pt idx="2376">
                  <c:v>114.45830138882002</c:v>
                </c:pt>
                <c:pt idx="2377">
                  <c:v>114.54166499998834</c:v>
                </c:pt>
                <c:pt idx="2378">
                  <c:v>114.62527777777777</c:v>
                </c:pt>
                <c:pt idx="2379">
                  <c:v>114.70861361106236</c:v>
                </c:pt>
                <c:pt idx="2380">
                  <c:v>114.7919494444794</c:v>
                </c:pt>
                <c:pt idx="2381">
                  <c:v>114.87528444442484</c:v>
                </c:pt>
                <c:pt idx="2382">
                  <c:v>114.95861972219413</c:v>
                </c:pt>
                <c:pt idx="2383">
                  <c:v>115.04195527778731</c:v>
                </c:pt>
                <c:pt idx="2384">
                  <c:v>115.12529083331427</c:v>
                </c:pt>
                <c:pt idx="2385">
                  <c:v>115.20862638890742</c:v>
                </c:pt>
                <c:pt idx="2386">
                  <c:v>115.29196166661052</c:v>
                </c:pt>
                <c:pt idx="2387">
                  <c:v>115.37529777771897</c:v>
                </c:pt>
                <c:pt idx="2388">
                  <c:v>115.45863361106979</c:v>
                </c:pt>
                <c:pt idx="2389">
                  <c:v>115.54196861108144</c:v>
                </c:pt>
                <c:pt idx="2390">
                  <c:v>115.62530388885074</c:v>
                </c:pt>
                <c:pt idx="2391">
                  <c:v>115.70863999995922</c:v>
                </c:pt>
                <c:pt idx="2392">
                  <c:v>115.79197444438935</c:v>
                </c:pt>
                <c:pt idx="2393">
                  <c:v>115.87531027774017</c:v>
                </c:pt>
                <c:pt idx="2394">
                  <c:v>115.9586458332671</c:v>
                </c:pt>
                <c:pt idx="2395">
                  <c:v>116.04198166661791</c:v>
                </c:pt>
                <c:pt idx="2396">
                  <c:v>116.12531722214487</c:v>
                </c:pt>
                <c:pt idx="2397">
                  <c:v>116.20865333331955</c:v>
                </c:pt>
                <c:pt idx="2398">
                  <c:v>116.29198861108887</c:v>
                </c:pt>
                <c:pt idx="2399">
                  <c:v>116.37532416668202</c:v>
                </c:pt>
                <c:pt idx="2400">
                  <c:v>116.45866027772428</c:v>
                </c:pt>
                <c:pt idx="2401">
                  <c:v>116.54196749998462</c:v>
                </c:pt>
                <c:pt idx="2402">
                  <c:v>116.62533055550523</c:v>
                </c:pt>
                <c:pt idx="2403">
                  <c:v>116.70866638885605</c:v>
                </c:pt>
                <c:pt idx="2404">
                  <c:v>116.7920024999645</c:v>
                </c:pt>
                <c:pt idx="2405">
                  <c:v>116.87533749997615</c:v>
                </c:pt>
                <c:pt idx="2406">
                  <c:v>116.95867277767923</c:v>
                </c:pt>
                <c:pt idx="2407">
                  <c:v>117.04200833327241</c:v>
                </c:pt>
                <c:pt idx="2408">
                  <c:v>117.1253436110417</c:v>
                </c:pt>
                <c:pt idx="2409">
                  <c:v>117.20867944439252</c:v>
                </c:pt>
                <c:pt idx="2410">
                  <c:v>117.29201472216181</c:v>
                </c:pt>
                <c:pt idx="2411">
                  <c:v>117.37535055551265</c:v>
                </c:pt>
                <c:pt idx="2412">
                  <c:v>117.45868611103958</c:v>
                </c:pt>
                <c:pt idx="2413">
                  <c:v>117.54202166663276</c:v>
                </c:pt>
                <c:pt idx="2414">
                  <c:v>117.62535722215969</c:v>
                </c:pt>
                <c:pt idx="2415">
                  <c:v>117.70869277768665</c:v>
                </c:pt>
                <c:pt idx="2416">
                  <c:v>117.79202805552217</c:v>
                </c:pt>
                <c:pt idx="2417">
                  <c:v>117.87536416663065</c:v>
                </c:pt>
                <c:pt idx="2418">
                  <c:v>117.9586991666423</c:v>
                </c:pt>
                <c:pt idx="2419">
                  <c:v>118.04203472216923</c:v>
                </c:pt>
                <c:pt idx="2420">
                  <c:v>118.12536972218089</c:v>
                </c:pt>
                <c:pt idx="2421">
                  <c:v>118.20870583328937</c:v>
                </c:pt>
                <c:pt idx="2422">
                  <c:v>118.29204166657394</c:v>
                </c:pt>
                <c:pt idx="2423">
                  <c:v>118.37537694440948</c:v>
                </c:pt>
                <c:pt idx="2424">
                  <c:v>118.45871222217878</c:v>
                </c:pt>
                <c:pt idx="2425">
                  <c:v>118.54204805552959</c:v>
                </c:pt>
                <c:pt idx="2426">
                  <c:v>118.62538361105655</c:v>
                </c:pt>
                <c:pt idx="2427">
                  <c:v>118.70871888882584</c:v>
                </c:pt>
                <c:pt idx="2428">
                  <c:v>118.79205444441902</c:v>
                </c:pt>
                <c:pt idx="2429">
                  <c:v>118.87538972218832</c:v>
                </c:pt>
                <c:pt idx="2430">
                  <c:v>118.95872555553913</c:v>
                </c:pt>
                <c:pt idx="2431">
                  <c:v>119.04206111106609</c:v>
                </c:pt>
                <c:pt idx="2432">
                  <c:v>119.12539666665924</c:v>
                </c:pt>
                <c:pt idx="2433">
                  <c:v>119.20873194442856</c:v>
                </c:pt>
                <c:pt idx="2434">
                  <c:v>119.29206777777938</c:v>
                </c:pt>
                <c:pt idx="2435">
                  <c:v>119.37540305554867</c:v>
                </c:pt>
                <c:pt idx="2436">
                  <c:v>119.45901666661103</c:v>
                </c:pt>
                <c:pt idx="2437">
                  <c:v>119.54235194444655</c:v>
                </c:pt>
                <c:pt idx="2438">
                  <c:v>119.62568805548881</c:v>
                </c:pt>
                <c:pt idx="2439">
                  <c:v>119.70902333332432</c:v>
                </c:pt>
                <c:pt idx="2440">
                  <c:v>119.79235888885128</c:v>
                </c:pt>
                <c:pt idx="2441">
                  <c:v>119.8756941666868</c:v>
                </c:pt>
                <c:pt idx="2442">
                  <c:v>119.95902972221376</c:v>
                </c:pt>
                <c:pt idx="2443">
                  <c:v>120.04236499998305</c:v>
                </c:pt>
                <c:pt idx="2444">
                  <c:v>120.12570055557623</c:v>
                </c:pt>
                <c:pt idx="2445">
                  <c:v>120.20903611110316</c:v>
                </c:pt>
                <c:pt idx="2446">
                  <c:v>120.29237166669634</c:v>
                </c:pt>
                <c:pt idx="2447">
                  <c:v>120.37570694439941</c:v>
                </c:pt>
                <c:pt idx="2448">
                  <c:v>120.47571027775606</c:v>
                </c:pt>
                <c:pt idx="2449">
                  <c:v>120.55904583328299</c:v>
                </c:pt>
                <c:pt idx="2450">
                  <c:v>120.64238083329465</c:v>
                </c:pt>
                <c:pt idx="2451">
                  <c:v>120.72571666664547</c:v>
                </c:pt>
                <c:pt idx="2452">
                  <c:v>120.80905194441476</c:v>
                </c:pt>
                <c:pt idx="2453">
                  <c:v>120.89238722225031</c:v>
                </c:pt>
                <c:pt idx="2454">
                  <c:v>120.9757230555349</c:v>
                </c:pt>
                <c:pt idx="2455">
                  <c:v>121.05905805548034</c:v>
                </c:pt>
                <c:pt idx="2456">
                  <c:v>121.14239416665501</c:v>
                </c:pt>
                <c:pt idx="2457">
                  <c:v>121.22572972218197</c:v>
                </c:pt>
                <c:pt idx="2458">
                  <c:v>121.30906527777512</c:v>
                </c:pt>
                <c:pt idx="2459">
                  <c:v>121.39240083330208</c:v>
                </c:pt>
                <c:pt idx="2460">
                  <c:v>121.47573611113759</c:v>
                </c:pt>
                <c:pt idx="2461">
                  <c:v>121.55907194442219</c:v>
                </c:pt>
                <c:pt idx="2462">
                  <c:v>121.64240722225773</c:v>
                </c:pt>
                <c:pt idx="2463">
                  <c:v>121.72574222220314</c:v>
                </c:pt>
                <c:pt idx="2464">
                  <c:v>121.80907805548773</c:v>
                </c:pt>
                <c:pt idx="2465">
                  <c:v>121.89241416666243</c:v>
                </c:pt>
                <c:pt idx="2466">
                  <c:v>121.97574944443173</c:v>
                </c:pt>
                <c:pt idx="2467">
                  <c:v>122.05908500002491</c:v>
                </c:pt>
                <c:pt idx="2468">
                  <c:v>122.1424208333095</c:v>
                </c:pt>
                <c:pt idx="2469">
                  <c:v>122.22572833326129</c:v>
                </c:pt>
                <c:pt idx="2470">
                  <c:v>122.30909138884809</c:v>
                </c:pt>
                <c:pt idx="2471">
                  <c:v>122.39242694437505</c:v>
                </c:pt>
                <c:pt idx="2472">
                  <c:v>122.47576222221056</c:v>
                </c:pt>
                <c:pt idx="2473">
                  <c:v>122.55907027774387</c:v>
                </c:pt>
                <c:pt idx="2474">
                  <c:v>122.64243333333067</c:v>
                </c:pt>
                <c:pt idx="2475">
                  <c:v>122.72576944443915</c:v>
                </c:pt>
                <c:pt idx="2476">
                  <c:v>122.80910472214222</c:v>
                </c:pt>
                <c:pt idx="2477">
                  <c:v>122.89243999997774</c:v>
                </c:pt>
                <c:pt idx="2478">
                  <c:v>122.9757755555047</c:v>
                </c:pt>
                <c:pt idx="2479">
                  <c:v>123.05911138885551</c:v>
                </c:pt>
                <c:pt idx="2480">
                  <c:v>123.14244722220633</c:v>
                </c:pt>
                <c:pt idx="2481">
                  <c:v>123.22578222221799</c:v>
                </c:pt>
                <c:pt idx="2482">
                  <c:v>123.30911777774492</c:v>
                </c:pt>
                <c:pt idx="2483">
                  <c:v>123.39245361109576</c:v>
                </c:pt>
                <c:pt idx="2484">
                  <c:v>123.47578888886505</c:v>
                </c:pt>
                <c:pt idx="2485">
                  <c:v>123.55912416663435</c:v>
                </c:pt>
                <c:pt idx="2486">
                  <c:v>123.6424602777428</c:v>
                </c:pt>
                <c:pt idx="2487">
                  <c:v>123.72579583326976</c:v>
                </c:pt>
                <c:pt idx="2488">
                  <c:v>123.80913111110527</c:v>
                </c:pt>
                <c:pt idx="2489">
                  <c:v>123.8924663888746</c:v>
                </c:pt>
                <c:pt idx="2490">
                  <c:v>123.9757738888926</c:v>
                </c:pt>
                <c:pt idx="2491">
                  <c:v>124.0591097221772</c:v>
                </c:pt>
                <c:pt idx="2492">
                  <c:v>124.1424733332793</c:v>
                </c:pt>
                <c:pt idx="2493">
                  <c:v>124.22580888887248</c:v>
                </c:pt>
                <c:pt idx="2494">
                  <c:v>124.30911666664812</c:v>
                </c:pt>
                <c:pt idx="2495">
                  <c:v>124.39247972223492</c:v>
                </c:pt>
                <c:pt idx="2496">
                  <c:v>124.47581527776188</c:v>
                </c:pt>
                <c:pt idx="2497">
                  <c:v>124.55915083328884</c:v>
                </c:pt>
                <c:pt idx="2498">
                  <c:v>124.6424858333005</c:v>
                </c:pt>
                <c:pt idx="2499">
                  <c:v>124.72582166658506</c:v>
                </c:pt>
                <c:pt idx="2500">
                  <c:v>124.80915750000213</c:v>
                </c:pt>
                <c:pt idx="2501">
                  <c:v>124.89249361104436</c:v>
                </c:pt>
                <c:pt idx="2502">
                  <c:v>124.97582861112224</c:v>
                </c:pt>
                <c:pt idx="2503">
                  <c:v>125.05916388882531</c:v>
                </c:pt>
                <c:pt idx="2504">
                  <c:v>125.14249944435227</c:v>
                </c:pt>
                <c:pt idx="2505">
                  <c:v>125.22639055550098</c:v>
                </c:pt>
                <c:pt idx="2506">
                  <c:v>125.30969833334288</c:v>
                </c:pt>
                <c:pt idx="2507">
                  <c:v>125.39303361104595</c:v>
                </c:pt>
                <c:pt idx="2508">
                  <c:v>125.47639722214805</c:v>
                </c:pt>
                <c:pt idx="2509">
                  <c:v>125.55973277774123</c:v>
                </c:pt>
                <c:pt idx="2510">
                  <c:v>125.64306833326816</c:v>
                </c:pt>
                <c:pt idx="2511">
                  <c:v>125.72637611111006</c:v>
                </c:pt>
                <c:pt idx="2512">
                  <c:v>125.80973999996979</c:v>
                </c:pt>
                <c:pt idx="2513">
                  <c:v>125.89307499991523</c:v>
                </c:pt>
                <c:pt idx="2514">
                  <c:v>125.97641083333227</c:v>
                </c:pt>
                <c:pt idx="2515">
                  <c:v>126.05971805552642</c:v>
                </c:pt>
                <c:pt idx="2516">
                  <c:v>126.14308138887088</c:v>
                </c:pt>
                <c:pt idx="2517">
                  <c:v>126.2266952777571</c:v>
                </c:pt>
                <c:pt idx="2518">
                  <c:v>126.31000277777514</c:v>
                </c:pt>
                <c:pt idx="2519">
                  <c:v>126.39333805547821</c:v>
                </c:pt>
                <c:pt idx="2520">
                  <c:v>126.47670111106501</c:v>
                </c:pt>
                <c:pt idx="2521">
                  <c:v>126.56000833325916</c:v>
                </c:pt>
                <c:pt idx="2522">
                  <c:v>126.64337222218512</c:v>
                </c:pt>
                <c:pt idx="2523">
                  <c:v>126.72670750002067</c:v>
                </c:pt>
                <c:pt idx="2524">
                  <c:v>126.81004277778996</c:v>
                </c:pt>
                <c:pt idx="2525">
                  <c:v>126.89337833331692</c:v>
                </c:pt>
                <c:pt idx="2526">
                  <c:v>126.97668638885023</c:v>
                </c:pt>
                <c:pt idx="2527">
                  <c:v>127.06004944443703</c:v>
                </c:pt>
                <c:pt idx="2528">
                  <c:v>127.14474611103535</c:v>
                </c:pt>
                <c:pt idx="2529">
                  <c:v>127.22808194445238</c:v>
                </c:pt>
                <c:pt idx="2530">
                  <c:v>127.31144555555449</c:v>
                </c:pt>
                <c:pt idx="2531">
                  <c:v>127.39478027774229</c:v>
                </c:pt>
                <c:pt idx="2532">
                  <c:v>127.47811583326921</c:v>
                </c:pt>
                <c:pt idx="2533">
                  <c:v>127.56145111110476</c:v>
                </c:pt>
                <c:pt idx="2534">
                  <c:v>127.64478666663169</c:v>
                </c:pt>
                <c:pt idx="2535">
                  <c:v>127.72812305556403</c:v>
                </c:pt>
                <c:pt idx="2536">
                  <c:v>127.81145861109098</c:v>
                </c:pt>
                <c:pt idx="2537">
                  <c:v>127.89479361103642</c:v>
                </c:pt>
                <c:pt idx="2538">
                  <c:v>127.9781286111143</c:v>
                </c:pt>
                <c:pt idx="2539">
                  <c:v>128.06146388881737</c:v>
                </c:pt>
                <c:pt idx="2540">
                  <c:v>128.14591111110317</c:v>
                </c:pt>
                <c:pt idx="2541">
                  <c:v>128.22924722221163</c:v>
                </c:pt>
                <c:pt idx="2542">
                  <c:v>128.31258166657554</c:v>
                </c:pt>
                <c:pt idx="2543">
                  <c:v>128.39591749999258</c:v>
                </c:pt>
                <c:pt idx="2544">
                  <c:v>128.47925249993801</c:v>
                </c:pt>
                <c:pt idx="2545">
                  <c:v>128.56258888887035</c:v>
                </c:pt>
                <c:pt idx="2546">
                  <c:v>128.64592416663965</c:v>
                </c:pt>
                <c:pt idx="2547">
                  <c:v>128.72925944440894</c:v>
                </c:pt>
                <c:pt idx="2548">
                  <c:v>128.8125949999359</c:v>
                </c:pt>
                <c:pt idx="2549">
                  <c:v>128.89593111111057</c:v>
                </c:pt>
                <c:pt idx="2550">
                  <c:v>128.99593249996502</c:v>
                </c:pt>
                <c:pt idx="2551">
                  <c:v>129.07954694436657</c:v>
                </c:pt>
                <c:pt idx="2552">
                  <c:v>129.16288222220209</c:v>
                </c:pt>
                <c:pt idx="2553">
                  <c:v>129.2462186110682</c:v>
                </c:pt>
                <c:pt idx="2554">
                  <c:v>129.32955249998304</c:v>
                </c:pt>
                <c:pt idx="2555">
                  <c:v>129.41288888884915</c:v>
                </c:pt>
                <c:pt idx="2556">
                  <c:v>129.49622500002386</c:v>
                </c:pt>
                <c:pt idx="2557">
                  <c:v>129.57955972221163</c:v>
                </c:pt>
                <c:pt idx="2558">
                  <c:v>129.66289583325386</c:v>
                </c:pt>
                <c:pt idx="2559">
                  <c:v>129.74623166667089</c:v>
                </c:pt>
                <c:pt idx="2560">
                  <c:v>129.82956694437397</c:v>
                </c:pt>
                <c:pt idx="2561">
                  <c:v>129.91290222220951</c:v>
                </c:pt>
                <c:pt idx="2562">
                  <c:v>129.99623777773644</c:v>
                </c:pt>
                <c:pt idx="2563">
                  <c:v>130.08040583325757</c:v>
                </c:pt>
                <c:pt idx="2564">
                  <c:v>130.16374249994755</c:v>
                </c:pt>
                <c:pt idx="2565">
                  <c:v>130.24707833336458</c:v>
                </c:pt>
                <c:pt idx="2566">
                  <c:v>130.33041361106766</c:v>
                </c:pt>
                <c:pt idx="2567">
                  <c:v>130.41374861107931</c:v>
                </c:pt>
                <c:pt idx="2568">
                  <c:v>130.49708416667249</c:v>
                </c:pt>
                <c:pt idx="2569">
                  <c:v>130.58041999995709</c:v>
                </c:pt>
                <c:pt idx="2570">
                  <c:v>130.66375555555027</c:v>
                </c:pt>
                <c:pt idx="2571">
                  <c:v>130.74709138883486</c:v>
                </c:pt>
                <c:pt idx="2572">
                  <c:v>130.83042666660415</c:v>
                </c:pt>
                <c:pt idx="2573">
                  <c:v>130.91376222219733</c:v>
                </c:pt>
                <c:pt idx="2574">
                  <c:v>130.99765305552216</c:v>
                </c:pt>
                <c:pt idx="2575">
                  <c:v>131.08098861111534</c:v>
                </c:pt>
                <c:pt idx="2576">
                  <c:v>131.1643241666423</c:v>
                </c:pt>
                <c:pt idx="2577">
                  <c:v>131.24765972223545</c:v>
                </c:pt>
                <c:pt idx="2578">
                  <c:v>131.33099527776241</c:v>
                </c:pt>
                <c:pt idx="2579">
                  <c:v>131.41433111111323</c:v>
                </c:pt>
                <c:pt idx="2580">
                  <c:v>131.49766694439782</c:v>
                </c:pt>
                <c:pt idx="2581">
                  <c:v>131.58100166658559</c:v>
                </c:pt>
                <c:pt idx="2582">
                  <c:v>131.6643377777603</c:v>
                </c:pt>
                <c:pt idx="2583">
                  <c:v>131.74767333328725</c:v>
                </c:pt>
                <c:pt idx="2584">
                  <c:v>131.8310088888804</c:v>
                </c:pt>
                <c:pt idx="2585">
                  <c:v>131.91434388882584</c:v>
                </c:pt>
                <c:pt idx="2586">
                  <c:v>131.9976794443528</c:v>
                </c:pt>
                <c:pt idx="2587">
                  <c:v>132.08101472218831</c:v>
                </c:pt>
                <c:pt idx="2588">
                  <c:v>132.16435083329677</c:v>
                </c:pt>
                <c:pt idx="2589">
                  <c:v>132.24768638888995</c:v>
                </c:pt>
                <c:pt idx="2590">
                  <c:v>132.33102166659302</c:v>
                </c:pt>
                <c:pt idx="2591">
                  <c:v>132.41435777776772</c:v>
                </c:pt>
                <c:pt idx="2592">
                  <c:v>132.49769277771313</c:v>
                </c:pt>
                <c:pt idx="2593">
                  <c:v>132.58102861113019</c:v>
                </c:pt>
                <c:pt idx="2594">
                  <c:v>132.6643636110756</c:v>
                </c:pt>
                <c:pt idx="2595">
                  <c:v>132.74769916660256</c:v>
                </c:pt>
                <c:pt idx="2596">
                  <c:v>132.83103499995337</c:v>
                </c:pt>
                <c:pt idx="2597">
                  <c:v>132.91437055548033</c:v>
                </c:pt>
                <c:pt idx="2598">
                  <c:v>132.99770611107348</c:v>
                </c:pt>
                <c:pt idx="2599">
                  <c:v>133.08104166660044</c:v>
                </c:pt>
                <c:pt idx="2600">
                  <c:v>133.16437777777512</c:v>
                </c:pt>
                <c:pt idx="2601">
                  <c:v>133.24771333330207</c:v>
                </c:pt>
                <c:pt idx="2602">
                  <c:v>133.33104805548984</c:v>
                </c:pt>
                <c:pt idx="2603">
                  <c:v>133.41438388884069</c:v>
                </c:pt>
                <c:pt idx="2604">
                  <c:v>133.49771888885232</c:v>
                </c:pt>
                <c:pt idx="2605">
                  <c:v>133.58105472220313</c:v>
                </c:pt>
                <c:pt idx="2606">
                  <c:v>133.66439055548773</c:v>
                </c:pt>
                <c:pt idx="2607">
                  <c:v>133.74772611101469</c:v>
                </c:pt>
                <c:pt idx="2608">
                  <c:v>133.8310613888502</c:v>
                </c:pt>
                <c:pt idx="2609">
                  <c:v>133.91467444439729</c:v>
                </c:pt>
                <c:pt idx="2610">
                  <c:v>133.99801027774811</c:v>
                </c:pt>
                <c:pt idx="2611">
                  <c:v>134.0813455555174</c:v>
                </c:pt>
                <c:pt idx="2612">
                  <c:v>134.16468166662588</c:v>
                </c:pt>
                <c:pt idx="2613">
                  <c:v>134.24801722215281</c:v>
                </c:pt>
                <c:pt idx="2614">
                  <c:v>134.33135277767977</c:v>
                </c:pt>
                <c:pt idx="2615">
                  <c:v>134.41468805551528</c:v>
                </c:pt>
                <c:pt idx="2616">
                  <c:v>134.49802388879988</c:v>
                </c:pt>
                <c:pt idx="2617">
                  <c:v>134.58135888887776</c:v>
                </c:pt>
                <c:pt idx="2618">
                  <c:v>134.66469527774387</c:v>
                </c:pt>
                <c:pt idx="2619">
                  <c:v>134.74803027775553</c:v>
                </c:pt>
                <c:pt idx="2620">
                  <c:v>134.83164305554496</c:v>
                </c:pt>
                <c:pt idx="2621">
                  <c:v>134.91497888882955</c:v>
                </c:pt>
                <c:pt idx="2622">
                  <c:v>134.99831444442273</c:v>
                </c:pt>
                <c:pt idx="2623">
                  <c:v>135.08165027770733</c:v>
                </c:pt>
                <c:pt idx="2624">
                  <c:v>135.16498583330048</c:v>
                </c:pt>
                <c:pt idx="2625">
                  <c:v>135.24829361107615</c:v>
                </c:pt>
                <c:pt idx="2626">
                  <c:v>135.33165694442062</c:v>
                </c:pt>
                <c:pt idx="2627">
                  <c:v>135.41499249994754</c:v>
                </c:pt>
                <c:pt idx="2628">
                  <c:v>135.49832861112225</c:v>
                </c:pt>
                <c:pt idx="2629">
                  <c:v>135.58166333331002</c:v>
                </c:pt>
                <c:pt idx="2630">
                  <c:v>135.66499916659461</c:v>
                </c:pt>
                <c:pt idx="2631">
                  <c:v>135.74833444443013</c:v>
                </c:pt>
                <c:pt idx="2632">
                  <c:v>135.83167055547239</c:v>
                </c:pt>
                <c:pt idx="2633">
                  <c:v>135.91500611106554</c:v>
                </c:pt>
                <c:pt idx="2634">
                  <c:v>135.99834138883486</c:v>
                </c:pt>
                <c:pt idx="2635">
                  <c:v>136.08167750000953</c:v>
                </c:pt>
                <c:pt idx="2636">
                  <c:v>136.16498444444602</c:v>
                </c:pt>
                <c:pt idx="2637">
                  <c:v>136.2483480554819</c:v>
                </c:pt>
                <c:pt idx="2638">
                  <c:v>136.33168388883271</c:v>
                </c:pt>
                <c:pt idx="2639">
                  <c:v>136.41501888884437</c:v>
                </c:pt>
                <c:pt idx="2640">
                  <c:v>136.49835444443755</c:v>
                </c:pt>
                <c:pt idx="2641">
                  <c:v>136.58169027772215</c:v>
                </c:pt>
                <c:pt idx="2642">
                  <c:v>136.66502583331533</c:v>
                </c:pt>
                <c:pt idx="2643">
                  <c:v>136.74833333333333</c:v>
                </c:pt>
                <c:pt idx="2644">
                  <c:v>136.83169638885391</c:v>
                </c:pt>
                <c:pt idx="2645">
                  <c:v>136.91500444438722</c:v>
                </c:pt>
                <c:pt idx="2646">
                  <c:v>136.99836777773169</c:v>
                </c:pt>
                <c:pt idx="2647">
                  <c:v>137.08170333332487</c:v>
                </c:pt>
                <c:pt idx="2648">
                  <c:v>137.16503833333653</c:v>
                </c:pt>
                <c:pt idx="2649">
                  <c:v>137.2483469443851</c:v>
                </c:pt>
                <c:pt idx="2650">
                  <c:v>137.33171027772957</c:v>
                </c:pt>
                <c:pt idx="2651">
                  <c:v>137.41504555549886</c:v>
                </c:pt>
                <c:pt idx="2652">
                  <c:v>137.51504805551636</c:v>
                </c:pt>
                <c:pt idx="2653">
                  <c:v>137.598355833292</c:v>
                </c:pt>
                <c:pt idx="2654">
                  <c:v>137.6816911110613</c:v>
                </c:pt>
                <c:pt idx="2655">
                  <c:v>137.76530444443225</c:v>
                </c:pt>
                <c:pt idx="2656">
                  <c:v>137.84866777777671</c:v>
                </c:pt>
                <c:pt idx="2657">
                  <c:v>137.93200388881894</c:v>
                </c:pt>
                <c:pt idx="2658">
                  <c:v>138.01533916658826</c:v>
                </c:pt>
                <c:pt idx="2659">
                  <c:v>138.09864694436391</c:v>
                </c:pt>
                <c:pt idx="2660">
                  <c:v>138.18201027770837</c:v>
                </c:pt>
                <c:pt idx="2661">
                  <c:v>138.26534583330155</c:v>
                </c:pt>
                <c:pt idx="2662">
                  <c:v>138.34868138882848</c:v>
                </c:pt>
                <c:pt idx="2663">
                  <c:v>138.43198916660415</c:v>
                </c:pt>
                <c:pt idx="2664">
                  <c:v>138.51535249994862</c:v>
                </c:pt>
                <c:pt idx="2665">
                  <c:v>138.59868749996028</c:v>
                </c:pt>
                <c:pt idx="2666">
                  <c:v>138.68310666660469</c:v>
                </c:pt>
                <c:pt idx="2667">
                  <c:v>138.76646972219149</c:v>
                </c:pt>
                <c:pt idx="2668">
                  <c:v>138.84980527778467</c:v>
                </c:pt>
                <c:pt idx="2669">
                  <c:v>138.93311361107561</c:v>
                </c:pt>
                <c:pt idx="2670">
                  <c:v>139.01647666666244</c:v>
                </c:pt>
                <c:pt idx="2671">
                  <c:v>139.09978444443809</c:v>
                </c:pt>
                <c:pt idx="2672">
                  <c:v>139.18311999996504</c:v>
                </c:pt>
                <c:pt idx="2673">
                  <c:v>139.26648333330948</c:v>
                </c:pt>
                <c:pt idx="2674">
                  <c:v>139.34979111108515</c:v>
                </c:pt>
                <c:pt idx="2675">
                  <c:v>139.43315416667195</c:v>
                </c:pt>
                <c:pt idx="2676">
                  <c:v>139.51646222220526</c:v>
                </c:pt>
                <c:pt idx="2677">
                  <c:v>139.59982527779209</c:v>
                </c:pt>
                <c:pt idx="2678">
                  <c:v>139.68454999996555</c:v>
                </c:pt>
                <c:pt idx="2679">
                  <c:v>139.76788583331637</c:v>
                </c:pt>
                <c:pt idx="2680">
                  <c:v>139.85122138884333</c:v>
                </c:pt>
                <c:pt idx="2681">
                  <c:v>139.93452944444286</c:v>
                </c:pt>
                <c:pt idx="2682">
                  <c:v>140.01789194444817</c:v>
                </c:pt>
                <c:pt idx="2683">
                  <c:v>140.10122694439357</c:v>
                </c:pt>
                <c:pt idx="2684">
                  <c:v>140.18456333332591</c:v>
                </c:pt>
                <c:pt idx="2685">
                  <c:v>140.26789861109521</c:v>
                </c:pt>
                <c:pt idx="2686">
                  <c:v>140.35120638887088</c:v>
                </c:pt>
                <c:pt idx="2687">
                  <c:v>140.43456972221534</c:v>
                </c:pt>
                <c:pt idx="2688">
                  <c:v>140.51790527774227</c:v>
                </c:pt>
                <c:pt idx="2689">
                  <c:v>140.60204611102739</c:v>
                </c:pt>
                <c:pt idx="2690">
                  <c:v>140.68538138886294</c:v>
                </c:pt>
                <c:pt idx="2691">
                  <c:v>140.76874500003126</c:v>
                </c:pt>
                <c:pt idx="2692">
                  <c:v>140.85208055555822</c:v>
                </c:pt>
                <c:pt idx="2693">
                  <c:v>140.9353891666068</c:v>
                </c:pt>
                <c:pt idx="2694">
                  <c:v>141.01875194443596</c:v>
                </c:pt>
                <c:pt idx="2695">
                  <c:v>141.10208777772056</c:v>
                </c:pt>
                <c:pt idx="2696">
                  <c:v>141.18542305555607</c:v>
                </c:pt>
                <c:pt idx="2697">
                  <c:v>141.26875777774387</c:v>
                </c:pt>
                <c:pt idx="2698">
                  <c:v>141.35209472219148</c:v>
                </c:pt>
                <c:pt idx="2699">
                  <c:v>141.43540138887033</c:v>
                </c:pt>
                <c:pt idx="2700">
                  <c:v>141.51876416663328</c:v>
                </c:pt>
                <c:pt idx="2701">
                  <c:v>141.60376638889312</c:v>
                </c:pt>
                <c:pt idx="2702">
                  <c:v>141.68710361103217</c:v>
                </c:pt>
                <c:pt idx="2703">
                  <c:v>141.77043999996451</c:v>
                </c:pt>
                <c:pt idx="2704">
                  <c:v>141.85377499990994</c:v>
                </c:pt>
                <c:pt idx="2705">
                  <c:v>141.93711083332698</c:v>
                </c:pt>
                <c:pt idx="2706">
                  <c:v>142.02044611103005</c:v>
                </c:pt>
                <c:pt idx="2707">
                  <c:v>142.1037808333503</c:v>
                </c:pt>
                <c:pt idx="2708">
                  <c:v>142.18711666663486</c:v>
                </c:pt>
                <c:pt idx="2709">
                  <c:v>142.27045194440419</c:v>
                </c:pt>
                <c:pt idx="2710">
                  <c:v>142.35378638890055</c:v>
                </c:pt>
                <c:pt idx="2711">
                  <c:v>142.4371236110396</c:v>
                </c:pt>
                <c:pt idx="2712">
                  <c:v>142.52045833335981</c:v>
                </c:pt>
                <c:pt idx="2713">
                  <c:v>142.60490527775553</c:v>
                </c:pt>
                <c:pt idx="2714">
                  <c:v>142.68824083334869</c:v>
                </c:pt>
                <c:pt idx="2715">
                  <c:v>142.77157611111801</c:v>
                </c:pt>
                <c:pt idx="2716">
                  <c:v>142.85491138882108</c:v>
                </c:pt>
                <c:pt idx="2717">
                  <c:v>142.93824722223812</c:v>
                </c:pt>
                <c:pt idx="2718">
                  <c:v>143.02158361103798</c:v>
                </c:pt>
                <c:pt idx="2719">
                  <c:v>143.10491694437133</c:v>
                </c:pt>
                <c:pt idx="2720">
                  <c:v>143.18825388888519</c:v>
                </c:pt>
                <c:pt idx="2721">
                  <c:v>143.27158916658826</c:v>
                </c:pt>
                <c:pt idx="2722">
                  <c:v>143.3549250000053</c:v>
                </c:pt>
                <c:pt idx="2723">
                  <c:v>143.43826055553225</c:v>
                </c:pt>
                <c:pt idx="2724">
                  <c:v>143.52215138885711</c:v>
                </c:pt>
                <c:pt idx="2725">
                  <c:v>143.6054866666264</c:v>
                </c:pt>
                <c:pt idx="2726">
                  <c:v>143.68882249997722</c:v>
                </c:pt>
                <c:pt idx="2727">
                  <c:v>143.77215805550415</c:v>
                </c:pt>
                <c:pt idx="2728">
                  <c:v>143.85549388892122</c:v>
                </c:pt>
                <c:pt idx="2729">
                  <c:v>143.93882972220581</c:v>
                </c:pt>
                <c:pt idx="2730">
                  <c:v>144.02216472215122</c:v>
                </c:pt>
                <c:pt idx="2731">
                  <c:v>144.1055002777444</c:v>
                </c:pt>
                <c:pt idx="2732">
                  <c:v>144.18883527775606</c:v>
                </c:pt>
                <c:pt idx="2733">
                  <c:v>144.27217194444603</c:v>
                </c:pt>
                <c:pt idx="2734">
                  <c:v>144.35550666663383</c:v>
                </c:pt>
                <c:pt idx="2735">
                  <c:v>144.43881499992477</c:v>
                </c:pt>
                <c:pt idx="2736">
                  <c:v>144.52301111108727</c:v>
                </c:pt>
                <c:pt idx="2737">
                  <c:v>144.60631916662058</c:v>
                </c:pt>
                <c:pt idx="2738">
                  <c:v>144.6896827777889</c:v>
                </c:pt>
                <c:pt idx="2739">
                  <c:v>144.77301805549197</c:v>
                </c:pt>
                <c:pt idx="2740">
                  <c:v>144.85635361108515</c:v>
                </c:pt>
                <c:pt idx="2741">
                  <c:v>144.93968916661208</c:v>
                </c:pt>
                <c:pt idx="2742">
                  <c:v>145.02302472220526</c:v>
                </c:pt>
                <c:pt idx="2743">
                  <c:v>145.10635999997456</c:v>
                </c:pt>
                <c:pt idx="2744">
                  <c:v>145.18969555550152</c:v>
                </c:pt>
                <c:pt idx="2745">
                  <c:v>145.2730311110947</c:v>
                </c:pt>
                <c:pt idx="2746">
                  <c:v>145.35636722220315</c:v>
                </c:pt>
                <c:pt idx="2747">
                  <c:v>145.44081333332591</c:v>
                </c:pt>
                <c:pt idx="2748">
                  <c:v>145.52414888885286</c:v>
                </c:pt>
                <c:pt idx="2749">
                  <c:v>145.60748472220368</c:v>
                </c:pt>
                <c:pt idx="2750">
                  <c:v>145.69081999997297</c:v>
                </c:pt>
                <c:pt idx="2751">
                  <c:v>145.77415555549993</c:v>
                </c:pt>
                <c:pt idx="2752">
                  <c:v>145.85749138885075</c:v>
                </c:pt>
                <c:pt idx="2753">
                  <c:v>145.9408263888624</c:v>
                </c:pt>
                <c:pt idx="2754">
                  <c:v>146.04082916663754</c:v>
                </c:pt>
                <c:pt idx="2755">
                  <c:v>146.12416472216447</c:v>
                </c:pt>
                <c:pt idx="2756">
                  <c:v>146.20750000000001</c:v>
                </c:pt>
                <c:pt idx="2757">
                  <c:v>146.2908358332846</c:v>
                </c:pt>
                <c:pt idx="2758">
                  <c:v>146.3741711110539</c:v>
                </c:pt>
                <c:pt idx="2759">
                  <c:v>146.45834027773805</c:v>
                </c:pt>
                <c:pt idx="2760">
                  <c:v>146.54167555550734</c:v>
                </c:pt>
                <c:pt idx="2761">
                  <c:v>146.62501111110052</c:v>
                </c:pt>
                <c:pt idx="2762">
                  <c:v>146.70834666662745</c:v>
                </c:pt>
                <c:pt idx="2763">
                  <c:v>146.79168222222063</c:v>
                </c:pt>
                <c:pt idx="2764">
                  <c:v>146.87501777774759</c:v>
                </c:pt>
                <c:pt idx="2765">
                  <c:v>146.95835333327452</c:v>
                </c:pt>
                <c:pt idx="2766">
                  <c:v>147.0416888888677</c:v>
                </c:pt>
                <c:pt idx="2767">
                  <c:v>147.12502444439465</c:v>
                </c:pt>
                <c:pt idx="2768">
                  <c:v>147.20835999998781</c:v>
                </c:pt>
                <c:pt idx="2769">
                  <c:v>147.29169555551476</c:v>
                </c:pt>
                <c:pt idx="2770">
                  <c:v>147.37558611101574</c:v>
                </c:pt>
                <c:pt idx="2771">
                  <c:v>147.4589219444328</c:v>
                </c:pt>
                <c:pt idx="2772">
                  <c:v>147.54225777771737</c:v>
                </c:pt>
                <c:pt idx="2773">
                  <c:v>147.62559333331055</c:v>
                </c:pt>
                <c:pt idx="2774">
                  <c:v>147.70892916659514</c:v>
                </c:pt>
                <c:pt idx="2775">
                  <c:v>147.79226416667302</c:v>
                </c:pt>
                <c:pt idx="2776">
                  <c:v>147.87559999995761</c:v>
                </c:pt>
                <c:pt idx="2777">
                  <c:v>147.9589355555508</c:v>
                </c:pt>
                <c:pt idx="2778">
                  <c:v>148.04227111107772</c:v>
                </c:pt>
                <c:pt idx="2779">
                  <c:v>148.12560638884705</c:v>
                </c:pt>
                <c:pt idx="2780">
                  <c:v>148.2089419444402</c:v>
                </c:pt>
                <c:pt idx="2781">
                  <c:v>148.29227749996716</c:v>
                </c:pt>
                <c:pt idx="2782">
                  <c:v>148.3764466666513</c:v>
                </c:pt>
                <c:pt idx="2783">
                  <c:v>148.45978166659674</c:v>
                </c:pt>
                <c:pt idx="2784">
                  <c:v>148.54311750001378</c:v>
                </c:pt>
                <c:pt idx="2785">
                  <c:v>148.62645333329837</c:v>
                </c:pt>
                <c:pt idx="2786">
                  <c:v>148.70978833324381</c:v>
                </c:pt>
                <c:pt idx="2787">
                  <c:v>148.79312416666085</c:v>
                </c:pt>
                <c:pt idx="2788">
                  <c:v>148.87645944436392</c:v>
                </c:pt>
                <c:pt idx="2789">
                  <c:v>148.9597949999571</c:v>
                </c:pt>
                <c:pt idx="2790">
                  <c:v>149.04313083330791</c:v>
                </c:pt>
                <c:pt idx="2791">
                  <c:v>149.12646583325332</c:v>
                </c:pt>
                <c:pt idx="2792">
                  <c:v>149.20980249994332</c:v>
                </c:pt>
                <c:pt idx="2793">
                  <c:v>149.29313749995495</c:v>
                </c:pt>
                <c:pt idx="2794">
                  <c:v>149.37647277772427</c:v>
                </c:pt>
                <c:pt idx="2795">
                  <c:v>149.45980805549357</c:v>
                </c:pt>
                <c:pt idx="2796">
                  <c:v>149.54314444442591</c:v>
                </c:pt>
                <c:pt idx="2797">
                  <c:v>149.6264797221952</c:v>
                </c:pt>
                <c:pt idx="2798">
                  <c:v>149.70981499996449</c:v>
                </c:pt>
                <c:pt idx="2799">
                  <c:v>149.79315083331531</c:v>
                </c:pt>
                <c:pt idx="2800">
                  <c:v>149.87648611101838</c:v>
                </c:pt>
                <c:pt idx="2801">
                  <c:v>149.95982166661156</c:v>
                </c:pt>
                <c:pt idx="2802">
                  <c:v>150.04315694438085</c:v>
                </c:pt>
                <c:pt idx="2803">
                  <c:v>150.12649277773167</c:v>
                </c:pt>
                <c:pt idx="2804">
                  <c:v>150.20982833325863</c:v>
                </c:pt>
                <c:pt idx="2805">
                  <c:v>150.29316361109414</c:v>
                </c:pt>
                <c:pt idx="2806">
                  <c:v>150.37649888886347</c:v>
                </c:pt>
                <c:pt idx="2807">
                  <c:v>150.45983472214806</c:v>
                </c:pt>
                <c:pt idx="2808">
                  <c:v>150.54317027774121</c:v>
                </c:pt>
                <c:pt idx="2809">
                  <c:v>150.62650583326817</c:v>
                </c:pt>
                <c:pt idx="2810">
                  <c:v>150.70984138886135</c:v>
                </c:pt>
                <c:pt idx="2811">
                  <c:v>150.79317666663064</c:v>
                </c:pt>
                <c:pt idx="2812">
                  <c:v>150.87651305556298</c:v>
                </c:pt>
                <c:pt idx="2813">
                  <c:v>150.95984777775075</c:v>
                </c:pt>
                <c:pt idx="2814">
                  <c:v>151.04318333327771</c:v>
                </c:pt>
                <c:pt idx="2815">
                  <c:v>151.12651888887086</c:v>
                </c:pt>
                <c:pt idx="2816">
                  <c:v>151.20985472215546</c:v>
                </c:pt>
                <c:pt idx="2817">
                  <c:v>151.293189999991</c:v>
                </c:pt>
                <c:pt idx="2818">
                  <c:v>151.37652583327559</c:v>
                </c:pt>
                <c:pt idx="2819">
                  <c:v>151.45986111111111</c:v>
                </c:pt>
                <c:pt idx="2820">
                  <c:v>151.54319666663807</c:v>
                </c:pt>
                <c:pt idx="2821">
                  <c:v>151.626532222165</c:v>
                </c:pt>
                <c:pt idx="2822">
                  <c:v>151.70986777775818</c:v>
                </c:pt>
                <c:pt idx="2823">
                  <c:v>151.79320305552747</c:v>
                </c:pt>
                <c:pt idx="2824">
                  <c:v>151.87653861112065</c:v>
                </c:pt>
                <c:pt idx="2825">
                  <c:v>151.95987444440524</c:v>
                </c:pt>
                <c:pt idx="2826">
                  <c:v>152.04320972224076</c:v>
                </c:pt>
                <c:pt idx="2827">
                  <c:v>152.12654555552535</c:v>
                </c:pt>
                <c:pt idx="2828">
                  <c:v>152.20988138880995</c:v>
                </c:pt>
                <c:pt idx="2829">
                  <c:v>152.29321666664546</c:v>
                </c:pt>
                <c:pt idx="2830">
                  <c:v>152.37655194441479</c:v>
                </c:pt>
                <c:pt idx="2831">
                  <c:v>152.45988805552324</c:v>
                </c:pt>
                <c:pt idx="2832">
                  <c:v>152.54322361105019</c:v>
                </c:pt>
                <c:pt idx="2833">
                  <c:v>152.62655861112808</c:v>
                </c:pt>
                <c:pt idx="2834">
                  <c:v>152.709894166655</c:v>
                </c:pt>
                <c:pt idx="2835">
                  <c:v>152.7932299999396</c:v>
                </c:pt>
                <c:pt idx="2836">
                  <c:v>152.87656527777514</c:v>
                </c:pt>
                <c:pt idx="2837">
                  <c:v>152.95990055554444</c:v>
                </c:pt>
                <c:pt idx="2838">
                  <c:v>153.04323666665289</c:v>
                </c:pt>
                <c:pt idx="2839">
                  <c:v>153.12712749997775</c:v>
                </c:pt>
                <c:pt idx="2840">
                  <c:v>153.21046305557093</c:v>
                </c:pt>
                <c:pt idx="2841">
                  <c:v>153.29379805551636</c:v>
                </c:pt>
                <c:pt idx="2842">
                  <c:v>153.37713416662481</c:v>
                </c:pt>
                <c:pt idx="2843">
                  <c:v>153.46046944446033</c:v>
                </c:pt>
                <c:pt idx="2844">
                  <c:v>153.54380444440577</c:v>
                </c:pt>
                <c:pt idx="2845">
                  <c:v>153.62714055558047</c:v>
                </c:pt>
                <c:pt idx="2846">
                  <c:v>153.71044861111375</c:v>
                </c:pt>
                <c:pt idx="2847">
                  <c:v>153.79381166670058</c:v>
                </c:pt>
                <c:pt idx="2848">
                  <c:v>153.87714722222751</c:v>
                </c:pt>
                <c:pt idx="2849">
                  <c:v>153.96048249993061</c:v>
                </c:pt>
                <c:pt idx="2850">
                  <c:v>154.04381805552376</c:v>
                </c:pt>
                <c:pt idx="2851">
                  <c:v>154.12743166665237</c:v>
                </c:pt>
                <c:pt idx="2852">
                  <c:v>154.21073888884649</c:v>
                </c:pt>
                <c:pt idx="2853">
                  <c:v>154.29410249994862</c:v>
                </c:pt>
                <c:pt idx="2854">
                  <c:v>154.37743833336566</c:v>
                </c:pt>
                <c:pt idx="2855">
                  <c:v>154.46077333331107</c:v>
                </c:pt>
                <c:pt idx="2856">
                  <c:v>154.5607761110862</c:v>
                </c:pt>
                <c:pt idx="2857">
                  <c:v>154.64408444444339</c:v>
                </c:pt>
                <c:pt idx="2858">
                  <c:v>154.72744749996397</c:v>
                </c:pt>
                <c:pt idx="2859">
                  <c:v>154.81078388883009</c:v>
                </c:pt>
                <c:pt idx="2860">
                  <c:v>154.89411861108408</c:v>
                </c:pt>
                <c:pt idx="2861">
                  <c:v>154.97742666661739</c:v>
                </c:pt>
                <c:pt idx="2862">
                  <c:v>155.06106749998199</c:v>
                </c:pt>
                <c:pt idx="2863">
                  <c:v>155.14440166658827</c:v>
                </c:pt>
                <c:pt idx="2864">
                  <c:v>155.22773833334446</c:v>
                </c:pt>
                <c:pt idx="2865">
                  <c:v>155.3110733332899</c:v>
                </c:pt>
                <c:pt idx="2866">
                  <c:v>155.39438166658084</c:v>
                </c:pt>
                <c:pt idx="2867">
                  <c:v>155.47771722217402</c:v>
                </c:pt>
                <c:pt idx="2868">
                  <c:v>155.5610797221793</c:v>
                </c:pt>
                <c:pt idx="2869">
                  <c:v>155.64441638886927</c:v>
                </c:pt>
                <c:pt idx="2870">
                  <c:v>155.72772638890478</c:v>
                </c:pt>
                <c:pt idx="2871">
                  <c:v>155.81105999999576</c:v>
                </c:pt>
                <c:pt idx="2872">
                  <c:v>155.89439472218353</c:v>
                </c:pt>
                <c:pt idx="2873">
                  <c:v>155.97773083329201</c:v>
                </c:pt>
                <c:pt idx="2874">
                  <c:v>156.06192749996981</c:v>
                </c:pt>
                <c:pt idx="2875">
                  <c:v>156.14526249998147</c:v>
                </c:pt>
                <c:pt idx="2876">
                  <c:v>156.22859666665394</c:v>
                </c:pt>
                <c:pt idx="2877">
                  <c:v>156.31190722220475</c:v>
                </c:pt>
                <c:pt idx="2878">
                  <c:v>156.39526972221003</c:v>
                </c:pt>
                <c:pt idx="2879">
                  <c:v>156.47860472215547</c:v>
                </c:pt>
                <c:pt idx="2880">
                  <c:v>156.56194083333014</c:v>
                </c:pt>
                <c:pt idx="2881">
                  <c:v>156.64527611109946</c:v>
                </c:pt>
                <c:pt idx="2882">
                  <c:v>156.72858416663277</c:v>
                </c:pt>
                <c:pt idx="2883">
                  <c:v>156.81194694439571</c:v>
                </c:pt>
                <c:pt idx="2884">
                  <c:v>156.89528249992264</c:v>
                </c:pt>
                <c:pt idx="2885">
                  <c:v>156.9791469444169</c:v>
                </c:pt>
                <c:pt idx="2886">
                  <c:v>157.06248166660467</c:v>
                </c:pt>
                <c:pt idx="2887">
                  <c:v>157.14581749995548</c:v>
                </c:pt>
                <c:pt idx="2888">
                  <c:v>157.22915277772481</c:v>
                </c:pt>
                <c:pt idx="2889">
                  <c:v>157.3124880554941</c:v>
                </c:pt>
                <c:pt idx="2890">
                  <c:v>157.39582361108728</c:v>
                </c:pt>
                <c:pt idx="2891">
                  <c:v>157.47915944437185</c:v>
                </c:pt>
                <c:pt idx="2892">
                  <c:v>157.56249472214117</c:v>
                </c:pt>
                <c:pt idx="2893">
                  <c:v>157.64585805548563</c:v>
                </c:pt>
                <c:pt idx="2894">
                  <c:v>157.72919361107878</c:v>
                </c:pt>
                <c:pt idx="2895">
                  <c:v>157.81250194443598</c:v>
                </c:pt>
                <c:pt idx="2896">
                  <c:v>157.89586472219892</c:v>
                </c:pt>
                <c:pt idx="2897">
                  <c:v>157.97975583328142</c:v>
                </c:pt>
                <c:pt idx="2898">
                  <c:v>158.06306444439622</c:v>
                </c:pt>
                <c:pt idx="2899">
                  <c:v>158.14642694440153</c:v>
                </c:pt>
                <c:pt idx="2900">
                  <c:v>158.22973555551636</c:v>
                </c:pt>
                <c:pt idx="2901">
                  <c:v>158.31309833334552</c:v>
                </c:pt>
                <c:pt idx="2902">
                  <c:v>158.39643361104859</c:v>
                </c:pt>
                <c:pt idx="2903">
                  <c:v>158.47976888888411</c:v>
                </c:pt>
                <c:pt idx="2904">
                  <c:v>158.56307749999894</c:v>
                </c:pt>
                <c:pt idx="2905">
                  <c:v>158.64641277770201</c:v>
                </c:pt>
                <c:pt idx="2906">
                  <c:v>158.72974861111905</c:v>
                </c:pt>
                <c:pt idx="2907">
                  <c:v>158.81308388882212</c:v>
                </c:pt>
                <c:pt idx="2908">
                  <c:v>158.89641944434908</c:v>
                </c:pt>
                <c:pt idx="2909">
                  <c:v>158.98031027774016</c:v>
                </c:pt>
                <c:pt idx="2910">
                  <c:v>159.06364583326712</c:v>
                </c:pt>
                <c:pt idx="2911">
                  <c:v>159.14700944443544</c:v>
                </c:pt>
                <c:pt idx="2912">
                  <c:v>159.2303444444471</c:v>
                </c:pt>
                <c:pt idx="2913">
                  <c:v>159.31365277773804</c:v>
                </c:pt>
                <c:pt idx="2914">
                  <c:v>159.39701638890637</c:v>
                </c:pt>
                <c:pt idx="2915">
                  <c:v>159.48035166667569</c:v>
                </c:pt>
                <c:pt idx="2916">
                  <c:v>159.56365916662747</c:v>
                </c:pt>
                <c:pt idx="2917">
                  <c:v>159.64702249997191</c:v>
                </c:pt>
                <c:pt idx="2918">
                  <c:v>159.73035777774123</c:v>
                </c:pt>
                <c:pt idx="2919">
                  <c:v>159.81397138886982</c:v>
                </c:pt>
                <c:pt idx="2920">
                  <c:v>159.89813999997244</c:v>
                </c:pt>
                <c:pt idx="2921">
                  <c:v>159.98147583325704</c:v>
                </c:pt>
                <c:pt idx="2922">
                  <c:v>160.06481166667407</c:v>
                </c:pt>
                <c:pt idx="2923">
                  <c:v>160.14814666661951</c:v>
                </c:pt>
                <c:pt idx="2924">
                  <c:v>160.23148249997033</c:v>
                </c:pt>
                <c:pt idx="2925">
                  <c:v>160.314790277746</c:v>
                </c:pt>
                <c:pt idx="2926">
                  <c:v>160.39812555551529</c:v>
                </c:pt>
                <c:pt idx="2927">
                  <c:v>160.48148916661739</c:v>
                </c:pt>
                <c:pt idx="2928">
                  <c:v>160.56482472214435</c:v>
                </c:pt>
                <c:pt idx="2929">
                  <c:v>160.64815999997987</c:v>
                </c:pt>
                <c:pt idx="2930">
                  <c:v>160.73149583326446</c:v>
                </c:pt>
                <c:pt idx="2931">
                  <c:v>160.81483138885764</c:v>
                </c:pt>
                <c:pt idx="2932">
                  <c:v>160.8984444444047</c:v>
                </c:pt>
                <c:pt idx="2933">
                  <c:v>160.98175277769565</c:v>
                </c:pt>
                <c:pt idx="2934">
                  <c:v>161.06511583328248</c:v>
                </c:pt>
                <c:pt idx="2935">
                  <c:v>161.14845111105177</c:v>
                </c:pt>
                <c:pt idx="2936">
                  <c:v>161.23175888882744</c:v>
                </c:pt>
                <c:pt idx="2937">
                  <c:v>161.31512222217188</c:v>
                </c:pt>
                <c:pt idx="2938">
                  <c:v>161.39845750000742</c:v>
                </c:pt>
                <c:pt idx="2939">
                  <c:v>161.48179305553435</c:v>
                </c:pt>
                <c:pt idx="2940">
                  <c:v>161.5651013888253</c:v>
                </c:pt>
                <c:pt idx="2941">
                  <c:v>161.64846472216976</c:v>
                </c:pt>
                <c:pt idx="2942">
                  <c:v>161.73179999993908</c:v>
                </c:pt>
                <c:pt idx="2943">
                  <c:v>161.8151358332899</c:v>
                </c:pt>
                <c:pt idx="2944">
                  <c:v>161.89847111105919</c:v>
                </c:pt>
                <c:pt idx="2945">
                  <c:v>161.98180666665237</c:v>
                </c:pt>
                <c:pt idx="2946">
                  <c:v>162.0651422221793</c:v>
                </c:pt>
                <c:pt idx="2947">
                  <c:v>162.14847750001485</c:v>
                </c:pt>
                <c:pt idx="2948">
                  <c:v>162.23181305554178</c:v>
                </c:pt>
                <c:pt idx="2949">
                  <c:v>162.31514944447412</c:v>
                </c:pt>
                <c:pt idx="2950">
                  <c:v>162.39848472217719</c:v>
                </c:pt>
                <c:pt idx="2951">
                  <c:v>162.481820555528</c:v>
                </c:pt>
                <c:pt idx="2952">
                  <c:v>162.56515527778203</c:v>
                </c:pt>
                <c:pt idx="2953">
                  <c:v>162.64849111106662</c:v>
                </c:pt>
                <c:pt idx="2954">
                  <c:v>162.73182666665977</c:v>
                </c:pt>
                <c:pt idx="2955">
                  <c:v>162.81571749998463</c:v>
                </c:pt>
                <c:pt idx="2956">
                  <c:v>162.8990527776877</c:v>
                </c:pt>
                <c:pt idx="2957">
                  <c:v>162.9823888888624</c:v>
                </c:pt>
                <c:pt idx="2958">
                  <c:v>163.08239222221906</c:v>
                </c:pt>
                <c:pt idx="2959">
                  <c:v>163.16572694440683</c:v>
                </c:pt>
                <c:pt idx="2960">
                  <c:v>163.24906249993379</c:v>
                </c:pt>
                <c:pt idx="2961">
                  <c:v>163.33239861110846</c:v>
                </c:pt>
                <c:pt idx="2962">
                  <c:v>163.41573333329626</c:v>
                </c:pt>
                <c:pt idx="2963">
                  <c:v>163.49906944447093</c:v>
                </c:pt>
                <c:pt idx="2964">
                  <c:v>163.582404722174</c:v>
                </c:pt>
                <c:pt idx="2965">
                  <c:v>163.66574055559104</c:v>
                </c:pt>
                <c:pt idx="2966">
                  <c:v>163.74935361107191</c:v>
                </c:pt>
                <c:pt idx="2967">
                  <c:v>163.832689999938</c:v>
                </c:pt>
                <c:pt idx="2968">
                  <c:v>163.91602500001591</c:v>
                </c:pt>
                <c:pt idx="2969">
                  <c:v>163.99936055554284</c:v>
                </c:pt>
                <c:pt idx="2970">
                  <c:v>164.08269611113602</c:v>
                </c:pt>
                <c:pt idx="2971">
                  <c:v>164.16603194442061</c:v>
                </c:pt>
                <c:pt idx="2972">
                  <c:v>164.24936638885075</c:v>
                </c:pt>
                <c:pt idx="2973">
                  <c:v>164.33270277778308</c:v>
                </c:pt>
                <c:pt idx="2974">
                  <c:v>164.41603805548615</c:v>
                </c:pt>
                <c:pt idx="2975">
                  <c:v>164.49937416666083</c:v>
                </c:pt>
                <c:pt idx="2976">
                  <c:v>164.58270888884863</c:v>
                </c:pt>
                <c:pt idx="2977">
                  <c:v>164.66604527778097</c:v>
                </c:pt>
                <c:pt idx="2978">
                  <c:v>164.74938027772637</c:v>
                </c:pt>
                <c:pt idx="2979">
                  <c:v>164.83271583325333</c:v>
                </c:pt>
                <c:pt idx="2980">
                  <c:v>164.91605111108885</c:v>
                </c:pt>
                <c:pt idx="2981">
                  <c:v>164.99938666661581</c:v>
                </c:pt>
                <c:pt idx="2982">
                  <c:v>165.08272222220899</c:v>
                </c:pt>
                <c:pt idx="2983">
                  <c:v>165.16605805549358</c:v>
                </c:pt>
                <c:pt idx="2984">
                  <c:v>165.24939361108673</c:v>
                </c:pt>
                <c:pt idx="2985">
                  <c:v>165.33272916661369</c:v>
                </c:pt>
                <c:pt idx="2986">
                  <c:v>165.41606472220687</c:v>
                </c:pt>
                <c:pt idx="2987">
                  <c:v>165.49939999997616</c:v>
                </c:pt>
                <c:pt idx="2988">
                  <c:v>165.58273555550309</c:v>
                </c:pt>
                <c:pt idx="2989">
                  <c:v>165.66634888887404</c:v>
                </c:pt>
                <c:pt idx="2990">
                  <c:v>165.749684444401</c:v>
                </c:pt>
                <c:pt idx="2991">
                  <c:v>165.83301972223651</c:v>
                </c:pt>
                <c:pt idx="2992">
                  <c:v>165.91635583327877</c:v>
                </c:pt>
                <c:pt idx="2993">
                  <c:v>165.99969138887192</c:v>
                </c:pt>
                <c:pt idx="2994">
                  <c:v>166.08302694439888</c:v>
                </c:pt>
                <c:pt idx="2995">
                  <c:v>166.16636222216817</c:v>
                </c:pt>
                <c:pt idx="2996">
                  <c:v>166.24969750000372</c:v>
                </c:pt>
                <c:pt idx="2997">
                  <c:v>166.33303361104595</c:v>
                </c:pt>
                <c:pt idx="2998">
                  <c:v>166.41636916663913</c:v>
                </c:pt>
                <c:pt idx="2999">
                  <c:v>166.4997038888269</c:v>
                </c:pt>
                <c:pt idx="3000">
                  <c:v>166.5830400000016</c:v>
                </c:pt>
                <c:pt idx="3001">
                  <c:v>166.66665277772481</c:v>
                </c:pt>
                <c:pt idx="3002">
                  <c:v>166.74998888883326</c:v>
                </c:pt>
                <c:pt idx="3003">
                  <c:v>166.83332444442644</c:v>
                </c:pt>
                <c:pt idx="3004">
                  <c:v>166.91665999995337</c:v>
                </c:pt>
                <c:pt idx="3005">
                  <c:v>166.99999499996503</c:v>
                </c:pt>
                <c:pt idx="3006">
                  <c:v>167.08333083331584</c:v>
                </c:pt>
                <c:pt idx="3007">
                  <c:v>167.16666638890902</c:v>
                </c:pt>
                <c:pt idx="3008">
                  <c:v>167.25000222219361</c:v>
                </c:pt>
                <c:pt idx="3009">
                  <c:v>167.33333611110845</c:v>
                </c:pt>
                <c:pt idx="3010">
                  <c:v>167.41667305555609</c:v>
                </c:pt>
                <c:pt idx="3011">
                  <c:v>167.50000861108302</c:v>
                </c:pt>
                <c:pt idx="3012">
                  <c:v>167.58334361109468</c:v>
                </c:pt>
                <c:pt idx="3013">
                  <c:v>167.66667944437927</c:v>
                </c:pt>
                <c:pt idx="3014">
                  <c:v>167.75001527779631</c:v>
                </c:pt>
                <c:pt idx="3015">
                  <c:v>167.83335055549941</c:v>
                </c:pt>
                <c:pt idx="3016">
                  <c:v>167.91668638885022</c:v>
                </c:pt>
                <c:pt idx="3017">
                  <c:v>168.00002166661952</c:v>
                </c:pt>
                <c:pt idx="3018">
                  <c:v>168.08335666663118</c:v>
                </c:pt>
                <c:pt idx="3019">
                  <c:v>168.16669222222436</c:v>
                </c:pt>
                <c:pt idx="3020">
                  <c:v>168.25002722223599</c:v>
                </c:pt>
                <c:pt idx="3021">
                  <c:v>168.33336472219892</c:v>
                </c:pt>
                <c:pt idx="3022">
                  <c:v>168.41669944438669</c:v>
                </c:pt>
                <c:pt idx="3023">
                  <c:v>168.50003388888305</c:v>
                </c:pt>
                <c:pt idx="3024">
                  <c:v>168.58336999999153</c:v>
                </c:pt>
                <c:pt idx="3025">
                  <c:v>168.66670527776083</c:v>
                </c:pt>
                <c:pt idx="3026">
                  <c:v>168.75004111111164</c:v>
                </c:pt>
                <c:pt idx="3027">
                  <c:v>168.83334916664495</c:v>
                </c:pt>
                <c:pt idx="3028">
                  <c:v>168.91671305557091</c:v>
                </c:pt>
                <c:pt idx="3029">
                  <c:v>169.00004833327398</c:v>
                </c:pt>
                <c:pt idx="3030">
                  <c:v>169.0833850000302</c:v>
                </c:pt>
                <c:pt idx="3031">
                  <c:v>169.16671888887882</c:v>
                </c:pt>
                <c:pt idx="3032">
                  <c:v>169.25002777775128</c:v>
                </c:pt>
                <c:pt idx="3033">
                  <c:v>169.33339083333811</c:v>
                </c:pt>
                <c:pt idx="3034">
                  <c:v>169.41672583328352</c:v>
                </c:pt>
                <c:pt idx="3035">
                  <c:v>169.50003444439835</c:v>
                </c:pt>
                <c:pt idx="3036">
                  <c:v>169.58339583330684</c:v>
                </c:pt>
                <c:pt idx="3037">
                  <c:v>169.66673277768822</c:v>
                </c:pt>
                <c:pt idx="3038">
                  <c:v>169.75006805552377</c:v>
                </c:pt>
                <c:pt idx="3039">
                  <c:v>169.8334036110507</c:v>
                </c:pt>
                <c:pt idx="3040">
                  <c:v>169.91671194440789</c:v>
                </c:pt>
                <c:pt idx="3041">
                  <c:v>170.00004722224341</c:v>
                </c:pt>
                <c:pt idx="3042">
                  <c:v>170.08341083334551</c:v>
                </c:pt>
                <c:pt idx="3043">
                  <c:v>170.1667466666301</c:v>
                </c:pt>
                <c:pt idx="3044">
                  <c:v>170.25005388889048</c:v>
                </c:pt>
                <c:pt idx="3045">
                  <c:v>170.33341722216872</c:v>
                </c:pt>
                <c:pt idx="3046">
                  <c:v>170.4170308332973</c:v>
                </c:pt>
                <c:pt idx="3047">
                  <c:v>170.50033888883061</c:v>
                </c:pt>
                <c:pt idx="3048">
                  <c:v>170.58370166659356</c:v>
                </c:pt>
                <c:pt idx="3049">
                  <c:v>170.66703694442907</c:v>
                </c:pt>
                <c:pt idx="3050">
                  <c:v>170.75037305553755</c:v>
                </c:pt>
                <c:pt idx="3051">
                  <c:v>170.83370749996769</c:v>
                </c:pt>
                <c:pt idx="3052">
                  <c:v>170.91704388883377</c:v>
                </c:pt>
                <c:pt idx="3053">
                  <c:v>171.0003791666031</c:v>
                </c:pt>
                <c:pt idx="3054">
                  <c:v>171.08371499995391</c:v>
                </c:pt>
                <c:pt idx="3055">
                  <c:v>171.16704999996557</c:v>
                </c:pt>
                <c:pt idx="3056">
                  <c:v>171.25038611107402</c:v>
                </c:pt>
                <c:pt idx="3057">
                  <c:v>171.33369388891592</c:v>
                </c:pt>
                <c:pt idx="3058">
                  <c:v>171.41702916661899</c:v>
                </c:pt>
                <c:pt idx="3059">
                  <c:v>171.50064249992371</c:v>
                </c:pt>
                <c:pt idx="3060">
                  <c:v>171.60067333327399</c:v>
                </c:pt>
                <c:pt idx="3061">
                  <c:v>171.6842863888873</c:v>
                </c:pt>
                <c:pt idx="3062">
                  <c:v>171.76762194441426</c:v>
                </c:pt>
                <c:pt idx="3063">
                  <c:v>171.85095750000741</c:v>
                </c:pt>
                <c:pt idx="3064">
                  <c:v>171.93429305553437</c:v>
                </c:pt>
                <c:pt idx="3065">
                  <c:v>172.01762861112752</c:v>
                </c:pt>
                <c:pt idx="3066">
                  <c:v>172.10093611114553</c:v>
                </c:pt>
                <c:pt idx="3067">
                  <c:v>172.18429916659989</c:v>
                </c:pt>
                <c:pt idx="3068">
                  <c:v>172.26760722219944</c:v>
                </c:pt>
                <c:pt idx="3069">
                  <c:v>172.35097055547766</c:v>
                </c:pt>
                <c:pt idx="3070">
                  <c:v>172.4343058333132</c:v>
                </c:pt>
                <c:pt idx="3071">
                  <c:v>172.5176141666704</c:v>
                </c:pt>
                <c:pt idx="3072">
                  <c:v>172.60094999995499</c:v>
                </c:pt>
                <c:pt idx="3073">
                  <c:v>172.68431249996024</c:v>
                </c:pt>
                <c:pt idx="3074">
                  <c:v>172.76764861106875</c:v>
                </c:pt>
                <c:pt idx="3075">
                  <c:v>172.85098361108038</c:v>
                </c:pt>
                <c:pt idx="3076">
                  <c:v>172.93431944436497</c:v>
                </c:pt>
                <c:pt idx="3077">
                  <c:v>173.01765555553965</c:v>
                </c:pt>
                <c:pt idx="3078">
                  <c:v>173.10099027772742</c:v>
                </c:pt>
                <c:pt idx="3079">
                  <c:v>173.18432611107824</c:v>
                </c:pt>
                <c:pt idx="3080">
                  <c:v>173.26766166660519</c:v>
                </c:pt>
                <c:pt idx="3081">
                  <c:v>173.35099694437451</c:v>
                </c:pt>
                <c:pt idx="3082">
                  <c:v>173.4343324999677</c:v>
                </c:pt>
                <c:pt idx="3083">
                  <c:v>173.51766833325229</c:v>
                </c:pt>
                <c:pt idx="3084">
                  <c:v>173.60100388884547</c:v>
                </c:pt>
                <c:pt idx="3085">
                  <c:v>173.68433916661473</c:v>
                </c:pt>
                <c:pt idx="3086">
                  <c:v>173.76767472214169</c:v>
                </c:pt>
                <c:pt idx="3087">
                  <c:v>173.85098249998356</c:v>
                </c:pt>
                <c:pt idx="3088">
                  <c:v>173.93431833333437</c:v>
                </c:pt>
                <c:pt idx="3089">
                  <c:v>174.01765416668519</c:v>
                </c:pt>
                <c:pt idx="3090">
                  <c:v>174.10101722213955</c:v>
                </c:pt>
                <c:pt idx="3091">
                  <c:v>174.18435277773273</c:v>
                </c:pt>
                <c:pt idx="3092">
                  <c:v>174.26768888884118</c:v>
                </c:pt>
                <c:pt idx="3093">
                  <c:v>174.35102388885286</c:v>
                </c:pt>
                <c:pt idx="3094">
                  <c:v>174.43435916662219</c:v>
                </c:pt>
                <c:pt idx="3095">
                  <c:v>174.51766722222169</c:v>
                </c:pt>
                <c:pt idx="3096">
                  <c:v>174.60103083332382</c:v>
                </c:pt>
                <c:pt idx="3097">
                  <c:v>174.68436611102686</c:v>
                </c:pt>
                <c:pt idx="3098">
                  <c:v>174.7677019444439</c:v>
                </c:pt>
                <c:pt idx="3099">
                  <c:v>174.851037222147</c:v>
                </c:pt>
                <c:pt idx="3100">
                  <c:v>174.93437249998254</c:v>
                </c:pt>
                <c:pt idx="3101">
                  <c:v>175.01770805550944</c:v>
                </c:pt>
                <c:pt idx="3102">
                  <c:v>175.1010436110364</c:v>
                </c:pt>
                <c:pt idx="3103">
                  <c:v>175.18435138881205</c:v>
                </c:pt>
                <c:pt idx="3104">
                  <c:v>175.26768694440523</c:v>
                </c:pt>
                <c:pt idx="3105">
                  <c:v>175.35105027774972</c:v>
                </c:pt>
                <c:pt idx="3106">
                  <c:v>175.43438583327662</c:v>
                </c:pt>
                <c:pt idx="3107">
                  <c:v>175.51772111111217</c:v>
                </c:pt>
                <c:pt idx="3108">
                  <c:v>175.6010572221544</c:v>
                </c:pt>
                <c:pt idx="3109">
                  <c:v>175.68439277768135</c:v>
                </c:pt>
                <c:pt idx="3110">
                  <c:v>175.7677280555169</c:v>
                </c:pt>
                <c:pt idx="3111">
                  <c:v>175.85106333328616</c:v>
                </c:pt>
                <c:pt idx="3112">
                  <c:v>175.93439916663698</c:v>
                </c:pt>
                <c:pt idx="3113">
                  <c:v>176.0177344444063</c:v>
                </c:pt>
                <c:pt idx="3114">
                  <c:v>176.1010711110963</c:v>
                </c:pt>
                <c:pt idx="3115">
                  <c:v>176.18440611104171</c:v>
                </c:pt>
                <c:pt idx="3116">
                  <c:v>176.26774111105334</c:v>
                </c:pt>
                <c:pt idx="3117">
                  <c:v>176.35107722216185</c:v>
                </c:pt>
                <c:pt idx="3118">
                  <c:v>176.43441249993111</c:v>
                </c:pt>
                <c:pt idx="3119">
                  <c:v>176.51774805552429</c:v>
                </c:pt>
                <c:pt idx="3120">
                  <c:v>176.60108333329362</c:v>
                </c:pt>
                <c:pt idx="3121">
                  <c:v>176.68439111106926</c:v>
                </c:pt>
                <c:pt idx="3122">
                  <c:v>176.7677544444137</c:v>
                </c:pt>
                <c:pt idx="3123">
                  <c:v>176.85109055552221</c:v>
                </c:pt>
                <c:pt idx="3124">
                  <c:v>176.93442611104911</c:v>
                </c:pt>
                <c:pt idx="3125">
                  <c:v>177.01773416664867</c:v>
                </c:pt>
                <c:pt idx="3126">
                  <c:v>177.10109777775074</c:v>
                </c:pt>
                <c:pt idx="3127">
                  <c:v>177.18443249993857</c:v>
                </c:pt>
                <c:pt idx="3128">
                  <c:v>177.26804583330949</c:v>
                </c:pt>
                <c:pt idx="3129">
                  <c:v>177.35138222217557</c:v>
                </c:pt>
                <c:pt idx="3130">
                  <c:v>177.43471666660571</c:v>
                </c:pt>
                <c:pt idx="3131">
                  <c:v>177.51805222219889</c:v>
                </c:pt>
                <c:pt idx="3132">
                  <c:v>177.60138805548348</c:v>
                </c:pt>
                <c:pt idx="3133">
                  <c:v>177.68472361107666</c:v>
                </c:pt>
                <c:pt idx="3134">
                  <c:v>177.76805916660362</c:v>
                </c:pt>
                <c:pt idx="3135">
                  <c:v>177.85139499995444</c:v>
                </c:pt>
                <c:pt idx="3136">
                  <c:v>177.93473027772376</c:v>
                </c:pt>
                <c:pt idx="3137">
                  <c:v>178.01806555549302</c:v>
                </c:pt>
                <c:pt idx="3138">
                  <c:v>178.10140138884384</c:v>
                </c:pt>
                <c:pt idx="3139">
                  <c:v>178.1847369443708</c:v>
                </c:pt>
                <c:pt idx="3140">
                  <c:v>178.26807222220634</c:v>
                </c:pt>
                <c:pt idx="3141">
                  <c:v>178.35140833324857</c:v>
                </c:pt>
                <c:pt idx="3142">
                  <c:v>178.43474361108412</c:v>
                </c:pt>
                <c:pt idx="3143">
                  <c:v>178.51807972219257</c:v>
                </c:pt>
                <c:pt idx="3144">
                  <c:v>178.6014147222042</c:v>
                </c:pt>
                <c:pt idx="3145">
                  <c:v>178.68474999997352</c:v>
                </c:pt>
                <c:pt idx="3146">
                  <c:v>178.76808555550048</c:v>
                </c:pt>
                <c:pt idx="3147">
                  <c:v>178.85142166660893</c:v>
                </c:pt>
                <c:pt idx="3148">
                  <c:v>178.93475694437819</c:v>
                </c:pt>
                <c:pt idx="3149">
                  <c:v>179.01809222221374</c:v>
                </c:pt>
                <c:pt idx="3150">
                  <c:v>179.10142833325597</c:v>
                </c:pt>
                <c:pt idx="3151">
                  <c:v>179.18476361109151</c:v>
                </c:pt>
                <c:pt idx="3152">
                  <c:v>179.26809916661847</c:v>
                </c:pt>
                <c:pt idx="3153">
                  <c:v>179.35143444438773</c:v>
                </c:pt>
                <c:pt idx="3154">
                  <c:v>179.43477027773855</c:v>
                </c:pt>
                <c:pt idx="3155">
                  <c:v>179.51810555550787</c:v>
                </c:pt>
                <c:pt idx="3156">
                  <c:v>179.60144083334342</c:v>
                </c:pt>
                <c:pt idx="3157">
                  <c:v>179.68477666662801</c:v>
                </c:pt>
                <c:pt idx="3158">
                  <c:v>179.7681119444635</c:v>
                </c:pt>
                <c:pt idx="3159">
                  <c:v>179.85144777774809</c:v>
                </c:pt>
                <c:pt idx="3160">
                  <c:v>179.93478361103269</c:v>
                </c:pt>
                <c:pt idx="3161">
                  <c:v>180.01811888886823</c:v>
                </c:pt>
                <c:pt idx="3162">
                  <c:v>180.11812166657711</c:v>
                </c:pt>
                <c:pt idx="3163">
                  <c:v>180.20145722217029</c:v>
                </c:pt>
                <c:pt idx="3164">
                  <c:v>180.28479249993961</c:v>
                </c:pt>
                <c:pt idx="3165">
                  <c:v>180.36812833329043</c:v>
                </c:pt>
                <c:pt idx="3166">
                  <c:v>180.45146333330206</c:v>
                </c:pt>
                <c:pt idx="3167">
                  <c:v>180.53479972223442</c:v>
                </c:pt>
                <c:pt idx="3168">
                  <c:v>180.61813499993747</c:v>
                </c:pt>
                <c:pt idx="3169">
                  <c:v>180.70147083328828</c:v>
                </c:pt>
                <c:pt idx="3170">
                  <c:v>180.78480611105761</c:v>
                </c:pt>
                <c:pt idx="3171">
                  <c:v>180.86814166658456</c:v>
                </c:pt>
                <c:pt idx="3172">
                  <c:v>180.95147722217774</c:v>
                </c:pt>
                <c:pt idx="3173">
                  <c:v>181.03481305552856</c:v>
                </c:pt>
                <c:pt idx="3174">
                  <c:v>181.11814833329782</c:v>
                </c:pt>
                <c:pt idx="3175">
                  <c:v>181.20148388882478</c:v>
                </c:pt>
                <c:pt idx="3176">
                  <c:v>181.28481972224182</c:v>
                </c:pt>
                <c:pt idx="3177">
                  <c:v>181.36815416667196</c:v>
                </c:pt>
                <c:pt idx="3178">
                  <c:v>181.45149027771419</c:v>
                </c:pt>
                <c:pt idx="3179">
                  <c:v>181.53482555554973</c:v>
                </c:pt>
                <c:pt idx="3180">
                  <c:v>181.61816111107669</c:v>
                </c:pt>
                <c:pt idx="3181">
                  <c:v>181.7014969444275</c:v>
                </c:pt>
                <c:pt idx="3182">
                  <c:v>181.78483222219677</c:v>
                </c:pt>
                <c:pt idx="3183">
                  <c:v>181.86814027773011</c:v>
                </c:pt>
                <c:pt idx="3184">
                  <c:v>181.95147555549937</c:v>
                </c:pt>
                <c:pt idx="3185">
                  <c:v>182.03483944435914</c:v>
                </c:pt>
                <c:pt idx="3186">
                  <c:v>182.11817472219468</c:v>
                </c:pt>
                <c:pt idx="3187">
                  <c:v>182.20151055547927</c:v>
                </c:pt>
                <c:pt idx="3188">
                  <c:v>182.28484555555713</c:v>
                </c:pt>
                <c:pt idx="3189">
                  <c:v>182.36818138884172</c:v>
                </c:pt>
                <c:pt idx="3190">
                  <c:v>182.45151694436868</c:v>
                </c:pt>
                <c:pt idx="3191">
                  <c:v>182.53485222220422</c:v>
                </c:pt>
                <c:pt idx="3192">
                  <c:v>182.61818833324645</c:v>
                </c:pt>
                <c:pt idx="3193">
                  <c:v>182.70152305556667</c:v>
                </c:pt>
                <c:pt idx="3194">
                  <c:v>182.78485944436659</c:v>
                </c:pt>
                <c:pt idx="3195">
                  <c:v>182.86819444444444</c:v>
                </c:pt>
                <c:pt idx="3196">
                  <c:v>182.95153083331053</c:v>
                </c:pt>
                <c:pt idx="3197">
                  <c:v>183.03486527774066</c:v>
                </c:pt>
                <c:pt idx="3198">
                  <c:v>183.11820111109148</c:v>
                </c:pt>
                <c:pt idx="3199">
                  <c:v>183.20153666661844</c:v>
                </c:pt>
                <c:pt idx="3200">
                  <c:v>183.28487277772689</c:v>
                </c:pt>
                <c:pt idx="3201">
                  <c:v>183.36820833325385</c:v>
                </c:pt>
                <c:pt idx="3202">
                  <c:v>183.45154388884703</c:v>
                </c:pt>
                <c:pt idx="3203">
                  <c:v>183.53487916661635</c:v>
                </c:pt>
                <c:pt idx="3204">
                  <c:v>183.61818749997349</c:v>
                </c:pt>
                <c:pt idx="3205">
                  <c:v>183.70152277780903</c:v>
                </c:pt>
                <c:pt idx="3206">
                  <c:v>183.78488611102102</c:v>
                </c:pt>
                <c:pt idx="3207">
                  <c:v>183.86822138885657</c:v>
                </c:pt>
                <c:pt idx="3208">
                  <c:v>183.95155722214116</c:v>
                </c:pt>
                <c:pt idx="3209">
                  <c:v>184.03489249997671</c:v>
                </c:pt>
                <c:pt idx="3210">
                  <c:v>184.1182283332613</c:v>
                </c:pt>
                <c:pt idx="3211">
                  <c:v>184.20156361103056</c:v>
                </c:pt>
                <c:pt idx="3212">
                  <c:v>184.28489916662375</c:v>
                </c:pt>
                <c:pt idx="3213">
                  <c:v>184.36823499990834</c:v>
                </c:pt>
                <c:pt idx="3214">
                  <c:v>184.45157055550152</c:v>
                </c:pt>
                <c:pt idx="3215">
                  <c:v>184.53490583327084</c:v>
                </c:pt>
                <c:pt idx="3216">
                  <c:v>184.61824166662166</c:v>
                </c:pt>
                <c:pt idx="3217">
                  <c:v>184.70157694439092</c:v>
                </c:pt>
                <c:pt idx="3218">
                  <c:v>184.78491222216024</c:v>
                </c:pt>
                <c:pt idx="3219">
                  <c:v>184.86824805551106</c:v>
                </c:pt>
                <c:pt idx="3220">
                  <c:v>184.95158361103802</c:v>
                </c:pt>
                <c:pt idx="3221">
                  <c:v>185.03491888887351</c:v>
                </c:pt>
                <c:pt idx="3222">
                  <c:v>185.11825499991573</c:v>
                </c:pt>
                <c:pt idx="3223">
                  <c:v>185.20159027775128</c:v>
                </c:pt>
                <c:pt idx="3224">
                  <c:v>185.28492583327824</c:v>
                </c:pt>
                <c:pt idx="3225">
                  <c:v>185.36826166662905</c:v>
                </c:pt>
                <c:pt idx="3226">
                  <c:v>185.45159694439837</c:v>
                </c:pt>
                <c:pt idx="3227">
                  <c:v>185.53493249992528</c:v>
                </c:pt>
                <c:pt idx="3228">
                  <c:v>185.61826861110001</c:v>
                </c:pt>
                <c:pt idx="3229">
                  <c:v>185.70160361104541</c:v>
                </c:pt>
                <c:pt idx="3230">
                  <c:v>185.78493916663859</c:v>
                </c:pt>
                <c:pt idx="3231">
                  <c:v>185.86827472216555</c:v>
                </c:pt>
                <c:pt idx="3232">
                  <c:v>185.95161000000104</c:v>
                </c:pt>
                <c:pt idx="3233">
                  <c:v>186.034945555528</c:v>
                </c:pt>
                <c:pt idx="3234">
                  <c:v>186.11828083329732</c:v>
                </c:pt>
                <c:pt idx="3235">
                  <c:v>186.20161694440577</c:v>
                </c:pt>
                <c:pt idx="3236">
                  <c:v>186.28495222217509</c:v>
                </c:pt>
                <c:pt idx="3237">
                  <c:v>186.36828750001058</c:v>
                </c:pt>
                <c:pt idx="3238">
                  <c:v>186.4516238888105</c:v>
                </c:pt>
                <c:pt idx="3239">
                  <c:v>186.53495944440363</c:v>
                </c:pt>
                <c:pt idx="3240">
                  <c:v>186.61829499993058</c:v>
                </c:pt>
                <c:pt idx="3241">
                  <c:v>186.70163083334762</c:v>
                </c:pt>
                <c:pt idx="3242">
                  <c:v>186.78496555553545</c:v>
                </c:pt>
                <c:pt idx="3243">
                  <c:v>186.86830083330472</c:v>
                </c:pt>
                <c:pt idx="3244">
                  <c:v>186.9516363888979</c:v>
                </c:pt>
                <c:pt idx="3245">
                  <c:v>187.03497249994012</c:v>
                </c:pt>
                <c:pt idx="3246">
                  <c:v>187.11830833329094</c:v>
                </c:pt>
                <c:pt idx="3247">
                  <c:v>187.20164361106026</c:v>
                </c:pt>
                <c:pt idx="3248">
                  <c:v>187.28497916658722</c:v>
                </c:pt>
                <c:pt idx="3249">
                  <c:v>187.36831444442271</c:v>
                </c:pt>
                <c:pt idx="3250">
                  <c:v>187.45164972219203</c:v>
                </c:pt>
                <c:pt idx="3251">
                  <c:v>187.53498527778521</c:v>
                </c:pt>
                <c:pt idx="3252">
                  <c:v>187.6183211110698</c:v>
                </c:pt>
                <c:pt idx="3253">
                  <c:v>187.70165638890529</c:v>
                </c:pt>
                <c:pt idx="3254">
                  <c:v>187.78499194443225</c:v>
                </c:pt>
                <c:pt idx="3255">
                  <c:v>187.86832749995921</c:v>
                </c:pt>
                <c:pt idx="3256">
                  <c:v>187.95166305555239</c:v>
                </c:pt>
                <c:pt idx="3257">
                  <c:v>188.03499888883698</c:v>
                </c:pt>
                <c:pt idx="3258">
                  <c:v>188.11833416667247</c:v>
                </c:pt>
                <c:pt idx="3259">
                  <c:v>188.20166999995706</c:v>
                </c:pt>
                <c:pt idx="3260">
                  <c:v>188.28500555555024</c:v>
                </c:pt>
                <c:pt idx="3261">
                  <c:v>188.3683411110772</c:v>
                </c:pt>
                <c:pt idx="3262">
                  <c:v>188.45167638884652</c:v>
                </c:pt>
                <c:pt idx="3263">
                  <c:v>188.53501222219734</c:v>
                </c:pt>
                <c:pt idx="3264">
                  <c:v>188.63501472214858</c:v>
                </c:pt>
                <c:pt idx="3265">
                  <c:v>188.7183505554994</c:v>
                </c:pt>
                <c:pt idx="3266">
                  <c:v>188.80168638885021</c:v>
                </c:pt>
                <c:pt idx="3267">
                  <c:v>188.88502111110421</c:v>
                </c:pt>
                <c:pt idx="3268">
                  <c:v>188.96835722214644</c:v>
                </c:pt>
                <c:pt idx="3269">
                  <c:v>189.05169249998198</c:v>
                </c:pt>
                <c:pt idx="3270">
                  <c:v>189.1350277777513</c:v>
                </c:pt>
                <c:pt idx="3271">
                  <c:v>189.21836333327821</c:v>
                </c:pt>
                <c:pt idx="3272">
                  <c:v>189.30169944438671</c:v>
                </c:pt>
                <c:pt idx="3273">
                  <c:v>189.38503499991361</c:v>
                </c:pt>
                <c:pt idx="3274">
                  <c:v>189.46836999999152</c:v>
                </c:pt>
                <c:pt idx="3275">
                  <c:v>189.55170583327612</c:v>
                </c:pt>
                <c:pt idx="3276">
                  <c:v>189.6350413888693</c:v>
                </c:pt>
                <c:pt idx="3277">
                  <c:v>189.71837694439625</c:v>
                </c:pt>
                <c:pt idx="3278">
                  <c:v>189.8016847221719</c:v>
                </c:pt>
                <c:pt idx="3279">
                  <c:v>189.88504805551634</c:v>
                </c:pt>
                <c:pt idx="3280">
                  <c:v>189.96838333328566</c:v>
                </c:pt>
                <c:pt idx="3281">
                  <c:v>190.05171888887884</c:v>
                </c:pt>
                <c:pt idx="3282">
                  <c:v>190.1350544444058</c:v>
                </c:pt>
                <c:pt idx="3283">
                  <c:v>190.21839027775661</c:v>
                </c:pt>
                <c:pt idx="3284">
                  <c:v>190.30172555552588</c:v>
                </c:pt>
                <c:pt idx="3285">
                  <c:v>190.38506138881047</c:v>
                </c:pt>
                <c:pt idx="3286">
                  <c:v>190.46839666664602</c:v>
                </c:pt>
                <c:pt idx="3287">
                  <c:v>190.55173194441528</c:v>
                </c:pt>
                <c:pt idx="3288">
                  <c:v>190.63506750000846</c:v>
                </c:pt>
                <c:pt idx="3289">
                  <c:v>190.71865333331954</c:v>
                </c:pt>
                <c:pt idx="3290">
                  <c:v>190.80198972218568</c:v>
                </c:pt>
                <c:pt idx="3291">
                  <c:v>190.88535222219099</c:v>
                </c:pt>
                <c:pt idx="3292">
                  <c:v>190.96866055554813</c:v>
                </c:pt>
                <c:pt idx="3293">
                  <c:v>191.05199611114131</c:v>
                </c:pt>
                <c:pt idx="3294">
                  <c:v>191.13535861108039</c:v>
                </c:pt>
                <c:pt idx="3295">
                  <c:v>191.21869444443121</c:v>
                </c:pt>
                <c:pt idx="3296">
                  <c:v>191.30202999995817</c:v>
                </c:pt>
                <c:pt idx="3297">
                  <c:v>191.38536527779365</c:v>
                </c:pt>
                <c:pt idx="3298">
                  <c:v>191.46870083332061</c:v>
                </c:pt>
                <c:pt idx="3299">
                  <c:v>191.5520366666052</c:v>
                </c:pt>
                <c:pt idx="3300">
                  <c:v>191.63534472220476</c:v>
                </c:pt>
                <c:pt idx="3301">
                  <c:v>191.71870749996771</c:v>
                </c:pt>
                <c:pt idx="3302">
                  <c:v>191.80201555550099</c:v>
                </c:pt>
                <c:pt idx="3303">
                  <c:v>191.88537861108779</c:v>
                </c:pt>
                <c:pt idx="3304">
                  <c:v>191.9687144444386</c:v>
                </c:pt>
                <c:pt idx="3305">
                  <c:v>192.05202222221425</c:v>
                </c:pt>
                <c:pt idx="3306">
                  <c:v>192.13538555549252</c:v>
                </c:pt>
                <c:pt idx="3307">
                  <c:v>192.21869333333439</c:v>
                </c:pt>
                <c:pt idx="3308">
                  <c:v>192.30202916661898</c:v>
                </c:pt>
                <c:pt idx="3309">
                  <c:v>192.38539249996342</c:v>
                </c:pt>
                <c:pt idx="3310">
                  <c:v>192.46872777773274</c:v>
                </c:pt>
                <c:pt idx="3311">
                  <c:v>192.55206305556828</c:v>
                </c:pt>
                <c:pt idx="3312">
                  <c:v>192.63623249994384</c:v>
                </c:pt>
                <c:pt idx="3313">
                  <c:v>192.71956777777939</c:v>
                </c:pt>
                <c:pt idx="3314">
                  <c:v>192.80290333330629</c:v>
                </c:pt>
                <c:pt idx="3315">
                  <c:v>192.88623861107561</c:v>
                </c:pt>
                <c:pt idx="3316">
                  <c:v>192.96957472218406</c:v>
                </c:pt>
                <c:pt idx="3317">
                  <c:v>193.05291027771102</c:v>
                </c:pt>
                <c:pt idx="3318">
                  <c:v>193.1362458333042</c:v>
                </c:pt>
                <c:pt idx="3319">
                  <c:v>193.21958111107347</c:v>
                </c:pt>
                <c:pt idx="3320">
                  <c:v>193.30291694442434</c:v>
                </c:pt>
                <c:pt idx="3321">
                  <c:v>193.38625249995124</c:v>
                </c:pt>
                <c:pt idx="3322">
                  <c:v>193.46958833323583</c:v>
                </c:pt>
                <c:pt idx="3323">
                  <c:v>193.55292416665287</c:v>
                </c:pt>
                <c:pt idx="3324">
                  <c:v>193.63625916659834</c:v>
                </c:pt>
                <c:pt idx="3325">
                  <c:v>193.71959472219152</c:v>
                </c:pt>
                <c:pt idx="3326">
                  <c:v>193.80293055547611</c:v>
                </c:pt>
                <c:pt idx="3327">
                  <c:v>193.8862658333116</c:v>
                </c:pt>
                <c:pt idx="3328">
                  <c:v>193.96960111108092</c:v>
                </c:pt>
                <c:pt idx="3329">
                  <c:v>194.05293666660788</c:v>
                </c:pt>
                <c:pt idx="3330">
                  <c:v>194.13627222220106</c:v>
                </c:pt>
                <c:pt idx="3331">
                  <c:v>194.21960749997032</c:v>
                </c:pt>
                <c:pt idx="3332">
                  <c:v>194.3029430555635</c:v>
                </c:pt>
                <c:pt idx="3333">
                  <c:v>194.38627805550891</c:v>
                </c:pt>
                <c:pt idx="3334">
                  <c:v>194.46961499995655</c:v>
                </c:pt>
                <c:pt idx="3335">
                  <c:v>194.55294999996823</c:v>
                </c:pt>
                <c:pt idx="3336">
                  <c:v>194.63628472215601</c:v>
                </c:pt>
                <c:pt idx="3337">
                  <c:v>194.71962111108832</c:v>
                </c:pt>
                <c:pt idx="3338">
                  <c:v>194.8029561111</c:v>
                </c:pt>
                <c:pt idx="3339">
                  <c:v>194.88629194445082</c:v>
                </c:pt>
                <c:pt idx="3340">
                  <c:v>194.96962666663859</c:v>
                </c:pt>
                <c:pt idx="3341">
                  <c:v>195.05296277781326</c:v>
                </c:pt>
                <c:pt idx="3342">
                  <c:v>195.13629805551636</c:v>
                </c:pt>
                <c:pt idx="3343">
                  <c:v>195.21963388886718</c:v>
                </c:pt>
                <c:pt idx="3344">
                  <c:v>195.30296944446036</c:v>
                </c:pt>
                <c:pt idx="3345">
                  <c:v>195.38630361106658</c:v>
                </c:pt>
                <c:pt idx="3346">
                  <c:v>195.46964083333808</c:v>
                </c:pt>
                <c:pt idx="3347">
                  <c:v>195.55297527776827</c:v>
                </c:pt>
                <c:pt idx="3348">
                  <c:v>195.6363113888105</c:v>
                </c:pt>
                <c:pt idx="3349">
                  <c:v>195.71964638888835</c:v>
                </c:pt>
                <c:pt idx="3350">
                  <c:v>195.80298277775449</c:v>
                </c:pt>
                <c:pt idx="3351">
                  <c:v>195.88631833334762</c:v>
                </c:pt>
                <c:pt idx="3352">
                  <c:v>195.96965416663221</c:v>
                </c:pt>
                <c:pt idx="3353">
                  <c:v>196.0529891666439</c:v>
                </c:pt>
                <c:pt idx="3354">
                  <c:v>196.13632527775235</c:v>
                </c:pt>
                <c:pt idx="3355">
                  <c:v>196.21966083334553</c:v>
                </c:pt>
                <c:pt idx="3356">
                  <c:v>196.30299666663012</c:v>
                </c:pt>
                <c:pt idx="3357">
                  <c:v>196.38633166664175</c:v>
                </c:pt>
                <c:pt idx="3358">
                  <c:v>196.46994444443118</c:v>
                </c:pt>
                <c:pt idx="3359">
                  <c:v>196.55328083329732</c:v>
                </c:pt>
                <c:pt idx="3360">
                  <c:v>196.63661583330895</c:v>
                </c:pt>
                <c:pt idx="3361">
                  <c:v>196.7199519444174</c:v>
                </c:pt>
                <c:pt idx="3362">
                  <c:v>196.80328750001058</c:v>
                </c:pt>
                <c:pt idx="3363">
                  <c:v>196.88662305553754</c:v>
                </c:pt>
                <c:pt idx="3364">
                  <c:v>196.96995861113072</c:v>
                </c:pt>
                <c:pt idx="3365">
                  <c:v>197.05329388890004</c:v>
                </c:pt>
                <c:pt idx="3366">
                  <c:v>197.15329666660892</c:v>
                </c:pt>
                <c:pt idx="3367">
                  <c:v>197.23663249995974</c:v>
                </c:pt>
                <c:pt idx="3368">
                  <c:v>197.31996749997137</c:v>
                </c:pt>
                <c:pt idx="3369">
                  <c:v>197.40330277780691</c:v>
                </c:pt>
                <c:pt idx="3370">
                  <c:v>197.4869163888693</c:v>
                </c:pt>
                <c:pt idx="3371">
                  <c:v>197.57022444440258</c:v>
                </c:pt>
                <c:pt idx="3372">
                  <c:v>197.65358749998938</c:v>
                </c:pt>
                <c:pt idx="3373">
                  <c:v>197.73692277775871</c:v>
                </c:pt>
                <c:pt idx="3374">
                  <c:v>197.82025861110952</c:v>
                </c:pt>
                <c:pt idx="3375">
                  <c:v>197.90359416663648</c:v>
                </c:pt>
                <c:pt idx="3376">
                  <c:v>197.98692916664811</c:v>
                </c:pt>
                <c:pt idx="3377">
                  <c:v>198.07023722218145</c:v>
                </c:pt>
                <c:pt idx="3378">
                  <c:v>198.15357305553226</c:v>
                </c:pt>
                <c:pt idx="3379">
                  <c:v>198.23690861112544</c:v>
                </c:pt>
                <c:pt idx="3380">
                  <c:v>198.32024444440998</c:v>
                </c:pt>
                <c:pt idx="3381">
                  <c:v>198.4035797221793</c:v>
                </c:pt>
                <c:pt idx="3382">
                  <c:v>198.48691527777248</c:v>
                </c:pt>
                <c:pt idx="3383">
                  <c:v>198.57027888887461</c:v>
                </c:pt>
                <c:pt idx="3384">
                  <c:v>198.65361416664388</c:v>
                </c:pt>
                <c:pt idx="3385">
                  <c:v>198.73692222217721</c:v>
                </c:pt>
                <c:pt idx="3386">
                  <c:v>198.82025722218884</c:v>
                </c:pt>
                <c:pt idx="3387">
                  <c:v>198.90359333329729</c:v>
                </c:pt>
                <c:pt idx="3388">
                  <c:v>198.98692861106662</c:v>
                </c:pt>
                <c:pt idx="3389">
                  <c:v>199.07026444441743</c:v>
                </c:pt>
                <c:pt idx="3390">
                  <c:v>199.15359999994439</c:v>
                </c:pt>
                <c:pt idx="3391">
                  <c:v>199.23693499995602</c:v>
                </c:pt>
                <c:pt idx="3392">
                  <c:v>199.3202980554766</c:v>
                </c:pt>
                <c:pt idx="3393">
                  <c:v>199.40391138884758</c:v>
                </c:pt>
                <c:pt idx="3394">
                  <c:v>199.48721888886558</c:v>
                </c:pt>
                <c:pt idx="3395">
                  <c:v>199.57058249996766</c:v>
                </c:pt>
                <c:pt idx="3396">
                  <c:v>199.65391805549461</c:v>
                </c:pt>
                <c:pt idx="3397">
                  <c:v>199.73725333333016</c:v>
                </c:pt>
                <c:pt idx="3398">
                  <c:v>199.82056138886344</c:v>
                </c:pt>
                <c:pt idx="3399">
                  <c:v>199.9038969443904</c:v>
                </c:pt>
                <c:pt idx="3400">
                  <c:v>199.9872599999772</c:v>
                </c:pt>
                <c:pt idx="3401">
                  <c:v>200.07056833326817</c:v>
                </c:pt>
                <c:pt idx="3402">
                  <c:v>200.1539308333397</c:v>
                </c:pt>
                <c:pt idx="3403">
                  <c:v>200.23726638886666</c:v>
                </c:pt>
                <c:pt idx="3404">
                  <c:v>200.32226888888414</c:v>
                </c:pt>
                <c:pt idx="3405">
                  <c:v>200.40560444441104</c:v>
                </c:pt>
                <c:pt idx="3406">
                  <c:v>200.48891333328351</c:v>
                </c:pt>
                <c:pt idx="3407">
                  <c:v>200.57252611107299</c:v>
                </c:pt>
                <c:pt idx="3408">
                  <c:v>200.65586111108462</c:v>
                </c:pt>
                <c:pt idx="3409">
                  <c:v>200.73922416667142</c:v>
                </c:pt>
                <c:pt idx="3410">
                  <c:v>200.82255999995601</c:v>
                </c:pt>
                <c:pt idx="3411">
                  <c:v>200.90589472214378</c:v>
                </c:pt>
                <c:pt idx="3412">
                  <c:v>200.98923083331852</c:v>
                </c:pt>
                <c:pt idx="3413">
                  <c:v>201.07256666666933</c:v>
                </c:pt>
                <c:pt idx="3414">
                  <c:v>201.15617999997403</c:v>
                </c:pt>
                <c:pt idx="3415">
                  <c:v>201.23951555550099</c:v>
                </c:pt>
                <c:pt idx="3416">
                  <c:v>201.32312888887191</c:v>
                </c:pt>
                <c:pt idx="3417">
                  <c:v>201.40646499998041</c:v>
                </c:pt>
                <c:pt idx="3418">
                  <c:v>201.48979972223441</c:v>
                </c:pt>
                <c:pt idx="3419">
                  <c:v>201.57313527776137</c:v>
                </c:pt>
                <c:pt idx="3420">
                  <c:v>201.65647111111218</c:v>
                </c:pt>
                <c:pt idx="3421">
                  <c:v>201.73980638888145</c:v>
                </c:pt>
                <c:pt idx="3422">
                  <c:v>201.82314249992373</c:v>
                </c:pt>
                <c:pt idx="3423">
                  <c:v>201.90647805551686</c:v>
                </c:pt>
                <c:pt idx="3424">
                  <c:v>201.98981333328618</c:v>
                </c:pt>
                <c:pt idx="3425">
                  <c:v>202.07314888887936</c:v>
                </c:pt>
                <c:pt idx="3426">
                  <c:v>202.15648444440632</c:v>
                </c:pt>
                <c:pt idx="3427">
                  <c:v>202.2398199999995</c:v>
                </c:pt>
                <c:pt idx="3428">
                  <c:v>202.32343305554656</c:v>
                </c:pt>
                <c:pt idx="3429">
                  <c:v>202.4067683332496</c:v>
                </c:pt>
                <c:pt idx="3430">
                  <c:v>202.49010416666664</c:v>
                </c:pt>
                <c:pt idx="3431">
                  <c:v>202.57343999995123</c:v>
                </c:pt>
                <c:pt idx="3432">
                  <c:v>202.65677527778678</c:v>
                </c:pt>
                <c:pt idx="3433">
                  <c:v>202.74011083331374</c:v>
                </c:pt>
                <c:pt idx="3434">
                  <c:v>202.82344694442219</c:v>
                </c:pt>
                <c:pt idx="3435">
                  <c:v>202.90678166660996</c:v>
                </c:pt>
                <c:pt idx="3436">
                  <c:v>202.99011749996077</c:v>
                </c:pt>
                <c:pt idx="3437">
                  <c:v>203.0734527777301</c:v>
                </c:pt>
                <c:pt idx="3438">
                  <c:v>203.15678861108091</c:v>
                </c:pt>
                <c:pt idx="3439">
                  <c:v>203.24012361109254</c:v>
                </c:pt>
                <c:pt idx="3440">
                  <c:v>203.32345944437714</c:v>
                </c:pt>
                <c:pt idx="3441">
                  <c:v>203.40679555555187</c:v>
                </c:pt>
                <c:pt idx="3442">
                  <c:v>203.49013083332113</c:v>
                </c:pt>
                <c:pt idx="3443">
                  <c:v>203.57346611102423</c:v>
                </c:pt>
                <c:pt idx="3444">
                  <c:v>203.65680194444127</c:v>
                </c:pt>
                <c:pt idx="3445">
                  <c:v>203.74013694438668</c:v>
                </c:pt>
                <c:pt idx="3446">
                  <c:v>203.82347277773749</c:v>
                </c:pt>
                <c:pt idx="3447">
                  <c:v>203.90680833326445</c:v>
                </c:pt>
                <c:pt idx="3448">
                  <c:v>203.99014416668149</c:v>
                </c:pt>
                <c:pt idx="3449">
                  <c:v>204.07347972220845</c:v>
                </c:pt>
                <c:pt idx="3450">
                  <c:v>204.1568152777354</c:v>
                </c:pt>
                <c:pt idx="3451">
                  <c:v>204.24015083332858</c:v>
                </c:pt>
                <c:pt idx="3452">
                  <c:v>204.32348638885549</c:v>
                </c:pt>
                <c:pt idx="3453">
                  <c:v>204.40682194444867</c:v>
                </c:pt>
                <c:pt idx="3454">
                  <c:v>204.49015777773326</c:v>
                </c:pt>
                <c:pt idx="3455">
                  <c:v>204.57349277774495</c:v>
                </c:pt>
                <c:pt idx="3456">
                  <c:v>204.65682861109576</c:v>
                </c:pt>
                <c:pt idx="3457">
                  <c:v>204.74016444444658</c:v>
                </c:pt>
                <c:pt idx="3458">
                  <c:v>204.82347222222222</c:v>
                </c:pt>
                <c:pt idx="3459">
                  <c:v>204.9068352777428</c:v>
                </c:pt>
                <c:pt idx="3460">
                  <c:v>204.99017055551212</c:v>
                </c:pt>
                <c:pt idx="3461">
                  <c:v>205.07350638886294</c:v>
                </c:pt>
                <c:pt idx="3462">
                  <c:v>205.15711972223386</c:v>
                </c:pt>
                <c:pt idx="3463">
                  <c:v>205.24045499993696</c:v>
                </c:pt>
                <c:pt idx="3464">
                  <c:v>205.32379055546392</c:v>
                </c:pt>
                <c:pt idx="3465">
                  <c:v>205.40709833330578</c:v>
                </c:pt>
                <c:pt idx="3466">
                  <c:v>205.49046194440791</c:v>
                </c:pt>
                <c:pt idx="3467">
                  <c:v>205.57379750000104</c:v>
                </c:pt>
                <c:pt idx="3468">
                  <c:v>205.67379999995234</c:v>
                </c:pt>
                <c:pt idx="3469">
                  <c:v>205.75713555554552</c:v>
                </c:pt>
                <c:pt idx="3470">
                  <c:v>205.84047111107242</c:v>
                </c:pt>
                <c:pt idx="3471">
                  <c:v>205.92377916660575</c:v>
                </c:pt>
                <c:pt idx="3472">
                  <c:v>206.00714222219256</c:v>
                </c:pt>
                <c:pt idx="3473">
                  <c:v>206.0904499999682</c:v>
                </c:pt>
                <c:pt idx="3474">
                  <c:v>206.17378583325279</c:v>
                </c:pt>
                <c:pt idx="3475">
                  <c:v>206.25712138884597</c:v>
                </c:pt>
                <c:pt idx="3476">
                  <c:v>206.34045694437293</c:v>
                </c:pt>
                <c:pt idx="3477">
                  <c:v>206.42379222220842</c:v>
                </c:pt>
                <c:pt idx="3478">
                  <c:v>206.50712777773538</c:v>
                </c:pt>
                <c:pt idx="3479">
                  <c:v>206.59049111107987</c:v>
                </c:pt>
                <c:pt idx="3480">
                  <c:v>206.67379861109788</c:v>
                </c:pt>
                <c:pt idx="3481">
                  <c:v>206.75716249995759</c:v>
                </c:pt>
                <c:pt idx="3482">
                  <c:v>206.84049833330846</c:v>
                </c:pt>
                <c:pt idx="3483">
                  <c:v>206.92380555550255</c:v>
                </c:pt>
                <c:pt idx="3484">
                  <c:v>207.00716888884705</c:v>
                </c:pt>
                <c:pt idx="3485">
                  <c:v>207.09075499991576</c:v>
                </c:pt>
                <c:pt idx="3486">
                  <c:v>207.17411777774493</c:v>
                </c:pt>
                <c:pt idx="3487">
                  <c:v>207.2574261110359</c:v>
                </c:pt>
                <c:pt idx="3488">
                  <c:v>207.34078861110743</c:v>
                </c:pt>
                <c:pt idx="3489">
                  <c:v>207.42412416663433</c:v>
                </c:pt>
                <c:pt idx="3490">
                  <c:v>207.50745999998514</c:v>
                </c:pt>
                <c:pt idx="3491">
                  <c:v>207.59079527775447</c:v>
                </c:pt>
                <c:pt idx="3492">
                  <c:v>207.67410305553011</c:v>
                </c:pt>
                <c:pt idx="3493">
                  <c:v>207.75743861112329</c:v>
                </c:pt>
                <c:pt idx="3494">
                  <c:v>207.84077444440788</c:v>
                </c:pt>
                <c:pt idx="3495">
                  <c:v>207.92413805551001</c:v>
                </c:pt>
                <c:pt idx="3496">
                  <c:v>208.00747416668469</c:v>
                </c:pt>
                <c:pt idx="3497">
                  <c:v>208.09078055553965</c:v>
                </c:pt>
                <c:pt idx="3498">
                  <c:v>208.17414388881787</c:v>
                </c:pt>
                <c:pt idx="3499">
                  <c:v>208.25748027775023</c:v>
                </c:pt>
                <c:pt idx="3500">
                  <c:v>208.34081583327719</c:v>
                </c:pt>
                <c:pt idx="3501">
                  <c:v>208.42412416663433</c:v>
                </c:pt>
                <c:pt idx="3502">
                  <c:v>208.50748583330051</c:v>
                </c:pt>
                <c:pt idx="3503">
                  <c:v>208.59079472217297</c:v>
                </c:pt>
                <c:pt idx="3504">
                  <c:v>208.67415750000214</c:v>
                </c:pt>
                <c:pt idx="3505">
                  <c:v>208.75749249994755</c:v>
                </c:pt>
                <c:pt idx="3506">
                  <c:v>208.84082972221904</c:v>
                </c:pt>
                <c:pt idx="3507">
                  <c:v>208.92416472216445</c:v>
                </c:pt>
                <c:pt idx="3508">
                  <c:v>209.00749944435228</c:v>
                </c:pt>
                <c:pt idx="3509">
                  <c:v>209.09083416667249</c:v>
                </c:pt>
                <c:pt idx="3510">
                  <c:v>209.17417111105391</c:v>
                </c:pt>
                <c:pt idx="3511">
                  <c:v>209.25750694440472</c:v>
                </c:pt>
                <c:pt idx="3512">
                  <c:v>209.34084222217399</c:v>
                </c:pt>
                <c:pt idx="3513">
                  <c:v>209.42417750000953</c:v>
                </c:pt>
                <c:pt idx="3514">
                  <c:v>209.50751277771263</c:v>
                </c:pt>
                <c:pt idx="3515">
                  <c:v>209.59084749996663</c:v>
                </c:pt>
                <c:pt idx="3516">
                  <c:v>209.67418444441427</c:v>
                </c:pt>
                <c:pt idx="3517">
                  <c:v>209.75751972218353</c:v>
                </c:pt>
                <c:pt idx="3518">
                  <c:v>209.84085472219522</c:v>
                </c:pt>
                <c:pt idx="3519">
                  <c:v>209.92419138881894</c:v>
                </c:pt>
                <c:pt idx="3520">
                  <c:v>210.00780444443228</c:v>
                </c:pt>
                <c:pt idx="3521">
                  <c:v>210.09114055554073</c:v>
                </c:pt>
                <c:pt idx="3522">
                  <c:v>210.17447583331</c:v>
                </c:pt>
                <c:pt idx="3523">
                  <c:v>210.25781083332168</c:v>
                </c:pt>
                <c:pt idx="3524">
                  <c:v>210.34114638884864</c:v>
                </c:pt>
                <c:pt idx="3525">
                  <c:v>210.42448194444182</c:v>
                </c:pt>
                <c:pt idx="3526">
                  <c:v>210.50781777772636</c:v>
                </c:pt>
                <c:pt idx="3527">
                  <c:v>210.59115333331954</c:v>
                </c:pt>
                <c:pt idx="3528">
                  <c:v>210.67448861108886</c:v>
                </c:pt>
                <c:pt idx="3529">
                  <c:v>210.75782472219731</c:v>
                </c:pt>
                <c:pt idx="3530">
                  <c:v>210.84115999996664</c:v>
                </c:pt>
                <c:pt idx="3531">
                  <c:v>210.9244952777359</c:v>
                </c:pt>
                <c:pt idx="3532">
                  <c:v>211.00783111108672</c:v>
                </c:pt>
                <c:pt idx="3533">
                  <c:v>211.09116666661367</c:v>
                </c:pt>
                <c:pt idx="3534">
                  <c:v>211.17450194444922</c:v>
                </c:pt>
                <c:pt idx="3535">
                  <c:v>211.25783777773381</c:v>
                </c:pt>
                <c:pt idx="3536">
                  <c:v>211.34117333332699</c:v>
                </c:pt>
                <c:pt idx="3537">
                  <c:v>211.42450888885389</c:v>
                </c:pt>
                <c:pt idx="3538">
                  <c:v>211.50784444444707</c:v>
                </c:pt>
                <c:pt idx="3539">
                  <c:v>211.59117999997403</c:v>
                </c:pt>
                <c:pt idx="3540">
                  <c:v>211.67451555550099</c:v>
                </c:pt>
                <c:pt idx="3541">
                  <c:v>211.75785111109417</c:v>
                </c:pt>
                <c:pt idx="3542">
                  <c:v>211.84118611103958</c:v>
                </c:pt>
                <c:pt idx="3543">
                  <c:v>211.92452194445661</c:v>
                </c:pt>
                <c:pt idx="3544">
                  <c:v>212.00785749998357</c:v>
                </c:pt>
                <c:pt idx="3545">
                  <c:v>212.09119333333439</c:v>
                </c:pt>
                <c:pt idx="3546">
                  <c:v>212.17452861110371</c:v>
                </c:pt>
                <c:pt idx="3547">
                  <c:v>212.2578644443883</c:v>
                </c:pt>
                <c:pt idx="3548">
                  <c:v>212.34119999998148</c:v>
                </c:pt>
                <c:pt idx="3549">
                  <c:v>212.42453527775075</c:v>
                </c:pt>
                <c:pt idx="3550">
                  <c:v>212.50787166668312</c:v>
                </c:pt>
                <c:pt idx="3551">
                  <c:v>212.59120638887089</c:v>
                </c:pt>
                <c:pt idx="3552">
                  <c:v>212.67454194446407</c:v>
                </c:pt>
                <c:pt idx="3553">
                  <c:v>212.75787777774866</c:v>
                </c:pt>
                <c:pt idx="3554">
                  <c:v>212.84121305551793</c:v>
                </c:pt>
                <c:pt idx="3555">
                  <c:v>212.92454861111111</c:v>
                </c:pt>
                <c:pt idx="3556">
                  <c:v>213.00788416663806</c:v>
                </c:pt>
                <c:pt idx="3557">
                  <c:v>213.09121944440733</c:v>
                </c:pt>
                <c:pt idx="3558">
                  <c:v>213.1745552777582</c:v>
                </c:pt>
                <c:pt idx="3559">
                  <c:v>213.25786361104912</c:v>
                </c:pt>
                <c:pt idx="3560">
                  <c:v>213.34122611105443</c:v>
                </c:pt>
                <c:pt idx="3561">
                  <c:v>213.42456166658138</c:v>
                </c:pt>
                <c:pt idx="3562">
                  <c:v>213.50789777775606</c:v>
                </c:pt>
                <c:pt idx="3563">
                  <c:v>213.59123277770146</c:v>
                </c:pt>
                <c:pt idx="3564">
                  <c:v>213.67456888887619</c:v>
                </c:pt>
                <c:pt idx="3565">
                  <c:v>213.75790416664546</c:v>
                </c:pt>
                <c:pt idx="3566">
                  <c:v>213.8415172221263</c:v>
                </c:pt>
                <c:pt idx="3567">
                  <c:v>213.92485277771948</c:v>
                </c:pt>
                <c:pt idx="3568">
                  <c:v>214.00818833324644</c:v>
                </c:pt>
                <c:pt idx="3569">
                  <c:v>214.09152388883962</c:v>
                </c:pt>
                <c:pt idx="3570">
                  <c:v>214.19152611103323</c:v>
                </c:pt>
                <c:pt idx="3571">
                  <c:v>214.2748622222079</c:v>
                </c:pt>
                <c:pt idx="3572">
                  <c:v>214.35819749997722</c:v>
                </c:pt>
                <c:pt idx="3573">
                  <c:v>214.44153333332804</c:v>
                </c:pt>
                <c:pt idx="3574">
                  <c:v>214.52486861109736</c:v>
                </c:pt>
                <c:pt idx="3575">
                  <c:v>214.6082038888004</c:v>
                </c:pt>
                <c:pt idx="3576">
                  <c:v>214.69153972221744</c:v>
                </c:pt>
                <c:pt idx="3577">
                  <c:v>214.7748752777444</c:v>
                </c:pt>
                <c:pt idx="3578">
                  <c:v>214.85821111109522</c:v>
                </c:pt>
                <c:pt idx="3579">
                  <c:v>214.94154611104062</c:v>
                </c:pt>
                <c:pt idx="3580">
                  <c:v>215.02488194445772</c:v>
                </c:pt>
                <c:pt idx="3581">
                  <c:v>215.10821749998462</c:v>
                </c:pt>
                <c:pt idx="3582">
                  <c:v>215.19155277768772</c:v>
                </c:pt>
                <c:pt idx="3583">
                  <c:v>215.27488805552326</c:v>
                </c:pt>
                <c:pt idx="3584">
                  <c:v>215.35822416663171</c:v>
                </c:pt>
                <c:pt idx="3585">
                  <c:v>215.44155972222489</c:v>
                </c:pt>
                <c:pt idx="3586">
                  <c:v>215.52489499992794</c:v>
                </c:pt>
                <c:pt idx="3587">
                  <c:v>215.60823055552112</c:v>
                </c:pt>
                <c:pt idx="3588">
                  <c:v>215.69156611104808</c:v>
                </c:pt>
                <c:pt idx="3589">
                  <c:v>215.77490166657503</c:v>
                </c:pt>
                <c:pt idx="3590">
                  <c:v>215.85823749999207</c:v>
                </c:pt>
                <c:pt idx="3591">
                  <c:v>215.94157305551897</c:v>
                </c:pt>
                <c:pt idx="3592">
                  <c:v>216.02490833328829</c:v>
                </c:pt>
                <c:pt idx="3593">
                  <c:v>216.10824388881525</c:v>
                </c:pt>
                <c:pt idx="3594">
                  <c:v>216.1915791666508</c:v>
                </c:pt>
                <c:pt idx="3595">
                  <c:v>216.27491499993539</c:v>
                </c:pt>
                <c:pt idx="3596">
                  <c:v>216.35825055546229</c:v>
                </c:pt>
                <c:pt idx="3597">
                  <c:v>216.44158611105547</c:v>
                </c:pt>
                <c:pt idx="3598">
                  <c:v>216.52492222216392</c:v>
                </c:pt>
                <c:pt idx="3599">
                  <c:v>216.60825722217561</c:v>
                </c:pt>
                <c:pt idx="3600">
                  <c:v>216.69159305552643</c:v>
                </c:pt>
                <c:pt idx="3601">
                  <c:v>216.77492833329569</c:v>
                </c:pt>
                <c:pt idx="3602">
                  <c:v>216.85826416664651</c:v>
                </c:pt>
                <c:pt idx="3603">
                  <c:v>216.94159944434961</c:v>
                </c:pt>
                <c:pt idx="3604">
                  <c:v>217.02493472218515</c:v>
                </c:pt>
                <c:pt idx="3605">
                  <c:v>217.10827055546974</c:v>
                </c:pt>
                <c:pt idx="3606">
                  <c:v>217.19160611106292</c:v>
                </c:pt>
                <c:pt idx="3607">
                  <c:v>217.27494166658983</c:v>
                </c:pt>
                <c:pt idx="3608">
                  <c:v>217.35827694442537</c:v>
                </c:pt>
                <c:pt idx="3609">
                  <c:v>217.44161249995233</c:v>
                </c:pt>
                <c:pt idx="3610">
                  <c:v>217.52494833323692</c:v>
                </c:pt>
                <c:pt idx="3611">
                  <c:v>217.6082838888301</c:v>
                </c:pt>
                <c:pt idx="3612">
                  <c:v>217.691619444357</c:v>
                </c:pt>
                <c:pt idx="3613">
                  <c:v>217.77495499995018</c:v>
                </c:pt>
                <c:pt idx="3614">
                  <c:v>217.8582902777195</c:v>
                </c:pt>
                <c:pt idx="3615">
                  <c:v>217.94162555555505</c:v>
                </c:pt>
                <c:pt idx="3616">
                  <c:v>218.02496194442114</c:v>
                </c:pt>
                <c:pt idx="3617">
                  <c:v>218.10829750001432</c:v>
                </c:pt>
                <c:pt idx="3618">
                  <c:v>218.19160500003233</c:v>
                </c:pt>
                <c:pt idx="3619">
                  <c:v>218.27496777772905</c:v>
                </c:pt>
                <c:pt idx="3620">
                  <c:v>218.35830416666136</c:v>
                </c:pt>
                <c:pt idx="3621">
                  <c:v>218.44163916660682</c:v>
                </c:pt>
                <c:pt idx="3622">
                  <c:v>218.52497499995764</c:v>
                </c:pt>
                <c:pt idx="3623">
                  <c:v>218.60830972221163</c:v>
                </c:pt>
                <c:pt idx="3624">
                  <c:v>218.69164583325386</c:v>
                </c:pt>
                <c:pt idx="3625">
                  <c:v>218.77498138884704</c:v>
                </c:pt>
                <c:pt idx="3626">
                  <c:v>218.858316944374</c:v>
                </c:pt>
                <c:pt idx="3627">
                  <c:v>218.94165249996718</c:v>
                </c:pt>
                <c:pt idx="3628">
                  <c:v>219.02498805549408</c:v>
                </c:pt>
                <c:pt idx="3629">
                  <c:v>219.10832388884489</c:v>
                </c:pt>
                <c:pt idx="3630">
                  <c:v>219.19165944437185</c:v>
                </c:pt>
                <c:pt idx="3631">
                  <c:v>219.27499444438354</c:v>
                </c:pt>
                <c:pt idx="3632">
                  <c:v>219.35832999997666</c:v>
                </c:pt>
                <c:pt idx="3633">
                  <c:v>219.44166638890903</c:v>
                </c:pt>
                <c:pt idx="3634">
                  <c:v>219.52500138885443</c:v>
                </c:pt>
                <c:pt idx="3635">
                  <c:v>219.60833749996289</c:v>
                </c:pt>
                <c:pt idx="3636">
                  <c:v>219.69167305555607</c:v>
                </c:pt>
                <c:pt idx="3637">
                  <c:v>219.77500833325917</c:v>
                </c:pt>
                <c:pt idx="3638">
                  <c:v>219.85834388885235</c:v>
                </c:pt>
                <c:pt idx="3639">
                  <c:v>219.94167888886398</c:v>
                </c:pt>
                <c:pt idx="3640">
                  <c:v>220.02501444439093</c:v>
                </c:pt>
                <c:pt idx="3641">
                  <c:v>220.10835027774175</c:v>
                </c:pt>
                <c:pt idx="3642">
                  <c:v>220.19168555551107</c:v>
                </c:pt>
                <c:pt idx="3643">
                  <c:v>220.27502166661952</c:v>
                </c:pt>
                <c:pt idx="3644">
                  <c:v>220.35835666663115</c:v>
                </c:pt>
                <c:pt idx="3645">
                  <c:v>220.44169222222433</c:v>
                </c:pt>
                <c:pt idx="3646">
                  <c:v>220.52502805550893</c:v>
                </c:pt>
                <c:pt idx="3647">
                  <c:v>220.60864166657132</c:v>
                </c:pt>
                <c:pt idx="3648">
                  <c:v>220.69197666664917</c:v>
                </c:pt>
                <c:pt idx="3649">
                  <c:v>220.77531249993376</c:v>
                </c:pt>
                <c:pt idx="3650">
                  <c:v>220.85864805552694</c:v>
                </c:pt>
                <c:pt idx="3651">
                  <c:v>220.94198388881154</c:v>
                </c:pt>
                <c:pt idx="3652">
                  <c:v>221.02531833330789</c:v>
                </c:pt>
                <c:pt idx="3653">
                  <c:v>221.10865472217398</c:v>
                </c:pt>
                <c:pt idx="3654">
                  <c:v>221.19198944442803</c:v>
                </c:pt>
                <c:pt idx="3655">
                  <c:v>221.27532555553648</c:v>
                </c:pt>
                <c:pt idx="3656">
                  <c:v>221.35866083330581</c:v>
                </c:pt>
                <c:pt idx="3657">
                  <c:v>221.44199694441426</c:v>
                </c:pt>
                <c:pt idx="3658">
                  <c:v>221.52533249994121</c:v>
                </c:pt>
                <c:pt idx="3659">
                  <c:v>221.6086677777767</c:v>
                </c:pt>
                <c:pt idx="3660">
                  <c:v>221.69200277778839</c:v>
                </c:pt>
                <c:pt idx="3661">
                  <c:v>221.77533861107298</c:v>
                </c:pt>
                <c:pt idx="3662">
                  <c:v>221.85867388890847</c:v>
                </c:pt>
                <c:pt idx="3663">
                  <c:v>221.9420099999507</c:v>
                </c:pt>
                <c:pt idx="3664">
                  <c:v>222.02534527778624</c:v>
                </c:pt>
                <c:pt idx="3665">
                  <c:v>222.10868111107084</c:v>
                </c:pt>
                <c:pt idx="3666">
                  <c:v>222.19201694442165</c:v>
                </c:pt>
                <c:pt idx="3667">
                  <c:v>222.2753530555301</c:v>
                </c:pt>
                <c:pt idx="3668">
                  <c:v>222.35868861112328</c:v>
                </c:pt>
                <c:pt idx="3669">
                  <c:v>222.44202472216551</c:v>
                </c:pt>
                <c:pt idx="3670">
                  <c:v>222.52535944435334</c:v>
                </c:pt>
                <c:pt idx="3671">
                  <c:v>222.60869472218883</c:v>
                </c:pt>
                <c:pt idx="3672">
                  <c:v>222.70869749996399</c:v>
                </c:pt>
                <c:pt idx="3673">
                  <c:v>222.79203249997562</c:v>
                </c:pt>
                <c:pt idx="3674">
                  <c:v>222.87536861108407</c:v>
                </c:pt>
                <c:pt idx="3675">
                  <c:v>222.95870444443489</c:v>
                </c:pt>
                <c:pt idx="3676">
                  <c:v>223.04203999996184</c:v>
                </c:pt>
                <c:pt idx="3677">
                  <c:v>223.12537472214962</c:v>
                </c:pt>
                <c:pt idx="3678">
                  <c:v>223.2087102777428</c:v>
                </c:pt>
                <c:pt idx="3679">
                  <c:v>223.29204611102739</c:v>
                </c:pt>
                <c:pt idx="3680">
                  <c:v>223.3753811111053</c:v>
                </c:pt>
                <c:pt idx="3681">
                  <c:v>223.45899416665236</c:v>
                </c:pt>
                <c:pt idx="3682">
                  <c:v>223.54233055551845</c:v>
                </c:pt>
                <c:pt idx="3683">
                  <c:v>223.62566555553013</c:v>
                </c:pt>
                <c:pt idx="3684">
                  <c:v>223.70897388888727</c:v>
                </c:pt>
                <c:pt idx="3685">
                  <c:v>223.79233722216554</c:v>
                </c:pt>
                <c:pt idx="3686">
                  <c:v>223.87567305551636</c:v>
                </c:pt>
                <c:pt idx="3687">
                  <c:v>223.95900805552799</c:v>
                </c:pt>
                <c:pt idx="3688">
                  <c:v>224.04231611112755</c:v>
                </c:pt>
                <c:pt idx="3689">
                  <c:v>224.12567888889049</c:v>
                </c:pt>
                <c:pt idx="3690">
                  <c:v>224.20901444441745</c:v>
                </c:pt>
                <c:pt idx="3691">
                  <c:v>224.29234999994435</c:v>
                </c:pt>
                <c:pt idx="3692">
                  <c:v>224.37565805547769</c:v>
                </c:pt>
                <c:pt idx="3693">
                  <c:v>224.45902138882212</c:v>
                </c:pt>
                <c:pt idx="3694">
                  <c:v>224.5423569444153</c:v>
                </c:pt>
                <c:pt idx="3695">
                  <c:v>224.6256927776999</c:v>
                </c:pt>
                <c:pt idx="3696">
                  <c:v>224.70900027771791</c:v>
                </c:pt>
                <c:pt idx="3697">
                  <c:v>224.79236361106234</c:v>
                </c:pt>
                <c:pt idx="3698">
                  <c:v>224.87567194441954</c:v>
                </c:pt>
                <c:pt idx="3699">
                  <c:v>224.95903472218248</c:v>
                </c:pt>
                <c:pt idx="3700">
                  <c:v>225.0423699999518</c:v>
                </c:pt>
                <c:pt idx="3701">
                  <c:v>225.12570555554498</c:v>
                </c:pt>
                <c:pt idx="3702">
                  <c:v>225.20904083331425</c:v>
                </c:pt>
                <c:pt idx="3703">
                  <c:v>225.2923769444227</c:v>
                </c:pt>
                <c:pt idx="3704">
                  <c:v>225.37596249997614</c:v>
                </c:pt>
                <c:pt idx="3705">
                  <c:v>225.45932583325441</c:v>
                </c:pt>
                <c:pt idx="3706">
                  <c:v>225.54263333327242</c:v>
                </c:pt>
                <c:pt idx="3707">
                  <c:v>225.62596916662324</c:v>
                </c:pt>
                <c:pt idx="3708">
                  <c:v>225.7093044443925</c:v>
                </c:pt>
                <c:pt idx="3709">
                  <c:v>225.79266833325227</c:v>
                </c:pt>
                <c:pt idx="3710">
                  <c:v>225.875975277755</c:v>
                </c:pt>
                <c:pt idx="3711">
                  <c:v>225.95931111110582</c:v>
                </c:pt>
                <c:pt idx="3712">
                  <c:v>226.04267444438403</c:v>
                </c:pt>
                <c:pt idx="3713">
                  <c:v>226.12601027773485</c:v>
                </c:pt>
                <c:pt idx="3714">
                  <c:v>226.20934583326181</c:v>
                </c:pt>
                <c:pt idx="3715">
                  <c:v>226.29265361103745</c:v>
                </c:pt>
                <c:pt idx="3716">
                  <c:v>226.37682249996396</c:v>
                </c:pt>
                <c:pt idx="3717">
                  <c:v>226.46015833331478</c:v>
                </c:pt>
                <c:pt idx="3718">
                  <c:v>226.5434936110841</c:v>
                </c:pt>
                <c:pt idx="3719">
                  <c:v>226.62682916661106</c:v>
                </c:pt>
                <c:pt idx="3720">
                  <c:v>226.71016472220418</c:v>
                </c:pt>
                <c:pt idx="3721">
                  <c:v>226.79350027773114</c:v>
                </c:pt>
                <c:pt idx="3722">
                  <c:v>226.8768358332581</c:v>
                </c:pt>
                <c:pt idx="3723">
                  <c:v>226.96017111109364</c:v>
                </c:pt>
                <c:pt idx="3724">
                  <c:v>227.04350694437824</c:v>
                </c:pt>
                <c:pt idx="3725">
                  <c:v>227.12684249997142</c:v>
                </c:pt>
                <c:pt idx="3726">
                  <c:v>227.21017833332223</c:v>
                </c:pt>
                <c:pt idx="3727">
                  <c:v>227.29490277780428</c:v>
                </c:pt>
                <c:pt idx="3728">
                  <c:v>227.37823777774969</c:v>
                </c:pt>
                <c:pt idx="3729">
                  <c:v>227.46157416668206</c:v>
                </c:pt>
                <c:pt idx="3730">
                  <c:v>227.54490972220896</c:v>
                </c:pt>
                <c:pt idx="3731">
                  <c:v>227.62852305551371</c:v>
                </c:pt>
                <c:pt idx="3732">
                  <c:v>227.71185805552534</c:v>
                </c:pt>
                <c:pt idx="3733">
                  <c:v>227.79519388887616</c:v>
                </c:pt>
                <c:pt idx="3734">
                  <c:v>227.87852972222697</c:v>
                </c:pt>
                <c:pt idx="3735">
                  <c:v>227.96186527775393</c:v>
                </c:pt>
                <c:pt idx="3736">
                  <c:v>228.04522805551687</c:v>
                </c:pt>
                <c:pt idx="3737">
                  <c:v>228.12856333328619</c:v>
                </c:pt>
                <c:pt idx="3738">
                  <c:v>228.21189888887938</c:v>
                </c:pt>
                <c:pt idx="3739">
                  <c:v>228.29634611103268</c:v>
                </c:pt>
                <c:pt idx="3740">
                  <c:v>228.37965361105068</c:v>
                </c:pt>
                <c:pt idx="3741">
                  <c:v>228.46298916664387</c:v>
                </c:pt>
                <c:pt idx="3742">
                  <c:v>228.54635277767977</c:v>
                </c:pt>
                <c:pt idx="3743">
                  <c:v>228.62968805551532</c:v>
                </c:pt>
                <c:pt idx="3744">
                  <c:v>228.71299611111482</c:v>
                </c:pt>
                <c:pt idx="3745">
                  <c:v>228.7963591666354</c:v>
                </c:pt>
                <c:pt idx="3746">
                  <c:v>228.87969416664708</c:v>
                </c:pt>
                <c:pt idx="3747">
                  <c:v>228.96303055551317</c:v>
                </c:pt>
                <c:pt idx="3748">
                  <c:v>229.04636666662162</c:v>
                </c:pt>
                <c:pt idx="3749">
                  <c:v>229.12970194445717</c:v>
                </c:pt>
                <c:pt idx="3750">
                  <c:v>229.21303694440257</c:v>
                </c:pt>
                <c:pt idx="3751">
                  <c:v>229.29692833324276</c:v>
                </c:pt>
                <c:pt idx="3752">
                  <c:v>229.38026388883588</c:v>
                </c:pt>
                <c:pt idx="3753">
                  <c:v>229.46359999994439</c:v>
                </c:pt>
                <c:pt idx="3754">
                  <c:v>229.54693444444075</c:v>
                </c:pt>
                <c:pt idx="3755">
                  <c:v>229.63026999996771</c:v>
                </c:pt>
                <c:pt idx="3756">
                  <c:v>229.71360638890002</c:v>
                </c:pt>
                <c:pt idx="3757">
                  <c:v>229.79694138884543</c:v>
                </c:pt>
                <c:pt idx="3758">
                  <c:v>229.88027722213002</c:v>
                </c:pt>
                <c:pt idx="3759">
                  <c:v>229.9636127777232</c:v>
                </c:pt>
                <c:pt idx="3760">
                  <c:v>230.04694805549252</c:v>
                </c:pt>
                <c:pt idx="3761">
                  <c:v>230.1302841666672</c:v>
                </c:pt>
                <c:pt idx="3762">
                  <c:v>230.2136191666126</c:v>
                </c:pt>
                <c:pt idx="3763">
                  <c:v>230.29695444438192</c:v>
                </c:pt>
                <c:pt idx="3764">
                  <c:v>230.38029083331423</c:v>
                </c:pt>
                <c:pt idx="3765">
                  <c:v>230.4636258332597</c:v>
                </c:pt>
                <c:pt idx="3766">
                  <c:v>230.54696138885288</c:v>
                </c:pt>
                <c:pt idx="3767">
                  <c:v>230.63029694437978</c:v>
                </c:pt>
                <c:pt idx="3768">
                  <c:v>230.71363249997296</c:v>
                </c:pt>
                <c:pt idx="3769">
                  <c:v>230.79696861108147</c:v>
                </c:pt>
                <c:pt idx="3770">
                  <c:v>230.8803036110931</c:v>
                </c:pt>
                <c:pt idx="3771">
                  <c:v>230.96363888886242</c:v>
                </c:pt>
                <c:pt idx="3772">
                  <c:v>231.04697472214701</c:v>
                </c:pt>
                <c:pt idx="3773">
                  <c:v>231.13031055549783</c:v>
                </c:pt>
                <c:pt idx="3774">
                  <c:v>231.23086861107083</c:v>
                </c:pt>
                <c:pt idx="3775">
                  <c:v>231.31420416666401</c:v>
                </c:pt>
                <c:pt idx="3776">
                  <c:v>231.39753972219097</c:v>
                </c:pt>
                <c:pt idx="3777">
                  <c:v>231.48087527778415</c:v>
                </c:pt>
                <c:pt idx="3778">
                  <c:v>231.56421138882638</c:v>
                </c:pt>
                <c:pt idx="3779">
                  <c:v>231.64754638890423</c:v>
                </c:pt>
                <c:pt idx="3780">
                  <c:v>231.73088222218882</c:v>
                </c:pt>
                <c:pt idx="3781">
                  <c:v>231.81421694437665</c:v>
                </c:pt>
                <c:pt idx="3782">
                  <c:v>231.89755305555133</c:v>
                </c:pt>
                <c:pt idx="3783">
                  <c:v>231.98086138884224</c:v>
                </c:pt>
                <c:pt idx="3784">
                  <c:v>232.06422416667141</c:v>
                </c:pt>
                <c:pt idx="3785">
                  <c:v>232.1478377777338</c:v>
                </c:pt>
                <c:pt idx="3786">
                  <c:v>232.23114527775181</c:v>
                </c:pt>
                <c:pt idx="3787">
                  <c:v>232.3145086110963</c:v>
                </c:pt>
                <c:pt idx="3788">
                  <c:v>232.3978441666232</c:v>
                </c:pt>
                <c:pt idx="3789">
                  <c:v>232.48115222222276</c:v>
                </c:pt>
                <c:pt idx="3790">
                  <c:v>232.56451499991948</c:v>
                </c:pt>
                <c:pt idx="3791">
                  <c:v>232.64785111109416</c:v>
                </c:pt>
                <c:pt idx="3792">
                  <c:v>232.73118666662111</c:v>
                </c:pt>
                <c:pt idx="3793">
                  <c:v>232.81452249997193</c:v>
                </c:pt>
                <c:pt idx="3794">
                  <c:v>232.89785805549889</c:v>
                </c:pt>
                <c:pt idx="3795">
                  <c:v>232.98119361109201</c:v>
                </c:pt>
                <c:pt idx="3796">
                  <c:v>233.0645286111037</c:v>
                </c:pt>
                <c:pt idx="3797">
                  <c:v>233.14786416663065</c:v>
                </c:pt>
                <c:pt idx="3798">
                  <c:v>233.23119999998147</c:v>
                </c:pt>
                <c:pt idx="3799">
                  <c:v>233.31453555550843</c:v>
                </c:pt>
                <c:pt idx="3800">
                  <c:v>233.39787138885924</c:v>
                </c:pt>
                <c:pt idx="3801">
                  <c:v>233.48120638887087</c:v>
                </c:pt>
                <c:pt idx="3802">
                  <c:v>233.56454222222169</c:v>
                </c:pt>
                <c:pt idx="3803">
                  <c:v>233.64787777774865</c:v>
                </c:pt>
                <c:pt idx="3804">
                  <c:v>233.7312133332756</c:v>
                </c:pt>
                <c:pt idx="3805">
                  <c:v>233.81454861111109</c:v>
                </c:pt>
                <c:pt idx="3806">
                  <c:v>233.89788416663805</c:v>
                </c:pt>
                <c:pt idx="3807">
                  <c:v>233.98119166665606</c:v>
                </c:pt>
                <c:pt idx="3808">
                  <c:v>234.06455527775819</c:v>
                </c:pt>
                <c:pt idx="3809">
                  <c:v>234.14786333329147</c:v>
                </c:pt>
                <c:pt idx="3810">
                  <c:v>234.23122638887827</c:v>
                </c:pt>
                <c:pt idx="3811">
                  <c:v>234.31456222216286</c:v>
                </c:pt>
                <c:pt idx="3812">
                  <c:v>234.39789777775604</c:v>
                </c:pt>
                <c:pt idx="3813">
                  <c:v>234.481233333283</c:v>
                </c:pt>
                <c:pt idx="3814">
                  <c:v>234.56456861111855</c:v>
                </c:pt>
                <c:pt idx="3815">
                  <c:v>234.64790416664545</c:v>
                </c:pt>
                <c:pt idx="3816">
                  <c:v>234.73124027775395</c:v>
                </c:pt>
                <c:pt idx="3817">
                  <c:v>234.81457583328086</c:v>
                </c:pt>
                <c:pt idx="3818">
                  <c:v>234.89791083329254</c:v>
                </c:pt>
                <c:pt idx="3819">
                  <c:v>234.98124638888572</c:v>
                </c:pt>
                <c:pt idx="3820">
                  <c:v>235.06458194441268</c:v>
                </c:pt>
                <c:pt idx="3821">
                  <c:v>235.1479175000058</c:v>
                </c:pt>
                <c:pt idx="3822">
                  <c:v>235.23125305553276</c:v>
                </c:pt>
                <c:pt idx="3823">
                  <c:v>235.31456138882373</c:v>
                </c:pt>
                <c:pt idx="3824">
                  <c:v>235.39792388882904</c:v>
                </c:pt>
                <c:pt idx="3825">
                  <c:v>235.48125972217986</c:v>
                </c:pt>
                <c:pt idx="3826">
                  <c:v>235.5645674999555</c:v>
                </c:pt>
                <c:pt idx="3827">
                  <c:v>235.64793138881527</c:v>
                </c:pt>
                <c:pt idx="3828">
                  <c:v>235.73126666665075</c:v>
                </c:pt>
                <c:pt idx="3829">
                  <c:v>235.81460249993535</c:v>
                </c:pt>
                <c:pt idx="3830">
                  <c:v>235.89793750001326</c:v>
                </c:pt>
                <c:pt idx="3831">
                  <c:v>235.98155083331795</c:v>
                </c:pt>
                <c:pt idx="3832">
                  <c:v>236.06488666666877</c:v>
                </c:pt>
                <c:pt idx="3833">
                  <c:v>236.14822222219573</c:v>
                </c:pt>
                <c:pt idx="3834">
                  <c:v>236.23155722214113</c:v>
                </c:pt>
                <c:pt idx="3835">
                  <c:v>236.3148936110735</c:v>
                </c:pt>
                <c:pt idx="3836">
                  <c:v>236.39822833326127</c:v>
                </c:pt>
                <c:pt idx="3837">
                  <c:v>236.48156444443595</c:v>
                </c:pt>
                <c:pt idx="3838">
                  <c:v>236.56489944438141</c:v>
                </c:pt>
                <c:pt idx="3839">
                  <c:v>236.64823555555608</c:v>
                </c:pt>
                <c:pt idx="3840">
                  <c:v>236.73157111108304</c:v>
                </c:pt>
                <c:pt idx="3841">
                  <c:v>236.81490666661</c:v>
                </c:pt>
                <c:pt idx="3842">
                  <c:v>236.89824166662163</c:v>
                </c:pt>
                <c:pt idx="3843">
                  <c:v>236.98157805548772</c:v>
                </c:pt>
                <c:pt idx="3844">
                  <c:v>237.06491333332326</c:v>
                </c:pt>
                <c:pt idx="3845">
                  <c:v>237.14824861109258</c:v>
                </c:pt>
                <c:pt idx="3846">
                  <c:v>237.23158388879563</c:v>
                </c:pt>
                <c:pt idx="3847">
                  <c:v>237.31491999997036</c:v>
                </c:pt>
                <c:pt idx="3848">
                  <c:v>237.39825555549726</c:v>
                </c:pt>
                <c:pt idx="3849">
                  <c:v>237.48159055550894</c:v>
                </c:pt>
                <c:pt idx="3850">
                  <c:v>237.56492638885976</c:v>
                </c:pt>
                <c:pt idx="3851">
                  <c:v>237.64826277779207</c:v>
                </c:pt>
                <c:pt idx="3852">
                  <c:v>237.73159694439835</c:v>
                </c:pt>
                <c:pt idx="3853">
                  <c:v>237.81493388891221</c:v>
                </c:pt>
                <c:pt idx="3854">
                  <c:v>237.89826861109998</c:v>
                </c:pt>
                <c:pt idx="3855">
                  <c:v>237.98160388880308</c:v>
                </c:pt>
                <c:pt idx="3856">
                  <c:v>238.06493972222012</c:v>
                </c:pt>
                <c:pt idx="3857">
                  <c:v>238.14827555550471</c:v>
                </c:pt>
                <c:pt idx="3858">
                  <c:v>238.2316108333402</c:v>
                </c:pt>
                <c:pt idx="3859">
                  <c:v>238.3149461110433</c:v>
                </c:pt>
                <c:pt idx="3860">
                  <c:v>238.39828222221797</c:v>
                </c:pt>
                <c:pt idx="3861">
                  <c:v>238.48161777774493</c:v>
                </c:pt>
                <c:pt idx="3862">
                  <c:v>238.56495305551425</c:v>
                </c:pt>
                <c:pt idx="3863">
                  <c:v>238.64828888886507</c:v>
                </c:pt>
                <c:pt idx="3864">
                  <c:v>238.73162472214966</c:v>
                </c:pt>
                <c:pt idx="3865">
                  <c:v>238.81496027774278</c:v>
                </c:pt>
                <c:pt idx="3866">
                  <c:v>238.89829555551211</c:v>
                </c:pt>
                <c:pt idx="3867">
                  <c:v>238.98163111110529</c:v>
                </c:pt>
                <c:pt idx="3868">
                  <c:v>239.06496638887461</c:v>
                </c:pt>
                <c:pt idx="3869">
                  <c:v>239.14830222215915</c:v>
                </c:pt>
                <c:pt idx="3870">
                  <c:v>239.23161055551634</c:v>
                </c:pt>
                <c:pt idx="3871">
                  <c:v>239.31497305552165</c:v>
                </c:pt>
                <c:pt idx="3872">
                  <c:v>239.39830888887246</c:v>
                </c:pt>
                <c:pt idx="3873">
                  <c:v>239.48164444439942</c:v>
                </c:pt>
                <c:pt idx="3874">
                  <c:v>239.56497972223497</c:v>
                </c:pt>
                <c:pt idx="3875">
                  <c:v>239.64831583327719</c:v>
                </c:pt>
                <c:pt idx="3876">
                  <c:v>239.74831833336088</c:v>
                </c:pt>
                <c:pt idx="3877">
                  <c:v>239.83165388888784</c:v>
                </c:pt>
                <c:pt idx="3878">
                  <c:v>239.91498916659089</c:v>
                </c:pt>
                <c:pt idx="3879">
                  <c:v>239.99832555552325</c:v>
                </c:pt>
                <c:pt idx="3880">
                  <c:v>240.08166055553488</c:v>
                </c:pt>
                <c:pt idx="3881">
                  <c:v>240.16499666664333</c:v>
                </c:pt>
                <c:pt idx="3882">
                  <c:v>240.24833166665502</c:v>
                </c:pt>
                <c:pt idx="3883">
                  <c:v>240.3316672222482</c:v>
                </c:pt>
                <c:pt idx="3884">
                  <c:v>240.4150027777751</c:v>
                </c:pt>
                <c:pt idx="3885">
                  <c:v>240.49833833336828</c:v>
                </c:pt>
                <c:pt idx="3886">
                  <c:v>240.58167388889524</c:v>
                </c:pt>
                <c:pt idx="3887">
                  <c:v>240.66500972217983</c:v>
                </c:pt>
                <c:pt idx="3888">
                  <c:v>240.74834500001538</c:v>
                </c:pt>
                <c:pt idx="3889">
                  <c:v>240.83168083329997</c:v>
                </c:pt>
                <c:pt idx="3890">
                  <c:v>240.91501638889315</c:v>
                </c:pt>
                <c:pt idx="3891">
                  <c:v>240.99835194442005</c:v>
                </c:pt>
                <c:pt idx="3892">
                  <c:v>241.0816872222556</c:v>
                </c:pt>
                <c:pt idx="3893">
                  <c:v>241.16502277778255</c:v>
                </c:pt>
                <c:pt idx="3894">
                  <c:v>241.248358888891</c:v>
                </c:pt>
                <c:pt idx="3895">
                  <c:v>241.33169388890269</c:v>
                </c:pt>
                <c:pt idx="3896">
                  <c:v>241.41502944442959</c:v>
                </c:pt>
                <c:pt idx="3897">
                  <c:v>241.49836527778041</c:v>
                </c:pt>
                <c:pt idx="3898">
                  <c:v>241.58170055554973</c:v>
                </c:pt>
                <c:pt idx="3899">
                  <c:v>241.66503666665818</c:v>
                </c:pt>
                <c:pt idx="3900">
                  <c:v>241.7483719444275</c:v>
                </c:pt>
                <c:pt idx="3901">
                  <c:v>241.83170750002068</c:v>
                </c:pt>
                <c:pt idx="3902">
                  <c:v>241.91504277778995</c:v>
                </c:pt>
                <c:pt idx="3903">
                  <c:v>241.99837833331691</c:v>
                </c:pt>
                <c:pt idx="3904">
                  <c:v>242.08171388891009</c:v>
                </c:pt>
                <c:pt idx="3905">
                  <c:v>242.16504944443705</c:v>
                </c:pt>
                <c:pt idx="3906">
                  <c:v>242.24838527778786</c:v>
                </c:pt>
                <c:pt idx="3907">
                  <c:v>242.33172083331476</c:v>
                </c:pt>
                <c:pt idx="3908">
                  <c:v>242.41505638890794</c:v>
                </c:pt>
                <c:pt idx="3909">
                  <c:v>242.4983919444349</c:v>
                </c:pt>
                <c:pt idx="3910">
                  <c:v>242.58172694438036</c:v>
                </c:pt>
                <c:pt idx="3911">
                  <c:v>242.6650627777974</c:v>
                </c:pt>
                <c:pt idx="3912">
                  <c:v>242.7483983333243</c:v>
                </c:pt>
                <c:pt idx="3913">
                  <c:v>242.83173388891748</c:v>
                </c:pt>
                <c:pt idx="3914">
                  <c:v>242.91506972220208</c:v>
                </c:pt>
                <c:pt idx="3915">
                  <c:v>242.99840500003762</c:v>
                </c:pt>
                <c:pt idx="3916">
                  <c:v>243.08174083332221</c:v>
                </c:pt>
                <c:pt idx="3917">
                  <c:v>243.16507611109148</c:v>
                </c:pt>
                <c:pt idx="3918">
                  <c:v>243.24841166668466</c:v>
                </c:pt>
                <c:pt idx="3919">
                  <c:v>243.33174722221162</c:v>
                </c:pt>
                <c:pt idx="3920">
                  <c:v>243.4150827778048</c:v>
                </c:pt>
                <c:pt idx="3921">
                  <c:v>243.49841861108939</c:v>
                </c:pt>
                <c:pt idx="3922">
                  <c:v>243.58175388892494</c:v>
                </c:pt>
                <c:pt idx="3923">
                  <c:v>243.66508944445184</c:v>
                </c:pt>
                <c:pt idx="3924">
                  <c:v>243.74842555549412</c:v>
                </c:pt>
                <c:pt idx="3925">
                  <c:v>243.83176083332961</c:v>
                </c:pt>
                <c:pt idx="3926">
                  <c:v>243.9150966666142</c:v>
                </c:pt>
                <c:pt idx="3927">
                  <c:v>243.99843194444975</c:v>
                </c:pt>
                <c:pt idx="3928">
                  <c:v>244.08176722221907</c:v>
                </c:pt>
                <c:pt idx="3929">
                  <c:v>244.16510305556989</c:v>
                </c:pt>
                <c:pt idx="3930">
                  <c:v>244.24843861109679</c:v>
                </c:pt>
                <c:pt idx="3931">
                  <c:v>244.33177499996293</c:v>
                </c:pt>
                <c:pt idx="3932">
                  <c:v>244.41510999997456</c:v>
                </c:pt>
                <c:pt idx="3933">
                  <c:v>244.49844527774388</c:v>
                </c:pt>
                <c:pt idx="3934">
                  <c:v>244.58178083333706</c:v>
                </c:pt>
                <c:pt idx="3935">
                  <c:v>244.66511638886396</c:v>
                </c:pt>
                <c:pt idx="3936">
                  <c:v>244.74845194445714</c:v>
                </c:pt>
                <c:pt idx="3937">
                  <c:v>244.83178722222647</c:v>
                </c:pt>
                <c:pt idx="3938">
                  <c:v>244.91512277775342</c:v>
                </c:pt>
                <c:pt idx="3939">
                  <c:v>244.9984583333466</c:v>
                </c:pt>
                <c:pt idx="3940">
                  <c:v>245.08179444438883</c:v>
                </c:pt>
                <c:pt idx="3941">
                  <c:v>245.16512944446669</c:v>
                </c:pt>
                <c:pt idx="3942">
                  <c:v>245.24846527775128</c:v>
                </c:pt>
                <c:pt idx="3943">
                  <c:v>245.33180083334446</c:v>
                </c:pt>
                <c:pt idx="3944">
                  <c:v>245.41513638887142</c:v>
                </c:pt>
                <c:pt idx="3945">
                  <c:v>245.49847222222223</c:v>
                </c:pt>
                <c:pt idx="3946">
                  <c:v>245.5818074999915</c:v>
                </c:pt>
                <c:pt idx="3947">
                  <c:v>245.66514305551846</c:v>
                </c:pt>
                <c:pt idx="3948">
                  <c:v>245.74847861111164</c:v>
                </c:pt>
                <c:pt idx="3949">
                  <c:v>245.83181416663859</c:v>
                </c:pt>
                <c:pt idx="3950">
                  <c:v>245.91514972223177</c:v>
                </c:pt>
                <c:pt idx="3951">
                  <c:v>245.99848527775873</c:v>
                </c:pt>
                <c:pt idx="3952">
                  <c:v>246.081820555528</c:v>
                </c:pt>
                <c:pt idx="3953">
                  <c:v>246.16515611112118</c:v>
                </c:pt>
                <c:pt idx="3954">
                  <c:v>246.24849194440577</c:v>
                </c:pt>
                <c:pt idx="3955">
                  <c:v>246.33179999993905</c:v>
                </c:pt>
                <c:pt idx="3956">
                  <c:v>246.41516277776822</c:v>
                </c:pt>
                <c:pt idx="3957">
                  <c:v>246.49849805553754</c:v>
                </c:pt>
                <c:pt idx="3958">
                  <c:v>246.58180666665237</c:v>
                </c:pt>
                <c:pt idx="3959">
                  <c:v>246.66516972223917</c:v>
                </c:pt>
                <c:pt idx="3960">
                  <c:v>246.74850500000849</c:v>
                </c:pt>
                <c:pt idx="3961">
                  <c:v>246.83184111105072</c:v>
                </c:pt>
                <c:pt idx="3962">
                  <c:v>246.91514944447414</c:v>
                </c:pt>
                <c:pt idx="3963">
                  <c:v>246.99851194441317</c:v>
                </c:pt>
                <c:pt idx="3964">
                  <c:v>247.08184805552168</c:v>
                </c:pt>
                <c:pt idx="3965">
                  <c:v>247.16515583329732</c:v>
                </c:pt>
                <c:pt idx="3966">
                  <c:v>247.24851888888412</c:v>
                </c:pt>
                <c:pt idx="3967">
                  <c:v>247.33182722224132</c:v>
                </c:pt>
                <c:pt idx="3968">
                  <c:v>247.41516222218672</c:v>
                </c:pt>
                <c:pt idx="3969">
                  <c:v>247.49852527777352</c:v>
                </c:pt>
                <c:pt idx="3970">
                  <c:v>247.58211138884229</c:v>
                </c:pt>
                <c:pt idx="3971">
                  <c:v>247.66547388891377</c:v>
                </c:pt>
                <c:pt idx="3972">
                  <c:v>247.7487819444471</c:v>
                </c:pt>
                <c:pt idx="3973">
                  <c:v>247.83211749997406</c:v>
                </c:pt>
                <c:pt idx="3974">
                  <c:v>247.91545305556718</c:v>
                </c:pt>
                <c:pt idx="3975">
                  <c:v>247.99878861109414</c:v>
                </c:pt>
                <c:pt idx="3976">
                  <c:v>248.08212416668732</c:v>
                </c:pt>
                <c:pt idx="3977">
                  <c:v>248.1654872222079</c:v>
                </c:pt>
                <c:pt idx="3978">
                  <c:v>248.26546305557093</c:v>
                </c:pt>
                <c:pt idx="3979">
                  <c:v>248.34907611111799</c:v>
                </c:pt>
                <c:pt idx="3980">
                  <c:v>248.43241138882109</c:v>
                </c:pt>
                <c:pt idx="3981">
                  <c:v>248.51574722223813</c:v>
                </c:pt>
                <c:pt idx="3982">
                  <c:v>248.59911000000108</c:v>
                </c:pt>
                <c:pt idx="3983">
                  <c:v>248.68244500001271</c:v>
                </c:pt>
                <c:pt idx="3984">
                  <c:v>248.76578138881257</c:v>
                </c:pt>
                <c:pt idx="3985">
                  <c:v>248.84911666664811</c:v>
                </c:pt>
                <c:pt idx="3986">
                  <c:v>248.93245222217507</c:v>
                </c:pt>
                <c:pt idx="3987">
                  <c:v>249.01578750001062</c:v>
                </c:pt>
                <c:pt idx="3988">
                  <c:v>249.09912305553752</c:v>
                </c:pt>
                <c:pt idx="3989">
                  <c:v>249.18245888888833</c:v>
                </c:pt>
                <c:pt idx="3990">
                  <c:v>249.26576694442167</c:v>
                </c:pt>
                <c:pt idx="3991">
                  <c:v>249.34912999994225</c:v>
                </c:pt>
                <c:pt idx="3992">
                  <c:v>249.43243833336567</c:v>
                </c:pt>
                <c:pt idx="3993">
                  <c:v>249.51605138884651</c:v>
                </c:pt>
                <c:pt idx="3994">
                  <c:v>249.59938694437346</c:v>
                </c:pt>
                <c:pt idx="3995">
                  <c:v>249.68272166662746</c:v>
                </c:pt>
                <c:pt idx="3996">
                  <c:v>249.76608555555345</c:v>
                </c:pt>
                <c:pt idx="3997">
                  <c:v>249.84942027774122</c:v>
                </c:pt>
                <c:pt idx="3998">
                  <c:v>249.93275611109203</c:v>
                </c:pt>
                <c:pt idx="3999">
                  <c:v>250.01609138886135</c:v>
                </c:pt>
                <c:pt idx="4000">
                  <c:v>250.09942666663062</c:v>
                </c:pt>
                <c:pt idx="4001">
                  <c:v>250.18276333332062</c:v>
                </c:pt>
                <c:pt idx="4002">
                  <c:v>250.26609777775076</c:v>
                </c:pt>
                <c:pt idx="4003">
                  <c:v>250.34943416668307</c:v>
                </c:pt>
                <c:pt idx="4004">
                  <c:v>250.43274249997404</c:v>
                </c:pt>
                <c:pt idx="4005">
                  <c:v>250.51607833332486</c:v>
                </c:pt>
                <c:pt idx="4006">
                  <c:v>250.59941333327026</c:v>
                </c:pt>
                <c:pt idx="4007">
                  <c:v>250.68277666661476</c:v>
                </c:pt>
                <c:pt idx="4008">
                  <c:v>250.7661133333047</c:v>
                </c:pt>
                <c:pt idx="4009">
                  <c:v>250.84944888883166</c:v>
                </c:pt>
                <c:pt idx="4010">
                  <c:v>250.93278249992267</c:v>
                </c:pt>
                <c:pt idx="4011">
                  <c:v>251.01609138886135</c:v>
                </c:pt>
                <c:pt idx="4012">
                  <c:v>251.09945444438193</c:v>
                </c:pt>
                <c:pt idx="4013">
                  <c:v>251.18276249998144</c:v>
                </c:pt>
                <c:pt idx="4014">
                  <c:v>251.26612527774438</c:v>
                </c:pt>
                <c:pt idx="4015">
                  <c:v>251.34946055557992</c:v>
                </c:pt>
                <c:pt idx="4016">
                  <c:v>251.43279555552533</c:v>
                </c:pt>
                <c:pt idx="4017">
                  <c:v>251.51613166670006</c:v>
                </c:pt>
                <c:pt idx="4018">
                  <c:v>251.59946666664547</c:v>
                </c:pt>
                <c:pt idx="4019">
                  <c:v>251.68280305551156</c:v>
                </c:pt>
                <c:pt idx="4020">
                  <c:v>251.76613805552324</c:v>
                </c:pt>
                <c:pt idx="4021">
                  <c:v>251.84944611105652</c:v>
                </c:pt>
                <c:pt idx="4022">
                  <c:v>251.93278138882584</c:v>
                </c:pt>
                <c:pt idx="4023">
                  <c:v>252.0161449999942</c:v>
                </c:pt>
                <c:pt idx="4024">
                  <c:v>252.09945305552748</c:v>
                </c:pt>
                <c:pt idx="4025">
                  <c:v>252.18281722214488</c:v>
                </c:pt>
                <c:pt idx="4026">
                  <c:v>252.26615166664124</c:v>
                </c:pt>
                <c:pt idx="4027">
                  <c:v>252.34973750001853</c:v>
                </c:pt>
                <c:pt idx="4028">
                  <c:v>252.43310055553911</c:v>
                </c:pt>
                <c:pt idx="4029">
                  <c:v>252.5164355555508</c:v>
                </c:pt>
                <c:pt idx="4030">
                  <c:v>252.59977138883539</c:v>
                </c:pt>
                <c:pt idx="4031">
                  <c:v>252.68310694442857</c:v>
                </c:pt>
                <c:pt idx="4032">
                  <c:v>252.76644222219784</c:v>
                </c:pt>
                <c:pt idx="4033">
                  <c:v>252.84977749996716</c:v>
                </c:pt>
                <c:pt idx="4034">
                  <c:v>252.93311361107561</c:v>
                </c:pt>
                <c:pt idx="4035">
                  <c:v>253.01644888884493</c:v>
                </c:pt>
                <c:pt idx="4036">
                  <c:v>253.09978388879034</c:v>
                </c:pt>
                <c:pt idx="4037">
                  <c:v>253.18309249997139</c:v>
                </c:pt>
                <c:pt idx="4038">
                  <c:v>253.2664555555582</c:v>
                </c:pt>
                <c:pt idx="4039">
                  <c:v>253.34979083332752</c:v>
                </c:pt>
                <c:pt idx="4040">
                  <c:v>253.43312694436975</c:v>
                </c:pt>
                <c:pt idx="4041">
                  <c:v>253.51646222220529</c:v>
                </c:pt>
                <c:pt idx="4042">
                  <c:v>253.59979777773219</c:v>
                </c:pt>
                <c:pt idx="4043">
                  <c:v>253.68313388890692</c:v>
                </c:pt>
                <c:pt idx="4044">
                  <c:v>253.76646944443382</c:v>
                </c:pt>
                <c:pt idx="4045">
                  <c:v>253.849805000027</c:v>
                </c:pt>
                <c:pt idx="4046">
                  <c:v>253.9331408333116</c:v>
                </c:pt>
                <c:pt idx="4047">
                  <c:v>254.01647527774173</c:v>
                </c:pt>
                <c:pt idx="4048">
                  <c:v>254.0998116666741</c:v>
                </c:pt>
                <c:pt idx="4049">
                  <c:v>254.18311972220738</c:v>
                </c:pt>
                <c:pt idx="4050">
                  <c:v>254.26673277768822</c:v>
                </c:pt>
                <c:pt idx="4051">
                  <c:v>254.35009527775975</c:v>
                </c:pt>
                <c:pt idx="4052">
                  <c:v>254.43340333329309</c:v>
                </c:pt>
                <c:pt idx="4053">
                  <c:v>254.51673888888627</c:v>
                </c:pt>
                <c:pt idx="4054">
                  <c:v>254.6000747221708</c:v>
                </c:pt>
                <c:pt idx="4055">
                  <c:v>254.68341027769776</c:v>
                </c:pt>
                <c:pt idx="4056">
                  <c:v>254.76677333328462</c:v>
                </c:pt>
                <c:pt idx="4057">
                  <c:v>254.85010888887774</c:v>
                </c:pt>
                <c:pt idx="4058">
                  <c:v>254.93341666665344</c:v>
                </c:pt>
                <c:pt idx="4059">
                  <c:v>255.01675249993804</c:v>
                </c:pt>
                <c:pt idx="4060">
                  <c:v>255.10011583328247</c:v>
                </c:pt>
                <c:pt idx="4061">
                  <c:v>255.1834511110518</c:v>
                </c:pt>
                <c:pt idx="4062">
                  <c:v>255.26706444442272</c:v>
                </c:pt>
                <c:pt idx="4063">
                  <c:v>255.35039999994967</c:v>
                </c:pt>
                <c:pt idx="4064">
                  <c:v>255.43373555554285</c:v>
                </c:pt>
                <c:pt idx="4065">
                  <c:v>255.51704361107613</c:v>
                </c:pt>
                <c:pt idx="4066">
                  <c:v>255.60037861108782</c:v>
                </c:pt>
                <c:pt idx="4067">
                  <c:v>255.68371444443864</c:v>
                </c:pt>
                <c:pt idx="4068">
                  <c:v>255.76707749995921</c:v>
                </c:pt>
                <c:pt idx="4069">
                  <c:v>255.85041305555239</c:v>
                </c:pt>
                <c:pt idx="4070">
                  <c:v>255.93374833325544</c:v>
                </c:pt>
                <c:pt idx="4071">
                  <c:v>256.01708416667248</c:v>
                </c:pt>
                <c:pt idx="4072">
                  <c:v>256.10041972219943</c:v>
                </c:pt>
                <c:pt idx="4073">
                  <c:v>256.18375499990253</c:v>
                </c:pt>
                <c:pt idx="4074">
                  <c:v>256.26709083331957</c:v>
                </c:pt>
                <c:pt idx="4075">
                  <c:v>256.35042638884653</c:v>
                </c:pt>
                <c:pt idx="4076">
                  <c:v>256.43376166661579</c:v>
                </c:pt>
                <c:pt idx="4077">
                  <c:v>256.51709749996661</c:v>
                </c:pt>
                <c:pt idx="4078">
                  <c:v>256.60043305555979</c:v>
                </c:pt>
                <c:pt idx="4079">
                  <c:v>256.68376916660202</c:v>
                </c:pt>
                <c:pt idx="4080">
                  <c:v>256.78377138886185</c:v>
                </c:pt>
                <c:pt idx="4081">
                  <c:v>256.86710666663117</c:v>
                </c:pt>
                <c:pt idx="4082">
                  <c:v>256.95044249998199</c:v>
                </c:pt>
                <c:pt idx="4083">
                  <c:v>257.03377777775131</c:v>
                </c:pt>
                <c:pt idx="4084">
                  <c:v>257.11711333327821</c:v>
                </c:pt>
                <c:pt idx="4085">
                  <c:v>257.20044916662903</c:v>
                </c:pt>
                <c:pt idx="4086">
                  <c:v>257.28378472215599</c:v>
                </c:pt>
                <c:pt idx="4087">
                  <c:v>257.36711999999153</c:v>
                </c:pt>
                <c:pt idx="4088">
                  <c:v>257.45045611109998</c:v>
                </c:pt>
                <c:pt idx="4089">
                  <c:v>257.5337913888693</c:v>
                </c:pt>
                <c:pt idx="4090">
                  <c:v>257.61712638888093</c:v>
                </c:pt>
                <c:pt idx="4091">
                  <c:v>257.70046249992316</c:v>
                </c:pt>
                <c:pt idx="4092">
                  <c:v>257.78379805551634</c:v>
                </c:pt>
                <c:pt idx="4093">
                  <c:v>257.86713416662479</c:v>
                </c:pt>
                <c:pt idx="4094">
                  <c:v>257.95046888887885</c:v>
                </c:pt>
                <c:pt idx="4095">
                  <c:v>258.03380444440575</c:v>
                </c:pt>
                <c:pt idx="4096">
                  <c:v>258.11713999999893</c:v>
                </c:pt>
                <c:pt idx="4097">
                  <c:v>258.20047527776825</c:v>
                </c:pt>
                <c:pt idx="4098">
                  <c:v>258.28381083329521</c:v>
                </c:pt>
                <c:pt idx="4099">
                  <c:v>258.36714666664602</c:v>
                </c:pt>
                <c:pt idx="4100">
                  <c:v>258.45048222217292</c:v>
                </c:pt>
                <c:pt idx="4101">
                  <c:v>258.5338177777661</c:v>
                </c:pt>
                <c:pt idx="4102">
                  <c:v>258.61715305553543</c:v>
                </c:pt>
                <c:pt idx="4103">
                  <c:v>258.70048888888624</c:v>
                </c:pt>
                <c:pt idx="4104">
                  <c:v>258.7838244444132</c:v>
                </c:pt>
                <c:pt idx="4105">
                  <c:v>258.86715944435861</c:v>
                </c:pt>
                <c:pt idx="4106">
                  <c:v>258.95049499995179</c:v>
                </c:pt>
                <c:pt idx="4107">
                  <c:v>259.03383111106024</c:v>
                </c:pt>
                <c:pt idx="4108">
                  <c:v>259.11716694441105</c:v>
                </c:pt>
                <c:pt idx="4109">
                  <c:v>259.20050222218038</c:v>
                </c:pt>
                <c:pt idx="4110">
                  <c:v>259.28383750001592</c:v>
                </c:pt>
                <c:pt idx="4111">
                  <c:v>259.36717361105815</c:v>
                </c:pt>
                <c:pt idx="4112">
                  <c:v>259.45050861106978</c:v>
                </c:pt>
                <c:pt idx="4113">
                  <c:v>259.5338438888391</c:v>
                </c:pt>
                <c:pt idx="4114">
                  <c:v>259.61717888885073</c:v>
                </c:pt>
                <c:pt idx="4115">
                  <c:v>259.70051499995918</c:v>
                </c:pt>
                <c:pt idx="4116">
                  <c:v>259.78385055548614</c:v>
                </c:pt>
                <c:pt idx="4117">
                  <c:v>259.86718583325546</c:v>
                </c:pt>
                <c:pt idx="4118">
                  <c:v>259.95052166660628</c:v>
                </c:pt>
                <c:pt idx="4119">
                  <c:v>260.03385722213324</c:v>
                </c:pt>
                <c:pt idx="4120">
                  <c:v>260.11719277772636</c:v>
                </c:pt>
                <c:pt idx="4121">
                  <c:v>260.20052805549568</c:v>
                </c:pt>
                <c:pt idx="4122">
                  <c:v>260.2838638888465</c:v>
                </c:pt>
                <c:pt idx="4123">
                  <c:v>260.36719916661582</c:v>
                </c:pt>
                <c:pt idx="4124">
                  <c:v>260.45053444438508</c:v>
                </c:pt>
                <c:pt idx="4125">
                  <c:v>260.53384333332377</c:v>
                </c:pt>
                <c:pt idx="4126">
                  <c:v>260.6171780555116</c:v>
                </c:pt>
                <c:pt idx="4127">
                  <c:v>260.70054138885604</c:v>
                </c:pt>
                <c:pt idx="4128">
                  <c:v>260.78384972221323</c:v>
                </c:pt>
                <c:pt idx="4129">
                  <c:v>260.86721333331531</c:v>
                </c:pt>
                <c:pt idx="4130">
                  <c:v>260.95051999999419</c:v>
                </c:pt>
                <c:pt idx="4131">
                  <c:v>261.0338833332724</c:v>
                </c:pt>
                <c:pt idx="4132">
                  <c:v>261.11721888886558</c:v>
                </c:pt>
                <c:pt idx="4133">
                  <c:v>261.20052666664122</c:v>
                </c:pt>
                <c:pt idx="4134">
                  <c:v>261.28389027774335</c:v>
                </c:pt>
                <c:pt idx="4135">
                  <c:v>261.367198055519</c:v>
                </c:pt>
                <c:pt idx="4136">
                  <c:v>261.45053361104596</c:v>
                </c:pt>
                <c:pt idx="4137">
                  <c:v>261.53389666663276</c:v>
                </c:pt>
                <c:pt idx="4138">
                  <c:v>261.61720472216604</c:v>
                </c:pt>
                <c:pt idx="4139">
                  <c:v>261.70054000000158</c:v>
                </c:pt>
                <c:pt idx="4140">
                  <c:v>261.7839033332798</c:v>
                </c:pt>
                <c:pt idx="4141">
                  <c:v>261.8672383333577</c:v>
                </c:pt>
                <c:pt idx="4142">
                  <c:v>261.95054722223017</c:v>
                </c:pt>
                <c:pt idx="4143">
                  <c:v>262.03418833328618</c:v>
                </c:pt>
                <c:pt idx="4144">
                  <c:v>262.11749555554655</c:v>
                </c:pt>
                <c:pt idx="4145">
                  <c:v>262.20083111107351</c:v>
                </c:pt>
                <c:pt idx="4146">
                  <c:v>262.28419444441795</c:v>
                </c:pt>
                <c:pt idx="4147">
                  <c:v>262.36752999994491</c:v>
                </c:pt>
                <c:pt idx="4148">
                  <c:v>262.45086500002276</c:v>
                </c:pt>
                <c:pt idx="4149">
                  <c:v>262.53420055554972</c:v>
                </c:pt>
                <c:pt idx="4150">
                  <c:v>262.61750833325914</c:v>
                </c:pt>
                <c:pt idx="4151">
                  <c:v>262.70087194442749</c:v>
                </c:pt>
                <c:pt idx="4152">
                  <c:v>262.78420750002067</c:v>
                </c:pt>
                <c:pt idx="4153">
                  <c:v>262.86751527779631</c:v>
                </c:pt>
                <c:pt idx="4154">
                  <c:v>262.95087833331689</c:v>
                </c:pt>
                <c:pt idx="4155">
                  <c:v>263.03421388891007</c:v>
                </c:pt>
                <c:pt idx="4156">
                  <c:v>263.1175216666195</c:v>
                </c:pt>
                <c:pt idx="4157">
                  <c:v>263.20088472220635</c:v>
                </c:pt>
                <c:pt idx="4158">
                  <c:v>263.28419333332113</c:v>
                </c:pt>
                <c:pt idx="4159">
                  <c:v>263.36752777775126</c:v>
                </c:pt>
                <c:pt idx="4160">
                  <c:v>263.45089138885339</c:v>
                </c:pt>
                <c:pt idx="4161">
                  <c:v>263.53422666662271</c:v>
                </c:pt>
                <c:pt idx="4162">
                  <c:v>263.61756249997353</c:v>
                </c:pt>
                <c:pt idx="4163">
                  <c:v>263.70087027774917</c:v>
                </c:pt>
                <c:pt idx="4164">
                  <c:v>263.78423333333598</c:v>
                </c:pt>
                <c:pt idx="4165">
                  <c:v>263.86756916662057</c:v>
                </c:pt>
                <c:pt idx="4166">
                  <c:v>263.95118222216763</c:v>
                </c:pt>
                <c:pt idx="4167">
                  <c:v>264.03449027770097</c:v>
                </c:pt>
                <c:pt idx="4168">
                  <c:v>264.11785333328777</c:v>
                </c:pt>
                <c:pt idx="4169">
                  <c:v>264.20118916663858</c:v>
                </c:pt>
                <c:pt idx="4170">
                  <c:v>264.28452416665021</c:v>
                </c:pt>
                <c:pt idx="4171">
                  <c:v>264.36783166666828</c:v>
                </c:pt>
                <c:pt idx="4172">
                  <c:v>264.45119555552799</c:v>
                </c:pt>
                <c:pt idx="4173">
                  <c:v>264.53452944444285</c:v>
                </c:pt>
                <c:pt idx="4174">
                  <c:v>264.61783944434592</c:v>
                </c:pt>
                <c:pt idx="4175">
                  <c:v>264.70120194441745</c:v>
                </c:pt>
                <c:pt idx="4176">
                  <c:v>264.78453777776826</c:v>
                </c:pt>
                <c:pt idx="4177">
                  <c:v>264.86815027773378</c:v>
                </c:pt>
                <c:pt idx="4178">
                  <c:v>264.95148611101837</c:v>
                </c:pt>
                <c:pt idx="4179">
                  <c:v>265.0348222221931</c:v>
                </c:pt>
                <c:pt idx="4180">
                  <c:v>265.11815805547769</c:v>
                </c:pt>
                <c:pt idx="4181">
                  <c:v>265.20149361107087</c:v>
                </c:pt>
                <c:pt idx="4182">
                  <c:v>265.30149472216766</c:v>
                </c:pt>
                <c:pt idx="4183">
                  <c:v>265.38483138885761</c:v>
                </c:pt>
                <c:pt idx="4184">
                  <c:v>265.46816694438456</c:v>
                </c:pt>
                <c:pt idx="4185">
                  <c:v>265.55150222222011</c:v>
                </c:pt>
                <c:pt idx="4186">
                  <c:v>265.63483777774707</c:v>
                </c:pt>
                <c:pt idx="4187">
                  <c:v>265.71817361103166</c:v>
                </c:pt>
                <c:pt idx="4188">
                  <c:v>265.80150833328565</c:v>
                </c:pt>
                <c:pt idx="4189">
                  <c:v>265.88484527773329</c:v>
                </c:pt>
                <c:pt idx="4190">
                  <c:v>265.96817944440579</c:v>
                </c:pt>
                <c:pt idx="4191">
                  <c:v>266.05151611109574</c:v>
                </c:pt>
                <c:pt idx="4192">
                  <c:v>266.13485249996188</c:v>
                </c:pt>
                <c:pt idx="4193">
                  <c:v>266.21818638887669</c:v>
                </c:pt>
                <c:pt idx="4194">
                  <c:v>266.30152222216128</c:v>
                </c:pt>
                <c:pt idx="4195">
                  <c:v>266.3848580555121</c:v>
                </c:pt>
                <c:pt idx="4196">
                  <c:v>266.46819333328142</c:v>
                </c:pt>
                <c:pt idx="4197">
                  <c:v>266.55152861111696</c:v>
                </c:pt>
                <c:pt idx="4198">
                  <c:v>266.63486416664387</c:v>
                </c:pt>
                <c:pt idx="4199">
                  <c:v>266.71820083333387</c:v>
                </c:pt>
                <c:pt idx="4200">
                  <c:v>266.801535277764</c:v>
                </c:pt>
                <c:pt idx="4201">
                  <c:v>266.8848705554671</c:v>
                </c:pt>
                <c:pt idx="4202">
                  <c:v>266.96820555554496</c:v>
                </c:pt>
                <c:pt idx="4203">
                  <c:v>267.05154194441104</c:v>
                </c:pt>
                <c:pt idx="4204">
                  <c:v>267.13487805551955</c:v>
                </c:pt>
                <c:pt idx="4205">
                  <c:v>267.21821277770732</c:v>
                </c:pt>
                <c:pt idx="4206">
                  <c:v>267.30154861112436</c:v>
                </c:pt>
                <c:pt idx="4207">
                  <c:v>267.38488333331213</c:v>
                </c:pt>
                <c:pt idx="4208">
                  <c:v>267.46821944435436</c:v>
                </c:pt>
                <c:pt idx="4209">
                  <c:v>267.5515552777714</c:v>
                </c:pt>
                <c:pt idx="4210">
                  <c:v>267.6348894444439</c:v>
                </c:pt>
                <c:pt idx="4211">
                  <c:v>267.71822555555235</c:v>
                </c:pt>
                <c:pt idx="4212">
                  <c:v>267.80156166659464</c:v>
                </c:pt>
                <c:pt idx="4213">
                  <c:v>267.8848969443639</c:v>
                </c:pt>
                <c:pt idx="4214">
                  <c:v>267.96823277771472</c:v>
                </c:pt>
                <c:pt idx="4215">
                  <c:v>268.05156833324168</c:v>
                </c:pt>
                <c:pt idx="4216">
                  <c:v>268.13490388883486</c:v>
                </c:pt>
                <c:pt idx="4217">
                  <c:v>268.21823916660412</c:v>
                </c:pt>
                <c:pt idx="4218">
                  <c:v>268.30157499995494</c:v>
                </c:pt>
                <c:pt idx="4219">
                  <c:v>268.38491027772426</c:v>
                </c:pt>
                <c:pt idx="4220">
                  <c:v>268.46824555549358</c:v>
                </c:pt>
                <c:pt idx="4221">
                  <c:v>268.55158194442589</c:v>
                </c:pt>
                <c:pt idx="4222">
                  <c:v>268.63491750001907</c:v>
                </c:pt>
                <c:pt idx="4223">
                  <c:v>268.71825305554603</c:v>
                </c:pt>
                <c:pt idx="4224">
                  <c:v>268.80158833324907</c:v>
                </c:pt>
                <c:pt idx="4225">
                  <c:v>268.88492388884225</c:v>
                </c:pt>
                <c:pt idx="4226">
                  <c:v>268.96825888885394</c:v>
                </c:pt>
                <c:pt idx="4227">
                  <c:v>269.05159472220475</c:v>
                </c:pt>
                <c:pt idx="4228">
                  <c:v>269.13493027773166</c:v>
                </c:pt>
                <c:pt idx="4229">
                  <c:v>269.21826583325861</c:v>
                </c:pt>
                <c:pt idx="4230">
                  <c:v>269.30160138885179</c:v>
                </c:pt>
                <c:pt idx="4231">
                  <c:v>269.38493749996024</c:v>
                </c:pt>
                <c:pt idx="4232">
                  <c:v>269.46827249997193</c:v>
                </c:pt>
                <c:pt idx="4233">
                  <c:v>269.55160805549889</c:v>
                </c:pt>
                <c:pt idx="4234">
                  <c:v>269.63494361109201</c:v>
                </c:pt>
                <c:pt idx="4235">
                  <c:v>269.71827916661897</c:v>
                </c:pt>
                <c:pt idx="4236">
                  <c:v>269.80161444438829</c:v>
                </c:pt>
                <c:pt idx="4237">
                  <c:v>269.88494972222384</c:v>
                </c:pt>
                <c:pt idx="4238">
                  <c:v>269.96828527775074</c:v>
                </c:pt>
                <c:pt idx="4239">
                  <c:v>270.05162138885925</c:v>
                </c:pt>
                <c:pt idx="4240">
                  <c:v>270.13495722214378</c:v>
                </c:pt>
                <c:pt idx="4241">
                  <c:v>270.21829249997933</c:v>
                </c:pt>
                <c:pt idx="4242">
                  <c:v>270.30162805550628</c:v>
                </c:pt>
                <c:pt idx="4243">
                  <c:v>270.38496333327561</c:v>
                </c:pt>
                <c:pt idx="4244">
                  <c:v>270.46829861111109</c:v>
                </c:pt>
                <c:pt idx="4245">
                  <c:v>270.55163416663805</c:v>
                </c:pt>
                <c:pt idx="4246">
                  <c:v>270.63496999998887</c:v>
                </c:pt>
                <c:pt idx="4247">
                  <c:v>270.71830555551583</c:v>
                </c:pt>
                <c:pt idx="4248">
                  <c:v>270.80164111110901</c:v>
                </c:pt>
                <c:pt idx="4249">
                  <c:v>270.88497666663596</c:v>
                </c:pt>
                <c:pt idx="4250">
                  <c:v>270.96831194440523</c:v>
                </c:pt>
                <c:pt idx="4251">
                  <c:v>271.05164749999841</c:v>
                </c:pt>
                <c:pt idx="4252">
                  <c:v>271.13498388879827</c:v>
                </c:pt>
                <c:pt idx="4253">
                  <c:v>271.21831861111855</c:v>
                </c:pt>
                <c:pt idx="4254">
                  <c:v>271.30165388888781</c:v>
                </c:pt>
                <c:pt idx="4255">
                  <c:v>271.38498916659091</c:v>
                </c:pt>
                <c:pt idx="4256">
                  <c:v>271.46832527776559</c:v>
                </c:pt>
                <c:pt idx="4257">
                  <c:v>271.55166083329254</c:v>
                </c:pt>
                <c:pt idx="4258">
                  <c:v>271.63499611112809</c:v>
                </c:pt>
                <c:pt idx="4259">
                  <c:v>271.71833222217032</c:v>
                </c:pt>
                <c:pt idx="4260">
                  <c:v>271.80166750000581</c:v>
                </c:pt>
                <c:pt idx="4261">
                  <c:v>271.88500277777513</c:v>
                </c:pt>
                <c:pt idx="4262">
                  <c:v>271.96833833336831</c:v>
                </c:pt>
                <c:pt idx="4263">
                  <c:v>272.05167388889527</c:v>
                </c:pt>
                <c:pt idx="4264">
                  <c:v>272.13500888884067</c:v>
                </c:pt>
                <c:pt idx="4265">
                  <c:v>272.21834500001535</c:v>
                </c:pt>
                <c:pt idx="4266">
                  <c:v>272.30168083329994</c:v>
                </c:pt>
                <c:pt idx="4267">
                  <c:v>272.38501611113549</c:v>
                </c:pt>
                <c:pt idx="4268">
                  <c:v>272.46835194442008</c:v>
                </c:pt>
                <c:pt idx="4269">
                  <c:v>272.55168722225562</c:v>
                </c:pt>
                <c:pt idx="4270">
                  <c:v>272.63502249995867</c:v>
                </c:pt>
                <c:pt idx="4271">
                  <c:v>272.71835833330948</c:v>
                </c:pt>
                <c:pt idx="4272">
                  <c:v>272.80197194443809</c:v>
                </c:pt>
                <c:pt idx="4273">
                  <c:v>272.88530722220736</c:v>
                </c:pt>
                <c:pt idx="4274">
                  <c:v>272.96864305555823</c:v>
                </c:pt>
                <c:pt idx="4275">
                  <c:v>273.05197805550364</c:v>
                </c:pt>
                <c:pt idx="4276">
                  <c:v>273.13531416667831</c:v>
                </c:pt>
                <c:pt idx="4277">
                  <c:v>273.21864972220527</c:v>
                </c:pt>
                <c:pt idx="4278">
                  <c:v>273.30198472215068</c:v>
                </c:pt>
                <c:pt idx="4279">
                  <c:v>273.38532055556772</c:v>
                </c:pt>
                <c:pt idx="4280">
                  <c:v>273.46865583327082</c:v>
                </c:pt>
                <c:pt idx="4281">
                  <c:v>273.551991388864</c:v>
                </c:pt>
                <c:pt idx="4282">
                  <c:v>273.63532722221481</c:v>
                </c:pt>
                <c:pt idx="4283">
                  <c:v>273.71866249998408</c:v>
                </c:pt>
                <c:pt idx="4284">
                  <c:v>273.81866527775924</c:v>
                </c:pt>
                <c:pt idx="4285">
                  <c:v>273.90200055552856</c:v>
                </c:pt>
                <c:pt idx="4286">
                  <c:v>273.98533694439465</c:v>
                </c:pt>
                <c:pt idx="4287">
                  <c:v>274.06867194440628</c:v>
                </c:pt>
                <c:pt idx="4288">
                  <c:v>274.15200722224182</c:v>
                </c:pt>
                <c:pt idx="4289">
                  <c:v>274.23534277776878</c:v>
                </c:pt>
                <c:pt idx="4290">
                  <c:v>274.31867805553804</c:v>
                </c:pt>
                <c:pt idx="4291">
                  <c:v>274.40201388888892</c:v>
                </c:pt>
                <c:pt idx="4292">
                  <c:v>274.48534944448204</c:v>
                </c:pt>
                <c:pt idx="4293">
                  <c:v>274.56868472218514</c:v>
                </c:pt>
                <c:pt idx="4294">
                  <c:v>274.65201999995446</c:v>
                </c:pt>
                <c:pt idx="4295">
                  <c:v>274.73535611112914</c:v>
                </c:pt>
                <c:pt idx="4296">
                  <c:v>274.81869138883218</c:v>
                </c:pt>
              </c:numCache>
            </c:numRef>
          </c:xVal>
          <c:yVal>
            <c:numRef>
              <c:f>'Vgl mit OP1 und OP2'!$C$6:$C$4304</c:f>
              <c:numCache>
                <c:formatCode>0.00E+00</c:formatCode>
                <c:ptCount val="4299"/>
                <c:pt idx="0">
                  <c:v>4.6800000319535598E-8</c:v>
                </c:pt>
                <c:pt idx="1">
                  <c:v>4.6650001195303002E-8</c:v>
                </c:pt>
                <c:pt idx="2">
                  <c:v>4.6650001195303002E-8</c:v>
                </c:pt>
                <c:pt idx="3">
                  <c:v>4.6650001195303002E-8</c:v>
                </c:pt>
                <c:pt idx="4">
                  <c:v>4.6600000302987603E-8</c:v>
                </c:pt>
                <c:pt idx="5">
                  <c:v>4.6600000302987603E-8</c:v>
                </c:pt>
                <c:pt idx="6">
                  <c:v>4.6600000302987603E-8</c:v>
                </c:pt>
                <c:pt idx="7">
                  <c:v>4.6649997642589303E-8</c:v>
                </c:pt>
                <c:pt idx="8">
                  <c:v>4.6549999410672099E-8</c:v>
                </c:pt>
                <c:pt idx="9">
                  <c:v>4.6600000302987603E-8</c:v>
                </c:pt>
                <c:pt idx="10">
                  <c:v>4.6549999410672099E-8</c:v>
                </c:pt>
                <c:pt idx="11">
                  <c:v>4.65499958579584E-8</c:v>
                </c:pt>
                <c:pt idx="12">
                  <c:v>4.6600000302987603E-8</c:v>
                </c:pt>
                <c:pt idx="13">
                  <c:v>4.65499958579584E-8</c:v>
                </c:pt>
                <c:pt idx="14">
                  <c:v>4.6600000302987603E-8</c:v>
                </c:pt>
                <c:pt idx="15">
                  <c:v>4.5999996700629702E-8</c:v>
                </c:pt>
                <c:pt idx="16">
                  <c:v>4.5999996700629702E-8</c:v>
                </c:pt>
                <c:pt idx="17">
                  <c:v>4.5999996700629702E-8</c:v>
                </c:pt>
                <c:pt idx="18">
                  <c:v>4.60499975929451E-8</c:v>
                </c:pt>
                <c:pt idx="19">
                  <c:v>4.5999996700629702E-8</c:v>
                </c:pt>
                <c:pt idx="20">
                  <c:v>4.5949995808314197E-8</c:v>
                </c:pt>
                <c:pt idx="21">
                  <c:v>4.5949995808314197E-8</c:v>
                </c:pt>
                <c:pt idx="22">
                  <c:v>4.5849997576397E-8</c:v>
                </c:pt>
                <c:pt idx="23">
                  <c:v>4.5849997576397E-8</c:v>
                </c:pt>
                <c:pt idx="24">
                  <c:v>4.5899998468712497E-8</c:v>
                </c:pt>
                <c:pt idx="25">
                  <c:v>4.5899998468712497E-8</c:v>
                </c:pt>
                <c:pt idx="26">
                  <c:v>4.5899998468712497E-8</c:v>
                </c:pt>
                <c:pt idx="27">
                  <c:v>4.5949995808314197E-8</c:v>
                </c:pt>
                <c:pt idx="28">
                  <c:v>4.5899998468712497E-8</c:v>
                </c:pt>
                <c:pt idx="29">
                  <c:v>4.5949995808314197E-8</c:v>
                </c:pt>
                <c:pt idx="30">
                  <c:v>4.5949995808314197E-8</c:v>
                </c:pt>
                <c:pt idx="31">
                  <c:v>4.5949995808314197E-8</c:v>
                </c:pt>
                <c:pt idx="32">
                  <c:v>4.5949995808314197E-8</c:v>
                </c:pt>
                <c:pt idx="33">
                  <c:v>4.5999996700629702E-8</c:v>
                </c:pt>
                <c:pt idx="34">
                  <c:v>4.5849997576397E-8</c:v>
                </c:pt>
                <c:pt idx="35">
                  <c:v>4.5899998468712497E-8</c:v>
                </c:pt>
                <c:pt idx="36">
                  <c:v>4.5849997576397E-8</c:v>
                </c:pt>
                <c:pt idx="37">
                  <c:v>4.58000002367953E-8</c:v>
                </c:pt>
                <c:pt idx="38">
                  <c:v>4.5849997576397E-8</c:v>
                </c:pt>
                <c:pt idx="39">
                  <c:v>4.58000002367953E-8</c:v>
                </c:pt>
                <c:pt idx="40">
                  <c:v>4.5849997576397E-8</c:v>
                </c:pt>
                <c:pt idx="41">
                  <c:v>4.5849997576397E-8</c:v>
                </c:pt>
                <c:pt idx="42">
                  <c:v>4.5899998468712497E-8</c:v>
                </c:pt>
                <c:pt idx="43">
                  <c:v>4.5849997576397E-8</c:v>
                </c:pt>
                <c:pt idx="44">
                  <c:v>4.5799996684081601E-8</c:v>
                </c:pt>
                <c:pt idx="45">
                  <c:v>4.5849997576397E-8</c:v>
                </c:pt>
                <c:pt idx="46">
                  <c:v>4.5849997576397E-8</c:v>
                </c:pt>
                <c:pt idx="47">
                  <c:v>4.5849997576397E-8</c:v>
                </c:pt>
                <c:pt idx="48">
                  <c:v>4.5849997576397E-8</c:v>
                </c:pt>
                <c:pt idx="49">
                  <c:v>4.5949995808314197E-8</c:v>
                </c:pt>
                <c:pt idx="50">
                  <c:v>4.5899998468712497E-8</c:v>
                </c:pt>
                <c:pt idx="51">
                  <c:v>4.5899998468712497E-8</c:v>
                </c:pt>
                <c:pt idx="52">
                  <c:v>4.5899998468712497E-8</c:v>
                </c:pt>
                <c:pt idx="53">
                  <c:v>4.5899998468712497E-8</c:v>
                </c:pt>
                <c:pt idx="54">
                  <c:v>4.5899998468712497E-8</c:v>
                </c:pt>
                <c:pt idx="55">
                  <c:v>4.5899998468712497E-8</c:v>
                </c:pt>
                <c:pt idx="56">
                  <c:v>4.5899998468712497E-8</c:v>
                </c:pt>
                <c:pt idx="57">
                  <c:v>4.5849997576397E-8</c:v>
                </c:pt>
                <c:pt idx="58">
                  <c:v>4.5799996684081601E-8</c:v>
                </c:pt>
                <c:pt idx="59">
                  <c:v>4.58000002367953E-8</c:v>
                </c:pt>
                <c:pt idx="60">
                  <c:v>4.5849997576397E-8</c:v>
                </c:pt>
                <c:pt idx="61">
                  <c:v>4.5849997576397E-8</c:v>
                </c:pt>
                <c:pt idx="62">
                  <c:v>4.5849997576397E-8</c:v>
                </c:pt>
                <c:pt idx="63">
                  <c:v>4.5849997576397E-8</c:v>
                </c:pt>
                <c:pt idx="64">
                  <c:v>4.5849997576397E-8</c:v>
                </c:pt>
                <c:pt idx="65">
                  <c:v>4.5949995808314197E-8</c:v>
                </c:pt>
                <c:pt idx="66">
                  <c:v>4.5899994915998799E-8</c:v>
                </c:pt>
                <c:pt idx="67">
                  <c:v>4.5899998468712497E-8</c:v>
                </c:pt>
                <c:pt idx="68">
                  <c:v>4.5899998468712497E-8</c:v>
                </c:pt>
                <c:pt idx="69">
                  <c:v>4.5899998468712497E-8</c:v>
                </c:pt>
                <c:pt idx="70">
                  <c:v>4.5899998468712497E-8</c:v>
                </c:pt>
                <c:pt idx="71">
                  <c:v>4.6000000253343301E-8</c:v>
                </c:pt>
                <c:pt idx="72">
                  <c:v>4.5949995808314197E-8</c:v>
                </c:pt>
                <c:pt idx="73">
                  <c:v>4.5949995808314197E-8</c:v>
                </c:pt>
                <c:pt idx="74">
                  <c:v>4.6000000253343301E-8</c:v>
                </c:pt>
                <c:pt idx="75">
                  <c:v>4.5949995808314197E-8</c:v>
                </c:pt>
                <c:pt idx="76">
                  <c:v>4.60499975929451E-8</c:v>
                </c:pt>
                <c:pt idx="77">
                  <c:v>4.60499975929451E-8</c:v>
                </c:pt>
                <c:pt idx="78">
                  <c:v>4.6099998485260499E-8</c:v>
                </c:pt>
                <c:pt idx="79">
                  <c:v>4.60499975929451E-8</c:v>
                </c:pt>
                <c:pt idx="80">
                  <c:v>4.6149999377576003E-8</c:v>
                </c:pt>
                <c:pt idx="81">
                  <c:v>4.6149999377576003E-8</c:v>
                </c:pt>
                <c:pt idx="82">
                  <c:v>4.6199996717177703E-8</c:v>
                </c:pt>
                <c:pt idx="83">
                  <c:v>4.62500011622069E-8</c:v>
                </c:pt>
                <c:pt idx="84">
                  <c:v>4.62500011622069E-8</c:v>
                </c:pt>
                <c:pt idx="85">
                  <c:v>4.62999985018086E-8</c:v>
                </c:pt>
                <c:pt idx="86">
                  <c:v>4.62999985018086E-8</c:v>
                </c:pt>
                <c:pt idx="87">
                  <c:v>4.62999985018086E-8</c:v>
                </c:pt>
                <c:pt idx="88">
                  <c:v>4.6249997609493201E-8</c:v>
                </c:pt>
                <c:pt idx="89">
                  <c:v>4.62999985018086E-8</c:v>
                </c:pt>
                <c:pt idx="90">
                  <c:v>4.6399996733725797E-8</c:v>
                </c:pt>
                <c:pt idx="91">
                  <c:v>4.6449997626041202E-8</c:v>
                </c:pt>
                <c:pt idx="92">
                  <c:v>4.7099998568000903E-8</c:v>
                </c:pt>
                <c:pt idx="93">
                  <c:v>4.7050001228399097E-8</c:v>
                </c:pt>
                <c:pt idx="94">
                  <c:v>4.64999985183567E-8</c:v>
                </c:pt>
                <c:pt idx="95">
                  <c:v>4.6349999394124097E-8</c:v>
                </c:pt>
                <c:pt idx="96">
                  <c:v>4.69499994437683E-8</c:v>
                </c:pt>
                <c:pt idx="97">
                  <c:v>4.6549999410672099E-8</c:v>
                </c:pt>
                <c:pt idx="98">
                  <c:v>4.7050001228399097E-8</c:v>
                </c:pt>
                <c:pt idx="99">
                  <c:v>4.6799996766821999E-8</c:v>
                </c:pt>
                <c:pt idx="100">
                  <c:v>4.7299998584548997E-8</c:v>
                </c:pt>
                <c:pt idx="101">
                  <c:v>4.7199996799918101E-8</c:v>
                </c:pt>
                <c:pt idx="102">
                  <c:v>4.7500002153810697E-8</c:v>
                </c:pt>
                <c:pt idx="103">
                  <c:v>4.7549999493412503E-8</c:v>
                </c:pt>
                <c:pt idx="104">
                  <c:v>4.7650001278043399E-8</c:v>
                </c:pt>
                <c:pt idx="105">
                  <c:v>4.7599996833014302E-8</c:v>
                </c:pt>
                <c:pt idx="106">
                  <c:v>6.2249988275198094E-8</c:v>
                </c:pt>
                <c:pt idx="107">
                  <c:v>6.3000001659929694E-8</c:v>
                </c:pt>
                <c:pt idx="108">
                  <c:v>4.9799997015043098E-8</c:v>
                </c:pt>
                <c:pt idx="109">
                  <c:v>4.8250001327687602E-8</c:v>
                </c:pt>
                <c:pt idx="110">
                  <c:v>4.78999986341932E-8</c:v>
                </c:pt>
                <c:pt idx="111">
                  <c:v>4.7500002153810697E-8</c:v>
                </c:pt>
                <c:pt idx="112">
                  <c:v>4.6199996717177703E-8</c:v>
                </c:pt>
                <c:pt idx="113">
                  <c:v>4.5849994023683301E-8</c:v>
                </c:pt>
                <c:pt idx="114">
                  <c:v>4.5949995808314197E-8</c:v>
                </c:pt>
                <c:pt idx="115">
                  <c:v>4.5899998468712497E-8</c:v>
                </c:pt>
                <c:pt idx="116">
                  <c:v>4.5899998468712497E-8</c:v>
                </c:pt>
                <c:pt idx="117">
                  <c:v>4.5899998468712497E-8</c:v>
                </c:pt>
                <c:pt idx="118">
                  <c:v>4.6449994073327603E-8</c:v>
                </c:pt>
                <c:pt idx="119">
                  <c:v>4.715000301303E-8</c:v>
                </c:pt>
                <c:pt idx="120">
                  <c:v>4.8499998683837402E-8</c:v>
                </c:pt>
                <c:pt idx="121">
                  <c:v>5.0300002385483802E-8</c:v>
                </c:pt>
                <c:pt idx="122">
                  <c:v>5.1699998948606603E-8</c:v>
                </c:pt>
                <c:pt idx="123">
                  <c:v>5.37500071118302E-8</c:v>
                </c:pt>
                <c:pt idx="124">
                  <c:v>5.5299999246471998E-8</c:v>
                </c:pt>
                <c:pt idx="125">
                  <c:v>5.6450005558872303E-8</c:v>
                </c:pt>
                <c:pt idx="126">
                  <c:v>5.8450002171639399E-8</c:v>
                </c:pt>
                <c:pt idx="127">
                  <c:v>5.9800001395160494E-8</c:v>
                </c:pt>
                <c:pt idx="128">
                  <c:v>6.2350011376111004E-8</c:v>
                </c:pt>
                <c:pt idx="129">
                  <c:v>6.4100007080014594E-8</c:v>
                </c:pt>
                <c:pt idx="130">
                  <c:v>6.6300003709329705E-8</c:v>
                </c:pt>
                <c:pt idx="131">
                  <c:v>6.8749997694794702E-8</c:v>
                </c:pt>
                <c:pt idx="132">
                  <c:v>7.1700000603414003E-8</c:v>
                </c:pt>
                <c:pt idx="133">
                  <c:v>7.4499993729659697E-8</c:v>
                </c:pt>
                <c:pt idx="134">
                  <c:v>7.8100001132952404E-8</c:v>
                </c:pt>
                <c:pt idx="135">
                  <c:v>8.1100004933887196E-8</c:v>
                </c:pt>
                <c:pt idx="136">
                  <c:v>8.5100012370275998E-8</c:v>
                </c:pt>
                <c:pt idx="137">
                  <c:v>8.86999913518593E-8</c:v>
                </c:pt>
                <c:pt idx="138">
                  <c:v>9.2350006752894802E-8</c:v>
                </c:pt>
                <c:pt idx="139">
                  <c:v>9.6300006191540795E-8</c:v>
                </c:pt>
                <c:pt idx="140">
                  <c:v>1.02368417742582E-7</c:v>
                </c:pt>
                <c:pt idx="141">
                  <c:v>1.0654999726966699E-7</c:v>
                </c:pt>
                <c:pt idx="142">
                  <c:v>1.12499982662939E-7</c:v>
                </c:pt>
                <c:pt idx="143">
                  <c:v>1.18399995585605E-7</c:v>
                </c:pt>
                <c:pt idx="144">
                  <c:v>1.23000006624351E-7</c:v>
                </c:pt>
                <c:pt idx="145">
                  <c:v>1.3045000457623201E-7</c:v>
                </c:pt>
                <c:pt idx="146">
                  <c:v>1.3374999241477699E-7</c:v>
                </c:pt>
                <c:pt idx="147">
                  <c:v>1.3570000589879701E-7</c:v>
                </c:pt>
                <c:pt idx="148">
                  <c:v>1.3895001416130899E-7</c:v>
                </c:pt>
                <c:pt idx="149">
                  <c:v>1.4005001958139399E-7</c:v>
                </c:pt>
                <c:pt idx="150">
                  <c:v>1.4165001971377901E-7</c:v>
                </c:pt>
                <c:pt idx="151">
                  <c:v>1.4315001806153299E-7</c:v>
                </c:pt>
                <c:pt idx="152">
                  <c:v>1.4569999962077399E-7</c:v>
                </c:pt>
                <c:pt idx="153">
                  <c:v>1.4779999446545799E-7</c:v>
                </c:pt>
                <c:pt idx="154">
                  <c:v>1.4884999188779999E-7</c:v>
                </c:pt>
                <c:pt idx="155">
                  <c:v>1.5089999294559601E-7</c:v>
                </c:pt>
                <c:pt idx="156">
                  <c:v>1.52400005504205E-7</c:v>
                </c:pt>
                <c:pt idx="157">
                  <c:v>1.53499996713435E-7</c:v>
                </c:pt>
                <c:pt idx="158">
                  <c:v>1.5454997992492199E-7</c:v>
                </c:pt>
                <c:pt idx="159">
                  <c:v>1.5655000140668499E-7</c:v>
                </c:pt>
                <c:pt idx="160">
                  <c:v>1.5860000246448101E-7</c:v>
                </c:pt>
                <c:pt idx="161">
                  <c:v>1.5969999367371199E-7</c:v>
                </c:pt>
                <c:pt idx="162">
                  <c:v>1.6120000623232E-7</c:v>
                </c:pt>
                <c:pt idx="163">
                  <c:v>1.6325000729011599E-7</c:v>
                </c:pt>
                <c:pt idx="164">
                  <c:v>1.6530000834791199E-7</c:v>
                </c:pt>
                <c:pt idx="165">
                  <c:v>1.67900012115751E-7</c:v>
                </c:pt>
                <c:pt idx="166">
                  <c:v>1.6945000425039301E-7</c:v>
                </c:pt>
                <c:pt idx="167">
                  <c:v>1.7200000002048899E-7</c:v>
                </c:pt>
                <c:pt idx="168">
                  <c:v>1.7299998944508801E-7</c:v>
                </c:pt>
                <c:pt idx="169">
                  <c:v>1.76499980852895E-7</c:v>
                </c:pt>
                <c:pt idx="170">
                  <c:v>1.77499984488349E-7</c:v>
                </c:pt>
                <c:pt idx="171">
                  <c:v>1.80999975896156E-7</c:v>
                </c:pt>
                <c:pt idx="172">
                  <c:v>1.8400000101337299E-7</c:v>
                </c:pt>
                <c:pt idx="173">
                  <c:v>1.8699999770888E-7</c:v>
                </c:pt>
                <c:pt idx="174">
                  <c:v>1.8999999440438799E-7</c:v>
                </c:pt>
                <c:pt idx="175">
                  <c:v>1.9399996631363999E-7</c:v>
                </c:pt>
                <c:pt idx="176">
                  <c:v>1.96000002006258E-7</c:v>
                </c:pt>
                <c:pt idx="177">
                  <c:v>2.03499979534171E-7</c:v>
                </c:pt>
                <c:pt idx="178">
                  <c:v>2.11500008617804E-7</c:v>
                </c:pt>
                <c:pt idx="179">
                  <c:v>2.23000029109243E-7</c:v>
                </c:pt>
                <c:pt idx="180">
                  <c:v>2.3600000531587199E-7</c:v>
                </c:pt>
                <c:pt idx="181">
                  <c:v>2.47999992097902E-7</c:v>
                </c:pt>
                <c:pt idx="182">
                  <c:v>2.6400002184345699E-7</c:v>
                </c:pt>
                <c:pt idx="183">
                  <c:v>2.7849998218698602E-7</c:v>
                </c:pt>
                <c:pt idx="184">
                  <c:v>2.9649999078174E-7</c:v>
                </c:pt>
                <c:pt idx="185">
                  <c:v>3.1650000664740198E-7</c:v>
                </c:pt>
                <c:pt idx="186">
                  <c:v>3.37499955094244E-7</c:v>
                </c:pt>
                <c:pt idx="187">
                  <c:v>3.60499996077123E-7</c:v>
                </c:pt>
                <c:pt idx="188">
                  <c:v>3.8749999475839998E-7</c:v>
                </c:pt>
                <c:pt idx="189">
                  <c:v>4.1350000401507698E-7</c:v>
                </c:pt>
                <c:pt idx="190">
                  <c:v>4.4499998352875901E-7</c:v>
                </c:pt>
                <c:pt idx="191">
                  <c:v>4.7899999344735904E-7</c:v>
                </c:pt>
                <c:pt idx="192">
                  <c:v>5.1450001592456797E-7</c:v>
                </c:pt>
                <c:pt idx="193">
                  <c:v>5.5349994454445497E-7</c:v>
                </c:pt>
                <c:pt idx="194">
                  <c:v>7.4750005296664302E-7</c:v>
                </c:pt>
                <c:pt idx="195">
                  <c:v>6.3999993926699898E-7</c:v>
                </c:pt>
                <c:pt idx="196">
                  <c:v>6.9150007675489104E-7</c:v>
                </c:pt>
                <c:pt idx="197">
                  <c:v>7.4600001198632505E-7</c:v>
                </c:pt>
                <c:pt idx="198">
                  <c:v>8.0400002389069403E-7</c:v>
                </c:pt>
                <c:pt idx="199">
                  <c:v>8.5199991417539401E-7</c:v>
                </c:pt>
                <c:pt idx="200">
                  <c:v>9.0250006223868695E-7</c:v>
                </c:pt>
                <c:pt idx="201">
                  <c:v>9.7249994723824699E-7</c:v>
                </c:pt>
                <c:pt idx="202">
                  <c:v>1.0210000027654999E-6</c:v>
                </c:pt>
                <c:pt idx="203">
                  <c:v>1.08000006093789E-6</c:v>
                </c:pt>
                <c:pt idx="204">
                  <c:v>1.1595000160014001E-6</c:v>
                </c:pt>
                <c:pt idx="205">
                  <c:v>1.2375001006148499E-6</c:v>
                </c:pt>
                <c:pt idx="206">
                  <c:v>1.3135002063791001E-6</c:v>
                </c:pt>
                <c:pt idx="207">
                  <c:v>1.38000007154914E-6</c:v>
                </c:pt>
                <c:pt idx="208">
                  <c:v>1.46499996844795E-6</c:v>
                </c:pt>
                <c:pt idx="209">
                  <c:v>1.5599998732795901E-6</c:v>
                </c:pt>
                <c:pt idx="210">
                  <c:v>1.64000016411591E-6</c:v>
                </c:pt>
                <c:pt idx="211">
                  <c:v>1.73499995526071E-6</c:v>
                </c:pt>
                <c:pt idx="212">
                  <c:v>1.8199998521595201E-6</c:v>
                </c:pt>
                <c:pt idx="213">
                  <c:v>1.904999976432E-6</c:v>
                </c:pt>
                <c:pt idx="214">
                  <c:v>1.9799999790848199E-6</c:v>
                </c:pt>
                <c:pt idx="215">
                  <c:v>2.0550000954244701E-6</c:v>
                </c:pt>
                <c:pt idx="216">
                  <c:v>2.1150001430214599E-6</c:v>
                </c:pt>
                <c:pt idx="217">
                  <c:v>2.18000013774144E-6</c:v>
                </c:pt>
                <c:pt idx="218">
                  <c:v>2.2400001853384302E-6</c:v>
                </c:pt>
                <c:pt idx="219">
                  <c:v>2.2950000584387398E-6</c:v>
                </c:pt>
                <c:pt idx="220">
                  <c:v>2.3299996882997199E-6</c:v>
                </c:pt>
                <c:pt idx="221">
                  <c:v>2.3899997358967E-6</c:v>
                </c:pt>
                <c:pt idx="222">
                  <c:v>2.4349999421247002E-6</c:v>
                </c:pt>
                <c:pt idx="223">
                  <c:v>2.4650000796100298E-6</c:v>
                </c:pt>
                <c:pt idx="224">
                  <c:v>2.4400001166213702E-6</c:v>
                </c:pt>
                <c:pt idx="225">
                  <c:v>2.4450000637443698E-6</c:v>
                </c:pt>
                <c:pt idx="226">
                  <c:v>2.4349999421247002E-6</c:v>
                </c:pt>
                <c:pt idx="227">
                  <c:v>2.4299999950017001E-6</c:v>
                </c:pt>
                <c:pt idx="228">
                  <c:v>2.4200001007557102E-6</c:v>
                </c:pt>
                <c:pt idx="229">
                  <c:v>2.39999985751637E-6</c:v>
                </c:pt>
                <c:pt idx="230">
                  <c:v>2.37999984165071E-6</c:v>
                </c:pt>
                <c:pt idx="231">
                  <c:v>2.35999982578505E-6</c:v>
                </c:pt>
                <c:pt idx="232">
                  <c:v>2.3499999315390499E-6</c:v>
                </c:pt>
                <c:pt idx="233">
                  <c:v>2.3299996882997199E-6</c:v>
                </c:pt>
                <c:pt idx="234">
                  <c:v>2.3299996882997199E-6</c:v>
                </c:pt>
                <c:pt idx="235">
                  <c:v>2.3199997940537198E-6</c:v>
                </c:pt>
                <c:pt idx="236">
                  <c:v>2.3049997253110598E-6</c:v>
                </c:pt>
                <c:pt idx="237">
                  <c:v>2.2849999368190702E-6</c:v>
                </c:pt>
                <c:pt idx="238">
                  <c:v>2.2849999368190702E-6</c:v>
                </c:pt>
                <c:pt idx="239">
                  <c:v>2.2449999050877502E-6</c:v>
                </c:pt>
                <c:pt idx="240">
                  <c:v>2.2449999050877502E-6</c:v>
                </c:pt>
                <c:pt idx="241">
                  <c:v>2.23500001084175E-6</c:v>
                </c:pt>
                <c:pt idx="242">
                  <c:v>2.2199999420990901E-6</c:v>
                </c:pt>
                <c:pt idx="243">
                  <c:v>2.21499999497609E-6</c:v>
                </c:pt>
                <c:pt idx="244">
                  <c:v>2.2050001007301001E-6</c:v>
                </c:pt>
                <c:pt idx="245">
                  <c:v>2.1950002064841101E-6</c:v>
                </c:pt>
                <c:pt idx="246">
                  <c:v>2.1950002064841101E-6</c:v>
                </c:pt>
                <c:pt idx="247">
                  <c:v>2.1650000689987699E-6</c:v>
                </c:pt>
                <c:pt idx="248">
                  <c:v>2.1650000689987699E-6</c:v>
                </c:pt>
                <c:pt idx="249">
                  <c:v>2.15499994737911E-6</c:v>
                </c:pt>
                <c:pt idx="250">
                  <c:v>2.1299999843904499E-6</c:v>
                </c:pt>
                <c:pt idx="251">
                  <c:v>2.1350001588871199E-6</c:v>
                </c:pt>
                <c:pt idx="252">
                  <c:v>2.1150001430214599E-6</c:v>
                </c:pt>
                <c:pt idx="253">
                  <c:v>2.1050000214017898E-6</c:v>
                </c:pt>
                <c:pt idx="254">
                  <c:v>2.1050000214017898E-6</c:v>
                </c:pt>
                <c:pt idx="255">
                  <c:v>2.1000000742787902E-6</c:v>
                </c:pt>
                <c:pt idx="256">
                  <c:v>2.0900001800328002E-6</c:v>
                </c:pt>
                <c:pt idx="257">
                  <c:v>2.0900001800328002E-6</c:v>
                </c:pt>
                <c:pt idx="258">
                  <c:v>2.0800002857868001E-6</c:v>
                </c:pt>
                <c:pt idx="259">
                  <c:v>2.0700001641671402E-6</c:v>
                </c:pt>
                <c:pt idx="260">
                  <c:v>2.0700001641671402E-6</c:v>
                </c:pt>
                <c:pt idx="261">
                  <c:v>2.0550000954244701E-6</c:v>
                </c:pt>
                <c:pt idx="262">
                  <c:v>2.0550000954244701E-6</c:v>
                </c:pt>
                <c:pt idx="263">
                  <c:v>2.0449999738048E-6</c:v>
                </c:pt>
                <c:pt idx="264">
                  <c:v>2.0400000266817999E-6</c:v>
                </c:pt>
                <c:pt idx="265">
                  <c:v>2.0400000266817999E-6</c:v>
                </c:pt>
                <c:pt idx="266">
                  <c:v>2.0400000266817999E-6</c:v>
                </c:pt>
                <c:pt idx="267">
                  <c:v>2.00499994207348E-6</c:v>
                </c:pt>
                <c:pt idx="268">
                  <c:v>2.01500006369315E-6</c:v>
                </c:pt>
                <c:pt idx="269">
                  <c:v>2.01500006369315E-6</c:v>
                </c:pt>
                <c:pt idx="270">
                  <c:v>1.9949998204538099E-6</c:v>
                </c:pt>
                <c:pt idx="271">
                  <c:v>1.9949998204538099E-6</c:v>
                </c:pt>
                <c:pt idx="272">
                  <c:v>1.9949998204538099E-6</c:v>
                </c:pt>
                <c:pt idx="273">
                  <c:v>1.9799999790848199E-6</c:v>
                </c:pt>
                <c:pt idx="274">
                  <c:v>1.9799999790848199E-6</c:v>
                </c:pt>
                <c:pt idx="275">
                  <c:v>1.9750000319618198E-6</c:v>
                </c:pt>
                <c:pt idx="276">
                  <c:v>1.9649999103421502E-6</c:v>
                </c:pt>
                <c:pt idx="277">
                  <c:v>1.9699998574651498E-6</c:v>
                </c:pt>
                <c:pt idx="278">
                  <c:v>1.9550000160961598E-6</c:v>
                </c:pt>
                <c:pt idx="279">
                  <c:v>1.9499998415994898E-6</c:v>
                </c:pt>
                <c:pt idx="280">
                  <c:v>1.9499998415994898E-6</c:v>
                </c:pt>
                <c:pt idx="281">
                  <c:v>1.9449998944764902E-6</c:v>
                </c:pt>
                <c:pt idx="282">
                  <c:v>1.9399999473534901E-6</c:v>
                </c:pt>
                <c:pt idx="283">
                  <c:v>1.9499998415994898E-6</c:v>
                </c:pt>
                <c:pt idx="284">
                  <c:v>1.9300000531075002E-6</c:v>
                </c:pt>
                <c:pt idx="285">
                  <c:v>1.9300000531075002E-6</c:v>
                </c:pt>
                <c:pt idx="286">
                  <c:v>1.9300000531075002E-6</c:v>
                </c:pt>
                <c:pt idx="287">
                  <c:v>1.9300000531075002E-6</c:v>
                </c:pt>
                <c:pt idx="288">
                  <c:v>1.9300000531075002E-6</c:v>
                </c:pt>
                <c:pt idx="289">
                  <c:v>1.9300000531075002E-6</c:v>
                </c:pt>
                <c:pt idx="290">
                  <c:v>1.904999976432E-6</c:v>
                </c:pt>
                <c:pt idx="291">
                  <c:v>1.9149999843648402E-6</c:v>
                </c:pt>
                <c:pt idx="292">
                  <c:v>1.904999976432E-6</c:v>
                </c:pt>
                <c:pt idx="293">
                  <c:v>1.904999976432E-6</c:v>
                </c:pt>
                <c:pt idx="294">
                  <c:v>1.904999976432E-6</c:v>
                </c:pt>
                <c:pt idx="295">
                  <c:v>1.904999976432E-6</c:v>
                </c:pt>
                <c:pt idx="296">
                  <c:v>1.8899997940025E-6</c:v>
                </c:pt>
                <c:pt idx="297">
                  <c:v>1.8999999156221701E-6</c:v>
                </c:pt>
                <c:pt idx="298">
                  <c:v>1.88499996056634E-6</c:v>
                </c:pt>
                <c:pt idx="299">
                  <c:v>1.8799998997565101E-6</c:v>
                </c:pt>
                <c:pt idx="300">
                  <c:v>1.88499996056634E-6</c:v>
                </c:pt>
                <c:pt idx="301">
                  <c:v>1.8799998997565101E-6</c:v>
                </c:pt>
                <c:pt idx="302">
                  <c:v>1.8799998997565101E-6</c:v>
                </c:pt>
                <c:pt idx="303">
                  <c:v>1.8799998997565101E-6</c:v>
                </c:pt>
                <c:pt idx="304">
                  <c:v>1.8699998918236801E-6</c:v>
                </c:pt>
                <c:pt idx="305">
                  <c:v>1.8699998918236801E-6</c:v>
                </c:pt>
                <c:pt idx="306">
                  <c:v>1.8599999975776799E-6</c:v>
                </c:pt>
                <c:pt idx="307">
                  <c:v>1.85499993676785E-6</c:v>
                </c:pt>
                <c:pt idx="308">
                  <c:v>1.8649998310138399E-6</c:v>
                </c:pt>
                <c:pt idx="309">
                  <c:v>1.8399999817120199E-6</c:v>
                </c:pt>
                <c:pt idx="310">
                  <c:v>1.8399999817120199E-6</c:v>
                </c:pt>
                <c:pt idx="311">
                  <c:v>1.84500004252186E-6</c:v>
                </c:pt>
                <c:pt idx="312">
                  <c:v>1.83499992090219E-6</c:v>
                </c:pt>
                <c:pt idx="313">
                  <c:v>1.8399999817120199E-6</c:v>
                </c:pt>
                <c:pt idx="314">
                  <c:v>1.83499992090219E-6</c:v>
                </c:pt>
                <c:pt idx="315">
                  <c:v>1.83499992090219E-6</c:v>
                </c:pt>
                <c:pt idx="316">
                  <c:v>1.83499992090219E-6</c:v>
                </c:pt>
                <c:pt idx="317">
                  <c:v>1.8299999737791899E-6</c:v>
                </c:pt>
                <c:pt idx="318">
                  <c:v>1.8299999737791899E-6</c:v>
                </c:pt>
                <c:pt idx="319">
                  <c:v>1.83499992090219E-6</c:v>
                </c:pt>
                <c:pt idx="320">
                  <c:v>1.82499991296936E-6</c:v>
                </c:pt>
                <c:pt idx="321">
                  <c:v>1.80999973053985E-6</c:v>
                </c:pt>
                <c:pt idx="322">
                  <c:v>1.8199998521595201E-6</c:v>
                </c:pt>
                <c:pt idx="323">
                  <c:v>1.8149997913496899E-6</c:v>
                </c:pt>
                <c:pt idx="324">
                  <c:v>1.8149997913496899E-6</c:v>
                </c:pt>
                <c:pt idx="325">
                  <c:v>1.80999973053985E-6</c:v>
                </c:pt>
                <c:pt idx="326">
                  <c:v>1.79499988917086E-6</c:v>
                </c:pt>
                <c:pt idx="327">
                  <c:v>1.80499989710369E-6</c:v>
                </c:pt>
                <c:pt idx="328">
                  <c:v>1.80499989710369E-6</c:v>
                </c:pt>
                <c:pt idx="329">
                  <c:v>1.79499988917086E-6</c:v>
                </c:pt>
                <c:pt idx="330">
                  <c:v>1.79499988917086E-6</c:v>
                </c:pt>
                <c:pt idx="331">
                  <c:v>1.79499988917086E-6</c:v>
                </c:pt>
                <c:pt idx="332">
                  <c:v>1.79499988917086E-6</c:v>
                </c:pt>
                <c:pt idx="333">
                  <c:v>1.79499988917086E-6</c:v>
                </c:pt>
                <c:pt idx="334">
                  <c:v>1.79499988917086E-6</c:v>
                </c:pt>
                <c:pt idx="335">
                  <c:v>1.78999982836103E-6</c:v>
                </c:pt>
                <c:pt idx="336">
                  <c:v>1.79499988917086E-6</c:v>
                </c:pt>
                <c:pt idx="337">
                  <c:v>1.78999982836103E-6</c:v>
                </c:pt>
                <c:pt idx="338">
                  <c:v>1.77999970674136E-6</c:v>
                </c:pt>
                <c:pt idx="339">
                  <c:v>1.78999982836103E-6</c:v>
                </c:pt>
                <c:pt idx="340">
                  <c:v>1.7849997675511899E-6</c:v>
                </c:pt>
                <c:pt idx="341">
                  <c:v>1.77999970674136E-6</c:v>
                </c:pt>
                <c:pt idx="342">
                  <c:v>1.77999970674136E-6</c:v>
                </c:pt>
                <c:pt idx="343">
                  <c:v>1.7749996459315201E-6</c:v>
                </c:pt>
                <c:pt idx="344">
                  <c:v>1.76999969880853E-6</c:v>
                </c:pt>
                <c:pt idx="345">
                  <c:v>1.76999969880853E-6</c:v>
                </c:pt>
                <c:pt idx="346">
                  <c:v>1.7599998045625301E-6</c:v>
                </c:pt>
                <c:pt idx="347">
                  <c:v>1.7549997437527001E-6</c:v>
                </c:pt>
                <c:pt idx="348">
                  <c:v>1.7749996459315201E-6</c:v>
                </c:pt>
                <c:pt idx="349">
                  <c:v>1.7499996829428699E-6</c:v>
                </c:pt>
                <c:pt idx="350">
                  <c:v>1.74499962213303E-6</c:v>
                </c:pt>
                <c:pt idx="351">
                  <c:v>1.74499962213303E-6</c:v>
                </c:pt>
                <c:pt idx="352">
                  <c:v>1.74499962213303E-6</c:v>
                </c:pt>
                <c:pt idx="353">
                  <c:v>1.73999978869687E-6</c:v>
                </c:pt>
                <c:pt idx="354">
                  <c:v>1.73999978869687E-6</c:v>
                </c:pt>
                <c:pt idx="355">
                  <c:v>1.73999978869687E-6</c:v>
                </c:pt>
                <c:pt idx="356">
                  <c:v>1.7349997278870401E-6</c:v>
                </c:pt>
                <c:pt idx="357">
                  <c:v>1.7299998944508801E-6</c:v>
                </c:pt>
                <c:pt idx="358">
                  <c:v>1.7099998785852201E-6</c:v>
                </c:pt>
                <c:pt idx="359">
                  <c:v>1.7299998944508801E-6</c:v>
                </c:pt>
                <c:pt idx="360">
                  <c:v>1.7249998336410499E-6</c:v>
                </c:pt>
                <c:pt idx="361">
                  <c:v>1.7099998785852201E-6</c:v>
                </c:pt>
                <c:pt idx="362">
                  <c:v>1.70499993146222E-6</c:v>
                </c:pt>
                <c:pt idx="363">
                  <c:v>1.70499993146222E-6</c:v>
                </c:pt>
                <c:pt idx="364">
                  <c:v>1.70499993146222E-6</c:v>
                </c:pt>
                <c:pt idx="365">
                  <c:v>1.70499993146222E-6</c:v>
                </c:pt>
                <c:pt idx="366">
                  <c:v>1.70499993146222E-6</c:v>
                </c:pt>
                <c:pt idx="367">
                  <c:v>1.70499993146222E-6</c:v>
                </c:pt>
                <c:pt idx="368">
                  <c:v>1.70499993146222E-6</c:v>
                </c:pt>
                <c:pt idx="369">
                  <c:v>1.70499993146222E-6</c:v>
                </c:pt>
                <c:pt idx="370">
                  <c:v>1.70499993146222E-6</c:v>
                </c:pt>
                <c:pt idx="371">
                  <c:v>1.70499993146222E-6</c:v>
                </c:pt>
                <c:pt idx="372">
                  <c:v>1.6999998706523901E-6</c:v>
                </c:pt>
                <c:pt idx="373">
                  <c:v>1.69500003721623E-6</c:v>
                </c:pt>
                <c:pt idx="374">
                  <c:v>1.6999998706523901E-6</c:v>
                </c:pt>
                <c:pt idx="375">
                  <c:v>1.69500003721623E-6</c:v>
                </c:pt>
                <c:pt idx="376">
                  <c:v>1.69000009009323E-6</c:v>
                </c:pt>
                <c:pt idx="377">
                  <c:v>1.6999998706523901E-6</c:v>
                </c:pt>
                <c:pt idx="378">
                  <c:v>1.6850001429702299E-6</c:v>
                </c:pt>
                <c:pt idx="379">
                  <c:v>1.6850001429702299E-6</c:v>
                </c:pt>
                <c:pt idx="380">
                  <c:v>1.69000009009323E-6</c:v>
                </c:pt>
                <c:pt idx="381">
                  <c:v>1.6800000821604E-6</c:v>
                </c:pt>
                <c:pt idx="382">
                  <c:v>1.6800000821604E-6</c:v>
                </c:pt>
                <c:pt idx="383">
                  <c:v>1.67500002135057E-6</c:v>
                </c:pt>
                <c:pt idx="384">
                  <c:v>1.67500002135057E-6</c:v>
                </c:pt>
                <c:pt idx="385">
                  <c:v>1.67500002135057E-6</c:v>
                </c:pt>
                <c:pt idx="386">
                  <c:v>1.67500002135057E-6</c:v>
                </c:pt>
                <c:pt idx="387">
                  <c:v>1.67500002135057E-6</c:v>
                </c:pt>
                <c:pt idx="388">
                  <c:v>1.6800000821604E-6</c:v>
                </c:pt>
                <c:pt idx="389">
                  <c:v>1.67000018791441E-6</c:v>
                </c:pt>
                <c:pt idx="390">
                  <c:v>1.67000018791441E-6</c:v>
                </c:pt>
                <c:pt idx="391">
                  <c:v>1.67000018791441E-6</c:v>
                </c:pt>
                <c:pt idx="392">
                  <c:v>1.67000018791441E-6</c:v>
                </c:pt>
                <c:pt idx="393">
                  <c:v>1.6650001271045699E-6</c:v>
                </c:pt>
                <c:pt idx="394">
                  <c:v>1.65000017204874E-6</c:v>
                </c:pt>
                <c:pt idx="395">
                  <c:v>1.6550002328585799E-6</c:v>
                </c:pt>
                <c:pt idx="396">
                  <c:v>1.65000017204874E-6</c:v>
                </c:pt>
                <c:pt idx="397">
                  <c:v>1.65000017204874E-6</c:v>
                </c:pt>
                <c:pt idx="398">
                  <c:v>1.65000017204874E-6</c:v>
                </c:pt>
                <c:pt idx="399">
                  <c:v>1.64000016411591E-6</c:v>
                </c:pt>
                <c:pt idx="400">
                  <c:v>1.6350002169929199E-6</c:v>
                </c:pt>
                <c:pt idx="401">
                  <c:v>1.65000017204874E-6</c:v>
                </c:pt>
                <c:pt idx="402">
                  <c:v>1.6350002169929199E-6</c:v>
                </c:pt>
                <c:pt idx="403">
                  <c:v>1.67500002135057E-6</c:v>
                </c:pt>
                <c:pt idx="404">
                  <c:v>1.69000009009323E-6</c:v>
                </c:pt>
                <c:pt idx="405">
                  <c:v>1.7099998785852201E-6</c:v>
                </c:pt>
                <c:pt idx="406">
                  <c:v>1.7499996829428699E-6</c:v>
                </c:pt>
                <c:pt idx="407">
                  <c:v>1.79999983629386E-6</c:v>
                </c:pt>
                <c:pt idx="408">
                  <c:v>1.8399999817120199E-6</c:v>
                </c:pt>
                <c:pt idx="409">
                  <c:v>1.8899997940025E-6</c:v>
                </c:pt>
                <c:pt idx="410">
                  <c:v>1.9350000002304998E-6</c:v>
                </c:pt>
                <c:pt idx="411">
                  <c:v>1.9950000478274798E-6</c:v>
                </c:pt>
                <c:pt idx="412">
                  <c:v>2.0450002011784801E-6</c:v>
                </c:pt>
                <c:pt idx="413">
                  <c:v>2.1050000214017898E-6</c:v>
                </c:pt>
                <c:pt idx="414">
                  <c:v>2.1650000689987699E-6</c:v>
                </c:pt>
                <c:pt idx="415">
                  <c:v>2.21999971472541E-6</c:v>
                </c:pt>
                <c:pt idx="416">
                  <c:v>2.2999997781880602E-6</c:v>
                </c:pt>
                <c:pt idx="417">
                  <c:v>2.37499989452771E-6</c:v>
                </c:pt>
                <c:pt idx="418">
                  <c:v>2.4600001324870302E-6</c:v>
                </c:pt>
                <c:pt idx="419">
                  <c:v>2.5350002488266901E-6</c:v>
                </c:pt>
                <c:pt idx="420">
                  <c:v>2.6249999791616502E-6</c:v>
                </c:pt>
                <c:pt idx="421">
                  <c:v>2.72500005848996E-6</c:v>
                </c:pt>
                <c:pt idx="422">
                  <c:v>2.8049998945789399E-6</c:v>
                </c:pt>
                <c:pt idx="423">
                  <c:v>2.9050002012809201E-6</c:v>
                </c:pt>
                <c:pt idx="424">
                  <c:v>3.02999978885054E-6</c:v>
                </c:pt>
                <c:pt idx="425">
                  <c:v>3.1399999897985198E-6</c:v>
                </c:pt>
                <c:pt idx="426">
                  <c:v>3.2300001748808401E-6</c:v>
                </c:pt>
                <c:pt idx="427">
                  <c:v>3.3500004974484901E-6</c:v>
                </c:pt>
                <c:pt idx="428">
                  <c:v>3.4849995245167499E-6</c:v>
                </c:pt>
                <c:pt idx="429">
                  <c:v>3.6399997043190499E-6</c:v>
                </c:pt>
                <c:pt idx="430">
                  <c:v>3.7500005873880501E-6</c:v>
                </c:pt>
                <c:pt idx="431">
                  <c:v>3.9149999793153197E-6</c:v>
                </c:pt>
                <c:pt idx="432">
                  <c:v>4.0250001802633E-6</c:v>
                </c:pt>
                <c:pt idx="433">
                  <c:v>4.1550001697032704E-6</c:v>
                </c:pt>
                <c:pt idx="434">
                  <c:v>4.2350002331659198E-6</c:v>
                </c:pt>
                <c:pt idx="435">
                  <c:v>4.3200002437515599E-6</c:v>
                </c:pt>
                <c:pt idx="436">
                  <c:v>4.5549995775218096E-6</c:v>
                </c:pt>
                <c:pt idx="437">
                  <c:v>4.4749999688065103E-6</c:v>
                </c:pt>
                <c:pt idx="438">
                  <c:v>4.5299993871594703E-6</c:v>
                </c:pt>
                <c:pt idx="439">
                  <c:v>4.5599995246448004E-6</c:v>
                </c:pt>
                <c:pt idx="440">
                  <c:v>4.6149998524924698E-6</c:v>
                </c:pt>
                <c:pt idx="441">
                  <c:v>5.7449997257208401E-6</c:v>
                </c:pt>
                <c:pt idx="442">
                  <c:v>5.8499999795458203E-6</c:v>
                </c:pt>
                <c:pt idx="443">
                  <c:v>5.9199996940151297E-6</c:v>
                </c:pt>
                <c:pt idx="444">
                  <c:v>5.9349995353841197E-6</c:v>
                </c:pt>
                <c:pt idx="445">
                  <c:v>5.9299995882611197E-6</c:v>
                </c:pt>
                <c:pt idx="446">
                  <c:v>5.9499989220057597E-6</c:v>
                </c:pt>
                <c:pt idx="447">
                  <c:v>4.9249997573497197E-6</c:v>
                </c:pt>
                <c:pt idx="448">
                  <c:v>4.8500000957574196E-6</c:v>
                </c:pt>
                <c:pt idx="449">
                  <c:v>4.8199999582720904E-6</c:v>
                </c:pt>
                <c:pt idx="450">
                  <c:v>4.8299998525180803E-6</c:v>
                </c:pt>
                <c:pt idx="451">
                  <c:v>4.8299998525180803E-6</c:v>
                </c:pt>
                <c:pt idx="452">
                  <c:v>4.8450001486344204E-6</c:v>
                </c:pt>
                <c:pt idx="453">
                  <c:v>4.8550000428804196E-6</c:v>
                </c:pt>
                <c:pt idx="454">
                  <c:v>4.8550000428804196E-6</c:v>
                </c:pt>
                <c:pt idx="455">
                  <c:v>4.8749998313724004E-6</c:v>
                </c:pt>
                <c:pt idx="456">
                  <c:v>4.8800002332427497E-6</c:v>
                </c:pt>
                <c:pt idx="457">
                  <c:v>4.8850001803657497E-6</c:v>
                </c:pt>
                <c:pt idx="458">
                  <c:v>4.8850001803657497E-6</c:v>
                </c:pt>
                <c:pt idx="459">
                  <c:v>4.8900001274887396E-6</c:v>
                </c:pt>
                <c:pt idx="460">
                  <c:v>4.8950000746117397E-6</c:v>
                </c:pt>
                <c:pt idx="461">
                  <c:v>4.9000000217347397E-6</c:v>
                </c:pt>
                <c:pt idx="462">
                  <c:v>4.9000000217347397E-6</c:v>
                </c:pt>
                <c:pt idx="463">
                  <c:v>4.9100003707280797E-6</c:v>
                </c:pt>
                <c:pt idx="464">
                  <c:v>4.9100003707280797E-6</c:v>
                </c:pt>
                <c:pt idx="465">
                  <c:v>4.9150003178510798E-6</c:v>
                </c:pt>
                <c:pt idx="466">
                  <c:v>4.9200002649740697E-6</c:v>
                </c:pt>
                <c:pt idx="467">
                  <c:v>4.9350005610904098E-6</c:v>
                </c:pt>
                <c:pt idx="468">
                  <c:v>4.9350005610904098E-6</c:v>
                </c:pt>
                <c:pt idx="469">
                  <c:v>4.9400005082134098E-6</c:v>
                </c:pt>
                <c:pt idx="470">
                  <c:v>4.9350005610904098E-6</c:v>
                </c:pt>
                <c:pt idx="471">
                  <c:v>4.9350005610904098E-6</c:v>
                </c:pt>
                <c:pt idx="472">
                  <c:v>4.9300006139674199E-6</c:v>
                </c:pt>
                <c:pt idx="473">
                  <c:v>4.9300006139674199E-6</c:v>
                </c:pt>
                <c:pt idx="474">
                  <c:v>4.9450004553364099E-6</c:v>
                </c:pt>
                <c:pt idx="475">
                  <c:v>4.9300006139674199E-6</c:v>
                </c:pt>
                <c:pt idx="476">
                  <c:v>4.9600007514527499E-6</c:v>
                </c:pt>
                <c:pt idx="477">
                  <c:v>4.9400005082134098E-6</c:v>
                </c:pt>
                <c:pt idx="478">
                  <c:v>4.9150003178510798E-6</c:v>
                </c:pt>
                <c:pt idx="479">
                  <c:v>4.9050004236050797E-6</c:v>
                </c:pt>
                <c:pt idx="480">
                  <c:v>4.8900001274887396E-6</c:v>
                </c:pt>
                <c:pt idx="481">
                  <c:v>4.8850001803657497E-6</c:v>
                </c:pt>
                <c:pt idx="482">
                  <c:v>4.8699998842494097E-6</c:v>
                </c:pt>
                <c:pt idx="483">
                  <c:v>4.8550000428804196E-6</c:v>
                </c:pt>
                <c:pt idx="484">
                  <c:v>4.8450001486344204E-6</c:v>
                </c:pt>
                <c:pt idx="485">
                  <c:v>4.8299998525180803E-6</c:v>
                </c:pt>
                <c:pt idx="486">
                  <c:v>4.8199999582720904E-6</c:v>
                </c:pt>
                <c:pt idx="487">
                  <c:v>4.8100000640260902E-6</c:v>
                </c:pt>
                <c:pt idx="488">
                  <c:v>4.7749999794177703E-6</c:v>
                </c:pt>
                <c:pt idx="489">
                  <c:v>4.7749999794177703E-6</c:v>
                </c:pt>
                <c:pt idx="490">
                  <c:v>4.7549997361784301E-6</c:v>
                </c:pt>
                <c:pt idx="491">
                  <c:v>4.7399998948094401E-6</c:v>
                </c:pt>
                <c:pt idx="492">
                  <c:v>4.7250000534404501E-6</c:v>
                </c:pt>
                <c:pt idx="493">
                  <c:v>4.73499949293909E-6</c:v>
                </c:pt>
                <c:pt idx="494">
                  <c:v>4.7149997044470999E-6</c:v>
                </c:pt>
                <c:pt idx="495">
                  <c:v>4.7149997044470999E-6</c:v>
                </c:pt>
                <c:pt idx="496">
                  <c:v>4.70999975732411E-6</c:v>
                </c:pt>
                <c:pt idx="497">
                  <c:v>4.67999961983878E-6</c:v>
                </c:pt>
                <c:pt idx="498">
                  <c:v>4.6700001803401299E-6</c:v>
                </c:pt>
                <c:pt idx="499">
                  <c:v>4.6649993237224399E-6</c:v>
                </c:pt>
                <c:pt idx="500">
                  <c:v>4.6550003389711399E-6</c:v>
                </c:pt>
                <c:pt idx="501">
                  <c:v>4.6549994294764398E-6</c:v>
                </c:pt>
                <c:pt idx="502">
                  <c:v>4.6449999899777999E-6</c:v>
                </c:pt>
                <c:pt idx="503">
                  <c:v>4.6400000428547998E-6</c:v>
                </c:pt>
                <c:pt idx="504">
                  <c:v>4.6350000957318099E-6</c:v>
                </c:pt>
                <c:pt idx="505">
                  <c:v>4.6249997467384597E-6</c:v>
                </c:pt>
                <c:pt idx="506">
                  <c:v>4.6249997467384597E-6</c:v>
                </c:pt>
                <c:pt idx="507">
                  <c:v>4.6049999582464798E-6</c:v>
                </c:pt>
                <c:pt idx="508">
                  <c:v>4.5949996092531297E-6</c:v>
                </c:pt>
                <c:pt idx="509">
                  <c:v>4.5899996621301398E-6</c:v>
                </c:pt>
                <c:pt idx="510">
                  <c:v>4.5849997150071397E-6</c:v>
                </c:pt>
                <c:pt idx="511">
                  <c:v>4.5849997150071397E-6</c:v>
                </c:pt>
                <c:pt idx="512">
                  <c:v>4.5799997678841396E-6</c:v>
                </c:pt>
                <c:pt idx="513">
                  <c:v>4.5649994717677996E-6</c:v>
                </c:pt>
                <c:pt idx="514">
                  <c:v>4.5499996303988104E-6</c:v>
                </c:pt>
                <c:pt idx="515">
                  <c:v>4.5499996303988104E-6</c:v>
                </c:pt>
                <c:pt idx="516">
                  <c:v>4.5399997361528196E-6</c:v>
                </c:pt>
                <c:pt idx="517">
                  <c:v>4.5399997361528196E-6</c:v>
                </c:pt>
                <c:pt idx="518">
                  <c:v>4.5399997361528196E-6</c:v>
                </c:pt>
                <c:pt idx="519">
                  <c:v>4.5299993871594703E-6</c:v>
                </c:pt>
                <c:pt idx="520">
                  <c:v>4.5099995986674904E-6</c:v>
                </c:pt>
                <c:pt idx="521">
                  <c:v>4.4999997044214903E-6</c:v>
                </c:pt>
                <c:pt idx="522">
                  <c:v>4.4849994083051502E-6</c:v>
                </c:pt>
                <c:pt idx="523">
                  <c:v>4.4700000216835102E-6</c:v>
                </c:pt>
                <c:pt idx="524">
                  <c:v>4.4700000216835102E-6</c:v>
                </c:pt>
                <c:pt idx="525">
                  <c:v>4.4599996726901702E-6</c:v>
                </c:pt>
                <c:pt idx="526">
                  <c:v>4.4599996726901702E-6</c:v>
                </c:pt>
                <c:pt idx="527">
                  <c:v>4.4449998313211802E-6</c:v>
                </c:pt>
                <c:pt idx="528">
                  <c:v>4.4249995880818401E-6</c:v>
                </c:pt>
                <c:pt idx="529">
                  <c:v>4.41999964095884E-6</c:v>
                </c:pt>
                <c:pt idx="530">
                  <c:v>4.4050002543372102E-6</c:v>
                </c:pt>
                <c:pt idx="531">
                  <c:v>4.3999998524668601E-6</c:v>
                </c:pt>
                <c:pt idx="532">
                  <c:v>4.3850000110978701E-6</c:v>
                </c:pt>
                <c:pt idx="533">
                  <c:v>4.36999971498153E-6</c:v>
                </c:pt>
                <c:pt idx="534">
                  <c:v>4.36999971498153E-6</c:v>
                </c:pt>
                <c:pt idx="535">
                  <c:v>4.36499976785853E-6</c:v>
                </c:pt>
                <c:pt idx="536">
                  <c:v>4.36999971498153E-6</c:v>
                </c:pt>
                <c:pt idx="537">
                  <c:v>4.34999992648954E-6</c:v>
                </c:pt>
                <c:pt idx="538">
                  <c:v>4.3400004869909E-6</c:v>
                </c:pt>
                <c:pt idx="539">
                  <c:v>4.3350000851205499E-6</c:v>
                </c:pt>
                <c:pt idx="540">
                  <c:v>4.3200002437515599E-6</c:v>
                </c:pt>
                <c:pt idx="541">
                  <c:v>4.32500019087456E-6</c:v>
                </c:pt>
                <c:pt idx="542">
                  <c:v>4.3150002966285599E-6</c:v>
                </c:pt>
                <c:pt idx="543">
                  <c:v>4.3099998947582199E-6</c:v>
                </c:pt>
                <c:pt idx="544">
                  <c:v>4.3049999476352199E-6</c:v>
                </c:pt>
                <c:pt idx="545">
                  <c:v>4.3049999476352199E-6</c:v>
                </c:pt>
                <c:pt idx="546">
                  <c:v>4.2950005081365799E-6</c:v>
                </c:pt>
                <c:pt idx="547">
                  <c:v>4.3000000005122198E-6</c:v>
                </c:pt>
                <c:pt idx="548">
                  <c:v>4.3049999476352199E-6</c:v>
                </c:pt>
                <c:pt idx="549">
                  <c:v>4.3000000005122198E-6</c:v>
                </c:pt>
                <c:pt idx="550">
                  <c:v>4.3000000005122198E-6</c:v>
                </c:pt>
                <c:pt idx="551">
                  <c:v>4.2850001591432298E-6</c:v>
                </c:pt>
                <c:pt idx="552">
                  <c:v>4.2850001591432298E-6</c:v>
                </c:pt>
                <c:pt idx="553">
                  <c:v>4.2900001062662298E-6</c:v>
                </c:pt>
                <c:pt idx="554">
                  <c:v>4.2750002648972398E-6</c:v>
                </c:pt>
                <c:pt idx="555">
                  <c:v>4.2700003177742398E-6</c:v>
                </c:pt>
                <c:pt idx="556">
                  <c:v>4.2649999159038998E-6</c:v>
                </c:pt>
                <c:pt idx="557">
                  <c:v>4.2750002648972398E-6</c:v>
                </c:pt>
                <c:pt idx="558">
                  <c:v>4.2649999159038998E-6</c:v>
                </c:pt>
                <c:pt idx="559">
                  <c:v>4.2800002120202399E-6</c:v>
                </c:pt>
                <c:pt idx="560">
                  <c:v>4.2500005292822598E-6</c:v>
                </c:pt>
                <c:pt idx="561">
                  <c:v>4.2599999687808998E-6</c:v>
                </c:pt>
                <c:pt idx="562">
                  <c:v>4.2500005292822598E-6</c:v>
                </c:pt>
                <c:pt idx="563">
                  <c:v>4.2300002860429197E-6</c:v>
                </c:pt>
                <c:pt idx="564">
                  <c:v>4.2250003389199197E-6</c:v>
                </c:pt>
                <c:pt idx="565">
                  <c:v>4.2250003389199197E-6</c:v>
                </c:pt>
                <c:pt idx="566">
                  <c:v>4.2149999899265797E-6</c:v>
                </c:pt>
                <c:pt idx="567">
                  <c:v>4.2100000428035796E-6</c:v>
                </c:pt>
                <c:pt idx="568">
                  <c:v>4.2000001485575896E-6</c:v>
                </c:pt>
                <c:pt idx="569">
                  <c:v>4.2000001485575896E-6</c:v>
                </c:pt>
                <c:pt idx="570">
                  <c:v>4.2000001485575896E-6</c:v>
                </c:pt>
                <c:pt idx="571">
                  <c:v>4.2000001485575896E-6</c:v>
                </c:pt>
                <c:pt idx="572">
                  <c:v>4.1899997995642403E-6</c:v>
                </c:pt>
                <c:pt idx="573">
                  <c:v>4.1749999581952503E-6</c:v>
                </c:pt>
                <c:pt idx="574">
                  <c:v>4.1699995563249104E-6</c:v>
                </c:pt>
                <c:pt idx="575">
                  <c:v>4.1600001168262603E-6</c:v>
                </c:pt>
                <c:pt idx="576">
                  <c:v>4.1499997678329203E-6</c:v>
                </c:pt>
                <c:pt idx="577">
                  <c:v>4.1350003812112803E-6</c:v>
                </c:pt>
                <c:pt idx="578">
                  <c:v>4.1299999793409302E-6</c:v>
                </c:pt>
                <c:pt idx="579">
                  <c:v>4.1150001379719402E-6</c:v>
                </c:pt>
                <c:pt idx="580">
                  <c:v>4.1200000850949403E-6</c:v>
                </c:pt>
                <c:pt idx="581">
                  <c:v>4.1250000322179403E-6</c:v>
                </c:pt>
                <c:pt idx="582">
                  <c:v>4.1150001379719402E-6</c:v>
                </c:pt>
                <c:pt idx="583">
                  <c:v>4.1100001908489503E-6</c:v>
                </c:pt>
                <c:pt idx="584">
                  <c:v>4.1049997889786002E-6</c:v>
                </c:pt>
                <c:pt idx="585">
                  <c:v>4.0949998947326001E-6</c:v>
                </c:pt>
                <c:pt idx="586">
                  <c:v>4.0850000004866101E-6</c:v>
                </c:pt>
                <c:pt idx="587">
                  <c:v>4.06500021199462E-6</c:v>
                </c:pt>
                <c:pt idx="588">
                  <c:v>4.05000037062563E-6</c:v>
                </c:pt>
                <c:pt idx="589">
                  <c:v>4.05499986300128E-6</c:v>
                </c:pt>
                <c:pt idx="590">
                  <c:v>4.0250001802633E-6</c:v>
                </c:pt>
                <c:pt idx="591">
                  <c:v>4.0250001802633E-6</c:v>
                </c:pt>
                <c:pt idx="592">
                  <c:v>4.0300001273863001E-6</c:v>
                </c:pt>
                <c:pt idx="593">
                  <c:v>4.0099998841469599E-6</c:v>
                </c:pt>
                <c:pt idx="594">
                  <c:v>3.9800002014089799E-6</c:v>
                </c:pt>
                <c:pt idx="595">
                  <c:v>3.9699998524156399E-6</c:v>
                </c:pt>
                <c:pt idx="596">
                  <c:v>3.9500000639236498E-6</c:v>
                </c:pt>
                <c:pt idx="597">
                  <c:v>3.9500000639236498E-6</c:v>
                </c:pt>
                <c:pt idx="598">
                  <c:v>3.9349997678073098E-6</c:v>
                </c:pt>
                <c:pt idx="599">
                  <c:v>3.9299998206843097E-6</c:v>
                </c:pt>
                <c:pt idx="600">
                  <c:v>3.9199994716909697E-6</c:v>
                </c:pt>
                <c:pt idx="601">
                  <c:v>3.9199999264383197E-6</c:v>
                </c:pt>
                <c:pt idx="602">
                  <c:v>3.8899997889529897E-6</c:v>
                </c:pt>
                <c:pt idx="603">
                  <c:v>3.8749999475839997E-6</c:v>
                </c:pt>
                <c:pt idx="604">
                  <c:v>3.8749999475839997E-6</c:v>
                </c:pt>
                <c:pt idx="605">
                  <c:v>3.8600001062150096E-6</c:v>
                </c:pt>
                <c:pt idx="606">
                  <c:v>3.8450002648460196E-6</c:v>
                </c:pt>
                <c:pt idx="607">
                  <c:v>3.8350003706000203E-6</c:v>
                </c:pt>
                <c:pt idx="608">
                  <c:v>3.8250004763540304E-6</c:v>
                </c:pt>
                <c:pt idx="609">
                  <c:v>3.8350003706000203E-6</c:v>
                </c:pt>
                <c:pt idx="610">
                  <c:v>3.8250004763540304E-6</c:v>
                </c:pt>
                <c:pt idx="611">
                  <c:v>3.8250004763540304E-6</c:v>
                </c:pt>
                <c:pt idx="612">
                  <c:v>3.8200005292310303E-6</c:v>
                </c:pt>
                <c:pt idx="613">
                  <c:v>3.8000002859916999E-6</c:v>
                </c:pt>
                <c:pt idx="614">
                  <c:v>3.7950001114950202E-6</c:v>
                </c:pt>
                <c:pt idx="615">
                  <c:v>3.7800000427523598E-6</c:v>
                </c:pt>
                <c:pt idx="616">
                  <c:v>3.7750000956293602E-6</c:v>
                </c:pt>
                <c:pt idx="617">
                  <c:v>3.7550003071373701E-6</c:v>
                </c:pt>
                <c:pt idx="618">
                  <c:v>3.74000001102103E-6</c:v>
                </c:pt>
                <c:pt idx="619">
                  <c:v>3.7350000638980402E-6</c:v>
                </c:pt>
                <c:pt idx="620">
                  <c:v>3.7350000638980402E-6</c:v>
                </c:pt>
                <c:pt idx="621">
                  <c:v>3.7200002225290501E-6</c:v>
                </c:pt>
                <c:pt idx="622">
                  <c:v>3.7150002754060501E-6</c:v>
                </c:pt>
                <c:pt idx="623">
                  <c:v>3.7849999898753501E-6</c:v>
                </c:pt>
                <c:pt idx="624">
                  <c:v>3.7500001326407001E-6</c:v>
                </c:pt>
                <c:pt idx="625">
                  <c:v>3.6999997519160299E-6</c:v>
                </c:pt>
                <c:pt idx="626">
                  <c:v>3.68500013792072E-6</c:v>
                </c:pt>
                <c:pt idx="627">
                  <c:v>3.6699998418043799E-6</c:v>
                </c:pt>
                <c:pt idx="628">
                  <c:v>3.6699998418043799E-6</c:v>
                </c:pt>
                <c:pt idx="629">
                  <c:v>3.65999994755839E-6</c:v>
                </c:pt>
                <c:pt idx="630">
                  <c:v>3.6449996514420402E-6</c:v>
                </c:pt>
                <c:pt idx="631">
                  <c:v>3.6399997043190499E-6</c:v>
                </c:pt>
                <c:pt idx="632">
                  <c:v>3.6199994610797102E-6</c:v>
                </c:pt>
                <c:pt idx="633">
                  <c:v>3.6149999687040601E-6</c:v>
                </c:pt>
                <c:pt idx="634">
                  <c:v>3.6050000744580702E-6</c:v>
                </c:pt>
                <c:pt idx="635">
                  <c:v>3.5950001802120798E-6</c:v>
                </c:pt>
                <c:pt idx="636">
                  <c:v>3.5900000057154098E-6</c:v>
                </c:pt>
                <c:pt idx="637">
                  <c:v>3.5850000585924102E-6</c:v>
                </c:pt>
                <c:pt idx="638">
                  <c:v>3.5799998840957402E-6</c:v>
                </c:pt>
                <c:pt idx="639">
                  <c:v>3.5549996937334E-6</c:v>
                </c:pt>
                <c:pt idx="640">
                  <c:v>3.53499967786774E-6</c:v>
                </c:pt>
                <c:pt idx="641">
                  <c:v>3.53499967786774E-6</c:v>
                </c:pt>
                <c:pt idx="642">
                  <c:v>3.5249995562480699E-6</c:v>
                </c:pt>
                <c:pt idx="643">
                  <c:v>3.5149998893757499E-6</c:v>
                </c:pt>
                <c:pt idx="644">
                  <c:v>3.4999998206330899E-6</c:v>
                </c:pt>
                <c:pt idx="645">
                  <c:v>3.4949996461364199E-6</c:v>
                </c:pt>
                <c:pt idx="646">
                  <c:v>3.4799995773937498E-6</c:v>
                </c:pt>
                <c:pt idx="647">
                  <c:v>3.4749998576444299E-6</c:v>
                </c:pt>
                <c:pt idx="648">
                  <c:v>3.4650001907721098E-6</c:v>
                </c:pt>
                <c:pt idx="649">
                  <c:v>3.4500001220294499E-6</c:v>
                </c:pt>
                <c:pt idx="650">
                  <c:v>3.4300003335374598E-6</c:v>
                </c:pt>
                <c:pt idx="651">
                  <c:v>3.4200002119177902E-6</c:v>
                </c:pt>
                <c:pt idx="652">
                  <c:v>3.4200002119177902E-6</c:v>
                </c:pt>
                <c:pt idx="653">
                  <c:v>3.3650001114438E-6</c:v>
                </c:pt>
                <c:pt idx="654">
                  <c:v>3.34500009557814E-6</c:v>
                </c:pt>
                <c:pt idx="655">
                  <c:v>3.3299997994617999E-6</c:v>
                </c:pt>
                <c:pt idx="656">
                  <c:v>3.3200001325894799E-6</c:v>
                </c:pt>
                <c:pt idx="657">
                  <c:v>3.3150001854664798E-6</c:v>
                </c:pt>
                <c:pt idx="658">
                  <c:v>3.3100000109698098E-6</c:v>
                </c:pt>
                <c:pt idx="659">
                  <c:v>3.3050000638468102E-6</c:v>
                </c:pt>
                <c:pt idx="660">
                  <c:v>3.2900002224778202E-6</c:v>
                </c:pt>
                <c:pt idx="661">
                  <c:v>3.2750001537351598E-6</c:v>
                </c:pt>
                <c:pt idx="662">
                  <c:v>3.2600000849924901E-6</c:v>
                </c:pt>
                <c:pt idx="663">
                  <c:v>3.2450000162498302E-6</c:v>
                </c:pt>
                <c:pt idx="664">
                  <c:v>3.2399998417531602E-6</c:v>
                </c:pt>
                <c:pt idx="665">
                  <c:v>3.2250002277578401E-6</c:v>
                </c:pt>
                <c:pt idx="666">
                  <c:v>3.2200000532611701E-6</c:v>
                </c:pt>
                <c:pt idx="667">
                  <c:v>3.2000000373955101E-6</c:v>
                </c:pt>
                <c:pt idx="668">
                  <c:v>3.2000000373955101E-6</c:v>
                </c:pt>
                <c:pt idx="669">
                  <c:v>3.18999991577584E-6</c:v>
                </c:pt>
                <c:pt idx="670">
                  <c:v>3.1849999686528399E-6</c:v>
                </c:pt>
                <c:pt idx="671">
                  <c:v>3.1849999686528399E-6</c:v>
                </c:pt>
                <c:pt idx="672">
                  <c:v>3.1749998470331699E-6</c:v>
                </c:pt>
                <c:pt idx="673">
                  <c:v>3.1649997254134998E-6</c:v>
                </c:pt>
                <c:pt idx="674">
                  <c:v>3.1600000056641799E-6</c:v>
                </c:pt>
                <c:pt idx="675">
                  <c:v>3.1600000056641799E-6</c:v>
                </c:pt>
                <c:pt idx="676">
                  <c:v>3.1449999369215199E-6</c:v>
                </c:pt>
                <c:pt idx="677">
                  <c:v>3.15500005854119E-6</c:v>
                </c:pt>
                <c:pt idx="678">
                  <c:v>3.15500005854119E-6</c:v>
                </c:pt>
                <c:pt idx="679">
                  <c:v>3.1349998153018498E-6</c:v>
                </c:pt>
                <c:pt idx="680">
                  <c:v>3.1299998681788502E-6</c:v>
                </c:pt>
                <c:pt idx="681">
                  <c:v>3.1150000268098602E-6</c:v>
                </c:pt>
                <c:pt idx="682">
                  <c:v>3.1100000796868699E-6</c:v>
                </c:pt>
                <c:pt idx="683">
                  <c:v>3.1149997994361898E-6</c:v>
                </c:pt>
                <c:pt idx="684">
                  <c:v>3.0849998893245301E-6</c:v>
                </c:pt>
                <c:pt idx="685">
                  <c:v>3.06499964608519E-6</c:v>
                </c:pt>
                <c:pt idx="686">
                  <c:v>3.0549995244655199E-6</c:v>
                </c:pt>
                <c:pt idx="687">
                  <c:v>3.0599996989622001E-6</c:v>
                </c:pt>
                <c:pt idx="688">
                  <c:v>3.0499998047162E-6</c:v>
                </c:pt>
                <c:pt idx="689">
                  <c:v>3.04499963021953E-6</c:v>
                </c:pt>
                <c:pt idx="690">
                  <c:v>3.0399996830965299E-6</c:v>
                </c:pt>
                <c:pt idx="691">
                  <c:v>3.03999991047021E-6</c:v>
                </c:pt>
                <c:pt idx="692">
                  <c:v>3.03499973597354E-6</c:v>
                </c:pt>
                <c:pt idx="693">
                  <c:v>3.03499973597354E-6</c:v>
                </c:pt>
                <c:pt idx="694">
                  <c:v>3.0249998417275399E-6</c:v>
                </c:pt>
                <c:pt idx="695">
                  <c:v>3.0100000003585499E-6</c:v>
                </c:pt>
                <c:pt idx="696">
                  <c:v>3.0100000003585499E-6</c:v>
                </c:pt>
                <c:pt idx="697">
                  <c:v>2.99999987873889E-6</c:v>
                </c:pt>
                <c:pt idx="698">
                  <c:v>2.99000021186657E-6</c:v>
                </c:pt>
                <c:pt idx="699">
                  <c:v>2.9850002647435699E-6</c:v>
                </c:pt>
                <c:pt idx="700">
                  <c:v>2.9699999686272298E-6</c:v>
                </c:pt>
                <c:pt idx="701">
                  <c:v>2.9600000743812399E-6</c:v>
                </c:pt>
                <c:pt idx="702">
                  <c:v>2.9499999527615698E-6</c:v>
                </c:pt>
                <c:pt idx="703">
                  <c:v>2.9449997782648998E-6</c:v>
                </c:pt>
                <c:pt idx="704">
                  <c:v>2.9399998311419002E-6</c:v>
                </c:pt>
                <c:pt idx="705">
                  <c:v>2.9299997095222301E-6</c:v>
                </c:pt>
                <c:pt idx="706">
                  <c:v>2.9299997095222301E-6</c:v>
                </c:pt>
                <c:pt idx="707">
                  <c:v>2.9299997095222301E-6</c:v>
                </c:pt>
                <c:pt idx="708">
                  <c:v>2.9299997095222301E-6</c:v>
                </c:pt>
                <c:pt idx="709">
                  <c:v>2.9199995879025601E-6</c:v>
                </c:pt>
                <c:pt idx="710">
                  <c:v>2.9149998681532401E-6</c:v>
                </c:pt>
                <c:pt idx="711">
                  <c:v>2.9099996936565701E-6</c:v>
                </c:pt>
                <c:pt idx="712">
                  <c:v>2.89999979941057E-6</c:v>
                </c:pt>
                <c:pt idx="713">
                  <c:v>2.88999990516458E-6</c:v>
                </c:pt>
                <c:pt idx="714">
                  <c:v>2.8800000109185901E-6</c:v>
                </c:pt>
                <c:pt idx="715">
                  <c:v>2.8649999421759199E-6</c:v>
                </c:pt>
                <c:pt idx="716">
                  <c:v>2.8449999263102599E-6</c:v>
                </c:pt>
                <c:pt idx="717">
                  <c:v>2.8300000849412699E-6</c:v>
                </c:pt>
                <c:pt idx="718">
                  <c:v>2.83500003206427E-6</c:v>
                </c:pt>
                <c:pt idx="719">
                  <c:v>2.8300000849412699E-6</c:v>
                </c:pt>
                <c:pt idx="720">
                  <c:v>2.8250001378182699E-6</c:v>
                </c:pt>
                <c:pt idx="721">
                  <c:v>2.8199999633215999E-6</c:v>
                </c:pt>
                <c:pt idx="722">
                  <c:v>2.8199999633215999E-6</c:v>
                </c:pt>
                <c:pt idx="723">
                  <c:v>2.8199999633215999E-6</c:v>
                </c:pt>
                <c:pt idx="724">
                  <c:v>2.8049998945789399E-6</c:v>
                </c:pt>
                <c:pt idx="725">
                  <c:v>2.7949997729592698E-6</c:v>
                </c:pt>
                <c:pt idx="726">
                  <c:v>2.7849998787132701E-6</c:v>
                </c:pt>
                <c:pt idx="727">
                  <c:v>2.7799999315902798E-6</c:v>
                </c:pt>
                <c:pt idx="728">
                  <c:v>2.7649998628476101E-6</c:v>
                </c:pt>
                <c:pt idx="729">
                  <c:v>2.7549999686016202E-6</c:v>
                </c:pt>
                <c:pt idx="730">
                  <c:v>2.7500000214786201E-6</c:v>
                </c:pt>
                <c:pt idx="731">
                  <c:v>2.7450000743556302E-6</c:v>
                </c:pt>
                <c:pt idx="732">
                  <c:v>2.72999977823928E-6</c:v>
                </c:pt>
                <c:pt idx="733">
                  <c:v>2.7300000056129601E-6</c:v>
                </c:pt>
                <c:pt idx="734">
                  <c:v>2.71999988399329E-6</c:v>
                </c:pt>
                <c:pt idx="735">
                  <c:v>2.71499993687029E-6</c:v>
                </c:pt>
                <c:pt idx="736">
                  <c:v>2.7050000426243E-6</c:v>
                </c:pt>
                <c:pt idx="737">
                  <c:v>2.69000020125531E-6</c:v>
                </c:pt>
                <c:pt idx="738">
                  <c:v>2.68500002675864E-6</c:v>
                </c:pt>
                <c:pt idx="739">
                  <c:v>2.68000030700932E-6</c:v>
                </c:pt>
                <c:pt idx="740">
                  <c:v>2.6800000796356399E-6</c:v>
                </c:pt>
                <c:pt idx="741">
                  <c:v>2.6700004127633199E-6</c:v>
                </c:pt>
                <c:pt idx="742">
                  <c:v>2.6599998363962998E-6</c:v>
                </c:pt>
                <c:pt idx="743">
                  <c:v>2.6699999580159699E-6</c:v>
                </c:pt>
                <c:pt idx="744">
                  <c:v>2.6599998363962998E-6</c:v>
                </c:pt>
                <c:pt idx="745">
                  <c:v>2.66500001089298E-6</c:v>
                </c:pt>
                <c:pt idx="746">
                  <c:v>2.6550001166469798E-6</c:v>
                </c:pt>
                <c:pt idx="747">
                  <c:v>2.66500001089298E-6</c:v>
                </c:pt>
                <c:pt idx="748">
                  <c:v>2.66500001089298E-6</c:v>
                </c:pt>
                <c:pt idx="749">
                  <c:v>2.6800000796356399E-6</c:v>
                </c:pt>
                <c:pt idx="750">
                  <c:v>2.6800000796356399E-6</c:v>
                </c:pt>
                <c:pt idx="751">
                  <c:v>2.6800000796356399E-6</c:v>
                </c:pt>
                <c:pt idx="752">
                  <c:v>2.6800000796356399E-6</c:v>
                </c:pt>
                <c:pt idx="753">
                  <c:v>2.6599998363962998E-6</c:v>
                </c:pt>
                <c:pt idx="754">
                  <c:v>2.66500001089298E-6</c:v>
                </c:pt>
                <c:pt idx="755">
                  <c:v>2.66500001089298E-6</c:v>
                </c:pt>
                <c:pt idx="756">
                  <c:v>2.6599998363962998E-6</c:v>
                </c:pt>
                <c:pt idx="757">
                  <c:v>2.6549998892733099E-6</c:v>
                </c:pt>
                <c:pt idx="758">
                  <c:v>2.6499997147766399E-6</c:v>
                </c:pt>
                <c:pt idx="759">
                  <c:v>2.6400000479043199E-6</c:v>
                </c:pt>
                <c:pt idx="760">
                  <c:v>2.6299999262846498E-6</c:v>
                </c:pt>
                <c:pt idx="761">
                  <c:v>2.6150000849156598E-6</c:v>
                </c:pt>
                <c:pt idx="762">
                  <c:v>2.6000000161729901E-6</c:v>
                </c:pt>
                <c:pt idx="763">
                  <c:v>2.5900001219270002E-6</c:v>
                </c:pt>
                <c:pt idx="764">
                  <c:v>2.5849999474303302E-6</c:v>
                </c:pt>
                <c:pt idx="765">
                  <c:v>2.5800000003073301E-6</c:v>
                </c:pt>
                <c:pt idx="766">
                  <c:v>2.57500005318433E-6</c:v>
                </c:pt>
                <c:pt idx="767">
                  <c:v>2.56999987868766E-6</c:v>
                </c:pt>
                <c:pt idx="768">
                  <c:v>2.56999987868766E-6</c:v>
                </c:pt>
                <c:pt idx="769">
                  <c:v>2.56999987868766E-6</c:v>
                </c:pt>
                <c:pt idx="770">
                  <c:v>2.56999987868766E-6</c:v>
                </c:pt>
                <c:pt idx="771">
                  <c:v>2.56999987868766E-6</c:v>
                </c:pt>
                <c:pt idx="772">
                  <c:v>2.56999987868766E-6</c:v>
                </c:pt>
                <c:pt idx="773">
                  <c:v>2.56999987868766E-6</c:v>
                </c:pt>
                <c:pt idx="774">
                  <c:v>2.5649999315646701E-6</c:v>
                </c:pt>
                <c:pt idx="775">
                  <c:v>2.5649999315646701E-6</c:v>
                </c:pt>
                <c:pt idx="776">
                  <c:v>2.5599999844416701E-6</c:v>
                </c:pt>
                <c:pt idx="777">
                  <c:v>2.5599999844416701E-6</c:v>
                </c:pt>
                <c:pt idx="778">
                  <c:v>2.54500037044635E-6</c:v>
                </c:pt>
                <c:pt idx="779">
                  <c:v>2.5350002488266901E-6</c:v>
                </c:pt>
                <c:pt idx="780">
                  <c:v>2.5300000743300099E-6</c:v>
                </c:pt>
                <c:pt idx="781">
                  <c:v>2.5350002488266901E-6</c:v>
                </c:pt>
                <c:pt idx="782">
                  <c:v>2.5300000743300099E-6</c:v>
                </c:pt>
                <c:pt idx="783">
                  <c:v>2.51500000558735E-6</c:v>
                </c:pt>
                <c:pt idx="784">
                  <c:v>2.52000018008402E-6</c:v>
                </c:pt>
                <c:pt idx="785">
                  <c:v>2.50000016421836E-6</c:v>
                </c:pt>
                <c:pt idx="786">
                  <c:v>2.51500000558735E-6</c:v>
                </c:pt>
                <c:pt idx="787">
                  <c:v>2.51000028583803E-6</c:v>
                </c:pt>
                <c:pt idx="788">
                  <c:v>2.50500011134136E-6</c:v>
                </c:pt>
                <c:pt idx="789">
                  <c:v>2.50500011134136E-6</c:v>
                </c:pt>
                <c:pt idx="790">
                  <c:v>2.4900000425986899E-6</c:v>
                </c:pt>
                <c:pt idx="791">
                  <c:v>2.50000016421836E-6</c:v>
                </c:pt>
                <c:pt idx="792">
                  <c:v>2.52000018008402E-6</c:v>
                </c:pt>
                <c:pt idx="793">
                  <c:v>2.50500011134136E-6</c:v>
                </c:pt>
                <c:pt idx="794">
                  <c:v>2.49499998972169E-6</c:v>
                </c:pt>
                <c:pt idx="795">
                  <c:v>2.50000016421836E-6</c:v>
                </c:pt>
                <c:pt idx="796">
                  <c:v>2.4900000425986899E-6</c:v>
                </c:pt>
                <c:pt idx="797">
                  <c:v>2.4900000425986899E-6</c:v>
                </c:pt>
                <c:pt idx="798">
                  <c:v>2.4850000954756898E-6</c:v>
                </c:pt>
                <c:pt idx="799">
                  <c:v>2.4799999209790198E-6</c:v>
                </c:pt>
                <c:pt idx="800">
                  <c:v>2.4850000954756898E-6</c:v>
                </c:pt>
                <c:pt idx="801">
                  <c:v>2.4799999209790198E-6</c:v>
                </c:pt>
                <c:pt idx="802">
                  <c:v>2.4799999209790198E-6</c:v>
                </c:pt>
                <c:pt idx="803">
                  <c:v>2.4700000267330299E-6</c:v>
                </c:pt>
                <c:pt idx="804">
                  <c:v>2.4700000267330299E-6</c:v>
                </c:pt>
                <c:pt idx="805">
                  <c:v>2.4700000267330299E-6</c:v>
                </c:pt>
                <c:pt idx="806">
                  <c:v>2.4599999051133598E-6</c:v>
                </c:pt>
                <c:pt idx="807">
                  <c:v>2.4650000796100298E-6</c:v>
                </c:pt>
                <c:pt idx="808">
                  <c:v>2.4650000796100298E-6</c:v>
                </c:pt>
                <c:pt idx="809">
                  <c:v>2.4599999051133598E-6</c:v>
                </c:pt>
                <c:pt idx="810">
                  <c:v>2.4550001853640399E-6</c:v>
                </c:pt>
                <c:pt idx="811">
                  <c:v>2.4500000108673699E-6</c:v>
                </c:pt>
                <c:pt idx="812">
                  <c:v>2.4500000108673699E-6</c:v>
                </c:pt>
                <c:pt idx="813">
                  <c:v>2.4450000637443698E-6</c:v>
                </c:pt>
                <c:pt idx="814">
                  <c:v>2.4450000637443698E-6</c:v>
                </c:pt>
                <c:pt idx="815">
                  <c:v>2.4349999421247002E-6</c:v>
                </c:pt>
                <c:pt idx="816">
                  <c:v>2.4349999421247002E-6</c:v>
                </c:pt>
                <c:pt idx="817">
                  <c:v>2.4400001166213702E-6</c:v>
                </c:pt>
                <c:pt idx="818">
                  <c:v>2.4350001694983799E-6</c:v>
                </c:pt>
                <c:pt idx="819">
                  <c:v>2.4250000478787098E-6</c:v>
                </c:pt>
                <c:pt idx="820">
                  <c:v>2.4249998205050301E-6</c:v>
                </c:pt>
                <c:pt idx="821">
                  <c:v>2.4200001007557102E-6</c:v>
                </c:pt>
                <c:pt idx="822">
                  <c:v>2.4200001007557102E-6</c:v>
                </c:pt>
                <c:pt idx="823">
                  <c:v>2.40500003201304E-6</c:v>
                </c:pt>
                <c:pt idx="824">
                  <c:v>2.4000000848900501E-6</c:v>
                </c:pt>
                <c:pt idx="825">
                  <c:v>2.4000000848900501E-6</c:v>
                </c:pt>
                <c:pt idx="826">
                  <c:v>2.3950001377670501E-6</c:v>
                </c:pt>
                <c:pt idx="827">
                  <c:v>2.38500001614738E-6</c:v>
                </c:pt>
                <c:pt idx="828">
                  <c:v>2.38500001614738E-6</c:v>
                </c:pt>
                <c:pt idx="829">
                  <c:v>2.38500001614738E-6</c:v>
                </c:pt>
                <c:pt idx="830">
                  <c:v>2.37499989452771E-6</c:v>
                </c:pt>
                <c:pt idx="831">
                  <c:v>2.37999984165071E-6</c:v>
                </c:pt>
                <c:pt idx="832">
                  <c:v>2.3699999474047201E-6</c:v>
                </c:pt>
                <c:pt idx="833">
                  <c:v>2.3699999474047201E-6</c:v>
                </c:pt>
                <c:pt idx="834">
                  <c:v>2.35999982578505E-6</c:v>
                </c:pt>
                <c:pt idx="835">
                  <c:v>2.3449997570423799E-6</c:v>
                </c:pt>
                <c:pt idx="836">
                  <c:v>2.3449997570423799E-6</c:v>
                </c:pt>
                <c:pt idx="837">
                  <c:v>2.3449997570423799E-6</c:v>
                </c:pt>
                <c:pt idx="838">
                  <c:v>2.3449997570423799E-6</c:v>
                </c:pt>
                <c:pt idx="839">
                  <c:v>2.3399995825457099E-6</c:v>
                </c:pt>
                <c:pt idx="840">
                  <c:v>2.3399995825457099E-6</c:v>
                </c:pt>
                <c:pt idx="841">
                  <c:v>2.3299996882997199E-6</c:v>
                </c:pt>
                <c:pt idx="842">
                  <c:v>2.3299996882997199E-6</c:v>
                </c:pt>
                <c:pt idx="843">
                  <c:v>2.3349996354227098E-6</c:v>
                </c:pt>
                <c:pt idx="844">
                  <c:v>2.3249999685504E-6</c:v>
                </c:pt>
                <c:pt idx="845">
                  <c:v>2.3249999685504E-6</c:v>
                </c:pt>
                <c:pt idx="846">
                  <c:v>2.3099996724340599E-6</c:v>
                </c:pt>
                <c:pt idx="847">
                  <c:v>2.3150000743043998E-6</c:v>
                </c:pt>
                <c:pt idx="848">
                  <c:v>2.3049997253110598E-6</c:v>
                </c:pt>
                <c:pt idx="849">
                  <c:v>2.2949998310650699E-6</c:v>
                </c:pt>
                <c:pt idx="850">
                  <c:v>2.2949998310650699E-6</c:v>
                </c:pt>
                <c:pt idx="851">
                  <c:v>2.2949998310650699E-6</c:v>
                </c:pt>
                <c:pt idx="852">
                  <c:v>2.2949998310650699E-6</c:v>
                </c:pt>
                <c:pt idx="853">
                  <c:v>2.2899998839420698E-6</c:v>
                </c:pt>
                <c:pt idx="854">
                  <c:v>2.2949998310650699E-6</c:v>
                </c:pt>
                <c:pt idx="855">
                  <c:v>2.2899998839420698E-6</c:v>
                </c:pt>
                <c:pt idx="856">
                  <c:v>2.2899998839420698E-6</c:v>
                </c:pt>
                <c:pt idx="857">
                  <c:v>2.2899998839420698E-6</c:v>
                </c:pt>
                <c:pt idx="858">
                  <c:v>2.2799999896960799E-6</c:v>
                </c:pt>
                <c:pt idx="859">
                  <c:v>2.2750000425730798E-6</c:v>
                </c:pt>
                <c:pt idx="860">
                  <c:v>2.2799999896960799E-6</c:v>
                </c:pt>
                <c:pt idx="861">
                  <c:v>2.2649999209534102E-6</c:v>
                </c:pt>
                <c:pt idx="862">
                  <c:v>2.2750000425730798E-6</c:v>
                </c:pt>
                <c:pt idx="863">
                  <c:v>2.2649999209534102E-6</c:v>
                </c:pt>
                <c:pt idx="864">
                  <c:v>2.2700000954500802E-6</c:v>
                </c:pt>
                <c:pt idx="865">
                  <c:v>2.2599999738304101E-6</c:v>
                </c:pt>
                <c:pt idx="866">
                  <c:v>2.2500000795844201E-6</c:v>
                </c:pt>
                <c:pt idx="867">
                  <c:v>2.2450001324614201E-6</c:v>
                </c:pt>
                <c:pt idx="868">
                  <c:v>2.23500001084175E-6</c:v>
                </c:pt>
                <c:pt idx="869">
                  <c:v>2.23500001084175E-6</c:v>
                </c:pt>
                <c:pt idx="870">
                  <c:v>2.23500001084175E-6</c:v>
                </c:pt>
                <c:pt idx="871">
                  <c:v>2.2300000637187601E-6</c:v>
                </c:pt>
                <c:pt idx="872">
                  <c:v>2.2300000637187601E-6</c:v>
                </c:pt>
                <c:pt idx="873">
                  <c:v>2.2300000637187601E-6</c:v>
                </c:pt>
                <c:pt idx="874">
                  <c:v>2.2300000637187601E-6</c:v>
                </c:pt>
                <c:pt idx="875">
                  <c:v>2.23500001084175E-6</c:v>
                </c:pt>
                <c:pt idx="876">
                  <c:v>2.2250001165957601E-6</c:v>
                </c:pt>
                <c:pt idx="877">
                  <c:v>2.2300000637187601E-6</c:v>
                </c:pt>
                <c:pt idx="878">
                  <c:v>2.2199999420990901E-6</c:v>
                </c:pt>
                <c:pt idx="879">
                  <c:v>2.2150002223497701E-6</c:v>
                </c:pt>
                <c:pt idx="880">
                  <c:v>2.2250001165957601E-6</c:v>
                </c:pt>
                <c:pt idx="881">
                  <c:v>2.2100000478531001E-6</c:v>
                </c:pt>
                <c:pt idx="882">
                  <c:v>2.2050001007301001E-6</c:v>
                </c:pt>
                <c:pt idx="883">
                  <c:v>2.19499997911043E-6</c:v>
                </c:pt>
                <c:pt idx="884">
                  <c:v>2.1999999262334301E-6</c:v>
                </c:pt>
                <c:pt idx="885">
                  <c:v>2.19499997911043E-6</c:v>
                </c:pt>
                <c:pt idx="886">
                  <c:v>2.19499997911043E-6</c:v>
                </c:pt>
                <c:pt idx="887">
                  <c:v>2.18000013774144E-6</c:v>
                </c:pt>
                <c:pt idx="888">
                  <c:v>2.17499996324477E-6</c:v>
                </c:pt>
                <c:pt idx="889">
                  <c:v>2.1700000161217699E-6</c:v>
                </c:pt>
                <c:pt idx="890">
                  <c:v>2.1649998416250999E-6</c:v>
                </c:pt>
                <c:pt idx="891">
                  <c:v>2.1700000161217699E-6</c:v>
                </c:pt>
                <c:pt idx="892">
                  <c:v>2.1599998945020999E-6</c:v>
                </c:pt>
                <c:pt idx="893">
                  <c:v>2.1700000161217699E-6</c:v>
                </c:pt>
                <c:pt idx="894">
                  <c:v>2.1649998416250999E-6</c:v>
                </c:pt>
                <c:pt idx="895">
                  <c:v>2.1599998945020999E-6</c:v>
                </c:pt>
                <c:pt idx="896">
                  <c:v>2.15499994737911E-6</c:v>
                </c:pt>
                <c:pt idx="897">
                  <c:v>2.1500000002561099E-6</c:v>
                </c:pt>
                <c:pt idx="898">
                  <c:v>2.1500000002561099E-6</c:v>
                </c:pt>
                <c:pt idx="899">
                  <c:v>2.1399998786364398E-6</c:v>
                </c:pt>
                <c:pt idx="900">
                  <c:v>2.1399998786364398E-6</c:v>
                </c:pt>
                <c:pt idx="901">
                  <c:v>2.1450000531331098E-6</c:v>
                </c:pt>
                <c:pt idx="902">
                  <c:v>2.1299997570167702E-6</c:v>
                </c:pt>
                <c:pt idx="903">
                  <c:v>2.1250000372674498E-6</c:v>
                </c:pt>
                <c:pt idx="904">
                  <c:v>2.1399998786364398E-6</c:v>
                </c:pt>
                <c:pt idx="905">
                  <c:v>2.1399998786364398E-6</c:v>
                </c:pt>
                <c:pt idx="906">
                  <c:v>2.1200000901444502E-6</c:v>
                </c:pt>
                <c:pt idx="907">
                  <c:v>2.1150001430214599E-6</c:v>
                </c:pt>
                <c:pt idx="908">
                  <c:v>2.1050000214017898E-6</c:v>
                </c:pt>
                <c:pt idx="909">
                  <c:v>2.0900001800328002E-6</c:v>
                </c:pt>
                <c:pt idx="910">
                  <c:v>2.0900001800328002E-6</c:v>
                </c:pt>
                <c:pt idx="911">
                  <c:v>2.0749998839164601E-6</c:v>
                </c:pt>
                <c:pt idx="912">
                  <c:v>2.0699999367934601E-6</c:v>
                </c:pt>
                <c:pt idx="913">
                  <c:v>2.0699999367934601E-6</c:v>
                </c:pt>
                <c:pt idx="914">
                  <c:v>2.0699999367934601E-6</c:v>
                </c:pt>
                <c:pt idx="915">
                  <c:v>2.06499998967046E-6</c:v>
                </c:pt>
                <c:pt idx="916">
                  <c:v>2.0550000954244701E-6</c:v>
                </c:pt>
                <c:pt idx="917">
                  <c:v>2.05999981517379E-6</c:v>
                </c:pt>
                <c:pt idx="918">
                  <c:v>2.05999981517379E-6</c:v>
                </c:pt>
                <c:pt idx="919">
                  <c:v>2.0550000954244701E-6</c:v>
                </c:pt>
                <c:pt idx="920">
                  <c:v>2.0499999209278001E-6</c:v>
                </c:pt>
                <c:pt idx="921">
                  <c:v>2.0499999209278001E-6</c:v>
                </c:pt>
                <c:pt idx="922">
                  <c:v>2.0449999738048E-6</c:v>
                </c:pt>
                <c:pt idx="923">
                  <c:v>2.0499999209278001E-6</c:v>
                </c:pt>
                <c:pt idx="924">
                  <c:v>2.0449999738048E-6</c:v>
                </c:pt>
                <c:pt idx="925">
                  <c:v>2.0449999738048E-6</c:v>
                </c:pt>
                <c:pt idx="926">
                  <c:v>2.02999990506214E-6</c:v>
                </c:pt>
                <c:pt idx="927">
                  <c:v>2.02999990506214E-6</c:v>
                </c:pt>
                <c:pt idx="928">
                  <c:v>2.0200000108161399E-6</c:v>
                </c:pt>
                <c:pt idx="929">
                  <c:v>2.0099998891964699E-6</c:v>
                </c:pt>
                <c:pt idx="930">
                  <c:v>2.00499994207348E-6</c:v>
                </c:pt>
                <c:pt idx="931">
                  <c:v>1.9999999949504799E-6</c:v>
                </c:pt>
                <c:pt idx="932">
                  <c:v>1.98499992620782E-6</c:v>
                </c:pt>
                <c:pt idx="933">
                  <c:v>1.9799997517111398E-6</c:v>
                </c:pt>
                <c:pt idx="934">
                  <c:v>1.9749998045881499E-6</c:v>
                </c:pt>
                <c:pt idx="935">
                  <c:v>1.9649999103421502E-6</c:v>
                </c:pt>
                <c:pt idx="936">
                  <c:v>1.9599997358454802E-6</c:v>
                </c:pt>
                <c:pt idx="937">
                  <c:v>1.9549997887224801E-6</c:v>
                </c:pt>
                <c:pt idx="938">
                  <c:v>1.9449998944764902E-6</c:v>
                </c:pt>
                <c:pt idx="939">
                  <c:v>1.9349997728568201E-6</c:v>
                </c:pt>
                <c:pt idx="940">
                  <c:v>1.9350000002304998E-6</c:v>
                </c:pt>
                <c:pt idx="941">
                  <c:v>1.9349997728568201E-6</c:v>
                </c:pt>
                <c:pt idx="942">
                  <c:v>1.9249998786108302E-6</c:v>
                </c:pt>
                <c:pt idx="943">
                  <c:v>1.9149999843648402E-6</c:v>
                </c:pt>
                <c:pt idx="944">
                  <c:v>1.9149999843648402E-6</c:v>
                </c:pt>
                <c:pt idx="945">
                  <c:v>1.9100000372418401E-6</c:v>
                </c:pt>
                <c:pt idx="946">
                  <c:v>1.9149999843648402E-6</c:v>
                </c:pt>
                <c:pt idx="947">
                  <c:v>1.9100000372418401E-6</c:v>
                </c:pt>
                <c:pt idx="948">
                  <c:v>1.90000014299585E-6</c:v>
                </c:pt>
                <c:pt idx="949">
                  <c:v>1.9050000901188401E-6</c:v>
                </c:pt>
                <c:pt idx="950">
                  <c:v>1.90000014299585E-6</c:v>
                </c:pt>
                <c:pt idx="951">
                  <c:v>1.8900000213761799E-6</c:v>
                </c:pt>
                <c:pt idx="952">
                  <c:v>1.8950000821860101E-6</c:v>
                </c:pt>
                <c:pt idx="953">
                  <c:v>1.8700000055105099E-6</c:v>
                </c:pt>
                <c:pt idx="954">
                  <c:v>1.86500005838752E-6</c:v>
                </c:pt>
                <c:pt idx="955">
                  <c:v>1.87499995263351E-6</c:v>
                </c:pt>
                <c:pt idx="956">
                  <c:v>1.86500005838752E-6</c:v>
                </c:pt>
                <c:pt idx="957">
                  <c:v>1.85499993676785E-6</c:v>
                </c:pt>
                <c:pt idx="958">
                  <c:v>1.85499993676785E-6</c:v>
                </c:pt>
                <c:pt idx="959">
                  <c:v>1.85000010333169E-6</c:v>
                </c:pt>
                <c:pt idx="960">
                  <c:v>1.83499992090219E-6</c:v>
                </c:pt>
                <c:pt idx="961">
                  <c:v>1.83499992090219E-6</c:v>
                </c:pt>
                <c:pt idx="962">
                  <c:v>1.8299999737791899E-6</c:v>
                </c:pt>
                <c:pt idx="963">
                  <c:v>1.8399998680251801E-6</c:v>
                </c:pt>
                <c:pt idx="964">
                  <c:v>1.82499991296936E-6</c:v>
                </c:pt>
                <c:pt idx="965">
                  <c:v>1.8449998151481799E-6</c:v>
                </c:pt>
                <c:pt idx="966">
                  <c:v>1.82499991296936E-6</c:v>
                </c:pt>
                <c:pt idx="967">
                  <c:v>1.80999973053985E-6</c:v>
                </c:pt>
                <c:pt idx="968">
                  <c:v>1.8049997834168601E-6</c:v>
                </c:pt>
                <c:pt idx="969">
                  <c:v>1.79999983629386E-6</c:v>
                </c:pt>
                <c:pt idx="970">
                  <c:v>1.7400000160705499E-6</c:v>
                </c:pt>
                <c:pt idx="971">
                  <c:v>1.68499991559656E-6</c:v>
                </c:pt>
                <c:pt idx="972">
                  <c:v>1.6649998997309E-6</c:v>
                </c:pt>
                <c:pt idx="973">
                  <c:v>1.6550000054849001E-6</c:v>
                </c:pt>
                <c:pt idx="974">
                  <c:v>1.6300002698699201E-6</c:v>
                </c:pt>
                <c:pt idx="975">
                  <c:v>1.62499998168641E-6</c:v>
                </c:pt>
                <c:pt idx="976">
                  <c:v>1.5999999999999999E-6</c:v>
                </c:pt>
                <c:pt idx="977">
                  <c:v>1.5999999999999999E-6</c:v>
                </c:pt>
                <c:pt idx="978">
                  <c:v>2.23500001084175E-6</c:v>
                </c:pt>
                <c:pt idx="979">
                  <c:v>2.1300002117641198E-6</c:v>
                </c:pt>
                <c:pt idx="980">
                  <c:v>1.6550000054849001E-6</c:v>
                </c:pt>
                <c:pt idx="981">
                  <c:v>1.6000000186977499E-6</c:v>
                </c:pt>
                <c:pt idx="982">
                  <c:v>1.5800000028320899E-6</c:v>
                </c:pt>
                <c:pt idx="983">
                  <c:v>1.9600001905928298E-6</c:v>
                </c:pt>
                <c:pt idx="984">
                  <c:v>1.4899999314366099E-6</c:v>
                </c:pt>
                <c:pt idx="985">
                  <c:v>1.4250001640902999E-6</c:v>
                </c:pt>
                <c:pt idx="986">
                  <c:v>1.3789999684377099E-6</c:v>
                </c:pt>
                <c:pt idx="987">
                  <c:v>1.3320000107341901E-6</c:v>
                </c:pt>
                <c:pt idx="988">
                  <c:v>1.31150000015622E-6</c:v>
                </c:pt>
                <c:pt idx="989">
                  <c:v>1.2910001032651E-6</c:v>
                </c:pt>
                <c:pt idx="990">
                  <c:v>1.2954999419889599E-6</c:v>
                </c:pt>
                <c:pt idx="991">
                  <c:v>1.27000009797484E-6</c:v>
                </c:pt>
                <c:pt idx="992">
                  <c:v>1.2459998970371E-6</c:v>
                </c:pt>
                <c:pt idx="993">
                  <c:v>1.21049993140331E-6</c:v>
                </c:pt>
                <c:pt idx="994">
                  <c:v>1.2040000001434201E-6</c:v>
                </c:pt>
                <c:pt idx="995">
                  <c:v>1.1854999684146599E-6</c:v>
                </c:pt>
                <c:pt idx="996">
                  <c:v>1.1824998864540199E-6</c:v>
                </c:pt>
                <c:pt idx="997">
                  <c:v>1.1495001217553999E-6</c:v>
                </c:pt>
                <c:pt idx="998">
                  <c:v>1.1299999869152E-6</c:v>
                </c:pt>
                <c:pt idx="999">
                  <c:v>1.11350004772248E-6</c:v>
                </c:pt>
                <c:pt idx="1000">
                  <c:v>1.1050000239265501E-6</c:v>
                </c:pt>
                <c:pt idx="1001">
                  <c:v>1.09699999484291E-6</c:v>
                </c:pt>
                <c:pt idx="1002">
                  <c:v>1.07900007151329E-6</c:v>
                </c:pt>
                <c:pt idx="1003">
                  <c:v>1.0635001217451601E-6</c:v>
                </c:pt>
                <c:pt idx="1004">
                  <c:v>1.05100002656399E-6</c:v>
                </c:pt>
                <c:pt idx="1005">
                  <c:v>1.0350000820835701E-6</c:v>
                </c:pt>
                <c:pt idx="1006">
                  <c:v>1.0125000926564001E-6</c:v>
                </c:pt>
                <c:pt idx="1007">
                  <c:v>9.8050009000871796E-7</c:v>
                </c:pt>
                <c:pt idx="1008">
                  <c:v>9.4850003051760702E-7</c:v>
                </c:pt>
                <c:pt idx="1009">
                  <c:v>9.3200003448146099E-7</c:v>
                </c:pt>
                <c:pt idx="1010">
                  <c:v>9.2850007149536395E-7</c:v>
                </c:pt>
                <c:pt idx="1011">
                  <c:v>9.2000010454285001E-7</c:v>
                </c:pt>
                <c:pt idx="1012">
                  <c:v>9.04999978956766E-7</c:v>
                </c:pt>
                <c:pt idx="1013">
                  <c:v>9.0100013494520596E-7</c:v>
                </c:pt>
                <c:pt idx="1014">
                  <c:v>8.9100001332553802E-7</c:v>
                </c:pt>
                <c:pt idx="1015">
                  <c:v>8.8249987584276802E-7</c:v>
                </c:pt>
                <c:pt idx="1016">
                  <c:v>8.7949990756897002E-7</c:v>
                </c:pt>
                <c:pt idx="1017">
                  <c:v>8.5850007280896502E-7</c:v>
                </c:pt>
                <c:pt idx="1018">
                  <c:v>8.5050004372533199E-7</c:v>
                </c:pt>
                <c:pt idx="1019">
                  <c:v>8.4899994590159601E-7</c:v>
                </c:pt>
                <c:pt idx="1020">
                  <c:v>8.3049997101625195E-7</c:v>
                </c:pt>
                <c:pt idx="1021">
                  <c:v>8.1350009395464398E-7</c:v>
                </c:pt>
                <c:pt idx="1022">
                  <c:v>7.9700004107507898E-7</c:v>
                </c:pt>
                <c:pt idx="1023">
                  <c:v>7.9099999084064599E-7</c:v>
                </c:pt>
                <c:pt idx="1024">
                  <c:v>7.8749997101112904E-7</c:v>
                </c:pt>
                <c:pt idx="1025">
                  <c:v>7.7949999877091603E-7</c:v>
                </c:pt>
                <c:pt idx="1026">
                  <c:v>7.6999992870696503E-7</c:v>
                </c:pt>
                <c:pt idx="1027">
                  <c:v>7.4750005296664302E-7</c:v>
                </c:pt>
                <c:pt idx="1028">
                  <c:v>7.3600006089691295E-7</c:v>
                </c:pt>
                <c:pt idx="1029">
                  <c:v>7.31999989511678E-7</c:v>
                </c:pt>
                <c:pt idx="1030">
                  <c:v>7.2400001727146403E-7</c:v>
                </c:pt>
                <c:pt idx="1031">
                  <c:v>7.1600004503124997E-7</c:v>
                </c:pt>
                <c:pt idx="1032">
                  <c:v>7.0800007279103696E-7</c:v>
                </c:pt>
                <c:pt idx="1033">
                  <c:v>6.9999998686398602E-7</c:v>
                </c:pt>
                <c:pt idx="1034">
                  <c:v>6.8949998421885496E-7</c:v>
                </c:pt>
                <c:pt idx="1035">
                  <c:v>6.8249994455982201E-7</c:v>
                </c:pt>
                <c:pt idx="1036">
                  <c:v>6.7400003445072798E-7</c:v>
                </c:pt>
                <c:pt idx="1037">
                  <c:v>6.7049995777779195E-7</c:v>
                </c:pt>
                <c:pt idx="1038">
                  <c:v>6.6100000140068005E-7</c:v>
                </c:pt>
                <c:pt idx="1039">
                  <c:v>6.5449989961052705E-7</c:v>
                </c:pt>
                <c:pt idx="1040">
                  <c:v>6.4749997363833203E-7</c:v>
                </c:pt>
                <c:pt idx="1041">
                  <c:v>6.3150002915790495E-7</c:v>
                </c:pt>
                <c:pt idx="1042">
                  <c:v>6.1650001725865803E-7</c:v>
                </c:pt>
                <c:pt idx="1043">
                  <c:v>6.0399997892090998E-7</c:v>
                </c:pt>
                <c:pt idx="1044">
                  <c:v>5.8950001857738201E-7</c:v>
                </c:pt>
                <c:pt idx="1045">
                  <c:v>5.8549994719214695E-7</c:v>
                </c:pt>
                <c:pt idx="1046">
                  <c:v>5.7950001064455105E-7</c:v>
                </c:pt>
                <c:pt idx="1047">
                  <c:v>5.6499999345760401E-7</c:v>
                </c:pt>
                <c:pt idx="1048">
                  <c:v>5.5149996569525599E-7</c:v>
                </c:pt>
                <c:pt idx="1049">
                  <c:v>5.3949997891322699E-7</c:v>
                </c:pt>
                <c:pt idx="1050">
                  <c:v>5.2450002385739904E-7</c:v>
                </c:pt>
                <c:pt idx="1051">
                  <c:v>5.1750009788520401E-7</c:v>
                </c:pt>
                <c:pt idx="1052">
                  <c:v>5.0900001724585298E-7</c:v>
                </c:pt>
                <c:pt idx="1053">
                  <c:v>4.9699997362040396E-7</c:v>
                </c:pt>
                <c:pt idx="1054">
                  <c:v>4.9749996833270405E-7</c:v>
                </c:pt>
                <c:pt idx="1055">
                  <c:v>4.8999999080478997E-7</c:v>
                </c:pt>
                <c:pt idx="1056">
                  <c:v>4.8449999212607498E-7</c:v>
                </c:pt>
                <c:pt idx="1057">
                  <c:v>4.77000014598161E-7</c:v>
                </c:pt>
                <c:pt idx="1058">
                  <c:v>4.7150001591944601E-7</c:v>
                </c:pt>
                <c:pt idx="1059">
                  <c:v>4.6199997427720502E-7</c:v>
                </c:pt>
                <c:pt idx="1060">
                  <c:v>4.5299998419068198E-7</c:v>
                </c:pt>
                <c:pt idx="1061">
                  <c:v>4.4350002781357002E-7</c:v>
                </c:pt>
                <c:pt idx="1062">
                  <c:v>4.3300002516843902E-7</c:v>
                </c:pt>
                <c:pt idx="1063">
                  <c:v>4.2300001723560801E-7</c:v>
                </c:pt>
                <c:pt idx="1064">
                  <c:v>4.2000004896181001E-7</c:v>
                </c:pt>
                <c:pt idx="1065">
                  <c:v>4.1799998484748299E-7</c:v>
                </c:pt>
                <c:pt idx="1066">
                  <c:v>4.1249995774705799E-7</c:v>
                </c:pt>
                <c:pt idx="1067">
                  <c:v>4.0800000533636098E-7</c:v>
                </c:pt>
                <c:pt idx="1068">
                  <c:v>4.0300000136994598E-7</c:v>
                </c:pt>
                <c:pt idx="1069">
                  <c:v>3.96999979557222E-7</c:v>
                </c:pt>
                <c:pt idx="1070">
                  <c:v>3.91499952456797E-7</c:v>
                </c:pt>
                <c:pt idx="1071">
                  <c:v>3.8199996765797497E-7</c:v>
                </c:pt>
                <c:pt idx="1072">
                  <c:v>3.7699993526985001E-7</c:v>
                </c:pt>
                <c:pt idx="1073">
                  <c:v>3.6850002516075598E-7</c:v>
                </c:pt>
                <c:pt idx="1074">
                  <c:v>3.6250006019145002E-7</c:v>
                </c:pt>
                <c:pt idx="1075">
                  <c:v>3.6000005820824299E-7</c:v>
                </c:pt>
                <c:pt idx="1076">
                  <c:v>3.5550004895412702E-7</c:v>
                </c:pt>
                <c:pt idx="1077">
                  <c:v>3.5249996699349097E-7</c:v>
                </c:pt>
                <c:pt idx="1078">
                  <c:v>3.5099998285659203E-7</c:v>
                </c:pt>
                <c:pt idx="1079">
                  <c:v>3.44999989465577E-7</c:v>
                </c:pt>
                <c:pt idx="1080">
                  <c:v>3.3999998549916199E-7</c:v>
                </c:pt>
                <c:pt idx="1081">
                  <c:v>3.3249997954953801E-7</c:v>
                </c:pt>
                <c:pt idx="1082">
                  <c:v>3.2850002185114098E-7</c:v>
                </c:pt>
                <c:pt idx="1083">
                  <c:v>3.2149998219210797E-7</c:v>
                </c:pt>
                <c:pt idx="1084">
                  <c:v>3.1350000995189401E-7</c:v>
                </c:pt>
                <c:pt idx="1085">
                  <c:v>3.0949999541007803E-7</c:v>
                </c:pt>
                <c:pt idx="1086">
                  <c:v>3.0450001986537197E-7</c:v>
                </c:pt>
                <c:pt idx="1087">
                  <c:v>2.97999974918639E-7</c:v>
                </c:pt>
                <c:pt idx="1088">
                  <c:v>2.94499983510831E-7</c:v>
                </c:pt>
                <c:pt idx="1089">
                  <c:v>2.89499979544416E-7</c:v>
                </c:pt>
                <c:pt idx="1090">
                  <c:v>2.8400000928741001E-7</c:v>
                </c:pt>
                <c:pt idx="1091">
                  <c:v>2.7799998747468598E-7</c:v>
                </c:pt>
                <c:pt idx="1092">
                  <c:v>2.7799998747468598E-7</c:v>
                </c:pt>
                <c:pt idx="1093">
                  <c:v>2.7349997822057001E-7</c:v>
                </c:pt>
                <c:pt idx="1094">
                  <c:v>2.70500009946772E-7</c:v>
                </c:pt>
                <c:pt idx="1095">
                  <c:v>2.6699999011725499E-7</c:v>
                </c:pt>
                <c:pt idx="1096">
                  <c:v>2.6550000598035599E-7</c:v>
                </c:pt>
                <c:pt idx="1097">
                  <c:v>2.63499998709448E-7</c:v>
                </c:pt>
                <c:pt idx="1098">
                  <c:v>2.6099999672624103E-7</c:v>
                </c:pt>
                <c:pt idx="1099">
                  <c:v>2.56499987472125E-7</c:v>
                </c:pt>
                <c:pt idx="1100">
                  <c:v>2.53500019198327E-7</c:v>
                </c:pt>
                <c:pt idx="1101">
                  <c:v>2.4800002051961201E-7</c:v>
                </c:pt>
                <c:pt idx="1102">
                  <c:v>2.4499996698068502E-7</c:v>
                </c:pt>
                <c:pt idx="1103">
                  <c:v>2.4150000399458799E-7</c:v>
                </c:pt>
                <c:pt idx="1104">
                  <c:v>2.37499989452771E-7</c:v>
                </c:pt>
                <c:pt idx="1105">
                  <c:v>2.3350000333266499E-7</c:v>
                </c:pt>
                <c:pt idx="1106">
                  <c:v>2.3050002084801201E-7</c:v>
                </c:pt>
                <c:pt idx="1107">
                  <c:v>2.2600004001560499E-7</c:v>
                </c:pt>
                <c:pt idx="1108">
                  <c:v>2.24000018533843E-7</c:v>
                </c:pt>
                <c:pt idx="1109">
                  <c:v>2.2049998449347101E-7</c:v>
                </c:pt>
                <c:pt idx="1110">
                  <c:v>2.1499997160390099E-7</c:v>
                </c:pt>
                <c:pt idx="1111">
                  <c:v>2.1099997127294001E-7</c:v>
                </c:pt>
                <c:pt idx="1112">
                  <c:v>2.07999988788287E-7</c:v>
                </c:pt>
                <c:pt idx="1113">
                  <c:v>2.0699999936368801E-7</c:v>
                </c:pt>
                <c:pt idx="1114">
                  <c:v>2.0299998482187199E-7</c:v>
                </c:pt>
                <c:pt idx="1115">
                  <c:v>1.9899998449091E-7</c:v>
                </c:pt>
                <c:pt idx="1116">
                  <c:v>1.9550000729395799E-7</c:v>
                </c:pt>
                <c:pt idx="1117">
                  <c:v>1.9249998217674099E-7</c:v>
                </c:pt>
                <c:pt idx="1118">
                  <c:v>1.9050000332754201E-7</c:v>
                </c:pt>
                <c:pt idx="1119">
                  <c:v>1.86999983498026E-7</c:v>
                </c:pt>
                <c:pt idx="1120">
                  <c:v>1.8349999209021901E-7</c:v>
                </c:pt>
                <c:pt idx="1121">
                  <c:v>1.8149998481931099E-7</c:v>
                </c:pt>
                <c:pt idx="1122">
                  <c:v>1.80999990107011E-7</c:v>
                </c:pt>
                <c:pt idx="1123">
                  <c:v>1.7800000762235799E-7</c:v>
                </c:pt>
                <c:pt idx="1124">
                  <c:v>1.7550000563914999E-7</c:v>
                </c:pt>
                <c:pt idx="1125">
                  <c:v>1.7444999400595399E-7</c:v>
                </c:pt>
                <c:pt idx="1126">
                  <c:v>1.70849986602661E-7</c:v>
                </c:pt>
                <c:pt idx="1127">
                  <c:v>1.6779999612026501E-7</c:v>
                </c:pt>
                <c:pt idx="1128">
                  <c:v>1.6730000140796601E-7</c:v>
                </c:pt>
                <c:pt idx="1129">
                  <c:v>1.66199995987881E-7</c:v>
                </c:pt>
                <c:pt idx="1130">
                  <c:v>1.6469998342927201E-7</c:v>
                </c:pt>
                <c:pt idx="1131">
                  <c:v>1.63099997507742E-7</c:v>
                </c:pt>
                <c:pt idx="1132">
                  <c:v>1.61550019583955E-7</c:v>
                </c:pt>
                <c:pt idx="1133">
                  <c:v>1.60550001737647E-7</c:v>
                </c:pt>
                <c:pt idx="1134">
                  <c:v>1.5899999539215001E-7</c:v>
                </c:pt>
                <c:pt idx="1135">
                  <c:v>1.5789998997206501E-7</c:v>
                </c:pt>
                <c:pt idx="1136">
                  <c:v>1.5584998891426901E-7</c:v>
                </c:pt>
                <c:pt idx="1137">
                  <c:v>1.51799980585565E-7</c:v>
                </c:pt>
                <c:pt idx="1138">
                  <c:v>1.51749986798677E-7</c:v>
                </c:pt>
                <c:pt idx="1139">
                  <c:v>1.5020000887488999E-7</c:v>
                </c:pt>
                <c:pt idx="1140">
                  <c:v>1.5019999466403501E-7</c:v>
                </c:pt>
                <c:pt idx="1141">
                  <c:v>1.4910000345480501E-7</c:v>
                </c:pt>
                <c:pt idx="1142">
                  <c:v>1.47549997109308E-7</c:v>
                </c:pt>
                <c:pt idx="1143">
                  <c:v>1.4604999876155399E-7</c:v>
                </c:pt>
                <c:pt idx="1144">
                  <c:v>1.43000008279159E-7</c:v>
                </c:pt>
                <c:pt idx="1145">
                  <c:v>1.4195002506767101E-7</c:v>
                </c:pt>
                <c:pt idx="1146">
                  <c:v>1.4145001614451699E-7</c:v>
                </c:pt>
                <c:pt idx="1147">
                  <c:v>1.4079999743898899E-7</c:v>
                </c:pt>
                <c:pt idx="1148">
                  <c:v>1.3965001244287099E-7</c:v>
                </c:pt>
                <c:pt idx="1149">
                  <c:v>1.3795001052585499E-7</c:v>
                </c:pt>
                <c:pt idx="1150">
                  <c:v>1.3734998560721499E-7</c:v>
                </c:pt>
                <c:pt idx="1151">
                  <c:v>1.35650012111909E-7</c:v>
                </c:pt>
                <c:pt idx="1152">
                  <c:v>1.3500002182809099E-7</c:v>
                </c:pt>
                <c:pt idx="1153">
                  <c:v>1.3429999512482001E-7</c:v>
                </c:pt>
                <c:pt idx="1154">
                  <c:v>1.34149999553301E-7</c:v>
                </c:pt>
                <c:pt idx="1155">
                  <c:v>1.3429999512482001E-7</c:v>
                </c:pt>
                <c:pt idx="1156">
                  <c:v>1.3355000305637E-7</c:v>
                </c:pt>
                <c:pt idx="1157">
                  <c:v>1.3060000014775099E-7</c:v>
                </c:pt>
                <c:pt idx="1158">
                  <c:v>1.2980000008155899E-7</c:v>
                </c:pt>
                <c:pt idx="1159">
                  <c:v>1.28599992876843E-7</c:v>
                </c:pt>
                <c:pt idx="1160">
                  <c:v>1.2834999552069301E-7</c:v>
                </c:pt>
                <c:pt idx="1161">
                  <c:v>1.2770000523687401E-7</c:v>
                </c:pt>
                <c:pt idx="1162">
                  <c:v>1.26849997172939E-7</c:v>
                </c:pt>
                <c:pt idx="1163">
                  <c:v>1.2630000867375199E-7</c:v>
                </c:pt>
                <c:pt idx="1164">
                  <c:v>1.2610000510449E-7</c:v>
                </c:pt>
                <c:pt idx="1165">
                  <c:v>1.2430000140284299E-7</c:v>
                </c:pt>
                <c:pt idx="1166">
                  <c:v>1.25149995255924E-7</c:v>
                </c:pt>
                <c:pt idx="1167">
                  <c:v>1.2389999426431999E-7</c:v>
                </c:pt>
                <c:pt idx="1168">
                  <c:v>1.2284999684197799E-7</c:v>
                </c:pt>
                <c:pt idx="1169">
                  <c:v>1.2205001098664001E-7</c:v>
                </c:pt>
                <c:pt idx="1170">
                  <c:v>1.2105000735118599E-7</c:v>
                </c:pt>
                <c:pt idx="1171">
                  <c:v>1.2009999750261999E-7</c:v>
                </c:pt>
                <c:pt idx="1172">
                  <c:v>1.19799992148728E-7</c:v>
                </c:pt>
                <c:pt idx="1173">
                  <c:v>1.1960000279032099E-7</c:v>
                </c:pt>
                <c:pt idx="1174">
                  <c:v>1.19100000972593E-7</c:v>
                </c:pt>
                <c:pt idx="1175">
                  <c:v>1.18399995585605E-7</c:v>
                </c:pt>
                <c:pt idx="1176">
                  <c:v>1.1849999737023599E-7</c:v>
                </c:pt>
                <c:pt idx="1177">
                  <c:v>1.15499993569301E-7</c:v>
                </c:pt>
                <c:pt idx="1178">
                  <c:v>1.15949987389285E-7</c:v>
                </c:pt>
                <c:pt idx="1179">
                  <c:v>1.1409999700617801E-7</c:v>
                </c:pt>
                <c:pt idx="1180">
                  <c:v>1.13699989867654E-7</c:v>
                </c:pt>
                <c:pt idx="1181">
                  <c:v>1.1349999340382E-7</c:v>
                </c:pt>
                <c:pt idx="1182">
                  <c:v>1.1309998626529699E-7</c:v>
                </c:pt>
                <c:pt idx="1183">
                  <c:v>1.14399995254643E-7</c:v>
                </c:pt>
                <c:pt idx="1184">
                  <c:v>1.1444999614695901E-7</c:v>
                </c:pt>
                <c:pt idx="1185">
                  <c:v>1.13549994296135E-7</c:v>
                </c:pt>
                <c:pt idx="1186">
                  <c:v>1.12249985306789E-7</c:v>
                </c:pt>
                <c:pt idx="1187">
                  <c:v>1.1189998616600799E-7</c:v>
                </c:pt>
                <c:pt idx="1188">
                  <c:v>1.11599987917543E-7</c:v>
                </c:pt>
                <c:pt idx="1189">
                  <c:v>1.1134999056139299E-7</c:v>
                </c:pt>
                <c:pt idx="1190">
                  <c:v>1.10599998492944E-7</c:v>
                </c:pt>
                <c:pt idx="1191">
                  <c:v>1.1050000381374E-7</c:v>
                </c:pt>
                <c:pt idx="1192">
                  <c:v>1.09799998426751E-7</c:v>
                </c:pt>
                <c:pt idx="1193">
                  <c:v>1.08200005399794E-7</c:v>
                </c:pt>
                <c:pt idx="1194">
                  <c:v>1.07350004441286E-7</c:v>
                </c:pt>
                <c:pt idx="1195">
                  <c:v>1.0620000523431299E-7</c:v>
                </c:pt>
                <c:pt idx="1196">
                  <c:v>1.0620000523431299E-7</c:v>
                </c:pt>
                <c:pt idx="1197">
                  <c:v>1.0620000523431299E-7</c:v>
                </c:pt>
                <c:pt idx="1198">
                  <c:v>1.0534999717037799E-7</c:v>
                </c:pt>
                <c:pt idx="1199">
                  <c:v>1.0505000602734E-7</c:v>
                </c:pt>
                <c:pt idx="1200">
                  <c:v>1.04749986462593E-7</c:v>
                </c:pt>
                <c:pt idx="1201">
                  <c:v>1.04349986429497E-7</c:v>
                </c:pt>
                <c:pt idx="1202">
                  <c:v>1.04249991750293E-7</c:v>
                </c:pt>
                <c:pt idx="1203">
                  <c:v>1.0414998996566201E-7</c:v>
                </c:pt>
                <c:pt idx="1204">
                  <c:v>1.0394999350182799E-7</c:v>
                </c:pt>
                <c:pt idx="1205">
                  <c:v>1.03349997004897E-7</c:v>
                </c:pt>
                <c:pt idx="1206">
                  <c:v>1.04199997963405E-7</c:v>
                </c:pt>
                <c:pt idx="1207">
                  <c:v>1.0359999436104701E-7</c:v>
                </c:pt>
                <c:pt idx="1208">
                  <c:v>1.0225001290109499E-7</c:v>
                </c:pt>
                <c:pt idx="1209">
                  <c:v>1.01550007514106E-7</c:v>
                </c:pt>
                <c:pt idx="1210">
                  <c:v>1.0160000840642101E-7</c:v>
                </c:pt>
                <c:pt idx="1211">
                  <c:v>1.0044999498859301E-7</c:v>
                </c:pt>
                <c:pt idx="1212">
                  <c:v>9.9500006456309996E-8</c:v>
                </c:pt>
                <c:pt idx="1213">
                  <c:v>9.8049987684589697E-8</c:v>
                </c:pt>
                <c:pt idx="1214">
                  <c:v>9.7499992079974605E-8</c:v>
                </c:pt>
                <c:pt idx="1215">
                  <c:v>9.7099999152305801E-8</c:v>
                </c:pt>
                <c:pt idx="1216">
                  <c:v>9.6899995583043995E-8</c:v>
                </c:pt>
                <c:pt idx="1217">
                  <c:v>9.6500002655375204E-8</c:v>
                </c:pt>
                <c:pt idx="1218">
                  <c:v>9.5799997268386505E-8</c:v>
                </c:pt>
                <c:pt idx="1219">
                  <c:v>1.06099989238828E-7</c:v>
                </c:pt>
                <c:pt idx="1220">
                  <c:v>9.41000024567983E-8</c:v>
                </c:pt>
                <c:pt idx="1221">
                  <c:v>9.2399993434355499E-8</c:v>
                </c:pt>
                <c:pt idx="1222">
                  <c:v>9.2450001432098295E-8</c:v>
                </c:pt>
                <c:pt idx="1223">
                  <c:v>9.4149996243686394E-8</c:v>
                </c:pt>
                <c:pt idx="1224">
                  <c:v>9.5799997268386505E-8</c:v>
                </c:pt>
                <c:pt idx="1225">
                  <c:v>1.4750000900676201E-6</c:v>
                </c:pt>
                <c:pt idx="1226">
                  <c:v>5.4000003046894499E-7</c:v>
                </c:pt>
                <c:pt idx="1227">
                  <c:v>1.2924999737151599E-7</c:v>
                </c:pt>
                <c:pt idx="1228">
                  <c:v>1.15449985571558E-7</c:v>
                </c:pt>
                <c:pt idx="1229">
                  <c:v>1.19149987654054E-7</c:v>
                </c:pt>
                <c:pt idx="1230">
                  <c:v>1.0589999277499301E-7</c:v>
                </c:pt>
                <c:pt idx="1231">
                  <c:v>1.03600008571902E-7</c:v>
                </c:pt>
                <c:pt idx="1232">
                  <c:v>1.02600004936448E-7</c:v>
                </c:pt>
                <c:pt idx="1233">
                  <c:v>1.01549993303251E-7</c:v>
                </c:pt>
                <c:pt idx="1234">
                  <c:v>9.9250009100160202E-8</c:v>
                </c:pt>
                <c:pt idx="1235">
                  <c:v>9.7149992939193894E-8</c:v>
                </c:pt>
                <c:pt idx="1236">
                  <c:v>9.6250005299225397E-8</c:v>
                </c:pt>
                <c:pt idx="1237">
                  <c:v>9.6250005299225397E-8</c:v>
                </c:pt>
                <c:pt idx="1238">
                  <c:v>9.4899988312135895E-8</c:v>
                </c:pt>
                <c:pt idx="1239">
                  <c:v>9.4449994492151706E-8</c:v>
                </c:pt>
                <c:pt idx="1240">
                  <c:v>9.4299991815205404E-8</c:v>
                </c:pt>
                <c:pt idx="1241">
                  <c:v>9.4349992707520803E-8</c:v>
                </c:pt>
                <c:pt idx="1242">
                  <c:v>9.4599997169097994E-8</c:v>
                </c:pt>
                <c:pt idx="1243">
                  <c:v>9.4749992740617004E-8</c:v>
                </c:pt>
                <c:pt idx="1244">
                  <c:v>9.4199990030574501E-8</c:v>
                </c:pt>
                <c:pt idx="1245">
                  <c:v>9.4799993632932403E-8</c:v>
                </c:pt>
                <c:pt idx="1246">
                  <c:v>9.4649990955986101E-8</c:v>
                </c:pt>
                <c:pt idx="1247">
                  <c:v>9.5199993666028604E-8</c:v>
                </c:pt>
                <c:pt idx="1248">
                  <c:v>9.6300006191540795E-8</c:v>
                </c:pt>
                <c:pt idx="1249">
                  <c:v>9.6049994624536299E-8</c:v>
                </c:pt>
                <c:pt idx="1250">
                  <c:v>9.6200004406909998E-8</c:v>
                </c:pt>
                <c:pt idx="1251">
                  <c:v>9.6850001796155901E-8</c:v>
                </c:pt>
                <c:pt idx="1252">
                  <c:v>9.63500070838563E-8</c:v>
                </c:pt>
                <c:pt idx="1253">
                  <c:v>9.6600004440006094E-8</c:v>
                </c:pt>
                <c:pt idx="1254">
                  <c:v>9.75500000777174E-8</c:v>
                </c:pt>
                <c:pt idx="1255">
                  <c:v>9.7199993831509306E-8</c:v>
                </c:pt>
                <c:pt idx="1256">
                  <c:v>9.8099995682332506E-8</c:v>
                </c:pt>
                <c:pt idx="1257">
                  <c:v>9.8099995682332506E-8</c:v>
                </c:pt>
                <c:pt idx="1258">
                  <c:v>9.8049994790017002E-8</c:v>
                </c:pt>
                <c:pt idx="1259">
                  <c:v>9.7799990328439797E-8</c:v>
                </c:pt>
                <c:pt idx="1260">
                  <c:v>9.9099999317786503E-8</c:v>
                </c:pt>
                <c:pt idx="1261">
                  <c:v>9.9250009100160202E-8</c:v>
                </c:pt>
                <c:pt idx="1262">
                  <c:v>9.9150000210101994E-8</c:v>
                </c:pt>
                <c:pt idx="1263">
                  <c:v>9.8649991286947598E-8</c:v>
                </c:pt>
                <c:pt idx="1264">
                  <c:v>9.9800004704775294E-8</c:v>
                </c:pt>
                <c:pt idx="1265">
                  <c:v>1.01550007514106E-7</c:v>
                </c:pt>
                <c:pt idx="1266">
                  <c:v>1.0254999693870499E-7</c:v>
                </c:pt>
                <c:pt idx="1267">
                  <c:v>1.03199987222524E-7</c:v>
                </c:pt>
                <c:pt idx="1268">
                  <c:v>1.05949993667309E-7</c:v>
                </c:pt>
                <c:pt idx="1269">
                  <c:v>1.07250002656655E-7</c:v>
                </c:pt>
                <c:pt idx="1270">
                  <c:v>1.11399991453708E-7</c:v>
                </c:pt>
                <c:pt idx="1271">
                  <c:v>1.14099989900751E-7</c:v>
                </c:pt>
                <c:pt idx="1272">
                  <c:v>1.17199988380889E-7</c:v>
                </c:pt>
                <c:pt idx="1273">
                  <c:v>1.1935000543417099E-7</c:v>
                </c:pt>
                <c:pt idx="1274">
                  <c:v>1.2284999684197799E-7</c:v>
                </c:pt>
                <c:pt idx="1275">
                  <c:v>1.2515002367763301E-7</c:v>
                </c:pt>
                <c:pt idx="1276">
                  <c:v>1.2630000867375199E-7</c:v>
                </c:pt>
                <c:pt idx="1277">
                  <c:v>1.29399992943035E-7</c:v>
                </c:pt>
                <c:pt idx="1278">
                  <c:v>1.32099998495505E-7</c:v>
                </c:pt>
                <c:pt idx="1279">
                  <c:v>1.3439999690945099E-7</c:v>
                </c:pt>
                <c:pt idx="1280">
                  <c:v>1.3780000074348201E-7</c:v>
                </c:pt>
                <c:pt idx="1281">
                  <c:v>1.41600011716036E-7</c:v>
                </c:pt>
                <c:pt idx="1282">
                  <c:v>1.4320001184842099E-7</c:v>
                </c:pt>
                <c:pt idx="1283">
                  <c:v>1.45800015616259E-7</c:v>
                </c:pt>
                <c:pt idx="1284">
                  <c:v>1.50449992020185E-7</c:v>
                </c:pt>
                <c:pt idx="1285">
                  <c:v>1.5509999684581999E-7</c:v>
                </c:pt>
                <c:pt idx="1286">
                  <c:v>1.592499927483E-7</c:v>
                </c:pt>
                <c:pt idx="1287">
                  <c:v>1.6439999228623399E-7</c:v>
                </c:pt>
                <c:pt idx="1288">
                  <c:v>1.6949998382642601E-7</c:v>
                </c:pt>
                <c:pt idx="1289">
                  <c:v>1.7400000729139701E-7</c:v>
                </c:pt>
                <c:pt idx="1290">
                  <c:v>1.7900001125781199E-7</c:v>
                </c:pt>
                <c:pt idx="1291">
                  <c:v>1.8549997093941699E-7</c:v>
                </c:pt>
                <c:pt idx="1292">
                  <c:v>1.9249998217674099E-7</c:v>
                </c:pt>
                <c:pt idx="1293">
                  <c:v>1.98499989778611E-7</c:v>
                </c:pt>
                <c:pt idx="1294">
                  <c:v>2.0600000993908899E-7</c:v>
                </c:pt>
                <c:pt idx="1295">
                  <c:v>2.1050000498235001E-7</c:v>
                </c:pt>
                <c:pt idx="1296">
                  <c:v>2.1749997358710899E-7</c:v>
                </c:pt>
                <c:pt idx="1297">
                  <c:v>2.2650002051705E-7</c:v>
                </c:pt>
                <c:pt idx="1298">
                  <c:v>2.3350000333266499E-7</c:v>
                </c:pt>
                <c:pt idx="1299">
                  <c:v>2.4150000399458799E-7</c:v>
                </c:pt>
                <c:pt idx="1300">
                  <c:v>2.5199997821800898E-7</c:v>
                </c:pt>
                <c:pt idx="1301">
                  <c:v>2.5950001258934202E-7</c:v>
                </c:pt>
                <c:pt idx="1302">
                  <c:v>2.6950002052217299E-7</c:v>
                </c:pt>
                <c:pt idx="1303">
                  <c:v>2.79500028455004E-7</c:v>
                </c:pt>
                <c:pt idx="1304">
                  <c:v>2.8799996698580799E-7</c:v>
                </c:pt>
                <c:pt idx="1305">
                  <c:v>2.98500026474357E-7</c:v>
                </c:pt>
                <c:pt idx="1306">
                  <c:v>3.1099997954697697E-7</c:v>
                </c:pt>
                <c:pt idx="1307">
                  <c:v>3.2199997690440701E-7</c:v>
                </c:pt>
                <c:pt idx="1308">
                  <c:v>3.3500000995445499E-7</c:v>
                </c:pt>
                <c:pt idx="1309">
                  <c:v>3.5349995641808999E-7</c:v>
                </c:pt>
                <c:pt idx="1310">
                  <c:v>3.7050003243166398E-7</c:v>
                </c:pt>
                <c:pt idx="1311">
                  <c:v>3.8449996964118301E-7</c:v>
                </c:pt>
                <c:pt idx="1312">
                  <c:v>4.0099999409903799E-7</c:v>
                </c:pt>
                <c:pt idx="1313">
                  <c:v>4.1949996898438199E-7</c:v>
                </c:pt>
                <c:pt idx="1314">
                  <c:v>4.3600002186394699E-7</c:v>
                </c:pt>
                <c:pt idx="1315">
                  <c:v>4.5550001459560002E-7</c:v>
                </c:pt>
                <c:pt idx="1316">
                  <c:v>4.75500030461262E-7</c:v>
                </c:pt>
                <c:pt idx="1317">
                  <c:v>4.9850001460072203E-7</c:v>
                </c:pt>
                <c:pt idx="1318">
                  <c:v>5.2250004500820005E-7</c:v>
                </c:pt>
                <c:pt idx="1319">
                  <c:v>5.4799994586573998E-7</c:v>
                </c:pt>
                <c:pt idx="1320">
                  <c:v>5.7249997098551799E-7</c:v>
                </c:pt>
                <c:pt idx="1321">
                  <c:v>6.0150000535941196E-7</c:v>
                </c:pt>
                <c:pt idx="1322">
                  <c:v>6.3300001329480395E-7</c:v>
                </c:pt>
                <c:pt idx="1323">
                  <c:v>6.6849997892859297E-7</c:v>
                </c:pt>
                <c:pt idx="1324">
                  <c:v>7.0449999611810199E-7</c:v>
                </c:pt>
                <c:pt idx="1325">
                  <c:v>7.4900003710354202E-7</c:v>
                </c:pt>
                <c:pt idx="1326">
                  <c:v>7.8499988376279298E-7</c:v>
                </c:pt>
                <c:pt idx="1327">
                  <c:v>8.19999968371121E-7</c:v>
                </c:pt>
                <c:pt idx="1328">
                  <c:v>8.6549999878116005E-7</c:v>
                </c:pt>
                <c:pt idx="1329">
                  <c:v>9.0450004108788498E-7</c:v>
                </c:pt>
                <c:pt idx="1330">
                  <c:v>9.6500002655375199E-7</c:v>
                </c:pt>
                <c:pt idx="1331">
                  <c:v>1.03799993667053E-6</c:v>
                </c:pt>
                <c:pt idx="1332">
                  <c:v>1.10049995782901E-6</c:v>
                </c:pt>
                <c:pt idx="1333">
                  <c:v>1.15349996576696E-6</c:v>
                </c:pt>
                <c:pt idx="1334">
                  <c:v>1.22949995784438E-6</c:v>
                </c:pt>
                <c:pt idx="1335">
                  <c:v>1.2954999419889599E-6</c:v>
                </c:pt>
                <c:pt idx="1336">
                  <c:v>1.3885000953450799E-6</c:v>
                </c:pt>
                <c:pt idx="1337">
                  <c:v>1.45000001339212E-6</c:v>
                </c:pt>
                <c:pt idx="1338">
                  <c:v>1.4799999235037801E-6</c:v>
                </c:pt>
                <c:pt idx="1339">
                  <c:v>1.5199999552350999E-6</c:v>
                </c:pt>
                <c:pt idx="1340">
                  <c:v>1.5599998732795901E-6</c:v>
                </c:pt>
                <c:pt idx="1341">
                  <c:v>1.6050000795075901E-6</c:v>
                </c:pt>
                <c:pt idx="1342">
                  <c:v>1.62000014825025E-6</c:v>
                </c:pt>
                <c:pt idx="1343">
                  <c:v>1.6550002328585799E-6</c:v>
                </c:pt>
                <c:pt idx="1344">
                  <c:v>1.70500004514906E-6</c:v>
                </c:pt>
                <c:pt idx="1345">
                  <c:v>1.7250000610147201E-6</c:v>
                </c:pt>
                <c:pt idx="1346">
                  <c:v>1.7599999182493701E-6</c:v>
                </c:pt>
                <c:pt idx="1347">
                  <c:v>1.7799999341150299E-6</c:v>
                </c:pt>
                <c:pt idx="1348">
                  <c:v>1.8149997913496899E-6</c:v>
                </c:pt>
                <c:pt idx="1349">
                  <c:v>1.8349998072153499E-6</c:v>
                </c:pt>
                <c:pt idx="1350">
                  <c:v>1.87499995263351E-6</c:v>
                </c:pt>
                <c:pt idx="1351">
                  <c:v>1.904999976432E-6</c:v>
                </c:pt>
                <c:pt idx="1352">
                  <c:v>1.9350000002304998E-6</c:v>
                </c:pt>
                <c:pt idx="1353">
                  <c:v>1.9699998574651498E-6</c:v>
                </c:pt>
                <c:pt idx="1354">
                  <c:v>1.9999999949504799E-6</c:v>
                </c:pt>
                <c:pt idx="1355">
                  <c:v>2.0449999738048E-6</c:v>
                </c:pt>
                <c:pt idx="1356">
                  <c:v>2.0699999367934601E-6</c:v>
                </c:pt>
                <c:pt idx="1357">
                  <c:v>2.0899999526591201E-6</c:v>
                </c:pt>
                <c:pt idx="1358">
                  <c:v>2.1250002646411299E-6</c:v>
                </c:pt>
                <c:pt idx="1359">
                  <c:v>2.1700000161217699E-6</c:v>
                </c:pt>
                <c:pt idx="1360">
                  <c:v>2.1999999262334301E-6</c:v>
                </c:pt>
                <c:pt idx="1361">
                  <c:v>2.2300000637187601E-6</c:v>
                </c:pt>
                <c:pt idx="1362">
                  <c:v>2.2550000267074202E-6</c:v>
                </c:pt>
                <c:pt idx="1363">
                  <c:v>2.2999997781880602E-6</c:v>
                </c:pt>
                <c:pt idx="1364">
                  <c:v>2.3200000214273999E-6</c:v>
                </c:pt>
                <c:pt idx="1365">
                  <c:v>2.3599995984113699E-6</c:v>
                </c:pt>
                <c:pt idx="1366">
                  <c:v>2.3849997887737101E-6</c:v>
                </c:pt>
                <c:pt idx="1367">
                  <c:v>2.39999985751637E-6</c:v>
                </c:pt>
                <c:pt idx="1368">
                  <c:v>2.4450000637443698E-6</c:v>
                </c:pt>
                <c:pt idx="1369">
                  <c:v>2.4750002012296999E-6</c:v>
                </c:pt>
                <c:pt idx="1370">
                  <c:v>2.50000016421836E-6</c:v>
                </c:pt>
                <c:pt idx="1371">
                  <c:v>2.5350002488266901E-6</c:v>
                </c:pt>
                <c:pt idx="1372">
                  <c:v>2.5650001589383401E-6</c:v>
                </c:pt>
                <c:pt idx="1373">
                  <c:v>2.5850001748040001E-6</c:v>
                </c:pt>
                <c:pt idx="1374">
                  <c:v>2.6200000320386599E-6</c:v>
                </c:pt>
                <c:pt idx="1375">
                  <c:v>2.6449997676536398E-6</c:v>
                </c:pt>
                <c:pt idx="1376">
                  <c:v>2.6800000796356399E-6</c:v>
                </c:pt>
                <c:pt idx="1377">
                  <c:v>2.71499993687029E-6</c:v>
                </c:pt>
                <c:pt idx="1378">
                  <c:v>2.7300000056129601E-6</c:v>
                </c:pt>
                <c:pt idx="1379">
                  <c:v>2.7600001430982902E-6</c:v>
                </c:pt>
                <c:pt idx="1380">
                  <c:v>2.7950000003329402E-6</c:v>
                </c:pt>
                <c:pt idx="1381">
                  <c:v>2.8299998575676E-6</c:v>
                </c:pt>
                <c:pt idx="1382">
                  <c:v>2.8399999791872599E-6</c:v>
                </c:pt>
                <c:pt idx="1383">
                  <c:v>2.86499971480225E-6</c:v>
                </c:pt>
                <c:pt idx="1384">
                  <c:v>2.9000000267842501E-6</c:v>
                </c:pt>
                <c:pt idx="1385">
                  <c:v>2.9100001484039201E-6</c:v>
                </c:pt>
                <c:pt idx="1386">
                  <c:v>2.9399998311419002E-6</c:v>
                </c:pt>
                <c:pt idx="1387">
                  <c:v>2.9699999686272298E-6</c:v>
                </c:pt>
                <c:pt idx="1388">
                  <c:v>2.9850000373699E-6</c:v>
                </c:pt>
                <c:pt idx="1389">
                  <c:v>3.01000022773223E-6</c:v>
                </c:pt>
                <c:pt idx="1390">
                  <c:v>3.0599996989622001E-6</c:v>
                </c:pt>
                <c:pt idx="1391">
                  <c:v>3.0799997148278601E-6</c:v>
                </c:pt>
                <c:pt idx="1392">
                  <c:v>3.0849998893245301E-6</c:v>
                </c:pt>
                <c:pt idx="1393">
                  <c:v>3.1100000796868699E-6</c:v>
                </c:pt>
                <c:pt idx="1394">
                  <c:v>3.15500005854119E-6</c:v>
                </c:pt>
                <c:pt idx="1395">
                  <c:v>3.1600000056641799E-6</c:v>
                </c:pt>
                <c:pt idx="1396">
                  <c:v>3.1749998470331699E-6</c:v>
                </c:pt>
                <c:pt idx="1397">
                  <c:v>3.1849999686528399E-6</c:v>
                </c:pt>
                <c:pt idx="1398">
                  <c:v>3.1949998628988299E-6</c:v>
                </c:pt>
                <c:pt idx="1399">
                  <c:v>3.2349998946301601E-6</c:v>
                </c:pt>
                <c:pt idx="1400">
                  <c:v>3.2550001378694998E-6</c:v>
                </c:pt>
                <c:pt idx="1401">
                  <c:v>3.2700002066121602E-6</c:v>
                </c:pt>
                <c:pt idx="1402">
                  <c:v>3.2799998734844802E-6</c:v>
                </c:pt>
                <c:pt idx="1403">
                  <c:v>3.3050000638468102E-6</c:v>
                </c:pt>
                <c:pt idx="1404">
                  <c:v>3.3200001325894799E-6</c:v>
                </c:pt>
                <c:pt idx="1405">
                  <c:v>3.33999992108147E-6</c:v>
                </c:pt>
                <c:pt idx="1406">
                  <c:v>3.33999992108147E-6</c:v>
                </c:pt>
                <c:pt idx="1407">
                  <c:v>3.3650001114438E-6</c:v>
                </c:pt>
                <c:pt idx="1408">
                  <c:v>3.3750002330634701E-6</c:v>
                </c:pt>
                <c:pt idx="1409">
                  <c:v>3.4000004234258001E-6</c:v>
                </c:pt>
                <c:pt idx="1410">
                  <c:v>3.4200002119177902E-6</c:v>
                </c:pt>
                <c:pt idx="1411">
                  <c:v>3.4250001590407898E-6</c:v>
                </c:pt>
                <c:pt idx="1412">
                  <c:v>3.4299998787901102E-6</c:v>
                </c:pt>
                <c:pt idx="1413">
                  <c:v>3.4449999475327701E-6</c:v>
                </c:pt>
                <c:pt idx="1414">
                  <c:v>3.4550000691524402E-6</c:v>
                </c:pt>
                <c:pt idx="1415">
                  <c:v>3.4650001907721098E-6</c:v>
                </c:pt>
                <c:pt idx="1416">
                  <c:v>3.4899996990134199E-6</c:v>
                </c:pt>
                <c:pt idx="1417">
                  <c:v>3.5199998364987499E-6</c:v>
                </c:pt>
                <c:pt idx="1418">
                  <c:v>3.5250000109954199E-6</c:v>
                </c:pt>
                <c:pt idx="1419">
                  <c:v>3.5250000109954199E-6</c:v>
                </c:pt>
                <c:pt idx="1420">
                  <c:v>3.5250000109954199E-6</c:v>
                </c:pt>
                <c:pt idx="1421">
                  <c:v>3.52999995811842E-6</c:v>
                </c:pt>
                <c:pt idx="1422">
                  <c:v>3.53999962499074E-6</c:v>
                </c:pt>
                <c:pt idx="1423">
                  <c:v>3.5499997466104101E-6</c:v>
                </c:pt>
                <c:pt idx="1424">
                  <c:v>3.5499997466104101E-6</c:v>
                </c:pt>
                <c:pt idx="1425">
                  <c:v>3.56999998984974E-6</c:v>
                </c:pt>
                <c:pt idx="1426">
                  <c:v>3.56999998984974E-6</c:v>
                </c:pt>
                <c:pt idx="1427">
                  <c:v>3.5899997783417301E-6</c:v>
                </c:pt>
                <c:pt idx="1428">
                  <c:v>3.5849996038450601E-6</c:v>
                </c:pt>
                <c:pt idx="1429">
                  <c:v>3.6099997942073901E-6</c:v>
                </c:pt>
                <c:pt idx="1430">
                  <c:v>3.6199999158270602E-6</c:v>
                </c:pt>
                <c:pt idx="1431">
                  <c:v>3.6199999158270602E-6</c:v>
                </c:pt>
                <c:pt idx="1432">
                  <c:v>3.6199999158270602E-6</c:v>
                </c:pt>
                <c:pt idx="1433">
                  <c:v>3.6249998629500598E-6</c:v>
                </c:pt>
                <c:pt idx="1434">
                  <c:v>3.6349999845697299E-6</c:v>
                </c:pt>
                <c:pt idx="1435">
                  <c:v>3.6449996514420402E-6</c:v>
                </c:pt>
                <c:pt idx="1436">
                  <c:v>3.6499998259387199E-6</c:v>
                </c:pt>
                <c:pt idx="1437">
                  <c:v>3.6499998259387199E-6</c:v>
                </c:pt>
                <c:pt idx="1438">
                  <c:v>3.6549997730617098E-6</c:v>
                </c:pt>
                <c:pt idx="1439">
                  <c:v>3.6649998946813799E-6</c:v>
                </c:pt>
                <c:pt idx="1440">
                  <c:v>3.65999994755839E-6</c:v>
                </c:pt>
                <c:pt idx="1441">
                  <c:v>3.6649998946813799E-6</c:v>
                </c:pt>
                <c:pt idx="1442">
                  <c:v>3.6699998418043799E-6</c:v>
                </c:pt>
                <c:pt idx="1443">
                  <c:v>3.6699998418043799E-6</c:v>
                </c:pt>
                <c:pt idx="1444">
                  <c:v>3.6699998418043799E-6</c:v>
                </c:pt>
                <c:pt idx="1445">
                  <c:v>3.6750000163010499E-6</c:v>
                </c:pt>
                <c:pt idx="1446">
                  <c:v>3.6750000163010499E-6</c:v>
                </c:pt>
                <c:pt idx="1447">
                  <c:v>3.6750000163010499E-6</c:v>
                </c:pt>
                <c:pt idx="1448">
                  <c:v>3.6750000163010499E-6</c:v>
                </c:pt>
                <c:pt idx="1449">
                  <c:v>3.68500013792072E-6</c:v>
                </c:pt>
                <c:pt idx="1450">
                  <c:v>3.67999996342405E-6</c:v>
                </c:pt>
                <c:pt idx="1451">
                  <c:v>3.67999996342405E-6</c:v>
                </c:pt>
                <c:pt idx="1452">
                  <c:v>3.67999996342405E-6</c:v>
                </c:pt>
                <c:pt idx="1453">
                  <c:v>3.68500013792072E-6</c:v>
                </c:pt>
                <c:pt idx="1454">
                  <c:v>3.67999996342405E-6</c:v>
                </c:pt>
                <c:pt idx="1455">
                  <c:v>3.68500013792072E-6</c:v>
                </c:pt>
                <c:pt idx="1456">
                  <c:v>3.68500013792072E-6</c:v>
                </c:pt>
                <c:pt idx="1457">
                  <c:v>3.68500013792072E-6</c:v>
                </c:pt>
                <c:pt idx="1458">
                  <c:v>3.68500013792072E-6</c:v>
                </c:pt>
                <c:pt idx="1459">
                  <c:v>3.68500013792072E-6</c:v>
                </c:pt>
                <c:pt idx="1460">
                  <c:v>3.68500013792072E-6</c:v>
                </c:pt>
                <c:pt idx="1461">
                  <c:v>3.68500013792072E-6</c:v>
                </c:pt>
                <c:pt idx="1462">
                  <c:v>3.67999996342405E-6</c:v>
                </c:pt>
                <c:pt idx="1463">
                  <c:v>3.6750000163010499E-6</c:v>
                </c:pt>
                <c:pt idx="1464">
                  <c:v>3.67999996342405E-6</c:v>
                </c:pt>
                <c:pt idx="1465">
                  <c:v>3.67999996342405E-6</c:v>
                </c:pt>
                <c:pt idx="1466">
                  <c:v>3.67999996342405E-6</c:v>
                </c:pt>
                <c:pt idx="1467">
                  <c:v>3.67999996342405E-6</c:v>
                </c:pt>
                <c:pt idx="1468">
                  <c:v>3.67999996342405E-6</c:v>
                </c:pt>
                <c:pt idx="1469">
                  <c:v>3.6750000163010499E-6</c:v>
                </c:pt>
                <c:pt idx="1470">
                  <c:v>3.67999996342405E-6</c:v>
                </c:pt>
                <c:pt idx="1471">
                  <c:v>3.6699998418043799E-6</c:v>
                </c:pt>
                <c:pt idx="1472">
                  <c:v>3.6649998946813799E-6</c:v>
                </c:pt>
                <c:pt idx="1473">
                  <c:v>3.6699998418043799E-6</c:v>
                </c:pt>
                <c:pt idx="1474">
                  <c:v>3.6699998418043799E-6</c:v>
                </c:pt>
                <c:pt idx="1475">
                  <c:v>3.6699998418043799E-6</c:v>
                </c:pt>
                <c:pt idx="1476">
                  <c:v>3.6649998946813799E-6</c:v>
                </c:pt>
                <c:pt idx="1477">
                  <c:v>3.6649998946813799E-6</c:v>
                </c:pt>
                <c:pt idx="1478">
                  <c:v>3.6600001749320599E-6</c:v>
                </c:pt>
                <c:pt idx="1479">
                  <c:v>3.6600001749320599E-6</c:v>
                </c:pt>
                <c:pt idx="1480">
                  <c:v>3.6550002278090599E-6</c:v>
                </c:pt>
                <c:pt idx="1481">
                  <c:v>3.6500000533123899E-6</c:v>
                </c:pt>
                <c:pt idx="1482">
                  <c:v>3.6500000533123899E-6</c:v>
                </c:pt>
                <c:pt idx="1483">
                  <c:v>3.6500000533123899E-6</c:v>
                </c:pt>
                <c:pt idx="1484">
                  <c:v>3.6450001061894E-6</c:v>
                </c:pt>
                <c:pt idx="1485">
                  <c:v>3.6349999845697299E-6</c:v>
                </c:pt>
                <c:pt idx="1486">
                  <c:v>3.6400001590663999E-6</c:v>
                </c:pt>
                <c:pt idx="1487">
                  <c:v>3.6249998629500598E-6</c:v>
                </c:pt>
                <c:pt idx="1488">
                  <c:v>3.6249998629500598E-6</c:v>
                </c:pt>
                <c:pt idx="1489">
                  <c:v>3.6249998629500598E-6</c:v>
                </c:pt>
                <c:pt idx="1490">
                  <c:v>3.6249998629500598E-6</c:v>
                </c:pt>
                <c:pt idx="1491">
                  <c:v>3.6149999687040601E-6</c:v>
                </c:pt>
                <c:pt idx="1492">
                  <c:v>3.6099997942073901E-6</c:v>
                </c:pt>
                <c:pt idx="1493">
                  <c:v>4.1299999793409302E-6</c:v>
                </c:pt>
                <c:pt idx="1494">
                  <c:v>3.6199999158270602E-6</c:v>
                </c:pt>
                <c:pt idx="1495">
                  <c:v>3.6149999687040601E-6</c:v>
                </c:pt>
                <c:pt idx="1496">
                  <c:v>3.6099997942073901E-6</c:v>
                </c:pt>
                <c:pt idx="1497">
                  <c:v>3.6099997942073901E-6</c:v>
                </c:pt>
                <c:pt idx="1498">
                  <c:v>3.6199999158270602E-6</c:v>
                </c:pt>
                <c:pt idx="1499">
                  <c:v>3.6249998629500598E-6</c:v>
                </c:pt>
                <c:pt idx="1500">
                  <c:v>3.6300000374467298E-6</c:v>
                </c:pt>
                <c:pt idx="1501">
                  <c:v>3.6500000533123899E-6</c:v>
                </c:pt>
                <c:pt idx="1502">
                  <c:v>3.6649998946813799E-6</c:v>
                </c:pt>
                <c:pt idx="1503">
                  <c:v>3.67999996342405E-6</c:v>
                </c:pt>
                <c:pt idx="1504">
                  <c:v>3.6999997519160299E-6</c:v>
                </c:pt>
                <c:pt idx="1505">
                  <c:v>3.7350000638980402E-6</c:v>
                </c:pt>
                <c:pt idx="1506">
                  <c:v>3.7950001114950202E-6</c:v>
                </c:pt>
                <c:pt idx="1507">
                  <c:v>3.7750000956293602E-6</c:v>
                </c:pt>
                <c:pt idx="1508">
                  <c:v>3.8000002859916999E-6</c:v>
                </c:pt>
                <c:pt idx="1509">
                  <c:v>3.8200005292310303E-6</c:v>
                </c:pt>
                <c:pt idx="1510">
                  <c:v>3.8500006667163604E-6</c:v>
                </c:pt>
                <c:pt idx="1511">
                  <c:v>3.8900002437003397E-6</c:v>
                </c:pt>
                <c:pt idx="1512">
                  <c:v>3.9050000850693297E-6</c:v>
                </c:pt>
                <c:pt idx="1513">
                  <c:v>3.9300002754316597E-6</c:v>
                </c:pt>
                <c:pt idx="1514">
                  <c:v>3.9800002014089799E-6</c:v>
                </c:pt>
                <c:pt idx="1515">
                  <c:v>4.0049999370239599E-6</c:v>
                </c:pt>
                <c:pt idx="1516">
                  <c:v>4.0449999687552901E-6</c:v>
                </c:pt>
                <c:pt idx="1517">
                  <c:v>4.0850000004866101E-6</c:v>
                </c:pt>
                <c:pt idx="1518">
                  <c:v>4.1149996832245902E-6</c:v>
                </c:pt>
                <c:pt idx="1519">
                  <c:v>4.1650000639492604E-6</c:v>
                </c:pt>
                <c:pt idx="1520">
                  <c:v>4.1949997466872404E-6</c:v>
                </c:pt>
                <c:pt idx="1521">
                  <c:v>4.2199999370495704E-6</c:v>
                </c:pt>
                <c:pt idx="1522">
                  <c:v>4.2700003177742398E-6</c:v>
                </c:pt>
                <c:pt idx="1523">
                  <c:v>4.3200002437515599E-6</c:v>
                </c:pt>
                <c:pt idx="1524">
                  <c:v>4.36499976785853E-6</c:v>
                </c:pt>
                <c:pt idx="1525">
                  <c:v>4.4100002014602001E-6</c:v>
                </c:pt>
                <c:pt idx="1526">
                  <c:v>4.4450002860685302E-6</c:v>
                </c:pt>
                <c:pt idx="1527">
                  <c:v>4.4999992496741402E-6</c:v>
                </c:pt>
                <c:pt idx="1528">
                  <c:v>4.5449996832758104E-6</c:v>
                </c:pt>
                <c:pt idx="1529">
                  <c:v>4.5799997678841396E-6</c:v>
                </c:pt>
                <c:pt idx="1530">
                  <c:v>4.6649997784697899E-6</c:v>
                </c:pt>
                <c:pt idx="1531">
                  <c:v>4.6999998630781099E-6</c:v>
                </c:pt>
                <c:pt idx="1532">
                  <c:v>4.7649996304244201E-6</c:v>
                </c:pt>
                <c:pt idx="1533">
                  <c:v>4.8149995564017402E-6</c:v>
                </c:pt>
                <c:pt idx="1534">
                  <c:v>4.8699998842494097E-6</c:v>
                </c:pt>
                <c:pt idx="1535">
                  <c:v>4.9200002649740697E-6</c:v>
                </c:pt>
                <c:pt idx="1536">
                  <c:v>4.9700001909513899E-6</c:v>
                </c:pt>
                <c:pt idx="1537">
                  <c:v>5.02000057167606E-6</c:v>
                </c:pt>
                <c:pt idx="1538">
                  <c:v>5.0600006034073801E-6</c:v>
                </c:pt>
                <c:pt idx="1539">
                  <c:v>5.1249999160063402E-6</c:v>
                </c:pt>
                <c:pt idx="1540">
                  <c:v>5.1699998948606603E-6</c:v>
                </c:pt>
                <c:pt idx="1541">
                  <c:v>5.2349992074596196E-6</c:v>
                </c:pt>
                <c:pt idx="1542">
                  <c:v>5.2799996410612897E-6</c:v>
                </c:pt>
                <c:pt idx="1543">
                  <c:v>5.34999981027795E-6</c:v>
                </c:pt>
                <c:pt idx="1544">
                  <c:v>5.4199999794946001E-6</c:v>
                </c:pt>
                <c:pt idx="1545">
                  <c:v>5.4850002015882603E-6</c:v>
                </c:pt>
                <c:pt idx="1546">
                  <c:v>5.5350001275655797E-6</c:v>
                </c:pt>
                <c:pt idx="1547">
                  <c:v>5.5899995459185397E-6</c:v>
                </c:pt>
                <c:pt idx="1548">
                  <c:v>5.68999985262053E-6</c:v>
                </c:pt>
                <c:pt idx="1549">
                  <c:v>5.7450001804681901E-6</c:v>
                </c:pt>
                <c:pt idx="1550">
                  <c:v>5.8150003496848504E-6</c:v>
                </c:pt>
                <c:pt idx="1551">
                  <c:v>5.8900004660244997E-6</c:v>
                </c:pt>
                <c:pt idx="1552">
                  <c:v>5.9600001804937998E-6</c:v>
                </c:pt>
                <c:pt idx="1553">
                  <c:v>6.0200000007171099E-6</c:v>
                </c:pt>
                <c:pt idx="1554">
                  <c:v>6.1049991018080601E-6</c:v>
                </c:pt>
                <c:pt idx="1555">
                  <c:v>6.1849991652707104E-6</c:v>
                </c:pt>
                <c:pt idx="1556">
                  <c:v>6.2449989854940196E-6</c:v>
                </c:pt>
                <c:pt idx="1557">
                  <c:v>6.3299994508270098E-6</c:v>
                </c:pt>
                <c:pt idx="1558">
                  <c:v>6.3950001276680201E-6</c:v>
                </c:pt>
                <c:pt idx="1559">
                  <c:v>6.4799996835063203E-6</c:v>
                </c:pt>
                <c:pt idx="1560">
                  <c:v>6.5600006564636698E-6</c:v>
                </c:pt>
                <c:pt idx="1561">
                  <c:v>6.6650013650360001E-6</c:v>
                </c:pt>
                <c:pt idx="1562">
                  <c:v>6.7250002757646101E-6</c:v>
                </c:pt>
                <c:pt idx="1563">
                  <c:v>6.8150002334732503E-6</c:v>
                </c:pt>
                <c:pt idx="1564">
                  <c:v>6.8950002969358997E-6</c:v>
                </c:pt>
                <c:pt idx="1565">
                  <c:v>6.9799993980268397E-6</c:v>
                </c:pt>
                <c:pt idx="1566">
                  <c:v>7.05999991623684E-6</c:v>
                </c:pt>
                <c:pt idx="1567">
                  <c:v>7.1349991230817901E-6</c:v>
                </c:pt>
                <c:pt idx="1568">
                  <c:v>7.2049997470457996E-6</c:v>
                </c:pt>
                <c:pt idx="1569">
                  <c:v>7.3049995990004297E-6</c:v>
                </c:pt>
                <c:pt idx="1570">
                  <c:v>7.3900000643334301E-6</c:v>
                </c:pt>
                <c:pt idx="1571">
                  <c:v>7.4650001806730802E-6</c:v>
                </c:pt>
                <c:pt idx="1572">
                  <c:v>7.5500001912587297E-6</c:v>
                </c:pt>
                <c:pt idx="1573">
                  <c:v>7.6500000432133607E-6</c:v>
                </c:pt>
                <c:pt idx="1574">
                  <c:v>7.72499970480566E-6</c:v>
                </c:pt>
                <c:pt idx="1575">
                  <c:v>7.8549992394982803E-6</c:v>
                </c:pt>
                <c:pt idx="1576">
                  <c:v>7.9049996202229505E-6</c:v>
                </c:pt>
                <c:pt idx="1577">
                  <c:v>8.0049994721775807E-6</c:v>
                </c:pt>
                <c:pt idx="1578">
                  <c:v>8.0449990491615608E-6</c:v>
                </c:pt>
                <c:pt idx="1579">
                  <c:v>8.06999923952389E-6</c:v>
                </c:pt>
                <c:pt idx="1580">
                  <c:v>8.1150001278729093E-6</c:v>
                </c:pt>
                <c:pt idx="1581">
                  <c:v>8.1400003182352504E-6</c:v>
                </c:pt>
                <c:pt idx="1582">
                  <c:v>8.1400003182352504E-6</c:v>
                </c:pt>
                <c:pt idx="1583">
                  <c:v>8.1750004028435796E-6</c:v>
                </c:pt>
                <c:pt idx="1584">
                  <c:v>8.1700000009732304E-6</c:v>
                </c:pt>
                <c:pt idx="1585">
                  <c:v>8.1900006989599206E-6</c:v>
                </c:pt>
                <c:pt idx="1586">
                  <c:v>8.2300002759438906E-6</c:v>
                </c:pt>
                <c:pt idx="1587">
                  <c:v>8.2050000855815597E-6</c:v>
                </c:pt>
                <c:pt idx="1588">
                  <c:v>8.2249998740735396E-6</c:v>
                </c:pt>
                <c:pt idx="1589">
                  <c:v>8.2149999798275496E-6</c:v>
                </c:pt>
                <c:pt idx="1590">
                  <c:v>8.2300002759438906E-6</c:v>
                </c:pt>
                <c:pt idx="1591">
                  <c:v>8.2400001701898805E-6</c:v>
                </c:pt>
                <c:pt idx="1592">
                  <c:v>8.2149999798275496E-6</c:v>
                </c:pt>
                <c:pt idx="1593">
                  <c:v>8.2050000855815597E-6</c:v>
                </c:pt>
                <c:pt idx="1594">
                  <c:v>8.1899997894652103E-6</c:v>
                </c:pt>
                <c:pt idx="1595">
                  <c:v>8.2099995779572004E-6</c:v>
                </c:pt>
                <c:pt idx="1596">
                  <c:v>8.2050000855815597E-6</c:v>
                </c:pt>
                <c:pt idx="1597">
                  <c:v>8.1900006989599206E-6</c:v>
                </c:pt>
                <c:pt idx="1598">
                  <c:v>8.1750004028435796E-6</c:v>
                </c:pt>
                <c:pt idx="1599">
                  <c:v>8.1750004028435796E-6</c:v>
                </c:pt>
                <c:pt idx="1600">
                  <c:v>8.1500002124812403E-6</c:v>
                </c:pt>
                <c:pt idx="1601">
                  <c:v>8.1600001067272303E-6</c:v>
                </c:pt>
                <c:pt idx="1602">
                  <c:v>8.2300002759438906E-6</c:v>
                </c:pt>
                <c:pt idx="1603">
                  <c:v>8.2750002547982098E-6</c:v>
                </c:pt>
                <c:pt idx="1604">
                  <c:v>8.35500031826086E-6</c:v>
                </c:pt>
                <c:pt idx="1605">
                  <c:v>8.4200009951018694E-6</c:v>
                </c:pt>
                <c:pt idx="1606">
                  <c:v>8.4850007624481805E-6</c:v>
                </c:pt>
                <c:pt idx="1607">
                  <c:v>8.5600004240404798E-6</c:v>
                </c:pt>
                <c:pt idx="1608">
                  <c:v>8.6199997895164398E-6</c:v>
                </c:pt>
                <c:pt idx="1609">
                  <c:v>8.69000086822779E-6</c:v>
                </c:pt>
                <c:pt idx="1610">
                  <c:v>8.7999997049337202E-6</c:v>
                </c:pt>
                <c:pt idx="1611">
                  <c:v>8.8850010797614198E-6</c:v>
                </c:pt>
                <c:pt idx="1612">
                  <c:v>9.0400008048163693E-6</c:v>
                </c:pt>
                <c:pt idx="1613">
                  <c:v>9.1650008471333405E-6</c:v>
                </c:pt>
                <c:pt idx="1614">
                  <c:v>9.2600002972176298E-6</c:v>
                </c:pt>
                <c:pt idx="1615">
                  <c:v>9.3749995357939008E-6</c:v>
                </c:pt>
                <c:pt idx="1616">
                  <c:v>9.4849992819945294E-6</c:v>
                </c:pt>
                <c:pt idx="1617">
                  <c:v>9.6049998319358497E-6</c:v>
                </c:pt>
                <c:pt idx="1618">
                  <c:v>9.8100008472101695E-6</c:v>
                </c:pt>
                <c:pt idx="1619">
                  <c:v>9.9299995781620897E-6</c:v>
                </c:pt>
                <c:pt idx="1620">
                  <c:v>1.01600007837987E-5</c:v>
                </c:pt>
                <c:pt idx="1621">
                  <c:v>1.02750009318697E-5</c:v>
                </c:pt>
                <c:pt idx="1622">
                  <c:v>1.0375000783824299E-5</c:v>
                </c:pt>
                <c:pt idx="1623">
                  <c:v>1.0490000931895301E-5</c:v>
                </c:pt>
                <c:pt idx="1624">
                  <c:v>1.0650000149325899E-5</c:v>
                </c:pt>
                <c:pt idx="1625">
                  <c:v>1.08000003820052E-5</c:v>
                </c:pt>
                <c:pt idx="1626">
                  <c:v>1.1000000085914501E-5</c:v>
                </c:pt>
                <c:pt idx="1627">
                  <c:v>1.11600002128398E-5</c:v>
                </c:pt>
                <c:pt idx="1628">
                  <c:v>1.12950001494027E-5</c:v>
                </c:pt>
                <c:pt idx="1629">
                  <c:v>1.1384999197616701E-5</c:v>
                </c:pt>
                <c:pt idx="1630">
                  <c:v>1.15749999167746E-5</c:v>
                </c:pt>
                <c:pt idx="1631">
                  <c:v>1.1695000466716E-5</c:v>
                </c:pt>
                <c:pt idx="1632">
                  <c:v>1.19750011435826E-5</c:v>
                </c:pt>
                <c:pt idx="1633">
                  <c:v>1.20450013127992E-5</c:v>
                </c:pt>
                <c:pt idx="1634">
                  <c:v>1.22000010378542E-5</c:v>
                </c:pt>
                <c:pt idx="1635">
                  <c:v>1.23500012705335E-5</c:v>
                </c:pt>
                <c:pt idx="1636">
                  <c:v>1.2500000593718101E-5</c:v>
                </c:pt>
                <c:pt idx="1637">
                  <c:v>1.2800000149582E-5</c:v>
                </c:pt>
                <c:pt idx="1638">
                  <c:v>1.2900000911031299E-5</c:v>
                </c:pt>
                <c:pt idx="1639">
                  <c:v>1.2999999853491301E-5</c:v>
                </c:pt>
                <c:pt idx="1640">
                  <c:v>1.31000006149406E-5</c:v>
                </c:pt>
                <c:pt idx="1641">
                  <c:v>1.3400000170804499E-5</c:v>
                </c:pt>
                <c:pt idx="1642">
                  <c:v>1.35999998747138E-5</c:v>
                </c:pt>
                <c:pt idx="1643">
                  <c:v>1.3750001016887801E-5</c:v>
                </c:pt>
                <c:pt idx="1644">
                  <c:v>1.38000013976125E-5</c:v>
                </c:pt>
                <c:pt idx="1645">
                  <c:v>1.40500005727517E-5</c:v>
                </c:pt>
                <c:pt idx="1646">
                  <c:v>1.41000009534764E-5</c:v>
                </c:pt>
                <c:pt idx="1647">
                  <c:v>1.4400000509340301E-5</c:v>
                </c:pt>
                <c:pt idx="1648">
                  <c:v>1.4650000593974201E-5</c:v>
                </c:pt>
                <c:pt idx="1649">
                  <c:v>1.47500004459288E-5</c:v>
                </c:pt>
                <c:pt idx="1650">
                  <c:v>1.47500004459288E-5</c:v>
                </c:pt>
                <c:pt idx="1651">
                  <c:v>1.47500004459288E-5</c:v>
                </c:pt>
                <c:pt idx="1652">
                  <c:v>1.47500004459288E-5</c:v>
                </c:pt>
                <c:pt idx="1653">
                  <c:v>1.47000009746989E-5</c:v>
                </c:pt>
                <c:pt idx="1654">
                  <c:v>1.47000009746989E-5</c:v>
                </c:pt>
                <c:pt idx="1655">
                  <c:v>1.47000009746989E-5</c:v>
                </c:pt>
                <c:pt idx="1656">
                  <c:v>1.4650000593974201E-5</c:v>
                </c:pt>
                <c:pt idx="1657">
                  <c:v>1.4650000593974201E-5</c:v>
                </c:pt>
                <c:pt idx="1658">
                  <c:v>1.4650000593974201E-5</c:v>
                </c:pt>
                <c:pt idx="1659">
                  <c:v>1.4500001270789601E-5</c:v>
                </c:pt>
                <c:pt idx="1660">
                  <c:v>1.4400000509340301E-5</c:v>
                </c:pt>
                <c:pt idx="1661">
                  <c:v>1.43000015668803E-5</c:v>
                </c:pt>
                <c:pt idx="1662">
                  <c:v>1.4150000424706299E-5</c:v>
                </c:pt>
                <c:pt idx="1663">
                  <c:v>1.41000009534764E-5</c:v>
                </c:pt>
                <c:pt idx="1664">
                  <c:v>1.41000009534764E-5</c:v>
                </c:pt>
                <c:pt idx="1665">
                  <c:v>1.40500005727517E-5</c:v>
                </c:pt>
                <c:pt idx="1666">
                  <c:v>1.40500005727517E-5</c:v>
                </c:pt>
                <c:pt idx="1667">
                  <c:v>1.40500005727517E-5</c:v>
                </c:pt>
                <c:pt idx="1668">
                  <c:v>1.40500005727517E-5</c:v>
                </c:pt>
                <c:pt idx="1669">
                  <c:v>1.4000000192027001E-5</c:v>
                </c:pt>
                <c:pt idx="1670">
                  <c:v>1.39500016302918E-5</c:v>
                </c:pt>
                <c:pt idx="1671">
                  <c:v>1.38500017783371E-5</c:v>
                </c:pt>
                <c:pt idx="1672">
                  <c:v>1.38000013976125E-5</c:v>
                </c:pt>
                <c:pt idx="1673">
                  <c:v>1.38000013976125E-5</c:v>
                </c:pt>
                <c:pt idx="1674">
                  <c:v>1.3750001016887801E-5</c:v>
                </c:pt>
                <c:pt idx="1675">
                  <c:v>1.3650000255438399E-5</c:v>
                </c:pt>
                <c:pt idx="1676">
                  <c:v>1.3549999493989099E-5</c:v>
                </c:pt>
                <c:pt idx="1677">
                  <c:v>1.34500005515292E-5</c:v>
                </c:pt>
                <c:pt idx="1678">
                  <c:v>1.33499997900798E-5</c:v>
                </c:pt>
                <c:pt idx="1679">
                  <c:v>1.33000012283446E-5</c:v>
                </c:pt>
                <c:pt idx="1680">
                  <c:v>1.3150000086170599E-5</c:v>
                </c:pt>
                <c:pt idx="1681">
                  <c:v>1.31000006149406E-5</c:v>
                </c:pt>
                <c:pt idx="1682">
                  <c:v>1.31000006149406E-5</c:v>
                </c:pt>
                <c:pt idx="1683">
                  <c:v>1.30500002342159E-5</c:v>
                </c:pt>
                <c:pt idx="1684">
                  <c:v>1.30500002342159E-5</c:v>
                </c:pt>
                <c:pt idx="1685">
                  <c:v>1.2950001291756E-5</c:v>
                </c:pt>
                <c:pt idx="1686">
                  <c:v>1.2950001291756E-5</c:v>
                </c:pt>
                <c:pt idx="1687">
                  <c:v>1.2900000911031299E-5</c:v>
                </c:pt>
                <c:pt idx="1688">
                  <c:v>1.2900000911031299E-5</c:v>
                </c:pt>
                <c:pt idx="1689">
                  <c:v>1.28500005303067E-5</c:v>
                </c:pt>
                <c:pt idx="1690">
                  <c:v>1.27000002976274E-5</c:v>
                </c:pt>
                <c:pt idx="1691">
                  <c:v>1.2599999536178E-5</c:v>
                </c:pt>
                <c:pt idx="1692">
                  <c:v>1.25500009744428E-5</c:v>
                </c:pt>
                <c:pt idx="1693">
                  <c:v>1.2399999832268799E-5</c:v>
                </c:pt>
                <c:pt idx="1694">
                  <c:v>1.23500012705335E-5</c:v>
                </c:pt>
                <c:pt idx="1695">
                  <c:v>1.23000008898088E-5</c:v>
                </c:pt>
                <c:pt idx="1696">
                  <c:v>1.23000008898088E-5</c:v>
                </c:pt>
                <c:pt idx="1697">
                  <c:v>1.22000010378542E-5</c:v>
                </c:pt>
                <c:pt idx="1698">
                  <c:v>1.21950015454785E-5</c:v>
                </c:pt>
                <c:pt idx="1699">
                  <c:v>1.2145001164753899E-5</c:v>
                </c:pt>
                <c:pt idx="1700">
                  <c:v>1.20900012916536E-5</c:v>
                </c:pt>
                <c:pt idx="1701">
                  <c:v>1.20400018204236E-5</c:v>
                </c:pt>
                <c:pt idx="1702">
                  <c:v>1.2030001016682899E-5</c:v>
                </c:pt>
                <c:pt idx="1703">
                  <c:v>1.1985001037828601E-5</c:v>
                </c:pt>
                <c:pt idx="1704">
                  <c:v>1.19200012704823E-5</c:v>
                </c:pt>
                <c:pt idx="1705">
                  <c:v>1.1865000487887301E-5</c:v>
                </c:pt>
                <c:pt idx="1706">
                  <c:v>1.18050002129166E-5</c:v>
                </c:pt>
                <c:pt idx="1707">
                  <c:v>1.1754999832191901E-5</c:v>
                </c:pt>
                <c:pt idx="1708">
                  <c:v>1.16900000648456E-5</c:v>
                </c:pt>
                <c:pt idx="1709">
                  <c:v>1.15749999167746E-5</c:v>
                </c:pt>
                <c:pt idx="1710">
                  <c:v>1.15650000225286E-5</c:v>
                </c:pt>
                <c:pt idx="1711">
                  <c:v>1.14499998744577E-5</c:v>
                </c:pt>
                <c:pt idx="1712">
                  <c:v>1.14399999802117E-5</c:v>
                </c:pt>
                <c:pt idx="1713">
                  <c:v>1.14300000859657E-5</c:v>
                </c:pt>
                <c:pt idx="1714">
                  <c:v>1.1369999810995001E-5</c:v>
                </c:pt>
                <c:pt idx="1715">
                  <c:v>1.13549995148787E-5</c:v>
                </c:pt>
                <c:pt idx="1716">
                  <c:v>1.1244999768678001E-5</c:v>
                </c:pt>
                <c:pt idx="1717">
                  <c:v>1.12300003820564E-5</c:v>
                </c:pt>
                <c:pt idx="1718">
                  <c:v>1.11600002128398E-5</c:v>
                </c:pt>
                <c:pt idx="1719">
                  <c:v>1.1139999514853099E-5</c:v>
                </c:pt>
                <c:pt idx="1720">
                  <c:v>1.10849996417528E-5</c:v>
                </c:pt>
                <c:pt idx="1721">
                  <c:v>1.10649998532608E-5</c:v>
                </c:pt>
                <c:pt idx="1722">
                  <c:v>1.0994999684044101E-5</c:v>
                </c:pt>
                <c:pt idx="1723">
                  <c:v>1.09749998955521E-5</c:v>
                </c:pt>
                <c:pt idx="1724">
                  <c:v>1.0865000149351501E-5</c:v>
                </c:pt>
                <c:pt idx="1725">
                  <c:v>1.0730000212788501E-5</c:v>
                </c:pt>
                <c:pt idx="1726">
                  <c:v>1.0645000656950199E-5</c:v>
                </c:pt>
                <c:pt idx="1727">
                  <c:v>1.05950002762256E-5</c:v>
                </c:pt>
                <c:pt idx="1728">
                  <c:v>1.05700000858632E-5</c:v>
                </c:pt>
                <c:pt idx="1729">
                  <c:v>1.05550006992416E-5</c:v>
                </c:pt>
                <c:pt idx="1730">
                  <c:v>1.0480000128154601E-5</c:v>
                </c:pt>
                <c:pt idx="1731">
                  <c:v>1.04200016721733E-5</c:v>
                </c:pt>
                <c:pt idx="1732">
                  <c:v>1.0390001079940699E-5</c:v>
                </c:pt>
                <c:pt idx="1733">
                  <c:v>1.0365000889578301E-5</c:v>
                </c:pt>
                <c:pt idx="1734">
                  <c:v>1.0300001122232E-5</c:v>
                </c:pt>
                <c:pt idx="1735">
                  <c:v>1.0270001439494E-5</c:v>
                </c:pt>
                <c:pt idx="1736">
                  <c:v>1.02050016721477E-5</c:v>
                </c:pt>
                <c:pt idx="1737">
                  <c:v>1.0185000974161E-5</c:v>
                </c:pt>
                <c:pt idx="1738">
                  <c:v>1.0115000804944401E-5</c:v>
                </c:pt>
                <c:pt idx="1739">
                  <c:v>1.0090000614582E-5</c:v>
                </c:pt>
                <c:pt idx="1740">
                  <c:v>1.00750003184657E-5</c:v>
                </c:pt>
                <c:pt idx="1741">
                  <c:v>9.9599992609000697E-6</c:v>
                </c:pt>
                <c:pt idx="1742">
                  <c:v>9.8850005088024705E-6</c:v>
                </c:pt>
                <c:pt idx="1743">
                  <c:v>9.8500004241941497E-6</c:v>
                </c:pt>
                <c:pt idx="1744">
                  <c:v>9.7949996415991302E-6</c:v>
                </c:pt>
                <c:pt idx="1745">
                  <c:v>9.7649990493664501E-6</c:v>
                </c:pt>
                <c:pt idx="1746">
                  <c:v>9.75499915512045E-6</c:v>
                </c:pt>
                <c:pt idx="1747">
                  <c:v>9.6699995992821607E-6</c:v>
                </c:pt>
                <c:pt idx="1748">
                  <c:v>9.6149988166871396E-6</c:v>
                </c:pt>
                <c:pt idx="1749">
                  <c:v>9.5799996415735205E-6</c:v>
                </c:pt>
                <c:pt idx="1750">
                  <c:v>9.5549994512111795E-6</c:v>
                </c:pt>
                <c:pt idx="1751">
                  <c:v>9.4999995781108703E-6</c:v>
                </c:pt>
                <c:pt idx="1752">
                  <c:v>9.42999940889421E-6</c:v>
                </c:pt>
                <c:pt idx="1753">
                  <c:v>9.4149991127778708E-6</c:v>
                </c:pt>
                <c:pt idx="1754">
                  <c:v>9.3849994300398908E-6</c:v>
                </c:pt>
                <c:pt idx="1755">
                  <c:v>9.3599992396775599E-6</c:v>
                </c:pt>
                <c:pt idx="1756">
                  <c:v>9.2949994723312506E-6</c:v>
                </c:pt>
                <c:pt idx="1757">
                  <c:v>9.2800000857096098E-6</c:v>
                </c:pt>
                <c:pt idx="1758">
                  <c:v>9.2499994934769296E-6</c:v>
                </c:pt>
                <c:pt idx="1759">
                  <c:v>9.1849997261306203E-6</c:v>
                </c:pt>
                <c:pt idx="1760">
                  <c:v>9.1700003395089795E-6</c:v>
                </c:pt>
                <c:pt idx="1761">
                  <c:v>9.0950006779166802E-6</c:v>
                </c:pt>
                <c:pt idx="1762">
                  <c:v>9.0200010163243792E-6</c:v>
                </c:pt>
                <c:pt idx="1763">
                  <c:v>8.9950008259620501E-6</c:v>
                </c:pt>
                <c:pt idx="1764">
                  <c:v>8.9700006355997107E-6</c:v>
                </c:pt>
                <c:pt idx="1765">
                  <c:v>8.9600007413537208E-6</c:v>
                </c:pt>
                <c:pt idx="1766">
                  <c:v>8.9250006567453898E-6</c:v>
                </c:pt>
                <c:pt idx="1767">
                  <c:v>8.8950000645127097E-6</c:v>
                </c:pt>
                <c:pt idx="1768">
                  <c:v>8.8750002760207196E-6</c:v>
                </c:pt>
                <c:pt idx="1769">
                  <c:v>8.8550004875287397E-6</c:v>
                </c:pt>
                <c:pt idx="1770">
                  <c:v>8.8350006990367496E-6</c:v>
                </c:pt>
                <c:pt idx="1771">
                  <c:v>8.7000007624737901E-6</c:v>
                </c:pt>
                <c:pt idx="1772">
                  <c:v>8.6750005721114508E-6</c:v>
                </c:pt>
                <c:pt idx="1773">
                  <c:v>8.6500003817491199E-6</c:v>
                </c:pt>
                <c:pt idx="1774">
                  <c:v>8.64000048750313E-6</c:v>
                </c:pt>
                <c:pt idx="1775">
                  <c:v>8.6000009105191498E-6</c:v>
                </c:pt>
                <c:pt idx="1776">
                  <c:v>8.5700003182864697E-6</c:v>
                </c:pt>
                <c:pt idx="1777">
                  <c:v>8.5550000221701305E-6</c:v>
                </c:pt>
                <c:pt idx="1778">
                  <c:v>8.5150004451861605E-6</c:v>
                </c:pt>
                <c:pt idx="1779">
                  <c:v>8.4950006566941704E-6</c:v>
                </c:pt>
                <c:pt idx="1780">
                  <c:v>8.4650000644614903E-6</c:v>
                </c:pt>
                <c:pt idx="1781">
                  <c:v>8.4399998740991493E-6</c:v>
                </c:pt>
                <c:pt idx="1782">
                  <c:v>8.4149996837368201E-6</c:v>
                </c:pt>
                <c:pt idx="1783">
                  <c:v>8.3750010162475502E-6</c:v>
                </c:pt>
                <c:pt idx="1784">
                  <c:v>8.32500063552288E-6</c:v>
                </c:pt>
                <c:pt idx="1785">
                  <c:v>8.3000004451605407E-6</c:v>
                </c:pt>
                <c:pt idx="1786">
                  <c:v>8.2700007624225606E-6</c:v>
                </c:pt>
                <c:pt idx="1787">
                  <c:v>8.2500000644358806E-6</c:v>
                </c:pt>
                <c:pt idx="1788">
                  <c:v>8.2149999798275496E-6</c:v>
                </c:pt>
                <c:pt idx="1789">
                  <c:v>8.2000005932059105E-6</c:v>
                </c:pt>
                <c:pt idx="1790">
                  <c:v>8.1449998106108894E-6</c:v>
                </c:pt>
                <c:pt idx="1791">
                  <c:v>8.1099997260025702E-6</c:v>
                </c:pt>
                <c:pt idx="1792">
                  <c:v>8.0999998317565701E-6</c:v>
                </c:pt>
                <c:pt idx="1793">
                  <c:v>8.0549998529022492E-6</c:v>
                </c:pt>
                <c:pt idx="1794">
                  <c:v>8.0199997682939199E-6</c:v>
                </c:pt>
                <c:pt idx="1795">
                  <c:v>7.9799992818152498E-6</c:v>
                </c:pt>
                <c:pt idx="1796">
                  <c:v>7.9699993875692599E-6</c:v>
                </c:pt>
                <c:pt idx="1797">
                  <c:v>7.9250003182096407E-6</c:v>
                </c:pt>
                <c:pt idx="1798">
                  <c:v>7.8949997259769504E-6</c:v>
                </c:pt>
                <c:pt idx="1799">
                  <c:v>7.8549992394982803E-6</c:v>
                </c:pt>
                <c:pt idx="1800">
                  <c:v>7.8149996625143103E-6</c:v>
                </c:pt>
                <c:pt idx="1801">
                  <c:v>7.7900003816466694E-6</c:v>
                </c:pt>
                <c:pt idx="1802">
                  <c:v>7.7499998951679993E-6</c:v>
                </c:pt>
                <c:pt idx="1803">
                  <c:v>7.7300001066760092E-6</c:v>
                </c:pt>
                <c:pt idx="1804">
                  <c:v>7.6900005296920392E-6</c:v>
                </c:pt>
                <c:pt idx="1805">
                  <c:v>7.6650003393296999E-6</c:v>
                </c:pt>
                <c:pt idx="1806">
                  <c:v>7.6400001489673707E-6</c:v>
                </c:pt>
                <c:pt idx="1807">
                  <c:v>7.6100004662293898E-6</c:v>
                </c:pt>
                <c:pt idx="1808">
                  <c:v>7.5650000326277197E-6</c:v>
                </c:pt>
                <c:pt idx="1809">
                  <c:v>7.5399998422653804E-6</c:v>
                </c:pt>
                <c:pt idx="1810">
                  <c:v>7.5150005613977496E-6</c:v>
                </c:pt>
                <c:pt idx="1811">
                  <c:v>7.4750000749190804E-6</c:v>
                </c:pt>
                <c:pt idx="1812">
                  <c:v>7.4350000431877502E-6</c:v>
                </c:pt>
                <c:pt idx="1813">
                  <c:v>7.3949995567090801E-6</c:v>
                </c:pt>
                <c:pt idx="1814">
                  <c:v>7.37000027584144E-6</c:v>
                </c:pt>
                <c:pt idx="1815">
                  <c:v>7.35000003260211E-6</c:v>
                </c:pt>
                <c:pt idx="1816">
                  <c:v>7.3099995461234298E-6</c:v>
                </c:pt>
                <c:pt idx="1817">
                  <c:v>7.2799994086380997E-6</c:v>
                </c:pt>
                <c:pt idx="1818">
                  <c:v>7.2549992182757697E-6</c:v>
                </c:pt>
                <c:pt idx="1819">
                  <c:v>7.2100001489161497E-6</c:v>
                </c:pt>
                <c:pt idx="1820">
                  <c:v>7.2000002546701504E-6</c:v>
                </c:pt>
                <c:pt idx="1821">
                  <c:v>7.1650001700618296E-6</c:v>
                </c:pt>
                <c:pt idx="1822">
                  <c:v>7.1399999796994903E-6</c:v>
                </c:pt>
                <c:pt idx="1823">
                  <c:v>7.1249996835831502E-6</c:v>
                </c:pt>
                <c:pt idx="1824">
                  <c:v>7.07499930285848E-6</c:v>
                </c:pt>
                <c:pt idx="1825">
                  <c:v>7.0449991653731499E-6</c:v>
                </c:pt>
                <c:pt idx="1826">
                  <c:v>7.0099995355121698E-6</c:v>
                </c:pt>
                <c:pt idx="1827">
                  <c:v>6.9899992922728399E-6</c:v>
                </c:pt>
                <c:pt idx="1828">
                  <c:v>6.9600000642822099E-6</c:v>
                </c:pt>
                <c:pt idx="1829">
                  <c:v>6.9300003815442298E-6</c:v>
                </c:pt>
                <c:pt idx="1830">
                  <c:v>6.9000002440588998E-6</c:v>
                </c:pt>
                <c:pt idx="1831">
                  <c:v>6.8950002969358997E-6</c:v>
                </c:pt>
                <c:pt idx="1832">
                  <c:v>6.8500003180815796E-6</c:v>
                </c:pt>
                <c:pt idx="1833">
                  <c:v>6.8350004767125904E-6</c:v>
                </c:pt>
                <c:pt idx="1834">
                  <c:v>6.8100002863502502E-6</c:v>
                </c:pt>
                <c:pt idx="1835">
                  <c:v>6.7850000959879202E-6</c:v>
                </c:pt>
                <c:pt idx="1836">
                  <c:v>6.7500004661269401E-6</c:v>
                </c:pt>
                <c:pt idx="1837">
                  <c:v>6.7300002228876102E-6</c:v>
                </c:pt>
                <c:pt idx="1838">
                  <c:v>6.7100008891429701E-6</c:v>
                </c:pt>
                <c:pt idx="1839">
                  <c:v>6.67500080453464E-6</c:v>
                </c:pt>
                <c:pt idx="1840">
                  <c:v>6.6400002651789598E-6</c:v>
                </c:pt>
                <c:pt idx="1841">
                  <c:v>6.62500087855733E-6</c:v>
                </c:pt>
                <c:pt idx="1842">
                  <c:v>6.5900007939489999E-6</c:v>
                </c:pt>
                <c:pt idx="1843">
                  <c:v>6.5700005507096597E-6</c:v>
                </c:pt>
                <c:pt idx="1844">
                  <c:v>6.5500003074703196E-6</c:v>
                </c:pt>
                <c:pt idx="1845">
                  <c:v>6.5200010794796896E-6</c:v>
                </c:pt>
                <c:pt idx="1846">
                  <c:v>6.4900004872470104E-6</c:v>
                </c:pt>
                <c:pt idx="1847">
                  <c:v>6.4800005930010204E-6</c:v>
                </c:pt>
                <c:pt idx="1848">
                  <c:v>6.4700006987550296E-6</c:v>
                </c:pt>
                <c:pt idx="1849">
                  <c:v>6.4300002122763502E-6</c:v>
                </c:pt>
                <c:pt idx="1850">
                  <c:v>6.4050000219140202E-6</c:v>
                </c:pt>
                <c:pt idx="1851">
                  <c:v>6.37999983155168E-6</c:v>
                </c:pt>
                <c:pt idx="1852">
                  <c:v>6.35499964118935E-6</c:v>
                </c:pt>
                <c:pt idx="1853">
                  <c:v>6.3449997469433499E-6</c:v>
                </c:pt>
                <c:pt idx="1854">
                  <c:v>6.3249995037040199E-6</c:v>
                </c:pt>
                <c:pt idx="1855">
                  <c:v>6.2999993133416797E-6</c:v>
                </c:pt>
                <c:pt idx="1856">
                  <c:v>6.2599997363577097E-6</c:v>
                </c:pt>
                <c:pt idx="1857">
                  <c:v>6.2299995988723797E-6</c:v>
                </c:pt>
                <c:pt idx="1858">
                  <c:v>6.2249991970020304E-6</c:v>
                </c:pt>
                <c:pt idx="1859">
                  <c:v>6.1999990066397004E-6</c:v>
                </c:pt>
                <c:pt idx="1860">
                  <c:v>6.1899991123937003E-6</c:v>
                </c:pt>
                <c:pt idx="1861">
                  <c:v>6.1849991652707104E-6</c:v>
                </c:pt>
                <c:pt idx="1862">
                  <c:v>6.1249993450473901E-6</c:v>
                </c:pt>
                <c:pt idx="1863">
                  <c:v>6.0999991546850601E-6</c:v>
                </c:pt>
                <c:pt idx="1864">
                  <c:v>6.09499920756206E-6</c:v>
                </c:pt>
                <c:pt idx="1865">
                  <c:v>6.07999936619307E-6</c:v>
                </c:pt>
                <c:pt idx="1866">
                  <c:v>6.0450001910794501E-6</c:v>
                </c:pt>
                <c:pt idx="1867">
                  <c:v>6.02499994784011E-6</c:v>
                </c:pt>
                <c:pt idx="1868">
                  <c:v>6.01500005359412E-6</c:v>
                </c:pt>
                <c:pt idx="1869">
                  <c:v>5.9799995142384398E-6</c:v>
                </c:pt>
                <c:pt idx="1870">
                  <c:v>5.9600001804937998E-6</c:v>
                </c:pt>
                <c:pt idx="1871">
                  <c:v>5.9350004448788198E-6</c:v>
                </c:pt>
                <c:pt idx="1872">
                  <c:v>5.9200001487624798E-6</c:v>
                </c:pt>
                <c:pt idx="1873">
                  <c:v>5.9050003073934897E-6</c:v>
                </c:pt>
                <c:pt idx="1874">
                  <c:v>5.8800001170311504E-6</c:v>
                </c:pt>
                <c:pt idx="1875">
                  <c:v>5.8599998737918196E-6</c:v>
                </c:pt>
                <c:pt idx="1876">
                  <c:v>5.8499999795458203E-6</c:v>
                </c:pt>
                <c:pt idx="1877">
                  <c:v>5.8100004025618503E-6</c:v>
                </c:pt>
                <c:pt idx="1878">
                  <c:v>5.8100004025618503E-6</c:v>
                </c:pt>
                <c:pt idx="1879">
                  <c:v>5.7900006140698603E-6</c:v>
                </c:pt>
                <c:pt idx="1880">
                  <c:v>5.7700003708305303E-6</c:v>
                </c:pt>
                <c:pt idx="1881">
                  <c:v>5.7500001275911902E-6</c:v>
                </c:pt>
                <c:pt idx="1882">
                  <c:v>5.71500004298286E-6</c:v>
                </c:pt>
                <c:pt idx="1883">
                  <c:v>5.70000020161387E-6</c:v>
                </c:pt>
                <c:pt idx="1884">
                  <c:v>5.67500046599889E-6</c:v>
                </c:pt>
                <c:pt idx="1885">
                  <c:v>5.6650005717528899E-6</c:v>
                </c:pt>
                <c:pt idx="1886">
                  <c:v>5.6500002756365499E-6</c:v>
                </c:pt>
                <c:pt idx="1887">
                  <c:v>5.63000048714457E-6</c:v>
                </c:pt>
                <c:pt idx="1888">
                  <c:v>5.6050002967822298E-6</c:v>
                </c:pt>
                <c:pt idx="1889">
                  <c:v>5.5949999477888898E-6</c:v>
                </c:pt>
                <c:pt idx="1890">
                  <c:v>5.5800001064198998E-6</c:v>
                </c:pt>
                <c:pt idx="1891">
                  <c:v>5.5549999160575604E-6</c:v>
                </c:pt>
                <c:pt idx="1892">
                  <c:v>5.5400000746885704E-6</c:v>
                </c:pt>
                <c:pt idx="1893">
                  <c:v>5.5149998843262404E-6</c:v>
                </c:pt>
                <c:pt idx="1894">
                  <c:v>5.4949996410869003E-6</c:v>
                </c:pt>
                <c:pt idx="1895">
                  <c:v>5.4849997468409103E-6</c:v>
                </c:pt>
                <c:pt idx="1896">
                  <c:v>5.4699994507245702E-6</c:v>
                </c:pt>
                <c:pt idx="1897">
                  <c:v>5.4500001169799302E-6</c:v>
                </c:pt>
                <c:pt idx="1898">
                  <c:v>5.4250003813649502E-6</c:v>
                </c:pt>
                <c:pt idx="1899">
                  <c:v>5.4000001910026101E-6</c:v>
                </c:pt>
                <c:pt idx="1900">
                  <c:v>5.3899998420092701E-6</c:v>
                </c:pt>
                <c:pt idx="1901">
                  <c:v>5.37500000064028E-6</c:v>
                </c:pt>
                <c:pt idx="1902">
                  <c:v>5.35500021214829E-6</c:v>
                </c:pt>
                <c:pt idx="1903">
                  <c:v>5.34999981027795E-6</c:v>
                </c:pt>
                <c:pt idx="1904">
                  <c:v>5.3399999160319499E-6</c:v>
                </c:pt>
                <c:pt idx="1905">
                  <c:v>5.3100002332939699E-6</c:v>
                </c:pt>
                <c:pt idx="1906">
                  <c:v>5.2949999371776298E-6</c:v>
                </c:pt>
                <c:pt idx="1907">
                  <c:v>5.2899999900546297E-6</c:v>
                </c:pt>
                <c:pt idx="1908">
                  <c:v>5.2599998525692997E-6</c:v>
                </c:pt>
                <c:pt idx="1909">
                  <c:v>5.2349996622069696E-6</c:v>
                </c:pt>
                <c:pt idx="1910">
                  <c:v>5.2249997679609797E-6</c:v>
                </c:pt>
                <c:pt idx="1911">
                  <c:v>5.2199998208379796E-6</c:v>
                </c:pt>
                <c:pt idx="1912">
                  <c:v>5.1949996304756496E-6</c:v>
                </c:pt>
                <c:pt idx="1913">
                  <c:v>5.1649994929903102E-6</c:v>
                </c:pt>
                <c:pt idx="1914">
                  <c:v>5.1599995458673203E-6</c:v>
                </c:pt>
                <c:pt idx="1915">
                  <c:v>5.1449997044983303E-6</c:v>
                </c:pt>
                <c:pt idx="1916">
                  <c:v>5.1449997044983303E-6</c:v>
                </c:pt>
                <c:pt idx="1917">
                  <c:v>5.1149995670130002E-6</c:v>
                </c:pt>
                <c:pt idx="1918">
                  <c:v>5.0949997785210101E-6</c:v>
                </c:pt>
                <c:pt idx="1919">
                  <c:v>5.0799999371520201E-6</c:v>
                </c:pt>
                <c:pt idx="1920">
                  <c:v>5.0650000957830301E-6</c:v>
                </c:pt>
                <c:pt idx="1921">
                  <c:v>5.0549997467896901E-6</c:v>
                </c:pt>
                <c:pt idx="1922">
                  <c:v>5.0549997467896901E-6</c:v>
                </c:pt>
                <c:pt idx="1923">
                  <c:v>5.0299995564273499E-6</c:v>
                </c:pt>
                <c:pt idx="1924">
                  <c:v>5.00500027555972E-6</c:v>
                </c:pt>
                <c:pt idx="1925">
                  <c:v>4.9700001909513899E-6</c:v>
                </c:pt>
                <c:pt idx="1926">
                  <c:v>4.9600007514527499E-6</c:v>
                </c:pt>
                <c:pt idx="1927">
                  <c:v>4.9400005082134098E-6</c:v>
                </c:pt>
                <c:pt idx="1928">
                  <c:v>4.9350005610904098E-6</c:v>
                </c:pt>
                <c:pt idx="1929">
                  <c:v>4.9200002649740697E-6</c:v>
                </c:pt>
                <c:pt idx="1930">
                  <c:v>4.8950000746117397E-6</c:v>
                </c:pt>
                <c:pt idx="1931">
                  <c:v>4.8850001803657497E-6</c:v>
                </c:pt>
                <c:pt idx="1932">
                  <c:v>4.8650003918737596E-6</c:v>
                </c:pt>
                <c:pt idx="1933">
                  <c:v>4.8550000428804196E-6</c:v>
                </c:pt>
                <c:pt idx="1934">
                  <c:v>4.8299998525180803E-6</c:v>
                </c:pt>
                <c:pt idx="1935">
                  <c:v>4.8199999582720904E-6</c:v>
                </c:pt>
                <c:pt idx="1936">
                  <c:v>4.8049996621557503E-6</c:v>
                </c:pt>
                <c:pt idx="1937">
                  <c:v>4.7999997150327502E-6</c:v>
                </c:pt>
                <c:pt idx="1938">
                  <c:v>4.7799994717934101E-6</c:v>
                </c:pt>
                <c:pt idx="1939">
                  <c:v>4.7700000322947702E-6</c:v>
                </c:pt>
                <c:pt idx="1940">
                  <c:v>4.7599996833014302E-6</c:v>
                </c:pt>
                <c:pt idx="1941">
                  <c:v>4.7449998419324402E-6</c:v>
                </c:pt>
                <c:pt idx="1942">
                  <c:v>4.7250000534404501E-6</c:v>
                </c:pt>
                <c:pt idx="1943">
                  <c:v>4.7149997044470999E-6</c:v>
                </c:pt>
                <c:pt idx="1944">
                  <c:v>4.7149997044470999E-6</c:v>
                </c:pt>
                <c:pt idx="1945">
                  <c:v>4.6850000217091199E-6</c:v>
                </c:pt>
                <c:pt idx="1946">
                  <c:v>4.6600002860941399E-6</c:v>
                </c:pt>
                <c:pt idx="1947">
                  <c:v>4.6600002860941399E-6</c:v>
                </c:pt>
                <c:pt idx="1948">
                  <c:v>4.6600002860941399E-6</c:v>
                </c:pt>
                <c:pt idx="1949">
                  <c:v>4.6350000957318099E-6</c:v>
                </c:pt>
                <c:pt idx="1950">
                  <c:v>4.6300001486088098E-6</c:v>
                </c:pt>
                <c:pt idx="1951">
                  <c:v>4.6099999053694697E-6</c:v>
                </c:pt>
                <c:pt idx="1952">
                  <c:v>4.5999995563761297E-6</c:v>
                </c:pt>
                <c:pt idx="1953">
                  <c:v>4.5900001168774898E-6</c:v>
                </c:pt>
                <c:pt idx="1954">
                  <c:v>4.5649999265151496E-6</c:v>
                </c:pt>
                <c:pt idx="1955">
                  <c:v>4.5599999793921597E-6</c:v>
                </c:pt>
                <c:pt idx="1956">
                  <c:v>4.5599999793921597E-6</c:v>
                </c:pt>
                <c:pt idx="1957">
                  <c:v>4.5349997890298204E-6</c:v>
                </c:pt>
                <c:pt idx="1958">
                  <c:v>4.5249998947838296E-6</c:v>
                </c:pt>
                <c:pt idx="1959">
                  <c:v>4.5099995986674904E-6</c:v>
                </c:pt>
                <c:pt idx="1960">
                  <c:v>4.4999997044214903E-6</c:v>
                </c:pt>
                <c:pt idx="1961">
                  <c:v>4.4849998630525002E-6</c:v>
                </c:pt>
                <c:pt idx="1962">
                  <c:v>4.4899998101755003E-6</c:v>
                </c:pt>
                <c:pt idx="1963">
                  <c:v>4.4849998630525002E-6</c:v>
                </c:pt>
                <c:pt idx="1964">
                  <c:v>4.4399994294508301E-6</c:v>
                </c:pt>
                <c:pt idx="1965">
                  <c:v>4.4399994294508301E-6</c:v>
                </c:pt>
                <c:pt idx="1966">
                  <c:v>4.4099992919655E-6</c:v>
                </c:pt>
                <c:pt idx="1967">
                  <c:v>4.4050002543372102E-6</c:v>
                </c:pt>
                <c:pt idx="1968">
                  <c:v>4.3999998524668601E-6</c:v>
                </c:pt>
                <c:pt idx="1969">
                  <c:v>4.39499990534386E-6</c:v>
                </c:pt>
                <c:pt idx="1970">
                  <c:v>4.38999995822086E-6</c:v>
                </c:pt>
                <c:pt idx="1971">
                  <c:v>4.37500011685187E-6</c:v>
                </c:pt>
                <c:pt idx="1972">
                  <c:v>4.34999992648954E-6</c:v>
                </c:pt>
                <c:pt idx="1973">
                  <c:v>4.35499987361254E-6</c:v>
                </c:pt>
                <c:pt idx="1974">
                  <c:v>4.3249997361272099E-6</c:v>
                </c:pt>
                <c:pt idx="1975">
                  <c:v>4.3199997890042099E-6</c:v>
                </c:pt>
                <c:pt idx="1976">
                  <c:v>4.3149998418812098E-6</c:v>
                </c:pt>
                <c:pt idx="1977">
                  <c:v>4.3099998947582199E-6</c:v>
                </c:pt>
                <c:pt idx="1978">
                  <c:v>4.2900001062662298E-6</c:v>
                </c:pt>
                <c:pt idx="1979">
                  <c:v>4.2849997043958797E-6</c:v>
                </c:pt>
                <c:pt idx="1980">
                  <c:v>4.2699998630268897E-6</c:v>
                </c:pt>
                <c:pt idx="1981">
                  <c:v>4.2499996197875496E-6</c:v>
                </c:pt>
                <c:pt idx="1982">
                  <c:v>4.2399997255415596E-6</c:v>
                </c:pt>
                <c:pt idx="1983">
                  <c:v>4.2449996726645597E-6</c:v>
                </c:pt>
                <c:pt idx="1984">
                  <c:v>4.2249998841725696E-6</c:v>
                </c:pt>
                <c:pt idx="1985">
                  <c:v>4.2249998841725696E-6</c:v>
                </c:pt>
                <c:pt idx="1986">
                  <c:v>4.2149999899265797E-6</c:v>
                </c:pt>
                <c:pt idx="1987">
                  <c:v>4.1849998524412496E-6</c:v>
                </c:pt>
                <c:pt idx="1988">
                  <c:v>4.1949997466872404E-6</c:v>
                </c:pt>
                <c:pt idx="1989">
                  <c:v>4.1550001697032704E-6</c:v>
                </c:pt>
                <c:pt idx="1990">
                  <c:v>4.1550001697032704E-6</c:v>
                </c:pt>
                <c:pt idx="1991">
                  <c:v>4.1499997678329203E-6</c:v>
                </c:pt>
                <c:pt idx="1992">
                  <c:v>4.1349999264639303E-6</c:v>
                </c:pt>
                <c:pt idx="1993">
                  <c:v>4.1399998735869303E-6</c:v>
                </c:pt>
                <c:pt idx="1994">
                  <c:v>4.1349999264639303E-6</c:v>
                </c:pt>
                <c:pt idx="1995">
                  <c:v>4.1149996832245902E-6</c:v>
                </c:pt>
                <c:pt idx="1996">
                  <c:v>4.0999998418556001E-6</c:v>
                </c:pt>
                <c:pt idx="1997">
                  <c:v>4.0999993871082501E-6</c:v>
                </c:pt>
                <c:pt idx="1998">
                  <c:v>4.0850000004866101E-6</c:v>
                </c:pt>
                <c:pt idx="1999">
                  <c:v>4.0599998101242801E-6</c:v>
                </c:pt>
                <c:pt idx="2000">
                  <c:v>4.04999991587828E-6</c:v>
                </c:pt>
                <c:pt idx="2001">
                  <c:v>4.05499986300128E-6</c:v>
                </c:pt>
                <c:pt idx="2002">
                  <c:v>4.04000002163229E-6</c:v>
                </c:pt>
                <c:pt idx="2003">
                  <c:v>4.01499983126996E-6</c:v>
                </c:pt>
                <c:pt idx="2004">
                  <c:v>4.01499983126996E-6</c:v>
                </c:pt>
                <c:pt idx="2005">
                  <c:v>4.01499983126996E-6</c:v>
                </c:pt>
                <c:pt idx="2006">
                  <c:v>3.99999998990097E-6</c:v>
                </c:pt>
                <c:pt idx="2007">
                  <c:v>3.9950000427779699E-6</c:v>
                </c:pt>
                <c:pt idx="2008">
                  <c:v>3.9849996937846299E-6</c:v>
                </c:pt>
                <c:pt idx="2009">
                  <c:v>3.9750002542859798E-6</c:v>
                </c:pt>
                <c:pt idx="2010">
                  <c:v>3.9599999581696398E-6</c:v>
                </c:pt>
                <c:pt idx="2011">
                  <c:v>3.9450001168006498E-6</c:v>
                </c:pt>
                <c:pt idx="2012">
                  <c:v>3.9500000639236498E-6</c:v>
                </c:pt>
                <c:pt idx="2013">
                  <c:v>3.9299998206843097E-6</c:v>
                </c:pt>
                <c:pt idx="2014">
                  <c:v>3.9149999793153197E-6</c:v>
                </c:pt>
                <c:pt idx="2015">
                  <c:v>3.9149999793153197E-6</c:v>
                </c:pt>
                <c:pt idx="2016">
                  <c:v>3.9050000850693297E-6</c:v>
                </c:pt>
                <c:pt idx="2017">
                  <c:v>3.8999996831989796E-6</c:v>
                </c:pt>
                <c:pt idx="2018">
                  <c:v>3.8799998947069904E-6</c:v>
                </c:pt>
                <c:pt idx="2019">
                  <c:v>3.8849998418299896E-6</c:v>
                </c:pt>
                <c:pt idx="2020">
                  <c:v>3.8749999475839997E-6</c:v>
                </c:pt>
                <c:pt idx="2021">
                  <c:v>3.8700000004609996E-6</c:v>
                </c:pt>
                <c:pt idx="2022">
                  <c:v>3.8549997043446604E-6</c:v>
                </c:pt>
                <c:pt idx="2023">
                  <c:v>3.8349999158526703E-6</c:v>
                </c:pt>
                <c:pt idx="2024">
                  <c:v>3.8299999687296804E-6</c:v>
                </c:pt>
                <c:pt idx="2025">
                  <c:v>3.8200000744836803E-6</c:v>
                </c:pt>
                <c:pt idx="2026">
                  <c:v>3.8250004763540304E-6</c:v>
                </c:pt>
                <c:pt idx="2027">
                  <c:v>3.8100001802376899E-6</c:v>
                </c:pt>
                <c:pt idx="2028">
                  <c:v>3.7950001114950202E-6</c:v>
                </c:pt>
                <c:pt idx="2029">
                  <c:v>3.7850004446227099E-6</c:v>
                </c:pt>
                <c:pt idx="2030">
                  <c:v>3.7700003758800398E-6</c:v>
                </c:pt>
                <c:pt idx="2031">
                  <c:v>3.7650002013833698E-6</c:v>
                </c:pt>
                <c:pt idx="2032">
                  <c:v>3.7600002542603702E-6</c:v>
                </c:pt>
                <c:pt idx="2033">
                  <c:v>3.7450004128913801E-6</c:v>
                </c:pt>
                <c:pt idx="2034">
                  <c:v>3.7400004657683801E-6</c:v>
                </c:pt>
                <c:pt idx="2035">
                  <c:v>3.7400004657683801E-6</c:v>
                </c:pt>
                <c:pt idx="2036">
                  <c:v>3.7350005186453902E-6</c:v>
                </c:pt>
                <c:pt idx="2037">
                  <c:v>3.7149998206587E-6</c:v>
                </c:pt>
                <c:pt idx="2038">
                  <c:v>3.70500015378638E-6</c:v>
                </c:pt>
                <c:pt idx="2039">
                  <c:v>3.69500003216671E-6</c:v>
                </c:pt>
                <c:pt idx="2040">
                  <c:v>3.6900000850437201E-6</c:v>
                </c:pt>
                <c:pt idx="2041">
                  <c:v>3.68500013792072E-6</c:v>
                </c:pt>
                <c:pt idx="2042">
                  <c:v>3.6750000163010499E-6</c:v>
                </c:pt>
                <c:pt idx="2043">
                  <c:v>3.65999994755839E-6</c:v>
                </c:pt>
                <c:pt idx="2044">
                  <c:v>3.6549997730617098E-6</c:v>
                </c:pt>
                <c:pt idx="2045">
                  <c:v>3.6499998259387199E-6</c:v>
                </c:pt>
                <c:pt idx="2046">
                  <c:v>3.6499998259387199E-6</c:v>
                </c:pt>
                <c:pt idx="2047">
                  <c:v>3.6449996514420402E-6</c:v>
                </c:pt>
                <c:pt idx="2048">
                  <c:v>3.6299995826993798E-6</c:v>
                </c:pt>
                <c:pt idx="2049">
                  <c:v>3.6199999158270602E-6</c:v>
                </c:pt>
                <c:pt idx="2050">
                  <c:v>3.6199999158270602E-6</c:v>
                </c:pt>
                <c:pt idx="2051">
                  <c:v>3.6099997942073901E-6</c:v>
                </c:pt>
                <c:pt idx="2052">
                  <c:v>3.5900000057154098E-6</c:v>
                </c:pt>
                <c:pt idx="2053">
                  <c:v>3.5899997783417301E-6</c:v>
                </c:pt>
                <c:pt idx="2054">
                  <c:v>3.5749994822253901E-6</c:v>
                </c:pt>
                <c:pt idx="2055">
                  <c:v>3.5650002701004201E-6</c:v>
                </c:pt>
                <c:pt idx="2056">
                  <c:v>3.5600000956037501E-6</c:v>
                </c:pt>
                <c:pt idx="2057">
                  <c:v>3.55500014848075E-6</c:v>
                </c:pt>
                <c:pt idx="2058">
                  <c:v>3.55500014848075E-6</c:v>
                </c:pt>
                <c:pt idx="2059">
                  <c:v>3.5349999052414201E-6</c:v>
                </c:pt>
                <c:pt idx="2060">
                  <c:v>3.52999995811842E-6</c:v>
                </c:pt>
                <c:pt idx="2061">
                  <c:v>3.53000041286577E-6</c:v>
                </c:pt>
                <c:pt idx="2062">
                  <c:v>3.5250002383691E-6</c:v>
                </c:pt>
                <c:pt idx="2063">
                  <c:v>3.5100001696264299E-6</c:v>
                </c:pt>
                <c:pt idx="2064">
                  <c:v>3.5000000480067599E-6</c:v>
                </c:pt>
                <c:pt idx="2065">
                  <c:v>3.5000000480067599E-6</c:v>
                </c:pt>
                <c:pt idx="2066">
                  <c:v>3.4899999263870898E-6</c:v>
                </c:pt>
                <c:pt idx="2067">
                  <c:v>3.4899999263870898E-6</c:v>
                </c:pt>
                <c:pt idx="2068">
                  <c:v>3.4749996302707502E-6</c:v>
                </c:pt>
                <c:pt idx="2069">
                  <c:v>3.4749996302707502E-6</c:v>
                </c:pt>
                <c:pt idx="2070">
                  <c:v>3.4649997360247598E-6</c:v>
                </c:pt>
                <c:pt idx="2071">
                  <c:v>3.4549998417787698E-6</c:v>
                </c:pt>
                <c:pt idx="2072">
                  <c:v>3.4400000004097798E-6</c:v>
                </c:pt>
                <c:pt idx="2073">
                  <c:v>3.4449997201591002E-6</c:v>
                </c:pt>
                <c:pt idx="2074">
                  <c:v>3.4349995985394301E-6</c:v>
                </c:pt>
                <c:pt idx="2075">
                  <c:v>3.4399995456624302E-6</c:v>
                </c:pt>
                <c:pt idx="2076">
                  <c:v>3.4350000532867802E-6</c:v>
                </c:pt>
                <c:pt idx="2077">
                  <c:v>3.8200005292310303E-6</c:v>
                </c:pt>
                <c:pt idx="2078">
                  <c:v>3.4749996302707502E-6</c:v>
                </c:pt>
                <c:pt idx="2079">
                  <c:v>3.4799995773937498E-6</c:v>
                </c:pt>
                <c:pt idx="2080">
                  <c:v>3.4449997201591002E-6</c:v>
                </c:pt>
                <c:pt idx="2081">
                  <c:v>3.4599997889017602E-6</c:v>
                </c:pt>
                <c:pt idx="2082">
                  <c:v>3.4349995985394301E-6</c:v>
                </c:pt>
                <c:pt idx="2083">
                  <c:v>3.4399995456624302E-6</c:v>
                </c:pt>
                <c:pt idx="2084">
                  <c:v>3.56999998984974E-6</c:v>
                </c:pt>
                <c:pt idx="2085">
                  <c:v>3.4449997201591002E-6</c:v>
                </c:pt>
                <c:pt idx="2086">
                  <c:v>3.54000030711176E-6</c:v>
                </c:pt>
                <c:pt idx="2087">
                  <c:v>3.5200002912461E-6</c:v>
                </c:pt>
                <c:pt idx="2088">
                  <c:v>3.4749998576444299E-6</c:v>
                </c:pt>
                <c:pt idx="2089">
                  <c:v>3.4249999316671101E-6</c:v>
                </c:pt>
                <c:pt idx="2090">
                  <c:v>3.4399995456624302E-6</c:v>
                </c:pt>
                <c:pt idx="2091">
                  <c:v>3.4299996514164301E-6</c:v>
                </c:pt>
                <c:pt idx="2092">
                  <c:v>3.4349995985394301E-6</c:v>
                </c:pt>
                <c:pt idx="2093">
                  <c:v>3.4250001590407898E-6</c:v>
                </c:pt>
                <c:pt idx="2094">
                  <c:v>3.52999995811842E-6</c:v>
                </c:pt>
                <c:pt idx="2095">
                  <c:v>3.4499996672820998E-6</c:v>
                </c:pt>
                <c:pt idx="2096">
                  <c:v>3.4349995985394301E-6</c:v>
                </c:pt>
                <c:pt idx="2097">
                  <c:v>3.4249999316671101E-6</c:v>
                </c:pt>
                <c:pt idx="2098">
                  <c:v>3.4200002119177902E-6</c:v>
                </c:pt>
                <c:pt idx="2099">
                  <c:v>3.4200002119177902E-6</c:v>
                </c:pt>
                <c:pt idx="2100">
                  <c:v>3.4100000902981201E-6</c:v>
                </c:pt>
                <c:pt idx="2101">
                  <c:v>3.4200002119177902E-6</c:v>
                </c:pt>
                <c:pt idx="2102">
                  <c:v>3.4249999316671101E-6</c:v>
                </c:pt>
                <c:pt idx="2103">
                  <c:v>3.40500014317512E-6</c:v>
                </c:pt>
                <c:pt idx="2104">
                  <c:v>3.4100000902981201E-6</c:v>
                </c:pt>
                <c:pt idx="2105">
                  <c:v>3.3950004763028102E-6</c:v>
                </c:pt>
                <c:pt idx="2106">
                  <c:v>3.3850003546831401E-6</c:v>
                </c:pt>
                <c:pt idx="2107">
                  <c:v>3.39000030180613E-6</c:v>
                </c:pt>
                <c:pt idx="2108">
                  <c:v>3.3850003546831401E-6</c:v>
                </c:pt>
                <c:pt idx="2109">
                  <c:v>3.3800001801864701E-6</c:v>
                </c:pt>
                <c:pt idx="2110">
                  <c:v>3.39999996867845E-6</c:v>
                </c:pt>
                <c:pt idx="2111">
                  <c:v>3.3800001801864701E-6</c:v>
                </c:pt>
                <c:pt idx="2112">
                  <c:v>3.37000028594047E-6</c:v>
                </c:pt>
                <c:pt idx="2113">
                  <c:v>3.37000028594047E-6</c:v>
                </c:pt>
                <c:pt idx="2114">
                  <c:v>3.3500004974484901E-6</c:v>
                </c:pt>
                <c:pt idx="2115">
                  <c:v>3.3500004974484901E-6</c:v>
                </c:pt>
                <c:pt idx="2116">
                  <c:v>3.3450003229518099E-6</c:v>
                </c:pt>
                <c:pt idx="2117">
                  <c:v>3.34000037582882E-6</c:v>
                </c:pt>
                <c:pt idx="2118">
                  <c:v>3.34000037582882E-6</c:v>
                </c:pt>
                <c:pt idx="2119">
                  <c:v>3.33500020133215E-6</c:v>
                </c:pt>
                <c:pt idx="2120">
                  <c:v>3.3200001325894799E-6</c:v>
                </c:pt>
                <c:pt idx="2121">
                  <c:v>3.3100000109698098E-6</c:v>
                </c:pt>
                <c:pt idx="2122">
                  <c:v>3.3100000109698098E-6</c:v>
                </c:pt>
                <c:pt idx="2123">
                  <c:v>3.3100000109698098E-6</c:v>
                </c:pt>
                <c:pt idx="2124">
                  <c:v>3.3100000109698098E-6</c:v>
                </c:pt>
                <c:pt idx="2125">
                  <c:v>3.3050000638468102E-6</c:v>
                </c:pt>
                <c:pt idx="2126">
                  <c:v>3.2949999422271499E-6</c:v>
                </c:pt>
                <c:pt idx="2127">
                  <c:v>3.2949999422271499E-6</c:v>
                </c:pt>
                <c:pt idx="2128">
                  <c:v>3.3050000638468102E-6</c:v>
                </c:pt>
                <c:pt idx="2129">
                  <c:v>3.2899999951041498E-6</c:v>
                </c:pt>
                <c:pt idx="2130">
                  <c:v>3.2849998206074798E-6</c:v>
                </c:pt>
                <c:pt idx="2131">
                  <c:v>3.2799998734844802E-6</c:v>
                </c:pt>
                <c:pt idx="2132">
                  <c:v>3.2749999263614801E-6</c:v>
                </c:pt>
                <c:pt idx="2133">
                  <c:v>3.2600000849924901E-6</c:v>
                </c:pt>
                <c:pt idx="2134">
                  <c:v>3.2649998047418101E-6</c:v>
                </c:pt>
                <c:pt idx="2135">
                  <c:v>3.2550001378694998E-6</c:v>
                </c:pt>
                <c:pt idx="2136">
                  <c:v>3.2450000162498302E-6</c:v>
                </c:pt>
                <c:pt idx="2137">
                  <c:v>3.2450000162498302E-6</c:v>
                </c:pt>
                <c:pt idx="2138">
                  <c:v>3.2400002965005102E-6</c:v>
                </c:pt>
                <c:pt idx="2139">
                  <c:v>3.2300001748808401E-6</c:v>
                </c:pt>
                <c:pt idx="2140">
                  <c:v>3.2300001748808401E-6</c:v>
                </c:pt>
                <c:pt idx="2141">
                  <c:v>3.2250002277578401E-6</c:v>
                </c:pt>
                <c:pt idx="2142">
                  <c:v>3.22499977301049E-6</c:v>
                </c:pt>
                <c:pt idx="2143">
                  <c:v>3.21500010613817E-6</c:v>
                </c:pt>
                <c:pt idx="2144">
                  <c:v>3.21500010613817E-6</c:v>
                </c:pt>
                <c:pt idx="2145">
                  <c:v>3.2049999845185E-6</c:v>
                </c:pt>
                <c:pt idx="2146">
                  <c:v>3.2049999845185E-6</c:v>
                </c:pt>
                <c:pt idx="2147">
                  <c:v>3.2000000373955101E-6</c:v>
                </c:pt>
                <c:pt idx="2148">
                  <c:v>3.18999991577584E-6</c:v>
                </c:pt>
                <c:pt idx="2149">
                  <c:v>3.1849999686528399E-6</c:v>
                </c:pt>
                <c:pt idx="2150">
                  <c:v>3.18999991577584E-6</c:v>
                </c:pt>
                <c:pt idx="2151">
                  <c:v>3.18999991577584E-6</c:v>
                </c:pt>
                <c:pt idx="2152">
                  <c:v>3.1949998628988299E-6</c:v>
                </c:pt>
                <c:pt idx="2153">
                  <c:v>3.1849999686528399E-6</c:v>
                </c:pt>
                <c:pt idx="2154">
                  <c:v>3.1749998470331699E-6</c:v>
                </c:pt>
                <c:pt idx="2155">
                  <c:v>3.15500005854119E-6</c:v>
                </c:pt>
                <c:pt idx="2156">
                  <c:v>3.1449999369215199E-6</c:v>
                </c:pt>
                <c:pt idx="2157">
                  <c:v>3.1349998153018498E-6</c:v>
                </c:pt>
                <c:pt idx="2158">
                  <c:v>3.1399999897985198E-6</c:v>
                </c:pt>
                <c:pt idx="2159">
                  <c:v>3.1200002013065302E-6</c:v>
                </c:pt>
                <c:pt idx="2160">
                  <c:v>3.1250001484295298E-6</c:v>
                </c:pt>
                <c:pt idx="2161">
                  <c:v>3.1150000268098602E-6</c:v>
                </c:pt>
                <c:pt idx="2162">
                  <c:v>3.1200002013065302E-6</c:v>
                </c:pt>
                <c:pt idx="2163">
                  <c:v>3.1100000796868699E-6</c:v>
                </c:pt>
                <c:pt idx="2164">
                  <c:v>3.1100000796868699E-6</c:v>
                </c:pt>
                <c:pt idx="2165">
                  <c:v>3.1100000796868699E-6</c:v>
                </c:pt>
                <c:pt idx="2166">
                  <c:v>3.1100000796868699E-6</c:v>
                </c:pt>
                <c:pt idx="2167">
                  <c:v>3.0950000109442002E-6</c:v>
                </c:pt>
                <c:pt idx="2168">
                  <c:v>3.0849998893245301E-6</c:v>
                </c:pt>
                <c:pt idx="2169">
                  <c:v>3.0849998893245301E-6</c:v>
                </c:pt>
                <c:pt idx="2170">
                  <c:v>3.0750002224522101E-6</c:v>
                </c:pt>
                <c:pt idx="2171">
                  <c:v>3.06499964608519E-6</c:v>
                </c:pt>
                <c:pt idx="2172">
                  <c:v>3.0599996989622001E-6</c:v>
                </c:pt>
                <c:pt idx="2173">
                  <c:v>3.0599996989622001E-6</c:v>
                </c:pt>
                <c:pt idx="2174">
                  <c:v>3.0500000320898801E-6</c:v>
                </c:pt>
                <c:pt idx="2175">
                  <c:v>3.0500000320898801E-6</c:v>
                </c:pt>
                <c:pt idx="2176">
                  <c:v>3.0500000320898801E-6</c:v>
                </c:pt>
                <c:pt idx="2177">
                  <c:v>3.0500000320898801E-6</c:v>
                </c:pt>
                <c:pt idx="2178">
                  <c:v>3.03999991047021E-6</c:v>
                </c:pt>
                <c:pt idx="2179">
                  <c:v>3.0249998417275399E-6</c:v>
                </c:pt>
                <c:pt idx="2180">
                  <c:v>3.0300000162242201E-6</c:v>
                </c:pt>
                <c:pt idx="2181">
                  <c:v>3.0149999474815499E-6</c:v>
                </c:pt>
                <c:pt idx="2182">
                  <c:v>3.01999989460455E-6</c:v>
                </c:pt>
                <c:pt idx="2183">
                  <c:v>3.0099997729848799E-6</c:v>
                </c:pt>
                <c:pt idx="2184">
                  <c:v>2.99999987873889E-6</c:v>
                </c:pt>
                <c:pt idx="2185">
                  <c:v>3.0149999474815499E-6</c:v>
                </c:pt>
                <c:pt idx="2186">
                  <c:v>2.9999996513652099E-6</c:v>
                </c:pt>
                <c:pt idx="2187">
                  <c:v>2.9949999316158899E-6</c:v>
                </c:pt>
                <c:pt idx="2188">
                  <c:v>2.9949999316158899E-6</c:v>
                </c:pt>
                <c:pt idx="2189">
                  <c:v>2.9899997571192199E-6</c:v>
                </c:pt>
                <c:pt idx="2190">
                  <c:v>2.9799998628732198E-6</c:v>
                </c:pt>
                <c:pt idx="2191">
                  <c:v>2.9799998628732198E-6</c:v>
                </c:pt>
                <c:pt idx="2192">
                  <c:v>2.9749999157502299E-6</c:v>
                </c:pt>
                <c:pt idx="2193">
                  <c:v>2.9699999686272298E-6</c:v>
                </c:pt>
                <c:pt idx="2194">
                  <c:v>2.9650000215042302E-6</c:v>
                </c:pt>
                <c:pt idx="2195">
                  <c:v>2.9650000215042302E-6</c:v>
                </c:pt>
                <c:pt idx="2196">
                  <c:v>2.9499999527615698E-6</c:v>
                </c:pt>
                <c:pt idx="2197">
                  <c:v>2.9499999527615698E-6</c:v>
                </c:pt>
                <c:pt idx="2198">
                  <c:v>2.9499999527615698E-6</c:v>
                </c:pt>
                <c:pt idx="2199">
                  <c:v>2.9349998840189001E-6</c:v>
                </c:pt>
                <c:pt idx="2200">
                  <c:v>2.9299997095222301E-6</c:v>
                </c:pt>
                <c:pt idx="2201">
                  <c:v>2.9299999368959098E-6</c:v>
                </c:pt>
                <c:pt idx="2202">
                  <c:v>2.9249999897729102E-6</c:v>
                </c:pt>
                <c:pt idx="2203">
                  <c:v>2.9099996936565701E-6</c:v>
                </c:pt>
                <c:pt idx="2204">
                  <c:v>2.9149998681532401E-6</c:v>
                </c:pt>
                <c:pt idx="2205">
                  <c:v>2.9099996936565701E-6</c:v>
                </c:pt>
                <c:pt idx="2206">
                  <c:v>2.88999990516458E-6</c:v>
                </c:pt>
                <c:pt idx="2207">
                  <c:v>2.88999990516458E-6</c:v>
                </c:pt>
                <c:pt idx="2208">
                  <c:v>2.8749998364219201E-6</c:v>
                </c:pt>
                <c:pt idx="2209">
                  <c:v>2.87999978354491E-6</c:v>
                </c:pt>
                <c:pt idx="2210">
                  <c:v>2.8749998364219201E-6</c:v>
                </c:pt>
                <c:pt idx="2211">
                  <c:v>2.8549998205562499E-6</c:v>
                </c:pt>
                <c:pt idx="2212">
                  <c:v>2.8549998205562499E-6</c:v>
                </c:pt>
                <c:pt idx="2213">
                  <c:v>2.84999987343326E-6</c:v>
                </c:pt>
                <c:pt idx="2214">
                  <c:v>2.84999987343326E-6</c:v>
                </c:pt>
                <c:pt idx="2215">
                  <c:v>2.84999987343326E-6</c:v>
                </c:pt>
                <c:pt idx="2216">
                  <c:v>2.84999987343326E-6</c:v>
                </c:pt>
                <c:pt idx="2217">
                  <c:v>2.8399999791872599E-6</c:v>
                </c:pt>
                <c:pt idx="2218">
                  <c:v>2.8250001378182699E-6</c:v>
                </c:pt>
                <c:pt idx="2219">
                  <c:v>2.8299998575676E-6</c:v>
                </c:pt>
                <c:pt idx="2220">
                  <c:v>2.8300000849412699E-6</c:v>
                </c:pt>
                <c:pt idx="2221">
                  <c:v>2.8250001378182699E-6</c:v>
                </c:pt>
                <c:pt idx="2222">
                  <c:v>2.8250001378182699E-6</c:v>
                </c:pt>
                <c:pt idx="2223">
                  <c:v>2.8199999633215999E-6</c:v>
                </c:pt>
                <c:pt idx="2224">
                  <c:v>2.8049998945789399E-6</c:v>
                </c:pt>
                <c:pt idx="2225">
                  <c:v>2.7999999474559398E-6</c:v>
                </c:pt>
                <c:pt idx="2226">
                  <c:v>2.8099998417019298E-6</c:v>
                </c:pt>
                <c:pt idx="2227">
                  <c:v>2.7999999474559398E-6</c:v>
                </c:pt>
                <c:pt idx="2228">
                  <c:v>2.7949997729592698E-6</c:v>
                </c:pt>
                <c:pt idx="2229">
                  <c:v>2.7700000373442801E-6</c:v>
                </c:pt>
                <c:pt idx="2230">
                  <c:v>2.7649998628476101E-6</c:v>
                </c:pt>
                <c:pt idx="2231">
                  <c:v>2.7700000373442801E-6</c:v>
                </c:pt>
                <c:pt idx="2232">
                  <c:v>2.7699998099706102E-6</c:v>
                </c:pt>
                <c:pt idx="2233">
                  <c:v>2.7599999157246198E-6</c:v>
                </c:pt>
                <c:pt idx="2234">
                  <c:v>2.7649998628476101E-6</c:v>
                </c:pt>
                <c:pt idx="2235">
                  <c:v>2.7599999157246198E-6</c:v>
                </c:pt>
                <c:pt idx="2236">
                  <c:v>2.7549999686016202E-6</c:v>
                </c:pt>
                <c:pt idx="2237">
                  <c:v>2.7549999686016202E-6</c:v>
                </c:pt>
                <c:pt idx="2238">
                  <c:v>2.7500000214786201E-6</c:v>
                </c:pt>
                <c:pt idx="2239">
                  <c:v>2.7500000214786201E-6</c:v>
                </c:pt>
                <c:pt idx="2240">
                  <c:v>2.7500000214786201E-6</c:v>
                </c:pt>
                <c:pt idx="2241">
                  <c:v>2.73999989985895E-6</c:v>
                </c:pt>
                <c:pt idx="2242">
                  <c:v>2.73999989985895E-6</c:v>
                </c:pt>
                <c:pt idx="2243">
                  <c:v>2.7300000056129601E-6</c:v>
                </c:pt>
                <c:pt idx="2244">
                  <c:v>2.7300000056129601E-6</c:v>
                </c:pt>
                <c:pt idx="2245">
                  <c:v>2.7300000056129601E-6</c:v>
                </c:pt>
                <c:pt idx="2246">
                  <c:v>2.7300000056129601E-6</c:v>
                </c:pt>
                <c:pt idx="2247">
                  <c:v>2.71499993687029E-6</c:v>
                </c:pt>
                <c:pt idx="2248">
                  <c:v>2.71499993687029E-6</c:v>
                </c:pt>
                <c:pt idx="2249">
                  <c:v>2.71499993687029E-6</c:v>
                </c:pt>
                <c:pt idx="2250">
                  <c:v>2.7099999897473001E-6</c:v>
                </c:pt>
                <c:pt idx="2251">
                  <c:v>2.7050000426243E-6</c:v>
                </c:pt>
                <c:pt idx="2252">
                  <c:v>2.7049998152506301E-6</c:v>
                </c:pt>
                <c:pt idx="2253">
                  <c:v>2.6949999210046299E-6</c:v>
                </c:pt>
                <c:pt idx="2254">
                  <c:v>2.6949999210046299E-6</c:v>
                </c:pt>
                <c:pt idx="2255">
                  <c:v>2.68000030700932E-6</c:v>
                </c:pt>
                <c:pt idx="2256">
                  <c:v>2.67000018538965E-6</c:v>
                </c:pt>
                <c:pt idx="2257">
                  <c:v>2.66500001089298E-6</c:v>
                </c:pt>
                <c:pt idx="2258">
                  <c:v>2.67500013251265E-6</c:v>
                </c:pt>
                <c:pt idx="2259">
                  <c:v>2.67000018538965E-6</c:v>
                </c:pt>
                <c:pt idx="2260">
                  <c:v>2.66500001089298E-6</c:v>
                </c:pt>
                <c:pt idx="2261">
                  <c:v>2.67000018538965E-6</c:v>
                </c:pt>
                <c:pt idx="2262">
                  <c:v>2.6550001166469798E-6</c:v>
                </c:pt>
                <c:pt idx="2263">
                  <c:v>2.6499999421503098E-6</c:v>
                </c:pt>
                <c:pt idx="2264">
                  <c:v>2.6499999421503098E-6</c:v>
                </c:pt>
                <c:pt idx="2265">
                  <c:v>2.6449999950273102E-6</c:v>
                </c:pt>
                <c:pt idx="2266">
                  <c:v>2.6449999950273102E-6</c:v>
                </c:pt>
                <c:pt idx="2267">
                  <c:v>2.6449999950273102E-6</c:v>
                </c:pt>
                <c:pt idx="2268">
                  <c:v>2.6399998205306398E-6</c:v>
                </c:pt>
                <c:pt idx="2269">
                  <c:v>2.6350001007813198E-6</c:v>
                </c:pt>
                <c:pt idx="2270">
                  <c:v>2.6299999262846498E-6</c:v>
                </c:pt>
                <c:pt idx="2271">
                  <c:v>2.6249999791616502E-6</c:v>
                </c:pt>
                <c:pt idx="2272">
                  <c:v>2.6149998575419801E-6</c:v>
                </c:pt>
                <c:pt idx="2273">
                  <c:v>2.6149998575419801E-6</c:v>
                </c:pt>
                <c:pt idx="2274">
                  <c:v>2.6149998575419801E-6</c:v>
                </c:pt>
                <c:pt idx="2275">
                  <c:v>2.6149998575419801E-6</c:v>
                </c:pt>
                <c:pt idx="2276">
                  <c:v>2.6149998575419801E-6</c:v>
                </c:pt>
                <c:pt idx="2277">
                  <c:v>2.6099999104189898E-6</c:v>
                </c:pt>
                <c:pt idx="2278">
                  <c:v>2.6099999104189898E-6</c:v>
                </c:pt>
                <c:pt idx="2279">
                  <c:v>2.6049997359223198E-6</c:v>
                </c:pt>
                <c:pt idx="2280">
                  <c:v>2.5949998416763201E-6</c:v>
                </c:pt>
                <c:pt idx="2281">
                  <c:v>2.5849999474303302E-6</c:v>
                </c:pt>
                <c:pt idx="2282">
                  <c:v>2.5949998416763201E-6</c:v>
                </c:pt>
                <c:pt idx="2283">
                  <c:v>2.5849997200566501E-6</c:v>
                </c:pt>
                <c:pt idx="2284">
                  <c:v>2.5800000003073301E-6</c:v>
                </c:pt>
                <c:pt idx="2285">
                  <c:v>2.56999987868766E-6</c:v>
                </c:pt>
                <c:pt idx="2286">
                  <c:v>2.5649999315646701E-6</c:v>
                </c:pt>
                <c:pt idx="2287">
                  <c:v>2.55999975706799E-6</c:v>
                </c:pt>
                <c:pt idx="2288">
                  <c:v>2.5550002646923501E-6</c:v>
                </c:pt>
                <c:pt idx="2289">
                  <c:v>2.549999862822E-6</c:v>
                </c:pt>
                <c:pt idx="2290">
                  <c:v>2.5500000901956801E-6</c:v>
                </c:pt>
                <c:pt idx="2291">
                  <c:v>2.5450001430726801E-6</c:v>
                </c:pt>
                <c:pt idx="2292">
                  <c:v>2.5450001430726801E-6</c:v>
                </c:pt>
                <c:pt idx="2293">
                  <c:v>2.5500000901956801E-6</c:v>
                </c:pt>
                <c:pt idx="2294">
                  <c:v>2.5399999685760101E-6</c:v>
                </c:pt>
                <c:pt idx="2295">
                  <c:v>2.5350002488266901E-6</c:v>
                </c:pt>
                <c:pt idx="2296">
                  <c:v>2.5300000743300099E-6</c:v>
                </c:pt>
                <c:pt idx="2297">
                  <c:v>2.52500012720702E-6</c:v>
                </c:pt>
                <c:pt idx="2298">
                  <c:v>2.52000018008402E-6</c:v>
                </c:pt>
                <c:pt idx="2299">
                  <c:v>2.52000018008402E-6</c:v>
                </c:pt>
                <c:pt idx="2300">
                  <c:v>2.52000018008402E-6</c:v>
                </c:pt>
                <c:pt idx="2301">
                  <c:v>2.5100000584643499E-6</c:v>
                </c:pt>
                <c:pt idx="2302">
                  <c:v>2.51500000558735E-6</c:v>
                </c:pt>
                <c:pt idx="2303">
                  <c:v>2.5100000584643499E-6</c:v>
                </c:pt>
                <c:pt idx="2304">
                  <c:v>2.5100000584643499E-6</c:v>
                </c:pt>
                <c:pt idx="2305">
                  <c:v>2.5100000584643499E-6</c:v>
                </c:pt>
                <c:pt idx="2306">
                  <c:v>2.5100000584643499E-6</c:v>
                </c:pt>
                <c:pt idx="2307">
                  <c:v>2.5049998839676799E-6</c:v>
                </c:pt>
                <c:pt idx="2308">
                  <c:v>2.49499998972169E-6</c:v>
                </c:pt>
                <c:pt idx="2309">
                  <c:v>2.49000026997237E-6</c:v>
                </c:pt>
                <c:pt idx="2310">
                  <c:v>2.4800001483526999E-6</c:v>
                </c:pt>
                <c:pt idx="2311">
                  <c:v>2.4800001483526999E-6</c:v>
                </c:pt>
                <c:pt idx="2312">
                  <c:v>2.4750002012296999E-6</c:v>
                </c:pt>
                <c:pt idx="2313">
                  <c:v>2.4700000267330299E-6</c:v>
                </c:pt>
                <c:pt idx="2314">
                  <c:v>2.4650000796100298E-6</c:v>
                </c:pt>
                <c:pt idx="2315">
                  <c:v>2.4650000796100298E-6</c:v>
                </c:pt>
                <c:pt idx="2316">
                  <c:v>2.4650000796100298E-6</c:v>
                </c:pt>
                <c:pt idx="2317">
                  <c:v>2.4650000796100298E-6</c:v>
                </c:pt>
                <c:pt idx="2318">
                  <c:v>2.4650000796100298E-6</c:v>
                </c:pt>
                <c:pt idx="2319">
                  <c:v>2.4650000796100298E-6</c:v>
                </c:pt>
                <c:pt idx="2320">
                  <c:v>2.4650000796100298E-6</c:v>
                </c:pt>
                <c:pt idx="2321">
                  <c:v>2.4599999051133598E-6</c:v>
                </c:pt>
                <c:pt idx="2322">
                  <c:v>2.4450000637443698E-6</c:v>
                </c:pt>
                <c:pt idx="2323">
                  <c:v>2.4450002911180402E-6</c:v>
                </c:pt>
                <c:pt idx="2324">
                  <c:v>2.4300002223753798E-6</c:v>
                </c:pt>
                <c:pt idx="2325">
                  <c:v>2.4450002911180402E-6</c:v>
                </c:pt>
                <c:pt idx="2326">
                  <c:v>2.4349999421247002E-6</c:v>
                </c:pt>
                <c:pt idx="2327">
                  <c:v>2.4300002223753798E-6</c:v>
                </c:pt>
                <c:pt idx="2328">
                  <c:v>2.4300002223753798E-6</c:v>
                </c:pt>
                <c:pt idx="2329">
                  <c:v>2.4250000478787098E-6</c:v>
                </c:pt>
                <c:pt idx="2330">
                  <c:v>2.4250000478787098E-6</c:v>
                </c:pt>
                <c:pt idx="2331">
                  <c:v>2.4200001007557102E-6</c:v>
                </c:pt>
                <c:pt idx="2332">
                  <c:v>2.4250000478787098E-6</c:v>
                </c:pt>
                <c:pt idx="2333">
                  <c:v>2.4200001007557102E-6</c:v>
                </c:pt>
                <c:pt idx="2334">
                  <c:v>2.4149999262590402E-6</c:v>
                </c:pt>
                <c:pt idx="2335">
                  <c:v>2.4149999262590402E-6</c:v>
                </c:pt>
                <c:pt idx="2336">
                  <c:v>2.4000000848900501E-6</c:v>
                </c:pt>
                <c:pt idx="2337">
                  <c:v>2.4000000848900501E-6</c:v>
                </c:pt>
                <c:pt idx="2338">
                  <c:v>2.4000000848900501E-6</c:v>
                </c:pt>
                <c:pt idx="2339">
                  <c:v>2.3899999632703801E-6</c:v>
                </c:pt>
                <c:pt idx="2340">
                  <c:v>2.38500001614738E-6</c:v>
                </c:pt>
                <c:pt idx="2341">
                  <c:v>2.3750001219013901E-6</c:v>
                </c:pt>
                <c:pt idx="2342">
                  <c:v>2.3800000690243901E-6</c:v>
                </c:pt>
                <c:pt idx="2343">
                  <c:v>2.3750001219013901E-6</c:v>
                </c:pt>
                <c:pt idx="2344">
                  <c:v>2.3699999474047201E-6</c:v>
                </c:pt>
                <c:pt idx="2345">
                  <c:v>2.3650002276554001E-6</c:v>
                </c:pt>
                <c:pt idx="2346">
                  <c:v>2.36500000028172E-6</c:v>
                </c:pt>
                <c:pt idx="2347">
                  <c:v>2.3600000531587199E-6</c:v>
                </c:pt>
                <c:pt idx="2348">
                  <c:v>2.36500000028172E-6</c:v>
                </c:pt>
                <c:pt idx="2349">
                  <c:v>2.35500010603573E-6</c:v>
                </c:pt>
                <c:pt idx="2350">
                  <c:v>2.35500010603573E-6</c:v>
                </c:pt>
                <c:pt idx="2351">
                  <c:v>2.35000015891273E-6</c:v>
                </c:pt>
                <c:pt idx="2352">
                  <c:v>2.35000015891273E-6</c:v>
                </c:pt>
                <c:pt idx="2353">
                  <c:v>2.35000015891273E-6</c:v>
                </c:pt>
                <c:pt idx="2354">
                  <c:v>2.35000015891273E-6</c:v>
                </c:pt>
                <c:pt idx="2355">
                  <c:v>2.35000015891273E-6</c:v>
                </c:pt>
                <c:pt idx="2356">
                  <c:v>2.35000015891273E-6</c:v>
                </c:pt>
                <c:pt idx="2357">
                  <c:v>2.35000015891273E-6</c:v>
                </c:pt>
                <c:pt idx="2358">
                  <c:v>2.34499998441606E-6</c:v>
                </c:pt>
                <c:pt idx="2359">
                  <c:v>2.34499998441606E-6</c:v>
                </c:pt>
                <c:pt idx="2360">
                  <c:v>2.34499998441606E-6</c:v>
                </c:pt>
                <c:pt idx="2361">
                  <c:v>2.34499998441606E-6</c:v>
                </c:pt>
                <c:pt idx="2362">
                  <c:v>2.3400000372930599E-6</c:v>
                </c:pt>
                <c:pt idx="2363">
                  <c:v>2.3299999156733899E-6</c:v>
                </c:pt>
                <c:pt idx="2364">
                  <c:v>2.3199997940537198E-6</c:v>
                </c:pt>
                <c:pt idx="2365">
                  <c:v>2.3150000743043998E-6</c:v>
                </c:pt>
                <c:pt idx="2366">
                  <c:v>2.2899998839420698E-6</c:v>
                </c:pt>
                <c:pt idx="2367">
                  <c:v>2.2999997781880602E-6</c:v>
                </c:pt>
                <c:pt idx="2368">
                  <c:v>2.2899998839420698E-6</c:v>
                </c:pt>
                <c:pt idx="2369">
                  <c:v>2.2949998310650699E-6</c:v>
                </c:pt>
                <c:pt idx="2370">
                  <c:v>2.2899998839420698E-6</c:v>
                </c:pt>
                <c:pt idx="2371">
                  <c:v>2.2849999368190702E-6</c:v>
                </c:pt>
                <c:pt idx="2372">
                  <c:v>2.2799999896960799E-6</c:v>
                </c:pt>
                <c:pt idx="2373">
                  <c:v>2.2799999896960799E-6</c:v>
                </c:pt>
                <c:pt idx="2374">
                  <c:v>2.2799999896960799E-6</c:v>
                </c:pt>
                <c:pt idx="2375">
                  <c:v>2.2749998151994001E-6</c:v>
                </c:pt>
                <c:pt idx="2376">
                  <c:v>2.2749998151994001E-6</c:v>
                </c:pt>
                <c:pt idx="2377">
                  <c:v>2.2749998151994001E-6</c:v>
                </c:pt>
                <c:pt idx="2378">
                  <c:v>2.2699998680764098E-6</c:v>
                </c:pt>
                <c:pt idx="2379">
                  <c:v>2.2599997464567402E-6</c:v>
                </c:pt>
                <c:pt idx="2380">
                  <c:v>2.2599997464567402E-6</c:v>
                </c:pt>
                <c:pt idx="2381">
                  <c:v>2.2599997464567402E-6</c:v>
                </c:pt>
                <c:pt idx="2382">
                  <c:v>2.2649996935797301E-6</c:v>
                </c:pt>
                <c:pt idx="2383">
                  <c:v>2.2549997993337401E-6</c:v>
                </c:pt>
                <c:pt idx="2384">
                  <c:v>2.2549997993337401E-6</c:v>
                </c:pt>
                <c:pt idx="2385">
                  <c:v>2.2699998680764098E-6</c:v>
                </c:pt>
                <c:pt idx="2386">
                  <c:v>2.2599997464567402E-6</c:v>
                </c:pt>
                <c:pt idx="2387">
                  <c:v>2.2549997993337401E-6</c:v>
                </c:pt>
                <c:pt idx="2388">
                  <c:v>2.2549997993337401E-6</c:v>
                </c:pt>
                <c:pt idx="2389">
                  <c:v>2.2449999050877502E-6</c:v>
                </c:pt>
                <c:pt idx="2390">
                  <c:v>2.2449999050877502E-6</c:v>
                </c:pt>
                <c:pt idx="2391">
                  <c:v>2.24999985221074E-6</c:v>
                </c:pt>
                <c:pt idx="2392">
                  <c:v>2.2399997305910802E-6</c:v>
                </c:pt>
                <c:pt idx="2393">
                  <c:v>2.22999983634508E-6</c:v>
                </c:pt>
                <c:pt idx="2394">
                  <c:v>2.2299996089714101E-6</c:v>
                </c:pt>
                <c:pt idx="2395">
                  <c:v>2.21999971472541E-6</c:v>
                </c:pt>
                <c:pt idx="2396">
                  <c:v>2.21999971472541E-6</c:v>
                </c:pt>
                <c:pt idx="2397">
                  <c:v>2.21999971472541E-6</c:v>
                </c:pt>
                <c:pt idx="2398">
                  <c:v>2.21999971472541E-6</c:v>
                </c:pt>
                <c:pt idx="2399">
                  <c:v>2.2249998892220901E-6</c:v>
                </c:pt>
                <c:pt idx="2400">
                  <c:v>2.2149997676024201E-6</c:v>
                </c:pt>
                <c:pt idx="2401">
                  <c:v>2.22999983634508E-6</c:v>
                </c:pt>
                <c:pt idx="2402">
                  <c:v>2.20999982047942E-6</c:v>
                </c:pt>
                <c:pt idx="2403">
                  <c:v>2.20999982047942E-6</c:v>
                </c:pt>
                <c:pt idx="2404">
                  <c:v>2.2050001007301001E-6</c:v>
                </c:pt>
                <c:pt idx="2405">
                  <c:v>2.19499997911043E-6</c:v>
                </c:pt>
                <c:pt idx="2406">
                  <c:v>2.1999999262334301E-6</c:v>
                </c:pt>
                <c:pt idx="2407">
                  <c:v>2.19499997911043E-6</c:v>
                </c:pt>
                <c:pt idx="2408">
                  <c:v>2.19499997911043E-6</c:v>
                </c:pt>
                <c:pt idx="2409">
                  <c:v>2.1900000319874299E-6</c:v>
                </c:pt>
                <c:pt idx="2410">
                  <c:v>2.19499997911043E-6</c:v>
                </c:pt>
                <c:pt idx="2411">
                  <c:v>2.18500008486444E-6</c:v>
                </c:pt>
                <c:pt idx="2412">
                  <c:v>2.18500008486444E-6</c:v>
                </c:pt>
                <c:pt idx="2413">
                  <c:v>2.18500008486444E-6</c:v>
                </c:pt>
                <c:pt idx="2414">
                  <c:v>2.19499997911043E-6</c:v>
                </c:pt>
                <c:pt idx="2415">
                  <c:v>2.1900000319874299E-6</c:v>
                </c:pt>
                <c:pt idx="2416">
                  <c:v>2.18500008486444E-6</c:v>
                </c:pt>
                <c:pt idx="2417">
                  <c:v>2.1900000319874299E-6</c:v>
                </c:pt>
                <c:pt idx="2418">
                  <c:v>2.18500008486444E-6</c:v>
                </c:pt>
                <c:pt idx="2419">
                  <c:v>2.18000013774144E-6</c:v>
                </c:pt>
                <c:pt idx="2420">
                  <c:v>2.18500008486444E-6</c:v>
                </c:pt>
                <c:pt idx="2421">
                  <c:v>2.18000013774144E-6</c:v>
                </c:pt>
                <c:pt idx="2422">
                  <c:v>2.18500008486444E-6</c:v>
                </c:pt>
                <c:pt idx="2423">
                  <c:v>2.18000013774144E-6</c:v>
                </c:pt>
                <c:pt idx="2424">
                  <c:v>2.18000013774144E-6</c:v>
                </c:pt>
                <c:pt idx="2425">
                  <c:v>2.17499996324477E-6</c:v>
                </c:pt>
                <c:pt idx="2426">
                  <c:v>2.1700000161217699E-6</c:v>
                </c:pt>
                <c:pt idx="2427">
                  <c:v>2.15499994737911E-6</c:v>
                </c:pt>
                <c:pt idx="2428">
                  <c:v>2.1649998416250999E-6</c:v>
                </c:pt>
                <c:pt idx="2429">
                  <c:v>2.1649998416250999E-6</c:v>
                </c:pt>
                <c:pt idx="2430">
                  <c:v>2.15499994737911E-6</c:v>
                </c:pt>
                <c:pt idx="2431">
                  <c:v>2.1500000002561099E-6</c:v>
                </c:pt>
                <c:pt idx="2432">
                  <c:v>2.1450000531331098E-6</c:v>
                </c:pt>
                <c:pt idx="2433">
                  <c:v>2.1400001060101199E-6</c:v>
                </c:pt>
                <c:pt idx="2434">
                  <c:v>2.1450000531331098E-6</c:v>
                </c:pt>
                <c:pt idx="2435">
                  <c:v>2.1350001588871199E-6</c:v>
                </c:pt>
                <c:pt idx="2436">
                  <c:v>2.1299999843904499E-6</c:v>
                </c:pt>
                <c:pt idx="2437">
                  <c:v>2.1350001588871199E-6</c:v>
                </c:pt>
                <c:pt idx="2438">
                  <c:v>2.1250000372674498E-6</c:v>
                </c:pt>
                <c:pt idx="2439">
                  <c:v>2.1250000372674498E-6</c:v>
                </c:pt>
                <c:pt idx="2440">
                  <c:v>2.1250000372674498E-6</c:v>
                </c:pt>
                <c:pt idx="2441">
                  <c:v>2.1199998627707798E-6</c:v>
                </c:pt>
                <c:pt idx="2442">
                  <c:v>2.1199998627707798E-6</c:v>
                </c:pt>
                <c:pt idx="2443">
                  <c:v>2.1199998627707798E-6</c:v>
                </c:pt>
                <c:pt idx="2444">
                  <c:v>2.1199998627707798E-6</c:v>
                </c:pt>
                <c:pt idx="2445">
                  <c:v>2.1199998627707798E-6</c:v>
                </c:pt>
                <c:pt idx="2446">
                  <c:v>2.1199998627707798E-6</c:v>
                </c:pt>
                <c:pt idx="2447">
                  <c:v>2.1150001430214599E-6</c:v>
                </c:pt>
                <c:pt idx="2448">
                  <c:v>2.1099999685247801E-6</c:v>
                </c:pt>
                <c:pt idx="2449">
                  <c:v>2.1050000214017898E-6</c:v>
                </c:pt>
                <c:pt idx="2450">
                  <c:v>2.1099999685247801E-6</c:v>
                </c:pt>
                <c:pt idx="2451">
                  <c:v>2.1050000214017898E-6</c:v>
                </c:pt>
                <c:pt idx="2452">
                  <c:v>2.1099999685247801E-6</c:v>
                </c:pt>
                <c:pt idx="2453">
                  <c:v>2.1050000214017898E-6</c:v>
                </c:pt>
                <c:pt idx="2454">
                  <c:v>2.1000000742787902E-6</c:v>
                </c:pt>
                <c:pt idx="2455">
                  <c:v>2.1000000742787902E-6</c:v>
                </c:pt>
                <c:pt idx="2456">
                  <c:v>2.0949998997821202E-6</c:v>
                </c:pt>
                <c:pt idx="2457">
                  <c:v>2.0949998997821202E-6</c:v>
                </c:pt>
                <c:pt idx="2458">
                  <c:v>2.1000000742787902E-6</c:v>
                </c:pt>
                <c:pt idx="2459">
                  <c:v>2.1299999843904499E-6</c:v>
                </c:pt>
                <c:pt idx="2460">
                  <c:v>2.1350001588871199E-6</c:v>
                </c:pt>
                <c:pt idx="2461">
                  <c:v>2.0899999526591201E-6</c:v>
                </c:pt>
                <c:pt idx="2462">
                  <c:v>2.0849997781624501E-6</c:v>
                </c:pt>
                <c:pt idx="2463">
                  <c:v>2.07999983103945E-6</c:v>
                </c:pt>
                <c:pt idx="2464">
                  <c:v>2.0749998839164601E-6</c:v>
                </c:pt>
                <c:pt idx="2465">
                  <c:v>2.0749998839164601E-6</c:v>
                </c:pt>
                <c:pt idx="2466">
                  <c:v>2.0749998839164601E-6</c:v>
                </c:pt>
                <c:pt idx="2467">
                  <c:v>2.0700001641671402E-6</c:v>
                </c:pt>
                <c:pt idx="2468">
                  <c:v>2.0749998839164601E-6</c:v>
                </c:pt>
                <c:pt idx="2469">
                  <c:v>2.0700001641671402E-6</c:v>
                </c:pt>
                <c:pt idx="2470">
                  <c:v>2.0699999367934601E-6</c:v>
                </c:pt>
                <c:pt idx="2471">
                  <c:v>2.06499998967046E-6</c:v>
                </c:pt>
                <c:pt idx="2472">
                  <c:v>2.06499998967046E-6</c:v>
                </c:pt>
                <c:pt idx="2473">
                  <c:v>2.06499998967046E-6</c:v>
                </c:pt>
                <c:pt idx="2474">
                  <c:v>2.06499998967046E-6</c:v>
                </c:pt>
                <c:pt idx="2475">
                  <c:v>2.05000014830147E-6</c:v>
                </c:pt>
                <c:pt idx="2476">
                  <c:v>2.05000014830147E-6</c:v>
                </c:pt>
                <c:pt idx="2477">
                  <c:v>2.05000014830147E-6</c:v>
                </c:pt>
                <c:pt idx="2478">
                  <c:v>2.05000014830147E-6</c:v>
                </c:pt>
                <c:pt idx="2479">
                  <c:v>2.05000014830147E-6</c:v>
                </c:pt>
                <c:pt idx="2480">
                  <c:v>2.0499999209278001E-6</c:v>
                </c:pt>
                <c:pt idx="2481">
                  <c:v>2.05000014830147E-6</c:v>
                </c:pt>
                <c:pt idx="2482">
                  <c:v>2.0450002011784801E-6</c:v>
                </c:pt>
                <c:pt idx="2483">
                  <c:v>2.0400000266817999E-6</c:v>
                </c:pt>
                <c:pt idx="2484">
                  <c:v>2.03500030693248E-6</c:v>
                </c:pt>
                <c:pt idx="2485">
                  <c:v>2.03500030693248E-6</c:v>
                </c:pt>
                <c:pt idx="2486">
                  <c:v>2.03500030693248E-6</c:v>
                </c:pt>
                <c:pt idx="2487">
                  <c:v>2.03000013243581E-6</c:v>
                </c:pt>
                <c:pt idx="2488">
                  <c:v>2.03000013243581E-6</c:v>
                </c:pt>
                <c:pt idx="2489">
                  <c:v>2.03000013243581E-6</c:v>
                </c:pt>
                <c:pt idx="2490">
                  <c:v>2.0200000108161399E-6</c:v>
                </c:pt>
                <c:pt idx="2491">
                  <c:v>2.0250001853128099E-6</c:v>
                </c:pt>
                <c:pt idx="2492">
                  <c:v>2.0200000108161399E-6</c:v>
                </c:pt>
                <c:pt idx="2493">
                  <c:v>2.01500006369315E-6</c:v>
                </c:pt>
                <c:pt idx="2494">
                  <c:v>2.01500006369315E-6</c:v>
                </c:pt>
                <c:pt idx="2495">
                  <c:v>2.01000011657015E-6</c:v>
                </c:pt>
                <c:pt idx="2496">
                  <c:v>2.01000011657015E-6</c:v>
                </c:pt>
                <c:pt idx="2497">
                  <c:v>2.01000011657015E-6</c:v>
                </c:pt>
                <c:pt idx="2498">
                  <c:v>2.00000022232416E-6</c:v>
                </c:pt>
                <c:pt idx="2499">
                  <c:v>2.00499994207348E-6</c:v>
                </c:pt>
                <c:pt idx="2500">
                  <c:v>2.00499994207348E-6</c:v>
                </c:pt>
                <c:pt idx="2501">
                  <c:v>2.00000022232416E-6</c:v>
                </c:pt>
                <c:pt idx="2502">
                  <c:v>2.00000022232416E-6</c:v>
                </c:pt>
                <c:pt idx="2503">
                  <c:v>1.9950000478274798E-6</c:v>
                </c:pt>
                <c:pt idx="2504">
                  <c:v>1.9799999790848199E-6</c:v>
                </c:pt>
                <c:pt idx="2505">
                  <c:v>1.9799999790848199E-6</c:v>
                </c:pt>
                <c:pt idx="2506">
                  <c:v>1.9750000319618198E-6</c:v>
                </c:pt>
                <c:pt idx="2507">
                  <c:v>1.98499992620782E-6</c:v>
                </c:pt>
                <c:pt idx="2508">
                  <c:v>2.05000014830147E-6</c:v>
                </c:pt>
                <c:pt idx="2509">
                  <c:v>2.1099999685247801E-6</c:v>
                </c:pt>
                <c:pt idx="2510">
                  <c:v>2.00000022232416E-6</c:v>
                </c:pt>
                <c:pt idx="2511">
                  <c:v>2.00499994207348E-6</c:v>
                </c:pt>
                <c:pt idx="2512">
                  <c:v>1.9799999790848199E-6</c:v>
                </c:pt>
                <c:pt idx="2513">
                  <c:v>1.9750000319618198E-6</c:v>
                </c:pt>
                <c:pt idx="2514">
                  <c:v>1.9750000319618198E-6</c:v>
                </c:pt>
                <c:pt idx="2515">
                  <c:v>1.9699998574651498E-6</c:v>
                </c:pt>
                <c:pt idx="2516">
                  <c:v>1.9649999103421502E-6</c:v>
                </c:pt>
                <c:pt idx="2517">
                  <c:v>1.9649999103421502E-6</c:v>
                </c:pt>
                <c:pt idx="2518">
                  <c:v>1.9649999103421502E-6</c:v>
                </c:pt>
                <c:pt idx="2519">
                  <c:v>1.9649999103421502E-6</c:v>
                </c:pt>
                <c:pt idx="2520">
                  <c:v>1.9649999103421502E-6</c:v>
                </c:pt>
                <c:pt idx="2521">
                  <c:v>1.9649999103421502E-6</c:v>
                </c:pt>
                <c:pt idx="2522">
                  <c:v>1.9649999103421502E-6</c:v>
                </c:pt>
                <c:pt idx="2523">
                  <c:v>1.9649999103421502E-6</c:v>
                </c:pt>
                <c:pt idx="2524">
                  <c:v>1.9649999103421502E-6</c:v>
                </c:pt>
                <c:pt idx="2525">
                  <c:v>1.9649999103421502E-6</c:v>
                </c:pt>
                <c:pt idx="2526">
                  <c:v>1.9599999632191599E-6</c:v>
                </c:pt>
                <c:pt idx="2527">
                  <c:v>1.9599999632191599E-6</c:v>
                </c:pt>
                <c:pt idx="2528">
                  <c:v>1.9550000160961598E-6</c:v>
                </c:pt>
                <c:pt idx="2529">
                  <c:v>1.9499998415994898E-6</c:v>
                </c:pt>
                <c:pt idx="2530">
                  <c:v>1.9499998415994898E-6</c:v>
                </c:pt>
                <c:pt idx="2531">
                  <c:v>1.9499998415994898E-6</c:v>
                </c:pt>
                <c:pt idx="2532">
                  <c:v>1.9499998415994898E-6</c:v>
                </c:pt>
                <c:pt idx="2533">
                  <c:v>1.9399999473534901E-6</c:v>
                </c:pt>
                <c:pt idx="2534">
                  <c:v>1.9449998944764902E-6</c:v>
                </c:pt>
                <c:pt idx="2535">
                  <c:v>1.9349997728568201E-6</c:v>
                </c:pt>
                <c:pt idx="2536">
                  <c:v>1.9349997728568201E-6</c:v>
                </c:pt>
                <c:pt idx="2537">
                  <c:v>1.9349997728568201E-6</c:v>
                </c:pt>
                <c:pt idx="2538">
                  <c:v>1.9349997728568201E-6</c:v>
                </c:pt>
                <c:pt idx="2539">
                  <c:v>1.9300000531075002E-6</c:v>
                </c:pt>
                <c:pt idx="2540">
                  <c:v>1.9300000531075002E-6</c:v>
                </c:pt>
                <c:pt idx="2541">
                  <c:v>1.9300000531075002E-6</c:v>
                </c:pt>
                <c:pt idx="2542">
                  <c:v>1.9300000531075002E-6</c:v>
                </c:pt>
                <c:pt idx="2543">
                  <c:v>1.9200001588615102E-6</c:v>
                </c:pt>
                <c:pt idx="2544">
                  <c:v>1.9149999843648402E-6</c:v>
                </c:pt>
                <c:pt idx="2545">
                  <c:v>1.9100000372418401E-6</c:v>
                </c:pt>
                <c:pt idx="2546">
                  <c:v>1.9050000901188401E-6</c:v>
                </c:pt>
                <c:pt idx="2547">
                  <c:v>1.90000014299585E-6</c:v>
                </c:pt>
                <c:pt idx="2548">
                  <c:v>1.9050000901188401E-6</c:v>
                </c:pt>
                <c:pt idx="2549">
                  <c:v>1.8900000213761799E-6</c:v>
                </c:pt>
                <c:pt idx="2550">
                  <c:v>1.8950000821860101E-6</c:v>
                </c:pt>
                <c:pt idx="2551">
                  <c:v>1.8850001879400199E-6</c:v>
                </c:pt>
                <c:pt idx="2552">
                  <c:v>1.8850001879400199E-6</c:v>
                </c:pt>
                <c:pt idx="2553">
                  <c:v>1.8900000213761799E-6</c:v>
                </c:pt>
                <c:pt idx="2554">
                  <c:v>1.8850001879400199E-6</c:v>
                </c:pt>
                <c:pt idx="2555">
                  <c:v>1.8850001879400199E-6</c:v>
                </c:pt>
                <c:pt idx="2556">
                  <c:v>1.88000012713018E-6</c:v>
                </c:pt>
                <c:pt idx="2557">
                  <c:v>1.88000012713018E-6</c:v>
                </c:pt>
                <c:pt idx="2558">
                  <c:v>1.88000012713018E-6</c:v>
                </c:pt>
                <c:pt idx="2559">
                  <c:v>1.88000012713018E-6</c:v>
                </c:pt>
                <c:pt idx="2560">
                  <c:v>1.88000012713018E-6</c:v>
                </c:pt>
                <c:pt idx="2561">
                  <c:v>1.88000012713018E-6</c:v>
                </c:pt>
                <c:pt idx="2562">
                  <c:v>1.8750000663203501E-6</c:v>
                </c:pt>
                <c:pt idx="2563">
                  <c:v>1.8750000663203501E-6</c:v>
                </c:pt>
                <c:pt idx="2564">
                  <c:v>1.8750000663203501E-6</c:v>
                </c:pt>
                <c:pt idx="2565">
                  <c:v>1.8750000663203501E-6</c:v>
                </c:pt>
                <c:pt idx="2566">
                  <c:v>1.8750000663203501E-6</c:v>
                </c:pt>
                <c:pt idx="2567">
                  <c:v>1.86500005838752E-6</c:v>
                </c:pt>
                <c:pt idx="2568">
                  <c:v>1.8700000055105099E-6</c:v>
                </c:pt>
                <c:pt idx="2569">
                  <c:v>1.8700000055105099E-6</c:v>
                </c:pt>
                <c:pt idx="2570">
                  <c:v>1.86500005838752E-6</c:v>
                </c:pt>
                <c:pt idx="2571">
                  <c:v>1.86500005838752E-6</c:v>
                </c:pt>
                <c:pt idx="2572">
                  <c:v>1.86500005838752E-6</c:v>
                </c:pt>
                <c:pt idx="2573">
                  <c:v>1.86500005838752E-6</c:v>
                </c:pt>
                <c:pt idx="2574">
                  <c:v>1.86500005838752E-6</c:v>
                </c:pt>
                <c:pt idx="2575">
                  <c:v>1.8599999975776799E-6</c:v>
                </c:pt>
                <c:pt idx="2576">
                  <c:v>1.8599999975776799E-6</c:v>
                </c:pt>
                <c:pt idx="2577">
                  <c:v>1.8599999975776799E-6</c:v>
                </c:pt>
                <c:pt idx="2578">
                  <c:v>1.8599999975776799E-6</c:v>
                </c:pt>
                <c:pt idx="2579">
                  <c:v>1.85000010333169E-6</c:v>
                </c:pt>
                <c:pt idx="2580">
                  <c:v>1.85000010333169E-6</c:v>
                </c:pt>
                <c:pt idx="2581">
                  <c:v>1.85000010333169E-6</c:v>
                </c:pt>
                <c:pt idx="2582">
                  <c:v>1.8550001641415199E-6</c:v>
                </c:pt>
                <c:pt idx="2583">
                  <c:v>1.84500004252186E-6</c:v>
                </c:pt>
                <c:pt idx="2584">
                  <c:v>1.84500004252186E-6</c:v>
                </c:pt>
                <c:pt idx="2585">
                  <c:v>1.84500004252186E-6</c:v>
                </c:pt>
                <c:pt idx="2586">
                  <c:v>1.84500004252186E-6</c:v>
                </c:pt>
                <c:pt idx="2587">
                  <c:v>1.84500004252186E-6</c:v>
                </c:pt>
                <c:pt idx="2588">
                  <c:v>1.83499992090219E-6</c:v>
                </c:pt>
                <c:pt idx="2589">
                  <c:v>1.8399999817120199E-6</c:v>
                </c:pt>
                <c:pt idx="2590">
                  <c:v>1.84500004252186E-6</c:v>
                </c:pt>
                <c:pt idx="2591">
                  <c:v>1.8399999817120199E-6</c:v>
                </c:pt>
                <c:pt idx="2592">
                  <c:v>1.83499992090219E-6</c:v>
                </c:pt>
                <c:pt idx="2593">
                  <c:v>1.83499992090219E-6</c:v>
                </c:pt>
                <c:pt idx="2594">
                  <c:v>1.82499991296936E-6</c:v>
                </c:pt>
                <c:pt idx="2595">
                  <c:v>1.8200000795331999E-6</c:v>
                </c:pt>
                <c:pt idx="2596">
                  <c:v>1.8200000795331999E-6</c:v>
                </c:pt>
                <c:pt idx="2597">
                  <c:v>1.81500001872336E-6</c:v>
                </c:pt>
                <c:pt idx="2598">
                  <c:v>1.81500001872336E-6</c:v>
                </c:pt>
                <c:pt idx="2599">
                  <c:v>1.8099999579135301E-6</c:v>
                </c:pt>
                <c:pt idx="2600">
                  <c:v>1.8099999579135301E-6</c:v>
                </c:pt>
                <c:pt idx="2601">
                  <c:v>1.8099999579135301E-6</c:v>
                </c:pt>
                <c:pt idx="2602">
                  <c:v>1.80000006366753E-6</c:v>
                </c:pt>
                <c:pt idx="2603">
                  <c:v>1.80000006366753E-6</c:v>
                </c:pt>
                <c:pt idx="2604">
                  <c:v>1.8099999579135301E-6</c:v>
                </c:pt>
                <c:pt idx="2605">
                  <c:v>1.8099999579135301E-6</c:v>
                </c:pt>
                <c:pt idx="2606">
                  <c:v>1.80000006366753E-6</c:v>
                </c:pt>
                <c:pt idx="2607">
                  <c:v>1.80499989710369E-6</c:v>
                </c:pt>
                <c:pt idx="2608">
                  <c:v>1.80000006366753E-6</c:v>
                </c:pt>
                <c:pt idx="2609">
                  <c:v>1.7950000028577E-6</c:v>
                </c:pt>
                <c:pt idx="2610">
                  <c:v>1.7950000028577E-6</c:v>
                </c:pt>
                <c:pt idx="2611">
                  <c:v>1.7950000028577E-6</c:v>
                </c:pt>
                <c:pt idx="2612">
                  <c:v>1.7950000028577E-6</c:v>
                </c:pt>
                <c:pt idx="2613">
                  <c:v>1.78499999492487E-6</c:v>
                </c:pt>
                <c:pt idx="2614">
                  <c:v>1.78499999492487E-6</c:v>
                </c:pt>
                <c:pt idx="2615">
                  <c:v>1.7899999420478701E-6</c:v>
                </c:pt>
                <c:pt idx="2616">
                  <c:v>1.78499999492487E-6</c:v>
                </c:pt>
                <c:pt idx="2617">
                  <c:v>1.78499999492487E-6</c:v>
                </c:pt>
                <c:pt idx="2618">
                  <c:v>1.7799999341150299E-6</c:v>
                </c:pt>
                <c:pt idx="2619">
                  <c:v>1.78499999492487E-6</c:v>
                </c:pt>
                <c:pt idx="2620">
                  <c:v>1.7799999341150299E-6</c:v>
                </c:pt>
                <c:pt idx="2621">
                  <c:v>1.7799999341150299E-6</c:v>
                </c:pt>
                <c:pt idx="2622">
                  <c:v>1.78499999492487E-6</c:v>
                </c:pt>
                <c:pt idx="2623">
                  <c:v>1.7799999341150299E-6</c:v>
                </c:pt>
                <c:pt idx="2624">
                  <c:v>1.7799999341150299E-6</c:v>
                </c:pt>
                <c:pt idx="2625">
                  <c:v>1.7799999341150299E-6</c:v>
                </c:pt>
                <c:pt idx="2626">
                  <c:v>1.7799999341150299E-6</c:v>
                </c:pt>
                <c:pt idx="2627">
                  <c:v>1.7799999341150299E-6</c:v>
                </c:pt>
                <c:pt idx="2628">
                  <c:v>1.7749998733052E-6</c:v>
                </c:pt>
                <c:pt idx="2629">
                  <c:v>1.7749998733052E-6</c:v>
                </c:pt>
                <c:pt idx="2630">
                  <c:v>1.7749998733052E-6</c:v>
                </c:pt>
                <c:pt idx="2631">
                  <c:v>1.7749998733052E-6</c:v>
                </c:pt>
                <c:pt idx="2632">
                  <c:v>1.76499997905921E-6</c:v>
                </c:pt>
                <c:pt idx="2633">
                  <c:v>1.77000003986904E-6</c:v>
                </c:pt>
                <c:pt idx="2634">
                  <c:v>1.76499997905921E-6</c:v>
                </c:pt>
                <c:pt idx="2635">
                  <c:v>1.76499997905921E-6</c:v>
                </c:pt>
                <c:pt idx="2636">
                  <c:v>1.76499997905921E-6</c:v>
                </c:pt>
                <c:pt idx="2637">
                  <c:v>1.7599999182493701E-6</c:v>
                </c:pt>
                <c:pt idx="2638">
                  <c:v>1.76499997905921E-6</c:v>
                </c:pt>
                <c:pt idx="2639">
                  <c:v>1.7599999182493701E-6</c:v>
                </c:pt>
                <c:pt idx="2640">
                  <c:v>1.7599999182493701E-6</c:v>
                </c:pt>
                <c:pt idx="2641">
                  <c:v>1.7599999182493701E-6</c:v>
                </c:pt>
                <c:pt idx="2642">
                  <c:v>1.7549998574395399E-6</c:v>
                </c:pt>
                <c:pt idx="2643">
                  <c:v>1.7499999103165401E-6</c:v>
                </c:pt>
                <c:pt idx="2644">
                  <c:v>1.7499999103165401E-6</c:v>
                </c:pt>
                <c:pt idx="2645">
                  <c:v>1.7499999103165401E-6</c:v>
                </c:pt>
                <c:pt idx="2646">
                  <c:v>1.74499996319354E-6</c:v>
                </c:pt>
                <c:pt idx="2647">
                  <c:v>1.74499996319354E-6</c:v>
                </c:pt>
                <c:pt idx="2648">
                  <c:v>1.74499996319354E-6</c:v>
                </c:pt>
                <c:pt idx="2649">
                  <c:v>1.74499996319354E-6</c:v>
                </c:pt>
                <c:pt idx="2650">
                  <c:v>1.7400000160705499E-6</c:v>
                </c:pt>
                <c:pt idx="2651">
                  <c:v>1.7299998944508801E-6</c:v>
                </c:pt>
                <c:pt idx="2652">
                  <c:v>1.73499995526071E-6</c:v>
                </c:pt>
                <c:pt idx="2653">
                  <c:v>1.73499995526071E-6</c:v>
                </c:pt>
                <c:pt idx="2654">
                  <c:v>1.73499995526071E-6</c:v>
                </c:pt>
                <c:pt idx="2655">
                  <c:v>1.73499995526071E-6</c:v>
                </c:pt>
                <c:pt idx="2656">
                  <c:v>1.73499995526071E-6</c:v>
                </c:pt>
                <c:pt idx="2657">
                  <c:v>1.7299998944508801E-6</c:v>
                </c:pt>
                <c:pt idx="2658">
                  <c:v>1.7299998944508801E-6</c:v>
                </c:pt>
                <c:pt idx="2659">
                  <c:v>1.7299998944508801E-6</c:v>
                </c:pt>
                <c:pt idx="2660">
                  <c:v>1.71999977283121E-6</c:v>
                </c:pt>
                <c:pt idx="2661">
                  <c:v>1.71999977283121E-6</c:v>
                </c:pt>
                <c:pt idx="2662">
                  <c:v>1.71999977283121E-6</c:v>
                </c:pt>
                <c:pt idx="2663">
                  <c:v>1.71499982570821E-6</c:v>
                </c:pt>
                <c:pt idx="2664">
                  <c:v>1.7099998785852201E-6</c:v>
                </c:pt>
                <c:pt idx="2665">
                  <c:v>1.7099998785852201E-6</c:v>
                </c:pt>
                <c:pt idx="2666">
                  <c:v>1.7099998785852201E-6</c:v>
                </c:pt>
                <c:pt idx="2667">
                  <c:v>1.70499993146222E-6</c:v>
                </c:pt>
                <c:pt idx="2668">
                  <c:v>1.70499993146222E-6</c:v>
                </c:pt>
                <c:pt idx="2669">
                  <c:v>1.70499993146222E-6</c:v>
                </c:pt>
                <c:pt idx="2670">
                  <c:v>1.70499993146222E-6</c:v>
                </c:pt>
                <c:pt idx="2671">
                  <c:v>1.70499993146222E-6</c:v>
                </c:pt>
                <c:pt idx="2672">
                  <c:v>1.70499993146222E-6</c:v>
                </c:pt>
                <c:pt idx="2673">
                  <c:v>1.70499993146222E-6</c:v>
                </c:pt>
                <c:pt idx="2674">
                  <c:v>1.6999998706523901E-6</c:v>
                </c:pt>
                <c:pt idx="2675">
                  <c:v>1.70499993146222E-6</c:v>
                </c:pt>
                <c:pt idx="2676">
                  <c:v>1.6999998706523901E-6</c:v>
                </c:pt>
                <c:pt idx="2677">
                  <c:v>1.6999998706523901E-6</c:v>
                </c:pt>
                <c:pt idx="2678">
                  <c:v>1.6999998706523901E-6</c:v>
                </c:pt>
                <c:pt idx="2679">
                  <c:v>1.6949998098425499E-6</c:v>
                </c:pt>
                <c:pt idx="2680">
                  <c:v>1.6949998098425499E-6</c:v>
                </c:pt>
                <c:pt idx="2681">
                  <c:v>1.68999974903272E-6</c:v>
                </c:pt>
                <c:pt idx="2682">
                  <c:v>1.68999974903272E-6</c:v>
                </c:pt>
                <c:pt idx="2683">
                  <c:v>1.6949998098425499E-6</c:v>
                </c:pt>
                <c:pt idx="2684">
                  <c:v>1.68999974903272E-6</c:v>
                </c:pt>
                <c:pt idx="2685">
                  <c:v>1.68999974903272E-6</c:v>
                </c:pt>
                <c:pt idx="2686">
                  <c:v>1.68999974903272E-6</c:v>
                </c:pt>
                <c:pt idx="2687">
                  <c:v>1.68999974903272E-6</c:v>
                </c:pt>
                <c:pt idx="2688">
                  <c:v>1.6849996882228801E-6</c:v>
                </c:pt>
                <c:pt idx="2689">
                  <c:v>1.6849996882228801E-6</c:v>
                </c:pt>
                <c:pt idx="2690">
                  <c:v>1.6849996882228801E-6</c:v>
                </c:pt>
                <c:pt idx="2691">
                  <c:v>1.6799998547867201E-6</c:v>
                </c:pt>
                <c:pt idx="2692">
                  <c:v>1.6699998468538901E-6</c:v>
                </c:pt>
                <c:pt idx="2693">
                  <c:v>1.6699998468538901E-6</c:v>
                </c:pt>
                <c:pt idx="2694">
                  <c:v>1.6849996882228801E-6</c:v>
                </c:pt>
                <c:pt idx="2695">
                  <c:v>1.6699998468538901E-6</c:v>
                </c:pt>
                <c:pt idx="2696">
                  <c:v>1.6699998468538901E-6</c:v>
                </c:pt>
                <c:pt idx="2697">
                  <c:v>1.6699998468538901E-6</c:v>
                </c:pt>
                <c:pt idx="2698">
                  <c:v>1.6699998468538901E-6</c:v>
                </c:pt>
                <c:pt idx="2699">
                  <c:v>1.6599999526078999E-6</c:v>
                </c:pt>
                <c:pt idx="2700">
                  <c:v>1.6599999526078999E-6</c:v>
                </c:pt>
                <c:pt idx="2701">
                  <c:v>1.6649997860440599E-6</c:v>
                </c:pt>
                <c:pt idx="2702">
                  <c:v>1.6599999526078999E-6</c:v>
                </c:pt>
                <c:pt idx="2703">
                  <c:v>1.6599999526078999E-6</c:v>
                </c:pt>
                <c:pt idx="2704">
                  <c:v>1.6599999526078999E-6</c:v>
                </c:pt>
                <c:pt idx="2705">
                  <c:v>1.6599999526078999E-6</c:v>
                </c:pt>
                <c:pt idx="2706">
                  <c:v>1.6599999526078999E-6</c:v>
                </c:pt>
                <c:pt idx="2707">
                  <c:v>1.6599999526078999E-6</c:v>
                </c:pt>
                <c:pt idx="2708">
                  <c:v>1.6599999526078999E-6</c:v>
                </c:pt>
                <c:pt idx="2709">
                  <c:v>1.6499998309882301E-6</c:v>
                </c:pt>
                <c:pt idx="2710">
                  <c:v>1.6599999526078999E-6</c:v>
                </c:pt>
                <c:pt idx="2711">
                  <c:v>1.65499989179807E-6</c:v>
                </c:pt>
                <c:pt idx="2712">
                  <c:v>1.6499998309882301E-6</c:v>
                </c:pt>
                <c:pt idx="2713">
                  <c:v>1.65499989179807E-6</c:v>
                </c:pt>
                <c:pt idx="2714">
                  <c:v>1.6499998309882301E-6</c:v>
                </c:pt>
                <c:pt idx="2715">
                  <c:v>1.6499998309882301E-6</c:v>
                </c:pt>
                <c:pt idx="2716">
                  <c:v>1.6499998309882301E-6</c:v>
                </c:pt>
                <c:pt idx="2717">
                  <c:v>1.6499998309882301E-6</c:v>
                </c:pt>
                <c:pt idx="2718">
                  <c:v>1.6499998309882301E-6</c:v>
                </c:pt>
                <c:pt idx="2719">
                  <c:v>1.6499998309882301E-6</c:v>
                </c:pt>
                <c:pt idx="2720">
                  <c:v>1.6499998309882301E-6</c:v>
                </c:pt>
                <c:pt idx="2721">
                  <c:v>1.64499999755207E-6</c:v>
                </c:pt>
                <c:pt idx="2722">
                  <c:v>1.64499999755207E-6</c:v>
                </c:pt>
                <c:pt idx="2723">
                  <c:v>1.6399999367422401E-6</c:v>
                </c:pt>
                <c:pt idx="2724">
                  <c:v>1.6399999367422401E-6</c:v>
                </c:pt>
                <c:pt idx="2725">
                  <c:v>1.64499999755207E-6</c:v>
                </c:pt>
                <c:pt idx="2726">
                  <c:v>1.64499999755207E-6</c:v>
                </c:pt>
                <c:pt idx="2727">
                  <c:v>1.64499999755207E-6</c:v>
                </c:pt>
                <c:pt idx="2728">
                  <c:v>1.6349998759324E-6</c:v>
                </c:pt>
                <c:pt idx="2729">
                  <c:v>1.62999981512257E-6</c:v>
                </c:pt>
                <c:pt idx="2730">
                  <c:v>1.6349998759324E-6</c:v>
                </c:pt>
                <c:pt idx="2731">
                  <c:v>1.62999981512257E-6</c:v>
                </c:pt>
                <c:pt idx="2732">
                  <c:v>1.62999981512257E-6</c:v>
                </c:pt>
                <c:pt idx="2733">
                  <c:v>1.62499998168641E-6</c:v>
                </c:pt>
                <c:pt idx="2734">
                  <c:v>1.6199999208765801E-6</c:v>
                </c:pt>
                <c:pt idx="2735">
                  <c:v>1.6199999208765801E-6</c:v>
                </c:pt>
                <c:pt idx="2736">
                  <c:v>1.6199999208765801E-6</c:v>
                </c:pt>
                <c:pt idx="2737">
                  <c:v>1.6199999208765801E-6</c:v>
                </c:pt>
                <c:pt idx="2738">
                  <c:v>1.6199999208765801E-6</c:v>
                </c:pt>
                <c:pt idx="2739">
                  <c:v>1.61499997375358E-6</c:v>
                </c:pt>
                <c:pt idx="2740">
                  <c:v>1.61000002663058E-6</c:v>
                </c:pt>
                <c:pt idx="2741">
                  <c:v>1.61000002663058E-6</c:v>
                </c:pt>
                <c:pt idx="2742">
                  <c:v>1.6050000795075901E-6</c:v>
                </c:pt>
                <c:pt idx="2743">
                  <c:v>1.61000002663058E-6</c:v>
                </c:pt>
                <c:pt idx="2744">
                  <c:v>1.6199999208765801E-6</c:v>
                </c:pt>
                <c:pt idx="2745">
                  <c:v>1.6000000186977499E-6</c:v>
                </c:pt>
                <c:pt idx="2746">
                  <c:v>1.5950001852615899E-6</c:v>
                </c:pt>
                <c:pt idx="2747">
                  <c:v>1.5950001852615899E-6</c:v>
                </c:pt>
                <c:pt idx="2748">
                  <c:v>1.6000000186977499E-6</c:v>
                </c:pt>
                <c:pt idx="2749">
                  <c:v>1.5950001852615899E-6</c:v>
                </c:pt>
                <c:pt idx="2750">
                  <c:v>1.5950001852615899E-6</c:v>
                </c:pt>
                <c:pt idx="2751">
                  <c:v>1.59000012445176E-6</c:v>
                </c:pt>
                <c:pt idx="2752">
                  <c:v>1.5950001852615899E-6</c:v>
                </c:pt>
                <c:pt idx="2753">
                  <c:v>1.5850000636419201E-6</c:v>
                </c:pt>
                <c:pt idx="2754">
                  <c:v>1.5850000636419201E-6</c:v>
                </c:pt>
                <c:pt idx="2755">
                  <c:v>1.5850000636419201E-6</c:v>
                </c:pt>
                <c:pt idx="2756">
                  <c:v>1.5850000636419201E-6</c:v>
                </c:pt>
                <c:pt idx="2757">
                  <c:v>1.5800000028320899E-6</c:v>
                </c:pt>
                <c:pt idx="2758">
                  <c:v>1.5800000028320899E-6</c:v>
                </c:pt>
                <c:pt idx="2759">
                  <c:v>1.5850000636419201E-6</c:v>
                </c:pt>
                <c:pt idx="2760">
                  <c:v>1.5800000028320899E-6</c:v>
                </c:pt>
                <c:pt idx="2761">
                  <c:v>1.5800000028320899E-6</c:v>
                </c:pt>
                <c:pt idx="2762">
                  <c:v>1.57499994202225E-6</c:v>
                </c:pt>
                <c:pt idx="2763">
                  <c:v>1.57499994202225E-6</c:v>
                </c:pt>
                <c:pt idx="2764">
                  <c:v>1.57499994202225E-6</c:v>
                </c:pt>
                <c:pt idx="2765">
                  <c:v>1.5699999948992599E-6</c:v>
                </c:pt>
                <c:pt idx="2766">
                  <c:v>1.5699999948992599E-6</c:v>
                </c:pt>
                <c:pt idx="2767">
                  <c:v>1.5699999948992599E-6</c:v>
                </c:pt>
                <c:pt idx="2768">
                  <c:v>1.57499994202225E-6</c:v>
                </c:pt>
                <c:pt idx="2769">
                  <c:v>1.5699999948992599E-6</c:v>
                </c:pt>
                <c:pt idx="2770">
                  <c:v>1.5699999948992599E-6</c:v>
                </c:pt>
                <c:pt idx="2771">
                  <c:v>1.5699999948992599E-6</c:v>
                </c:pt>
                <c:pt idx="2772">
                  <c:v>1.5699999948992599E-6</c:v>
                </c:pt>
                <c:pt idx="2773">
                  <c:v>1.5699999948992599E-6</c:v>
                </c:pt>
                <c:pt idx="2774">
                  <c:v>1.5699999948992599E-6</c:v>
                </c:pt>
                <c:pt idx="2775">
                  <c:v>1.5699999948992599E-6</c:v>
                </c:pt>
                <c:pt idx="2776">
                  <c:v>1.5699999948992599E-6</c:v>
                </c:pt>
                <c:pt idx="2777">
                  <c:v>1.5699999948992599E-6</c:v>
                </c:pt>
                <c:pt idx="2778">
                  <c:v>1.5699999948992599E-6</c:v>
                </c:pt>
                <c:pt idx="2779">
                  <c:v>1.5699999948992599E-6</c:v>
                </c:pt>
                <c:pt idx="2780">
                  <c:v>1.5699999948992599E-6</c:v>
                </c:pt>
                <c:pt idx="2781">
                  <c:v>1.5699999948992599E-6</c:v>
                </c:pt>
                <c:pt idx="2782">
                  <c:v>1.56499993408942E-6</c:v>
                </c:pt>
                <c:pt idx="2783">
                  <c:v>1.5699999948992599E-6</c:v>
                </c:pt>
                <c:pt idx="2784">
                  <c:v>1.56499993408942E-6</c:v>
                </c:pt>
                <c:pt idx="2785">
                  <c:v>1.56499993408942E-6</c:v>
                </c:pt>
                <c:pt idx="2786">
                  <c:v>1.56499993408942E-6</c:v>
                </c:pt>
                <c:pt idx="2787">
                  <c:v>1.56499993408942E-6</c:v>
                </c:pt>
                <c:pt idx="2788">
                  <c:v>1.56000010065326E-6</c:v>
                </c:pt>
                <c:pt idx="2789">
                  <c:v>1.54499991822376E-6</c:v>
                </c:pt>
                <c:pt idx="2790">
                  <c:v>1.54499991822376E-6</c:v>
                </c:pt>
                <c:pt idx="2791">
                  <c:v>1.56499993408942E-6</c:v>
                </c:pt>
                <c:pt idx="2792">
                  <c:v>1.5550000398434301E-6</c:v>
                </c:pt>
                <c:pt idx="2793">
                  <c:v>1.5550000398434301E-6</c:v>
                </c:pt>
                <c:pt idx="2794">
                  <c:v>1.5499999790335999E-6</c:v>
                </c:pt>
                <c:pt idx="2795">
                  <c:v>1.5499999790335999E-6</c:v>
                </c:pt>
                <c:pt idx="2796">
                  <c:v>1.5499999790335999E-6</c:v>
                </c:pt>
                <c:pt idx="2797">
                  <c:v>1.5499999790335999E-6</c:v>
                </c:pt>
                <c:pt idx="2798">
                  <c:v>1.5400000847876E-6</c:v>
                </c:pt>
                <c:pt idx="2799">
                  <c:v>1.5450001455974401E-6</c:v>
                </c:pt>
                <c:pt idx="2800">
                  <c:v>1.5400000847876E-6</c:v>
                </c:pt>
                <c:pt idx="2801">
                  <c:v>1.5400000847876E-6</c:v>
                </c:pt>
                <c:pt idx="2802">
                  <c:v>1.53500002397777E-6</c:v>
                </c:pt>
                <c:pt idx="2803">
                  <c:v>1.53500002397777E-6</c:v>
                </c:pt>
                <c:pt idx="2804">
                  <c:v>1.53500002397777E-6</c:v>
                </c:pt>
                <c:pt idx="2805">
                  <c:v>1.53500002397777E-6</c:v>
                </c:pt>
                <c:pt idx="2806">
                  <c:v>1.53500002397777E-6</c:v>
                </c:pt>
                <c:pt idx="2807">
                  <c:v>1.53500002397777E-6</c:v>
                </c:pt>
                <c:pt idx="2808">
                  <c:v>1.53500002397777E-6</c:v>
                </c:pt>
                <c:pt idx="2809">
                  <c:v>1.53500002397777E-6</c:v>
                </c:pt>
                <c:pt idx="2810">
                  <c:v>1.53500002397777E-6</c:v>
                </c:pt>
                <c:pt idx="2811">
                  <c:v>1.53500002397777E-6</c:v>
                </c:pt>
                <c:pt idx="2812">
                  <c:v>1.53500002397777E-6</c:v>
                </c:pt>
                <c:pt idx="2813">
                  <c:v>1.53500002397777E-6</c:v>
                </c:pt>
                <c:pt idx="2814">
                  <c:v>1.5299999631679299E-6</c:v>
                </c:pt>
                <c:pt idx="2815">
                  <c:v>1.53500002397777E-6</c:v>
                </c:pt>
                <c:pt idx="2816">
                  <c:v>1.53500002397777E-6</c:v>
                </c:pt>
                <c:pt idx="2817">
                  <c:v>1.5199999552350999E-6</c:v>
                </c:pt>
                <c:pt idx="2818">
                  <c:v>1.52500001604494E-6</c:v>
                </c:pt>
                <c:pt idx="2819">
                  <c:v>1.51500000811211E-6</c:v>
                </c:pt>
                <c:pt idx="2820">
                  <c:v>1.51500000811211E-6</c:v>
                </c:pt>
                <c:pt idx="2821">
                  <c:v>1.51500000811211E-6</c:v>
                </c:pt>
                <c:pt idx="2822">
                  <c:v>1.51500000811211E-6</c:v>
                </c:pt>
                <c:pt idx="2823">
                  <c:v>1.51500000811211E-6</c:v>
                </c:pt>
                <c:pt idx="2824">
                  <c:v>1.5099999473022699E-6</c:v>
                </c:pt>
                <c:pt idx="2825">
                  <c:v>1.5099999473022699E-6</c:v>
                </c:pt>
                <c:pt idx="2826">
                  <c:v>1.5099999473022699E-6</c:v>
                </c:pt>
                <c:pt idx="2827">
                  <c:v>1.5050000001792701E-6</c:v>
                </c:pt>
                <c:pt idx="2828">
                  <c:v>1.5050000001792701E-6</c:v>
                </c:pt>
                <c:pt idx="2829">
                  <c:v>1.5050000001792701E-6</c:v>
                </c:pt>
                <c:pt idx="2830">
                  <c:v>1.5099999473022699E-6</c:v>
                </c:pt>
                <c:pt idx="2831">
                  <c:v>1.50000005305628E-6</c:v>
                </c:pt>
                <c:pt idx="2832">
                  <c:v>1.50000005305628E-6</c:v>
                </c:pt>
                <c:pt idx="2833">
                  <c:v>1.50000005305628E-6</c:v>
                </c:pt>
                <c:pt idx="2834">
                  <c:v>1.50000005305628E-6</c:v>
                </c:pt>
                <c:pt idx="2835">
                  <c:v>1.50000005305628E-6</c:v>
                </c:pt>
                <c:pt idx="2836">
                  <c:v>1.4949999922464401E-6</c:v>
                </c:pt>
                <c:pt idx="2837">
                  <c:v>1.4949999922464401E-6</c:v>
                </c:pt>
                <c:pt idx="2838">
                  <c:v>1.4949999922464401E-6</c:v>
                </c:pt>
                <c:pt idx="2839">
                  <c:v>1.50000005305628E-6</c:v>
                </c:pt>
                <c:pt idx="2840">
                  <c:v>1.4899999314366099E-6</c:v>
                </c:pt>
                <c:pt idx="2841">
                  <c:v>1.4899999314366099E-6</c:v>
                </c:pt>
                <c:pt idx="2842">
                  <c:v>1.48499998431361E-6</c:v>
                </c:pt>
                <c:pt idx="2843">
                  <c:v>1.4949999922464401E-6</c:v>
                </c:pt>
                <c:pt idx="2844">
                  <c:v>1.4899999314366099E-6</c:v>
                </c:pt>
                <c:pt idx="2845">
                  <c:v>1.48499998431361E-6</c:v>
                </c:pt>
                <c:pt idx="2846">
                  <c:v>1.48499998431361E-6</c:v>
                </c:pt>
                <c:pt idx="2847">
                  <c:v>1.48499998431361E-6</c:v>
                </c:pt>
                <c:pt idx="2848">
                  <c:v>1.48499998431361E-6</c:v>
                </c:pt>
                <c:pt idx="2849">
                  <c:v>1.48499998431361E-6</c:v>
                </c:pt>
                <c:pt idx="2850">
                  <c:v>1.4800000371906199E-6</c:v>
                </c:pt>
                <c:pt idx="2851">
                  <c:v>1.48499998431361E-6</c:v>
                </c:pt>
                <c:pt idx="2852">
                  <c:v>1.4800000371906199E-6</c:v>
                </c:pt>
                <c:pt idx="2853">
                  <c:v>1.48499998431361E-6</c:v>
                </c:pt>
                <c:pt idx="2854">
                  <c:v>1.48499998431361E-6</c:v>
                </c:pt>
                <c:pt idx="2855">
                  <c:v>1.4800000371906199E-6</c:v>
                </c:pt>
                <c:pt idx="2856">
                  <c:v>1.4800000371906199E-6</c:v>
                </c:pt>
                <c:pt idx="2857">
                  <c:v>1.4750000900676201E-6</c:v>
                </c:pt>
                <c:pt idx="2858">
                  <c:v>1.4750000900676201E-6</c:v>
                </c:pt>
                <c:pt idx="2859">
                  <c:v>1.4800000371906199E-6</c:v>
                </c:pt>
                <c:pt idx="2860">
                  <c:v>1.4750000900676201E-6</c:v>
                </c:pt>
                <c:pt idx="2861">
                  <c:v>1.4750000900676201E-6</c:v>
                </c:pt>
                <c:pt idx="2862">
                  <c:v>1.4750000900676201E-6</c:v>
                </c:pt>
                <c:pt idx="2863">
                  <c:v>1.4750000900676201E-6</c:v>
                </c:pt>
                <c:pt idx="2864">
                  <c:v>1.47000002925778E-6</c:v>
                </c:pt>
                <c:pt idx="2865">
                  <c:v>1.4750000900676201E-6</c:v>
                </c:pt>
                <c:pt idx="2866">
                  <c:v>1.47000002925778E-6</c:v>
                </c:pt>
                <c:pt idx="2867">
                  <c:v>1.47000002925778E-6</c:v>
                </c:pt>
                <c:pt idx="2868">
                  <c:v>1.4650000821347901E-6</c:v>
                </c:pt>
                <c:pt idx="2869">
                  <c:v>1.47000002925778E-6</c:v>
                </c:pt>
                <c:pt idx="2870">
                  <c:v>1.47000002925778E-6</c:v>
                </c:pt>
                <c:pt idx="2871">
                  <c:v>1.47000002925778E-6</c:v>
                </c:pt>
                <c:pt idx="2872">
                  <c:v>1.47000002925778E-6</c:v>
                </c:pt>
                <c:pt idx="2873">
                  <c:v>1.4650000821347901E-6</c:v>
                </c:pt>
                <c:pt idx="2874">
                  <c:v>1.46499996844795E-6</c:v>
                </c:pt>
                <c:pt idx="2875">
                  <c:v>1.4650000821347901E-6</c:v>
                </c:pt>
                <c:pt idx="2876">
                  <c:v>1.46000002132495E-6</c:v>
                </c:pt>
                <c:pt idx="2877">
                  <c:v>1.46000002132495E-6</c:v>
                </c:pt>
                <c:pt idx="2878">
                  <c:v>1.46000002132495E-6</c:v>
                </c:pt>
                <c:pt idx="2879">
                  <c:v>1.4650000821347901E-6</c:v>
                </c:pt>
                <c:pt idx="2880">
                  <c:v>1.46000002132495E-6</c:v>
                </c:pt>
                <c:pt idx="2881">
                  <c:v>1.46000002132495E-6</c:v>
                </c:pt>
                <c:pt idx="2882">
                  <c:v>1.46000002132495E-6</c:v>
                </c:pt>
                <c:pt idx="2883">
                  <c:v>1.45499996051512E-6</c:v>
                </c:pt>
                <c:pt idx="2884">
                  <c:v>1.46000002132495E-6</c:v>
                </c:pt>
                <c:pt idx="2885">
                  <c:v>1.45000001339212E-6</c:v>
                </c:pt>
                <c:pt idx="2886">
                  <c:v>1.44499995258229E-6</c:v>
                </c:pt>
                <c:pt idx="2887">
                  <c:v>1.44499995258229E-6</c:v>
                </c:pt>
                <c:pt idx="2888">
                  <c:v>1.44499995258229E-6</c:v>
                </c:pt>
                <c:pt idx="2889">
                  <c:v>1.44000000545929E-6</c:v>
                </c:pt>
                <c:pt idx="2890">
                  <c:v>1.44000000545929E-6</c:v>
                </c:pt>
                <c:pt idx="2891">
                  <c:v>1.4350000583362901E-6</c:v>
                </c:pt>
                <c:pt idx="2892">
                  <c:v>1.4350000583362901E-6</c:v>
                </c:pt>
                <c:pt idx="2893">
                  <c:v>1.4299999975264599E-6</c:v>
                </c:pt>
                <c:pt idx="2894">
                  <c:v>1.44000000545929E-6</c:v>
                </c:pt>
                <c:pt idx="2895">
                  <c:v>1.4299999975264599E-6</c:v>
                </c:pt>
                <c:pt idx="2896">
                  <c:v>1.4250000504034601E-6</c:v>
                </c:pt>
                <c:pt idx="2897">
                  <c:v>1.4300001112133E-6</c:v>
                </c:pt>
                <c:pt idx="2898">
                  <c:v>1.4299999975264599E-6</c:v>
                </c:pt>
                <c:pt idx="2899">
                  <c:v>1.4250000504034601E-6</c:v>
                </c:pt>
                <c:pt idx="2900">
                  <c:v>1.4250000504034601E-6</c:v>
                </c:pt>
                <c:pt idx="2901">
                  <c:v>1.4250000504034601E-6</c:v>
                </c:pt>
                <c:pt idx="2902">
                  <c:v>1.4199999895936299E-6</c:v>
                </c:pt>
                <c:pt idx="2903">
                  <c:v>1.4250000504034601E-6</c:v>
                </c:pt>
                <c:pt idx="2904">
                  <c:v>1.4250000504034601E-6</c:v>
                </c:pt>
                <c:pt idx="2905">
                  <c:v>1.4250000504034601E-6</c:v>
                </c:pt>
                <c:pt idx="2906">
                  <c:v>1.42000010328047E-6</c:v>
                </c:pt>
                <c:pt idx="2907">
                  <c:v>1.4150000424706301E-6</c:v>
                </c:pt>
                <c:pt idx="2908">
                  <c:v>1.42000010328047E-6</c:v>
                </c:pt>
                <c:pt idx="2909">
                  <c:v>1.42000010328047E-6</c:v>
                </c:pt>
                <c:pt idx="2910">
                  <c:v>1.4150000424706301E-6</c:v>
                </c:pt>
                <c:pt idx="2911">
                  <c:v>1.42000010328047E-6</c:v>
                </c:pt>
                <c:pt idx="2912">
                  <c:v>1.4150000424706301E-6</c:v>
                </c:pt>
                <c:pt idx="2913">
                  <c:v>1.4150000424706301E-6</c:v>
                </c:pt>
                <c:pt idx="2914">
                  <c:v>1.4150000424706301E-6</c:v>
                </c:pt>
                <c:pt idx="2915">
                  <c:v>1.4150000424706301E-6</c:v>
                </c:pt>
                <c:pt idx="2916">
                  <c:v>1.41000009534764E-6</c:v>
                </c:pt>
                <c:pt idx="2917">
                  <c:v>1.4150000424706301E-6</c:v>
                </c:pt>
                <c:pt idx="2918">
                  <c:v>1.41000009534764E-6</c:v>
                </c:pt>
                <c:pt idx="2919">
                  <c:v>1.41000009534764E-6</c:v>
                </c:pt>
                <c:pt idx="2920">
                  <c:v>1.41000009534764E-6</c:v>
                </c:pt>
                <c:pt idx="2921">
                  <c:v>1.41000009534764E-6</c:v>
                </c:pt>
                <c:pt idx="2922">
                  <c:v>1.3999999737279699E-6</c:v>
                </c:pt>
                <c:pt idx="2923">
                  <c:v>1.4050000345378001E-6</c:v>
                </c:pt>
                <c:pt idx="2924">
                  <c:v>1.4050000345378001E-6</c:v>
                </c:pt>
                <c:pt idx="2925">
                  <c:v>1.4050000345378001E-6</c:v>
                </c:pt>
                <c:pt idx="2926">
                  <c:v>1.4050000345378001E-6</c:v>
                </c:pt>
                <c:pt idx="2927">
                  <c:v>1.3950000266049701E-6</c:v>
                </c:pt>
                <c:pt idx="2928">
                  <c:v>1.3950000266049701E-6</c:v>
                </c:pt>
                <c:pt idx="2929">
                  <c:v>1.3950000266049701E-6</c:v>
                </c:pt>
                <c:pt idx="2930">
                  <c:v>1.3950000266049701E-6</c:v>
                </c:pt>
                <c:pt idx="2931">
                  <c:v>1.3950000266049701E-6</c:v>
                </c:pt>
                <c:pt idx="2932">
                  <c:v>1.3950000266049701E-6</c:v>
                </c:pt>
                <c:pt idx="2933">
                  <c:v>1.3950000266049701E-6</c:v>
                </c:pt>
                <c:pt idx="2934">
                  <c:v>1.3950000266049701E-6</c:v>
                </c:pt>
                <c:pt idx="2935">
                  <c:v>1.3950000266049701E-6</c:v>
                </c:pt>
                <c:pt idx="2936">
                  <c:v>1.3950000266049701E-6</c:v>
                </c:pt>
                <c:pt idx="2937">
                  <c:v>1.3950000266049701E-6</c:v>
                </c:pt>
                <c:pt idx="2938">
                  <c:v>1.3950000266049701E-6</c:v>
                </c:pt>
                <c:pt idx="2939">
                  <c:v>1.3950000266049701E-6</c:v>
                </c:pt>
                <c:pt idx="2940">
                  <c:v>1.39000007948197E-6</c:v>
                </c:pt>
                <c:pt idx="2941">
                  <c:v>1.3950000266049701E-6</c:v>
                </c:pt>
                <c:pt idx="2942">
                  <c:v>1.39000007948197E-6</c:v>
                </c:pt>
                <c:pt idx="2943">
                  <c:v>1.39000007948197E-6</c:v>
                </c:pt>
                <c:pt idx="2944">
                  <c:v>1.3950000266049701E-6</c:v>
                </c:pt>
                <c:pt idx="2945">
                  <c:v>1.39000007948197E-6</c:v>
                </c:pt>
                <c:pt idx="2946">
                  <c:v>1.39000007948197E-6</c:v>
                </c:pt>
                <c:pt idx="2947">
                  <c:v>1.39000007948197E-6</c:v>
                </c:pt>
                <c:pt idx="2948">
                  <c:v>1.39000007948197E-6</c:v>
                </c:pt>
                <c:pt idx="2949">
                  <c:v>1.39000007948197E-6</c:v>
                </c:pt>
                <c:pt idx="2950">
                  <c:v>1.39000007948197E-6</c:v>
                </c:pt>
                <c:pt idx="2951">
                  <c:v>1.39000007948197E-6</c:v>
                </c:pt>
                <c:pt idx="2952">
                  <c:v>1.39000007948197E-6</c:v>
                </c:pt>
                <c:pt idx="2953">
                  <c:v>1.39000007948197E-6</c:v>
                </c:pt>
                <c:pt idx="2954">
                  <c:v>1.39000007948197E-6</c:v>
                </c:pt>
                <c:pt idx="2955">
                  <c:v>1.39000007948197E-6</c:v>
                </c:pt>
                <c:pt idx="2956">
                  <c:v>1.39000007948197E-6</c:v>
                </c:pt>
                <c:pt idx="2957">
                  <c:v>1.39000007948197E-6</c:v>
                </c:pt>
                <c:pt idx="2958">
                  <c:v>1.39000007948197E-6</c:v>
                </c:pt>
                <c:pt idx="2959">
                  <c:v>1.3850000186721401E-6</c:v>
                </c:pt>
                <c:pt idx="2960">
                  <c:v>1.39000007948197E-6</c:v>
                </c:pt>
                <c:pt idx="2961">
                  <c:v>1.3850000186721401E-6</c:v>
                </c:pt>
                <c:pt idx="2962">
                  <c:v>1.3850000186721401E-6</c:v>
                </c:pt>
                <c:pt idx="2963">
                  <c:v>1.39000007948197E-6</c:v>
                </c:pt>
                <c:pt idx="2964">
                  <c:v>1.3799999578623099E-6</c:v>
                </c:pt>
                <c:pt idx="2965">
                  <c:v>1.3799999578623099E-6</c:v>
                </c:pt>
                <c:pt idx="2966">
                  <c:v>1.3799999578623099E-6</c:v>
                </c:pt>
                <c:pt idx="2967">
                  <c:v>1.3799999578623099E-6</c:v>
                </c:pt>
                <c:pt idx="2968">
                  <c:v>1.3750000107393101E-6</c:v>
                </c:pt>
                <c:pt idx="2969">
                  <c:v>1.3750000107393101E-6</c:v>
                </c:pt>
                <c:pt idx="2970">
                  <c:v>1.3799999578623099E-6</c:v>
                </c:pt>
                <c:pt idx="2971">
                  <c:v>1.3799999578623099E-6</c:v>
                </c:pt>
                <c:pt idx="2972">
                  <c:v>1.3750000107393101E-6</c:v>
                </c:pt>
                <c:pt idx="2973">
                  <c:v>1.3750000107393101E-6</c:v>
                </c:pt>
                <c:pt idx="2974">
                  <c:v>1.3799999578623099E-6</c:v>
                </c:pt>
                <c:pt idx="2975">
                  <c:v>1.39000007948197E-6</c:v>
                </c:pt>
                <c:pt idx="2976">
                  <c:v>1.36500000280648E-6</c:v>
                </c:pt>
                <c:pt idx="2977">
                  <c:v>1.3799999578623099E-6</c:v>
                </c:pt>
                <c:pt idx="2978">
                  <c:v>1.3950000266049701E-6</c:v>
                </c:pt>
                <c:pt idx="2979">
                  <c:v>1.3599999419966399E-6</c:v>
                </c:pt>
                <c:pt idx="2980">
                  <c:v>1.3599999419966399E-6</c:v>
                </c:pt>
                <c:pt idx="2981">
                  <c:v>1.3599999419966399E-6</c:v>
                </c:pt>
                <c:pt idx="2982">
                  <c:v>1.3599999419966399E-6</c:v>
                </c:pt>
                <c:pt idx="2983">
                  <c:v>1.3599999419966399E-6</c:v>
                </c:pt>
                <c:pt idx="2984">
                  <c:v>1.36500000280648E-6</c:v>
                </c:pt>
                <c:pt idx="2985">
                  <c:v>1.3599999419966399E-6</c:v>
                </c:pt>
                <c:pt idx="2986">
                  <c:v>1.39000007948197E-6</c:v>
                </c:pt>
                <c:pt idx="2987">
                  <c:v>1.3495000530383501E-6</c:v>
                </c:pt>
                <c:pt idx="2988">
                  <c:v>1.3599999419966399E-6</c:v>
                </c:pt>
                <c:pt idx="2989">
                  <c:v>1.3545000001613499E-6</c:v>
                </c:pt>
                <c:pt idx="2990">
                  <c:v>1.35000004775065E-6</c:v>
                </c:pt>
                <c:pt idx="2991">
                  <c:v>1.3599999419966399E-6</c:v>
                </c:pt>
                <c:pt idx="2992">
                  <c:v>1.34499998694082E-6</c:v>
                </c:pt>
                <c:pt idx="2993">
                  <c:v>1.35000004775065E-6</c:v>
                </c:pt>
                <c:pt idx="2994">
                  <c:v>1.3444999922285199E-6</c:v>
                </c:pt>
                <c:pt idx="2995">
                  <c:v>1.33949993141868E-6</c:v>
                </c:pt>
                <c:pt idx="2996">
                  <c:v>1.34499998694082E-6</c:v>
                </c:pt>
                <c:pt idx="2997">
                  <c:v>1.35000004775065E-6</c:v>
                </c:pt>
                <c:pt idx="2998">
                  <c:v>1.33949993141868E-6</c:v>
                </c:pt>
                <c:pt idx="2999">
                  <c:v>1.34499998694082E-6</c:v>
                </c:pt>
                <c:pt idx="3000">
                  <c:v>1.33949993141868E-6</c:v>
                </c:pt>
                <c:pt idx="3001">
                  <c:v>1.3444999922285199E-6</c:v>
                </c:pt>
                <c:pt idx="3002">
                  <c:v>1.33949993141868E-6</c:v>
                </c:pt>
                <c:pt idx="3003">
                  <c:v>1.33449998429568E-6</c:v>
                </c:pt>
                <c:pt idx="3004">
                  <c:v>1.3295000371726901E-6</c:v>
                </c:pt>
                <c:pt idx="3005">
                  <c:v>1.33449998429568E-6</c:v>
                </c:pt>
                <c:pt idx="3006">
                  <c:v>1.33449998429568E-6</c:v>
                </c:pt>
                <c:pt idx="3007">
                  <c:v>1.3444999922285199E-6</c:v>
                </c:pt>
                <c:pt idx="3008">
                  <c:v>1.33449998429568E-6</c:v>
                </c:pt>
                <c:pt idx="3009">
                  <c:v>1.3295000371726901E-6</c:v>
                </c:pt>
                <c:pt idx="3010">
                  <c:v>1.3289999287735499E-6</c:v>
                </c:pt>
                <c:pt idx="3011">
                  <c:v>1.33449998429568E-6</c:v>
                </c:pt>
                <c:pt idx="3012">
                  <c:v>1.32450009004969E-6</c:v>
                </c:pt>
                <c:pt idx="3013">
                  <c:v>1.33449998429568E-6</c:v>
                </c:pt>
                <c:pt idx="3014">
                  <c:v>1.32450009004969E-6</c:v>
                </c:pt>
                <c:pt idx="3015">
                  <c:v>1.32450009004969E-6</c:v>
                </c:pt>
                <c:pt idx="3016">
                  <c:v>1.32450009004969E-6</c:v>
                </c:pt>
                <c:pt idx="3017">
                  <c:v>1.3239999816505501E-6</c:v>
                </c:pt>
                <c:pt idx="3018">
                  <c:v>1.3239999816505501E-6</c:v>
                </c:pt>
                <c:pt idx="3019">
                  <c:v>1.3239999816505501E-6</c:v>
                </c:pt>
                <c:pt idx="3020">
                  <c:v>1.3239999816505501E-6</c:v>
                </c:pt>
                <c:pt idx="3021">
                  <c:v>1.3239999816505501E-6</c:v>
                </c:pt>
                <c:pt idx="3022">
                  <c:v>1.3239999816505501E-6</c:v>
                </c:pt>
                <c:pt idx="3023">
                  <c:v>1.3295000371726901E-6</c:v>
                </c:pt>
                <c:pt idx="3024">
                  <c:v>1.3295000371726901E-6</c:v>
                </c:pt>
                <c:pt idx="3025">
                  <c:v>1.3289999287735499E-6</c:v>
                </c:pt>
                <c:pt idx="3026">
                  <c:v>1.3239999816505501E-6</c:v>
                </c:pt>
                <c:pt idx="3027">
                  <c:v>1.3239999816505501E-6</c:v>
                </c:pt>
                <c:pt idx="3028">
                  <c:v>1.3239999816505501E-6</c:v>
                </c:pt>
                <c:pt idx="3029">
                  <c:v>1.3239999816505501E-6</c:v>
                </c:pt>
                <c:pt idx="3030">
                  <c:v>1.3239999816505501E-6</c:v>
                </c:pt>
                <c:pt idx="3031">
                  <c:v>1.3239999816505501E-6</c:v>
                </c:pt>
                <c:pt idx="3032">
                  <c:v>1.3239999816505501E-6</c:v>
                </c:pt>
                <c:pt idx="3033">
                  <c:v>1.3239999816505501E-6</c:v>
                </c:pt>
                <c:pt idx="3034">
                  <c:v>1.3189999208407199E-6</c:v>
                </c:pt>
                <c:pt idx="3035">
                  <c:v>1.3189999208407199E-6</c:v>
                </c:pt>
                <c:pt idx="3036">
                  <c:v>1.3139999737177201E-6</c:v>
                </c:pt>
                <c:pt idx="3037">
                  <c:v>1.31349997900542E-6</c:v>
                </c:pt>
                <c:pt idx="3038">
                  <c:v>1.31349997900542E-6</c:v>
                </c:pt>
                <c:pt idx="3039">
                  <c:v>1.31349997900542E-6</c:v>
                </c:pt>
                <c:pt idx="3040">
                  <c:v>1.32349998693825E-6</c:v>
                </c:pt>
                <c:pt idx="3041">
                  <c:v>1.3189999208407199E-6</c:v>
                </c:pt>
                <c:pt idx="3042">
                  <c:v>1.30849991819559E-6</c:v>
                </c:pt>
                <c:pt idx="3043">
                  <c:v>1.31349997900542E-6</c:v>
                </c:pt>
                <c:pt idx="3044">
                  <c:v>1.30849991819559E-6</c:v>
                </c:pt>
                <c:pt idx="3045">
                  <c:v>1.30849991819559E-6</c:v>
                </c:pt>
                <c:pt idx="3046">
                  <c:v>1.30849991819559E-6</c:v>
                </c:pt>
                <c:pt idx="3047">
                  <c:v>1.3034998573857499E-6</c:v>
                </c:pt>
                <c:pt idx="3048">
                  <c:v>1.3034998573857499E-6</c:v>
                </c:pt>
                <c:pt idx="3049">
                  <c:v>1.3034998573857499E-6</c:v>
                </c:pt>
                <c:pt idx="3050">
                  <c:v>1.3034998573857499E-6</c:v>
                </c:pt>
                <c:pt idx="3051">
                  <c:v>1.30800003717013E-6</c:v>
                </c:pt>
                <c:pt idx="3052">
                  <c:v>1.29849991026276E-6</c:v>
                </c:pt>
                <c:pt idx="3053">
                  <c:v>1.3034998573857499E-6</c:v>
                </c:pt>
                <c:pt idx="3054">
                  <c:v>1.29849991026276E-6</c:v>
                </c:pt>
                <c:pt idx="3055">
                  <c:v>1.2980000292373E-6</c:v>
                </c:pt>
                <c:pt idx="3056">
                  <c:v>1.2980000292373E-6</c:v>
                </c:pt>
                <c:pt idx="3057">
                  <c:v>1.2980000292373E-6</c:v>
                </c:pt>
                <c:pt idx="3058">
                  <c:v>1.2980000292373E-6</c:v>
                </c:pt>
                <c:pt idx="3059">
                  <c:v>1.2980000292373E-6</c:v>
                </c:pt>
                <c:pt idx="3060">
                  <c:v>1.2980000292373E-6</c:v>
                </c:pt>
                <c:pt idx="3061">
                  <c:v>1.2929999684274601E-6</c:v>
                </c:pt>
                <c:pt idx="3062">
                  <c:v>1.2929999684274601E-6</c:v>
                </c:pt>
                <c:pt idx="3063">
                  <c:v>1.2929999684274601E-6</c:v>
                </c:pt>
                <c:pt idx="3064">
                  <c:v>1.2929999684274601E-6</c:v>
                </c:pt>
                <c:pt idx="3065">
                  <c:v>1.2929999684274601E-6</c:v>
                </c:pt>
                <c:pt idx="3066">
                  <c:v>1.2929999684274601E-6</c:v>
                </c:pt>
                <c:pt idx="3067">
                  <c:v>1.2929999684274601E-6</c:v>
                </c:pt>
                <c:pt idx="3068">
                  <c:v>1.2929999684274601E-6</c:v>
                </c:pt>
                <c:pt idx="3069">
                  <c:v>1.2929999684274601E-6</c:v>
                </c:pt>
                <c:pt idx="3070">
                  <c:v>1.28800002130446E-6</c:v>
                </c:pt>
                <c:pt idx="3071">
                  <c:v>1.2875000265921599E-6</c:v>
                </c:pt>
                <c:pt idx="3072">
                  <c:v>1.29249997371516E-6</c:v>
                </c:pt>
                <c:pt idx="3073">
                  <c:v>1.2875000265921599E-6</c:v>
                </c:pt>
                <c:pt idx="3074">
                  <c:v>1.2875000265921599E-6</c:v>
                </c:pt>
                <c:pt idx="3075">
                  <c:v>1.2875000265921599E-6</c:v>
                </c:pt>
                <c:pt idx="3076">
                  <c:v>1.28250007946917E-6</c:v>
                </c:pt>
                <c:pt idx="3077">
                  <c:v>1.2875000265921599E-6</c:v>
                </c:pt>
                <c:pt idx="3078">
                  <c:v>1.28250007946917E-6</c:v>
                </c:pt>
                <c:pt idx="3079">
                  <c:v>1.28250007946917E-6</c:v>
                </c:pt>
                <c:pt idx="3080">
                  <c:v>1.28250007946917E-6</c:v>
                </c:pt>
                <c:pt idx="3081">
                  <c:v>1.28250007946917E-6</c:v>
                </c:pt>
                <c:pt idx="3082">
                  <c:v>1.28250007946917E-6</c:v>
                </c:pt>
                <c:pt idx="3083">
                  <c:v>1.2724999578495E-6</c:v>
                </c:pt>
                <c:pt idx="3084">
                  <c:v>1.28250007946917E-6</c:v>
                </c:pt>
                <c:pt idx="3085">
                  <c:v>1.28250007946917E-6</c:v>
                </c:pt>
                <c:pt idx="3086">
                  <c:v>1.27700002394703E-6</c:v>
                </c:pt>
                <c:pt idx="3087">
                  <c:v>1.2775000186593299E-6</c:v>
                </c:pt>
                <c:pt idx="3088">
                  <c:v>1.2775000186593299E-6</c:v>
                </c:pt>
                <c:pt idx="3089">
                  <c:v>1.2775000186593299E-6</c:v>
                </c:pt>
                <c:pt idx="3090">
                  <c:v>1.2775000186593299E-6</c:v>
                </c:pt>
                <c:pt idx="3091">
                  <c:v>1.2775000186593299E-6</c:v>
                </c:pt>
                <c:pt idx="3092">
                  <c:v>1.27700002394703E-6</c:v>
                </c:pt>
                <c:pt idx="3093">
                  <c:v>1.27700002394703E-6</c:v>
                </c:pt>
                <c:pt idx="3094">
                  <c:v>1.27700002394703E-6</c:v>
                </c:pt>
                <c:pt idx="3095">
                  <c:v>1.27700002394703E-6</c:v>
                </c:pt>
                <c:pt idx="3096">
                  <c:v>1.27700002394703E-6</c:v>
                </c:pt>
                <c:pt idx="3097">
                  <c:v>1.2719999631372001E-6</c:v>
                </c:pt>
                <c:pt idx="3098">
                  <c:v>1.27700002394703E-6</c:v>
                </c:pt>
                <c:pt idx="3099">
                  <c:v>1.2720000768240399E-6</c:v>
                </c:pt>
                <c:pt idx="3100">
                  <c:v>1.27700002394703E-6</c:v>
                </c:pt>
                <c:pt idx="3101">
                  <c:v>1.2720000768240399E-6</c:v>
                </c:pt>
                <c:pt idx="3102">
                  <c:v>1.2670000160142E-6</c:v>
                </c:pt>
                <c:pt idx="3103">
                  <c:v>1.2570001217682101E-6</c:v>
                </c:pt>
                <c:pt idx="3104">
                  <c:v>1.2620000688912099E-6</c:v>
                </c:pt>
                <c:pt idx="3105">
                  <c:v>1.2620000688912099E-6</c:v>
                </c:pt>
                <c:pt idx="3106">
                  <c:v>1.2670000160142E-6</c:v>
                </c:pt>
                <c:pt idx="3107">
                  <c:v>1.2670000160142E-6</c:v>
                </c:pt>
                <c:pt idx="3108">
                  <c:v>1.2620000688912099E-6</c:v>
                </c:pt>
                <c:pt idx="3109">
                  <c:v>1.2620000688912099E-6</c:v>
                </c:pt>
                <c:pt idx="3110">
                  <c:v>1.2620000688912099E-6</c:v>
                </c:pt>
                <c:pt idx="3111">
                  <c:v>1.25650012705591E-6</c:v>
                </c:pt>
                <c:pt idx="3112">
                  <c:v>1.2570001217682101E-6</c:v>
                </c:pt>
                <c:pt idx="3113">
                  <c:v>1.2620000688912099E-6</c:v>
                </c:pt>
                <c:pt idx="3114">
                  <c:v>1.2615000741789101E-6</c:v>
                </c:pt>
                <c:pt idx="3115">
                  <c:v>1.2570001217682101E-6</c:v>
                </c:pt>
                <c:pt idx="3116">
                  <c:v>1.25650012705591E-6</c:v>
                </c:pt>
                <c:pt idx="3117">
                  <c:v>1.25650012705591E-6</c:v>
                </c:pt>
                <c:pt idx="3118">
                  <c:v>1.25150006624608E-6</c:v>
                </c:pt>
                <c:pt idx="3119">
                  <c:v>1.25650012705591E-6</c:v>
                </c:pt>
                <c:pt idx="3120">
                  <c:v>1.25650012705591E-6</c:v>
                </c:pt>
                <c:pt idx="3121">
                  <c:v>1.25150006624608E-6</c:v>
                </c:pt>
                <c:pt idx="3122">
                  <c:v>1.25650012705591E-6</c:v>
                </c:pt>
                <c:pt idx="3123">
                  <c:v>1.25150006624608E-6</c:v>
                </c:pt>
                <c:pt idx="3124">
                  <c:v>1.25150006624608E-6</c:v>
                </c:pt>
                <c:pt idx="3125">
                  <c:v>1.25150006624608E-6</c:v>
                </c:pt>
                <c:pt idx="3126">
                  <c:v>1.25150006624608E-6</c:v>
                </c:pt>
                <c:pt idx="3127">
                  <c:v>1.25150006624608E-6</c:v>
                </c:pt>
                <c:pt idx="3128">
                  <c:v>1.25150006624608E-6</c:v>
                </c:pt>
                <c:pt idx="3129">
                  <c:v>1.2510001852206101E-6</c:v>
                </c:pt>
                <c:pt idx="3130">
                  <c:v>1.2510001852206101E-6</c:v>
                </c:pt>
                <c:pt idx="3131">
                  <c:v>1.2510001852206101E-6</c:v>
                </c:pt>
                <c:pt idx="3132">
                  <c:v>1.2510001852206101E-6</c:v>
                </c:pt>
                <c:pt idx="3133">
                  <c:v>1.25150006624608E-6</c:v>
                </c:pt>
                <c:pt idx="3134">
                  <c:v>1.25150006624608E-6</c:v>
                </c:pt>
                <c:pt idx="3135">
                  <c:v>1.2510001852206101E-6</c:v>
                </c:pt>
                <c:pt idx="3136">
                  <c:v>1.2510001852206101E-6</c:v>
                </c:pt>
                <c:pt idx="3137">
                  <c:v>1.2510001852206101E-6</c:v>
                </c:pt>
                <c:pt idx="3138">
                  <c:v>1.25150006624608E-6</c:v>
                </c:pt>
                <c:pt idx="3139">
                  <c:v>1.2510001852206101E-6</c:v>
                </c:pt>
                <c:pt idx="3140">
                  <c:v>1.2510001852206101E-6</c:v>
                </c:pt>
                <c:pt idx="3141">
                  <c:v>1.2510001852206101E-6</c:v>
                </c:pt>
                <c:pt idx="3142">
                  <c:v>1.2510001852206101E-6</c:v>
                </c:pt>
                <c:pt idx="3143">
                  <c:v>1.2510001852206101E-6</c:v>
                </c:pt>
                <c:pt idx="3144">
                  <c:v>1.2510001852206101E-6</c:v>
                </c:pt>
                <c:pt idx="3145">
                  <c:v>1.2510001852206101E-6</c:v>
                </c:pt>
                <c:pt idx="3146">
                  <c:v>1.2510001852206101E-6</c:v>
                </c:pt>
                <c:pt idx="3147">
                  <c:v>1.2510001852206101E-6</c:v>
                </c:pt>
                <c:pt idx="3148">
                  <c:v>1.2510001852206101E-6</c:v>
                </c:pt>
                <c:pt idx="3149">
                  <c:v>1.2510001852206101E-6</c:v>
                </c:pt>
                <c:pt idx="3150">
                  <c:v>1.2510001852206101E-6</c:v>
                </c:pt>
                <c:pt idx="3151">
                  <c:v>1.2505000768214801E-6</c:v>
                </c:pt>
                <c:pt idx="3152">
                  <c:v>1.2510001852206101E-6</c:v>
                </c:pt>
                <c:pt idx="3153">
                  <c:v>1.2505000768214801E-6</c:v>
                </c:pt>
                <c:pt idx="3154">
                  <c:v>1.2510001852206101E-6</c:v>
                </c:pt>
                <c:pt idx="3155">
                  <c:v>1.24550001601164E-6</c:v>
                </c:pt>
                <c:pt idx="3156">
                  <c:v>1.2450000212993401E-6</c:v>
                </c:pt>
                <c:pt idx="3157">
                  <c:v>1.2460001244107801E-6</c:v>
                </c:pt>
                <c:pt idx="3158">
                  <c:v>1.2510001852206101E-6</c:v>
                </c:pt>
                <c:pt idx="3159">
                  <c:v>1.24550001601164E-6</c:v>
                </c:pt>
                <c:pt idx="3160">
                  <c:v>1.24550001601164E-6</c:v>
                </c:pt>
                <c:pt idx="3161">
                  <c:v>1.2450000212993401E-6</c:v>
                </c:pt>
                <c:pt idx="3162">
                  <c:v>1.2450000212993401E-6</c:v>
                </c:pt>
                <c:pt idx="3163">
                  <c:v>1.24450002658704E-6</c:v>
                </c:pt>
                <c:pt idx="3164">
                  <c:v>1.24450002658704E-6</c:v>
                </c:pt>
                <c:pt idx="3165">
                  <c:v>1.24450002658704E-6</c:v>
                </c:pt>
                <c:pt idx="3166">
                  <c:v>1.2450000212993401E-6</c:v>
                </c:pt>
                <c:pt idx="3167">
                  <c:v>1.24450002658704E-6</c:v>
                </c:pt>
                <c:pt idx="3168">
                  <c:v>1.24450002658704E-6</c:v>
                </c:pt>
                <c:pt idx="3169">
                  <c:v>1.24450002658704E-6</c:v>
                </c:pt>
                <c:pt idx="3170">
                  <c:v>1.24450002658704E-6</c:v>
                </c:pt>
                <c:pt idx="3171">
                  <c:v>1.24450002658704E-6</c:v>
                </c:pt>
                <c:pt idx="3172">
                  <c:v>1.24450002658704E-6</c:v>
                </c:pt>
                <c:pt idx="3173">
                  <c:v>1.24350003716244E-6</c:v>
                </c:pt>
                <c:pt idx="3174">
                  <c:v>1.24400014556158E-6</c:v>
                </c:pt>
                <c:pt idx="3175">
                  <c:v>1.23900008475175E-6</c:v>
                </c:pt>
                <c:pt idx="3176">
                  <c:v>1.2340000239419101E-6</c:v>
                </c:pt>
                <c:pt idx="3177">
                  <c:v>1.23900008475175E-6</c:v>
                </c:pt>
                <c:pt idx="3178">
                  <c:v>1.2340000239419101E-6</c:v>
                </c:pt>
                <c:pt idx="3179">
                  <c:v>1.2335001429164501E-6</c:v>
                </c:pt>
                <c:pt idx="3180">
                  <c:v>1.23350002922961E-6</c:v>
                </c:pt>
                <c:pt idx="3181">
                  <c:v>1.2330000345173099E-6</c:v>
                </c:pt>
                <c:pt idx="3182">
                  <c:v>1.2330000345173099E-6</c:v>
                </c:pt>
                <c:pt idx="3183">
                  <c:v>1.2330000345173099E-6</c:v>
                </c:pt>
                <c:pt idx="3184">
                  <c:v>1.2335001429164501E-6</c:v>
                </c:pt>
                <c:pt idx="3185">
                  <c:v>1.2335001429164501E-6</c:v>
                </c:pt>
                <c:pt idx="3186">
                  <c:v>1.2330000345173099E-6</c:v>
                </c:pt>
                <c:pt idx="3187">
                  <c:v>1.2330000345173099E-6</c:v>
                </c:pt>
                <c:pt idx="3188">
                  <c:v>1.2330000345173099E-6</c:v>
                </c:pt>
                <c:pt idx="3189">
                  <c:v>1.2330000345173099E-6</c:v>
                </c:pt>
                <c:pt idx="3190">
                  <c:v>1.2330000345173099E-6</c:v>
                </c:pt>
                <c:pt idx="3191">
                  <c:v>1.2330000345173099E-6</c:v>
                </c:pt>
                <c:pt idx="3192">
                  <c:v>1.2330000345173099E-6</c:v>
                </c:pt>
                <c:pt idx="3193">
                  <c:v>1.2330000345173099E-6</c:v>
                </c:pt>
                <c:pt idx="3194">
                  <c:v>1.22799997370748E-6</c:v>
                </c:pt>
                <c:pt idx="3195">
                  <c:v>1.2319999314058801E-6</c:v>
                </c:pt>
                <c:pt idx="3196">
                  <c:v>1.22699998428288E-6</c:v>
                </c:pt>
                <c:pt idx="3197">
                  <c:v>1.22149992876074E-6</c:v>
                </c:pt>
                <c:pt idx="3198">
                  <c:v>1.22699998428288E-6</c:v>
                </c:pt>
                <c:pt idx="3199">
                  <c:v>1.2174999710623501E-6</c:v>
                </c:pt>
                <c:pt idx="3200">
                  <c:v>1.21699997635005E-6</c:v>
                </c:pt>
                <c:pt idx="3201">
                  <c:v>1.21699997635005E-6</c:v>
                </c:pt>
                <c:pt idx="3202">
                  <c:v>1.22250003187218E-6</c:v>
                </c:pt>
                <c:pt idx="3203">
                  <c:v>1.21599998692545E-6</c:v>
                </c:pt>
                <c:pt idx="3204">
                  <c:v>1.22100004773528E-6</c:v>
                </c:pt>
                <c:pt idx="3205">
                  <c:v>1.2154998785263101E-6</c:v>
                </c:pt>
                <c:pt idx="3206">
                  <c:v>1.21599998692545E-6</c:v>
                </c:pt>
                <c:pt idx="3207">
                  <c:v>1.21100003980245E-6</c:v>
                </c:pt>
                <c:pt idx="3208">
                  <c:v>1.20599997899262E-6</c:v>
                </c:pt>
                <c:pt idx="3209">
                  <c:v>1.19499998163519E-6</c:v>
                </c:pt>
                <c:pt idx="3210">
                  <c:v>1.2054999842803199E-6</c:v>
                </c:pt>
                <c:pt idx="3211">
                  <c:v>1.19599997105979E-6</c:v>
                </c:pt>
                <c:pt idx="3212">
                  <c:v>1.1954999763474899E-6</c:v>
                </c:pt>
                <c:pt idx="3213">
                  <c:v>1.20000004244502E-6</c:v>
                </c:pt>
                <c:pt idx="3214">
                  <c:v>1.19450010060973E-6</c:v>
                </c:pt>
                <c:pt idx="3215">
                  <c:v>1.1954999763474899E-6</c:v>
                </c:pt>
                <c:pt idx="3216">
                  <c:v>1.19450010060973E-6</c:v>
                </c:pt>
                <c:pt idx="3217">
                  <c:v>1.19450010060973E-6</c:v>
                </c:pt>
                <c:pt idx="3218">
                  <c:v>1.1895000397998901E-6</c:v>
                </c:pt>
                <c:pt idx="3219">
                  <c:v>1.1939999922105901E-6</c:v>
                </c:pt>
                <c:pt idx="3220">
                  <c:v>1.19349999749829E-6</c:v>
                </c:pt>
                <c:pt idx="3221">
                  <c:v>1.1939999922105901E-6</c:v>
                </c:pt>
                <c:pt idx="3222">
                  <c:v>1.1944999869228899E-6</c:v>
                </c:pt>
                <c:pt idx="3223">
                  <c:v>1.1939999922105901E-6</c:v>
                </c:pt>
                <c:pt idx="3224">
                  <c:v>1.1939999922105901E-6</c:v>
                </c:pt>
                <c:pt idx="3225">
                  <c:v>1.19349999749829E-6</c:v>
                </c:pt>
                <c:pt idx="3226">
                  <c:v>1.19349999749829E-6</c:v>
                </c:pt>
                <c:pt idx="3227">
                  <c:v>1.18899993140075E-6</c:v>
                </c:pt>
                <c:pt idx="3228">
                  <c:v>1.1939999922105901E-6</c:v>
                </c:pt>
                <c:pt idx="3229">
                  <c:v>1.18899993140075E-6</c:v>
                </c:pt>
                <c:pt idx="3230">
                  <c:v>1.19250000807369E-6</c:v>
                </c:pt>
                <c:pt idx="3231">
                  <c:v>1.18799994197615E-6</c:v>
                </c:pt>
                <c:pt idx="3232">
                  <c:v>1.1874999472638499E-6</c:v>
                </c:pt>
                <c:pt idx="3233">
                  <c:v>1.18799994197615E-6</c:v>
                </c:pt>
                <c:pt idx="3234">
                  <c:v>1.19250000807369E-6</c:v>
                </c:pt>
                <c:pt idx="3235">
                  <c:v>1.18799994197615E-6</c:v>
                </c:pt>
                <c:pt idx="3236">
                  <c:v>1.18699995255155E-6</c:v>
                </c:pt>
                <c:pt idx="3237">
                  <c:v>1.1864999578392499E-6</c:v>
                </c:pt>
                <c:pt idx="3238">
                  <c:v>1.1874999472638499E-6</c:v>
                </c:pt>
                <c:pt idx="3239">
                  <c:v>1.1874999472638499E-6</c:v>
                </c:pt>
                <c:pt idx="3240">
                  <c:v>1.18699995255155E-6</c:v>
                </c:pt>
                <c:pt idx="3241">
                  <c:v>1.18699995255155E-6</c:v>
                </c:pt>
                <c:pt idx="3242">
                  <c:v>1.1864999578392499E-6</c:v>
                </c:pt>
                <c:pt idx="3243">
                  <c:v>1.1864999578392499E-6</c:v>
                </c:pt>
                <c:pt idx="3244">
                  <c:v>1.18599996312696E-6</c:v>
                </c:pt>
                <c:pt idx="3245">
                  <c:v>1.18699995255155E-6</c:v>
                </c:pt>
                <c:pt idx="3246">
                  <c:v>1.18599996312696E-6</c:v>
                </c:pt>
                <c:pt idx="3247">
                  <c:v>1.18150001071626E-6</c:v>
                </c:pt>
                <c:pt idx="3248">
                  <c:v>1.18150001071626E-6</c:v>
                </c:pt>
                <c:pt idx="3249">
                  <c:v>1.18599996312696E-6</c:v>
                </c:pt>
                <c:pt idx="3250">
                  <c:v>1.18150001071626E-6</c:v>
                </c:pt>
                <c:pt idx="3251">
                  <c:v>1.18599996312696E-6</c:v>
                </c:pt>
                <c:pt idx="3252">
                  <c:v>1.1805000212916601E-6</c:v>
                </c:pt>
                <c:pt idx="3253">
                  <c:v>1.18049990760482E-6</c:v>
                </c:pt>
                <c:pt idx="3254">
                  <c:v>1.18049990760482E-6</c:v>
                </c:pt>
                <c:pt idx="3255">
                  <c:v>1.18499997370236E-6</c:v>
                </c:pt>
                <c:pt idx="3256">
                  <c:v>1.18049990760482E-6</c:v>
                </c:pt>
                <c:pt idx="3257">
                  <c:v>1.17949991818022E-6</c:v>
                </c:pt>
                <c:pt idx="3258">
                  <c:v>1.17949991818022E-6</c:v>
                </c:pt>
                <c:pt idx="3259">
                  <c:v>1.18000002657936E-6</c:v>
                </c:pt>
                <c:pt idx="3260">
                  <c:v>1.18049990760482E-6</c:v>
                </c:pt>
                <c:pt idx="3261">
                  <c:v>1.18599996312696E-6</c:v>
                </c:pt>
                <c:pt idx="3262">
                  <c:v>1.18799994197615E-6</c:v>
                </c:pt>
                <c:pt idx="3263">
                  <c:v>1.17900003715476E-6</c:v>
                </c:pt>
                <c:pt idx="3264">
                  <c:v>1.21700009003689E-6</c:v>
                </c:pt>
                <c:pt idx="3265">
                  <c:v>1.17900003715476E-6</c:v>
                </c:pt>
                <c:pt idx="3266">
                  <c:v>1.1995000477327199E-6</c:v>
                </c:pt>
                <c:pt idx="3267">
                  <c:v>1.17800004773016E-6</c:v>
                </c:pt>
                <c:pt idx="3268">
                  <c:v>1.1785000424424599E-6</c:v>
                </c:pt>
                <c:pt idx="3269">
                  <c:v>1.17949991818022E-6</c:v>
                </c:pt>
                <c:pt idx="3270">
                  <c:v>1.1939999922105901E-6</c:v>
                </c:pt>
                <c:pt idx="3271">
                  <c:v>1.1775000530178599E-6</c:v>
                </c:pt>
                <c:pt idx="3272">
                  <c:v>1.1729999869203301E-6</c:v>
                </c:pt>
                <c:pt idx="3273">
                  <c:v>1.17249999220803E-6</c:v>
                </c:pt>
                <c:pt idx="3274">
                  <c:v>1.1729999869203301E-6</c:v>
                </c:pt>
                <c:pt idx="3275">
                  <c:v>1.1729999869203301E-6</c:v>
                </c:pt>
                <c:pt idx="3276">
                  <c:v>1.17800004773016E-6</c:v>
                </c:pt>
                <c:pt idx="3277">
                  <c:v>1.17949991818022E-6</c:v>
                </c:pt>
                <c:pt idx="3278">
                  <c:v>1.1944999869228899E-6</c:v>
                </c:pt>
                <c:pt idx="3279">
                  <c:v>1.1719999974957299E-6</c:v>
                </c:pt>
                <c:pt idx="3280">
                  <c:v>1.17249999220803E-6</c:v>
                </c:pt>
                <c:pt idx="3281">
                  <c:v>1.18699995255155E-6</c:v>
                </c:pt>
                <c:pt idx="3282">
                  <c:v>1.17249999220803E-6</c:v>
                </c:pt>
                <c:pt idx="3283">
                  <c:v>1.17150000278343E-6</c:v>
                </c:pt>
                <c:pt idx="3284">
                  <c:v>1.1719999974957299E-6</c:v>
                </c:pt>
                <c:pt idx="3285">
                  <c:v>1.1719999974957299E-6</c:v>
                </c:pt>
                <c:pt idx="3286">
                  <c:v>1.1719999974957299E-6</c:v>
                </c:pt>
                <c:pt idx="3287">
                  <c:v>1.17150000278343E-6</c:v>
                </c:pt>
                <c:pt idx="3288">
                  <c:v>1.17150000278343E-6</c:v>
                </c:pt>
                <c:pt idx="3289">
                  <c:v>1.1710000080711299E-6</c:v>
                </c:pt>
                <c:pt idx="3290">
                  <c:v>1.1660000609481301E-6</c:v>
                </c:pt>
                <c:pt idx="3291">
                  <c:v>1.1660000609481301E-6</c:v>
                </c:pt>
                <c:pt idx="3292">
                  <c:v>1.1660000609481301E-6</c:v>
                </c:pt>
                <c:pt idx="3293">
                  <c:v>1.1660000609481301E-6</c:v>
                </c:pt>
                <c:pt idx="3294">
                  <c:v>1.1660000609481301E-6</c:v>
                </c:pt>
                <c:pt idx="3295">
                  <c:v>1.1654999525489899E-6</c:v>
                </c:pt>
                <c:pt idx="3296">
                  <c:v>1.1654999525489899E-6</c:v>
                </c:pt>
                <c:pt idx="3297">
                  <c:v>1.1654999525489899E-6</c:v>
                </c:pt>
                <c:pt idx="3298">
                  <c:v>1.1660000609481301E-6</c:v>
                </c:pt>
                <c:pt idx="3299">
                  <c:v>1.1654999525489899E-6</c:v>
                </c:pt>
                <c:pt idx="3300">
                  <c:v>1.1654999525489899E-6</c:v>
                </c:pt>
                <c:pt idx="3301">
                  <c:v>1.1654999525489899E-6</c:v>
                </c:pt>
                <c:pt idx="3302">
                  <c:v>1.1600000107137E-6</c:v>
                </c:pt>
                <c:pt idx="3303">
                  <c:v>1.1600000107137E-6</c:v>
                </c:pt>
                <c:pt idx="3304">
                  <c:v>1.160500005426E-6</c:v>
                </c:pt>
                <c:pt idx="3305">
                  <c:v>1.1649999578366901E-6</c:v>
                </c:pt>
                <c:pt idx="3306">
                  <c:v>1.1639999684120901E-6</c:v>
                </c:pt>
                <c:pt idx="3307">
                  <c:v>1.1589999076022599E-6</c:v>
                </c:pt>
                <c:pt idx="3308">
                  <c:v>1.1589999076022599E-6</c:v>
                </c:pt>
                <c:pt idx="3309">
                  <c:v>1.1589999076022599E-6</c:v>
                </c:pt>
                <c:pt idx="3310">
                  <c:v>1.1589999076022599E-6</c:v>
                </c:pt>
                <c:pt idx="3311">
                  <c:v>1.1595000160014001E-6</c:v>
                </c:pt>
                <c:pt idx="3312">
                  <c:v>1.1585000265768001E-6</c:v>
                </c:pt>
                <c:pt idx="3313">
                  <c:v>1.1585000265768001E-6</c:v>
                </c:pt>
                <c:pt idx="3314">
                  <c:v>1.1585000265768001E-6</c:v>
                </c:pt>
                <c:pt idx="3315">
                  <c:v>1.1585000265768001E-6</c:v>
                </c:pt>
                <c:pt idx="3316">
                  <c:v>1.1580000318645E-6</c:v>
                </c:pt>
                <c:pt idx="3317">
                  <c:v>1.1589999076022599E-6</c:v>
                </c:pt>
                <c:pt idx="3318">
                  <c:v>1.1580000318645E-6</c:v>
                </c:pt>
                <c:pt idx="3319">
                  <c:v>1.1585000265768001E-6</c:v>
                </c:pt>
                <c:pt idx="3320">
                  <c:v>1.1585000265768001E-6</c:v>
                </c:pt>
                <c:pt idx="3321">
                  <c:v>1.1529999710546599E-6</c:v>
                </c:pt>
                <c:pt idx="3322">
                  <c:v>1.1580000318645E-6</c:v>
                </c:pt>
                <c:pt idx="3323">
                  <c:v>1.1529999710546599E-6</c:v>
                </c:pt>
                <c:pt idx="3324">
                  <c:v>1.15349996576696E-6</c:v>
                </c:pt>
                <c:pt idx="3325">
                  <c:v>1.1525000900292001E-6</c:v>
                </c:pt>
                <c:pt idx="3326">
                  <c:v>1.14799991024483E-6</c:v>
                </c:pt>
                <c:pt idx="3327">
                  <c:v>1.1525000900292001E-6</c:v>
                </c:pt>
                <c:pt idx="3328">
                  <c:v>1.14799991024483E-6</c:v>
                </c:pt>
                <c:pt idx="3329">
                  <c:v>1.1519999816300599E-6</c:v>
                </c:pt>
                <c:pt idx="3330">
                  <c:v>1.1475000292193699E-6</c:v>
                </c:pt>
                <c:pt idx="3331">
                  <c:v>1.14699992082023E-6</c:v>
                </c:pt>
                <c:pt idx="3332">
                  <c:v>1.1475000292193699E-6</c:v>
                </c:pt>
                <c:pt idx="3333">
                  <c:v>1.14699992082023E-6</c:v>
                </c:pt>
                <c:pt idx="3334">
                  <c:v>1.1465000397947699E-6</c:v>
                </c:pt>
                <c:pt idx="3335">
                  <c:v>1.14699992082023E-6</c:v>
                </c:pt>
                <c:pt idx="3336">
                  <c:v>1.14149997898493E-6</c:v>
                </c:pt>
                <c:pt idx="3337">
                  <c:v>1.1419999736972299E-6</c:v>
                </c:pt>
                <c:pt idx="3338">
                  <c:v>1.1409999842726299E-6</c:v>
                </c:pt>
                <c:pt idx="3339">
                  <c:v>1.1454999366833299E-6</c:v>
                </c:pt>
                <c:pt idx="3340">
                  <c:v>1.1409999842726299E-6</c:v>
                </c:pt>
                <c:pt idx="3341">
                  <c:v>1.1360000371496401E-6</c:v>
                </c:pt>
                <c:pt idx="3342">
                  <c:v>1.1360000371496401E-6</c:v>
                </c:pt>
                <c:pt idx="3343">
                  <c:v>1.1409999842726299E-6</c:v>
                </c:pt>
                <c:pt idx="3344">
                  <c:v>1.1350000477250401E-6</c:v>
                </c:pt>
                <c:pt idx="3345">
                  <c:v>1.1360000371496401E-6</c:v>
                </c:pt>
                <c:pt idx="3346">
                  <c:v>1.13550004243734E-6</c:v>
                </c:pt>
                <c:pt idx="3347">
                  <c:v>1.13100009002664E-6</c:v>
                </c:pt>
                <c:pt idx="3348">
                  <c:v>1.1350000477250401E-6</c:v>
                </c:pt>
                <c:pt idx="3349">
                  <c:v>1.13100009002664E-6</c:v>
                </c:pt>
                <c:pt idx="3350">
                  <c:v>1.1294999922029001E-6</c:v>
                </c:pt>
                <c:pt idx="3351">
                  <c:v>1.1304999816275001E-6</c:v>
                </c:pt>
                <c:pt idx="3352">
                  <c:v>1.13000010060204E-6</c:v>
                </c:pt>
                <c:pt idx="3353">
                  <c:v>1.1344999393258999E-6</c:v>
                </c:pt>
                <c:pt idx="3354">
                  <c:v>1.13000010060204E-6</c:v>
                </c:pt>
                <c:pt idx="3355">
                  <c:v>1.13000010060204E-6</c:v>
                </c:pt>
                <c:pt idx="3356">
                  <c:v>1.1290001111774401E-6</c:v>
                </c:pt>
                <c:pt idx="3357">
                  <c:v>1.1250000397922101E-6</c:v>
                </c:pt>
                <c:pt idx="3358">
                  <c:v>1.12450004507991E-6</c:v>
                </c:pt>
                <c:pt idx="3359">
                  <c:v>1.1290001111774401E-6</c:v>
                </c:pt>
                <c:pt idx="3360">
                  <c:v>1.1294999922029001E-6</c:v>
                </c:pt>
                <c:pt idx="3361">
                  <c:v>1.1240000503676101E-6</c:v>
                </c:pt>
                <c:pt idx="3362">
                  <c:v>1.1294999922029001E-6</c:v>
                </c:pt>
                <c:pt idx="3363">
                  <c:v>1.12450004507991E-6</c:v>
                </c:pt>
                <c:pt idx="3364">
                  <c:v>1.1285000027782999E-6</c:v>
                </c:pt>
                <c:pt idx="3365">
                  <c:v>1.1290001111774401E-6</c:v>
                </c:pt>
                <c:pt idx="3366">
                  <c:v>1.1280001217528401E-6</c:v>
                </c:pt>
                <c:pt idx="3367">
                  <c:v>1.12350005565531E-6</c:v>
                </c:pt>
                <c:pt idx="3368">
                  <c:v>1.1280001217528401E-6</c:v>
                </c:pt>
                <c:pt idx="3369">
                  <c:v>1.1240000503676101E-6</c:v>
                </c:pt>
                <c:pt idx="3370">
                  <c:v>1.12750012704054E-6</c:v>
                </c:pt>
                <c:pt idx="3371">
                  <c:v>1.1285000027782999E-6</c:v>
                </c:pt>
                <c:pt idx="3372">
                  <c:v>1.12300017462985E-6</c:v>
                </c:pt>
                <c:pt idx="3373">
                  <c:v>1.12350005565531E-6</c:v>
                </c:pt>
                <c:pt idx="3374">
                  <c:v>1.1180001138200101E-6</c:v>
                </c:pt>
                <c:pt idx="3375">
                  <c:v>1.11250005829788E-6</c:v>
                </c:pt>
                <c:pt idx="3376">
                  <c:v>1.11750011910771E-6</c:v>
                </c:pt>
                <c:pt idx="3377">
                  <c:v>1.1175000054208699E-6</c:v>
                </c:pt>
                <c:pt idx="3378">
                  <c:v>1.1170001243954101E-6</c:v>
                </c:pt>
                <c:pt idx="3379">
                  <c:v>1.1130000530101799E-6</c:v>
                </c:pt>
                <c:pt idx="3380">
                  <c:v>1.1130000530101799E-6</c:v>
                </c:pt>
                <c:pt idx="3381">
                  <c:v>1.1120000635855799E-6</c:v>
                </c:pt>
                <c:pt idx="3382">
                  <c:v>1.1170001243954101E-6</c:v>
                </c:pt>
                <c:pt idx="3383">
                  <c:v>1.11250005829788E-6</c:v>
                </c:pt>
                <c:pt idx="3384">
                  <c:v>1.1120000635855799E-6</c:v>
                </c:pt>
                <c:pt idx="3385">
                  <c:v>1.1120000635855799E-6</c:v>
                </c:pt>
                <c:pt idx="3386">
                  <c:v>1.1120000635855799E-6</c:v>
                </c:pt>
                <c:pt idx="3387">
                  <c:v>1.1120000635855799E-6</c:v>
                </c:pt>
                <c:pt idx="3388">
                  <c:v>1.11650012968311E-6</c:v>
                </c:pt>
                <c:pt idx="3389">
                  <c:v>1.1120000635855799E-6</c:v>
                </c:pt>
                <c:pt idx="3390">
                  <c:v>1.11100007416098E-6</c:v>
                </c:pt>
                <c:pt idx="3391">
                  <c:v>1.1115000688732801E-6</c:v>
                </c:pt>
                <c:pt idx="3392">
                  <c:v>1.1115000688732801E-6</c:v>
                </c:pt>
                <c:pt idx="3393">
                  <c:v>1.1120000635855799E-6</c:v>
                </c:pt>
                <c:pt idx="3394">
                  <c:v>1.1115000688732801E-6</c:v>
                </c:pt>
                <c:pt idx="3395">
                  <c:v>1.11100007416098E-6</c:v>
                </c:pt>
                <c:pt idx="3396">
                  <c:v>1.1165000159962799E-6</c:v>
                </c:pt>
                <c:pt idx="3397">
                  <c:v>1.1115000688732801E-6</c:v>
                </c:pt>
                <c:pt idx="3398">
                  <c:v>1.11100007416098E-6</c:v>
                </c:pt>
                <c:pt idx="3399">
                  <c:v>1.1105000794486801E-6</c:v>
                </c:pt>
                <c:pt idx="3400">
                  <c:v>1.11000008473638E-6</c:v>
                </c:pt>
                <c:pt idx="3401">
                  <c:v>1.1105000794486801E-6</c:v>
                </c:pt>
                <c:pt idx="3402">
                  <c:v>1.11000008473638E-6</c:v>
                </c:pt>
                <c:pt idx="3403">
                  <c:v>1.1105000794486801E-6</c:v>
                </c:pt>
                <c:pt idx="3404">
                  <c:v>1.10999997104954E-6</c:v>
                </c:pt>
                <c:pt idx="3405">
                  <c:v>1.11000008473638E-6</c:v>
                </c:pt>
                <c:pt idx="3406">
                  <c:v>1.11000008473638E-6</c:v>
                </c:pt>
                <c:pt idx="3407">
                  <c:v>1.1095000900240799E-6</c:v>
                </c:pt>
                <c:pt idx="3408">
                  <c:v>1.10899998162494E-6</c:v>
                </c:pt>
                <c:pt idx="3409">
                  <c:v>1.10899998162494E-6</c:v>
                </c:pt>
                <c:pt idx="3410">
                  <c:v>1.10899998162494E-6</c:v>
                </c:pt>
                <c:pt idx="3411">
                  <c:v>1.10399992081511E-6</c:v>
                </c:pt>
                <c:pt idx="3412">
                  <c:v>1.10450002921425E-6</c:v>
                </c:pt>
                <c:pt idx="3413">
                  <c:v>1.1095000900240799E-6</c:v>
                </c:pt>
                <c:pt idx="3414">
                  <c:v>1.10399992081511E-6</c:v>
                </c:pt>
                <c:pt idx="3415">
                  <c:v>1.10399992081511E-6</c:v>
                </c:pt>
                <c:pt idx="3416">
                  <c:v>1.10399992081511E-6</c:v>
                </c:pt>
                <c:pt idx="3417">
                  <c:v>1.10399992081511E-6</c:v>
                </c:pt>
                <c:pt idx="3418">
                  <c:v>1.10399992081511E-6</c:v>
                </c:pt>
                <c:pt idx="3419">
                  <c:v>1.10399992081511E-6</c:v>
                </c:pt>
                <c:pt idx="3420">
                  <c:v>1.10899998162494E-6</c:v>
                </c:pt>
                <c:pt idx="3421">
                  <c:v>1.1034999261028099E-6</c:v>
                </c:pt>
                <c:pt idx="3422">
                  <c:v>1.1034999261028099E-6</c:v>
                </c:pt>
                <c:pt idx="3423">
                  <c:v>1.1030000450773499E-6</c:v>
                </c:pt>
                <c:pt idx="3424">
                  <c:v>1.10350003978965E-6</c:v>
                </c:pt>
                <c:pt idx="3425">
                  <c:v>1.1029999313905101E-6</c:v>
                </c:pt>
                <c:pt idx="3426">
                  <c:v>1.1030000450773499E-6</c:v>
                </c:pt>
                <c:pt idx="3427">
                  <c:v>1.10250005036505E-6</c:v>
                </c:pt>
                <c:pt idx="3428">
                  <c:v>1.10249993667821E-6</c:v>
                </c:pt>
                <c:pt idx="3429">
                  <c:v>1.1009999525413099E-6</c:v>
                </c:pt>
                <c:pt idx="3430">
                  <c:v>1.1029999313905101E-6</c:v>
                </c:pt>
                <c:pt idx="3431">
                  <c:v>1.1019999419659101E-6</c:v>
                </c:pt>
                <c:pt idx="3432">
                  <c:v>1.1009999525413099E-6</c:v>
                </c:pt>
                <c:pt idx="3433">
                  <c:v>1.0960000054183101E-6</c:v>
                </c:pt>
                <c:pt idx="3434">
                  <c:v>1.10149994725361E-6</c:v>
                </c:pt>
                <c:pt idx="3435">
                  <c:v>1.0960000054183101E-6</c:v>
                </c:pt>
                <c:pt idx="3436">
                  <c:v>1.0960000054183101E-6</c:v>
                </c:pt>
                <c:pt idx="3437">
                  <c:v>1.1009999525413099E-6</c:v>
                </c:pt>
                <c:pt idx="3438">
                  <c:v>1.10049995782901E-6</c:v>
                </c:pt>
                <c:pt idx="3439">
                  <c:v>1.1009999525413099E-6</c:v>
                </c:pt>
                <c:pt idx="3440">
                  <c:v>1.1009999525413099E-6</c:v>
                </c:pt>
                <c:pt idx="3441">
                  <c:v>1.10049995782901E-6</c:v>
                </c:pt>
                <c:pt idx="3442">
                  <c:v>1.1009999525413099E-6</c:v>
                </c:pt>
                <c:pt idx="3443">
                  <c:v>1.09550001070601E-6</c:v>
                </c:pt>
                <c:pt idx="3444">
                  <c:v>1.10049995782901E-6</c:v>
                </c:pt>
                <c:pt idx="3445">
                  <c:v>1.09550001070601E-6</c:v>
                </c:pt>
                <c:pt idx="3446">
                  <c:v>1.09550001070601E-6</c:v>
                </c:pt>
                <c:pt idx="3447">
                  <c:v>1.09550001070601E-6</c:v>
                </c:pt>
                <c:pt idx="3448">
                  <c:v>1.0999999631167099E-6</c:v>
                </c:pt>
                <c:pt idx="3449">
                  <c:v>1.0950000159937101E-6</c:v>
                </c:pt>
                <c:pt idx="3450">
                  <c:v>1.0950000159937101E-6</c:v>
                </c:pt>
                <c:pt idx="3451">
                  <c:v>1.0950000159937101E-6</c:v>
                </c:pt>
                <c:pt idx="3452">
                  <c:v>1.0934999181699799E-6</c:v>
                </c:pt>
                <c:pt idx="3453">
                  <c:v>1.0940000265691099E-6</c:v>
                </c:pt>
                <c:pt idx="3454">
                  <c:v>1.09550001070601E-6</c:v>
                </c:pt>
                <c:pt idx="3455">
                  <c:v>1.0940000265691099E-6</c:v>
                </c:pt>
                <c:pt idx="3456">
                  <c:v>1.0940000265691099E-6</c:v>
                </c:pt>
                <c:pt idx="3457">
                  <c:v>1.09250004243222E-6</c:v>
                </c:pt>
                <c:pt idx="3458">
                  <c:v>1.08899996575928E-6</c:v>
                </c:pt>
                <c:pt idx="3459">
                  <c:v>1.0929999234576801E-6</c:v>
                </c:pt>
                <c:pt idx="3460">
                  <c:v>1.0929999234576801E-6</c:v>
                </c:pt>
                <c:pt idx="3461">
                  <c:v>1.0929999234576801E-6</c:v>
                </c:pt>
                <c:pt idx="3462">
                  <c:v>1.0874999816223799E-6</c:v>
                </c:pt>
                <c:pt idx="3463">
                  <c:v>1.08799997633468E-6</c:v>
                </c:pt>
                <c:pt idx="3464">
                  <c:v>1.0874998679355401E-6</c:v>
                </c:pt>
                <c:pt idx="3465">
                  <c:v>1.08699998691008E-6</c:v>
                </c:pt>
                <c:pt idx="3466">
                  <c:v>1.0920000477199199E-6</c:v>
                </c:pt>
                <c:pt idx="3467">
                  <c:v>1.0874998679355401E-6</c:v>
                </c:pt>
                <c:pt idx="3468">
                  <c:v>1.0819999261002501E-6</c:v>
                </c:pt>
                <c:pt idx="3469">
                  <c:v>1.0864999921977799E-6</c:v>
                </c:pt>
                <c:pt idx="3470">
                  <c:v>1.0864999921977799E-6</c:v>
                </c:pt>
                <c:pt idx="3471">
                  <c:v>1.0874999816223799E-6</c:v>
                </c:pt>
                <c:pt idx="3472">
                  <c:v>1.0864999921977799E-6</c:v>
                </c:pt>
                <c:pt idx="3473">
                  <c:v>1.08149993138795E-6</c:v>
                </c:pt>
                <c:pt idx="3474">
                  <c:v>1.08149993138795E-6</c:v>
                </c:pt>
                <c:pt idx="3475">
                  <c:v>1.0819999261002501E-6</c:v>
                </c:pt>
                <c:pt idx="3476">
                  <c:v>1.08149993138795E-6</c:v>
                </c:pt>
                <c:pt idx="3477">
                  <c:v>1.0819999261002501E-6</c:v>
                </c:pt>
                <c:pt idx="3478">
                  <c:v>1.0809999366756499E-6</c:v>
                </c:pt>
                <c:pt idx="3479">
                  <c:v>1.0810000503624899E-6</c:v>
                </c:pt>
                <c:pt idx="3480">
                  <c:v>1.0809999366756499E-6</c:v>
                </c:pt>
                <c:pt idx="3481">
                  <c:v>1.0799999472510499E-6</c:v>
                </c:pt>
                <c:pt idx="3482">
                  <c:v>1.08049994196335E-6</c:v>
                </c:pt>
                <c:pt idx="3483">
                  <c:v>1.08149993138795E-6</c:v>
                </c:pt>
                <c:pt idx="3484">
                  <c:v>1.07450000541575E-6</c:v>
                </c:pt>
                <c:pt idx="3485">
                  <c:v>1.0810000503624899E-6</c:v>
                </c:pt>
                <c:pt idx="3486">
                  <c:v>1.07949995253875E-6</c:v>
                </c:pt>
                <c:pt idx="3487">
                  <c:v>1.07949995253875E-6</c:v>
                </c:pt>
                <c:pt idx="3488">
                  <c:v>1.0799999472510499E-6</c:v>
                </c:pt>
                <c:pt idx="3489">
                  <c:v>1.0799999472510499E-6</c:v>
                </c:pt>
                <c:pt idx="3490">
                  <c:v>1.07899995782645E-6</c:v>
                </c:pt>
                <c:pt idx="3491">
                  <c:v>1.0784999631141501E-6</c:v>
                </c:pt>
                <c:pt idx="3492">
                  <c:v>1.0734999023043199E-6</c:v>
                </c:pt>
                <c:pt idx="3493">
                  <c:v>1.07949995253875E-6</c:v>
                </c:pt>
                <c:pt idx="3494">
                  <c:v>1.07350001599115E-6</c:v>
                </c:pt>
                <c:pt idx="3495">
                  <c:v>1.0784999631141501E-6</c:v>
                </c:pt>
                <c:pt idx="3496">
                  <c:v>1.0739998970166101E-6</c:v>
                </c:pt>
                <c:pt idx="3497">
                  <c:v>1.0784999631141501E-6</c:v>
                </c:pt>
                <c:pt idx="3498">
                  <c:v>1.0724999128797199E-6</c:v>
                </c:pt>
                <c:pt idx="3499">
                  <c:v>1.0739998970166101E-6</c:v>
                </c:pt>
                <c:pt idx="3500">
                  <c:v>1.0740000107034499E-6</c:v>
                </c:pt>
                <c:pt idx="3501">
                  <c:v>1.0679998467821799E-6</c:v>
                </c:pt>
                <c:pt idx="3502">
                  <c:v>1.0724999128797199E-6</c:v>
                </c:pt>
                <c:pt idx="3503">
                  <c:v>1.0719999181674201E-6</c:v>
                </c:pt>
                <c:pt idx="3504">
                  <c:v>1.0684999551813201E-6</c:v>
                </c:pt>
                <c:pt idx="3505">
                  <c:v>1.0724999128797199E-6</c:v>
                </c:pt>
                <c:pt idx="3506">
                  <c:v>1.06749985206988E-6</c:v>
                </c:pt>
                <c:pt idx="3507">
                  <c:v>1.0624997912600501E-6</c:v>
                </c:pt>
                <c:pt idx="3508">
                  <c:v>1.06749985206988E-6</c:v>
                </c:pt>
                <c:pt idx="3509">
                  <c:v>1.0619999102345901E-6</c:v>
                </c:pt>
                <c:pt idx="3510">
                  <c:v>1.06699985735758E-6</c:v>
                </c:pt>
                <c:pt idx="3511">
                  <c:v>1.0719999181674201E-6</c:v>
                </c:pt>
                <c:pt idx="3512">
                  <c:v>1.0664998626452801E-6</c:v>
                </c:pt>
                <c:pt idx="3513">
                  <c:v>1.06699985735758E-6</c:v>
                </c:pt>
                <c:pt idx="3514">
                  <c:v>1.05699996311159E-6</c:v>
                </c:pt>
                <c:pt idx="3515">
                  <c:v>1.06149991552229E-6</c:v>
                </c:pt>
                <c:pt idx="3516">
                  <c:v>1.05599997368699E-6</c:v>
                </c:pt>
                <c:pt idx="3517">
                  <c:v>1.0554998652878501E-6</c:v>
                </c:pt>
                <c:pt idx="3518">
                  <c:v>1.05549975160101E-6</c:v>
                </c:pt>
                <c:pt idx="3519">
                  <c:v>1.06149991552229E-6</c:v>
                </c:pt>
                <c:pt idx="3520">
                  <c:v>1.05599997368699E-6</c:v>
                </c:pt>
                <c:pt idx="3521">
                  <c:v>1.0554998652878501E-6</c:v>
                </c:pt>
                <c:pt idx="3522">
                  <c:v>1.0564998547124501E-6</c:v>
                </c:pt>
                <c:pt idx="3523">
                  <c:v>1.0554998652878501E-6</c:v>
                </c:pt>
                <c:pt idx="3524">
                  <c:v>1.0549999842623901E-6</c:v>
                </c:pt>
                <c:pt idx="3525">
                  <c:v>1.0554998652878501E-6</c:v>
                </c:pt>
                <c:pt idx="3526">
                  <c:v>1.05499987057555E-6</c:v>
                </c:pt>
                <c:pt idx="3527">
                  <c:v>1.0554999789746899E-6</c:v>
                </c:pt>
                <c:pt idx="3528">
                  <c:v>1.05499987057555E-6</c:v>
                </c:pt>
                <c:pt idx="3529">
                  <c:v>1.0499999234525599E-6</c:v>
                </c:pt>
                <c:pt idx="3530">
                  <c:v>1.0539999948377901E-6</c:v>
                </c:pt>
                <c:pt idx="3531">
                  <c:v>1.0544998758632499E-6</c:v>
                </c:pt>
                <c:pt idx="3532">
                  <c:v>1.0539999948377901E-6</c:v>
                </c:pt>
                <c:pt idx="3533">
                  <c:v>1.04449998161726E-6</c:v>
                </c:pt>
                <c:pt idx="3534">
                  <c:v>1.0539999948377901E-6</c:v>
                </c:pt>
                <c:pt idx="3535">
                  <c:v>1.0544998758632499E-6</c:v>
                </c:pt>
                <c:pt idx="3536">
                  <c:v>1.04449998161726E-6</c:v>
                </c:pt>
                <c:pt idx="3537">
                  <c:v>1.0539999948377901E-6</c:v>
                </c:pt>
                <c:pt idx="3538">
                  <c:v>1.0539999948377901E-6</c:v>
                </c:pt>
                <c:pt idx="3539">
                  <c:v>1.0539999948377901E-6</c:v>
                </c:pt>
                <c:pt idx="3540">
                  <c:v>1.05350000012549E-6</c:v>
                </c:pt>
                <c:pt idx="3541">
                  <c:v>1.04900004771479E-6</c:v>
                </c:pt>
                <c:pt idx="3542">
                  <c:v>1.04900004771479E-6</c:v>
                </c:pt>
                <c:pt idx="3543">
                  <c:v>1.0485000530024899E-6</c:v>
                </c:pt>
                <c:pt idx="3544">
                  <c:v>1.04349999219266E-6</c:v>
                </c:pt>
                <c:pt idx="3545">
                  <c:v>1.0429999974803599E-6</c:v>
                </c:pt>
                <c:pt idx="3546">
                  <c:v>1.0435001058795E-6</c:v>
                </c:pt>
                <c:pt idx="3547">
                  <c:v>1.0429999974803599E-6</c:v>
                </c:pt>
                <c:pt idx="3548">
                  <c:v>1.0430001111672E-6</c:v>
                </c:pt>
                <c:pt idx="3549">
                  <c:v>1.0435001058795E-6</c:v>
                </c:pt>
                <c:pt idx="3550">
                  <c:v>1.04250000276806E-6</c:v>
                </c:pt>
                <c:pt idx="3551">
                  <c:v>1.04149989965662E-6</c:v>
                </c:pt>
                <c:pt idx="3552">
                  <c:v>1.04049991023202E-6</c:v>
                </c:pt>
                <c:pt idx="3553">
                  <c:v>1.0409999049443199E-6</c:v>
                </c:pt>
                <c:pt idx="3554">
                  <c:v>1.04149989965662E-6</c:v>
                </c:pt>
                <c:pt idx="3555">
                  <c:v>1.0409999049443199E-6</c:v>
                </c:pt>
                <c:pt idx="3556">
                  <c:v>1.04149989965662E-6</c:v>
                </c:pt>
                <c:pt idx="3557">
                  <c:v>1.0405000239188601E-6</c:v>
                </c:pt>
                <c:pt idx="3558">
                  <c:v>1.04049991023202E-6</c:v>
                </c:pt>
                <c:pt idx="3559">
                  <c:v>1.0409999049443199E-6</c:v>
                </c:pt>
                <c:pt idx="3560">
                  <c:v>1.04049991023202E-6</c:v>
                </c:pt>
                <c:pt idx="3561">
                  <c:v>1.04000002920656E-6</c:v>
                </c:pt>
                <c:pt idx="3562">
                  <c:v>1.04000002920656E-6</c:v>
                </c:pt>
                <c:pt idx="3563">
                  <c:v>1.04049991023202E-6</c:v>
                </c:pt>
                <c:pt idx="3564">
                  <c:v>1.04000002920656E-6</c:v>
                </c:pt>
                <c:pt idx="3565">
                  <c:v>1.04000002920656E-6</c:v>
                </c:pt>
                <c:pt idx="3566">
                  <c:v>1.0395000344942599E-6</c:v>
                </c:pt>
                <c:pt idx="3567">
                  <c:v>1.0395000344942599E-6</c:v>
                </c:pt>
                <c:pt idx="3568">
                  <c:v>1.0394999208074201E-6</c:v>
                </c:pt>
                <c:pt idx="3569">
                  <c:v>1.0399999155197199E-6</c:v>
                </c:pt>
                <c:pt idx="3570">
                  <c:v>1.0399998018328901E-6</c:v>
                </c:pt>
                <c:pt idx="3571">
                  <c:v>1.0394999208074201E-6</c:v>
                </c:pt>
                <c:pt idx="3572">
                  <c:v>1.0394999208074201E-6</c:v>
                </c:pt>
                <c:pt idx="3573">
                  <c:v>1.0394999208074201E-6</c:v>
                </c:pt>
                <c:pt idx="3574">
                  <c:v>1.0394999208074201E-6</c:v>
                </c:pt>
                <c:pt idx="3575">
                  <c:v>1.03849993138283E-6</c:v>
                </c:pt>
                <c:pt idx="3576">
                  <c:v>1.0389999260951299E-6</c:v>
                </c:pt>
                <c:pt idx="3577">
                  <c:v>1.0389999260951299E-6</c:v>
                </c:pt>
                <c:pt idx="3578">
                  <c:v>1.03849993138283E-6</c:v>
                </c:pt>
                <c:pt idx="3579">
                  <c:v>1.03799993667053E-6</c:v>
                </c:pt>
                <c:pt idx="3580">
                  <c:v>1.03849993138283E-6</c:v>
                </c:pt>
                <c:pt idx="3581">
                  <c:v>1.03799993667053E-6</c:v>
                </c:pt>
                <c:pt idx="3582">
                  <c:v>1.0389999260951299E-6</c:v>
                </c:pt>
                <c:pt idx="3583">
                  <c:v>1.0374999419582301E-6</c:v>
                </c:pt>
                <c:pt idx="3584">
                  <c:v>1.03849993138283E-6</c:v>
                </c:pt>
                <c:pt idx="3585">
                  <c:v>1.0369998335590899E-6</c:v>
                </c:pt>
                <c:pt idx="3586">
                  <c:v>1.03799993667053E-6</c:v>
                </c:pt>
                <c:pt idx="3587">
                  <c:v>1.03799993667053E-6</c:v>
                </c:pt>
                <c:pt idx="3588">
                  <c:v>1.0374999419582301E-6</c:v>
                </c:pt>
                <c:pt idx="3589">
                  <c:v>1.03149989172379E-6</c:v>
                </c:pt>
                <c:pt idx="3590">
                  <c:v>1.0309998970114899E-6</c:v>
                </c:pt>
                <c:pt idx="3591">
                  <c:v>1.03150000541063E-6</c:v>
                </c:pt>
                <c:pt idx="3592">
                  <c:v>1.0319998864360901E-6</c:v>
                </c:pt>
                <c:pt idx="3593">
                  <c:v>1.0319998864360901E-6</c:v>
                </c:pt>
                <c:pt idx="3594">
                  <c:v>1.0309998970114899E-6</c:v>
                </c:pt>
                <c:pt idx="3595">
                  <c:v>1.03150000541063E-6</c:v>
                </c:pt>
                <c:pt idx="3596">
                  <c:v>1.0309998970114899E-6</c:v>
                </c:pt>
                <c:pt idx="3597">
                  <c:v>1.0305000159860301E-6</c:v>
                </c:pt>
                <c:pt idx="3598">
                  <c:v>1.03100001069833E-6</c:v>
                </c:pt>
                <c:pt idx="3599">
                  <c:v>1.03100001069833E-6</c:v>
                </c:pt>
                <c:pt idx="3600">
                  <c:v>1.0305000159860301E-6</c:v>
                </c:pt>
                <c:pt idx="3601">
                  <c:v>1.0299999075868899E-6</c:v>
                </c:pt>
                <c:pt idx="3602">
                  <c:v>1.0299999075868899E-6</c:v>
                </c:pt>
                <c:pt idx="3603">
                  <c:v>1.0309998970114899E-6</c:v>
                </c:pt>
                <c:pt idx="3604">
                  <c:v>1.0259999498885E-6</c:v>
                </c:pt>
                <c:pt idx="3605">
                  <c:v>1.0250000741507299E-6</c:v>
                </c:pt>
                <c:pt idx="3606">
                  <c:v>1.0249999604639E-6</c:v>
                </c:pt>
                <c:pt idx="3607">
                  <c:v>1.0295000265614301E-6</c:v>
                </c:pt>
                <c:pt idx="3608">
                  <c:v>1.03000002127373E-6</c:v>
                </c:pt>
                <c:pt idx="3609">
                  <c:v>1.0299999075868899E-6</c:v>
                </c:pt>
                <c:pt idx="3610">
                  <c:v>1.02450007943843E-6</c:v>
                </c:pt>
                <c:pt idx="3611">
                  <c:v>1.0249999604639E-6</c:v>
                </c:pt>
                <c:pt idx="3612">
                  <c:v>1.02450007943843E-6</c:v>
                </c:pt>
                <c:pt idx="3613">
                  <c:v>1.0200000133409E-6</c:v>
                </c:pt>
                <c:pt idx="3614">
                  <c:v>1.0249999604639E-6</c:v>
                </c:pt>
                <c:pt idx="3615">
                  <c:v>1.0195001323154399E-6</c:v>
                </c:pt>
                <c:pt idx="3616">
                  <c:v>1.0195001323154399E-6</c:v>
                </c:pt>
                <c:pt idx="3617">
                  <c:v>1.02350009001384E-6</c:v>
                </c:pt>
                <c:pt idx="3618">
                  <c:v>1.0140000767932999E-6</c:v>
                </c:pt>
                <c:pt idx="3619">
                  <c:v>1.01850014289084E-6</c:v>
                </c:pt>
                <c:pt idx="3620">
                  <c:v>1.01850014289084E-6</c:v>
                </c:pt>
                <c:pt idx="3621">
                  <c:v>1.0180000344917E-6</c:v>
                </c:pt>
                <c:pt idx="3622">
                  <c:v>1.0190001376031401E-6</c:v>
                </c:pt>
                <c:pt idx="3623">
                  <c:v>1.0180000344917E-6</c:v>
                </c:pt>
                <c:pt idx="3624">
                  <c:v>1.0125000926564001E-6</c:v>
                </c:pt>
                <c:pt idx="3625">
                  <c:v>1.01850014289084E-6</c:v>
                </c:pt>
                <c:pt idx="3626">
                  <c:v>1.0129999736818701E-6</c:v>
                </c:pt>
                <c:pt idx="3627">
                  <c:v>1.0180000344917E-6</c:v>
                </c:pt>
                <c:pt idx="3628">
                  <c:v>1.0180000344917E-6</c:v>
                </c:pt>
                <c:pt idx="3629">
                  <c:v>1.0180000344917E-6</c:v>
                </c:pt>
                <c:pt idx="3630">
                  <c:v>1.0129999736818701E-6</c:v>
                </c:pt>
                <c:pt idx="3631">
                  <c:v>1.0164999366679599E-6</c:v>
                </c:pt>
                <c:pt idx="3632">
                  <c:v>1.0115001032318101E-6</c:v>
                </c:pt>
                <c:pt idx="3633">
                  <c:v>1.0165000503548E-6</c:v>
                </c:pt>
                <c:pt idx="3634">
                  <c:v>1.0115001032318101E-6</c:v>
                </c:pt>
                <c:pt idx="3635">
                  <c:v>1.0115001032318101E-6</c:v>
                </c:pt>
                <c:pt idx="3636">
                  <c:v>1.0165000503548E-6</c:v>
                </c:pt>
                <c:pt idx="3637">
                  <c:v>1.0165000503548E-6</c:v>
                </c:pt>
                <c:pt idx="3638">
                  <c:v>1.0109999948326699E-6</c:v>
                </c:pt>
                <c:pt idx="3639">
                  <c:v>1.0109999948326699E-6</c:v>
                </c:pt>
                <c:pt idx="3640">
                  <c:v>1.0165000503548E-6</c:v>
                </c:pt>
                <c:pt idx="3641">
                  <c:v>1.0160000556425001E-6</c:v>
                </c:pt>
                <c:pt idx="3642">
                  <c:v>1.0105000001203701E-6</c:v>
                </c:pt>
                <c:pt idx="3643">
                  <c:v>1.0109999948326699E-6</c:v>
                </c:pt>
                <c:pt idx="3644">
                  <c:v>1.0109999948326699E-6</c:v>
                </c:pt>
                <c:pt idx="3645">
                  <c:v>1.0155000609302E-6</c:v>
                </c:pt>
                <c:pt idx="3646">
                  <c:v>1.0105000001203701E-6</c:v>
                </c:pt>
                <c:pt idx="3647">
                  <c:v>1.0105000001203701E-6</c:v>
                </c:pt>
                <c:pt idx="3648">
                  <c:v>1.0155000609302E-6</c:v>
                </c:pt>
                <c:pt idx="3649">
                  <c:v>1.0160000556425001E-6</c:v>
                </c:pt>
                <c:pt idx="3650">
                  <c:v>1.0105000001203701E-6</c:v>
                </c:pt>
                <c:pt idx="3651">
                  <c:v>1.0155000609302E-6</c:v>
                </c:pt>
                <c:pt idx="3652">
                  <c:v>1.0095000106957701E-6</c:v>
                </c:pt>
                <c:pt idx="3653">
                  <c:v>1.01499995253107E-6</c:v>
                </c:pt>
                <c:pt idx="3654">
                  <c:v>1.0150000662178999E-6</c:v>
                </c:pt>
                <c:pt idx="3655">
                  <c:v>1.0150000662178999E-6</c:v>
                </c:pt>
                <c:pt idx="3656">
                  <c:v>1.0095000106957701E-6</c:v>
                </c:pt>
                <c:pt idx="3657">
                  <c:v>1.0135000820810001E-6</c:v>
                </c:pt>
                <c:pt idx="3658">
                  <c:v>1.00900001598347E-6</c:v>
                </c:pt>
                <c:pt idx="3659">
                  <c:v>1.00900001598347E-6</c:v>
                </c:pt>
                <c:pt idx="3660">
                  <c:v>1.0080001402457101E-6</c:v>
                </c:pt>
                <c:pt idx="3661">
                  <c:v>1.00850013495801E-6</c:v>
                </c:pt>
                <c:pt idx="3662">
                  <c:v>1.00850013495801E-6</c:v>
                </c:pt>
                <c:pt idx="3663">
                  <c:v>1.00850013495801E-6</c:v>
                </c:pt>
                <c:pt idx="3664">
                  <c:v>1.00900001598347E-6</c:v>
                </c:pt>
                <c:pt idx="3665">
                  <c:v>1.0139999631064701E-6</c:v>
                </c:pt>
                <c:pt idx="3666">
                  <c:v>1.00800002655887E-6</c:v>
                </c:pt>
                <c:pt idx="3667">
                  <c:v>1.00750014553341E-6</c:v>
                </c:pt>
                <c:pt idx="3668">
                  <c:v>1.00750014553341E-6</c:v>
                </c:pt>
                <c:pt idx="3669">
                  <c:v>1.0125002063432399E-6</c:v>
                </c:pt>
                <c:pt idx="3670">
                  <c:v>1.00750014553341E-6</c:v>
                </c:pt>
                <c:pt idx="3671">
                  <c:v>1.00750014553341E-6</c:v>
                </c:pt>
                <c:pt idx="3672">
                  <c:v>1.00750014553341E-6</c:v>
                </c:pt>
                <c:pt idx="3673">
                  <c:v>1.00750014553341E-6</c:v>
                </c:pt>
                <c:pt idx="3674">
                  <c:v>1.00750014553341E-6</c:v>
                </c:pt>
                <c:pt idx="3675">
                  <c:v>1.0070000371342701E-6</c:v>
                </c:pt>
                <c:pt idx="3676">
                  <c:v>1.00650015610881E-6</c:v>
                </c:pt>
                <c:pt idx="3677">
                  <c:v>1.00650004242197E-6</c:v>
                </c:pt>
                <c:pt idx="3678">
                  <c:v>1.0070000371342701E-6</c:v>
                </c:pt>
                <c:pt idx="3679">
                  <c:v>1.0115001032318101E-6</c:v>
                </c:pt>
                <c:pt idx="3680">
                  <c:v>1.0060000477096701E-6</c:v>
                </c:pt>
                <c:pt idx="3681">
                  <c:v>1.0070000371342701E-6</c:v>
                </c:pt>
                <c:pt idx="3682">
                  <c:v>1.00650004242197E-6</c:v>
                </c:pt>
                <c:pt idx="3683">
                  <c:v>1.00650015610881E-6</c:v>
                </c:pt>
                <c:pt idx="3684">
                  <c:v>1.0060000477096701E-6</c:v>
                </c:pt>
                <c:pt idx="3685">
                  <c:v>1.0060001613965099E-6</c:v>
                </c:pt>
                <c:pt idx="3686">
                  <c:v>1.0045001772596101E-6</c:v>
                </c:pt>
                <c:pt idx="3687">
                  <c:v>1.0070000371342701E-6</c:v>
                </c:pt>
                <c:pt idx="3688">
                  <c:v>1.0060001613965099E-6</c:v>
                </c:pt>
                <c:pt idx="3689">
                  <c:v>1.0060000477096701E-6</c:v>
                </c:pt>
                <c:pt idx="3690">
                  <c:v>1.0050000582850699E-6</c:v>
                </c:pt>
                <c:pt idx="3691">
                  <c:v>1.00550016668421E-6</c:v>
                </c:pt>
                <c:pt idx="3692">
                  <c:v>1.0040000688604699E-6</c:v>
                </c:pt>
                <c:pt idx="3693">
                  <c:v>1.0050000582850699E-6</c:v>
                </c:pt>
                <c:pt idx="3694">
                  <c:v>1.0040000688604699E-6</c:v>
                </c:pt>
                <c:pt idx="3695">
                  <c:v>1.00500017197191E-6</c:v>
                </c:pt>
                <c:pt idx="3696">
                  <c:v>1.0050000582850699E-6</c:v>
                </c:pt>
                <c:pt idx="3697">
                  <c:v>1.0040000688604699E-6</c:v>
                </c:pt>
                <c:pt idx="3698">
                  <c:v>1.0040000688604699E-6</c:v>
                </c:pt>
                <c:pt idx="3699">
                  <c:v>9.9350006621534703E-7</c:v>
                </c:pt>
                <c:pt idx="3700">
                  <c:v>1.0035000741481701E-6</c:v>
                </c:pt>
                <c:pt idx="3701">
                  <c:v>9.9850001333834307E-7</c:v>
                </c:pt>
                <c:pt idx="3702">
                  <c:v>9.9850001333834307E-7</c:v>
                </c:pt>
                <c:pt idx="3703">
                  <c:v>9.9850001333834307E-7</c:v>
                </c:pt>
                <c:pt idx="3704">
                  <c:v>9.9350006621534703E-7</c:v>
                </c:pt>
                <c:pt idx="3705">
                  <c:v>9.88500005405512E-7</c:v>
                </c:pt>
                <c:pt idx="3706">
                  <c:v>9.9400006092764607E-7</c:v>
                </c:pt>
                <c:pt idx="3707">
                  <c:v>9.9850001333834307E-7</c:v>
                </c:pt>
                <c:pt idx="3708">
                  <c:v>9.9400006092764607E-7</c:v>
                </c:pt>
                <c:pt idx="3709">
                  <c:v>9.9300018518988509E-7</c:v>
                </c:pt>
                <c:pt idx="3710">
                  <c:v>9.9850001333834307E-7</c:v>
                </c:pt>
                <c:pt idx="3711">
                  <c:v>9.9350006621534703E-7</c:v>
                </c:pt>
                <c:pt idx="3712">
                  <c:v>9.9350006621534703E-7</c:v>
                </c:pt>
                <c:pt idx="3713">
                  <c:v>9.8800012438005006E-7</c:v>
                </c:pt>
                <c:pt idx="3714">
                  <c:v>9.8750001598091309E-7</c:v>
                </c:pt>
                <c:pt idx="3715">
                  <c:v>9.8800012438005006E-7</c:v>
                </c:pt>
                <c:pt idx="3716">
                  <c:v>9.88500005405512E-7</c:v>
                </c:pt>
                <c:pt idx="3717">
                  <c:v>9.8600014553085202E-7</c:v>
                </c:pt>
                <c:pt idx="3718">
                  <c:v>9.8700013495545093E-7</c:v>
                </c:pt>
                <c:pt idx="3719">
                  <c:v>9.8750001598091309E-7</c:v>
                </c:pt>
                <c:pt idx="3720">
                  <c:v>9.8150019312015502E-7</c:v>
                </c:pt>
                <c:pt idx="3721">
                  <c:v>9.8700013495545093E-7</c:v>
                </c:pt>
                <c:pt idx="3722">
                  <c:v>9.8150007943331708E-7</c:v>
                </c:pt>
                <c:pt idx="3723">
                  <c:v>9.8650014024315106E-7</c:v>
                </c:pt>
                <c:pt idx="3724">
                  <c:v>9.8700013495545093E-7</c:v>
                </c:pt>
                <c:pt idx="3725">
                  <c:v>9.9100009265384806E-7</c:v>
                </c:pt>
                <c:pt idx="3726">
                  <c:v>9.8150007943331708E-7</c:v>
                </c:pt>
                <c:pt idx="3727">
                  <c:v>9.85500037131714E-7</c:v>
                </c:pt>
                <c:pt idx="3728">
                  <c:v>9.8550015081855193E-7</c:v>
                </c:pt>
                <c:pt idx="3729">
                  <c:v>9.8550015081855193E-7</c:v>
                </c:pt>
                <c:pt idx="3730">
                  <c:v>9.8550015081855193E-7</c:v>
                </c:pt>
                <c:pt idx="3731">
                  <c:v>9.85500037131714E-7</c:v>
                </c:pt>
                <c:pt idx="3732">
                  <c:v>9.8000020898325602E-7</c:v>
                </c:pt>
                <c:pt idx="3733">
                  <c:v>9.8500015610625205E-7</c:v>
                </c:pt>
                <c:pt idx="3734">
                  <c:v>9.7450015346112195E-7</c:v>
                </c:pt>
                <c:pt idx="3735">
                  <c:v>9.7950010058411799E-7</c:v>
                </c:pt>
                <c:pt idx="3736">
                  <c:v>9.8000020898325602E-7</c:v>
                </c:pt>
                <c:pt idx="3737">
                  <c:v>9.7950010058411799E-7</c:v>
                </c:pt>
                <c:pt idx="3738">
                  <c:v>9.7950010058411799E-7</c:v>
                </c:pt>
                <c:pt idx="3739">
                  <c:v>9.7950010058411799E-7</c:v>
                </c:pt>
                <c:pt idx="3740">
                  <c:v>9.7450015346112195E-7</c:v>
                </c:pt>
                <c:pt idx="3741">
                  <c:v>9.7450015346112195E-7</c:v>
                </c:pt>
                <c:pt idx="3742">
                  <c:v>9.7400004506198393E-7</c:v>
                </c:pt>
                <c:pt idx="3743">
                  <c:v>9.7450015346112195E-7</c:v>
                </c:pt>
                <c:pt idx="3744">
                  <c:v>9.7900010587181896E-7</c:v>
                </c:pt>
                <c:pt idx="3745">
                  <c:v>9.7450015346112195E-7</c:v>
                </c:pt>
                <c:pt idx="3746">
                  <c:v>9.7450015346112195E-7</c:v>
                </c:pt>
                <c:pt idx="3747">
                  <c:v>9.7450015346112195E-7</c:v>
                </c:pt>
                <c:pt idx="3748">
                  <c:v>9.7400015874882207E-7</c:v>
                </c:pt>
                <c:pt idx="3749">
                  <c:v>9.7350016403652198E-7</c:v>
                </c:pt>
                <c:pt idx="3750">
                  <c:v>9.7450015346112195E-7</c:v>
                </c:pt>
                <c:pt idx="3751">
                  <c:v>9.7400004506198393E-7</c:v>
                </c:pt>
                <c:pt idx="3752">
                  <c:v>9.7400015874882207E-7</c:v>
                </c:pt>
                <c:pt idx="3753">
                  <c:v>9.7450015346112195E-7</c:v>
                </c:pt>
                <c:pt idx="3754">
                  <c:v>9.7250006092508493E-7</c:v>
                </c:pt>
                <c:pt idx="3755">
                  <c:v>9.7400015874882207E-7</c:v>
                </c:pt>
                <c:pt idx="3756">
                  <c:v>9.7300005563738502E-7</c:v>
                </c:pt>
                <c:pt idx="3757">
                  <c:v>9.7300005563738502E-7</c:v>
                </c:pt>
                <c:pt idx="3758">
                  <c:v>9.7250006092508493E-7</c:v>
                </c:pt>
                <c:pt idx="3759">
                  <c:v>9.7199995252594796E-7</c:v>
                </c:pt>
                <c:pt idx="3760">
                  <c:v>9.7250006092508493E-7</c:v>
                </c:pt>
                <c:pt idx="3761">
                  <c:v>9.7250006092508493E-7</c:v>
                </c:pt>
                <c:pt idx="3762">
                  <c:v>9.7700001333578193E-7</c:v>
                </c:pt>
                <c:pt idx="3763">
                  <c:v>9.7250006092508493E-7</c:v>
                </c:pt>
                <c:pt idx="3764">
                  <c:v>9.7150007150048602E-7</c:v>
                </c:pt>
                <c:pt idx="3765">
                  <c:v>9.7199995252594796E-7</c:v>
                </c:pt>
                <c:pt idx="3766">
                  <c:v>9.7150007150048602E-7</c:v>
                </c:pt>
                <c:pt idx="3767">
                  <c:v>9.7150007150048602E-7</c:v>
                </c:pt>
                <c:pt idx="3768">
                  <c:v>9.7099996310134799E-7</c:v>
                </c:pt>
                <c:pt idx="3769">
                  <c:v>9.7199995252594796E-7</c:v>
                </c:pt>
                <c:pt idx="3770">
                  <c:v>9.7150007150048602E-7</c:v>
                </c:pt>
                <c:pt idx="3771">
                  <c:v>9.7150007150048602E-7</c:v>
                </c:pt>
                <c:pt idx="3772">
                  <c:v>9.7100007678818593E-7</c:v>
                </c:pt>
                <c:pt idx="3773">
                  <c:v>9.7100007678818593E-7</c:v>
                </c:pt>
                <c:pt idx="3774">
                  <c:v>9.7050008207588605E-7</c:v>
                </c:pt>
                <c:pt idx="3775">
                  <c:v>9.7099996310134799E-7</c:v>
                </c:pt>
                <c:pt idx="3776">
                  <c:v>9.7050008207588605E-7</c:v>
                </c:pt>
                <c:pt idx="3777">
                  <c:v>9.7050008207588605E-7</c:v>
                </c:pt>
                <c:pt idx="3778">
                  <c:v>9.6999997367674908E-7</c:v>
                </c:pt>
                <c:pt idx="3779">
                  <c:v>9.7049996838904896E-7</c:v>
                </c:pt>
                <c:pt idx="3780">
                  <c:v>9.7050008207588605E-7</c:v>
                </c:pt>
                <c:pt idx="3781">
                  <c:v>9.7050008207588605E-7</c:v>
                </c:pt>
                <c:pt idx="3782">
                  <c:v>9.7050008207588605E-7</c:v>
                </c:pt>
                <c:pt idx="3783">
                  <c:v>9.6999997367674908E-7</c:v>
                </c:pt>
                <c:pt idx="3784">
                  <c:v>9.6999997367674908E-7</c:v>
                </c:pt>
                <c:pt idx="3785">
                  <c:v>9.7050008207588605E-7</c:v>
                </c:pt>
                <c:pt idx="3786">
                  <c:v>9.6500002655375199E-7</c:v>
                </c:pt>
                <c:pt idx="3787">
                  <c:v>9.6550013495289001E-7</c:v>
                </c:pt>
                <c:pt idx="3788">
                  <c:v>9.6999997367674908E-7</c:v>
                </c:pt>
                <c:pt idx="3789">
                  <c:v>9.6949997896444899E-7</c:v>
                </c:pt>
                <c:pt idx="3790">
                  <c:v>9.6949997896444899E-7</c:v>
                </c:pt>
                <c:pt idx="3791">
                  <c:v>9.6949997896444899E-7</c:v>
                </c:pt>
                <c:pt idx="3792">
                  <c:v>9.6400003712915307E-7</c:v>
                </c:pt>
                <c:pt idx="3793">
                  <c:v>9.6999997367674908E-7</c:v>
                </c:pt>
                <c:pt idx="3794">
                  <c:v>9.6400003712915307E-7</c:v>
                </c:pt>
                <c:pt idx="3795">
                  <c:v>9.6899998425214996E-7</c:v>
                </c:pt>
                <c:pt idx="3796">
                  <c:v>9.6350004241685298E-7</c:v>
                </c:pt>
                <c:pt idx="3797">
                  <c:v>9.6250005299225407E-7</c:v>
                </c:pt>
                <c:pt idx="3798">
                  <c:v>9.6400003712915307E-7</c:v>
                </c:pt>
                <c:pt idx="3799">
                  <c:v>9.6300004770455395E-7</c:v>
                </c:pt>
                <c:pt idx="3800">
                  <c:v>9.6249993930541593E-7</c:v>
                </c:pt>
                <c:pt idx="3801">
                  <c:v>9.6350004241685298E-7</c:v>
                </c:pt>
                <c:pt idx="3802">
                  <c:v>9.6250005299225407E-7</c:v>
                </c:pt>
                <c:pt idx="3803">
                  <c:v>9.6200005827995398E-7</c:v>
                </c:pt>
                <c:pt idx="3804">
                  <c:v>9.6300004770455395E-7</c:v>
                </c:pt>
                <c:pt idx="3805">
                  <c:v>9.6300004770455395E-7</c:v>
                </c:pt>
                <c:pt idx="3806">
                  <c:v>9.6200005827995398E-7</c:v>
                </c:pt>
                <c:pt idx="3807">
                  <c:v>9.6300004770455395E-7</c:v>
                </c:pt>
                <c:pt idx="3808">
                  <c:v>9.6149994988081702E-7</c:v>
                </c:pt>
                <c:pt idx="3809">
                  <c:v>9.6149994988081702E-7</c:v>
                </c:pt>
                <c:pt idx="3810">
                  <c:v>9.6149994988081702E-7</c:v>
                </c:pt>
                <c:pt idx="3811">
                  <c:v>9.6250005299225407E-7</c:v>
                </c:pt>
                <c:pt idx="3812">
                  <c:v>9.6200005827995398E-7</c:v>
                </c:pt>
                <c:pt idx="3813">
                  <c:v>9.6100006885535507E-7</c:v>
                </c:pt>
                <c:pt idx="3814">
                  <c:v>9.604999604562181E-7</c:v>
                </c:pt>
                <c:pt idx="3815">
                  <c:v>9.6099995516851693E-7</c:v>
                </c:pt>
                <c:pt idx="3816">
                  <c:v>9.560000080455211E-7</c:v>
                </c:pt>
                <c:pt idx="3817">
                  <c:v>9.6149994988081702E-7</c:v>
                </c:pt>
                <c:pt idx="3818">
                  <c:v>9.560000080455211E-7</c:v>
                </c:pt>
                <c:pt idx="3819">
                  <c:v>9.5600012173235797E-7</c:v>
                </c:pt>
                <c:pt idx="3820">
                  <c:v>9.5650000275781992E-7</c:v>
                </c:pt>
                <c:pt idx="3821">
                  <c:v>9.560000080455211E-7</c:v>
                </c:pt>
                <c:pt idx="3822">
                  <c:v>9.5550001333322101E-7</c:v>
                </c:pt>
                <c:pt idx="3823">
                  <c:v>9.5600012173235797E-7</c:v>
                </c:pt>
                <c:pt idx="3824">
                  <c:v>9.5550001333322101E-7</c:v>
                </c:pt>
                <c:pt idx="3825">
                  <c:v>9.5500001862092092E-7</c:v>
                </c:pt>
                <c:pt idx="3826">
                  <c:v>9.5600012173235797E-7</c:v>
                </c:pt>
                <c:pt idx="3827">
                  <c:v>9.5600012173235797E-7</c:v>
                </c:pt>
                <c:pt idx="3828">
                  <c:v>9.5550001333322101E-7</c:v>
                </c:pt>
                <c:pt idx="3829">
                  <c:v>9.5449991022178395E-7</c:v>
                </c:pt>
                <c:pt idx="3830">
                  <c:v>9.5500001862092092E-7</c:v>
                </c:pt>
                <c:pt idx="3831">
                  <c:v>9.5449991022178395E-7</c:v>
                </c:pt>
                <c:pt idx="3832">
                  <c:v>9.5550001333322101E-7</c:v>
                </c:pt>
                <c:pt idx="3833">
                  <c:v>9.5400002919632201E-7</c:v>
                </c:pt>
                <c:pt idx="3834">
                  <c:v>9.5449991022178395E-7</c:v>
                </c:pt>
                <c:pt idx="3835">
                  <c:v>9.5449991022178395E-7</c:v>
                </c:pt>
                <c:pt idx="3836">
                  <c:v>9.5449991022178395E-7</c:v>
                </c:pt>
                <c:pt idx="3837">
                  <c:v>9.5500001862092092E-7</c:v>
                </c:pt>
                <c:pt idx="3838">
                  <c:v>9.5449991022178395E-7</c:v>
                </c:pt>
                <c:pt idx="3839">
                  <c:v>9.5400002919632201E-7</c:v>
                </c:pt>
                <c:pt idx="3840">
                  <c:v>9.5400002919632201E-7</c:v>
                </c:pt>
                <c:pt idx="3841">
                  <c:v>9.5449991022178395E-7</c:v>
                </c:pt>
                <c:pt idx="3842">
                  <c:v>9.5349997764060295E-7</c:v>
                </c:pt>
                <c:pt idx="3843">
                  <c:v>9.5350003448402202E-7</c:v>
                </c:pt>
                <c:pt idx="3844">
                  <c:v>9.5300003977172299E-7</c:v>
                </c:pt>
                <c:pt idx="3845">
                  <c:v>9.5300009661514196E-7</c:v>
                </c:pt>
                <c:pt idx="3846">
                  <c:v>9.5349997764060295E-7</c:v>
                </c:pt>
                <c:pt idx="3847">
                  <c:v>9.5300003977172299E-7</c:v>
                </c:pt>
                <c:pt idx="3848">
                  <c:v>9.5349997764060295E-7</c:v>
                </c:pt>
                <c:pt idx="3849">
                  <c:v>9.5349997764060295E-7</c:v>
                </c:pt>
                <c:pt idx="3850">
                  <c:v>9.5400002919632201E-7</c:v>
                </c:pt>
                <c:pt idx="3851">
                  <c:v>9.5349997764060295E-7</c:v>
                </c:pt>
                <c:pt idx="3852">
                  <c:v>9.5400002919632201E-7</c:v>
                </c:pt>
                <c:pt idx="3853">
                  <c:v>9.5200005034712302E-7</c:v>
                </c:pt>
                <c:pt idx="3854">
                  <c:v>9.52500045059423E-7</c:v>
                </c:pt>
                <c:pt idx="3855">
                  <c:v>9.5200005034712302E-7</c:v>
                </c:pt>
                <c:pt idx="3856">
                  <c:v>9.5300003977172299E-7</c:v>
                </c:pt>
                <c:pt idx="3857">
                  <c:v>9.52500045059423E-7</c:v>
                </c:pt>
                <c:pt idx="3858">
                  <c:v>9.5200005034712302E-7</c:v>
                </c:pt>
                <c:pt idx="3859">
                  <c:v>9.5150005563482399E-7</c:v>
                </c:pt>
                <c:pt idx="3860">
                  <c:v>9.4700010322412698E-7</c:v>
                </c:pt>
                <c:pt idx="3861">
                  <c:v>9.5200010719054199E-7</c:v>
                </c:pt>
                <c:pt idx="3862">
                  <c:v>9.4600000011269003E-7</c:v>
                </c:pt>
                <c:pt idx="3863">
                  <c:v>9.5150005563482399E-7</c:v>
                </c:pt>
                <c:pt idx="3864">
                  <c:v>9.5200005034712302E-7</c:v>
                </c:pt>
                <c:pt idx="3865">
                  <c:v>9.4600011379952701E-7</c:v>
                </c:pt>
                <c:pt idx="3866">
                  <c:v>9.4550006224380901E-7</c:v>
                </c:pt>
                <c:pt idx="3867">
                  <c:v>9.4500001068808996E-7</c:v>
                </c:pt>
                <c:pt idx="3868">
                  <c:v>9.4500001068808996E-7</c:v>
                </c:pt>
                <c:pt idx="3869">
                  <c:v>9.4500001068808996E-7</c:v>
                </c:pt>
                <c:pt idx="3870">
                  <c:v>9.4500001068808996E-7</c:v>
                </c:pt>
                <c:pt idx="3871">
                  <c:v>9.4550006224380901E-7</c:v>
                </c:pt>
                <c:pt idx="3872">
                  <c:v>9.4450007281920904E-7</c:v>
                </c:pt>
                <c:pt idx="3873">
                  <c:v>9.4400002126349104E-7</c:v>
                </c:pt>
                <c:pt idx="3874">
                  <c:v>9.4450007281920904E-7</c:v>
                </c:pt>
                <c:pt idx="3875">
                  <c:v>9.4500001068808996E-7</c:v>
                </c:pt>
                <c:pt idx="3876">
                  <c:v>9.4450007281920904E-7</c:v>
                </c:pt>
                <c:pt idx="3877">
                  <c:v>9.4450007281920904E-7</c:v>
                </c:pt>
                <c:pt idx="3878">
                  <c:v>9.4400002126349104E-7</c:v>
                </c:pt>
                <c:pt idx="3879">
                  <c:v>9.4500001068808996E-7</c:v>
                </c:pt>
                <c:pt idx="3880">
                  <c:v>9.4450007281920904E-7</c:v>
                </c:pt>
                <c:pt idx="3881">
                  <c:v>9.4450007281920904E-7</c:v>
                </c:pt>
                <c:pt idx="3882">
                  <c:v>9.4450007281920904E-7</c:v>
                </c:pt>
                <c:pt idx="3883">
                  <c:v>9.4350008339461003E-7</c:v>
                </c:pt>
                <c:pt idx="3884">
                  <c:v>9.4450007281920904E-7</c:v>
                </c:pt>
                <c:pt idx="3885">
                  <c:v>9.4450007281920904E-7</c:v>
                </c:pt>
                <c:pt idx="3886">
                  <c:v>9.4349996970777199E-7</c:v>
                </c:pt>
                <c:pt idx="3887">
                  <c:v>9.4350008339461003E-7</c:v>
                </c:pt>
                <c:pt idx="3888">
                  <c:v>9.4349996970777199E-7</c:v>
                </c:pt>
                <c:pt idx="3889">
                  <c:v>9.37999971029057E-7</c:v>
                </c:pt>
                <c:pt idx="3890">
                  <c:v>9.3850002258477595E-7</c:v>
                </c:pt>
                <c:pt idx="3891">
                  <c:v>9.3850002258477595E-7</c:v>
                </c:pt>
                <c:pt idx="3892">
                  <c:v>9.37999971029057E-7</c:v>
                </c:pt>
                <c:pt idx="3893">
                  <c:v>9.3750003316017598E-7</c:v>
                </c:pt>
                <c:pt idx="3894">
                  <c:v>9.3699998160445798E-7</c:v>
                </c:pt>
                <c:pt idx="3895">
                  <c:v>9.3850002258477595E-7</c:v>
                </c:pt>
                <c:pt idx="3896">
                  <c:v>9.3300002390606096E-7</c:v>
                </c:pt>
                <c:pt idx="3897">
                  <c:v>9.3150003976916196E-7</c:v>
                </c:pt>
                <c:pt idx="3898">
                  <c:v>9.3099998821344301E-7</c:v>
                </c:pt>
                <c:pt idx="3899">
                  <c:v>9.3699998160445798E-7</c:v>
                </c:pt>
                <c:pt idx="3900">
                  <c:v>9.3549999746755898E-7</c:v>
                </c:pt>
                <c:pt idx="3901">
                  <c:v>9.3599999217985896E-7</c:v>
                </c:pt>
                <c:pt idx="3902">
                  <c:v>9.2949994723312504E-7</c:v>
                </c:pt>
                <c:pt idx="3903">
                  <c:v>9.2999999878884399E-7</c:v>
                </c:pt>
                <c:pt idx="3904">
                  <c:v>9.3050005034456199E-7</c:v>
                </c:pt>
                <c:pt idx="3905">
                  <c:v>9.3200003448146099E-7</c:v>
                </c:pt>
                <c:pt idx="3906">
                  <c:v>9.3049993665772395E-7</c:v>
                </c:pt>
                <c:pt idx="3907">
                  <c:v>9.2999999878884399E-7</c:v>
                </c:pt>
                <c:pt idx="3908">
                  <c:v>9.2949994723312504E-7</c:v>
                </c:pt>
                <c:pt idx="3909">
                  <c:v>9.3050005034456199E-7</c:v>
                </c:pt>
                <c:pt idx="3910">
                  <c:v>9.3050005034456199E-7</c:v>
                </c:pt>
                <c:pt idx="3911">
                  <c:v>9.2999999878884399E-7</c:v>
                </c:pt>
                <c:pt idx="3912">
                  <c:v>9.3449989435612203E-7</c:v>
                </c:pt>
                <c:pt idx="3913">
                  <c:v>9.2949994723312504E-7</c:v>
                </c:pt>
                <c:pt idx="3914">
                  <c:v>9.2999999878884399E-7</c:v>
                </c:pt>
                <c:pt idx="3915">
                  <c:v>9.2949994723312504E-7</c:v>
                </c:pt>
                <c:pt idx="3916">
                  <c:v>9.2849995780852602E-7</c:v>
                </c:pt>
                <c:pt idx="3917">
                  <c:v>9.2899989567740704E-7</c:v>
                </c:pt>
                <c:pt idx="3918">
                  <c:v>9.2899989567740704E-7</c:v>
                </c:pt>
                <c:pt idx="3919">
                  <c:v>9.2900000936424402E-7</c:v>
                </c:pt>
                <c:pt idx="3920">
                  <c:v>9.2849995780852602E-7</c:v>
                </c:pt>
                <c:pt idx="3921">
                  <c:v>9.2849995780852602E-7</c:v>
                </c:pt>
                <c:pt idx="3922">
                  <c:v>9.3450000804295996E-7</c:v>
                </c:pt>
                <c:pt idx="3923">
                  <c:v>9.3350001861835999E-7</c:v>
                </c:pt>
                <c:pt idx="3924">
                  <c:v>9.3350001861835999E-7</c:v>
                </c:pt>
                <c:pt idx="3925">
                  <c:v>9.3299996706264199E-7</c:v>
                </c:pt>
                <c:pt idx="3926">
                  <c:v>9.3299996706264199E-7</c:v>
                </c:pt>
                <c:pt idx="3927">
                  <c:v>9.3250002919376098E-7</c:v>
                </c:pt>
                <c:pt idx="3928">
                  <c:v>9.3299996706264199E-7</c:v>
                </c:pt>
                <c:pt idx="3929">
                  <c:v>9.3350001861835999E-7</c:v>
                </c:pt>
                <c:pt idx="3930">
                  <c:v>9.3349990493152195E-7</c:v>
                </c:pt>
                <c:pt idx="3931">
                  <c:v>9.28000019939645E-7</c:v>
                </c:pt>
                <c:pt idx="3932">
                  <c:v>9.28000019939645E-7</c:v>
                </c:pt>
                <c:pt idx="3933">
                  <c:v>9.3199997763804202E-7</c:v>
                </c:pt>
                <c:pt idx="3934">
                  <c:v>9.3300002390606096E-7</c:v>
                </c:pt>
                <c:pt idx="3935">
                  <c:v>9.3299996706264199E-7</c:v>
                </c:pt>
                <c:pt idx="3936">
                  <c:v>9.2750008207076398E-7</c:v>
                </c:pt>
                <c:pt idx="3937">
                  <c:v>9.3250002919376098E-7</c:v>
                </c:pt>
                <c:pt idx="3938">
                  <c:v>9.3200003448146099E-7</c:v>
                </c:pt>
                <c:pt idx="3939">
                  <c:v>9.2650009264616497E-7</c:v>
                </c:pt>
                <c:pt idx="3940">
                  <c:v>9.2700003051504599E-7</c:v>
                </c:pt>
                <c:pt idx="3941">
                  <c:v>9.3150003976916196E-7</c:v>
                </c:pt>
                <c:pt idx="3942">
                  <c:v>9.2600004109044602E-7</c:v>
                </c:pt>
                <c:pt idx="3943">
                  <c:v>9.3050005034456199E-7</c:v>
                </c:pt>
                <c:pt idx="3944">
                  <c:v>9.2600009793386498E-7</c:v>
                </c:pt>
                <c:pt idx="3945">
                  <c:v>9.3150003976916196E-7</c:v>
                </c:pt>
                <c:pt idx="3946">
                  <c:v>9.3099998821344301E-7</c:v>
                </c:pt>
                <c:pt idx="3947">
                  <c:v>9.2950006091996297E-7</c:v>
                </c:pt>
                <c:pt idx="3948">
                  <c:v>9.2999999878884399E-7</c:v>
                </c:pt>
                <c:pt idx="3949">
                  <c:v>9.2950006091996297E-7</c:v>
                </c:pt>
                <c:pt idx="3950">
                  <c:v>9.2950006091996297E-7</c:v>
                </c:pt>
                <c:pt idx="3951">
                  <c:v>9.3050005034456199E-7</c:v>
                </c:pt>
                <c:pt idx="3952">
                  <c:v>9.3000005563226296E-7</c:v>
                </c:pt>
                <c:pt idx="3953">
                  <c:v>9.2850007149536395E-7</c:v>
                </c:pt>
                <c:pt idx="3954">
                  <c:v>9.2950006091996297E-7</c:v>
                </c:pt>
                <c:pt idx="3955">
                  <c:v>9.2850007149536395E-7</c:v>
                </c:pt>
                <c:pt idx="3956">
                  <c:v>9.2900000936424402E-7</c:v>
                </c:pt>
                <c:pt idx="3957">
                  <c:v>9.2900000936424402E-7</c:v>
                </c:pt>
                <c:pt idx="3958">
                  <c:v>9.2850012833878197E-7</c:v>
                </c:pt>
                <c:pt idx="3959">
                  <c:v>9.2850007149536395E-7</c:v>
                </c:pt>
                <c:pt idx="3960">
                  <c:v>9.2850012833878197E-7</c:v>
                </c:pt>
                <c:pt idx="3961">
                  <c:v>9.2750008207076398E-7</c:v>
                </c:pt>
                <c:pt idx="3962">
                  <c:v>9.2800007678306397E-7</c:v>
                </c:pt>
                <c:pt idx="3963">
                  <c:v>9.2250013494776699E-7</c:v>
                </c:pt>
                <c:pt idx="3964">
                  <c:v>9.2250013494776699E-7</c:v>
                </c:pt>
                <c:pt idx="3965">
                  <c:v>9.2350001068552903E-7</c:v>
                </c:pt>
                <c:pt idx="3966">
                  <c:v>9.2750008207076398E-7</c:v>
                </c:pt>
                <c:pt idx="3967">
                  <c:v>9.2750008207076398E-7</c:v>
                </c:pt>
                <c:pt idx="3968">
                  <c:v>9.2250013494776699E-7</c:v>
                </c:pt>
                <c:pt idx="3969">
                  <c:v>9.2250013494776699E-7</c:v>
                </c:pt>
                <c:pt idx="3970">
                  <c:v>9.22000083392049E-7</c:v>
                </c:pt>
                <c:pt idx="3971">
                  <c:v>9.2300007281664801E-7</c:v>
                </c:pt>
                <c:pt idx="3972">
                  <c:v>9.2250013494776699E-7</c:v>
                </c:pt>
                <c:pt idx="3973">
                  <c:v>9.22000083392049E-7</c:v>
                </c:pt>
                <c:pt idx="3974">
                  <c:v>9.2050004241173103E-7</c:v>
                </c:pt>
                <c:pt idx="3975">
                  <c:v>9.2150003183633004E-7</c:v>
                </c:pt>
                <c:pt idx="3976">
                  <c:v>9.2150003183633004E-7</c:v>
                </c:pt>
                <c:pt idx="3977">
                  <c:v>9.2150003183633004E-7</c:v>
                </c:pt>
                <c:pt idx="3978">
                  <c:v>9.2100009396744998E-7</c:v>
                </c:pt>
                <c:pt idx="3979">
                  <c:v>9.2150014552316798E-7</c:v>
                </c:pt>
                <c:pt idx="3980">
                  <c:v>9.2150014552316798E-7</c:v>
                </c:pt>
                <c:pt idx="3981">
                  <c:v>9.2050004241173103E-7</c:v>
                </c:pt>
                <c:pt idx="3982">
                  <c:v>9.2050015609856896E-7</c:v>
                </c:pt>
                <c:pt idx="3983">
                  <c:v>9.2050004241173103E-7</c:v>
                </c:pt>
                <c:pt idx="3984">
                  <c:v>9.2000010454285001E-7</c:v>
                </c:pt>
                <c:pt idx="3985">
                  <c:v>9.2000010454285001E-7</c:v>
                </c:pt>
                <c:pt idx="3986">
                  <c:v>9.2000010454285001E-7</c:v>
                </c:pt>
                <c:pt idx="3987">
                  <c:v>9.2050004241173103E-7</c:v>
                </c:pt>
                <c:pt idx="3988">
                  <c:v>9.1450010586413502E-7</c:v>
                </c:pt>
                <c:pt idx="3989">
                  <c:v>9.1500004373301604E-7</c:v>
                </c:pt>
                <c:pt idx="3990">
                  <c:v>9.1900000143141295E-7</c:v>
                </c:pt>
                <c:pt idx="3991">
                  <c:v>9.1950005298713201E-7</c:v>
                </c:pt>
                <c:pt idx="3992">
                  <c:v>9.1950016667396899E-7</c:v>
                </c:pt>
                <c:pt idx="3993">
                  <c:v>9.1350000275269796E-7</c:v>
                </c:pt>
                <c:pt idx="3994">
                  <c:v>9.1850006356253204E-7</c:v>
                </c:pt>
                <c:pt idx="3995">
                  <c:v>9.1900000143141295E-7</c:v>
                </c:pt>
                <c:pt idx="3996">
                  <c:v>9.1800001200681404E-7</c:v>
                </c:pt>
                <c:pt idx="3997">
                  <c:v>9.1750007413793302E-7</c:v>
                </c:pt>
                <c:pt idx="3998">
                  <c:v>9.1350000275269796E-7</c:v>
                </c:pt>
                <c:pt idx="3999">
                  <c:v>9.1150002390349898E-7</c:v>
                </c:pt>
                <c:pt idx="4000">
                  <c:v>9.1749996045109498E-7</c:v>
                </c:pt>
                <c:pt idx="4001">
                  <c:v>9.1800001200681404E-7</c:v>
                </c:pt>
                <c:pt idx="4002">
                  <c:v>9.1749996045109498E-7</c:v>
                </c:pt>
                <c:pt idx="4003">
                  <c:v>9.1700002258221502E-7</c:v>
                </c:pt>
                <c:pt idx="4004">
                  <c:v>9.1250001332809905E-7</c:v>
                </c:pt>
                <c:pt idx="4005">
                  <c:v>9.1200007545921803E-7</c:v>
                </c:pt>
                <c:pt idx="4006">
                  <c:v>9.1150002390349898E-7</c:v>
                </c:pt>
                <c:pt idx="4007">
                  <c:v>9.1200007545921803E-7</c:v>
                </c:pt>
                <c:pt idx="4008">
                  <c:v>9.1250001332809905E-7</c:v>
                </c:pt>
                <c:pt idx="4009">
                  <c:v>9.0650001993708397E-7</c:v>
                </c:pt>
                <c:pt idx="4010">
                  <c:v>9.1250001332809905E-7</c:v>
                </c:pt>
                <c:pt idx="4011">
                  <c:v>9.0600008206820295E-7</c:v>
                </c:pt>
                <c:pt idx="4012">
                  <c:v>9.0750000936168299E-7</c:v>
                </c:pt>
                <c:pt idx="4013">
                  <c:v>9.0650007678050304E-7</c:v>
                </c:pt>
                <c:pt idx="4014">
                  <c:v>9.0600008206820295E-7</c:v>
                </c:pt>
                <c:pt idx="4015">
                  <c:v>9.0550008735590297E-7</c:v>
                </c:pt>
                <c:pt idx="4016">
                  <c:v>9.1000009661001905E-7</c:v>
                </c:pt>
                <c:pt idx="4017">
                  <c:v>9.0600008206820295E-7</c:v>
                </c:pt>
                <c:pt idx="4018">
                  <c:v>9.1050003447889996E-7</c:v>
                </c:pt>
                <c:pt idx="4019">
                  <c:v>9.0450009793130395E-7</c:v>
                </c:pt>
                <c:pt idx="4020">
                  <c:v>9.0500014948702301E-7</c:v>
                </c:pt>
                <c:pt idx="4021">
                  <c:v>9.0450004108788498E-7</c:v>
                </c:pt>
                <c:pt idx="4022">
                  <c:v>9.0500009264360404E-7</c:v>
                </c:pt>
                <c:pt idx="4023">
                  <c:v>9.0400016006242304E-7</c:v>
                </c:pt>
                <c:pt idx="4024">
                  <c:v>9.0500009264360404E-7</c:v>
                </c:pt>
                <c:pt idx="4025">
                  <c:v>9.0550008735590297E-7</c:v>
                </c:pt>
                <c:pt idx="4026">
                  <c:v>9.0350010850670504E-7</c:v>
                </c:pt>
                <c:pt idx="4027">
                  <c:v>9.0550008735590297E-7</c:v>
                </c:pt>
                <c:pt idx="4028">
                  <c:v>9.0400010321900397E-7</c:v>
                </c:pt>
                <c:pt idx="4029">
                  <c:v>9.0450009793130395E-7</c:v>
                </c:pt>
                <c:pt idx="4030">
                  <c:v>9.0450004108788498E-7</c:v>
                </c:pt>
                <c:pt idx="4031">
                  <c:v>9.0400010321900397E-7</c:v>
                </c:pt>
                <c:pt idx="4032">
                  <c:v>9.0200018121322501E-7</c:v>
                </c:pt>
                <c:pt idx="4033">
                  <c:v>9.0300011379440495E-7</c:v>
                </c:pt>
                <c:pt idx="4034">
                  <c:v>9.0350010850670504E-7</c:v>
                </c:pt>
                <c:pt idx="4035">
                  <c:v>9.0350010850670504E-7</c:v>
                </c:pt>
                <c:pt idx="4036">
                  <c:v>9.0350010850670504E-7</c:v>
                </c:pt>
                <c:pt idx="4037">
                  <c:v>9.0250011908210496E-7</c:v>
                </c:pt>
                <c:pt idx="4038">
                  <c:v>9.0750006620510196E-7</c:v>
                </c:pt>
                <c:pt idx="4039">
                  <c:v>9.0050014023290704E-7</c:v>
                </c:pt>
                <c:pt idx="4040">
                  <c:v>9.0200012436980604E-7</c:v>
                </c:pt>
                <c:pt idx="4041">
                  <c:v>9.0100013494520596E-7</c:v>
                </c:pt>
                <c:pt idx="4042">
                  <c:v>9.0100013494520596E-7</c:v>
                </c:pt>
                <c:pt idx="4043">
                  <c:v>9.0050008338948796E-7</c:v>
                </c:pt>
                <c:pt idx="4044">
                  <c:v>9.0000014552060705E-7</c:v>
                </c:pt>
                <c:pt idx="4045">
                  <c:v>9.0000014552060705E-7</c:v>
                </c:pt>
                <c:pt idx="4046">
                  <c:v>9.0050008338948796E-7</c:v>
                </c:pt>
                <c:pt idx="4047">
                  <c:v>8.9950015080830696E-7</c:v>
                </c:pt>
                <c:pt idx="4048">
                  <c:v>9.0000014552060705E-7</c:v>
                </c:pt>
                <c:pt idx="4049">
                  <c:v>8.9900015609600803E-7</c:v>
                </c:pt>
                <c:pt idx="4050">
                  <c:v>8.9850010454028898E-7</c:v>
                </c:pt>
                <c:pt idx="4051">
                  <c:v>9.0000014552060705E-7</c:v>
                </c:pt>
                <c:pt idx="4052">
                  <c:v>8.9950015080830696E-7</c:v>
                </c:pt>
                <c:pt idx="4053">
                  <c:v>9.0000014552060705E-7</c:v>
                </c:pt>
                <c:pt idx="4054">
                  <c:v>8.9900015609600803E-7</c:v>
                </c:pt>
                <c:pt idx="4055">
                  <c:v>9.0000014552060705E-7</c:v>
                </c:pt>
                <c:pt idx="4056">
                  <c:v>8.9950009396488895E-7</c:v>
                </c:pt>
                <c:pt idx="4057">
                  <c:v>8.9850010454028898E-7</c:v>
                </c:pt>
                <c:pt idx="4058">
                  <c:v>8.9900015609600803E-7</c:v>
                </c:pt>
                <c:pt idx="4059">
                  <c:v>8.9950009396488895E-7</c:v>
                </c:pt>
                <c:pt idx="4060">
                  <c:v>8.9850010454028898E-7</c:v>
                </c:pt>
                <c:pt idx="4061">
                  <c:v>8.9850010454028898E-7</c:v>
                </c:pt>
                <c:pt idx="4062">
                  <c:v>8.9900015609600803E-7</c:v>
                </c:pt>
                <c:pt idx="4063">
                  <c:v>8.9850010454028898E-7</c:v>
                </c:pt>
                <c:pt idx="4064">
                  <c:v>8.9750011511568996E-7</c:v>
                </c:pt>
                <c:pt idx="4065">
                  <c:v>8.9650012569108999E-7</c:v>
                </c:pt>
                <c:pt idx="4066">
                  <c:v>8.9800016667140796E-7</c:v>
                </c:pt>
                <c:pt idx="4067">
                  <c:v>8.9800016667140796E-7</c:v>
                </c:pt>
                <c:pt idx="4068">
                  <c:v>8.9700006355997101E-7</c:v>
                </c:pt>
                <c:pt idx="4069">
                  <c:v>8.9700017724680905E-7</c:v>
                </c:pt>
                <c:pt idx="4070">
                  <c:v>8.9700006355997101E-7</c:v>
                </c:pt>
                <c:pt idx="4071">
                  <c:v>8.9850016138370805E-7</c:v>
                </c:pt>
                <c:pt idx="4072">
                  <c:v>8.9700017724680905E-7</c:v>
                </c:pt>
                <c:pt idx="4073">
                  <c:v>8.9700017724680905E-7</c:v>
                </c:pt>
                <c:pt idx="4074">
                  <c:v>8.9700017724680905E-7</c:v>
                </c:pt>
                <c:pt idx="4075">
                  <c:v>8.9650012569108999E-7</c:v>
                </c:pt>
                <c:pt idx="4076">
                  <c:v>8.9600007413537199E-7</c:v>
                </c:pt>
                <c:pt idx="4077">
                  <c:v>8.9600007413537199E-7</c:v>
                </c:pt>
                <c:pt idx="4078">
                  <c:v>8.9650012569108999E-7</c:v>
                </c:pt>
                <c:pt idx="4079">
                  <c:v>8.9550002257965304E-7</c:v>
                </c:pt>
                <c:pt idx="4080">
                  <c:v>8.9600007413537199E-7</c:v>
                </c:pt>
                <c:pt idx="4081">
                  <c:v>8.9499997102393504E-7</c:v>
                </c:pt>
                <c:pt idx="4082">
                  <c:v>8.9399998159933602E-7</c:v>
                </c:pt>
                <c:pt idx="4083">
                  <c:v>8.9349998688703604E-7</c:v>
                </c:pt>
                <c:pt idx="4084">
                  <c:v>8.9399998159933602E-7</c:v>
                </c:pt>
                <c:pt idx="4085">
                  <c:v>8.9449997631163495E-7</c:v>
                </c:pt>
                <c:pt idx="4086">
                  <c:v>8.9450003315505402E-7</c:v>
                </c:pt>
                <c:pt idx="4087">
                  <c:v>8.9499997102393504E-7</c:v>
                </c:pt>
                <c:pt idx="4088">
                  <c:v>8.9550002257965304E-7</c:v>
                </c:pt>
                <c:pt idx="4089">
                  <c:v>8.9349998688703604E-7</c:v>
                </c:pt>
                <c:pt idx="4090">
                  <c:v>8.94000095286173E-7</c:v>
                </c:pt>
                <c:pt idx="4091">
                  <c:v>8.9450003315505402E-7</c:v>
                </c:pt>
                <c:pt idx="4092">
                  <c:v>8.9349998688703604E-7</c:v>
                </c:pt>
                <c:pt idx="4093">
                  <c:v>8.9399998159933602E-7</c:v>
                </c:pt>
                <c:pt idx="4094">
                  <c:v>8.9349998688703604E-7</c:v>
                </c:pt>
                <c:pt idx="4095">
                  <c:v>8.9450003315505402E-7</c:v>
                </c:pt>
                <c:pt idx="4096">
                  <c:v>8.9399998159933602E-7</c:v>
                </c:pt>
                <c:pt idx="4097">
                  <c:v>8.9399998159933602E-7</c:v>
                </c:pt>
                <c:pt idx="4098">
                  <c:v>8.9399998159933602E-7</c:v>
                </c:pt>
                <c:pt idx="4099">
                  <c:v>8.9399998159933602E-7</c:v>
                </c:pt>
                <c:pt idx="4100">
                  <c:v>8.9300010586157399E-7</c:v>
                </c:pt>
                <c:pt idx="4101">
                  <c:v>8.9349998688703604E-7</c:v>
                </c:pt>
                <c:pt idx="4102">
                  <c:v>8.9249999746243702E-7</c:v>
                </c:pt>
                <c:pt idx="4103">
                  <c:v>8.9299993533131698E-7</c:v>
                </c:pt>
                <c:pt idx="4104">
                  <c:v>8.9250005430585504E-7</c:v>
                </c:pt>
                <c:pt idx="4105">
                  <c:v>8.9249999746243702E-7</c:v>
                </c:pt>
                <c:pt idx="4106">
                  <c:v>8.9200000275013704E-7</c:v>
                </c:pt>
                <c:pt idx="4107">
                  <c:v>8.9150006488125602E-7</c:v>
                </c:pt>
                <c:pt idx="4108">
                  <c:v>8.9150006488125602E-7</c:v>
                </c:pt>
                <c:pt idx="4109">
                  <c:v>8.9200000275013704E-7</c:v>
                </c:pt>
                <c:pt idx="4110">
                  <c:v>8.8850003976403905E-7</c:v>
                </c:pt>
                <c:pt idx="4111">
                  <c:v>8.8050012436724501E-7</c:v>
                </c:pt>
                <c:pt idx="4112">
                  <c:v>8.8249998952960595E-7</c:v>
                </c:pt>
                <c:pt idx="4113">
                  <c:v>8.8349997895420497E-7</c:v>
                </c:pt>
                <c:pt idx="4114">
                  <c:v>8.8999996705751898E-7</c:v>
                </c:pt>
                <c:pt idx="4115">
                  <c:v>8.9299999217473595E-7</c:v>
                </c:pt>
                <c:pt idx="4116">
                  <c:v>8.8850003976403905E-7</c:v>
                </c:pt>
                <c:pt idx="4117">
                  <c:v>8.8600000935912196E-7</c:v>
                </c:pt>
                <c:pt idx="4118">
                  <c:v>8.8150000010500599E-7</c:v>
                </c:pt>
                <c:pt idx="4119">
                  <c:v>8.8100006223612497E-7</c:v>
                </c:pt>
                <c:pt idx="4120">
                  <c:v>8.7749992871977103E-7</c:v>
                </c:pt>
                <c:pt idx="4121">
                  <c:v>8.7350008470821099E-7</c:v>
                </c:pt>
                <c:pt idx="4122">
                  <c:v>8.6850002389837702E-7</c:v>
                </c:pt>
                <c:pt idx="4123">
                  <c:v>8.6649998820576002E-7</c:v>
                </c:pt>
                <c:pt idx="4124">
                  <c:v>8.5700003182864695E-7</c:v>
                </c:pt>
                <c:pt idx="4125">
                  <c:v>8.5150003314993196E-7</c:v>
                </c:pt>
                <c:pt idx="4126">
                  <c:v>8.4700002389581599E-7</c:v>
                </c:pt>
                <c:pt idx="4127">
                  <c:v>8.4249984411144396E-7</c:v>
                </c:pt>
                <c:pt idx="4128">
                  <c:v>8.3750001067528501E-7</c:v>
                </c:pt>
                <c:pt idx="4129">
                  <c:v>8.2949998159165198E-7</c:v>
                </c:pt>
                <c:pt idx="4130">
                  <c:v>8.2650001331785397E-7</c:v>
                </c:pt>
                <c:pt idx="4131">
                  <c:v>8.1950003050223998E-7</c:v>
                </c:pt>
                <c:pt idx="4132">
                  <c:v>8.1600001067272303E-7</c:v>
                </c:pt>
                <c:pt idx="4133">
                  <c:v>8.0950002256940902E-7</c:v>
                </c:pt>
                <c:pt idx="4134">
                  <c:v>8.0500001331529305E-7</c:v>
                </c:pt>
                <c:pt idx="4135">
                  <c:v>7.9900001992427797E-7</c:v>
                </c:pt>
                <c:pt idx="4136">
                  <c:v>7.9250003182096396E-7</c:v>
                </c:pt>
                <c:pt idx="4137">
                  <c:v>7.8300001860043203E-7</c:v>
                </c:pt>
                <c:pt idx="4138">
                  <c:v>7.7550004107251795E-7</c:v>
                </c:pt>
                <c:pt idx="4139">
                  <c:v>7.6750001198888598E-7</c:v>
                </c:pt>
                <c:pt idx="4140">
                  <c:v>7.5999997761755303E-7</c:v>
                </c:pt>
                <c:pt idx="4141">
                  <c:v>7.5300005164535801E-7</c:v>
                </c:pt>
                <c:pt idx="4142">
                  <c:v>7.4500002256172497E-7</c:v>
                </c:pt>
                <c:pt idx="4143">
                  <c:v>7.3900008601412897E-7</c:v>
                </c:pt>
                <c:pt idx="4144">
                  <c:v>7.3100005693049699E-7</c:v>
                </c:pt>
                <c:pt idx="4145">
                  <c:v>7.24500125670601E-7</c:v>
                </c:pt>
                <c:pt idx="4146">
                  <c:v>7.1850007543616801E-7</c:v>
                </c:pt>
                <c:pt idx="4147">
                  <c:v>7.0999993795339801E-7</c:v>
                </c:pt>
                <c:pt idx="4148">
                  <c:v>7.0649991812388095E-7</c:v>
                </c:pt>
                <c:pt idx="4149">
                  <c:v>6.9849988904024898E-7</c:v>
                </c:pt>
                <c:pt idx="4150">
                  <c:v>6.9199990093693402E-7</c:v>
                </c:pt>
                <c:pt idx="4151">
                  <c:v>6.8549996967703898E-7</c:v>
                </c:pt>
                <c:pt idx="4152">
                  <c:v>6.7899998157372402E-7</c:v>
                </c:pt>
                <c:pt idx="4153">
                  <c:v>6.7299998818270904E-7</c:v>
                </c:pt>
                <c:pt idx="4154">
                  <c:v>6.6750004634741302E-7</c:v>
                </c:pt>
                <c:pt idx="4155">
                  <c:v>6.6000006881949905E-7</c:v>
                </c:pt>
                <c:pt idx="4156">
                  <c:v>6.5500000800966497E-7</c:v>
                </c:pt>
                <c:pt idx="4157">
                  <c:v>6.4850007674976898E-7</c:v>
                </c:pt>
                <c:pt idx="4158">
                  <c:v>6.4100004237843603E-7</c:v>
                </c:pt>
                <c:pt idx="4159">
                  <c:v>6.3699997099320097E-7</c:v>
                </c:pt>
                <c:pt idx="4160">
                  <c:v>6.30999977602186E-7</c:v>
                </c:pt>
                <c:pt idx="4161">
                  <c:v>6.2600003047918996E-7</c:v>
                </c:pt>
                <c:pt idx="4162">
                  <c:v>6.1999998024475602E-7</c:v>
                </c:pt>
                <c:pt idx="4163">
                  <c:v>6.1499997627833996E-7</c:v>
                </c:pt>
                <c:pt idx="4164">
                  <c:v>6.0999991546850599E-7</c:v>
                </c:pt>
                <c:pt idx="4165">
                  <c:v>6.0399997892090998E-7</c:v>
                </c:pt>
                <c:pt idx="4166">
                  <c:v>5.9649994454957704E-7</c:v>
                </c:pt>
                <c:pt idx="4167">
                  <c:v>5.94499965700379E-7</c:v>
                </c:pt>
                <c:pt idx="4168">
                  <c:v>5.8650005030358401E-7</c:v>
                </c:pt>
                <c:pt idx="4169">
                  <c:v>5.8300003047406705E-7</c:v>
                </c:pt>
                <c:pt idx="4170">
                  <c:v>5.7750003179535196E-7</c:v>
                </c:pt>
                <c:pt idx="4171">
                  <c:v>5.7099998684861898E-7</c:v>
                </c:pt>
                <c:pt idx="4172">
                  <c:v>5.6700002915022196E-7</c:v>
                </c:pt>
                <c:pt idx="4173">
                  <c:v>5.6150003047150602E-7</c:v>
                </c:pt>
                <c:pt idx="4174">
                  <c:v>5.5649996966167205E-7</c:v>
                </c:pt>
                <c:pt idx="4175">
                  <c:v>5.5100002782637603E-7</c:v>
                </c:pt>
                <c:pt idx="4176">
                  <c:v>5.4499997759194198E-7</c:v>
                </c:pt>
                <c:pt idx="4177">
                  <c:v>5.4100001989354496E-7</c:v>
                </c:pt>
                <c:pt idx="4178">
                  <c:v>5.3649995379601002E-7</c:v>
                </c:pt>
                <c:pt idx="4179">
                  <c:v>5.3099995511729503E-7</c:v>
                </c:pt>
                <c:pt idx="4180">
                  <c:v>5.2699999741889695E-7</c:v>
                </c:pt>
                <c:pt idx="4181">
                  <c:v>5.2100000402788198E-7</c:v>
                </c:pt>
                <c:pt idx="4182">
                  <c:v>5.1600000006146697E-7</c:v>
                </c:pt>
                <c:pt idx="4183">
                  <c:v>5.1050000138275198E-7</c:v>
                </c:pt>
                <c:pt idx="4184">
                  <c:v>5.0650004368435401E-7</c:v>
                </c:pt>
                <c:pt idx="4185">
                  <c:v>5.0200003443023804E-7</c:v>
                </c:pt>
                <c:pt idx="4186">
                  <c:v>4.9649997890810398E-7</c:v>
                </c:pt>
                <c:pt idx="4187">
                  <c:v>4.9250002120970695E-7</c:v>
                </c:pt>
                <c:pt idx="4188">
                  <c:v>4.8800001195559098E-7</c:v>
                </c:pt>
                <c:pt idx="4189">
                  <c:v>4.8050003442767701E-7</c:v>
                </c:pt>
                <c:pt idx="4190">
                  <c:v>4.7749995246704202E-7</c:v>
                </c:pt>
                <c:pt idx="4191">
                  <c:v>4.7399998948094398E-7</c:v>
                </c:pt>
                <c:pt idx="4192">
                  <c:v>4.6899998551452802E-7</c:v>
                </c:pt>
                <c:pt idx="4193">
                  <c:v>4.62499968989504E-7</c:v>
                </c:pt>
                <c:pt idx="4194">
                  <c:v>4.5500001988329999E-7</c:v>
                </c:pt>
                <c:pt idx="4195">
                  <c:v>4.5199999476608302E-7</c:v>
                </c:pt>
                <c:pt idx="4196">
                  <c:v>4.4499998352875901E-7</c:v>
                </c:pt>
                <c:pt idx="4197">
                  <c:v>4.43499942548442E-7</c:v>
                </c:pt>
                <c:pt idx="4198">
                  <c:v>4.3899996171603498E-7</c:v>
                </c:pt>
                <c:pt idx="4199">
                  <c:v>4.3549999872993699E-7</c:v>
                </c:pt>
                <c:pt idx="4200">
                  <c:v>4.2900001062662298E-7</c:v>
                </c:pt>
                <c:pt idx="4201">
                  <c:v>4.2549999079710598E-7</c:v>
                </c:pt>
                <c:pt idx="4202">
                  <c:v>4.2199999938929898E-7</c:v>
                </c:pt>
                <c:pt idx="4203">
                  <c:v>4.1699999542288398E-7</c:v>
                </c:pt>
                <c:pt idx="4204">
                  <c:v>4.1399999872737601E-7</c:v>
                </c:pt>
                <c:pt idx="4205">
                  <c:v>4.0899999476096101E-7</c:v>
                </c:pt>
                <c:pt idx="4206">
                  <c:v>4.0449995708513597E-7</c:v>
                </c:pt>
                <c:pt idx="4207">
                  <c:v>4.0049994254331898E-7</c:v>
                </c:pt>
                <c:pt idx="4208">
                  <c:v>3.98499963694121E-7</c:v>
                </c:pt>
                <c:pt idx="4209">
                  <c:v>3.9449997757401402E-7</c:v>
                </c:pt>
                <c:pt idx="4210">
                  <c:v>3.8850004102641801E-7</c:v>
                </c:pt>
                <c:pt idx="4211">
                  <c:v>3.8700000004609999E-7</c:v>
                </c:pt>
                <c:pt idx="4212">
                  <c:v>3.8349998021658298E-7</c:v>
                </c:pt>
                <c:pt idx="4213">
                  <c:v>3.7800000995957801E-7</c:v>
                </c:pt>
                <c:pt idx="4214">
                  <c:v>3.7549997955466001E-7</c:v>
                </c:pt>
                <c:pt idx="4215">
                  <c:v>3.7000000929765499E-7</c:v>
                </c:pt>
                <c:pt idx="4216">
                  <c:v>3.6750003573615601E-7</c:v>
                </c:pt>
                <c:pt idx="4217">
                  <c:v>3.6200000863573202E-7</c:v>
                </c:pt>
                <c:pt idx="4218">
                  <c:v>3.5899998351851499E-7</c:v>
                </c:pt>
                <c:pt idx="4219">
                  <c:v>3.5500002582011803E-7</c:v>
                </c:pt>
                <c:pt idx="4220">
                  <c:v>3.4999999343199301E-7</c:v>
                </c:pt>
                <c:pt idx="4221">
                  <c:v>3.4750001987049398E-7</c:v>
                </c:pt>
                <c:pt idx="4222">
                  <c:v>3.4450002317498703E-7</c:v>
                </c:pt>
                <c:pt idx="4223">
                  <c:v>3.3800000664996301E-7</c:v>
                </c:pt>
                <c:pt idx="4224">
                  <c:v>3.3550000466675498E-7</c:v>
                </c:pt>
                <c:pt idx="4225">
                  <c:v>3.3300003110525701E-7</c:v>
                </c:pt>
                <c:pt idx="4226">
                  <c:v>3.2849999342943102E-7</c:v>
                </c:pt>
                <c:pt idx="4227">
                  <c:v>3.2599996302451399E-7</c:v>
                </c:pt>
                <c:pt idx="4228">
                  <c:v>3.2099995905809898E-7</c:v>
                </c:pt>
                <c:pt idx="4229">
                  <c:v>3.1749999607200099E-7</c:v>
                </c:pt>
                <c:pt idx="4230">
                  <c:v>3.15499988801093E-7</c:v>
                </c:pt>
                <c:pt idx="4231">
                  <c:v>3.1200002581499501E-7</c:v>
                </c:pt>
                <c:pt idx="4232">
                  <c:v>3.0949999541007803E-7</c:v>
                </c:pt>
                <c:pt idx="4233">
                  <c:v>3.0649999871457101E-7</c:v>
                </c:pt>
                <c:pt idx="4234">
                  <c:v>3.0249998417275402E-7</c:v>
                </c:pt>
                <c:pt idx="4235">
                  <c:v>3.0050000532355599E-7</c:v>
                </c:pt>
                <c:pt idx="4236">
                  <c:v>2.9650001920344901E-7</c:v>
                </c:pt>
                <c:pt idx="4237">
                  <c:v>2.9300002779564201E-7</c:v>
                </c:pt>
                <c:pt idx="4238">
                  <c:v>2.89499979544416E-7</c:v>
                </c:pt>
                <c:pt idx="4239">
                  <c:v>2.8700000598291798E-7</c:v>
                </c:pt>
                <c:pt idx="4240">
                  <c:v>2.8550002184601897E-7</c:v>
                </c:pt>
                <c:pt idx="4241">
                  <c:v>2.8350001457511098E-7</c:v>
                </c:pt>
                <c:pt idx="4242">
                  <c:v>2.7949997161158498E-7</c:v>
                </c:pt>
                <c:pt idx="4243">
                  <c:v>2.76999969628377E-7</c:v>
                </c:pt>
                <c:pt idx="4244">
                  <c:v>2.7599998020377799E-7</c:v>
                </c:pt>
                <c:pt idx="4245">
                  <c:v>2.7249998879597099E-7</c:v>
                </c:pt>
                <c:pt idx="4246">
                  <c:v>2.6850000267586401E-7</c:v>
                </c:pt>
                <c:pt idx="4247">
                  <c:v>2.6700001853896501E-7</c:v>
                </c:pt>
                <c:pt idx="4248">
                  <c:v>2.6549997755864699E-7</c:v>
                </c:pt>
                <c:pt idx="4249">
                  <c:v>2.6249998086313998E-7</c:v>
                </c:pt>
                <c:pt idx="4250">
                  <c:v>2.5900001787704199E-7</c:v>
                </c:pt>
                <c:pt idx="4251">
                  <c:v>2.5549999804752498E-7</c:v>
                </c:pt>
                <c:pt idx="4252">
                  <c:v>2.53500019198327E-7</c:v>
                </c:pt>
                <c:pt idx="4253">
                  <c:v>2.5000002779052E-7</c:v>
                </c:pt>
                <c:pt idx="4254">
                  <c:v>2.4950003307822002E-7</c:v>
                </c:pt>
                <c:pt idx="4255">
                  <c:v>2.48500043653621E-7</c:v>
                </c:pt>
                <c:pt idx="4256">
                  <c:v>2.4400000597779501E-7</c:v>
                </c:pt>
                <c:pt idx="4257">
                  <c:v>2.41000009282288E-7</c:v>
                </c:pt>
                <c:pt idx="4258">
                  <c:v>2.3949999672367899E-7</c:v>
                </c:pt>
                <c:pt idx="4259">
                  <c:v>2.37499989452771E-7</c:v>
                </c:pt>
                <c:pt idx="4260">
                  <c:v>2.3499997325870899E-7</c:v>
                </c:pt>
                <c:pt idx="4261">
                  <c:v>2.3200000498491101E-7</c:v>
                </c:pt>
                <c:pt idx="4262">
                  <c:v>2.28999994078549E-7</c:v>
                </c:pt>
                <c:pt idx="4263">
                  <c:v>2.26999986807641E-7</c:v>
                </c:pt>
                <c:pt idx="4264">
                  <c:v>2.2549997424903199E-7</c:v>
                </c:pt>
                <c:pt idx="4265">
                  <c:v>2.2349999539983401E-7</c:v>
                </c:pt>
                <c:pt idx="4266">
                  <c:v>2.1949999506887199E-7</c:v>
                </c:pt>
                <c:pt idx="4267">
                  <c:v>2.18499991433418E-7</c:v>
                </c:pt>
                <c:pt idx="4268">
                  <c:v>2.1700000729651899E-7</c:v>
                </c:pt>
                <c:pt idx="4269">
                  <c:v>2.1400001060101201E-7</c:v>
                </c:pt>
                <c:pt idx="4270">
                  <c:v>2.1150003703951301E-7</c:v>
                </c:pt>
                <c:pt idx="4271">
                  <c:v>2.0900002084545101E-7</c:v>
                </c:pt>
                <c:pt idx="4272">
                  <c:v>2.0600000993908899E-7</c:v>
                </c:pt>
                <c:pt idx="4273">
                  <c:v>2.03499965323317E-7</c:v>
                </c:pt>
                <c:pt idx="4274">
                  <c:v>2.0149998647411801E-7</c:v>
                </c:pt>
                <c:pt idx="4275">
                  <c:v>1.9900001291261999E-7</c:v>
                </c:pt>
                <c:pt idx="4276">
                  <c:v>1.9550000729395799E-7</c:v>
                </c:pt>
                <c:pt idx="4277">
                  <c:v>1.9350000002305E-7</c:v>
                </c:pt>
                <c:pt idx="4278">
                  <c:v>1.9250001059845E-7</c:v>
                </c:pt>
                <c:pt idx="4279">
                  <c:v>1.9199998746444101E-7</c:v>
                </c:pt>
                <c:pt idx="4280">
                  <c:v>1.8749997821032501E-7</c:v>
                </c:pt>
                <c:pt idx="4281">
                  <c:v>1.85499999361127E-7</c:v>
                </c:pt>
                <c:pt idx="4282">
                  <c:v>1.8399998680251801E-7</c:v>
                </c:pt>
                <c:pt idx="4283">
                  <c:v>1.8199997953160999E-7</c:v>
                </c:pt>
                <c:pt idx="4284">
                  <c:v>1.7949999175925699E-7</c:v>
                </c:pt>
                <c:pt idx="4285">
                  <c:v>1.7750001291005901E-7</c:v>
                </c:pt>
                <c:pt idx="4286">
                  <c:v>1.7600000035145E-7</c:v>
                </c:pt>
                <c:pt idx="4287">
                  <c:v>1.7450000200369599E-7</c:v>
                </c:pt>
                <c:pt idx="4288">
                  <c:v>1.7199998580963401E-7</c:v>
                </c:pt>
                <c:pt idx="4289">
                  <c:v>1.7099998217417999E-7</c:v>
                </c:pt>
                <c:pt idx="4290">
                  <c:v>1.6949998382642601E-7</c:v>
                </c:pt>
                <c:pt idx="4291">
                  <c:v>1.67999971267818E-7</c:v>
                </c:pt>
                <c:pt idx="4292">
                  <c:v>1.64499994070865E-7</c:v>
                </c:pt>
                <c:pt idx="4293">
                  <c:v>1.6350000464626601E-7</c:v>
                </c:pt>
                <c:pt idx="4294">
                  <c:v>1.6149999737535799E-7</c:v>
                </c:pt>
                <c:pt idx="4295">
                  <c:v>1.60500007950759E-7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C14-45B9-B310-3EB4D4D7F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748792"/>
        <c:axId val="853742560"/>
      </c:scatterChart>
      <c:valAx>
        <c:axId val="853748792"/>
        <c:scaling>
          <c:orientation val="minMax"/>
          <c:max val="275"/>
          <c:min val="-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Zeit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3742560"/>
        <c:crosses val="autoZero"/>
        <c:crossBetween val="midCat"/>
      </c:valAx>
      <c:valAx>
        <c:axId val="853742560"/>
        <c:scaling>
          <c:orientation val="minMax"/>
          <c:max val="1.6000000000000006E-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Gefäßdruck [mbar]</a:t>
                </a:r>
              </a:p>
            </c:rich>
          </c:tx>
          <c:layout>
            <c:manualLayout>
              <c:xMode val="edge"/>
              <c:yMode val="edge"/>
              <c:x val="8.8931410523160094E-3"/>
              <c:y val="0.30521501223688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3748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43543428294366"/>
          <c:y val="0.14145080600656537"/>
          <c:w val="0.17633507617103419"/>
          <c:h val="0.39002066455176249"/>
        </c:manualLayout>
      </c:layout>
      <c:overlay val="0"/>
      <c:spPr>
        <a:solidFill>
          <a:schemeClr val="bg1"/>
        </a:solidFill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28749184129757E-2"/>
          <c:y val="2.9569892473118281E-2"/>
          <c:w val="0.88273271396630981"/>
          <c:h val="0.806338880935337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'Vgl mit OP1 und OP2'!$R$1</c:f>
              <c:strCache>
                <c:ptCount val="1"/>
                <c:pt idx="0">
                  <c:v>OP2.2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OP2'!$P$6:$P$2284</c:f>
              <c:numCache>
                <c:formatCode>0.00</c:formatCode>
                <c:ptCount val="2279"/>
                <c:pt idx="0">
                  <c:v>0</c:v>
                </c:pt>
                <c:pt idx="1">
                  <c:v>8.4721666706932916E-2</c:v>
                </c:pt>
                <c:pt idx="2">
                  <c:v>0.17041416671541001</c:v>
                </c:pt>
                <c:pt idx="3">
                  <c:v>0.2561116666926278</c:v>
                </c:pt>
                <c:pt idx="4">
                  <c:v>0.34111055559582182</c:v>
                </c:pt>
                <c:pt idx="5">
                  <c:v>0.42666722224818338</c:v>
                </c:pt>
                <c:pt idx="6">
                  <c:v>0.51263666669527685</c:v>
                </c:pt>
                <c:pt idx="7">
                  <c:v>0.59972222222222227</c:v>
                </c:pt>
                <c:pt idx="8">
                  <c:v>0.68472305556138358</c:v>
                </c:pt>
                <c:pt idx="9">
                  <c:v>0.76944416668679982</c:v>
                </c:pt>
                <c:pt idx="10">
                  <c:v>0.85444527778360579</c:v>
                </c:pt>
                <c:pt idx="11">
                  <c:v>0.93916833334498939</c:v>
                </c:pt>
                <c:pt idx="12">
                  <c:v>1.0229158333275052</c:v>
                </c:pt>
                <c:pt idx="13">
                  <c:v>1.1075016666783226</c:v>
                </c:pt>
                <c:pt idx="14">
                  <c:v>1.1919458333651225</c:v>
                </c:pt>
                <c:pt idx="15">
                  <c:v>1.2773600000143051</c:v>
                </c:pt>
                <c:pt idx="16">
                  <c:v>1.3633338889148501</c:v>
                </c:pt>
                <c:pt idx="17">
                  <c:v>1.4484711111254163</c:v>
                </c:pt>
                <c:pt idx="18">
                  <c:v>1.5338911111487283</c:v>
                </c:pt>
                <c:pt idx="19">
                  <c:v>1.6179147222969268</c:v>
                </c:pt>
                <c:pt idx="20">
                  <c:v>1.704027500020133</c:v>
                </c:pt>
                <c:pt idx="21">
                  <c:v>1.7884722222222222</c:v>
                </c:pt>
                <c:pt idx="22">
                  <c:v>1.8745827778180439</c:v>
                </c:pt>
                <c:pt idx="23">
                  <c:v>1.9615275000201331</c:v>
                </c:pt>
                <c:pt idx="24">
                  <c:v>2.0475033333566452</c:v>
                </c:pt>
                <c:pt idx="25">
                  <c:v>2.1322250000635781</c:v>
                </c:pt>
                <c:pt idx="26">
                  <c:v>2.2175030555990007</c:v>
                </c:pt>
                <c:pt idx="27">
                  <c:v>2.3013927778270511</c:v>
                </c:pt>
                <c:pt idx="28">
                  <c:v>2.385281111134423</c:v>
                </c:pt>
                <c:pt idx="29">
                  <c:v>2.4695836111572054</c:v>
                </c:pt>
                <c:pt idx="30">
                  <c:v>2.5616702778471843</c:v>
                </c:pt>
                <c:pt idx="31">
                  <c:v>2.6562519445021948</c:v>
                </c:pt>
                <c:pt idx="32">
                  <c:v>2.7494491666555403</c:v>
                </c:pt>
                <c:pt idx="33">
                  <c:v>2.8438938889238567</c:v>
                </c:pt>
                <c:pt idx="34">
                  <c:v>2.9377830555703905</c:v>
                </c:pt>
                <c:pt idx="35">
                  <c:v>3.0308372222714954</c:v>
                </c:pt>
                <c:pt idx="36">
                  <c:v>3.1240291666322286</c:v>
                </c:pt>
                <c:pt idx="37">
                  <c:v>3.2184747223059338</c:v>
                </c:pt>
                <c:pt idx="38">
                  <c:v>3.3126408333910837</c:v>
                </c:pt>
                <c:pt idx="39">
                  <c:v>3.4065311111344232</c:v>
                </c:pt>
                <c:pt idx="40">
                  <c:v>3.5023647222254013</c:v>
                </c:pt>
                <c:pt idx="41">
                  <c:v>3.5965291666322283</c:v>
                </c:pt>
                <c:pt idx="42">
                  <c:v>3.6897275000148348</c:v>
                </c:pt>
                <c:pt idx="43">
                  <c:v>3.7840305556191338</c:v>
                </c:pt>
                <c:pt idx="44">
                  <c:v>3.8773644444677564</c:v>
                </c:pt>
                <c:pt idx="45">
                  <c:v>3.970841388967302</c:v>
                </c:pt>
                <c:pt idx="46">
                  <c:v>4.0647280555963512</c:v>
                </c:pt>
                <c:pt idx="47">
                  <c:v>4.1575052777926125</c:v>
                </c:pt>
                <c:pt idx="48">
                  <c:v>4.2500063888894184</c:v>
                </c:pt>
                <c:pt idx="49">
                  <c:v>4.3418097222513623</c:v>
                </c:pt>
                <c:pt idx="50">
                  <c:v>4.434310000009007</c:v>
                </c:pt>
                <c:pt idx="51">
                  <c:v>4.5265330555703907</c:v>
                </c:pt>
                <c:pt idx="52">
                  <c:v>4.6180633333656527</c:v>
                </c:pt>
                <c:pt idx="53">
                  <c:v>4.710142777827051</c:v>
                </c:pt>
                <c:pt idx="54">
                  <c:v>4.8013961111836965</c:v>
                </c:pt>
                <c:pt idx="55">
                  <c:v>4.8936188889212078</c:v>
                </c:pt>
                <c:pt idx="56">
                  <c:v>4.9866744444767637</c:v>
                </c:pt>
                <c:pt idx="57">
                  <c:v>5.0798655555645622</c:v>
                </c:pt>
                <c:pt idx="58">
                  <c:v>5.1734777777724794</c:v>
                </c:pt>
                <c:pt idx="59">
                  <c:v>5.267366111146079</c:v>
                </c:pt>
                <c:pt idx="60">
                  <c:v>5.3616744444767637</c:v>
                </c:pt>
                <c:pt idx="61">
                  <c:v>5.4568102778328793</c:v>
                </c:pt>
                <c:pt idx="62">
                  <c:v>5.5529213889439903</c:v>
                </c:pt>
                <c:pt idx="63">
                  <c:v>5.649588055610657</c:v>
                </c:pt>
                <c:pt idx="64">
                  <c:v>5.746532777812746</c:v>
                </c:pt>
                <c:pt idx="65">
                  <c:v>5.8425086111492579</c:v>
                </c:pt>
                <c:pt idx="66">
                  <c:v>5.9375086111492577</c:v>
                </c:pt>
                <c:pt idx="67">
                  <c:v>6.0320894444651074</c:v>
                </c:pt>
                <c:pt idx="68">
                  <c:v>6.1270899999803969</c:v>
                </c:pt>
                <c:pt idx="69">
                  <c:v>6.2226461111836961</c:v>
                </c:pt>
                <c:pt idx="70">
                  <c:v>6.3176458334260515</c:v>
                </c:pt>
                <c:pt idx="71">
                  <c:v>6.4134802777899633</c:v>
                </c:pt>
                <c:pt idx="72">
                  <c:v>6.508480277789964</c:v>
                </c:pt>
                <c:pt idx="73">
                  <c:v>6.603619722260369</c:v>
                </c:pt>
                <c:pt idx="74">
                  <c:v>6.6982022222545412</c:v>
                </c:pt>
                <c:pt idx="75">
                  <c:v>6.7930661111407806</c:v>
                </c:pt>
                <c:pt idx="76">
                  <c:v>6.8888997222317592</c:v>
                </c:pt>
                <c:pt idx="77">
                  <c:v>6.9843133333656526</c:v>
                </c:pt>
                <c:pt idx="78">
                  <c:v>7.0802886111206478</c:v>
                </c:pt>
                <c:pt idx="79">
                  <c:v>7.174733888904254</c:v>
                </c:pt>
                <c:pt idx="80">
                  <c:v>7.2694552777873147</c:v>
                </c:pt>
                <c:pt idx="81">
                  <c:v>7.36445500002967</c:v>
                </c:pt>
                <c:pt idx="82">
                  <c:v>7.4595919444825913</c:v>
                </c:pt>
                <c:pt idx="83">
                  <c:v>7.555149722231759</c:v>
                </c:pt>
                <c:pt idx="84">
                  <c:v>7.6505672222375871</c:v>
                </c:pt>
                <c:pt idx="85">
                  <c:v>7.7462605555852253</c:v>
                </c:pt>
                <c:pt idx="86">
                  <c:v>7.8412600000037092</c:v>
                </c:pt>
                <c:pt idx="87">
                  <c:v>7.9359819444682866</c:v>
                </c:pt>
                <c:pt idx="88">
                  <c:v>8.0302888888782924</c:v>
                </c:pt>
                <c:pt idx="89">
                  <c:v>8.1245938889185592</c:v>
                </c:pt>
                <c:pt idx="90">
                  <c:v>8.219458055562443</c:v>
                </c:pt>
                <c:pt idx="91">
                  <c:v>8.3148697222603687</c:v>
                </c:pt>
                <c:pt idx="92">
                  <c:v>8.4101486111349537</c:v>
                </c:pt>
                <c:pt idx="93">
                  <c:v>8.505290277865198</c:v>
                </c:pt>
                <c:pt idx="94">
                  <c:v>8.6000127778450643</c:v>
                </c:pt>
                <c:pt idx="95">
                  <c:v>8.6961244444714652</c:v>
                </c:pt>
                <c:pt idx="96">
                  <c:v>8.7923722222116254</c:v>
                </c:pt>
                <c:pt idx="97">
                  <c:v>8.8884847222434153</c:v>
                </c:pt>
                <c:pt idx="98">
                  <c:v>8.9851513889100811</c:v>
                </c:pt>
                <c:pt idx="99">
                  <c:v>9.0820955555306533</c:v>
                </c:pt>
                <c:pt idx="100">
                  <c:v>9.1801502778132757</c:v>
                </c:pt>
                <c:pt idx="101">
                  <c:v>9.2775147222810315</c:v>
                </c:pt>
                <c:pt idx="102">
                  <c:v>9.3779286111063431</c:v>
                </c:pt>
                <c:pt idx="103">
                  <c:v>9.4751505555709201</c:v>
                </c:pt>
                <c:pt idx="104">
                  <c:v>9.5726502778132758</c:v>
                </c:pt>
                <c:pt idx="105">
                  <c:v>9.6701522222492429</c:v>
                </c:pt>
                <c:pt idx="106">
                  <c:v>9.7673744444714661</c:v>
                </c:pt>
                <c:pt idx="107">
                  <c:v>9.8643186111582644</c:v>
                </c:pt>
                <c:pt idx="108">
                  <c:v>9.9601522222492438</c:v>
                </c:pt>
                <c:pt idx="109">
                  <c:v>10.054872777793143</c:v>
                </c:pt>
                <c:pt idx="110">
                  <c:v>10.149873055550787</c:v>
                </c:pt>
                <c:pt idx="111">
                  <c:v>10.24515111108621</c:v>
                </c:pt>
                <c:pt idx="112">
                  <c:v>10.339737500018543</c:v>
                </c:pt>
                <c:pt idx="113">
                  <c:v>10.43431833340062</c:v>
                </c:pt>
                <c:pt idx="114">
                  <c:v>10.528762500021193</c:v>
                </c:pt>
                <c:pt idx="115">
                  <c:v>10.624182777802149</c:v>
                </c:pt>
                <c:pt idx="116">
                  <c:v>10.718485833406449</c:v>
                </c:pt>
                <c:pt idx="117">
                  <c:v>10.813627777761884</c:v>
                </c:pt>
                <c:pt idx="118">
                  <c:v>10.909041944477293</c:v>
                </c:pt>
                <c:pt idx="119">
                  <c:v>11.005153055588405</c:v>
                </c:pt>
                <c:pt idx="120">
                  <c:v>11.100430833366183</c:v>
                </c:pt>
                <c:pt idx="121">
                  <c:v>11.196264722214805</c:v>
                </c:pt>
                <c:pt idx="122">
                  <c:v>11.290154166685211</c:v>
                </c:pt>
                <c:pt idx="123">
                  <c:v>11.384184722238118</c:v>
                </c:pt>
                <c:pt idx="124">
                  <c:v>11.477099444468816</c:v>
                </c:pt>
                <c:pt idx="125">
                  <c:v>11.57015555553966</c:v>
                </c:pt>
                <c:pt idx="126">
                  <c:v>11.664321944448684</c:v>
                </c:pt>
                <c:pt idx="127">
                  <c:v>11.760296388930744</c:v>
                </c:pt>
                <c:pt idx="128">
                  <c:v>11.856821111109522</c:v>
                </c:pt>
                <c:pt idx="129">
                  <c:v>11.95279750002755</c:v>
                </c:pt>
                <c:pt idx="130">
                  <c:v>12.049322499963973</c:v>
                </c:pt>
                <c:pt idx="131">
                  <c:v>12.145154722266726</c:v>
                </c:pt>
                <c:pt idx="132">
                  <c:v>12.240710833337571</c:v>
                </c:pt>
                <c:pt idx="133">
                  <c:v>12.337796388930744</c:v>
                </c:pt>
                <c:pt idx="134">
                  <c:v>12.434600555565622</c:v>
                </c:pt>
                <c:pt idx="135">
                  <c:v>12.530987777776188</c:v>
                </c:pt>
                <c:pt idx="136">
                  <c:v>12.627796388930745</c:v>
                </c:pt>
                <c:pt idx="137">
                  <c:v>12.724879444506433</c:v>
                </c:pt>
                <c:pt idx="138">
                  <c:v>12.822656388945049</c:v>
                </c:pt>
                <c:pt idx="139">
                  <c:v>12.920020555588934</c:v>
                </c:pt>
                <c:pt idx="140">
                  <c:v>13.017934722304345</c:v>
                </c:pt>
                <c:pt idx="141">
                  <c:v>13.116823888950877</c:v>
                </c:pt>
                <c:pt idx="142">
                  <c:v>13.214323333369361</c:v>
                </c:pt>
                <c:pt idx="143">
                  <c:v>13.311267777813805</c:v>
                </c:pt>
                <c:pt idx="144">
                  <c:v>13.407243333326445</c:v>
                </c:pt>
                <c:pt idx="145">
                  <c:v>13.501966944403119</c:v>
                </c:pt>
                <c:pt idx="146">
                  <c:v>13.597657777799501</c:v>
                </c:pt>
                <c:pt idx="147">
                  <c:v>13.694744722180896</c:v>
                </c:pt>
                <c:pt idx="148">
                  <c:v>13.791547777785196</c:v>
                </c:pt>
                <c:pt idx="149">
                  <c:v>13.88863416671753</c:v>
                </c:pt>
                <c:pt idx="150">
                  <c:v>13.984046388930745</c:v>
                </c:pt>
                <c:pt idx="151">
                  <c:v>14.078911388847564</c:v>
                </c:pt>
                <c:pt idx="152">
                  <c:v>14.173768888910612</c:v>
                </c:pt>
                <c:pt idx="153">
                  <c:v>14.26807749999894</c:v>
                </c:pt>
                <c:pt idx="154">
                  <c:v>14.363077777756585</c:v>
                </c:pt>
                <c:pt idx="155">
                  <c:v>14.456547777785195</c:v>
                </c:pt>
                <c:pt idx="156">
                  <c:v>14.54932611114449</c:v>
                </c:pt>
                <c:pt idx="157">
                  <c:v>14.641825277805328</c:v>
                </c:pt>
                <c:pt idx="158">
                  <c:v>14.735159722235467</c:v>
                </c:pt>
                <c:pt idx="159">
                  <c:v>14.829467777808507</c:v>
                </c:pt>
                <c:pt idx="160">
                  <c:v>14.924048888882002</c:v>
                </c:pt>
                <c:pt idx="161">
                  <c:v>15.018215833306312</c:v>
                </c:pt>
                <c:pt idx="162">
                  <c:v>15.112799722221162</c:v>
                </c:pt>
                <c:pt idx="163">
                  <c:v>15.208216111130184</c:v>
                </c:pt>
                <c:pt idx="164">
                  <c:v>15.302524722218514</c:v>
                </c:pt>
                <c:pt idx="165">
                  <c:v>15.39669083336989</c:v>
                </c:pt>
                <c:pt idx="166">
                  <c:v>15.490715555548668</c:v>
                </c:pt>
                <c:pt idx="167">
                  <c:v>15.584048888882002</c:v>
                </c:pt>
                <c:pt idx="168">
                  <c:v>15.677384444475173</c:v>
                </c:pt>
                <c:pt idx="169">
                  <c:v>15.771272222201029</c:v>
                </c:pt>
                <c:pt idx="170">
                  <c:v>15.865579722258779</c:v>
                </c:pt>
                <c:pt idx="171">
                  <c:v>15.960161666737662</c:v>
                </c:pt>
                <c:pt idx="172">
                  <c:v>16.054747222264609</c:v>
                </c:pt>
                <c:pt idx="173">
                  <c:v>16.148914166688918</c:v>
                </c:pt>
                <c:pt idx="174">
                  <c:v>16.243358611133363</c:v>
                </c:pt>
                <c:pt idx="175">
                  <c:v>16.336828888919619</c:v>
                </c:pt>
                <c:pt idx="176">
                  <c:v>16.431415833301013</c:v>
                </c:pt>
                <c:pt idx="177">
                  <c:v>16.525994444423251</c:v>
                </c:pt>
                <c:pt idx="178">
                  <c:v>16.621135833329625</c:v>
                </c:pt>
                <c:pt idx="179">
                  <c:v>16.71391555554337</c:v>
                </c:pt>
                <c:pt idx="180">
                  <c:v>16.808218055566151</c:v>
                </c:pt>
                <c:pt idx="181">
                  <c:v>16.902248333361413</c:v>
                </c:pt>
                <c:pt idx="182">
                  <c:v>16.996829444501135</c:v>
                </c:pt>
                <c:pt idx="183">
                  <c:v>17.091551944481001</c:v>
                </c:pt>
                <c:pt idx="184">
                  <c:v>17.185860833326977</c:v>
                </c:pt>
                <c:pt idx="185">
                  <c:v>17.28058333337307</c:v>
                </c:pt>
                <c:pt idx="186">
                  <c:v>17.375720000002119</c:v>
                </c:pt>
                <c:pt idx="187">
                  <c:v>17.470162500010595</c:v>
                </c:pt>
                <c:pt idx="188">
                  <c:v>17.564472500085831</c:v>
                </c:pt>
                <c:pt idx="189">
                  <c:v>17.658084722227521</c:v>
                </c:pt>
                <c:pt idx="190">
                  <c:v>17.751552777820162</c:v>
                </c:pt>
                <c:pt idx="191">
                  <c:v>17.843916666706402</c:v>
                </c:pt>
                <c:pt idx="192">
                  <c:v>17.936417500045565</c:v>
                </c:pt>
                <c:pt idx="193">
                  <c:v>18.029473333358766</c:v>
                </c:pt>
                <c:pt idx="194">
                  <c:v>18.123219444486828</c:v>
                </c:pt>
                <c:pt idx="195">
                  <c:v>18.215583055549196</c:v>
                </c:pt>
                <c:pt idx="196">
                  <c:v>18.309472500085832</c:v>
                </c:pt>
                <c:pt idx="197">
                  <c:v>18.403775833315319</c:v>
                </c:pt>
                <c:pt idx="198">
                  <c:v>18.498640000025432</c:v>
                </c:pt>
                <c:pt idx="199">
                  <c:v>18.593776666654481</c:v>
                </c:pt>
                <c:pt idx="200">
                  <c:v>18.68947444445557</c:v>
                </c:pt>
                <c:pt idx="201">
                  <c:v>18.784332777791555</c:v>
                </c:pt>
                <c:pt idx="202">
                  <c:v>18.878776666654481</c:v>
                </c:pt>
                <c:pt idx="203">
                  <c:v>18.972531666689449</c:v>
                </c:pt>
                <c:pt idx="204">
                  <c:v>19.085030277834999</c:v>
                </c:pt>
                <c:pt idx="205">
                  <c:v>19.179197222259308</c:v>
                </c:pt>
                <c:pt idx="206">
                  <c:v>19.274474722279443</c:v>
                </c:pt>
                <c:pt idx="207">
                  <c:v>19.36919861111376</c:v>
                </c:pt>
                <c:pt idx="208">
                  <c:v>19.463778333399031</c:v>
                </c:pt>
                <c:pt idx="209">
                  <c:v>19.558919722239178</c:v>
                </c:pt>
                <c:pt idx="210">
                  <c:v>19.651834166712231</c:v>
                </c:pt>
                <c:pt idx="211">
                  <c:v>19.744889166686271</c:v>
                </c:pt>
                <c:pt idx="212">
                  <c:v>19.838365555538072</c:v>
                </c:pt>
                <c:pt idx="213">
                  <c:v>19.933222500019603</c:v>
                </c:pt>
                <c:pt idx="214">
                  <c:v>20.027945833404861</c:v>
                </c:pt>
                <c:pt idx="215">
                  <c:v>20.122667222287919</c:v>
                </c:pt>
                <c:pt idx="216">
                  <c:v>20.218919722239175</c:v>
                </c:pt>
                <c:pt idx="217">
                  <c:v>20.31516805562708</c:v>
                </c:pt>
                <c:pt idx="218">
                  <c:v>20.411977222296926</c:v>
                </c:pt>
                <c:pt idx="219">
                  <c:v>20.507390277849304</c:v>
                </c:pt>
                <c:pt idx="220">
                  <c:v>20.603920833335984</c:v>
                </c:pt>
                <c:pt idx="221">
                  <c:v>20.701834166712231</c:v>
                </c:pt>
                <c:pt idx="222">
                  <c:v>20.80003250002861</c:v>
                </c:pt>
                <c:pt idx="223">
                  <c:v>20.897532777852483</c:v>
                </c:pt>
                <c:pt idx="224">
                  <c:v>20.995866666701104</c:v>
                </c:pt>
                <c:pt idx="225">
                  <c:v>21.092810833387905</c:v>
                </c:pt>
                <c:pt idx="226">
                  <c:v>21.189755277832351</c:v>
                </c:pt>
                <c:pt idx="227">
                  <c:v>21.287670833335984</c:v>
                </c:pt>
                <c:pt idx="228">
                  <c:v>21.38600388891167</c:v>
                </c:pt>
                <c:pt idx="229">
                  <c:v>21.485032777852481</c:v>
                </c:pt>
                <c:pt idx="230">
                  <c:v>21.582949166629049</c:v>
                </c:pt>
                <c:pt idx="231">
                  <c:v>21.681281111107932</c:v>
                </c:pt>
                <c:pt idx="232">
                  <c:v>21.778923611177337</c:v>
                </c:pt>
                <c:pt idx="233">
                  <c:v>21.874756944510672</c:v>
                </c:pt>
                <c:pt idx="234">
                  <c:v>21.970868611137071</c:v>
                </c:pt>
                <c:pt idx="235">
                  <c:v>22.066979444490538</c:v>
                </c:pt>
                <c:pt idx="236">
                  <c:v>22.163505000074704</c:v>
                </c:pt>
                <c:pt idx="237">
                  <c:v>22.261003333330155</c:v>
                </c:pt>
                <c:pt idx="238">
                  <c:v>22.359618333379427</c:v>
                </c:pt>
                <c:pt idx="239">
                  <c:v>22.456980833344989</c:v>
                </c:pt>
                <c:pt idx="240">
                  <c:v>22.554202499985696</c:v>
                </c:pt>
                <c:pt idx="241">
                  <c:v>22.651980555587343</c:v>
                </c:pt>
                <c:pt idx="242">
                  <c:v>22.749480555587343</c:v>
                </c:pt>
                <c:pt idx="243">
                  <c:v>22.848092222213744</c:v>
                </c:pt>
                <c:pt idx="244">
                  <c:v>22.944339722262487</c:v>
                </c:pt>
                <c:pt idx="245">
                  <c:v>23.042117500040266</c:v>
                </c:pt>
                <c:pt idx="246">
                  <c:v>23.139618055555555</c:v>
                </c:pt>
                <c:pt idx="247">
                  <c:v>23.236839722262488</c:v>
                </c:pt>
                <c:pt idx="248">
                  <c:v>23.334895000060399</c:v>
                </c:pt>
                <c:pt idx="249">
                  <c:v>23.432537499997352</c:v>
                </c:pt>
                <c:pt idx="250">
                  <c:v>23.5293419444561</c:v>
                </c:pt>
                <c:pt idx="251">
                  <c:v>23.627259166704285</c:v>
                </c:pt>
                <c:pt idx="252">
                  <c:v>23.724759166704285</c:v>
                </c:pt>
                <c:pt idx="253">
                  <c:v>23.822395555575689</c:v>
                </c:pt>
                <c:pt idx="254">
                  <c:v>23.920315000017485</c:v>
                </c:pt>
                <c:pt idx="255">
                  <c:v>24.017259166704285</c:v>
                </c:pt>
                <c:pt idx="256">
                  <c:v>24.114063888920679</c:v>
                </c:pt>
                <c:pt idx="257">
                  <c:v>24.211563888920679</c:v>
                </c:pt>
                <c:pt idx="258">
                  <c:v>24.308786111142901</c:v>
                </c:pt>
                <c:pt idx="259">
                  <c:v>24.405872222251361</c:v>
                </c:pt>
                <c:pt idx="260">
                  <c:v>24.503096111151908</c:v>
                </c:pt>
                <c:pt idx="261">
                  <c:v>24.599898333350819</c:v>
                </c:pt>
                <c:pt idx="262">
                  <c:v>24.695316388938163</c:v>
                </c:pt>
                <c:pt idx="263">
                  <c:v>24.791428333388435</c:v>
                </c:pt>
                <c:pt idx="264">
                  <c:v>24.887261388964124</c:v>
                </c:pt>
                <c:pt idx="265">
                  <c:v>24.983372222251361</c:v>
                </c:pt>
                <c:pt idx="266">
                  <c:v>25.080318888889419</c:v>
                </c:pt>
                <c:pt idx="267">
                  <c:v>25.176428611146079</c:v>
                </c:pt>
                <c:pt idx="268">
                  <c:v>25.272261388964122</c:v>
                </c:pt>
                <c:pt idx="269">
                  <c:v>25.368927777806917</c:v>
                </c:pt>
                <c:pt idx="270">
                  <c:v>25.466288055645094</c:v>
                </c:pt>
                <c:pt idx="271">
                  <c:v>25.563096666667196</c:v>
                </c:pt>
                <c:pt idx="272">
                  <c:v>25.660454722311762</c:v>
                </c:pt>
                <c:pt idx="273">
                  <c:v>25.757955000069405</c:v>
                </c:pt>
                <c:pt idx="274">
                  <c:v>25.855732777847184</c:v>
                </c:pt>
                <c:pt idx="275">
                  <c:v>25.953096944491069</c:v>
                </c:pt>
                <c:pt idx="276">
                  <c:v>26.050042777789965</c:v>
                </c:pt>
                <c:pt idx="277">
                  <c:v>26.145733333362472</c:v>
                </c:pt>
                <c:pt idx="278">
                  <c:v>26.242542499966092</c:v>
                </c:pt>
                <c:pt idx="279">
                  <c:v>26.339345555570389</c:v>
                </c:pt>
                <c:pt idx="280">
                  <c:v>26.436153055561913</c:v>
                </c:pt>
                <c:pt idx="281">
                  <c:v>26.532819722228581</c:v>
                </c:pt>
                <c:pt idx="282">
                  <c:v>26.629622500009006</c:v>
                </c:pt>
                <c:pt idx="283">
                  <c:v>26.726431944436499</c:v>
                </c:pt>
                <c:pt idx="284">
                  <c:v>26.822543055547609</c:v>
                </c:pt>
                <c:pt idx="285">
                  <c:v>26.91837638888094</c:v>
                </c:pt>
                <c:pt idx="286">
                  <c:v>27.01393305559953</c:v>
                </c:pt>
                <c:pt idx="287">
                  <c:v>27.110458333359823</c:v>
                </c:pt>
                <c:pt idx="288">
                  <c:v>27.207266111175219</c:v>
                </c:pt>
                <c:pt idx="289">
                  <c:v>27.303513611091507</c:v>
                </c:pt>
                <c:pt idx="290">
                  <c:v>27.400043611195354</c:v>
                </c:pt>
                <c:pt idx="291">
                  <c:v>27.497124166687328</c:v>
                </c:pt>
                <c:pt idx="292">
                  <c:v>27.59462361117204</c:v>
                </c:pt>
                <c:pt idx="293">
                  <c:v>27.692544444468286</c:v>
                </c:pt>
                <c:pt idx="294">
                  <c:v>27.79018083333969</c:v>
                </c:pt>
                <c:pt idx="295">
                  <c:v>27.887546111146609</c:v>
                </c:pt>
                <c:pt idx="296">
                  <c:v>27.98476833336883</c:v>
                </c:pt>
                <c:pt idx="297">
                  <c:v>28.080601666702165</c:v>
                </c:pt>
                <c:pt idx="298">
                  <c:v>28.176433888938693</c:v>
                </c:pt>
                <c:pt idx="299">
                  <c:v>28.273793333371479</c:v>
                </c:pt>
                <c:pt idx="300">
                  <c:v>28.371434166696336</c:v>
                </c:pt>
                <c:pt idx="301">
                  <c:v>28.469348888927037</c:v>
                </c:pt>
                <c:pt idx="302">
                  <c:v>28.565879444479943</c:v>
                </c:pt>
                <c:pt idx="303">
                  <c:v>28.661989722251892</c:v>
                </c:pt>
                <c:pt idx="304">
                  <c:v>28.758102499975099</c:v>
                </c:pt>
                <c:pt idx="305">
                  <c:v>28.854903611143431</c:v>
                </c:pt>
                <c:pt idx="306">
                  <c:v>28.971293333371481</c:v>
                </c:pt>
                <c:pt idx="307">
                  <c:v>29.067404722240237</c:v>
                </c:pt>
                <c:pt idx="308">
                  <c:v>29.163239166736602</c:v>
                </c:pt>
                <c:pt idx="309">
                  <c:v>29.258659166759916</c:v>
                </c:pt>
                <c:pt idx="310">
                  <c:v>29.353795555565092</c:v>
                </c:pt>
                <c:pt idx="311">
                  <c:v>29.449349722266199</c:v>
                </c:pt>
                <c:pt idx="312">
                  <c:v>29.54546166671647</c:v>
                </c:pt>
                <c:pt idx="313">
                  <c:v>29.641159444517559</c:v>
                </c:pt>
                <c:pt idx="314">
                  <c:v>29.737962777813276</c:v>
                </c:pt>
                <c:pt idx="315">
                  <c:v>29.834351111120647</c:v>
                </c:pt>
                <c:pt idx="316">
                  <c:v>29.930881388982137</c:v>
                </c:pt>
                <c:pt idx="317">
                  <c:v>30.027826111184226</c:v>
                </c:pt>
                <c:pt idx="318">
                  <c:v>30.124351666702164</c:v>
                </c:pt>
                <c:pt idx="319">
                  <c:v>30.220881666739782</c:v>
                </c:pt>
                <c:pt idx="320">
                  <c:v>30.317826388941871</c:v>
                </c:pt>
                <c:pt idx="321">
                  <c:v>30.41463055557675</c:v>
                </c:pt>
                <c:pt idx="322">
                  <c:v>30.511437500052981</c:v>
                </c:pt>
                <c:pt idx="323">
                  <c:v>30.607827222281031</c:v>
                </c:pt>
                <c:pt idx="324">
                  <c:v>30.705604166719649</c:v>
                </c:pt>
                <c:pt idx="325">
                  <c:v>30.802964444425371</c:v>
                </c:pt>
                <c:pt idx="326">
                  <c:v>30.900185277793142</c:v>
                </c:pt>
                <c:pt idx="327">
                  <c:v>30.996716944509082</c:v>
                </c:pt>
                <c:pt idx="328">
                  <c:v>31.093241944445506</c:v>
                </c:pt>
                <c:pt idx="329">
                  <c:v>31.190883333351877</c:v>
                </c:pt>
                <c:pt idx="330">
                  <c:v>31.28782777779632</c:v>
                </c:pt>
                <c:pt idx="331">
                  <c:v>31.384075000021191</c:v>
                </c:pt>
                <c:pt idx="332">
                  <c:v>31.480049444503255</c:v>
                </c:pt>
                <c:pt idx="333">
                  <c:v>31.5756055555741</c:v>
                </c:pt>
                <c:pt idx="334">
                  <c:v>31.67143944448895</c:v>
                </c:pt>
                <c:pt idx="335">
                  <c:v>31.76838361117575</c:v>
                </c:pt>
                <c:pt idx="336">
                  <c:v>31.866021666725477</c:v>
                </c:pt>
                <c:pt idx="337">
                  <c:v>31.961996944480472</c:v>
                </c:pt>
                <c:pt idx="338">
                  <c:v>32.058385555545492</c:v>
                </c:pt>
                <c:pt idx="339">
                  <c:v>32.154078055553967</c:v>
                </c:pt>
                <c:pt idx="340">
                  <c:v>32.248384722206325</c:v>
                </c:pt>
                <c:pt idx="341">
                  <c:v>32.342274444434381</c:v>
                </c:pt>
                <c:pt idx="342">
                  <c:v>32.437134444448681</c:v>
                </c:pt>
                <c:pt idx="343">
                  <c:v>32.531718333363536</c:v>
                </c:pt>
                <c:pt idx="344">
                  <c:v>32.626163611147142</c:v>
                </c:pt>
                <c:pt idx="345">
                  <c:v>32.720330555571451</c:v>
                </c:pt>
                <c:pt idx="346">
                  <c:v>32.814496944480474</c:v>
                </c:pt>
                <c:pt idx="347">
                  <c:v>32.908245277802152</c:v>
                </c:pt>
                <c:pt idx="348">
                  <c:v>33.001442500021724</c:v>
                </c:pt>
                <c:pt idx="349">
                  <c:v>33.095330277813808</c:v>
                </c:pt>
                <c:pt idx="350">
                  <c:v>33.188663888904784</c:v>
                </c:pt>
                <c:pt idx="351">
                  <c:v>33.281997777753404</c:v>
                </c:pt>
                <c:pt idx="352">
                  <c:v>33.375609444512264</c:v>
                </c:pt>
                <c:pt idx="353">
                  <c:v>33.469775833355058</c:v>
                </c:pt>
                <c:pt idx="354">
                  <c:v>33.565331666734487</c:v>
                </c:pt>
                <c:pt idx="355">
                  <c:v>33.660331388910613</c:v>
                </c:pt>
                <c:pt idx="356">
                  <c:v>33.755469444460338</c:v>
                </c:pt>
                <c:pt idx="357">
                  <c:v>33.851443888942399</c:v>
                </c:pt>
                <c:pt idx="358">
                  <c:v>33.947969444460341</c:v>
                </c:pt>
                <c:pt idx="359">
                  <c:v>34.044222777816984</c:v>
                </c:pt>
                <c:pt idx="360">
                  <c:v>34.140746111141311</c:v>
                </c:pt>
                <c:pt idx="361">
                  <c:v>34.23685916675462</c:v>
                </c:pt>
                <c:pt idx="362">
                  <c:v>34.333524166676732</c:v>
                </c:pt>
                <c:pt idx="363">
                  <c:v>34.429635277787845</c:v>
                </c:pt>
                <c:pt idx="364">
                  <c:v>34.526166666679913</c:v>
                </c:pt>
                <c:pt idx="365">
                  <c:v>34.622833333346577</c:v>
                </c:pt>
                <c:pt idx="366">
                  <c:v>34.720611666705871</c:v>
                </c:pt>
                <c:pt idx="367">
                  <c:v>34.818247777753406</c:v>
                </c:pt>
                <c:pt idx="368">
                  <c:v>34.916445555554496</c:v>
                </c:pt>
                <c:pt idx="369">
                  <c:v>35.01450111111005</c:v>
                </c:pt>
                <c:pt idx="370">
                  <c:v>35.112834166685737</c:v>
                </c:pt>
                <c:pt idx="371">
                  <c:v>35.211168055600588</c:v>
                </c:pt>
                <c:pt idx="372">
                  <c:v>35.309501388933924</c:v>
                </c:pt>
                <c:pt idx="373">
                  <c:v>35.408526111178929</c:v>
                </c:pt>
                <c:pt idx="374">
                  <c:v>35.507694444457691</c:v>
                </c:pt>
                <c:pt idx="375">
                  <c:v>35.606445555554494</c:v>
                </c:pt>
                <c:pt idx="376">
                  <c:v>35.703667777776715</c:v>
                </c:pt>
                <c:pt idx="377">
                  <c:v>35.800889999998944</c:v>
                </c:pt>
                <c:pt idx="378">
                  <c:v>35.897280833390028</c:v>
                </c:pt>
                <c:pt idx="379">
                  <c:v>35.993391944501134</c:v>
                </c:pt>
                <c:pt idx="380">
                  <c:v>36.089917777776719</c:v>
                </c:pt>
                <c:pt idx="381">
                  <c:v>36.185750000013243</c:v>
                </c:pt>
                <c:pt idx="382">
                  <c:v>36.280335833297833</c:v>
                </c:pt>
                <c:pt idx="383">
                  <c:v>36.376028333372538</c:v>
                </c:pt>
                <c:pt idx="384">
                  <c:v>36.472280555566151</c:v>
                </c:pt>
                <c:pt idx="385">
                  <c:v>36.568806666665608</c:v>
                </c:pt>
                <c:pt idx="386">
                  <c:v>36.667003611193763</c:v>
                </c:pt>
                <c:pt idx="387">
                  <c:v>36.7658938889371</c:v>
                </c:pt>
                <c:pt idx="388">
                  <c:v>36.863949444492661</c:v>
                </c:pt>
                <c:pt idx="389">
                  <c:v>36.959640277756584</c:v>
                </c:pt>
                <c:pt idx="390">
                  <c:v>37.057281944486832</c:v>
                </c:pt>
                <c:pt idx="391">
                  <c:v>37.153529444469349</c:v>
                </c:pt>
                <c:pt idx="392">
                  <c:v>37.249640277756583</c:v>
                </c:pt>
                <c:pt idx="393">
                  <c:v>37.346863055560327</c:v>
                </c:pt>
                <c:pt idx="394">
                  <c:v>37.442141666677266</c:v>
                </c:pt>
                <c:pt idx="395">
                  <c:v>37.538530555566155</c:v>
                </c:pt>
                <c:pt idx="396">
                  <c:v>37.635753611127534</c:v>
                </c:pt>
                <c:pt idx="397">
                  <c:v>37.731449444492661</c:v>
                </c:pt>
                <c:pt idx="398">
                  <c:v>37.827839166720707</c:v>
                </c:pt>
                <c:pt idx="399">
                  <c:v>37.923809722264608</c:v>
                </c:pt>
                <c:pt idx="400">
                  <c:v>38.020338611139195</c:v>
                </c:pt>
                <c:pt idx="401">
                  <c:v>38.116031388905313</c:v>
                </c:pt>
                <c:pt idx="402">
                  <c:v>38.212561944458223</c:v>
                </c:pt>
                <c:pt idx="403">
                  <c:v>38.310198333395853</c:v>
                </c:pt>
                <c:pt idx="404">
                  <c:v>38.406451111104751</c:v>
                </c:pt>
                <c:pt idx="405">
                  <c:v>38.502699166735013</c:v>
                </c:pt>
                <c:pt idx="406">
                  <c:v>38.599088333381545</c:v>
                </c:pt>
                <c:pt idx="407">
                  <c:v>38.696032777825991</c:v>
                </c:pt>
                <c:pt idx="408">
                  <c:v>38.812142500016421</c:v>
                </c:pt>
                <c:pt idx="409">
                  <c:v>38.907976666688917</c:v>
                </c:pt>
                <c:pt idx="410">
                  <c:v>39.003673611084622</c:v>
                </c:pt>
                <c:pt idx="411">
                  <c:v>39.098951388862396</c:v>
                </c:pt>
                <c:pt idx="412">
                  <c:v>39.193255277805861</c:v>
                </c:pt>
                <c:pt idx="413">
                  <c:v>39.288676111168328</c:v>
                </c:pt>
                <c:pt idx="414">
                  <c:v>39.38422999997934</c:v>
                </c:pt>
                <c:pt idx="415">
                  <c:v>39.479229999979339</c:v>
                </c:pt>
                <c:pt idx="416">
                  <c:v>39.5739527778493</c:v>
                </c:pt>
                <c:pt idx="417">
                  <c:v>39.669089444478352</c:v>
                </c:pt>
                <c:pt idx="418">
                  <c:v>39.764645833373066</c:v>
                </c:pt>
                <c:pt idx="419">
                  <c:v>39.857286666697924</c:v>
                </c:pt>
                <c:pt idx="420">
                  <c:v>39.953255833321144</c:v>
                </c:pt>
                <c:pt idx="421">
                  <c:v>40.049922777811688</c:v>
                </c:pt>
                <c:pt idx="422">
                  <c:v>40.147010000016955</c:v>
                </c:pt>
                <c:pt idx="423">
                  <c:v>40.243954444461401</c:v>
                </c:pt>
                <c:pt idx="424">
                  <c:v>40.339924166666137</c:v>
                </c:pt>
                <c:pt idx="425">
                  <c:v>40.436178055538072</c:v>
                </c:pt>
                <c:pt idx="426">
                  <c:v>40.532979166706404</c:v>
                </c:pt>
                <c:pt idx="427">
                  <c:v>40.62923277782069</c:v>
                </c:pt>
                <c:pt idx="428">
                  <c:v>40.725065555572513</c:v>
                </c:pt>
                <c:pt idx="429">
                  <c:v>40.822843055592642</c:v>
                </c:pt>
                <c:pt idx="430">
                  <c:v>40.920481388966245</c:v>
                </c:pt>
                <c:pt idx="431">
                  <c:v>41.018536388940284</c:v>
                </c:pt>
                <c:pt idx="432">
                  <c:v>41.116733611093629</c:v>
                </c:pt>
                <c:pt idx="433">
                  <c:v>41.214925277829167</c:v>
                </c:pt>
                <c:pt idx="434">
                  <c:v>41.312705000042918</c:v>
                </c:pt>
                <c:pt idx="435">
                  <c:v>41.409790277812213</c:v>
                </c:pt>
                <c:pt idx="436">
                  <c:v>41.507982222239178</c:v>
                </c:pt>
                <c:pt idx="437">
                  <c:v>41.604233888917499</c:v>
                </c:pt>
                <c:pt idx="438">
                  <c:v>41.702568888862928</c:v>
                </c:pt>
                <c:pt idx="439">
                  <c:v>41.800068888862931</c:v>
                </c:pt>
                <c:pt idx="440">
                  <c:v>41.89784638888306</c:v>
                </c:pt>
                <c:pt idx="441">
                  <c:v>41.995903055601651</c:v>
                </c:pt>
                <c:pt idx="442">
                  <c:v>42.094237222274145</c:v>
                </c:pt>
                <c:pt idx="443">
                  <c:v>42.192848055627614</c:v>
                </c:pt>
                <c:pt idx="444">
                  <c:v>42.291181111137071</c:v>
                </c:pt>
                <c:pt idx="445">
                  <c:v>42.387984166675146</c:v>
                </c:pt>
                <c:pt idx="446">
                  <c:v>42.483261666695277</c:v>
                </c:pt>
                <c:pt idx="447">
                  <c:v>42.578817222250834</c:v>
                </c:pt>
                <c:pt idx="448">
                  <c:v>42.674515555567211</c:v>
                </c:pt>
                <c:pt idx="449">
                  <c:v>42.769929166634874</c:v>
                </c:pt>
                <c:pt idx="450">
                  <c:v>42.867151944438618</c:v>
                </c:pt>
                <c:pt idx="451">
                  <c:v>42.962848333385253</c:v>
                </c:pt>
                <c:pt idx="452">
                  <c:v>43.057706388897365</c:v>
                </c:pt>
                <c:pt idx="453">
                  <c:v>43.151874722308584</c:v>
                </c:pt>
                <c:pt idx="454">
                  <c:v>43.245349166658187</c:v>
                </c:pt>
                <c:pt idx="455">
                  <c:v>43.340070833365125</c:v>
                </c:pt>
                <c:pt idx="456">
                  <c:v>43.435348611142899</c:v>
                </c:pt>
                <c:pt idx="457">
                  <c:v>43.528961111108465</c:v>
                </c:pt>
                <c:pt idx="458">
                  <c:v>43.624518055518472</c:v>
                </c:pt>
                <c:pt idx="459">
                  <c:v>43.720627500017486</c:v>
                </c:pt>
                <c:pt idx="460">
                  <c:v>43.816183333330684</c:v>
                </c:pt>
                <c:pt idx="461">
                  <c:v>43.912572500043446</c:v>
                </c:pt>
                <c:pt idx="462">
                  <c:v>44.008683333330687</c:v>
                </c:pt>
                <c:pt idx="463">
                  <c:v>44.105350555578866</c:v>
                </c:pt>
                <c:pt idx="464">
                  <c:v>44.202709444496364</c:v>
                </c:pt>
                <c:pt idx="465">
                  <c:v>44.300351388851801</c:v>
                </c:pt>
                <c:pt idx="466">
                  <c:v>44.39979500002331</c:v>
                </c:pt>
                <c:pt idx="467">
                  <c:v>44.498406666649714</c:v>
                </c:pt>
                <c:pt idx="468">
                  <c:v>44.597710833350817</c:v>
                </c:pt>
                <c:pt idx="469">
                  <c:v>44.696877500017486</c:v>
                </c:pt>
                <c:pt idx="470">
                  <c:v>44.796183888912203</c:v>
                </c:pt>
                <c:pt idx="471">
                  <c:v>44.896184722185133</c:v>
                </c:pt>
                <c:pt idx="472">
                  <c:v>44.99520972225401</c:v>
                </c:pt>
                <c:pt idx="473">
                  <c:v>45.095488333370952</c:v>
                </c:pt>
                <c:pt idx="474">
                  <c:v>45.195211388866106</c:v>
                </c:pt>
                <c:pt idx="475">
                  <c:v>45.293821666704282</c:v>
                </c:pt>
                <c:pt idx="476">
                  <c:v>45.39368527783288</c:v>
                </c:pt>
                <c:pt idx="477">
                  <c:v>45.492433888912203</c:v>
                </c:pt>
                <c:pt idx="478">
                  <c:v>45.591044444441792</c:v>
                </c:pt>
                <c:pt idx="479">
                  <c:v>45.690075555576222</c:v>
                </c:pt>
                <c:pt idx="480">
                  <c:v>45.788686111172041</c:v>
                </c:pt>
                <c:pt idx="481">
                  <c:v>45.888268611166211</c:v>
                </c:pt>
                <c:pt idx="482">
                  <c:v>45.987019444505371</c:v>
                </c:pt>
                <c:pt idx="483">
                  <c:v>46.085213055610659</c:v>
                </c:pt>
                <c:pt idx="484">
                  <c:v>46.18437972227732</c:v>
                </c:pt>
                <c:pt idx="485">
                  <c:v>46.282576666673023</c:v>
                </c:pt>
                <c:pt idx="486">
                  <c:v>46.381322777801088</c:v>
                </c:pt>
                <c:pt idx="487">
                  <c:v>46.479103055596354</c:v>
                </c:pt>
                <c:pt idx="488">
                  <c:v>46.575214166707461</c:v>
                </c:pt>
                <c:pt idx="489">
                  <c:v>46.672299999992056</c:v>
                </c:pt>
                <c:pt idx="490">
                  <c:v>46.76841083334552</c:v>
                </c:pt>
                <c:pt idx="491">
                  <c:v>46.865076944496899</c:v>
                </c:pt>
                <c:pt idx="492">
                  <c:v>46.961047222283149</c:v>
                </c:pt>
                <c:pt idx="493">
                  <c:v>47.055910277830229</c:v>
                </c:pt>
                <c:pt idx="494">
                  <c:v>47.152436944511201</c:v>
                </c:pt>
                <c:pt idx="495">
                  <c:v>47.249382499986226</c:v>
                </c:pt>
                <c:pt idx="496">
                  <c:v>47.345771111117472</c:v>
                </c:pt>
                <c:pt idx="497">
                  <c:v>47.441604444450803</c:v>
                </c:pt>
                <c:pt idx="498">
                  <c:v>47.538826666673025</c:v>
                </c:pt>
                <c:pt idx="499">
                  <c:v>47.637579166756737</c:v>
                </c:pt>
                <c:pt idx="500">
                  <c:v>47.735770833359823</c:v>
                </c:pt>
                <c:pt idx="501">
                  <c:v>47.833548055622316</c:v>
                </c:pt>
                <c:pt idx="502">
                  <c:v>47.930357222292159</c:v>
                </c:pt>
                <c:pt idx="503">
                  <c:v>48.027160833345519</c:v>
                </c:pt>
                <c:pt idx="504">
                  <c:v>48.123826111157733</c:v>
                </c:pt>
                <c:pt idx="505">
                  <c:v>48.220634166664546</c:v>
                </c:pt>
                <c:pt idx="506">
                  <c:v>48.317578888866635</c:v>
                </c:pt>
                <c:pt idx="507">
                  <c:v>48.413826388915382</c:v>
                </c:pt>
                <c:pt idx="508">
                  <c:v>48.509524444474117</c:v>
                </c:pt>
                <c:pt idx="509">
                  <c:v>48.605495555533302</c:v>
                </c:pt>
                <c:pt idx="510">
                  <c:v>48.720913888944523</c:v>
                </c:pt>
                <c:pt idx="511">
                  <c:v>48.815772777795793</c:v>
                </c:pt>
                <c:pt idx="512">
                  <c:v>48.910495277775659</c:v>
                </c:pt>
                <c:pt idx="513">
                  <c:v>49.006050833331216</c:v>
                </c:pt>
                <c:pt idx="514">
                  <c:v>49.100636944505901</c:v>
                </c:pt>
                <c:pt idx="515">
                  <c:v>49.195082222223284</c:v>
                </c:pt>
                <c:pt idx="516">
                  <c:v>49.289248888889951</c:v>
                </c:pt>
                <c:pt idx="517">
                  <c:v>49.384385277827583</c:v>
                </c:pt>
                <c:pt idx="518">
                  <c:v>49.478828611108995</c:v>
                </c:pt>
                <c:pt idx="519">
                  <c:v>49.572439999977746</c:v>
                </c:pt>
                <c:pt idx="520">
                  <c:v>49.665496944520207</c:v>
                </c:pt>
                <c:pt idx="521">
                  <c:v>49.758273888958826</c:v>
                </c:pt>
                <c:pt idx="522">
                  <c:v>49.851051666736602</c:v>
                </c:pt>
                <c:pt idx="523">
                  <c:v>49.942861388921735</c:v>
                </c:pt>
                <c:pt idx="524">
                  <c:v>50.034805277784663</c:v>
                </c:pt>
                <c:pt idx="525">
                  <c:v>50.128275555570923</c:v>
                </c:pt>
                <c:pt idx="526">
                  <c:v>50.221472777790495</c:v>
                </c:pt>
                <c:pt idx="527">
                  <c:v>50.314663888944523</c:v>
                </c:pt>
                <c:pt idx="528">
                  <c:v>50.408552777833407</c:v>
                </c:pt>
                <c:pt idx="529">
                  <c:v>50.50244222223759</c:v>
                </c:pt>
                <c:pt idx="530">
                  <c:v>50.595775555570917</c:v>
                </c:pt>
                <c:pt idx="531">
                  <c:v>50.687720833354525</c:v>
                </c:pt>
                <c:pt idx="532">
                  <c:v>50.782164722217452</c:v>
                </c:pt>
                <c:pt idx="533">
                  <c:v>50.875499166713823</c:v>
                </c:pt>
                <c:pt idx="534">
                  <c:v>50.970640555620193</c:v>
                </c:pt>
                <c:pt idx="535">
                  <c:v>51.064665555556616</c:v>
                </c:pt>
                <c:pt idx="536">
                  <c:v>51.158832222223282</c:v>
                </c:pt>
                <c:pt idx="537">
                  <c:v>51.255364166696864</c:v>
                </c:pt>
                <c:pt idx="538">
                  <c:v>51.352030277848243</c:v>
                </c:pt>
                <c:pt idx="539">
                  <c:v>51.447999722229113</c:v>
                </c:pt>
                <c:pt idx="540">
                  <c:v>51.542998888889947</c:v>
                </c:pt>
                <c:pt idx="541">
                  <c:v>51.639666666653419</c:v>
                </c:pt>
                <c:pt idx="542">
                  <c:v>51.73633333332009</c:v>
                </c:pt>
                <c:pt idx="543">
                  <c:v>51.833276666667729</c:v>
                </c:pt>
                <c:pt idx="544">
                  <c:v>51.929944722188843</c:v>
                </c:pt>
                <c:pt idx="545">
                  <c:v>52.025778888927569</c:v>
                </c:pt>
                <c:pt idx="546">
                  <c:v>52.120919166737131</c:v>
                </c:pt>
                <c:pt idx="547">
                  <c:v>52.21675388892492</c:v>
                </c:pt>
                <c:pt idx="548">
                  <c:v>52.313278888927563</c:v>
                </c:pt>
                <c:pt idx="549">
                  <c:v>52.408834722306992</c:v>
                </c:pt>
                <c:pt idx="550">
                  <c:v>52.504666388895778</c:v>
                </c:pt>
                <c:pt idx="551">
                  <c:v>52.600365277793671</c:v>
                </c:pt>
                <c:pt idx="552">
                  <c:v>52.695225000050335</c:v>
                </c:pt>
                <c:pt idx="553">
                  <c:v>52.790921666688391</c:v>
                </c:pt>
                <c:pt idx="554">
                  <c:v>52.886201111144487</c:v>
                </c:pt>
                <c:pt idx="555">
                  <c:v>52.981755833294656</c:v>
                </c:pt>
                <c:pt idx="556">
                  <c:v>53.077169444494778</c:v>
                </c:pt>
                <c:pt idx="557">
                  <c:v>53.171891666717002</c:v>
                </c:pt>
                <c:pt idx="558">
                  <c:v>53.266615277793676</c:v>
                </c:pt>
                <c:pt idx="559">
                  <c:v>53.362725833389497</c:v>
                </c:pt>
                <c:pt idx="560">
                  <c:v>53.458699999981455</c:v>
                </c:pt>
                <c:pt idx="561">
                  <c:v>53.554533333314787</c:v>
                </c:pt>
                <c:pt idx="562">
                  <c:v>53.650090555614895</c:v>
                </c:pt>
                <c:pt idx="563">
                  <c:v>53.746755833294657</c:v>
                </c:pt>
                <c:pt idx="564">
                  <c:v>53.842311666740315</c:v>
                </c:pt>
                <c:pt idx="565">
                  <c:v>53.937590000033381</c:v>
                </c:pt>
                <c:pt idx="566">
                  <c:v>54.032034722301695</c:v>
                </c:pt>
                <c:pt idx="567">
                  <c:v>54.127171944446033</c:v>
                </c:pt>
                <c:pt idx="568">
                  <c:v>54.222726111147139</c:v>
                </c:pt>
                <c:pt idx="569">
                  <c:v>54.318146944443384</c:v>
                </c:pt>
                <c:pt idx="570">
                  <c:v>54.413702777822813</c:v>
                </c:pt>
                <c:pt idx="571">
                  <c:v>54.509534444477822</c:v>
                </c:pt>
                <c:pt idx="572">
                  <c:v>54.605506111184759</c:v>
                </c:pt>
                <c:pt idx="573">
                  <c:v>54.700370000004767</c:v>
                </c:pt>
                <c:pt idx="574">
                  <c:v>54.796340555614897</c:v>
                </c:pt>
                <c:pt idx="575">
                  <c:v>54.891060555577276</c:v>
                </c:pt>
                <c:pt idx="576">
                  <c:v>54.986201666726004</c:v>
                </c:pt>
                <c:pt idx="577">
                  <c:v>55.081617222295868</c:v>
                </c:pt>
                <c:pt idx="578">
                  <c:v>55.175925833384198</c:v>
                </c:pt>
                <c:pt idx="579">
                  <c:v>55.26953722225295</c:v>
                </c:pt>
                <c:pt idx="580">
                  <c:v>55.363981944455041</c:v>
                </c:pt>
                <c:pt idx="581">
                  <c:v>55.459537500010597</c:v>
                </c:pt>
                <c:pt idx="582">
                  <c:v>55.55606277783712</c:v>
                </c:pt>
                <c:pt idx="583">
                  <c:v>55.650230000019071</c:v>
                </c:pt>
                <c:pt idx="584">
                  <c:v>55.744259444475176</c:v>
                </c:pt>
                <c:pt idx="585">
                  <c:v>55.837870277828642</c:v>
                </c:pt>
                <c:pt idx="586">
                  <c:v>55.930927499996294</c:v>
                </c:pt>
                <c:pt idx="587">
                  <c:v>56.024952222241296</c:v>
                </c:pt>
                <c:pt idx="588">
                  <c:v>56.118704444434911</c:v>
                </c:pt>
                <c:pt idx="589">
                  <c:v>56.211616944471992</c:v>
                </c:pt>
                <c:pt idx="590">
                  <c:v>56.305230555600588</c:v>
                </c:pt>
                <c:pt idx="591">
                  <c:v>56.398563888933921</c:v>
                </c:pt>
                <c:pt idx="592">
                  <c:v>56.491618888907965</c:v>
                </c:pt>
                <c:pt idx="593">
                  <c:v>56.584815833303665</c:v>
                </c:pt>
                <c:pt idx="594">
                  <c:v>56.678840555614897</c:v>
                </c:pt>
                <c:pt idx="595">
                  <c:v>56.773008611136014</c:v>
                </c:pt>
                <c:pt idx="596">
                  <c:v>56.867592777808504</c:v>
                </c:pt>
                <c:pt idx="597">
                  <c:v>56.961342222226989</c:v>
                </c:pt>
                <c:pt idx="598">
                  <c:v>57.054120277762415</c:v>
                </c:pt>
                <c:pt idx="599">
                  <c:v>57.146620000004766</c:v>
                </c:pt>
                <c:pt idx="600">
                  <c:v>57.2393975000249</c:v>
                </c:pt>
                <c:pt idx="601">
                  <c:v>57.332453333338101</c:v>
                </c:pt>
                <c:pt idx="602">
                  <c:v>57.425373055603771</c:v>
                </c:pt>
                <c:pt idx="603">
                  <c:v>57.518287500010594</c:v>
                </c:pt>
                <c:pt idx="604">
                  <c:v>57.610374166700574</c:v>
                </c:pt>
                <c:pt idx="605">
                  <c:v>57.702872777846125</c:v>
                </c:pt>
                <c:pt idx="606">
                  <c:v>57.796066944466695</c:v>
                </c:pt>
                <c:pt idx="607">
                  <c:v>57.889121111101574</c:v>
                </c:pt>
                <c:pt idx="608">
                  <c:v>57.980789166688922</c:v>
                </c:pt>
                <c:pt idx="609">
                  <c:v>58.072874722282094</c:v>
                </c:pt>
                <c:pt idx="610">
                  <c:v>58.164677777753937</c:v>
                </c:pt>
                <c:pt idx="611">
                  <c:v>58.25634361114767</c:v>
                </c:pt>
                <c:pt idx="612">
                  <c:v>58.36745527777407</c:v>
                </c:pt>
                <c:pt idx="613">
                  <c:v>58.460233055551846</c:v>
                </c:pt>
                <c:pt idx="614">
                  <c:v>58.552875000039734</c:v>
                </c:pt>
                <c:pt idx="615">
                  <c:v>58.645790277851951</c:v>
                </c:pt>
                <c:pt idx="616">
                  <c:v>58.738010277814332</c:v>
                </c:pt>
                <c:pt idx="617">
                  <c:v>58.83009666668044</c:v>
                </c:pt>
                <c:pt idx="618">
                  <c:v>58.923011666735015</c:v>
                </c:pt>
                <c:pt idx="619">
                  <c:v>59.015653888914322</c:v>
                </c:pt>
                <c:pt idx="620">
                  <c:v>59.108708611130716</c:v>
                </c:pt>
                <c:pt idx="621">
                  <c:v>59.2025975000196</c:v>
                </c:pt>
                <c:pt idx="622">
                  <c:v>59.297598611116406</c:v>
                </c:pt>
                <c:pt idx="623">
                  <c:v>59.392321388920145</c:v>
                </c:pt>
                <c:pt idx="624">
                  <c:v>59.487456111179455</c:v>
                </c:pt>
                <c:pt idx="625">
                  <c:v>59.582599166697925</c:v>
                </c:pt>
                <c:pt idx="626">
                  <c:v>59.6788463889228</c:v>
                </c:pt>
                <c:pt idx="627">
                  <c:v>59.773569722241824</c:v>
                </c:pt>
                <c:pt idx="628">
                  <c:v>59.870098333358762</c:v>
                </c:pt>
                <c:pt idx="629">
                  <c:v>59.96510000003709</c:v>
                </c:pt>
                <c:pt idx="630">
                  <c:v>60.05940305557516</c:v>
                </c:pt>
                <c:pt idx="631">
                  <c:v>60.154125833378899</c:v>
                </c:pt>
                <c:pt idx="632">
                  <c:v>60.249403611156673</c:v>
                </c:pt>
                <c:pt idx="633">
                  <c:v>60.346767500042915</c:v>
                </c:pt>
                <c:pt idx="634">
                  <c:v>60.444404166671966</c:v>
                </c:pt>
                <c:pt idx="635">
                  <c:v>60.539124722215867</c:v>
                </c:pt>
                <c:pt idx="636">
                  <c:v>60.633156944513324</c:v>
                </c:pt>
                <c:pt idx="637">
                  <c:v>60.726347500019607</c:v>
                </c:pt>
                <c:pt idx="638">
                  <c:v>60.819403611156673</c:v>
                </c:pt>
                <c:pt idx="639">
                  <c:v>60.913292777803207</c:v>
                </c:pt>
                <c:pt idx="640">
                  <c:v>61.007182222207391</c:v>
                </c:pt>
                <c:pt idx="641">
                  <c:v>61.101490277846658</c:v>
                </c:pt>
                <c:pt idx="642">
                  <c:v>61.196069999999473</c:v>
                </c:pt>
                <c:pt idx="643">
                  <c:v>61.290238055520589</c:v>
                </c:pt>
                <c:pt idx="644">
                  <c:v>61.385100555618607</c:v>
                </c:pt>
                <c:pt idx="645">
                  <c:v>61.480658055543898</c:v>
                </c:pt>
                <c:pt idx="646">
                  <c:v>61.575658888883062</c:v>
                </c:pt>
                <c:pt idx="647">
                  <c:v>61.671491944458751</c:v>
                </c:pt>
                <c:pt idx="648">
                  <c:v>61.766627222233346</c:v>
                </c:pt>
                <c:pt idx="649">
                  <c:v>61.863016666703757</c:v>
                </c:pt>
                <c:pt idx="650">
                  <c:v>61.958850833376246</c:v>
                </c:pt>
                <c:pt idx="651">
                  <c:v>62.05496055556668</c:v>
                </c:pt>
                <c:pt idx="652">
                  <c:v>62.152184166709581</c:v>
                </c:pt>
                <c:pt idx="653">
                  <c:v>62.249683888951935</c:v>
                </c:pt>
                <c:pt idx="654">
                  <c:v>62.347880833347638</c:v>
                </c:pt>
                <c:pt idx="655">
                  <c:v>62.447184444467226</c:v>
                </c:pt>
                <c:pt idx="656">
                  <c:v>62.546351111133895</c:v>
                </c:pt>
                <c:pt idx="657">
                  <c:v>62.643992222216397</c:v>
                </c:pt>
                <c:pt idx="658">
                  <c:v>62.740381111105286</c:v>
                </c:pt>
                <c:pt idx="659">
                  <c:v>62.837049444516502</c:v>
                </c:pt>
                <c:pt idx="660">
                  <c:v>62.932603611151379</c:v>
                </c:pt>
                <c:pt idx="661">
                  <c:v>63.028296111159854</c:v>
                </c:pt>
                <c:pt idx="662">
                  <c:v>63.125104444424309</c:v>
                </c:pt>
                <c:pt idx="663">
                  <c:v>63.222604444424313</c:v>
                </c:pt>
                <c:pt idx="664">
                  <c:v>63.320659444464575</c:v>
                </c:pt>
                <c:pt idx="665">
                  <c:v>63.417326111131246</c:v>
                </c:pt>
                <c:pt idx="666">
                  <c:v>63.513715000020134</c:v>
                </c:pt>
                <c:pt idx="667">
                  <c:v>63.610382222202091</c:v>
                </c:pt>
                <c:pt idx="668">
                  <c:v>63.707741111119589</c:v>
                </c:pt>
                <c:pt idx="669">
                  <c:v>63.804827777809564</c:v>
                </c:pt>
                <c:pt idx="670">
                  <c:v>63.901495277815393</c:v>
                </c:pt>
                <c:pt idx="671">
                  <c:v>63.997186666660838</c:v>
                </c:pt>
                <c:pt idx="672">
                  <c:v>64.092743055555559</c:v>
                </c:pt>
                <c:pt idx="673">
                  <c:v>64.187464722196268</c:v>
                </c:pt>
                <c:pt idx="674">
                  <c:v>64.28205055561331</c:v>
                </c:pt>
                <c:pt idx="675">
                  <c:v>64.376773888932334</c:v>
                </c:pt>
                <c:pt idx="676">
                  <c:v>64.47149666666985</c:v>
                </c:pt>
                <c:pt idx="677">
                  <c:v>64.566630833347645</c:v>
                </c:pt>
                <c:pt idx="678">
                  <c:v>64.66149555557304</c:v>
                </c:pt>
                <c:pt idx="679">
                  <c:v>64.755520833333335</c:v>
                </c:pt>
                <c:pt idx="680">
                  <c:v>64.850243333313202</c:v>
                </c:pt>
                <c:pt idx="681">
                  <c:v>64.945664722190969</c:v>
                </c:pt>
                <c:pt idx="682">
                  <c:v>65.040799722274144</c:v>
                </c:pt>
                <c:pt idx="683">
                  <c:v>65.135939166744549</c:v>
                </c:pt>
                <c:pt idx="684">
                  <c:v>65.231633055607475</c:v>
                </c:pt>
                <c:pt idx="685">
                  <c:v>65.328577777809571</c:v>
                </c:pt>
                <c:pt idx="686">
                  <c:v>65.424551666710116</c:v>
                </c:pt>
                <c:pt idx="687">
                  <c:v>65.52122083332803</c:v>
                </c:pt>
                <c:pt idx="688">
                  <c:v>65.617468055619128</c:v>
                </c:pt>
                <c:pt idx="689">
                  <c:v>65.713578055567211</c:v>
                </c:pt>
                <c:pt idx="690">
                  <c:v>65.808997777766649</c:v>
                </c:pt>
                <c:pt idx="691">
                  <c:v>65.904967222279979</c:v>
                </c:pt>
                <c:pt idx="692">
                  <c:v>66.001078055567206</c:v>
                </c:pt>
                <c:pt idx="693">
                  <c:v>66.097053611079858</c:v>
                </c:pt>
                <c:pt idx="694">
                  <c:v>66.192887777752347</c:v>
                </c:pt>
                <c:pt idx="695">
                  <c:v>66.290110555622306</c:v>
                </c:pt>
                <c:pt idx="696">
                  <c:v>66.38663555555874</c:v>
                </c:pt>
                <c:pt idx="697">
                  <c:v>66.48316583342023</c:v>
                </c:pt>
                <c:pt idx="698">
                  <c:v>66.579277500046629</c:v>
                </c:pt>
                <c:pt idx="699">
                  <c:v>66.674412777821217</c:v>
                </c:pt>
                <c:pt idx="700">
                  <c:v>66.770246666669848</c:v>
                </c:pt>
                <c:pt idx="701">
                  <c:v>66.865525000029137</c:v>
                </c:pt>
                <c:pt idx="702">
                  <c:v>66.96150027778414</c:v>
                </c:pt>
                <c:pt idx="703">
                  <c:v>67.057611944476761</c:v>
                </c:pt>
                <c:pt idx="704">
                  <c:v>67.153858611120114</c:v>
                </c:pt>
                <c:pt idx="705">
                  <c:v>67.25135888887776</c:v>
                </c:pt>
                <c:pt idx="706">
                  <c:v>67.349555555582043</c:v>
                </c:pt>
                <c:pt idx="707">
                  <c:v>67.446779166724951</c:v>
                </c:pt>
                <c:pt idx="708">
                  <c:v>67.543722777830226</c:v>
                </c:pt>
                <c:pt idx="709">
                  <c:v>67.641359444459283</c:v>
                </c:pt>
                <c:pt idx="710">
                  <c:v>67.738723611169391</c:v>
                </c:pt>
                <c:pt idx="711">
                  <c:v>67.834693333307897</c:v>
                </c:pt>
                <c:pt idx="712">
                  <c:v>67.930390555593704</c:v>
                </c:pt>
                <c:pt idx="713">
                  <c:v>68.025390833351352</c:v>
                </c:pt>
                <c:pt idx="714">
                  <c:v>68.140946944422197</c:v>
                </c:pt>
                <c:pt idx="715">
                  <c:v>68.236082500020657</c:v>
                </c:pt>
                <c:pt idx="716">
                  <c:v>68.331082222196784</c:v>
                </c:pt>
                <c:pt idx="717">
                  <c:v>68.42635972221693</c:v>
                </c:pt>
                <c:pt idx="718">
                  <c:v>68.520528333385784</c:v>
                </c:pt>
                <c:pt idx="719">
                  <c:v>68.6180269444651</c:v>
                </c:pt>
                <c:pt idx="720">
                  <c:v>68.715528333385791</c:v>
                </c:pt>
                <c:pt idx="721">
                  <c:v>68.811779722240232</c:v>
                </c:pt>
                <c:pt idx="722">
                  <c:v>68.908583333359829</c:v>
                </c:pt>
                <c:pt idx="723">
                  <c:v>69.004972500072583</c:v>
                </c:pt>
                <c:pt idx="724">
                  <c:v>69.101361388961479</c:v>
                </c:pt>
                <c:pt idx="725">
                  <c:v>69.198305555582053</c:v>
                </c:pt>
                <c:pt idx="726">
                  <c:v>69.295805000066764</c:v>
                </c:pt>
                <c:pt idx="727">
                  <c:v>69.392751111123303</c:v>
                </c:pt>
                <c:pt idx="728">
                  <c:v>69.488585277795792</c:v>
                </c:pt>
                <c:pt idx="729">
                  <c:v>69.585252222220106</c:v>
                </c:pt>
                <c:pt idx="730">
                  <c:v>69.682751388880945</c:v>
                </c:pt>
                <c:pt idx="731">
                  <c:v>69.781503611140778</c:v>
                </c:pt>
                <c:pt idx="732">
                  <c:v>69.879560000035497</c:v>
                </c:pt>
                <c:pt idx="733">
                  <c:v>69.977616111172566</c:v>
                </c:pt>
                <c:pt idx="734">
                  <c:v>70.074696944488423</c:v>
                </c:pt>
                <c:pt idx="735">
                  <c:v>70.170252777801622</c:v>
                </c:pt>
                <c:pt idx="736">
                  <c:v>70.265950000021192</c:v>
                </c:pt>
                <c:pt idx="737">
                  <c:v>70.362060000035498</c:v>
                </c:pt>
                <c:pt idx="738">
                  <c:v>70.456505000061455</c:v>
                </c:pt>
                <c:pt idx="739">
                  <c:v>70.55136333333121</c:v>
                </c:pt>
                <c:pt idx="740">
                  <c:v>70.646364722185666</c:v>
                </c:pt>
                <c:pt idx="741">
                  <c:v>70.74191972222593</c:v>
                </c:pt>
                <c:pt idx="742">
                  <c:v>70.837339166733955</c:v>
                </c:pt>
                <c:pt idx="743">
                  <c:v>70.933031111094692</c:v>
                </c:pt>
                <c:pt idx="744">
                  <c:v>71.029142777853536</c:v>
                </c:pt>
                <c:pt idx="745">
                  <c:v>71.123308333357173</c:v>
                </c:pt>
                <c:pt idx="746">
                  <c:v>71.215808888872459</c:v>
                </c:pt>
                <c:pt idx="747">
                  <c:v>71.308450833360354</c:v>
                </c:pt>
                <c:pt idx="748">
                  <c:v>71.404006666673553</c:v>
                </c:pt>
                <c:pt idx="749">
                  <c:v>71.500810555617008</c:v>
                </c:pt>
                <c:pt idx="750">
                  <c:v>71.598452222214803</c:v>
                </c:pt>
                <c:pt idx="751">
                  <c:v>71.695811111132301</c:v>
                </c:pt>
                <c:pt idx="752">
                  <c:v>71.792477500041329</c:v>
                </c:pt>
                <c:pt idx="753">
                  <c:v>71.88873027781645</c:v>
                </c:pt>
                <c:pt idx="754">
                  <c:v>71.985254444479949</c:v>
                </c:pt>
                <c:pt idx="755">
                  <c:v>72.083032500081586</c:v>
                </c:pt>
                <c:pt idx="756">
                  <c:v>72.180952777796321</c:v>
                </c:pt>
                <c:pt idx="757">
                  <c:v>72.279145555562437</c:v>
                </c:pt>
                <c:pt idx="758">
                  <c:v>72.37720000002119</c:v>
                </c:pt>
                <c:pt idx="759">
                  <c:v>72.474285833372008</c:v>
                </c:pt>
                <c:pt idx="760">
                  <c:v>72.571089722249241</c:v>
                </c:pt>
                <c:pt idx="761">
                  <c:v>72.667477222283679</c:v>
                </c:pt>
                <c:pt idx="762">
                  <c:v>72.763175555533834</c:v>
                </c:pt>
                <c:pt idx="763">
                  <c:v>72.85845388895936</c:v>
                </c:pt>
                <c:pt idx="764">
                  <c:v>72.954285833372012</c:v>
                </c:pt>
                <c:pt idx="765">
                  <c:v>73.051231944494774</c:v>
                </c:pt>
                <c:pt idx="766">
                  <c:v>73.146508611109525</c:v>
                </c:pt>
                <c:pt idx="767">
                  <c:v>73.242619999978274</c:v>
                </c:pt>
                <c:pt idx="768">
                  <c:v>73.339145277804803</c:v>
                </c:pt>
                <c:pt idx="769">
                  <c:v>73.436509166624816</c:v>
                </c:pt>
                <c:pt idx="770">
                  <c:v>73.534842499958145</c:v>
                </c:pt>
                <c:pt idx="771">
                  <c:v>73.632899444500609</c:v>
                </c:pt>
                <c:pt idx="772">
                  <c:v>73.73053583330578</c:v>
                </c:pt>
                <c:pt idx="773">
                  <c:v>73.827203055553966</c:v>
                </c:pt>
                <c:pt idx="774">
                  <c:v>73.923454166716994</c:v>
                </c:pt>
                <c:pt idx="775">
                  <c:v>74.019146666659253</c:v>
                </c:pt>
                <c:pt idx="776">
                  <c:v>74.115121388965179</c:v>
                </c:pt>
                <c:pt idx="777">
                  <c:v>74.2117894444863</c:v>
                </c:pt>
                <c:pt idx="778">
                  <c:v>74.309566388924921</c:v>
                </c:pt>
                <c:pt idx="779">
                  <c:v>74.407900277773535</c:v>
                </c:pt>
                <c:pt idx="780">
                  <c:v>74.505121111141307</c:v>
                </c:pt>
                <c:pt idx="781">
                  <c:v>74.603035555548132</c:v>
                </c:pt>
                <c:pt idx="782">
                  <c:v>74.701234166688394</c:v>
                </c:pt>
                <c:pt idx="783">
                  <c:v>74.799846666653949</c:v>
                </c:pt>
                <c:pt idx="784">
                  <c:v>74.89762333333492</c:v>
                </c:pt>
                <c:pt idx="785">
                  <c:v>74.995400555597413</c:v>
                </c:pt>
                <c:pt idx="786">
                  <c:v>75.092624444431735</c:v>
                </c:pt>
                <c:pt idx="787">
                  <c:v>75.188871944480468</c:v>
                </c:pt>
                <c:pt idx="788">
                  <c:v>75.285260555611714</c:v>
                </c:pt>
                <c:pt idx="789">
                  <c:v>75.380816944506435</c:v>
                </c:pt>
                <c:pt idx="790">
                  <c:v>75.47706805560324</c:v>
                </c:pt>
                <c:pt idx="791">
                  <c:v>75.572760555611723</c:v>
                </c:pt>
                <c:pt idx="792">
                  <c:v>75.669149166676732</c:v>
                </c:pt>
                <c:pt idx="793">
                  <c:v>75.76637277781964</c:v>
                </c:pt>
                <c:pt idx="794">
                  <c:v>75.862903888954051</c:v>
                </c:pt>
                <c:pt idx="795">
                  <c:v>75.958318055537006</c:v>
                </c:pt>
                <c:pt idx="796">
                  <c:v>76.053040555583109</c:v>
                </c:pt>
                <c:pt idx="797">
                  <c:v>76.146928611132836</c:v>
                </c:pt>
                <c:pt idx="798">
                  <c:v>76.241372500061985</c:v>
                </c:pt>
                <c:pt idx="799">
                  <c:v>76.33568083332645</c:v>
                </c:pt>
                <c:pt idx="800">
                  <c:v>76.429427500036027</c:v>
                </c:pt>
                <c:pt idx="801">
                  <c:v>76.52345777776506</c:v>
                </c:pt>
                <c:pt idx="802">
                  <c:v>76.618318055537017</c:v>
                </c:pt>
                <c:pt idx="803">
                  <c:v>76.713460833364067</c:v>
                </c:pt>
                <c:pt idx="804">
                  <c:v>76.808737777802676</c:v>
                </c:pt>
                <c:pt idx="805">
                  <c:v>76.904015833338107</c:v>
                </c:pt>
                <c:pt idx="806">
                  <c:v>76.999015000065171</c:v>
                </c:pt>
                <c:pt idx="807">
                  <c:v>77.094985277785199</c:v>
                </c:pt>
                <c:pt idx="808">
                  <c:v>77.191096388896312</c:v>
                </c:pt>
                <c:pt idx="809">
                  <c:v>77.288184166683095</c:v>
                </c:pt>
                <c:pt idx="810">
                  <c:v>77.384293888939752</c:v>
                </c:pt>
                <c:pt idx="811">
                  <c:v>77.480682500004775</c:v>
                </c:pt>
                <c:pt idx="812">
                  <c:v>77.576096944477825</c:v>
                </c:pt>
                <c:pt idx="813">
                  <c:v>77.672071944475178</c:v>
                </c:pt>
                <c:pt idx="814">
                  <c:v>77.769151944451863</c:v>
                </c:pt>
                <c:pt idx="815">
                  <c:v>77.865682500004766</c:v>
                </c:pt>
                <c:pt idx="816">
                  <c:v>77.981375833352402</c:v>
                </c:pt>
                <c:pt idx="817">
                  <c:v>78.076794444455047</c:v>
                </c:pt>
                <c:pt idx="818">
                  <c:v>78.17151805553172</c:v>
                </c:pt>
                <c:pt idx="819">
                  <c:v>78.26596166670322</c:v>
                </c:pt>
                <c:pt idx="820">
                  <c:v>78.362073611087268</c:v>
                </c:pt>
                <c:pt idx="821">
                  <c:v>78.458598611156148</c:v>
                </c:pt>
                <c:pt idx="822">
                  <c:v>78.555542500019072</c:v>
                </c:pt>
                <c:pt idx="823">
                  <c:v>78.653042222261433</c:v>
                </c:pt>
                <c:pt idx="824">
                  <c:v>78.751931111150313</c:v>
                </c:pt>
                <c:pt idx="825">
                  <c:v>78.850962499976163</c:v>
                </c:pt>
                <c:pt idx="826">
                  <c:v>78.95026611116198</c:v>
                </c:pt>
                <c:pt idx="827">
                  <c:v>79.049155277808509</c:v>
                </c:pt>
                <c:pt idx="828">
                  <c:v>79.145128888885182</c:v>
                </c:pt>
                <c:pt idx="829">
                  <c:v>79.245129444466698</c:v>
                </c:pt>
                <c:pt idx="830">
                  <c:v>79.344575000074173</c:v>
                </c:pt>
                <c:pt idx="831">
                  <c:v>79.444851944446569</c:v>
                </c:pt>
                <c:pt idx="832">
                  <c:v>79.543321666717532</c:v>
                </c:pt>
                <c:pt idx="833">
                  <c:v>79.643185000022257</c:v>
                </c:pt>
                <c:pt idx="834">
                  <c:v>79.744155555566152</c:v>
                </c:pt>
                <c:pt idx="835">
                  <c:v>79.844019444518622</c:v>
                </c:pt>
                <c:pt idx="836">
                  <c:v>79.943740833335454</c:v>
                </c:pt>
                <c:pt idx="837">
                  <c:v>80.042631111145013</c:v>
                </c:pt>
                <c:pt idx="838">
                  <c:v>80.142491111093094</c:v>
                </c:pt>
                <c:pt idx="839">
                  <c:v>80.242489722238645</c:v>
                </c:pt>
                <c:pt idx="840">
                  <c:v>80.34263138890266</c:v>
                </c:pt>
                <c:pt idx="841">
                  <c:v>80.441099722252957</c:v>
                </c:pt>
                <c:pt idx="842">
                  <c:v>80.539434722264602</c:v>
                </c:pt>
                <c:pt idx="843">
                  <c:v>80.638603055609593</c:v>
                </c:pt>
                <c:pt idx="844">
                  <c:v>80.738187500039743</c:v>
                </c:pt>
                <c:pt idx="845">
                  <c:v>80.836381111145016</c:v>
                </c:pt>
                <c:pt idx="846">
                  <c:v>80.933325555589462</c:v>
                </c:pt>
                <c:pt idx="847">
                  <c:v>81.028465555575153</c:v>
                </c:pt>
                <c:pt idx="848">
                  <c:v>81.122910833358759</c:v>
                </c:pt>
                <c:pt idx="849">
                  <c:v>81.217355277803208</c:v>
                </c:pt>
                <c:pt idx="850">
                  <c:v>81.311935277779895</c:v>
                </c:pt>
                <c:pt idx="851">
                  <c:v>81.406522499985158</c:v>
                </c:pt>
                <c:pt idx="852">
                  <c:v>81.501522777809043</c:v>
                </c:pt>
                <c:pt idx="853">
                  <c:v>81.596103055609603</c:v>
                </c:pt>
                <c:pt idx="854">
                  <c:v>81.690410555601119</c:v>
                </c:pt>
                <c:pt idx="855">
                  <c:v>81.784855000045567</c:v>
                </c:pt>
                <c:pt idx="856">
                  <c:v>81.88027138888836</c:v>
                </c:pt>
                <c:pt idx="857">
                  <c:v>81.975967222253487</c:v>
                </c:pt>
                <c:pt idx="858">
                  <c:v>82.071658888922798</c:v>
                </c:pt>
                <c:pt idx="859">
                  <c:v>82.166937500039737</c:v>
                </c:pt>
                <c:pt idx="860">
                  <c:v>82.261382777823343</c:v>
                </c:pt>
                <c:pt idx="861">
                  <c:v>82.355691388845443</c:v>
                </c:pt>
                <c:pt idx="862">
                  <c:v>82.448882777823343</c:v>
                </c:pt>
                <c:pt idx="863">
                  <c:v>82.543188888894193</c:v>
                </c:pt>
                <c:pt idx="864">
                  <c:v>82.639301666683622</c:v>
                </c:pt>
                <c:pt idx="865">
                  <c:v>82.734581111139718</c:v>
                </c:pt>
                <c:pt idx="866">
                  <c:v>82.830828333364593</c:v>
                </c:pt>
                <c:pt idx="867">
                  <c:v>82.925272500051392</c:v>
                </c:pt>
                <c:pt idx="868">
                  <c:v>83.019024166663485</c:v>
                </c:pt>
                <c:pt idx="869">
                  <c:v>83.11207972221905</c:v>
                </c:pt>
                <c:pt idx="870">
                  <c:v>83.206104722221696</c:v>
                </c:pt>
                <c:pt idx="871">
                  <c:v>83.301523333324326</c:v>
                </c:pt>
                <c:pt idx="872">
                  <c:v>83.397494444449748</c:v>
                </c:pt>
                <c:pt idx="873">
                  <c:v>83.492913888957759</c:v>
                </c:pt>
                <c:pt idx="874">
                  <c:v>83.587217500011121</c:v>
                </c:pt>
                <c:pt idx="875">
                  <c:v>83.682080555624438</c:v>
                </c:pt>
                <c:pt idx="876">
                  <c:v>83.777081388963595</c:v>
                </c:pt>
                <c:pt idx="877">
                  <c:v>83.870693055589996</c:v>
                </c:pt>
                <c:pt idx="878">
                  <c:v>83.96402611116568</c:v>
                </c:pt>
                <c:pt idx="879">
                  <c:v>84.057774722311237</c:v>
                </c:pt>
                <c:pt idx="880">
                  <c:v>84.15236083335347</c:v>
                </c:pt>
                <c:pt idx="881">
                  <c:v>84.245971666706936</c:v>
                </c:pt>
                <c:pt idx="882">
                  <c:v>84.339304166701112</c:v>
                </c:pt>
                <c:pt idx="883">
                  <c:v>84.433747222291103</c:v>
                </c:pt>
                <c:pt idx="884">
                  <c:v>84.528749722242353</c:v>
                </c:pt>
                <c:pt idx="885">
                  <c:v>84.624305555555551</c:v>
                </c:pt>
                <c:pt idx="886">
                  <c:v>84.720830277866781</c:v>
                </c:pt>
                <c:pt idx="887">
                  <c:v>84.816941666735545</c:v>
                </c:pt>
                <c:pt idx="888">
                  <c:v>84.913052222198914</c:v>
                </c:pt>
                <c:pt idx="889">
                  <c:v>85.008885555532245</c:v>
                </c:pt>
                <c:pt idx="890">
                  <c:v>85.103195000025963</c:v>
                </c:pt>
                <c:pt idx="891">
                  <c:v>85.19805222219891</c:v>
                </c:pt>
                <c:pt idx="892">
                  <c:v>85.293052777846654</c:v>
                </c:pt>
                <c:pt idx="893">
                  <c:v>85.389027500020134</c:v>
                </c:pt>
                <c:pt idx="894">
                  <c:v>85.484861944450273</c:v>
                </c:pt>
                <c:pt idx="895">
                  <c:v>85.581665555569856</c:v>
                </c:pt>
                <c:pt idx="896">
                  <c:v>85.678332500060392</c:v>
                </c:pt>
                <c:pt idx="897">
                  <c:v>85.774999166727071</c:v>
                </c:pt>
                <c:pt idx="898">
                  <c:v>85.871250555581511</c:v>
                </c:pt>
                <c:pt idx="899">
                  <c:v>85.967641111148723</c:v>
                </c:pt>
                <c:pt idx="900">
                  <c:v>86.063332500060397</c:v>
                </c:pt>
                <c:pt idx="901">
                  <c:v>86.158751388854455</c:v>
                </c:pt>
                <c:pt idx="902">
                  <c:v>86.254585000011659</c:v>
                </c:pt>
                <c:pt idx="903">
                  <c:v>86.350276111165684</c:v>
                </c:pt>
                <c:pt idx="904">
                  <c:v>86.445276666680968</c:v>
                </c:pt>
                <c:pt idx="905">
                  <c:v>86.540141111148728</c:v>
                </c:pt>
                <c:pt idx="906">
                  <c:v>86.635553888943463</c:v>
                </c:pt>
                <c:pt idx="907">
                  <c:v>86.730973333319028</c:v>
                </c:pt>
                <c:pt idx="908">
                  <c:v>86.825973611076677</c:v>
                </c:pt>
                <c:pt idx="909">
                  <c:v>86.921251666678316</c:v>
                </c:pt>
                <c:pt idx="910">
                  <c:v>87.016666388909016</c:v>
                </c:pt>
                <c:pt idx="911">
                  <c:v>87.111665833393729</c:v>
                </c:pt>
                <c:pt idx="912">
                  <c:v>87.206666666666663</c:v>
                </c:pt>
                <c:pt idx="913">
                  <c:v>87.300834166672502</c:v>
                </c:pt>
                <c:pt idx="914">
                  <c:v>87.39458583341704</c:v>
                </c:pt>
                <c:pt idx="915">
                  <c:v>87.486943888929162</c:v>
                </c:pt>
                <c:pt idx="916">
                  <c:v>87.579445277783606</c:v>
                </c:pt>
                <c:pt idx="917">
                  <c:v>87.67361138886875</c:v>
                </c:pt>
                <c:pt idx="918">
                  <c:v>87.787086944447623</c:v>
                </c:pt>
                <c:pt idx="919">
                  <c:v>87.881253333356639</c:v>
                </c:pt>
                <c:pt idx="920">
                  <c:v>87.97597527782122</c:v>
                </c:pt>
                <c:pt idx="921">
                  <c:v>88.070143055584694</c:v>
                </c:pt>
                <c:pt idx="922">
                  <c:v>88.165420833362475</c:v>
                </c:pt>
                <c:pt idx="923">
                  <c:v>88.260421944459281</c:v>
                </c:pt>
                <c:pt idx="924">
                  <c:v>88.354448333382607</c:v>
                </c:pt>
                <c:pt idx="925">
                  <c:v>88.447923055556089</c:v>
                </c:pt>
                <c:pt idx="926">
                  <c:v>88.541114444467752</c:v>
                </c:pt>
                <c:pt idx="927">
                  <c:v>88.634311111105816</c:v>
                </c:pt>
                <c:pt idx="928">
                  <c:v>88.728613333370944</c:v>
                </c:pt>
                <c:pt idx="929">
                  <c:v>88.824170555604823</c:v>
                </c:pt>
                <c:pt idx="930">
                  <c:v>88.919446388946639</c:v>
                </c:pt>
                <c:pt idx="931">
                  <c:v>89.015700555576217</c:v>
                </c:pt>
                <c:pt idx="932">
                  <c:v>89.111670277847182</c:v>
                </c:pt>
                <c:pt idx="933">
                  <c:v>89.20764444443914</c:v>
                </c:pt>
                <c:pt idx="934">
                  <c:v>89.302780833376772</c:v>
                </c:pt>
                <c:pt idx="935">
                  <c:v>89.39847805553012</c:v>
                </c:pt>
                <c:pt idx="936">
                  <c:v>89.494311111105816</c:v>
                </c:pt>
                <c:pt idx="937">
                  <c:v>89.591533055570395</c:v>
                </c:pt>
                <c:pt idx="938">
                  <c:v>89.687780555619128</c:v>
                </c:pt>
                <c:pt idx="939">
                  <c:v>89.784034722314942</c:v>
                </c:pt>
                <c:pt idx="940">
                  <c:v>89.882368611163557</c:v>
                </c:pt>
                <c:pt idx="941">
                  <c:v>89.980004166695807</c:v>
                </c:pt>
                <c:pt idx="942">
                  <c:v>90.077089444465102</c:v>
                </c:pt>
                <c:pt idx="943">
                  <c:v>90.172646666698981</c:v>
                </c:pt>
                <c:pt idx="944">
                  <c:v>90.269313333365659</c:v>
                </c:pt>
                <c:pt idx="945">
                  <c:v>90.365146388941341</c:v>
                </c:pt>
                <c:pt idx="946">
                  <c:v>90.460838611125951</c:v>
                </c:pt>
                <c:pt idx="947">
                  <c:v>90.556814722286333</c:v>
                </c:pt>
                <c:pt idx="948">
                  <c:v>90.652091111143434</c:v>
                </c:pt>
                <c:pt idx="949">
                  <c:v>90.748202222254548</c:v>
                </c:pt>
                <c:pt idx="950">
                  <c:v>90.844728333353999</c:v>
                </c:pt>
                <c:pt idx="951">
                  <c:v>90.940283611151912</c:v>
                </c:pt>
                <c:pt idx="952">
                  <c:v>91.036258611149265</c:v>
                </c:pt>
                <c:pt idx="953">
                  <c:v>91.131536111169396</c:v>
                </c:pt>
                <c:pt idx="954">
                  <c:v>91.226950833333859</c:v>
                </c:pt>
                <c:pt idx="955">
                  <c:v>91.323062777850367</c:v>
                </c:pt>
                <c:pt idx="956">
                  <c:v>91.419451666739249</c:v>
                </c:pt>
                <c:pt idx="957">
                  <c:v>91.515839722222751</c:v>
                </c:pt>
                <c:pt idx="958">
                  <c:v>91.611952777836052</c:v>
                </c:pt>
                <c:pt idx="959">
                  <c:v>91.709174722300631</c:v>
                </c:pt>
                <c:pt idx="960">
                  <c:v>91.806396944522859</c:v>
                </c:pt>
                <c:pt idx="961">
                  <c:v>91.904174722300638</c:v>
                </c:pt>
                <c:pt idx="962">
                  <c:v>92.001674444476762</c:v>
                </c:pt>
                <c:pt idx="963">
                  <c:v>92.09709444443385</c:v>
                </c:pt>
                <c:pt idx="964">
                  <c:v>92.192785555587875</c:v>
                </c:pt>
                <c:pt idx="965">
                  <c:v>92.288618333405921</c:v>
                </c:pt>
                <c:pt idx="966">
                  <c:v>92.384316944479949</c:v>
                </c:pt>
                <c:pt idx="967">
                  <c:v>92.480286111169391</c:v>
                </c:pt>
                <c:pt idx="968">
                  <c:v>92.576953611108991</c:v>
                </c:pt>
                <c:pt idx="969">
                  <c:v>92.672786666684686</c:v>
                </c:pt>
                <c:pt idx="970">
                  <c:v>92.769039166702171</c:v>
                </c:pt>
                <c:pt idx="971">
                  <c:v>92.864872777793138</c:v>
                </c:pt>
                <c:pt idx="972">
                  <c:v>92.960150833328569</c:v>
                </c:pt>
                <c:pt idx="973">
                  <c:v>93.055982777807444</c:v>
                </c:pt>
                <c:pt idx="974">
                  <c:v>93.152231944468284</c:v>
                </c:pt>
                <c:pt idx="975">
                  <c:v>93.24723333332274</c:v>
                </c:pt>
                <c:pt idx="976">
                  <c:v>93.342231388886773</c:v>
                </c:pt>
                <c:pt idx="977">
                  <c:v>93.437232500049802</c:v>
                </c:pt>
                <c:pt idx="978">
                  <c:v>93.532510000003711</c:v>
                </c:pt>
                <c:pt idx="979">
                  <c:v>93.626955555544953</c:v>
                </c:pt>
                <c:pt idx="980">
                  <c:v>93.72209583335453</c:v>
                </c:pt>
                <c:pt idx="981">
                  <c:v>93.8169558333026</c:v>
                </c:pt>
                <c:pt idx="982">
                  <c:v>93.912931388881475</c:v>
                </c:pt>
                <c:pt idx="983">
                  <c:v>94.008764444457157</c:v>
                </c:pt>
                <c:pt idx="984">
                  <c:v>94.102931388881473</c:v>
                </c:pt>
                <c:pt idx="985">
                  <c:v>94.197096944517554</c:v>
                </c:pt>
                <c:pt idx="986">
                  <c:v>94.291541944477288</c:v>
                </c:pt>
                <c:pt idx="987">
                  <c:v>94.386542222234937</c:v>
                </c:pt>
                <c:pt idx="988">
                  <c:v>94.481819722255068</c:v>
                </c:pt>
                <c:pt idx="989">
                  <c:v>94.577233611080388</c:v>
                </c:pt>
                <c:pt idx="990">
                  <c:v>94.673900277747052</c:v>
                </c:pt>
                <c:pt idx="991">
                  <c:v>94.769875000052977</c:v>
                </c:pt>
                <c:pt idx="992">
                  <c:v>94.864457777804802</c:v>
                </c:pt>
                <c:pt idx="993">
                  <c:v>94.958625000052976</c:v>
                </c:pt>
                <c:pt idx="994">
                  <c:v>95.052933333317441</c:v>
                </c:pt>
                <c:pt idx="995">
                  <c:v>95.147513611118001</c:v>
                </c:pt>
                <c:pt idx="996">
                  <c:v>95.242654444442849</c:v>
                </c:pt>
                <c:pt idx="997">
                  <c:v>95.336957500047149</c:v>
                </c:pt>
                <c:pt idx="998">
                  <c:v>95.432236666679387</c:v>
                </c:pt>
                <c:pt idx="999">
                  <c:v>95.527236388921736</c:v>
                </c:pt>
                <c:pt idx="1000">
                  <c:v>95.622933333317434</c:v>
                </c:pt>
                <c:pt idx="1001">
                  <c:v>95.720290277865203</c:v>
                </c:pt>
                <c:pt idx="1002">
                  <c:v>95.817933055559791</c:v>
                </c:pt>
                <c:pt idx="1003">
                  <c:v>95.914877777761888</c:v>
                </c:pt>
                <c:pt idx="1004">
                  <c:v>96.011544444428552</c:v>
                </c:pt>
                <c:pt idx="1005">
                  <c:v>96.106822777787841</c:v>
                </c:pt>
                <c:pt idx="1006">
                  <c:v>96.200433888898957</c:v>
                </c:pt>
                <c:pt idx="1007">
                  <c:v>96.292792500058809</c:v>
                </c:pt>
                <c:pt idx="1008">
                  <c:v>96.38529277781646</c:v>
                </c:pt>
                <c:pt idx="1009">
                  <c:v>96.477792777816461</c:v>
                </c:pt>
                <c:pt idx="1010">
                  <c:v>96.570571111109516</c:v>
                </c:pt>
                <c:pt idx="1011">
                  <c:v>96.663627500004239</c:v>
                </c:pt>
                <c:pt idx="1012">
                  <c:v>96.756403611169915</c:v>
                </c:pt>
                <c:pt idx="1013">
                  <c:v>96.849046666688395</c:v>
                </c:pt>
                <c:pt idx="1014">
                  <c:v>96.942657222284211</c:v>
                </c:pt>
                <c:pt idx="1015">
                  <c:v>97.035990833375195</c:v>
                </c:pt>
                <c:pt idx="1016">
                  <c:v>97.129879166748793</c:v>
                </c:pt>
                <c:pt idx="1017">
                  <c:v>97.223626944422719</c:v>
                </c:pt>
                <c:pt idx="1018">
                  <c:v>97.316268333395328</c:v>
                </c:pt>
                <c:pt idx="1019">
                  <c:v>97.409739166696866</c:v>
                </c:pt>
                <c:pt idx="1020">
                  <c:v>97.521546388930744</c:v>
                </c:pt>
                <c:pt idx="1021">
                  <c:v>97.614739444454514</c:v>
                </c:pt>
                <c:pt idx="1022">
                  <c:v>97.707239166696866</c:v>
                </c:pt>
                <c:pt idx="1023">
                  <c:v>97.798213888936573</c:v>
                </c:pt>
                <c:pt idx="1024">
                  <c:v>97.891684722238111</c:v>
                </c:pt>
                <c:pt idx="1025">
                  <c:v>97.985573333369359</c:v>
                </c:pt>
                <c:pt idx="1026">
                  <c:v>98.078906111121171</c:v>
                </c:pt>
                <c:pt idx="1027">
                  <c:v>98.172516666650779</c:v>
                </c:pt>
                <c:pt idx="1028">
                  <c:v>98.266269444492124</c:v>
                </c:pt>
                <c:pt idx="1029">
                  <c:v>98.361269722249773</c:v>
                </c:pt>
                <c:pt idx="1030">
                  <c:v>98.454740000036026</c:v>
                </c:pt>
                <c:pt idx="1031">
                  <c:v>98.547938611110055</c:v>
                </c:pt>
                <c:pt idx="1032">
                  <c:v>98.640016944474638</c:v>
                </c:pt>
                <c:pt idx="1033">
                  <c:v>98.732383055554493</c:v>
                </c:pt>
                <c:pt idx="1034">
                  <c:v>98.823908333381013</c:v>
                </c:pt>
                <c:pt idx="1035">
                  <c:v>98.913907500041859</c:v>
                </c:pt>
                <c:pt idx="1036">
                  <c:v>99.004048333366711</c:v>
                </c:pt>
                <c:pt idx="1037">
                  <c:v>99.095437500013247</c:v>
                </c:pt>
                <c:pt idx="1038">
                  <c:v>99.187382777796856</c:v>
                </c:pt>
                <c:pt idx="1039">
                  <c:v>99.280439444515437</c:v>
                </c:pt>
                <c:pt idx="1040">
                  <c:v>99.373075555562977</c:v>
                </c:pt>
                <c:pt idx="1041">
                  <c:v>99.466130555603243</c:v>
                </c:pt>
                <c:pt idx="1042">
                  <c:v>99.559186111158795</c:v>
                </c:pt>
                <c:pt idx="1043">
                  <c:v>99.653217777808507</c:v>
                </c:pt>
                <c:pt idx="1044">
                  <c:v>99.747106666697391</c:v>
                </c:pt>
                <c:pt idx="1045">
                  <c:v>99.842107500036562</c:v>
                </c:pt>
                <c:pt idx="1046">
                  <c:v>99.936132777796857</c:v>
                </c:pt>
                <c:pt idx="1047">
                  <c:v>100.02974444442326</c:v>
                </c:pt>
                <c:pt idx="1048">
                  <c:v>100.12363361106979</c:v>
                </c:pt>
                <c:pt idx="1049">
                  <c:v>100.21807694448366</c:v>
                </c:pt>
                <c:pt idx="1050">
                  <c:v>100.31252111110422</c:v>
                </c:pt>
                <c:pt idx="1051">
                  <c:v>100.40640999999312</c:v>
                </c:pt>
                <c:pt idx="1052">
                  <c:v>100.49933055559794</c:v>
                </c:pt>
                <c:pt idx="1053">
                  <c:v>100.59418861111006</c:v>
                </c:pt>
                <c:pt idx="1054">
                  <c:v>100.68918944451543</c:v>
                </c:pt>
                <c:pt idx="1055">
                  <c:v>100.78460916664865</c:v>
                </c:pt>
                <c:pt idx="1056">
                  <c:v>100.87988694442643</c:v>
                </c:pt>
                <c:pt idx="1057">
                  <c:v>100.97613361106978</c:v>
                </c:pt>
                <c:pt idx="1058">
                  <c:v>101.07280055562656</c:v>
                </c:pt>
                <c:pt idx="1059">
                  <c:v>101.16849777777989</c:v>
                </c:pt>
                <c:pt idx="1060">
                  <c:v>101.26530055562655</c:v>
                </c:pt>
                <c:pt idx="1061">
                  <c:v>101.36155333333545</c:v>
                </c:pt>
                <c:pt idx="1062">
                  <c:v>101.45752333336407</c:v>
                </c:pt>
                <c:pt idx="1063">
                  <c:v>101.55183111111323</c:v>
                </c:pt>
                <c:pt idx="1064">
                  <c:v>101.64710972223017</c:v>
                </c:pt>
                <c:pt idx="1065">
                  <c:v>101.74224555558628</c:v>
                </c:pt>
                <c:pt idx="1066">
                  <c:v>101.83613555557199</c:v>
                </c:pt>
                <c:pt idx="1067">
                  <c:v>101.93058000001642</c:v>
                </c:pt>
                <c:pt idx="1068">
                  <c:v>102.02530277782016</c:v>
                </c:pt>
                <c:pt idx="1069">
                  <c:v>102.11974694444073</c:v>
                </c:pt>
                <c:pt idx="1070">
                  <c:v>102.21433444446987</c:v>
                </c:pt>
                <c:pt idx="1071">
                  <c:v>102.30850000003974</c:v>
                </c:pt>
                <c:pt idx="1072">
                  <c:v>102.40266583336724</c:v>
                </c:pt>
                <c:pt idx="1073">
                  <c:v>102.49752444446086</c:v>
                </c:pt>
                <c:pt idx="1074">
                  <c:v>102.59266694446404</c:v>
                </c:pt>
                <c:pt idx="1075">
                  <c:v>102.68738916668627</c:v>
                </c:pt>
                <c:pt idx="1076">
                  <c:v>102.78322277784348</c:v>
                </c:pt>
                <c:pt idx="1077">
                  <c:v>102.87891500002809</c:v>
                </c:pt>
                <c:pt idx="1078">
                  <c:v>102.97461194449001</c:v>
                </c:pt>
                <c:pt idx="1079">
                  <c:v>103.07085999998782</c:v>
                </c:pt>
                <c:pt idx="1080">
                  <c:v>103.16572388894028</c:v>
                </c:pt>
                <c:pt idx="1081">
                  <c:v>103.25974944445822</c:v>
                </c:pt>
                <c:pt idx="1082">
                  <c:v>103.35322472221321</c:v>
                </c:pt>
                <c:pt idx="1083">
                  <c:v>103.44641527778572</c:v>
                </c:pt>
                <c:pt idx="1084">
                  <c:v>103.53850166671806</c:v>
                </c:pt>
                <c:pt idx="1085">
                  <c:v>103.63086166673236</c:v>
                </c:pt>
                <c:pt idx="1086">
                  <c:v>103.72266916665765</c:v>
                </c:pt>
                <c:pt idx="1087">
                  <c:v>103.81363916675249</c:v>
                </c:pt>
                <c:pt idx="1088">
                  <c:v>103.90502888891432</c:v>
                </c:pt>
                <c:pt idx="1089">
                  <c:v>103.99711416668362</c:v>
                </c:pt>
                <c:pt idx="1090">
                  <c:v>104.08961472226514</c:v>
                </c:pt>
                <c:pt idx="1091">
                  <c:v>104.1829477777746</c:v>
                </c:pt>
                <c:pt idx="1092">
                  <c:v>104.27502777781751</c:v>
                </c:pt>
                <c:pt idx="1093">
                  <c:v>104.36794694443543</c:v>
                </c:pt>
                <c:pt idx="1094">
                  <c:v>104.460030277835</c:v>
                </c:pt>
                <c:pt idx="1095">
                  <c:v>104.55072583337625</c:v>
                </c:pt>
                <c:pt idx="1096">
                  <c:v>104.64086111115084</c:v>
                </c:pt>
                <c:pt idx="1097">
                  <c:v>104.73141777780322</c:v>
                </c:pt>
                <c:pt idx="1098">
                  <c:v>104.82197333335877</c:v>
                </c:pt>
                <c:pt idx="1099">
                  <c:v>104.91308555556668</c:v>
                </c:pt>
                <c:pt idx="1100">
                  <c:v>105.00447361111641</c:v>
                </c:pt>
                <c:pt idx="1101">
                  <c:v>105.09614027778308</c:v>
                </c:pt>
                <c:pt idx="1102">
                  <c:v>105.18808444446988</c:v>
                </c:pt>
                <c:pt idx="1103">
                  <c:v>105.28017083333599</c:v>
                </c:pt>
                <c:pt idx="1104">
                  <c:v>105.37169611116251</c:v>
                </c:pt>
                <c:pt idx="1105">
                  <c:v>105.46558555556668</c:v>
                </c:pt>
                <c:pt idx="1106">
                  <c:v>105.55919750001695</c:v>
                </c:pt>
                <c:pt idx="1107">
                  <c:v>105.65294972227679</c:v>
                </c:pt>
                <c:pt idx="1108">
                  <c:v>105.74545027785831</c:v>
                </c:pt>
                <c:pt idx="1109">
                  <c:v>105.83656027774016</c:v>
                </c:pt>
                <c:pt idx="1110">
                  <c:v>105.92864277780056</c:v>
                </c:pt>
                <c:pt idx="1111">
                  <c:v>106.02086416668362</c:v>
                </c:pt>
                <c:pt idx="1112">
                  <c:v>106.11253138886558</c:v>
                </c:pt>
                <c:pt idx="1113">
                  <c:v>106.20489444447888</c:v>
                </c:pt>
                <c:pt idx="1114">
                  <c:v>106.29767277783817</c:v>
                </c:pt>
                <c:pt idx="1115">
                  <c:v>106.39017333335346</c:v>
                </c:pt>
                <c:pt idx="1116">
                  <c:v>106.48253083335028</c:v>
                </c:pt>
                <c:pt idx="1117">
                  <c:v>106.57503111110793</c:v>
                </c:pt>
                <c:pt idx="1118">
                  <c:v>106.66767500003179</c:v>
                </c:pt>
                <c:pt idx="1119">
                  <c:v>106.76142166674137</c:v>
                </c:pt>
                <c:pt idx="1120">
                  <c:v>106.85628555556139</c:v>
                </c:pt>
                <c:pt idx="1121">
                  <c:v>106.95003222220474</c:v>
                </c:pt>
                <c:pt idx="1122">
                  <c:v>107.06280972222487</c:v>
                </c:pt>
                <c:pt idx="1123">
                  <c:v>107.15711833337943</c:v>
                </c:pt>
                <c:pt idx="1124">
                  <c:v>107.25100861112277</c:v>
                </c:pt>
                <c:pt idx="1125">
                  <c:v>107.34475583334763</c:v>
                </c:pt>
                <c:pt idx="1126">
                  <c:v>107.43864416672123</c:v>
                </c:pt>
                <c:pt idx="1127">
                  <c:v>107.53253361112542</c:v>
                </c:pt>
                <c:pt idx="1128">
                  <c:v>107.62642222225666</c:v>
                </c:pt>
                <c:pt idx="1129">
                  <c:v>107.72031166672707</c:v>
                </c:pt>
                <c:pt idx="1130">
                  <c:v>107.81461944447624</c:v>
                </c:pt>
                <c:pt idx="1131">
                  <c:v>107.90975638892915</c:v>
                </c:pt>
                <c:pt idx="1132">
                  <c:v>108.00531138890319</c:v>
                </c:pt>
                <c:pt idx="1133">
                  <c:v>108.10073083334498</c:v>
                </c:pt>
                <c:pt idx="1134">
                  <c:v>108.19642388893499</c:v>
                </c:pt>
                <c:pt idx="1135">
                  <c:v>108.29114527781805</c:v>
                </c:pt>
                <c:pt idx="1136">
                  <c:v>108.38670055561596</c:v>
                </c:pt>
                <c:pt idx="1137">
                  <c:v>108.48114555557569</c:v>
                </c:pt>
                <c:pt idx="1138">
                  <c:v>108.5761466666725</c:v>
                </c:pt>
                <c:pt idx="1139">
                  <c:v>108.6705908333593</c:v>
                </c:pt>
                <c:pt idx="1140">
                  <c:v>108.76420222222805</c:v>
                </c:pt>
                <c:pt idx="1141">
                  <c:v>108.85850999997722</c:v>
                </c:pt>
                <c:pt idx="1142">
                  <c:v>108.95225694451067</c:v>
                </c:pt>
                <c:pt idx="1143">
                  <c:v>109.04447972224818</c:v>
                </c:pt>
                <c:pt idx="1144">
                  <c:v>109.13628888891803</c:v>
                </c:pt>
                <c:pt idx="1145">
                  <c:v>109.22767750004927</c:v>
                </c:pt>
                <c:pt idx="1146">
                  <c:v>109.31878972225719</c:v>
                </c:pt>
                <c:pt idx="1147">
                  <c:v>109.41059111111694</c:v>
                </c:pt>
                <c:pt idx="1148">
                  <c:v>109.50351111114026</c:v>
                </c:pt>
                <c:pt idx="1149">
                  <c:v>109.5961477777693</c:v>
                </c:pt>
                <c:pt idx="1150">
                  <c:v>109.68920388890638</c:v>
                </c:pt>
                <c:pt idx="1151">
                  <c:v>109.78240166670746</c:v>
                </c:pt>
                <c:pt idx="1152">
                  <c:v>109.87434638890956</c:v>
                </c:pt>
                <c:pt idx="1153">
                  <c:v>109.9680936110682</c:v>
                </c:pt>
                <c:pt idx="1154">
                  <c:v>110.06212444444498</c:v>
                </c:pt>
                <c:pt idx="1155">
                  <c:v>110.15670444442166</c:v>
                </c:pt>
                <c:pt idx="1156">
                  <c:v>110.24976111114024</c:v>
                </c:pt>
                <c:pt idx="1157">
                  <c:v>110.34323555555609</c:v>
                </c:pt>
                <c:pt idx="1158">
                  <c:v>110.43642861114608</c:v>
                </c:pt>
                <c:pt idx="1159">
                  <c:v>110.53073666665288</c:v>
                </c:pt>
                <c:pt idx="1160">
                  <c:v>110.62629027783871</c:v>
                </c:pt>
                <c:pt idx="1161">
                  <c:v>110.72323583331374</c:v>
                </c:pt>
                <c:pt idx="1162">
                  <c:v>110.81962500002649</c:v>
                </c:pt>
                <c:pt idx="1163">
                  <c:v>110.91642833338844</c:v>
                </c:pt>
                <c:pt idx="1164">
                  <c:v>111.01393000000053</c:v>
                </c:pt>
                <c:pt idx="1165">
                  <c:v>111.11254027777248</c:v>
                </c:pt>
                <c:pt idx="1166">
                  <c:v>111.21129277778996</c:v>
                </c:pt>
                <c:pt idx="1167">
                  <c:v>111.30781777779261</c:v>
                </c:pt>
                <c:pt idx="1168">
                  <c:v>111.40531777779262</c:v>
                </c:pt>
                <c:pt idx="1169">
                  <c:v>111.5032372222344</c:v>
                </c:pt>
                <c:pt idx="1170">
                  <c:v>111.60031944447094</c:v>
                </c:pt>
                <c:pt idx="1171">
                  <c:v>111.69740416665871</c:v>
                </c:pt>
                <c:pt idx="1172">
                  <c:v>111.79559638890956</c:v>
                </c:pt>
                <c:pt idx="1173">
                  <c:v>111.89046055561967</c:v>
                </c:pt>
                <c:pt idx="1174">
                  <c:v>111.98865277780426</c:v>
                </c:pt>
                <c:pt idx="1175">
                  <c:v>112.08615277780427</c:v>
                </c:pt>
                <c:pt idx="1176">
                  <c:v>112.18379388895299</c:v>
                </c:pt>
                <c:pt idx="1177">
                  <c:v>112.28212638888094</c:v>
                </c:pt>
                <c:pt idx="1178">
                  <c:v>112.38087444444497</c:v>
                </c:pt>
                <c:pt idx="1179">
                  <c:v>112.47879444446829</c:v>
                </c:pt>
                <c:pt idx="1180">
                  <c:v>112.57587638888094</c:v>
                </c:pt>
                <c:pt idx="1181">
                  <c:v>112.67296111113495</c:v>
                </c:pt>
                <c:pt idx="1182">
                  <c:v>112.77046277781328</c:v>
                </c:pt>
                <c:pt idx="1183">
                  <c:v>112.86865333331956</c:v>
                </c:pt>
                <c:pt idx="1184">
                  <c:v>112.96601833336884</c:v>
                </c:pt>
                <c:pt idx="1185">
                  <c:v>113.062407777773</c:v>
                </c:pt>
                <c:pt idx="1186">
                  <c:v>113.15837666670481</c:v>
                </c:pt>
                <c:pt idx="1187">
                  <c:v>113.25393305559953</c:v>
                </c:pt>
                <c:pt idx="1188">
                  <c:v>113.34865388890107</c:v>
                </c:pt>
                <c:pt idx="1189">
                  <c:v>113.44296277781328</c:v>
                </c:pt>
                <c:pt idx="1190">
                  <c:v>113.53782138897313</c:v>
                </c:pt>
                <c:pt idx="1191">
                  <c:v>113.63240750001536</c:v>
                </c:pt>
                <c:pt idx="1192">
                  <c:v>113.72726638893286</c:v>
                </c:pt>
                <c:pt idx="1193">
                  <c:v>113.82157583329413</c:v>
                </c:pt>
                <c:pt idx="1194">
                  <c:v>113.91726722227203</c:v>
                </c:pt>
                <c:pt idx="1195">
                  <c:v>114.01337861114078</c:v>
                </c:pt>
                <c:pt idx="1196">
                  <c:v>114.10865583333704</c:v>
                </c:pt>
                <c:pt idx="1197">
                  <c:v>114.20365611116091</c:v>
                </c:pt>
                <c:pt idx="1198">
                  <c:v>114.29768638888994</c:v>
                </c:pt>
                <c:pt idx="1199">
                  <c:v>114.39157527777884</c:v>
                </c:pt>
                <c:pt idx="1200">
                  <c:v>114.48449000000954</c:v>
                </c:pt>
                <c:pt idx="1201">
                  <c:v>114.57796500007312</c:v>
                </c:pt>
                <c:pt idx="1202">
                  <c:v>114.66963222225507</c:v>
                </c:pt>
                <c:pt idx="1203">
                  <c:v>114.76102138896783</c:v>
                </c:pt>
                <c:pt idx="1204">
                  <c:v>114.85171361108621</c:v>
                </c:pt>
                <c:pt idx="1205">
                  <c:v>114.94310222221745</c:v>
                </c:pt>
                <c:pt idx="1206">
                  <c:v>115.03560305555662</c:v>
                </c:pt>
                <c:pt idx="1207">
                  <c:v>115.12921388891009</c:v>
                </c:pt>
                <c:pt idx="1208">
                  <c:v>115.22296722226673</c:v>
                </c:pt>
                <c:pt idx="1209">
                  <c:v>115.31726944446564</c:v>
                </c:pt>
                <c:pt idx="1210">
                  <c:v>115.41004833340645</c:v>
                </c:pt>
                <c:pt idx="1211">
                  <c:v>115.50269000000424</c:v>
                </c:pt>
                <c:pt idx="1212">
                  <c:v>115.59393666664759</c:v>
                </c:pt>
                <c:pt idx="1213">
                  <c:v>115.68463333335188</c:v>
                </c:pt>
                <c:pt idx="1214">
                  <c:v>115.77602361116145</c:v>
                </c:pt>
                <c:pt idx="1215">
                  <c:v>115.86754833340645</c:v>
                </c:pt>
                <c:pt idx="1216">
                  <c:v>115.95699305560854</c:v>
                </c:pt>
                <c:pt idx="1217">
                  <c:v>116.04754833340645</c:v>
                </c:pt>
                <c:pt idx="1218">
                  <c:v>116.13796666668522</c:v>
                </c:pt>
                <c:pt idx="1219">
                  <c:v>116.22671638892757</c:v>
                </c:pt>
                <c:pt idx="1220">
                  <c:v>116.31630277779367</c:v>
                </c:pt>
                <c:pt idx="1221">
                  <c:v>116.40741333332326</c:v>
                </c:pt>
                <c:pt idx="1222">
                  <c:v>116.49880194445451</c:v>
                </c:pt>
                <c:pt idx="1223">
                  <c:v>116.59005027784242</c:v>
                </c:pt>
                <c:pt idx="1224">
                  <c:v>116.70088444444869</c:v>
                </c:pt>
                <c:pt idx="1225">
                  <c:v>116.79449361112383</c:v>
                </c:pt>
                <c:pt idx="1226">
                  <c:v>116.88713444444868</c:v>
                </c:pt>
                <c:pt idx="1227">
                  <c:v>116.98046833336353</c:v>
                </c:pt>
                <c:pt idx="1228">
                  <c:v>117.07352416667673</c:v>
                </c:pt>
                <c:pt idx="1229">
                  <c:v>117.16435805552535</c:v>
                </c:pt>
                <c:pt idx="1230">
                  <c:v>117.25741444442008</c:v>
                </c:pt>
                <c:pt idx="1231">
                  <c:v>117.35143944448895</c:v>
                </c:pt>
                <c:pt idx="1232">
                  <c:v>117.44366277780797</c:v>
                </c:pt>
                <c:pt idx="1233">
                  <c:v>117.5361624999841</c:v>
                </c:pt>
                <c:pt idx="1234">
                  <c:v>117.62935944451226</c:v>
                </c:pt>
                <c:pt idx="1235">
                  <c:v>117.72380444447199</c:v>
                </c:pt>
                <c:pt idx="1236">
                  <c:v>117.81783027781381</c:v>
                </c:pt>
                <c:pt idx="1237">
                  <c:v>117.910051388873</c:v>
                </c:pt>
                <c:pt idx="1238">
                  <c:v>118.00366333332326</c:v>
                </c:pt>
                <c:pt idx="1239">
                  <c:v>118.09824888891644</c:v>
                </c:pt>
                <c:pt idx="1240">
                  <c:v>118.19283027781381</c:v>
                </c:pt>
                <c:pt idx="1241">
                  <c:v>118.28713833338685</c:v>
                </c:pt>
                <c:pt idx="1242">
                  <c:v>118.38088555554549</c:v>
                </c:pt>
                <c:pt idx="1243">
                  <c:v>118.47477416667674</c:v>
                </c:pt>
                <c:pt idx="1244">
                  <c:v>118.56810916668839</c:v>
                </c:pt>
                <c:pt idx="1245">
                  <c:v>118.6613055555688</c:v>
                </c:pt>
                <c:pt idx="1246">
                  <c:v>118.75644194444021</c:v>
                </c:pt>
                <c:pt idx="1247">
                  <c:v>118.84936111112435</c:v>
                </c:pt>
                <c:pt idx="1248">
                  <c:v>118.94310805559158</c:v>
                </c:pt>
                <c:pt idx="1249">
                  <c:v>119.03672055562338</c:v>
                </c:pt>
                <c:pt idx="1250">
                  <c:v>119.13047277781699</c:v>
                </c:pt>
                <c:pt idx="1251">
                  <c:v>119.22491694450379</c:v>
                </c:pt>
                <c:pt idx="1252">
                  <c:v>119.31936166670587</c:v>
                </c:pt>
                <c:pt idx="1253">
                  <c:v>119.41366500006782</c:v>
                </c:pt>
                <c:pt idx="1254">
                  <c:v>119.50769611113601</c:v>
                </c:pt>
                <c:pt idx="1255">
                  <c:v>119.6028327778313</c:v>
                </c:pt>
                <c:pt idx="1256">
                  <c:v>119.69811111112436</c:v>
                </c:pt>
                <c:pt idx="1257">
                  <c:v>119.79394472221533</c:v>
                </c:pt>
                <c:pt idx="1258">
                  <c:v>119.890054444472</c:v>
                </c:pt>
                <c:pt idx="1259">
                  <c:v>119.98658416668574</c:v>
                </c:pt>
                <c:pt idx="1260">
                  <c:v>120.08269583331214</c:v>
                </c:pt>
                <c:pt idx="1261">
                  <c:v>120.17964166667727</c:v>
                </c:pt>
                <c:pt idx="1262">
                  <c:v>120.27630777776241</c:v>
                </c:pt>
                <c:pt idx="1263">
                  <c:v>120.37242027779421</c:v>
                </c:pt>
                <c:pt idx="1264">
                  <c:v>120.46769833339586</c:v>
                </c:pt>
                <c:pt idx="1265">
                  <c:v>120.56214333335559</c:v>
                </c:pt>
                <c:pt idx="1266">
                  <c:v>120.65700055559476</c:v>
                </c:pt>
                <c:pt idx="1267">
                  <c:v>120.75172277781698</c:v>
                </c:pt>
                <c:pt idx="1268">
                  <c:v>120.84700166669157</c:v>
                </c:pt>
                <c:pt idx="1269">
                  <c:v>120.94283611112171</c:v>
                </c:pt>
                <c:pt idx="1270">
                  <c:v>121.0392250000106</c:v>
                </c:pt>
                <c:pt idx="1271">
                  <c:v>121.13450277778837</c:v>
                </c:pt>
                <c:pt idx="1272">
                  <c:v>121.22894722223282</c:v>
                </c:pt>
                <c:pt idx="1273">
                  <c:v>121.32269750005669</c:v>
                </c:pt>
                <c:pt idx="1274">
                  <c:v>121.41616916663116</c:v>
                </c:pt>
                <c:pt idx="1275">
                  <c:v>121.50964361117946</c:v>
                </c:pt>
                <c:pt idx="1276">
                  <c:v>121.60200111111006</c:v>
                </c:pt>
                <c:pt idx="1277">
                  <c:v>121.69505805552006</c:v>
                </c:pt>
                <c:pt idx="1278">
                  <c:v>121.7877008333471</c:v>
                </c:pt>
                <c:pt idx="1279">
                  <c:v>121.88172472218672</c:v>
                </c:pt>
                <c:pt idx="1280">
                  <c:v>121.97616916663117</c:v>
                </c:pt>
                <c:pt idx="1281">
                  <c:v>122.06992166671488</c:v>
                </c:pt>
                <c:pt idx="1282">
                  <c:v>122.16436611115932</c:v>
                </c:pt>
                <c:pt idx="1283">
                  <c:v>122.25770027776559</c:v>
                </c:pt>
                <c:pt idx="1284">
                  <c:v>122.35061416672336</c:v>
                </c:pt>
                <c:pt idx="1285">
                  <c:v>122.44506000002225</c:v>
                </c:pt>
                <c:pt idx="1286">
                  <c:v>122.53950583338738</c:v>
                </c:pt>
                <c:pt idx="1287">
                  <c:v>122.6339486111535</c:v>
                </c:pt>
                <c:pt idx="1288">
                  <c:v>122.72756083336141</c:v>
                </c:pt>
                <c:pt idx="1289">
                  <c:v>122.82214611113072</c:v>
                </c:pt>
                <c:pt idx="1290">
                  <c:v>122.91686833335294</c:v>
                </c:pt>
                <c:pt idx="1291">
                  <c:v>123.01214777780903</c:v>
                </c:pt>
                <c:pt idx="1292">
                  <c:v>123.10783944447836</c:v>
                </c:pt>
                <c:pt idx="1293">
                  <c:v>123.20381361107032</c:v>
                </c:pt>
                <c:pt idx="1294">
                  <c:v>123.29950388895141</c:v>
                </c:pt>
                <c:pt idx="1295">
                  <c:v>123.39506138894293</c:v>
                </c:pt>
                <c:pt idx="1296">
                  <c:v>123.49131444447571</c:v>
                </c:pt>
                <c:pt idx="1297">
                  <c:v>123.58770361118846</c:v>
                </c:pt>
                <c:pt idx="1298">
                  <c:v>123.68256111111906</c:v>
                </c:pt>
                <c:pt idx="1299">
                  <c:v>123.77756083336142</c:v>
                </c:pt>
                <c:pt idx="1300">
                  <c:v>123.87172888888253</c:v>
                </c:pt>
                <c:pt idx="1301">
                  <c:v>123.96520361118847</c:v>
                </c:pt>
                <c:pt idx="1302">
                  <c:v>124.05881555557251</c:v>
                </c:pt>
                <c:pt idx="1303">
                  <c:v>124.15298249999682</c:v>
                </c:pt>
                <c:pt idx="1304">
                  <c:v>124.24826055559848</c:v>
                </c:pt>
                <c:pt idx="1305">
                  <c:v>124.34339694453611</c:v>
                </c:pt>
                <c:pt idx="1306">
                  <c:v>124.43770472221904</c:v>
                </c:pt>
                <c:pt idx="1307">
                  <c:v>124.5321486111482</c:v>
                </c:pt>
                <c:pt idx="1308">
                  <c:v>124.62700694441796</c:v>
                </c:pt>
                <c:pt idx="1309">
                  <c:v>124.72311805552907</c:v>
                </c:pt>
                <c:pt idx="1310">
                  <c:v>124.81937083337041</c:v>
                </c:pt>
                <c:pt idx="1311">
                  <c:v>124.91645166668627</c:v>
                </c:pt>
                <c:pt idx="1312">
                  <c:v>125.0127055555582</c:v>
                </c:pt>
                <c:pt idx="1313">
                  <c:v>125.10881666666931</c:v>
                </c:pt>
                <c:pt idx="1314">
                  <c:v>125.20437194446723</c:v>
                </c:pt>
                <c:pt idx="1315">
                  <c:v>125.30062111112807</c:v>
                </c:pt>
                <c:pt idx="1316">
                  <c:v>125.39617500007152</c:v>
                </c:pt>
                <c:pt idx="1317">
                  <c:v>125.49020694441265</c:v>
                </c:pt>
                <c:pt idx="1318">
                  <c:v>125.58326277779209</c:v>
                </c:pt>
                <c:pt idx="1319">
                  <c:v>125.67604111108515</c:v>
                </c:pt>
                <c:pt idx="1320">
                  <c:v>125.76798416667515</c:v>
                </c:pt>
                <c:pt idx="1321">
                  <c:v>125.85909583330154</c:v>
                </c:pt>
                <c:pt idx="1322">
                  <c:v>125.95076277779208</c:v>
                </c:pt>
                <c:pt idx="1323">
                  <c:v>126.04312083337042</c:v>
                </c:pt>
                <c:pt idx="1324">
                  <c:v>126.13604138897524</c:v>
                </c:pt>
                <c:pt idx="1325">
                  <c:v>126.22854055556986</c:v>
                </c:pt>
                <c:pt idx="1326">
                  <c:v>126.3403438889318</c:v>
                </c:pt>
                <c:pt idx="1327">
                  <c:v>126.43270805564191</c:v>
                </c:pt>
                <c:pt idx="1328">
                  <c:v>126.52353999998834</c:v>
                </c:pt>
                <c:pt idx="1329">
                  <c:v>126.61493111113707</c:v>
                </c:pt>
                <c:pt idx="1330">
                  <c:v>126.70701222221057</c:v>
                </c:pt>
                <c:pt idx="1331">
                  <c:v>126.79756777776612</c:v>
                </c:pt>
                <c:pt idx="1332">
                  <c:v>126.88923444443279</c:v>
                </c:pt>
                <c:pt idx="1333">
                  <c:v>126.97993111113708</c:v>
                </c:pt>
                <c:pt idx="1334">
                  <c:v>127.0717327778207</c:v>
                </c:pt>
                <c:pt idx="1335">
                  <c:v>127.16395694447888</c:v>
                </c:pt>
                <c:pt idx="1336">
                  <c:v>127.25645722223653</c:v>
                </c:pt>
                <c:pt idx="1337">
                  <c:v>127.34979111108515</c:v>
                </c:pt>
                <c:pt idx="1338">
                  <c:v>127.44312444441849</c:v>
                </c:pt>
                <c:pt idx="1339">
                  <c:v>127.5372916667329</c:v>
                </c:pt>
                <c:pt idx="1340">
                  <c:v>127.62993222223388</c:v>
                </c:pt>
                <c:pt idx="1341">
                  <c:v>127.72243305557303</c:v>
                </c:pt>
                <c:pt idx="1342">
                  <c:v>127.8150691666868</c:v>
                </c:pt>
                <c:pt idx="1343">
                  <c:v>127.90840166668097</c:v>
                </c:pt>
                <c:pt idx="1344">
                  <c:v>128.00048777778943</c:v>
                </c:pt>
                <c:pt idx="1345">
                  <c:v>128.09271222220528</c:v>
                </c:pt>
                <c:pt idx="1346">
                  <c:v>128.18479166673291</c:v>
                </c:pt>
                <c:pt idx="1347">
                  <c:v>128.27632166670429</c:v>
                </c:pt>
                <c:pt idx="1348">
                  <c:v>128.36743222223387</c:v>
                </c:pt>
                <c:pt idx="1349">
                  <c:v>128.4588216667043</c:v>
                </c:pt>
                <c:pt idx="1350">
                  <c:v>128.54979138890903</c:v>
                </c:pt>
                <c:pt idx="1351">
                  <c:v>128.64090305560165</c:v>
                </c:pt>
                <c:pt idx="1352">
                  <c:v>128.73243416666983</c:v>
                </c:pt>
                <c:pt idx="1353">
                  <c:v>128.82396000001165</c:v>
                </c:pt>
                <c:pt idx="1354">
                  <c:v>128.91660138891802</c:v>
                </c:pt>
                <c:pt idx="1355">
                  <c:v>129.00979277782969</c:v>
                </c:pt>
                <c:pt idx="1356">
                  <c:v>129.10312611116302</c:v>
                </c:pt>
                <c:pt idx="1357">
                  <c:v>129.19660138891803</c:v>
                </c:pt>
                <c:pt idx="1358">
                  <c:v>129.29062777777514</c:v>
                </c:pt>
                <c:pt idx="1359">
                  <c:v>129.38340416669845</c:v>
                </c:pt>
                <c:pt idx="1360">
                  <c:v>129.47590500003761</c:v>
                </c:pt>
                <c:pt idx="1361">
                  <c:v>129.5697950000233</c:v>
                </c:pt>
                <c:pt idx="1362">
                  <c:v>129.6642391667101</c:v>
                </c:pt>
                <c:pt idx="1363">
                  <c:v>129.75951638890638</c:v>
                </c:pt>
                <c:pt idx="1364">
                  <c:v>129.85549194448524</c:v>
                </c:pt>
                <c:pt idx="1365">
                  <c:v>129.9504916667276</c:v>
                </c:pt>
                <c:pt idx="1366">
                  <c:v>130.04438027779261</c:v>
                </c:pt>
                <c:pt idx="1367">
                  <c:v>130.13840472221375</c:v>
                </c:pt>
                <c:pt idx="1368">
                  <c:v>130.2329916667276</c:v>
                </c:pt>
                <c:pt idx="1369">
                  <c:v>130.3286827778154</c:v>
                </c:pt>
                <c:pt idx="1370">
                  <c:v>130.42479527778096</c:v>
                </c:pt>
                <c:pt idx="1371">
                  <c:v>130.51966083334551</c:v>
                </c:pt>
                <c:pt idx="1372">
                  <c:v>130.61410388893552</c:v>
                </c:pt>
                <c:pt idx="1373">
                  <c:v>130.70785138885179</c:v>
                </c:pt>
                <c:pt idx="1374">
                  <c:v>130.80090722229747</c:v>
                </c:pt>
                <c:pt idx="1375">
                  <c:v>130.89466027776399</c:v>
                </c:pt>
                <c:pt idx="1376">
                  <c:v>130.98924027774069</c:v>
                </c:pt>
                <c:pt idx="1377">
                  <c:v>131.08299305558205</c:v>
                </c:pt>
                <c:pt idx="1378">
                  <c:v>131.17716027776399</c:v>
                </c:pt>
                <c:pt idx="1379">
                  <c:v>131.27229722228316</c:v>
                </c:pt>
                <c:pt idx="1380">
                  <c:v>131.36701916674772</c:v>
                </c:pt>
                <c:pt idx="1381">
                  <c:v>131.46049333333968</c:v>
                </c:pt>
                <c:pt idx="1382">
                  <c:v>131.55340916666719</c:v>
                </c:pt>
                <c:pt idx="1383">
                  <c:v>131.64604944447677</c:v>
                </c:pt>
                <c:pt idx="1384">
                  <c:v>131.7389644444651</c:v>
                </c:pt>
                <c:pt idx="1385">
                  <c:v>131.83118638892969</c:v>
                </c:pt>
                <c:pt idx="1386">
                  <c:v>131.92452000002066</c:v>
                </c:pt>
                <c:pt idx="1387">
                  <c:v>132.01854999999205</c:v>
                </c:pt>
                <c:pt idx="1388">
                  <c:v>132.11257500006093</c:v>
                </c:pt>
                <c:pt idx="1389">
                  <c:v>132.20716138892703</c:v>
                </c:pt>
                <c:pt idx="1390">
                  <c:v>132.3014644444651</c:v>
                </c:pt>
                <c:pt idx="1391">
                  <c:v>132.39507666667302</c:v>
                </c:pt>
                <c:pt idx="1392">
                  <c:v>132.48702083335982</c:v>
                </c:pt>
                <c:pt idx="1393">
                  <c:v>132.57910611112914</c:v>
                </c:pt>
                <c:pt idx="1394">
                  <c:v>132.67063333332538</c:v>
                </c:pt>
                <c:pt idx="1395">
                  <c:v>132.76118833336565</c:v>
                </c:pt>
                <c:pt idx="1396">
                  <c:v>132.84938527782759</c:v>
                </c:pt>
                <c:pt idx="1397">
                  <c:v>132.937021666699</c:v>
                </c:pt>
                <c:pt idx="1398">
                  <c:v>133.02563250005244</c:v>
                </c:pt>
                <c:pt idx="1399">
                  <c:v>133.11646694441637</c:v>
                </c:pt>
                <c:pt idx="1400">
                  <c:v>133.20827500005564</c:v>
                </c:pt>
                <c:pt idx="1401">
                  <c:v>133.30202222221428</c:v>
                </c:pt>
                <c:pt idx="1402">
                  <c:v>133.39646666665871</c:v>
                </c:pt>
                <c:pt idx="1403">
                  <c:v>133.4895227777958</c:v>
                </c:pt>
                <c:pt idx="1404">
                  <c:v>133.58091222219997</c:v>
                </c:pt>
                <c:pt idx="1405">
                  <c:v>133.67202361120118</c:v>
                </c:pt>
                <c:pt idx="1406">
                  <c:v>133.76368888888095</c:v>
                </c:pt>
                <c:pt idx="1407">
                  <c:v>133.85618944446244</c:v>
                </c:pt>
                <c:pt idx="1408">
                  <c:v>133.94883111112648</c:v>
                </c:pt>
                <c:pt idx="1409">
                  <c:v>134.04244249999522</c:v>
                </c:pt>
                <c:pt idx="1410">
                  <c:v>134.13480083333121</c:v>
                </c:pt>
                <c:pt idx="1411">
                  <c:v>134.22757944451439</c:v>
                </c:pt>
                <c:pt idx="1412">
                  <c:v>134.32133250004716</c:v>
                </c:pt>
                <c:pt idx="1413">
                  <c:v>134.41480194449426</c:v>
                </c:pt>
                <c:pt idx="1414">
                  <c:v>134.50827611115244</c:v>
                </c:pt>
                <c:pt idx="1415">
                  <c:v>134.60188722226354</c:v>
                </c:pt>
                <c:pt idx="1416">
                  <c:v>134.69661166667939</c:v>
                </c:pt>
                <c:pt idx="1417">
                  <c:v>134.7918880556027</c:v>
                </c:pt>
                <c:pt idx="1418">
                  <c:v>134.8874433333344</c:v>
                </c:pt>
                <c:pt idx="1419">
                  <c:v>134.98216638889576</c:v>
                </c:pt>
                <c:pt idx="1420">
                  <c:v>135.07785805556509</c:v>
                </c:pt>
                <c:pt idx="1421">
                  <c:v>135.17355555554232</c:v>
                </c:pt>
                <c:pt idx="1422">
                  <c:v>135.26924722227784</c:v>
                </c:pt>
                <c:pt idx="1423">
                  <c:v>135.36466666665342</c:v>
                </c:pt>
                <c:pt idx="1424">
                  <c:v>135.46091416670217</c:v>
                </c:pt>
                <c:pt idx="1425">
                  <c:v>135.55716722223494</c:v>
                </c:pt>
                <c:pt idx="1426">
                  <c:v>135.65313694450592</c:v>
                </c:pt>
                <c:pt idx="1427">
                  <c:v>135.74841527779898</c:v>
                </c:pt>
                <c:pt idx="1428">
                  <c:v>135.86244555559423</c:v>
                </c:pt>
                <c:pt idx="1429">
                  <c:v>135.95939138889312</c:v>
                </c:pt>
                <c:pt idx="1430">
                  <c:v>136.05508138895036</c:v>
                </c:pt>
                <c:pt idx="1431">
                  <c:v>136.15174972222911</c:v>
                </c:pt>
                <c:pt idx="1432">
                  <c:v>136.24869416667354</c:v>
                </c:pt>
                <c:pt idx="1433">
                  <c:v>136.34536111109787</c:v>
                </c:pt>
                <c:pt idx="1434">
                  <c:v>136.4407805556059</c:v>
                </c:pt>
                <c:pt idx="1435">
                  <c:v>136.5363363889191</c:v>
                </c:pt>
                <c:pt idx="1436">
                  <c:v>136.63244611117574</c:v>
                </c:pt>
                <c:pt idx="1437">
                  <c:v>136.72827972226673</c:v>
                </c:pt>
                <c:pt idx="1438">
                  <c:v>136.8230022222466</c:v>
                </c:pt>
                <c:pt idx="1439">
                  <c:v>136.9175827778048</c:v>
                </c:pt>
                <c:pt idx="1440">
                  <c:v>137.01383666667672</c:v>
                </c:pt>
                <c:pt idx="1441">
                  <c:v>137.10952861110368</c:v>
                </c:pt>
                <c:pt idx="1442">
                  <c:v>137.20467027783394</c:v>
                </c:pt>
                <c:pt idx="1443">
                  <c:v>137.30022416671116</c:v>
                </c:pt>
                <c:pt idx="1444">
                  <c:v>137.39480722228686</c:v>
                </c:pt>
                <c:pt idx="1445">
                  <c:v>137.48841777781647</c:v>
                </c:pt>
                <c:pt idx="1446">
                  <c:v>137.58230611112381</c:v>
                </c:pt>
                <c:pt idx="1447">
                  <c:v>137.67619611117576</c:v>
                </c:pt>
                <c:pt idx="1448">
                  <c:v>137.77050500002173</c:v>
                </c:pt>
                <c:pt idx="1449">
                  <c:v>137.86300416668257</c:v>
                </c:pt>
                <c:pt idx="1450">
                  <c:v>137.95661416669688</c:v>
                </c:pt>
                <c:pt idx="1451">
                  <c:v>138.05036333335769</c:v>
                </c:pt>
                <c:pt idx="1452">
                  <c:v>138.14383916669422</c:v>
                </c:pt>
                <c:pt idx="1453">
                  <c:v>138.23758527782229</c:v>
                </c:pt>
                <c:pt idx="1454">
                  <c:v>138.33133750001591</c:v>
                </c:pt>
                <c:pt idx="1455">
                  <c:v>138.42606055557727</c:v>
                </c:pt>
                <c:pt idx="1456">
                  <c:v>138.52008527782229</c:v>
                </c:pt>
                <c:pt idx="1457">
                  <c:v>138.61356111109257</c:v>
                </c:pt>
                <c:pt idx="1458">
                  <c:v>138.70661611113283</c:v>
                </c:pt>
                <c:pt idx="1459">
                  <c:v>138.7988386111127</c:v>
                </c:pt>
                <c:pt idx="1460">
                  <c:v>138.89106138891643</c:v>
                </c:pt>
                <c:pt idx="1461">
                  <c:v>138.98467250002756</c:v>
                </c:pt>
                <c:pt idx="1462">
                  <c:v>139.07856194449795</c:v>
                </c:pt>
                <c:pt idx="1463">
                  <c:v>139.17300638894241</c:v>
                </c:pt>
                <c:pt idx="1464">
                  <c:v>139.26869805554549</c:v>
                </c:pt>
                <c:pt idx="1465">
                  <c:v>139.36439722226726</c:v>
                </c:pt>
                <c:pt idx="1466">
                  <c:v>139.45828500005933</c:v>
                </c:pt>
                <c:pt idx="1467">
                  <c:v>139.55231027781963</c:v>
                </c:pt>
                <c:pt idx="1468">
                  <c:v>139.647451666726</c:v>
                </c:pt>
                <c:pt idx="1469">
                  <c:v>139.74189694450962</c:v>
                </c:pt>
                <c:pt idx="1470">
                  <c:v>139.83661777781117</c:v>
                </c:pt>
                <c:pt idx="1471">
                  <c:v>139.93134027779104</c:v>
                </c:pt>
                <c:pt idx="1472">
                  <c:v>140.02564388891062</c:v>
                </c:pt>
                <c:pt idx="1473">
                  <c:v>140.12036472221214</c:v>
                </c:pt>
                <c:pt idx="1474">
                  <c:v>140.2150894445181</c:v>
                </c:pt>
                <c:pt idx="1475">
                  <c:v>140.31036805563502</c:v>
                </c:pt>
                <c:pt idx="1476">
                  <c:v>140.40495361109575</c:v>
                </c:pt>
                <c:pt idx="1477">
                  <c:v>140.49884222222698</c:v>
                </c:pt>
                <c:pt idx="1478">
                  <c:v>140.59203416672017</c:v>
                </c:pt>
                <c:pt idx="1479">
                  <c:v>140.6866216666831</c:v>
                </c:pt>
                <c:pt idx="1480">
                  <c:v>140.78106555554601</c:v>
                </c:pt>
                <c:pt idx="1481">
                  <c:v>140.87689888887934</c:v>
                </c:pt>
                <c:pt idx="1482">
                  <c:v>140.97342333336672</c:v>
                </c:pt>
                <c:pt idx="1483">
                  <c:v>141.06953416672019</c:v>
                </c:pt>
                <c:pt idx="1484">
                  <c:v>141.16578722225296</c:v>
                </c:pt>
                <c:pt idx="1485">
                  <c:v>141.26189888887936</c:v>
                </c:pt>
                <c:pt idx="1486">
                  <c:v>141.35828888886505</c:v>
                </c:pt>
                <c:pt idx="1487">
                  <c:v>141.4541202777624</c:v>
                </c:pt>
                <c:pt idx="1488">
                  <c:v>141.55036833339267</c:v>
                </c:pt>
                <c:pt idx="1489">
                  <c:v>141.64606611112754</c:v>
                </c:pt>
                <c:pt idx="1490">
                  <c:v>141.7406463889281</c:v>
                </c:pt>
                <c:pt idx="1491">
                  <c:v>141.83509138888783</c:v>
                </c:pt>
                <c:pt idx="1492">
                  <c:v>141.92912194444074</c:v>
                </c:pt>
                <c:pt idx="1493">
                  <c:v>142.02203638891379</c:v>
                </c:pt>
                <c:pt idx="1494">
                  <c:v>142.11703638891379</c:v>
                </c:pt>
                <c:pt idx="1495">
                  <c:v>142.21231472227308</c:v>
                </c:pt>
                <c:pt idx="1496">
                  <c:v>142.30787083334394</c:v>
                </c:pt>
                <c:pt idx="1497">
                  <c:v>142.40440055562391</c:v>
                </c:pt>
                <c:pt idx="1498">
                  <c:v>142.5007894445128</c:v>
                </c:pt>
                <c:pt idx="1499">
                  <c:v>142.59731555554603</c:v>
                </c:pt>
                <c:pt idx="1500">
                  <c:v>142.69453833334975</c:v>
                </c:pt>
                <c:pt idx="1501">
                  <c:v>142.79009305556616</c:v>
                </c:pt>
                <c:pt idx="1502">
                  <c:v>142.88537083334393</c:v>
                </c:pt>
                <c:pt idx="1503">
                  <c:v>142.98051194449266</c:v>
                </c:pt>
                <c:pt idx="1504">
                  <c:v>143.07467833340169</c:v>
                </c:pt>
                <c:pt idx="1505">
                  <c:v>143.16842722223865</c:v>
                </c:pt>
                <c:pt idx="1506">
                  <c:v>143.26190277781751</c:v>
                </c:pt>
                <c:pt idx="1507">
                  <c:v>143.35551500002543</c:v>
                </c:pt>
                <c:pt idx="1508">
                  <c:v>143.44968000001379</c:v>
                </c:pt>
                <c:pt idx="1509">
                  <c:v>143.54245833337308</c:v>
                </c:pt>
                <c:pt idx="1510">
                  <c:v>143.63564916663699</c:v>
                </c:pt>
                <c:pt idx="1511">
                  <c:v>143.72718083335295</c:v>
                </c:pt>
                <c:pt idx="1512">
                  <c:v>143.81940416667197</c:v>
                </c:pt>
                <c:pt idx="1513">
                  <c:v>143.912595277826</c:v>
                </c:pt>
                <c:pt idx="1514">
                  <c:v>144.00620416667726</c:v>
                </c:pt>
                <c:pt idx="1515">
                  <c:v>144.09940333333282</c:v>
                </c:pt>
                <c:pt idx="1516">
                  <c:v>144.1923180555635</c:v>
                </c:pt>
                <c:pt idx="1517">
                  <c:v>144.2856511111392</c:v>
                </c:pt>
                <c:pt idx="1518">
                  <c:v>144.37898500005403</c:v>
                </c:pt>
                <c:pt idx="1519">
                  <c:v>144.47412666665184</c:v>
                </c:pt>
                <c:pt idx="1520">
                  <c:v>144.56912583337891</c:v>
                </c:pt>
                <c:pt idx="1521">
                  <c:v>144.66273750000531</c:v>
                </c:pt>
                <c:pt idx="1522">
                  <c:v>144.75648694442378</c:v>
                </c:pt>
                <c:pt idx="1523">
                  <c:v>144.85176305558946</c:v>
                </c:pt>
                <c:pt idx="1524">
                  <c:v>144.94773888892598</c:v>
                </c:pt>
                <c:pt idx="1525">
                  <c:v>145.04523888892598</c:v>
                </c:pt>
                <c:pt idx="1526">
                  <c:v>145.14245944446986</c:v>
                </c:pt>
                <c:pt idx="1527">
                  <c:v>145.24023694449002</c:v>
                </c:pt>
                <c:pt idx="1528">
                  <c:v>145.33773888892597</c:v>
                </c:pt>
                <c:pt idx="1529">
                  <c:v>145.43426444444393</c:v>
                </c:pt>
                <c:pt idx="1530">
                  <c:v>145.54968277778892</c:v>
                </c:pt>
                <c:pt idx="1531">
                  <c:v>145.6445416667064</c:v>
                </c:pt>
                <c:pt idx="1532">
                  <c:v>145.74037500003973</c:v>
                </c:pt>
                <c:pt idx="1533">
                  <c:v>145.83593083335293</c:v>
                </c:pt>
                <c:pt idx="1534">
                  <c:v>145.93107277784082</c:v>
                </c:pt>
                <c:pt idx="1535">
                  <c:v>146.02718388895192</c:v>
                </c:pt>
                <c:pt idx="1536">
                  <c:v>146.12370972222752</c:v>
                </c:pt>
                <c:pt idx="1537">
                  <c:v>146.22024055560431</c:v>
                </c:pt>
                <c:pt idx="1538">
                  <c:v>146.31718472222488</c:v>
                </c:pt>
                <c:pt idx="1539">
                  <c:v>146.41440722227097</c:v>
                </c:pt>
                <c:pt idx="1540">
                  <c:v>146.51204249997934</c:v>
                </c:pt>
                <c:pt idx="1541">
                  <c:v>146.60843361112808</c:v>
                </c:pt>
                <c:pt idx="1542">
                  <c:v>146.70565666668944</c:v>
                </c:pt>
                <c:pt idx="1543">
                  <c:v>146.80135333332751</c:v>
                </c:pt>
                <c:pt idx="1544">
                  <c:v>146.89648944450749</c:v>
                </c:pt>
                <c:pt idx="1545">
                  <c:v>146.99204305556086</c:v>
                </c:pt>
                <c:pt idx="1546">
                  <c:v>147.08718611114554</c:v>
                </c:pt>
                <c:pt idx="1547">
                  <c:v>147.18259972227943</c:v>
                </c:pt>
                <c:pt idx="1548">
                  <c:v>147.27732277784082</c:v>
                </c:pt>
                <c:pt idx="1549">
                  <c:v>147.37204611115985</c:v>
                </c:pt>
                <c:pt idx="1550">
                  <c:v>147.46621277782651</c:v>
                </c:pt>
                <c:pt idx="1551">
                  <c:v>147.56065694451331</c:v>
                </c:pt>
                <c:pt idx="1552">
                  <c:v>147.65454527782069</c:v>
                </c:pt>
                <c:pt idx="1553">
                  <c:v>147.74871222224502</c:v>
                </c:pt>
                <c:pt idx="1554">
                  <c:v>147.8427436112033</c:v>
                </c:pt>
                <c:pt idx="1555">
                  <c:v>147.93663111110527</c:v>
                </c:pt>
                <c:pt idx="1556">
                  <c:v>148.03065722227097</c:v>
                </c:pt>
                <c:pt idx="1557">
                  <c:v>148.12579833335346</c:v>
                </c:pt>
                <c:pt idx="1558">
                  <c:v>148.2199663889408</c:v>
                </c:pt>
                <c:pt idx="1559">
                  <c:v>148.31399027784664</c:v>
                </c:pt>
                <c:pt idx="1560">
                  <c:v>148.40732444445291</c:v>
                </c:pt>
                <c:pt idx="1561">
                  <c:v>148.50052083333333</c:v>
                </c:pt>
                <c:pt idx="1562">
                  <c:v>148.59413194444446</c:v>
                </c:pt>
                <c:pt idx="1563">
                  <c:v>148.68815666668945</c:v>
                </c:pt>
                <c:pt idx="1564">
                  <c:v>148.783022222254</c:v>
                </c:pt>
                <c:pt idx="1565">
                  <c:v>148.87774555557303</c:v>
                </c:pt>
                <c:pt idx="1566">
                  <c:v>148.9727436112033</c:v>
                </c:pt>
                <c:pt idx="1567">
                  <c:v>149.06676888889737</c:v>
                </c:pt>
                <c:pt idx="1568">
                  <c:v>149.16121416668096</c:v>
                </c:pt>
                <c:pt idx="1569">
                  <c:v>149.25565972222222</c:v>
                </c:pt>
                <c:pt idx="1570">
                  <c:v>149.34954861111112</c:v>
                </c:pt>
                <c:pt idx="1571">
                  <c:v>149.44524500005775</c:v>
                </c:pt>
                <c:pt idx="1572">
                  <c:v>149.54107972224554</c:v>
                </c:pt>
                <c:pt idx="1573">
                  <c:v>149.63552250001166</c:v>
                </c:pt>
                <c:pt idx="1574">
                  <c:v>149.72982666664655</c:v>
                </c:pt>
                <c:pt idx="1575">
                  <c:v>149.82399361107085</c:v>
                </c:pt>
                <c:pt idx="1576">
                  <c:v>149.91830194446774</c:v>
                </c:pt>
                <c:pt idx="1577">
                  <c:v>150.01288305560749</c:v>
                </c:pt>
                <c:pt idx="1578">
                  <c:v>150.10899416671859</c:v>
                </c:pt>
                <c:pt idx="1579">
                  <c:v>150.20538305560748</c:v>
                </c:pt>
                <c:pt idx="1580">
                  <c:v>150.30205027785567</c:v>
                </c:pt>
                <c:pt idx="1581">
                  <c:v>150.39774777776665</c:v>
                </c:pt>
                <c:pt idx="1582">
                  <c:v>150.49343972225984</c:v>
                </c:pt>
                <c:pt idx="1583">
                  <c:v>150.58857972224553</c:v>
                </c:pt>
                <c:pt idx="1584">
                  <c:v>150.68274750000901</c:v>
                </c:pt>
                <c:pt idx="1585">
                  <c:v>150.7767725000779</c:v>
                </c:pt>
                <c:pt idx="1586">
                  <c:v>150.87093888892068</c:v>
                </c:pt>
                <c:pt idx="1587">
                  <c:v>150.96413583331639</c:v>
                </c:pt>
                <c:pt idx="1588">
                  <c:v>151.05774694442749</c:v>
                </c:pt>
                <c:pt idx="1589">
                  <c:v>151.15177194449637</c:v>
                </c:pt>
                <c:pt idx="1590">
                  <c:v>151.24552611112594</c:v>
                </c:pt>
                <c:pt idx="1591">
                  <c:v>151.34010777778096</c:v>
                </c:pt>
                <c:pt idx="1592">
                  <c:v>151.43302666664124</c:v>
                </c:pt>
                <c:pt idx="1593">
                  <c:v>151.52760722226566</c:v>
                </c:pt>
                <c:pt idx="1594">
                  <c:v>151.6226069444418</c:v>
                </c:pt>
                <c:pt idx="1595">
                  <c:v>151.71844083335665</c:v>
                </c:pt>
                <c:pt idx="1596">
                  <c:v>151.81274916668733</c:v>
                </c:pt>
                <c:pt idx="1597">
                  <c:v>151.90775027785037</c:v>
                </c:pt>
                <c:pt idx="1598">
                  <c:v>152.00302722228898</c:v>
                </c:pt>
                <c:pt idx="1599">
                  <c:v>152.09733111109998</c:v>
                </c:pt>
                <c:pt idx="1600">
                  <c:v>152.19122111108567</c:v>
                </c:pt>
                <c:pt idx="1601">
                  <c:v>152.28608305560218</c:v>
                </c:pt>
                <c:pt idx="1602">
                  <c:v>152.38094138893817</c:v>
                </c:pt>
                <c:pt idx="1603">
                  <c:v>152.47566333333651</c:v>
                </c:pt>
                <c:pt idx="1604">
                  <c:v>152.56983138885764</c:v>
                </c:pt>
                <c:pt idx="1605">
                  <c:v>152.66302777780427</c:v>
                </c:pt>
                <c:pt idx="1606">
                  <c:v>152.75649861110583</c:v>
                </c:pt>
                <c:pt idx="1607">
                  <c:v>152.85066611117787</c:v>
                </c:pt>
                <c:pt idx="1608">
                  <c:v>152.94358444445663</c:v>
                </c:pt>
                <c:pt idx="1609">
                  <c:v>153.0373325000869</c:v>
                </c:pt>
                <c:pt idx="1610">
                  <c:v>153.1302511111233</c:v>
                </c:pt>
                <c:pt idx="1611">
                  <c:v>153.22413916673926</c:v>
                </c:pt>
                <c:pt idx="1612">
                  <c:v>153.31844444447094</c:v>
                </c:pt>
                <c:pt idx="1613">
                  <c:v>153.41427666664123</c:v>
                </c:pt>
                <c:pt idx="1614">
                  <c:v>153.51052916665873</c:v>
                </c:pt>
                <c:pt idx="1615">
                  <c:v>153.60622138897577</c:v>
                </c:pt>
                <c:pt idx="1616">
                  <c:v>153.70094388895563</c:v>
                </c:pt>
                <c:pt idx="1617">
                  <c:v>153.79677722228897</c:v>
                </c:pt>
                <c:pt idx="1618">
                  <c:v>153.89136333333121</c:v>
                </c:pt>
                <c:pt idx="1619">
                  <c:v>153.984698055519</c:v>
                </c:pt>
                <c:pt idx="1620">
                  <c:v>154.07691999998357</c:v>
                </c:pt>
                <c:pt idx="1621">
                  <c:v>154.17011277781592</c:v>
                </c:pt>
                <c:pt idx="1622">
                  <c:v>154.26261277781592</c:v>
                </c:pt>
                <c:pt idx="1623">
                  <c:v>154.35747555553914</c:v>
                </c:pt>
                <c:pt idx="1624">
                  <c:v>154.45261222223442</c:v>
                </c:pt>
                <c:pt idx="1625">
                  <c:v>154.54775305555927</c:v>
                </c:pt>
                <c:pt idx="1626">
                  <c:v>154.64303194450008</c:v>
                </c:pt>
                <c:pt idx="1627">
                  <c:v>154.73775361107457</c:v>
                </c:pt>
                <c:pt idx="1628">
                  <c:v>154.83150222222011</c:v>
                </c:pt>
                <c:pt idx="1629">
                  <c:v>154.92427888890109</c:v>
                </c:pt>
                <c:pt idx="1630">
                  <c:v>155.01761361108885</c:v>
                </c:pt>
                <c:pt idx="1631">
                  <c:v>155.1117805555794</c:v>
                </c:pt>
                <c:pt idx="1632">
                  <c:v>155.22539166669051</c:v>
                </c:pt>
                <c:pt idx="1633">
                  <c:v>155.31831111113232</c:v>
                </c:pt>
                <c:pt idx="1634">
                  <c:v>155.41386694444552</c:v>
                </c:pt>
                <c:pt idx="1635">
                  <c:v>155.50983722229799</c:v>
                </c:pt>
                <c:pt idx="1636">
                  <c:v>155.60650166670482</c:v>
                </c:pt>
                <c:pt idx="1637">
                  <c:v>155.70289250002966</c:v>
                </c:pt>
                <c:pt idx="1638">
                  <c:v>155.79983555555344</c:v>
                </c:pt>
                <c:pt idx="1639">
                  <c:v>155.89566916664441</c:v>
                </c:pt>
                <c:pt idx="1640">
                  <c:v>155.99317027780745</c:v>
                </c:pt>
                <c:pt idx="1641">
                  <c:v>156.09039277785354</c:v>
                </c:pt>
                <c:pt idx="1642">
                  <c:v>156.18761472225188</c:v>
                </c:pt>
                <c:pt idx="1643">
                  <c:v>156.28608972224924</c:v>
                </c:pt>
                <c:pt idx="1644">
                  <c:v>156.38400333331691</c:v>
                </c:pt>
                <c:pt idx="1645">
                  <c:v>156.48178138891856</c:v>
                </c:pt>
                <c:pt idx="1646">
                  <c:v>156.58039388895034</c:v>
                </c:pt>
                <c:pt idx="1647">
                  <c:v>156.677894166708</c:v>
                </c:pt>
                <c:pt idx="1648">
                  <c:v>156.7752558333344</c:v>
                </c:pt>
                <c:pt idx="1649">
                  <c:v>156.8731711111466</c:v>
                </c:pt>
                <c:pt idx="1650">
                  <c:v>156.96942583342394</c:v>
                </c:pt>
                <c:pt idx="1651">
                  <c:v>157.06581444442273</c:v>
                </c:pt>
                <c:pt idx="1652">
                  <c:v>157.16233944449161</c:v>
                </c:pt>
                <c:pt idx="1653">
                  <c:v>157.25817194448578</c:v>
                </c:pt>
                <c:pt idx="1654">
                  <c:v>157.3541452778048</c:v>
                </c:pt>
                <c:pt idx="1655">
                  <c:v>157.45067277782493</c:v>
                </c:pt>
                <c:pt idx="1656">
                  <c:v>157.54803611112965</c:v>
                </c:pt>
                <c:pt idx="1657">
                  <c:v>157.64511638893021</c:v>
                </c:pt>
                <c:pt idx="1658">
                  <c:v>157.74178277783923</c:v>
                </c:pt>
                <c:pt idx="1659">
                  <c:v>157.83775944451492</c:v>
                </c:pt>
                <c:pt idx="1660">
                  <c:v>157.93276055561171</c:v>
                </c:pt>
                <c:pt idx="1661">
                  <c:v>158.02748250001008</c:v>
                </c:pt>
                <c:pt idx="1662">
                  <c:v>158.12289611114397</c:v>
                </c:pt>
                <c:pt idx="1663">
                  <c:v>158.21914666665924</c:v>
                </c:pt>
                <c:pt idx="1664">
                  <c:v>158.31498194449478</c:v>
                </c:pt>
                <c:pt idx="1665">
                  <c:v>158.41011944446299</c:v>
                </c:pt>
                <c:pt idx="1666">
                  <c:v>158.50623055557409</c:v>
                </c:pt>
                <c:pt idx="1667">
                  <c:v>158.60248333334923</c:v>
                </c:pt>
                <c:pt idx="1668">
                  <c:v>158.69915027783978</c:v>
                </c:pt>
                <c:pt idx="1669">
                  <c:v>158.79720555557145</c:v>
                </c:pt>
                <c:pt idx="1670">
                  <c:v>158.89442805561754</c:v>
                </c:pt>
                <c:pt idx="1671">
                  <c:v>158.99317583329147</c:v>
                </c:pt>
                <c:pt idx="1672">
                  <c:v>159.09081583334341</c:v>
                </c:pt>
                <c:pt idx="1673">
                  <c:v>159.18692861113283</c:v>
                </c:pt>
                <c:pt idx="1674">
                  <c:v>159.28442833337519</c:v>
                </c:pt>
                <c:pt idx="1675">
                  <c:v>159.38165027783975</c:v>
                </c:pt>
                <c:pt idx="1676">
                  <c:v>159.47873194449477</c:v>
                </c:pt>
                <c:pt idx="1677">
                  <c:v>159.57665083335505</c:v>
                </c:pt>
                <c:pt idx="1678">
                  <c:v>159.6741522222095</c:v>
                </c:pt>
                <c:pt idx="1679">
                  <c:v>159.77067750003602</c:v>
                </c:pt>
                <c:pt idx="1680">
                  <c:v>159.86595527781381</c:v>
                </c:pt>
                <c:pt idx="1681">
                  <c:v>159.9622063889106</c:v>
                </c:pt>
                <c:pt idx="1682">
                  <c:v>160.05901027785407</c:v>
                </c:pt>
                <c:pt idx="1683">
                  <c:v>160.15678777780798</c:v>
                </c:pt>
                <c:pt idx="1684">
                  <c:v>160.25470750000741</c:v>
                </c:pt>
                <c:pt idx="1685">
                  <c:v>160.35165194445187</c:v>
                </c:pt>
                <c:pt idx="1686">
                  <c:v>160.44678777780797</c:v>
                </c:pt>
                <c:pt idx="1687">
                  <c:v>160.54123222225243</c:v>
                </c:pt>
                <c:pt idx="1688">
                  <c:v>160.63595611115298</c:v>
                </c:pt>
                <c:pt idx="1689">
                  <c:v>160.73040166669421</c:v>
                </c:pt>
                <c:pt idx="1690">
                  <c:v>160.82484555555715</c:v>
                </c:pt>
                <c:pt idx="1691">
                  <c:v>160.91928916666242</c:v>
                </c:pt>
                <c:pt idx="1692">
                  <c:v>161.01262388891644</c:v>
                </c:pt>
                <c:pt idx="1693">
                  <c:v>161.10595666666825</c:v>
                </c:pt>
                <c:pt idx="1694">
                  <c:v>161.19804222226142</c:v>
                </c:pt>
                <c:pt idx="1695">
                  <c:v>161.29123361110686</c:v>
                </c:pt>
                <c:pt idx="1696">
                  <c:v>161.38734444446033</c:v>
                </c:pt>
                <c:pt idx="1697">
                  <c:v>161.48262249999576</c:v>
                </c:pt>
                <c:pt idx="1698">
                  <c:v>161.57817888889048</c:v>
                </c:pt>
                <c:pt idx="1699">
                  <c:v>161.67318055556879</c:v>
                </c:pt>
                <c:pt idx="1700">
                  <c:v>161.76859861115614</c:v>
                </c:pt>
                <c:pt idx="1701">
                  <c:v>161.86429194443755</c:v>
                </c:pt>
                <c:pt idx="1702">
                  <c:v>161.95956916663383</c:v>
                </c:pt>
                <c:pt idx="1703">
                  <c:v>162.05651277780532</c:v>
                </c:pt>
                <c:pt idx="1704">
                  <c:v>162.15109861115616</c:v>
                </c:pt>
                <c:pt idx="1705">
                  <c:v>162.24720972226726</c:v>
                </c:pt>
                <c:pt idx="1706">
                  <c:v>162.34179166667991</c:v>
                </c:pt>
                <c:pt idx="1707">
                  <c:v>162.43762638893392</c:v>
                </c:pt>
                <c:pt idx="1708">
                  <c:v>162.5349899999963</c:v>
                </c:pt>
                <c:pt idx="1709">
                  <c:v>162.63165694448682</c:v>
                </c:pt>
                <c:pt idx="1710">
                  <c:v>162.72818222224711</c:v>
                </c:pt>
                <c:pt idx="1711">
                  <c:v>162.82346027778254</c:v>
                </c:pt>
                <c:pt idx="1712">
                  <c:v>162.91832416666878</c:v>
                </c:pt>
                <c:pt idx="1713">
                  <c:v>163.01304527779419</c:v>
                </c:pt>
                <c:pt idx="1714">
                  <c:v>163.10748972223865</c:v>
                </c:pt>
                <c:pt idx="1715">
                  <c:v>163.20276777777406</c:v>
                </c:pt>
                <c:pt idx="1716">
                  <c:v>163.29665694448684</c:v>
                </c:pt>
                <c:pt idx="1717">
                  <c:v>163.39123833338419</c:v>
                </c:pt>
                <c:pt idx="1718">
                  <c:v>163.48665777775977</c:v>
                </c:pt>
                <c:pt idx="1719">
                  <c:v>163.58123861114183</c:v>
                </c:pt>
                <c:pt idx="1720">
                  <c:v>163.67499166674085</c:v>
                </c:pt>
                <c:pt idx="1721">
                  <c:v>163.77054750005405</c:v>
                </c:pt>
                <c:pt idx="1722">
                  <c:v>163.86638249999947</c:v>
                </c:pt>
                <c:pt idx="1723">
                  <c:v>163.96249138885074</c:v>
                </c:pt>
                <c:pt idx="1724">
                  <c:v>164.06040666666297</c:v>
                </c:pt>
                <c:pt idx="1725">
                  <c:v>164.15638055562974</c:v>
                </c:pt>
                <c:pt idx="1726">
                  <c:v>164.25249305559529</c:v>
                </c:pt>
                <c:pt idx="1727">
                  <c:v>164.34873972223863</c:v>
                </c:pt>
                <c:pt idx="1728">
                  <c:v>164.4448511111074</c:v>
                </c:pt>
                <c:pt idx="1729">
                  <c:v>164.54179527779419</c:v>
                </c:pt>
                <c:pt idx="1730">
                  <c:v>164.63860333336723</c:v>
                </c:pt>
                <c:pt idx="1731">
                  <c:v>164.7344383333789</c:v>
                </c:pt>
                <c:pt idx="1732">
                  <c:v>164.82985166668891</c:v>
                </c:pt>
                <c:pt idx="1733">
                  <c:v>164.92666000001961</c:v>
                </c:pt>
                <c:pt idx="1734">
                  <c:v>165.04429722229639</c:v>
                </c:pt>
                <c:pt idx="1735">
                  <c:v>165.1433272222678</c:v>
                </c:pt>
                <c:pt idx="1736">
                  <c:v>165.24179666664864</c:v>
                </c:pt>
                <c:pt idx="1737">
                  <c:v>165.33916055560113</c:v>
                </c:pt>
                <c:pt idx="1738">
                  <c:v>165.43707472225032</c:v>
                </c:pt>
                <c:pt idx="1739">
                  <c:v>165.53304972224765</c:v>
                </c:pt>
                <c:pt idx="1740">
                  <c:v>165.62888333333862</c:v>
                </c:pt>
                <c:pt idx="1741">
                  <c:v>165.72443916671807</c:v>
                </c:pt>
                <c:pt idx="1742">
                  <c:v>165.81943888889418</c:v>
                </c:pt>
                <c:pt idx="1743">
                  <c:v>165.91568666670057</c:v>
                </c:pt>
                <c:pt idx="1744">
                  <c:v>166.01207638892862</c:v>
                </c:pt>
                <c:pt idx="1745">
                  <c:v>166.11013222224182</c:v>
                </c:pt>
                <c:pt idx="1746">
                  <c:v>166.20735444446404</c:v>
                </c:pt>
                <c:pt idx="1747">
                  <c:v>166.30596472223598</c:v>
                </c:pt>
                <c:pt idx="1748">
                  <c:v>166.40444111108781</c:v>
                </c:pt>
                <c:pt idx="1749">
                  <c:v>166.50291111111642</c:v>
                </c:pt>
                <c:pt idx="1750">
                  <c:v>166.6019411110878</c:v>
                </c:pt>
                <c:pt idx="1751">
                  <c:v>166.70013222224182</c:v>
                </c:pt>
                <c:pt idx="1752">
                  <c:v>166.798052500089</c:v>
                </c:pt>
                <c:pt idx="1753">
                  <c:v>166.89721888886558</c:v>
                </c:pt>
                <c:pt idx="1754">
                  <c:v>166.99444111108781</c:v>
                </c:pt>
                <c:pt idx="1755">
                  <c:v>167.09124444444976</c:v>
                </c:pt>
                <c:pt idx="1756">
                  <c:v>167.18888638893762</c:v>
                </c:pt>
                <c:pt idx="1757">
                  <c:v>167.28638638893764</c:v>
                </c:pt>
                <c:pt idx="1758">
                  <c:v>167.38430027776295</c:v>
                </c:pt>
                <c:pt idx="1759">
                  <c:v>167.48083083338207</c:v>
                </c:pt>
                <c:pt idx="1760">
                  <c:v>167.57707777778307</c:v>
                </c:pt>
                <c:pt idx="1761">
                  <c:v>167.67388583342233</c:v>
                </c:pt>
                <c:pt idx="1762">
                  <c:v>167.77110972225665</c:v>
                </c:pt>
                <c:pt idx="1763">
                  <c:v>167.86791250003708</c:v>
                </c:pt>
                <c:pt idx="1764">
                  <c:v>167.96513444443545</c:v>
                </c:pt>
                <c:pt idx="1765">
                  <c:v>168.06319083333017</c:v>
                </c:pt>
                <c:pt idx="1766">
                  <c:v>168.15972083336777</c:v>
                </c:pt>
                <c:pt idx="1767">
                  <c:v>168.2555541667011</c:v>
                </c:pt>
                <c:pt idx="1768">
                  <c:v>168.35250027775766</c:v>
                </c:pt>
                <c:pt idx="1769">
                  <c:v>168.44944416668679</c:v>
                </c:pt>
                <c:pt idx="1770">
                  <c:v>168.54777750002015</c:v>
                </c:pt>
                <c:pt idx="1771">
                  <c:v>168.6454141667154</c:v>
                </c:pt>
                <c:pt idx="1772">
                  <c:v>168.74277805553541</c:v>
                </c:pt>
                <c:pt idx="1773">
                  <c:v>168.83291444447306</c:v>
                </c:pt>
                <c:pt idx="1774">
                  <c:v>168.9162483333879</c:v>
                </c:pt>
                <c:pt idx="1775">
                  <c:v>168.99957972221904</c:v>
                </c:pt>
                <c:pt idx="1776">
                  <c:v>169.08305583331321</c:v>
                </c:pt>
                <c:pt idx="1777">
                  <c:v>169.16638916664652</c:v>
                </c:pt>
                <c:pt idx="1778">
                  <c:v>169.24930222219891</c:v>
                </c:pt>
                <c:pt idx="1779">
                  <c:v>169.33263833337361</c:v>
                </c:pt>
                <c:pt idx="1780">
                  <c:v>169.41611166669261</c:v>
                </c:pt>
                <c:pt idx="1781">
                  <c:v>169.49930333336195</c:v>
                </c:pt>
                <c:pt idx="1782">
                  <c:v>169.58138916664655</c:v>
                </c:pt>
                <c:pt idx="1783">
                  <c:v>169.66374861114554</c:v>
                </c:pt>
                <c:pt idx="1784">
                  <c:v>169.74486083335347</c:v>
                </c:pt>
                <c:pt idx="1785">
                  <c:v>169.82652666668096</c:v>
                </c:pt>
                <c:pt idx="1786">
                  <c:v>169.90750305559899</c:v>
                </c:pt>
                <c:pt idx="1787">
                  <c:v>169.99069222225083</c:v>
                </c:pt>
                <c:pt idx="1788">
                  <c:v>170.07416916668416</c:v>
                </c:pt>
                <c:pt idx="1789">
                  <c:v>170.1577800000376</c:v>
                </c:pt>
                <c:pt idx="1790">
                  <c:v>170.24125000000001</c:v>
                </c:pt>
                <c:pt idx="1791">
                  <c:v>170.32472444448206</c:v>
                </c:pt>
                <c:pt idx="1792">
                  <c:v>170.40805944449372</c:v>
                </c:pt>
                <c:pt idx="1793">
                  <c:v>170.49125055558153</c:v>
                </c:pt>
                <c:pt idx="1794">
                  <c:v>170.57430527779792</c:v>
                </c:pt>
                <c:pt idx="1795">
                  <c:v>170.65778083337679</c:v>
                </c:pt>
                <c:pt idx="1796">
                  <c:v>170.74097194446458</c:v>
                </c:pt>
                <c:pt idx="1797">
                  <c:v>170.82444722228581</c:v>
                </c:pt>
                <c:pt idx="1798">
                  <c:v>170.90819527778362</c:v>
                </c:pt>
                <c:pt idx="1799">
                  <c:v>170.99222694443333</c:v>
                </c:pt>
                <c:pt idx="1800">
                  <c:v>171.07722555557888</c:v>
                </c:pt>
                <c:pt idx="1801">
                  <c:v>171.16111583332221</c:v>
                </c:pt>
                <c:pt idx="1802">
                  <c:v>171.24583833336831</c:v>
                </c:pt>
                <c:pt idx="1803">
                  <c:v>171.33111527780693</c:v>
                </c:pt>
                <c:pt idx="1804">
                  <c:v>171.41597250004608</c:v>
                </c:pt>
                <c:pt idx="1805">
                  <c:v>171.49958472218779</c:v>
                </c:pt>
                <c:pt idx="1806">
                  <c:v>171.583060000009</c:v>
                </c:pt>
                <c:pt idx="1807">
                  <c:v>171.66667194445927</c:v>
                </c:pt>
                <c:pt idx="1808">
                  <c:v>171.7509741667244</c:v>
                </c:pt>
                <c:pt idx="1809">
                  <c:v>171.83556111110582</c:v>
                </c:pt>
                <c:pt idx="1810">
                  <c:v>171.91945111109152</c:v>
                </c:pt>
                <c:pt idx="1811">
                  <c:v>172.00417222221694</c:v>
                </c:pt>
                <c:pt idx="1812">
                  <c:v>172.08861722224287</c:v>
                </c:pt>
                <c:pt idx="1813">
                  <c:v>172.17528361115191</c:v>
                </c:pt>
                <c:pt idx="1814">
                  <c:v>172.26139444443913</c:v>
                </c:pt>
                <c:pt idx="1815">
                  <c:v>172.34806194444496</c:v>
                </c:pt>
                <c:pt idx="1816">
                  <c:v>172.43444972223705</c:v>
                </c:pt>
                <c:pt idx="1817">
                  <c:v>172.51917333331372</c:v>
                </c:pt>
                <c:pt idx="1818">
                  <c:v>172.60334055562814</c:v>
                </c:pt>
                <c:pt idx="1819">
                  <c:v>172.68806333336565</c:v>
                </c:pt>
                <c:pt idx="1820">
                  <c:v>172.77236500004926</c:v>
                </c:pt>
                <c:pt idx="1821">
                  <c:v>172.85639638894133</c:v>
                </c:pt>
                <c:pt idx="1822">
                  <c:v>172.94153333332804</c:v>
                </c:pt>
                <c:pt idx="1823">
                  <c:v>173.02653305557038</c:v>
                </c:pt>
                <c:pt idx="1824">
                  <c:v>173.10972972227466</c:v>
                </c:pt>
                <c:pt idx="1825">
                  <c:v>173.19361777775816</c:v>
                </c:pt>
                <c:pt idx="1826">
                  <c:v>173.27834138896731</c:v>
                </c:pt>
                <c:pt idx="1827">
                  <c:v>173.36389777779578</c:v>
                </c:pt>
                <c:pt idx="1828">
                  <c:v>173.45084166672495</c:v>
                </c:pt>
                <c:pt idx="1829">
                  <c:v>173.5390325000551</c:v>
                </c:pt>
                <c:pt idx="1830">
                  <c:v>173.62806249996027</c:v>
                </c:pt>
                <c:pt idx="1831">
                  <c:v>173.71695277783607</c:v>
                </c:pt>
                <c:pt idx="1832">
                  <c:v>173.80542305555608</c:v>
                </c:pt>
                <c:pt idx="1833">
                  <c:v>173.89403361108569</c:v>
                </c:pt>
                <c:pt idx="1834">
                  <c:v>173.98181055559053</c:v>
                </c:pt>
                <c:pt idx="1835">
                  <c:v>174.06861944450273</c:v>
                </c:pt>
                <c:pt idx="1836">
                  <c:v>174.17264527777832</c:v>
                </c:pt>
                <c:pt idx="1837">
                  <c:v>174.26056500004398</c:v>
                </c:pt>
                <c:pt idx="1838">
                  <c:v>174.34723250004981</c:v>
                </c:pt>
                <c:pt idx="1839">
                  <c:v>174.43459138890108</c:v>
                </c:pt>
                <c:pt idx="1840">
                  <c:v>174.52167666667037</c:v>
                </c:pt>
                <c:pt idx="1841">
                  <c:v>174.60723222222592</c:v>
                </c:pt>
                <c:pt idx="1842">
                  <c:v>174.69362138893868</c:v>
                </c:pt>
                <c:pt idx="1843">
                  <c:v>174.77834361116092</c:v>
                </c:pt>
                <c:pt idx="1844">
                  <c:v>174.86334444443384</c:v>
                </c:pt>
                <c:pt idx="1845">
                  <c:v>174.94778888887828</c:v>
                </c:pt>
                <c:pt idx="1846">
                  <c:v>175.03306611114078</c:v>
                </c:pt>
                <c:pt idx="1847">
                  <c:v>175.11695638888412</c:v>
                </c:pt>
                <c:pt idx="1848">
                  <c:v>175.20139972223177</c:v>
                </c:pt>
                <c:pt idx="1849">
                  <c:v>175.28570222225454</c:v>
                </c:pt>
                <c:pt idx="1850">
                  <c:v>175.37334444443385</c:v>
                </c:pt>
                <c:pt idx="1851">
                  <c:v>175.46070333335135</c:v>
                </c:pt>
                <c:pt idx="1852">
                  <c:v>175.5469558333026</c:v>
                </c:pt>
                <c:pt idx="1853">
                  <c:v>175.63084527777301</c:v>
                </c:pt>
                <c:pt idx="1854">
                  <c:v>175.71528861112066</c:v>
                </c:pt>
                <c:pt idx="1855">
                  <c:v>175.80084500001536</c:v>
                </c:pt>
                <c:pt idx="1856">
                  <c:v>175.88681500004398</c:v>
                </c:pt>
                <c:pt idx="1857">
                  <c:v>175.97279027786519</c:v>
                </c:pt>
                <c:pt idx="1858">
                  <c:v>176.05973500006729</c:v>
                </c:pt>
                <c:pt idx="1859">
                  <c:v>176.14668000002703</c:v>
                </c:pt>
                <c:pt idx="1860">
                  <c:v>176.23056777775287</c:v>
                </c:pt>
                <c:pt idx="1861">
                  <c:v>176.31501250008742</c:v>
                </c:pt>
                <c:pt idx="1862">
                  <c:v>176.40001250008743</c:v>
                </c:pt>
                <c:pt idx="1863">
                  <c:v>176.48529055562284</c:v>
                </c:pt>
                <c:pt idx="1864">
                  <c:v>176.57056916667355</c:v>
                </c:pt>
                <c:pt idx="1865">
                  <c:v>176.65445722228952</c:v>
                </c:pt>
                <c:pt idx="1866">
                  <c:v>176.73779055562284</c:v>
                </c:pt>
                <c:pt idx="1867">
                  <c:v>176.82223583334022</c:v>
                </c:pt>
                <c:pt idx="1868">
                  <c:v>176.90723527782492</c:v>
                </c:pt>
                <c:pt idx="1869">
                  <c:v>176.99251388894186</c:v>
                </c:pt>
                <c:pt idx="1870">
                  <c:v>177.07862583339215</c:v>
                </c:pt>
                <c:pt idx="1871">
                  <c:v>177.16320638888413</c:v>
                </c:pt>
                <c:pt idx="1872">
                  <c:v>177.24890305558841</c:v>
                </c:pt>
                <c:pt idx="1873">
                  <c:v>177.33459472225772</c:v>
                </c:pt>
                <c:pt idx="1874">
                  <c:v>177.4200141666995</c:v>
                </c:pt>
                <c:pt idx="1875">
                  <c:v>177.50557055559423</c:v>
                </c:pt>
                <c:pt idx="1876">
                  <c:v>177.59029222223495</c:v>
                </c:pt>
                <c:pt idx="1877">
                  <c:v>177.67529222223493</c:v>
                </c:pt>
                <c:pt idx="1878">
                  <c:v>177.76057083335186</c:v>
                </c:pt>
                <c:pt idx="1879">
                  <c:v>177.84653972221744</c:v>
                </c:pt>
                <c:pt idx="1880">
                  <c:v>177.93223611116409</c:v>
                </c:pt>
                <c:pt idx="1881">
                  <c:v>178.01668305555978</c:v>
                </c:pt>
                <c:pt idx="1882">
                  <c:v>178.10237361113229</c:v>
                </c:pt>
                <c:pt idx="1883">
                  <c:v>178.18779222223495</c:v>
                </c:pt>
                <c:pt idx="1884">
                  <c:v>178.27348666667939</c:v>
                </c:pt>
                <c:pt idx="1885">
                  <c:v>178.36098638892173</c:v>
                </c:pt>
                <c:pt idx="1886">
                  <c:v>178.44918277780215</c:v>
                </c:pt>
                <c:pt idx="1887">
                  <c:v>178.53751722223228</c:v>
                </c:pt>
                <c:pt idx="1888">
                  <c:v>178.62598527782492</c:v>
                </c:pt>
                <c:pt idx="1889">
                  <c:v>178.71404111113813</c:v>
                </c:pt>
                <c:pt idx="1890">
                  <c:v>178.80196111109521</c:v>
                </c:pt>
                <c:pt idx="1891">
                  <c:v>178.89015277783076</c:v>
                </c:pt>
                <c:pt idx="1892">
                  <c:v>178.97862916668257</c:v>
                </c:pt>
                <c:pt idx="1893">
                  <c:v>179.06681972225508</c:v>
                </c:pt>
                <c:pt idx="1894">
                  <c:v>179.15487472229535</c:v>
                </c:pt>
                <c:pt idx="1895">
                  <c:v>179.24293166670535</c:v>
                </c:pt>
                <c:pt idx="1896">
                  <c:v>179.33071027782228</c:v>
                </c:pt>
                <c:pt idx="1897">
                  <c:v>179.41820777780481</c:v>
                </c:pt>
                <c:pt idx="1898">
                  <c:v>179.50543138888148</c:v>
                </c:pt>
                <c:pt idx="1899">
                  <c:v>179.5940430555741</c:v>
                </c:pt>
                <c:pt idx="1900">
                  <c:v>179.68376611113547</c:v>
                </c:pt>
                <c:pt idx="1901">
                  <c:v>179.7734883333577</c:v>
                </c:pt>
                <c:pt idx="1902">
                  <c:v>179.86390777779951</c:v>
                </c:pt>
                <c:pt idx="1903">
                  <c:v>179.95251833339532</c:v>
                </c:pt>
                <c:pt idx="1904">
                  <c:v>180.03987722224659</c:v>
                </c:pt>
                <c:pt idx="1905">
                  <c:v>180.12459916671116</c:v>
                </c:pt>
                <c:pt idx="1906">
                  <c:v>180.20932027777036</c:v>
                </c:pt>
                <c:pt idx="1907">
                  <c:v>180.29446444445188</c:v>
                </c:pt>
                <c:pt idx="1908">
                  <c:v>180.37904361115562</c:v>
                </c:pt>
                <c:pt idx="1909">
                  <c:v>180.46390694446035</c:v>
                </c:pt>
                <c:pt idx="1910">
                  <c:v>180.54932194444868</c:v>
                </c:pt>
                <c:pt idx="1911">
                  <c:v>180.63446416669422</c:v>
                </c:pt>
                <c:pt idx="1912">
                  <c:v>180.72001861115297</c:v>
                </c:pt>
                <c:pt idx="1913">
                  <c:v>180.80529805554283</c:v>
                </c:pt>
                <c:pt idx="1914">
                  <c:v>180.89140833338101</c:v>
                </c:pt>
                <c:pt idx="1915">
                  <c:v>180.97710138897102</c:v>
                </c:pt>
                <c:pt idx="1916">
                  <c:v>181.06113166670005</c:v>
                </c:pt>
                <c:pt idx="1917">
                  <c:v>181.1447430555688</c:v>
                </c:pt>
                <c:pt idx="1918">
                  <c:v>181.22724166671435</c:v>
                </c:pt>
                <c:pt idx="1919">
                  <c:v>181.30932277778786</c:v>
                </c:pt>
                <c:pt idx="1920">
                  <c:v>181.39099055561755</c:v>
                </c:pt>
                <c:pt idx="1921">
                  <c:v>181.47140888889632</c:v>
                </c:pt>
                <c:pt idx="1922">
                  <c:v>181.55418777777089</c:v>
                </c:pt>
                <c:pt idx="1923">
                  <c:v>181.63599194447198</c:v>
                </c:pt>
                <c:pt idx="1924">
                  <c:v>181.71918777777088</c:v>
                </c:pt>
                <c:pt idx="1925">
                  <c:v>181.80252055558893</c:v>
                </c:pt>
                <c:pt idx="1926">
                  <c:v>181.88474333332644</c:v>
                </c:pt>
                <c:pt idx="1927">
                  <c:v>181.9671019444863</c:v>
                </c:pt>
                <c:pt idx="1928">
                  <c:v>182.04918861111005</c:v>
                </c:pt>
                <c:pt idx="1929">
                  <c:v>182.13141166673768</c:v>
                </c:pt>
                <c:pt idx="1930">
                  <c:v>182.21279944446351</c:v>
                </c:pt>
                <c:pt idx="1931">
                  <c:v>182.29585444443757</c:v>
                </c:pt>
                <c:pt idx="1932">
                  <c:v>182.37863222221534</c:v>
                </c:pt>
                <c:pt idx="1933">
                  <c:v>182.46043638891643</c:v>
                </c:pt>
                <c:pt idx="1934">
                  <c:v>182.54280111114184</c:v>
                </c:pt>
                <c:pt idx="1935">
                  <c:v>182.62391138884757</c:v>
                </c:pt>
                <c:pt idx="1936">
                  <c:v>182.70474388890796</c:v>
                </c:pt>
                <c:pt idx="1937">
                  <c:v>182.78557805551424</c:v>
                </c:pt>
                <c:pt idx="1938">
                  <c:v>182.88502277784877</c:v>
                </c:pt>
                <c:pt idx="1939">
                  <c:v>182.96627111110422</c:v>
                </c:pt>
                <c:pt idx="1940">
                  <c:v>183.04807916674349</c:v>
                </c:pt>
                <c:pt idx="1941">
                  <c:v>183.13113472229904</c:v>
                </c:pt>
                <c:pt idx="1942">
                  <c:v>183.21502333336406</c:v>
                </c:pt>
                <c:pt idx="1943">
                  <c:v>183.29821416669421</c:v>
                </c:pt>
                <c:pt idx="1944">
                  <c:v>183.38280277782016</c:v>
                </c:pt>
                <c:pt idx="1945">
                  <c:v>183.46904861112435</c:v>
                </c:pt>
                <c:pt idx="1946">
                  <c:v>183.55488166670006</c:v>
                </c:pt>
                <c:pt idx="1947">
                  <c:v>183.64002416670323</c:v>
                </c:pt>
                <c:pt idx="1948">
                  <c:v>183.72585694452127</c:v>
                </c:pt>
                <c:pt idx="1949">
                  <c:v>183.81154972222117</c:v>
                </c:pt>
                <c:pt idx="1950">
                  <c:v>183.89502388894559</c:v>
                </c:pt>
                <c:pt idx="1951">
                  <c:v>183.97863583332963</c:v>
                </c:pt>
                <c:pt idx="1952">
                  <c:v>184.06308138893709</c:v>
                </c:pt>
                <c:pt idx="1953">
                  <c:v>184.14752583338154</c:v>
                </c:pt>
                <c:pt idx="1954">
                  <c:v>184.23085888889102</c:v>
                </c:pt>
                <c:pt idx="1955">
                  <c:v>184.31696888890531</c:v>
                </c:pt>
                <c:pt idx="1956">
                  <c:v>184.40238388895989</c:v>
                </c:pt>
                <c:pt idx="1957">
                  <c:v>184.48738444447517</c:v>
                </c:pt>
                <c:pt idx="1958">
                  <c:v>184.57169333332115</c:v>
                </c:pt>
                <c:pt idx="1959">
                  <c:v>184.65697055558363</c:v>
                </c:pt>
                <c:pt idx="1960">
                  <c:v>184.74238333331215</c:v>
                </c:pt>
                <c:pt idx="1961">
                  <c:v>184.82613861110477</c:v>
                </c:pt>
                <c:pt idx="1962">
                  <c:v>184.91238527781434</c:v>
                </c:pt>
                <c:pt idx="1963">
                  <c:v>184.99780416667463</c:v>
                </c:pt>
                <c:pt idx="1964">
                  <c:v>185.08210833337571</c:v>
                </c:pt>
                <c:pt idx="1965">
                  <c:v>185.1671077777942</c:v>
                </c:pt>
                <c:pt idx="1966">
                  <c:v>185.25030388891696</c:v>
                </c:pt>
                <c:pt idx="1967">
                  <c:v>185.33432972225879</c:v>
                </c:pt>
                <c:pt idx="1968">
                  <c:v>185.41808194445238</c:v>
                </c:pt>
                <c:pt idx="1969">
                  <c:v>185.50141472227043</c:v>
                </c:pt>
                <c:pt idx="1970">
                  <c:v>185.58474916663434</c:v>
                </c:pt>
                <c:pt idx="1971">
                  <c:v>185.66808333337306</c:v>
                </c:pt>
                <c:pt idx="1972">
                  <c:v>185.75141638888252</c:v>
                </c:pt>
                <c:pt idx="1973">
                  <c:v>185.83530583341917</c:v>
                </c:pt>
                <c:pt idx="1974">
                  <c:v>185.91919527782335</c:v>
                </c:pt>
                <c:pt idx="1975">
                  <c:v>186.00280583341916</c:v>
                </c:pt>
                <c:pt idx="1976">
                  <c:v>186.0865541666746</c:v>
                </c:pt>
                <c:pt idx="1977">
                  <c:v>186.17030583341918</c:v>
                </c:pt>
                <c:pt idx="1978">
                  <c:v>186.25391861114238</c:v>
                </c:pt>
                <c:pt idx="1979">
                  <c:v>186.3372508333789</c:v>
                </c:pt>
                <c:pt idx="1980">
                  <c:v>186.4207213889228</c:v>
                </c:pt>
                <c:pt idx="1981">
                  <c:v>186.50336194449</c:v>
                </c:pt>
                <c:pt idx="1982">
                  <c:v>186.58655361109311</c:v>
                </c:pt>
                <c:pt idx="1983">
                  <c:v>186.66947416669794</c:v>
                </c:pt>
                <c:pt idx="1984">
                  <c:v>186.75253000001112</c:v>
                </c:pt>
                <c:pt idx="1985">
                  <c:v>186.83586333334446</c:v>
                </c:pt>
                <c:pt idx="1986">
                  <c:v>186.91891777780322</c:v>
                </c:pt>
                <c:pt idx="1987">
                  <c:v>187.00169666667779</c:v>
                </c:pt>
                <c:pt idx="1988">
                  <c:v>187.0848872222503</c:v>
                </c:pt>
                <c:pt idx="1989">
                  <c:v>187.16766611112487</c:v>
                </c:pt>
                <c:pt idx="1990">
                  <c:v>187.24919750001695</c:v>
                </c:pt>
                <c:pt idx="1991">
                  <c:v>187.33197555555239</c:v>
                </c:pt>
                <c:pt idx="1992">
                  <c:v>187.41336250000529</c:v>
                </c:pt>
                <c:pt idx="1993">
                  <c:v>187.49475416666931</c:v>
                </c:pt>
                <c:pt idx="1994">
                  <c:v>187.57641888890001</c:v>
                </c:pt>
                <c:pt idx="1995">
                  <c:v>187.65933305554921</c:v>
                </c:pt>
                <c:pt idx="1996">
                  <c:v>187.74266750004557</c:v>
                </c:pt>
                <c:pt idx="1997">
                  <c:v>187.82586555553806</c:v>
                </c:pt>
                <c:pt idx="1998">
                  <c:v>187.90905583335294</c:v>
                </c:pt>
                <c:pt idx="1999">
                  <c:v>187.99266722228791</c:v>
                </c:pt>
                <c:pt idx="2000">
                  <c:v>188.07711250007154</c:v>
                </c:pt>
                <c:pt idx="2001">
                  <c:v>188.16128000001112</c:v>
                </c:pt>
                <c:pt idx="2002">
                  <c:v>188.24544666667779</c:v>
                </c:pt>
                <c:pt idx="2003">
                  <c:v>188.32933472229374</c:v>
                </c:pt>
                <c:pt idx="2004">
                  <c:v>188.41364249997667</c:v>
                </c:pt>
                <c:pt idx="2005">
                  <c:v>188.49739083336459</c:v>
                </c:pt>
                <c:pt idx="2006">
                  <c:v>188.58169944451916</c:v>
                </c:pt>
                <c:pt idx="2007">
                  <c:v>188.66572527779473</c:v>
                </c:pt>
                <c:pt idx="2008">
                  <c:v>188.74989166670375</c:v>
                </c:pt>
                <c:pt idx="2009">
                  <c:v>188.83461416668362</c:v>
                </c:pt>
                <c:pt idx="2010">
                  <c:v>188.91850194447571</c:v>
                </c:pt>
                <c:pt idx="2011">
                  <c:v>189.00183611114821</c:v>
                </c:pt>
                <c:pt idx="2012">
                  <c:v>189.08516888890003</c:v>
                </c:pt>
                <c:pt idx="2013">
                  <c:v>189.16989166670376</c:v>
                </c:pt>
                <c:pt idx="2014">
                  <c:v>189.25600277781487</c:v>
                </c:pt>
                <c:pt idx="2015">
                  <c:v>189.34239166670375</c:v>
                </c:pt>
                <c:pt idx="2016">
                  <c:v>189.42905916670958</c:v>
                </c:pt>
                <c:pt idx="2017">
                  <c:v>189.51711555553808</c:v>
                </c:pt>
                <c:pt idx="2018">
                  <c:v>189.60656027774016</c:v>
                </c:pt>
                <c:pt idx="2019">
                  <c:v>189.69447944449053</c:v>
                </c:pt>
                <c:pt idx="2020">
                  <c:v>189.78350361115403</c:v>
                </c:pt>
                <c:pt idx="2021">
                  <c:v>189.87086805562177</c:v>
                </c:pt>
                <c:pt idx="2022">
                  <c:v>189.95572583337625</c:v>
                </c:pt>
                <c:pt idx="2023">
                  <c:v>190.0410030555725</c:v>
                </c:pt>
                <c:pt idx="2024">
                  <c:v>190.12572638889154</c:v>
                </c:pt>
                <c:pt idx="2025">
                  <c:v>190.21100611117151</c:v>
                </c:pt>
                <c:pt idx="2026">
                  <c:v>190.29683750000265</c:v>
                </c:pt>
                <c:pt idx="2027">
                  <c:v>190.38100388891166</c:v>
                </c:pt>
                <c:pt idx="2028">
                  <c:v>190.46447972224817</c:v>
                </c:pt>
                <c:pt idx="2029">
                  <c:v>190.54809000002012</c:v>
                </c:pt>
                <c:pt idx="2030">
                  <c:v>190.63156222224237</c:v>
                </c:pt>
                <c:pt idx="2031">
                  <c:v>190.71572750005458</c:v>
                </c:pt>
                <c:pt idx="2032">
                  <c:v>190.79975750002595</c:v>
                </c:pt>
                <c:pt idx="2033">
                  <c:v>190.8832280556361</c:v>
                </c:pt>
                <c:pt idx="2034">
                  <c:v>190.96670361114872</c:v>
                </c:pt>
                <c:pt idx="2035">
                  <c:v>191.05017222225666</c:v>
                </c:pt>
                <c:pt idx="2036">
                  <c:v>191.13406166672706</c:v>
                </c:pt>
                <c:pt idx="2037">
                  <c:v>191.21725861112276</c:v>
                </c:pt>
                <c:pt idx="2038">
                  <c:v>191.30059305555289</c:v>
                </c:pt>
                <c:pt idx="2039">
                  <c:v>191.38406388892068</c:v>
                </c:pt>
                <c:pt idx="2040">
                  <c:v>191.48406361116304</c:v>
                </c:pt>
                <c:pt idx="2041">
                  <c:v>191.56753749999734</c:v>
                </c:pt>
                <c:pt idx="2042">
                  <c:v>191.65100611117151</c:v>
                </c:pt>
                <c:pt idx="2043">
                  <c:v>191.73572944449054</c:v>
                </c:pt>
                <c:pt idx="2044">
                  <c:v>191.81933944450483</c:v>
                </c:pt>
                <c:pt idx="2045">
                  <c:v>191.90128527780374</c:v>
                </c:pt>
                <c:pt idx="2046">
                  <c:v>191.98392777780691</c:v>
                </c:pt>
                <c:pt idx="2047">
                  <c:v>192.06600694444444</c:v>
                </c:pt>
                <c:pt idx="2048">
                  <c:v>192.14850861112276</c:v>
                </c:pt>
                <c:pt idx="2049">
                  <c:v>192.23017500003178</c:v>
                </c:pt>
                <c:pt idx="2050">
                  <c:v>192.30989777776929</c:v>
                </c:pt>
                <c:pt idx="2051">
                  <c:v>192.39087333334817</c:v>
                </c:pt>
                <c:pt idx="2052">
                  <c:v>192.47239777776929</c:v>
                </c:pt>
                <c:pt idx="2053">
                  <c:v>192.55461888889471</c:v>
                </c:pt>
                <c:pt idx="2054">
                  <c:v>192.63781722227733</c:v>
                </c:pt>
                <c:pt idx="2055">
                  <c:v>192.72156444443596</c:v>
                </c:pt>
                <c:pt idx="2056">
                  <c:v>192.80628749999735</c:v>
                </c:pt>
                <c:pt idx="2057">
                  <c:v>192.89017527778944</c:v>
                </c:pt>
                <c:pt idx="2058">
                  <c:v>192.97350805560748</c:v>
                </c:pt>
                <c:pt idx="2059">
                  <c:v>193.05698361118635</c:v>
                </c:pt>
                <c:pt idx="2060">
                  <c:v>193.14045416666403</c:v>
                </c:pt>
                <c:pt idx="2061">
                  <c:v>193.2242077777783</c:v>
                </c:pt>
                <c:pt idx="2062">
                  <c:v>193.30767666664389</c:v>
                </c:pt>
                <c:pt idx="2063">
                  <c:v>193.39087333334817</c:v>
                </c:pt>
                <c:pt idx="2064">
                  <c:v>193.47434361120065</c:v>
                </c:pt>
                <c:pt idx="2065">
                  <c:v>193.5579536110825</c:v>
                </c:pt>
                <c:pt idx="2066">
                  <c:v>193.64128749999736</c:v>
                </c:pt>
                <c:pt idx="2067">
                  <c:v>193.72559638890957</c:v>
                </c:pt>
                <c:pt idx="2068">
                  <c:v>193.80962138897843</c:v>
                </c:pt>
                <c:pt idx="2069">
                  <c:v>193.89365194446512</c:v>
                </c:pt>
                <c:pt idx="2070">
                  <c:v>193.97726305557623</c:v>
                </c:pt>
                <c:pt idx="2071">
                  <c:v>194.06128888891803</c:v>
                </c:pt>
                <c:pt idx="2072">
                  <c:v>194.14517916672759</c:v>
                </c:pt>
                <c:pt idx="2073">
                  <c:v>194.22906777779261</c:v>
                </c:pt>
                <c:pt idx="2074">
                  <c:v>194.31378888891803</c:v>
                </c:pt>
                <c:pt idx="2075">
                  <c:v>194.39893166667886</c:v>
                </c:pt>
                <c:pt idx="2076">
                  <c:v>194.48615333331955</c:v>
                </c:pt>
                <c:pt idx="2077">
                  <c:v>194.57420805560218</c:v>
                </c:pt>
                <c:pt idx="2078">
                  <c:v>194.66323361112012</c:v>
                </c:pt>
                <c:pt idx="2079">
                  <c:v>194.7517088888751</c:v>
                </c:pt>
                <c:pt idx="2080">
                  <c:v>194.84032111114925</c:v>
                </c:pt>
                <c:pt idx="2081">
                  <c:v>194.9278208333254</c:v>
                </c:pt>
                <c:pt idx="2082">
                  <c:v>195.01518055558205</c:v>
                </c:pt>
                <c:pt idx="2083">
                  <c:v>195.10212416668733</c:v>
                </c:pt>
                <c:pt idx="2084">
                  <c:v>195.19059833334552</c:v>
                </c:pt>
                <c:pt idx="2085">
                  <c:v>195.27823527779844</c:v>
                </c:pt>
                <c:pt idx="2086">
                  <c:v>195.36587750004398</c:v>
                </c:pt>
                <c:pt idx="2087">
                  <c:v>195.45267972224289</c:v>
                </c:pt>
                <c:pt idx="2088">
                  <c:v>195.53893305559953</c:v>
                </c:pt>
                <c:pt idx="2089">
                  <c:v>195.62587638888095</c:v>
                </c:pt>
                <c:pt idx="2090">
                  <c:v>195.71254416671064</c:v>
                </c:pt>
                <c:pt idx="2091">
                  <c:v>195.79921083337732</c:v>
                </c:pt>
                <c:pt idx="2092">
                  <c:v>195.8857355555561</c:v>
                </c:pt>
                <c:pt idx="2093">
                  <c:v>195.97212500002649</c:v>
                </c:pt>
                <c:pt idx="2094">
                  <c:v>196.05921055561967</c:v>
                </c:pt>
                <c:pt idx="2095">
                  <c:v>196.14795777777832</c:v>
                </c:pt>
                <c:pt idx="2096">
                  <c:v>196.23573805557356</c:v>
                </c:pt>
                <c:pt idx="2097">
                  <c:v>196.32268138892121</c:v>
                </c:pt>
                <c:pt idx="2098">
                  <c:v>196.41198916667037</c:v>
                </c:pt>
                <c:pt idx="2099">
                  <c:v>196.49962666670481</c:v>
                </c:pt>
                <c:pt idx="2100">
                  <c:v>196.58726750002967</c:v>
                </c:pt>
                <c:pt idx="2101">
                  <c:v>196.67448861115508</c:v>
                </c:pt>
                <c:pt idx="2102">
                  <c:v>196.76157055556774</c:v>
                </c:pt>
                <c:pt idx="2103">
                  <c:v>196.8504602777958</c:v>
                </c:pt>
                <c:pt idx="2104">
                  <c:v>196.93768194443649</c:v>
                </c:pt>
                <c:pt idx="2105">
                  <c:v>197.02573694447676</c:v>
                </c:pt>
                <c:pt idx="2106">
                  <c:v>197.11407166673078</c:v>
                </c:pt>
                <c:pt idx="2107">
                  <c:v>197.20212805562548</c:v>
                </c:pt>
                <c:pt idx="2108">
                  <c:v>197.2899050000641</c:v>
                </c:pt>
                <c:pt idx="2109">
                  <c:v>197.37615777777302</c:v>
                </c:pt>
                <c:pt idx="2110">
                  <c:v>197.46365777777302</c:v>
                </c:pt>
                <c:pt idx="2111">
                  <c:v>197.5521280556255</c:v>
                </c:pt>
                <c:pt idx="2112">
                  <c:v>197.63990527782175</c:v>
                </c:pt>
                <c:pt idx="2113">
                  <c:v>197.72782555553647</c:v>
                </c:pt>
                <c:pt idx="2114">
                  <c:v>197.81490694443386</c:v>
                </c:pt>
                <c:pt idx="2115">
                  <c:v>197.90240638891856</c:v>
                </c:pt>
                <c:pt idx="2116">
                  <c:v>197.99004694441953</c:v>
                </c:pt>
                <c:pt idx="2117">
                  <c:v>198.07851805554495</c:v>
                </c:pt>
                <c:pt idx="2118">
                  <c:v>198.16477027787101</c:v>
                </c:pt>
                <c:pt idx="2119">
                  <c:v>198.25199333336619</c:v>
                </c:pt>
                <c:pt idx="2120">
                  <c:v>198.3374066666762</c:v>
                </c:pt>
                <c:pt idx="2121">
                  <c:v>198.4218519444598</c:v>
                </c:pt>
                <c:pt idx="2122">
                  <c:v>198.50699305560855</c:v>
                </c:pt>
                <c:pt idx="2123">
                  <c:v>198.59421583334606</c:v>
                </c:pt>
                <c:pt idx="2124">
                  <c:v>198.68074138893022</c:v>
                </c:pt>
                <c:pt idx="2125">
                  <c:v>198.76824000000954</c:v>
                </c:pt>
                <c:pt idx="2126">
                  <c:v>198.85504916667938</c:v>
                </c:pt>
                <c:pt idx="2127">
                  <c:v>198.94227194448311</c:v>
                </c:pt>
                <c:pt idx="2128">
                  <c:v>199.02949472228687</c:v>
                </c:pt>
                <c:pt idx="2129">
                  <c:v>199.11505055560005</c:v>
                </c:pt>
                <c:pt idx="2130">
                  <c:v>199.20088361117575</c:v>
                </c:pt>
                <c:pt idx="2131">
                  <c:v>199.28616055561437</c:v>
                </c:pt>
                <c:pt idx="2132">
                  <c:v>199.37032638894186</c:v>
                </c:pt>
                <c:pt idx="2133">
                  <c:v>199.45685222221746</c:v>
                </c:pt>
                <c:pt idx="2134">
                  <c:v>199.54407583329413</c:v>
                </c:pt>
                <c:pt idx="2135">
                  <c:v>199.63116166671117</c:v>
                </c:pt>
                <c:pt idx="2136">
                  <c:v>199.71977194448311</c:v>
                </c:pt>
                <c:pt idx="2137">
                  <c:v>199.80907611118423</c:v>
                </c:pt>
                <c:pt idx="2138">
                  <c:v>199.89782916665078</c:v>
                </c:pt>
                <c:pt idx="2139">
                  <c:v>199.98672027779949</c:v>
                </c:pt>
                <c:pt idx="2140">
                  <c:v>200.07546527783077</c:v>
                </c:pt>
                <c:pt idx="2141">
                  <c:v>200.16310833334921</c:v>
                </c:pt>
                <c:pt idx="2142">
                  <c:v>200.26907805555396</c:v>
                </c:pt>
                <c:pt idx="2143">
                  <c:v>200.35824361119006</c:v>
                </c:pt>
                <c:pt idx="2144">
                  <c:v>200.44741111112967</c:v>
                </c:pt>
                <c:pt idx="2145">
                  <c:v>200.53755250003601</c:v>
                </c:pt>
                <c:pt idx="2146">
                  <c:v>200.62783138891061</c:v>
                </c:pt>
                <c:pt idx="2147">
                  <c:v>200.71796583341228</c:v>
                </c:pt>
                <c:pt idx="2148">
                  <c:v>200.80824388894769</c:v>
                </c:pt>
                <c:pt idx="2149">
                  <c:v>200.89699722223813</c:v>
                </c:pt>
                <c:pt idx="2150">
                  <c:v>200.9858866666423</c:v>
                </c:pt>
                <c:pt idx="2151">
                  <c:v>201.07560972226992</c:v>
                </c:pt>
                <c:pt idx="2152">
                  <c:v>201.16505388895669</c:v>
                </c:pt>
                <c:pt idx="2153">
                  <c:v>201.25352444443439</c:v>
                </c:pt>
                <c:pt idx="2154">
                  <c:v>201.3414427778456</c:v>
                </c:pt>
                <c:pt idx="2155">
                  <c:v>201.43018972224658</c:v>
                </c:pt>
                <c:pt idx="2156">
                  <c:v>201.51838777780532</c:v>
                </c:pt>
                <c:pt idx="2157">
                  <c:v>201.60560944451225</c:v>
                </c:pt>
                <c:pt idx="2158">
                  <c:v>201.69296833336352</c:v>
                </c:pt>
                <c:pt idx="2159">
                  <c:v>201.7796350000302</c:v>
                </c:pt>
                <c:pt idx="2160">
                  <c:v>201.86755444447201</c:v>
                </c:pt>
                <c:pt idx="2161">
                  <c:v>201.9560250000159</c:v>
                </c:pt>
                <c:pt idx="2162">
                  <c:v>202.04352444443438</c:v>
                </c:pt>
                <c:pt idx="2163">
                  <c:v>202.13019222219785</c:v>
                </c:pt>
                <c:pt idx="2164">
                  <c:v>202.2157466666566</c:v>
                </c:pt>
                <c:pt idx="2165">
                  <c:v>202.300611388882</c:v>
                </c:pt>
                <c:pt idx="2166">
                  <c:v>202.38380194445452</c:v>
                </c:pt>
                <c:pt idx="2167">
                  <c:v>202.46713583330313</c:v>
                </c:pt>
                <c:pt idx="2168">
                  <c:v>202.55061194446353</c:v>
                </c:pt>
                <c:pt idx="2169">
                  <c:v>202.63436027778519</c:v>
                </c:pt>
                <c:pt idx="2170">
                  <c:v>202.7171369445324</c:v>
                </c:pt>
                <c:pt idx="2171">
                  <c:v>202.8001919444402</c:v>
                </c:pt>
                <c:pt idx="2172">
                  <c:v>202.88394527779684</c:v>
                </c:pt>
                <c:pt idx="2173">
                  <c:v>202.96783500002491</c:v>
                </c:pt>
                <c:pt idx="2174">
                  <c:v>203.05144583337838</c:v>
                </c:pt>
                <c:pt idx="2175">
                  <c:v>203.13450166669156</c:v>
                </c:pt>
                <c:pt idx="2176">
                  <c:v>203.21838999999895</c:v>
                </c:pt>
                <c:pt idx="2177">
                  <c:v>203.30213805556298</c:v>
                </c:pt>
                <c:pt idx="2178">
                  <c:v>203.3870024999645</c:v>
                </c:pt>
                <c:pt idx="2179">
                  <c:v>203.47172416667144</c:v>
                </c:pt>
                <c:pt idx="2180">
                  <c:v>203.55616944445504</c:v>
                </c:pt>
                <c:pt idx="2181">
                  <c:v>203.63950166669156</c:v>
                </c:pt>
                <c:pt idx="2182">
                  <c:v>203.72366777777671</c:v>
                </c:pt>
                <c:pt idx="2183">
                  <c:v>203.80894611113601</c:v>
                </c:pt>
                <c:pt idx="2184">
                  <c:v>203.89366916663116</c:v>
                </c:pt>
                <c:pt idx="2185">
                  <c:v>203.97728111114768</c:v>
                </c:pt>
                <c:pt idx="2186">
                  <c:v>204.06089194450112</c:v>
                </c:pt>
                <c:pt idx="2187">
                  <c:v>204.1442255555921</c:v>
                </c:pt>
                <c:pt idx="2188">
                  <c:v>204.22741694450377</c:v>
                </c:pt>
                <c:pt idx="2189">
                  <c:v>204.31061444448099</c:v>
                </c:pt>
                <c:pt idx="2190">
                  <c:v>204.39380694442326</c:v>
                </c:pt>
                <c:pt idx="2191">
                  <c:v>204.47728083339001</c:v>
                </c:pt>
                <c:pt idx="2192">
                  <c:v>204.56089222225879</c:v>
                </c:pt>
                <c:pt idx="2193">
                  <c:v>204.64450277778838</c:v>
                </c:pt>
                <c:pt idx="2194">
                  <c:v>204.72839305559793</c:v>
                </c:pt>
                <c:pt idx="2195">
                  <c:v>204.8115855555402</c:v>
                </c:pt>
                <c:pt idx="2196">
                  <c:v>204.89533833338155</c:v>
                </c:pt>
                <c:pt idx="2197">
                  <c:v>204.97894611113603</c:v>
                </c:pt>
                <c:pt idx="2198">
                  <c:v>205.06228361116516</c:v>
                </c:pt>
                <c:pt idx="2199">
                  <c:v>205.14561472230488</c:v>
                </c:pt>
                <c:pt idx="2200">
                  <c:v>205.22936249997881</c:v>
                </c:pt>
                <c:pt idx="2201">
                  <c:v>205.31325250003073</c:v>
                </c:pt>
                <c:pt idx="2202">
                  <c:v>205.39630666666559</c:v>
                </c:pt>
                <c:pt idx="2203">
                  <c:v>205.47964166667725</c:v>
                </c:pt>
                <c:pt idx="2204">
                  <c:v>205.5631166666746</c:v>
                </c:pt>
                <c:pt idx="2205">
                  <c:v>205.64728222224448</c:v>
                </c:pt>
                <c:pt idx="2206">
                  <c:v>205.73256000002226</c:v>
                </c:pt>
                <c:pt idx="2207">
                  <c:v>205.81936361114185</c:v>
                </c:pt>
                <c:pt idx="2208">
                  <c:v>205.90492000003655</c:v>
                </c:pt>
                <c:pt idx="2209">
                  <c:v>205.99103194448682</c:v>
                </c:pt>
                <c:pt idx="2210">
                  <c:v>206.07672777778572</c:v>
                </c:pt>
                <c:pt idx="2211">
                  <c:v>206.16311666667463</c:v>
                </c:pt>
                <c:pt idx="2212">
                  <c:v>206.24978333334127</c:v>
                </c:pt>
                <c:pt idx="2213">
                  <c:v>206.33811694449849</c:v>
                </c:pt>
                <c:pt idx="2214">
                  <c:v>206.42464388893711</c:v>
                </c:pt>
                <c:pt idx="2215">
                  <c:v>206.51200749999947</c:v>
                </c:pt>
                <c:pt idx="2216">
                  <c:v>206.59895166668628</c:v>
                </c:pt>
                <c:pt idx="2217">
                  <c:v>206.68534194449583</c:v>
                </c:pt>
                <c:pt idx="2218">
                  <c:v>206.77242166671488</c:v>
                </c:pt>
                <c:pt idx="2219">
                  <c:v>206.85895166668627</c:v>
                </c:pt>
                <c:pt idx="2220">
                  <c:v>206.94520000000796</c:v>
                </c:pt>
                <c:pt idx="2221">
                  <c:v>207.03117500007153</c:v>
                </c:pt>
                <c:pt idx="2222">
                  <c:v>207.11645222220156</c:v>
                </c:pt>
                <c:pt idx="2223">
                  <c:v>207.20034194449585</c:v>
                </c:pt>
                <c:pt idx="2224">
                  <c:v>207.28395194444391</c:v>
                </c:pt>
                <c:pt idx="2225">
                  <c:v>207.36756305555502</c:v>
                </c:pt>
                <c:pt idx="2226">
                  <c:v>207.45173222223917</c:v>
                </c:pt>
                <c:pt idx="2227">
                  <c:v>207.53589611113071</c:v>
                </c:pt>
                <c:pt idx="2228">
                  <c:v>207.6214527778493</c:v>
                </c:pt>
                <c:pt idx="2229">
                  <c:v>207.70686777777141</c:v>
                </c:pt>
                <c:pt idx="2230">
                  <c:v>207.79339777780905</c:v>
                </c:pt>
                <c:pt idx="2231">
                  <c:v>207.87645333336459</c:v>
                </c:pt>
                <c:pt idx="2232">
                  <c:v>207.96062000003127</c:v>
                </c:pt>
                <c:pt idx="2233">
                  <c:v>208.04423166672387</c:v>
                </c:pt>
                <c:pt idx="2234">
                  <c:v>208.12923111114236</c:v>
                </c:pt>
                <c:pt idx="2235">
                  <c:v>208.21492277781169</c:v>
                </c:pt>
                <c:pt idx="2236">
                  <c:v>208.300342777835</c:v>
                </c:pt>
                <c:pt idx="2237">
                  <c:v>208.38478750003708</c:v>
                </c:pt>
                <c:pt idx="2238">
                  <c:v>208.46909027781751</c:v>
                </c:pt>
                <c:pt idx="2239">
                  <c:v>208.55367694450749</c:v>
                </c:pt>
                <c:pt idx="2240">
                  <c:v>208.638399722245</c:v>
                </c:pt>
                <c:pt idx="2241">
                  <c:v>208.72325916674401</c:v>
                </c:pt>
                <c:pt idx="2242">
                  <c:v>208.80909194449583</c:v>
                </c:pt>
                <c:pt idx="2243">
                  <c:v>208.89562194446722</c:v>
                </c:pt>
                <c:pt idx="2244">
                  <c:v>208.99992500007153</c:v>
                </c:pt>
                <c:pt idx="2245">
                  <c:v>209.08687027785513</c:v>
                </c:pt>
                <c:pt idx="2246">
                  <c:v>209.1732597222593</c:v>
                </c:pt>
                <c:pt idx="2247">
                  <c:v>209.25840083334182</c:v>
                </c:pt>
                <c:pt idx="2248">
                  <c:v>209.34381527781485</c:v>
                </c:pt>
                <c:pt idx="2249">
                  <c:v>209.42853750003709</c:v>
                </c:pt>
                <c:pt idx="2250">
                  <c:v>209.51228944447305</c:v>
                </c:pt>
                <c:pt idx="2251">
                  <c:v>209.59645638889737</c:v>
                </c:pt>
                <c:pt idx="2252">
                  <c:v>209.68034500002861</c:v>
                </c:pt>
                <c:pt idx="2253">
                  <c:v>209.76534611112541</c:v>
                </c:pt>
                <c:pt idx="2254">
                  <c:v>209.85020388894611</c:v>
                </c:pt>
                <c:pt idx="2255">
                  <c:v>209.93576027777459</c:v>
                </c:pt>
                <c:pt idx="2256">
                  <c:v>210.02187027785513</c:v>
                </c:pt>
                <c:pt idx="2257">
                  <c:v>210.10687361107932</c:v>
                </c:pt>
                <c:pt idx="2258">
                  <c:v>210.19312361114555</c:v>
                </c:pt>
                <c:pt idx="2259">
                  <c:v>210.27798222223919</c:v>
                </c:pt>
                <c:pt idx="2260">
                  <c:v>210.36270416670376</c:v>
                </c:pt>
                <c:pt idx="2261">
                  <c:v>210.44742916663489</c:v>
                </c:pt>
                <c:pt idx="2262">
                  <c:v>210.53201333330736</c:v>
                </c:pt>
                <c:pt idx="2263">
                  <c:v>210.61645749999417</c:v>
                </c:pt>
                <c:pt idx="2264">
                  <c:v>210.70131722225082</c:v>
                </c:pt>
                <c:pt idx="2265">
                  <c:v>210.78618111113707</c:v>
                </c:pt>
                <c:pt idx="2266">
                  <c:v>210.8709038889408</c:v>
                </c:pt>
                <c:pt idx="2267">
                  <c:v>210.95576277779207</c:v>
                </c:pt>
                <c:pt idx="2268">
                  <c:v>211.03937388890319</c:v>
                </c:pt>
                <c:pt idx="2269">
                  <c:v>211.1229858334197</c:v>
                </c:pt>
                <c:pt idx="2270">
                  <c:v>211.20659694453082</c:v>
                </c:pt>
                <c:pt idx="2271">
                  <c:v>211.29159611112541</c:v>
                </c:pt>
                <c:pt idx="2272">
                  <c:v>211.37520611113973</c:v>
                </c:pt>
                <c:pt idx="2273">
                  <c:v>211.45854055556987</c:v>
                </c:pt>
                <c:pt idx="2274">
                  <c:v>211.54201555556722</c:v>
                </c:pt>
                <c:pt idx="2275">
                  <c:v>211.62534972223972</c:v>
                </c:pt>
                <c:pt idx="2276">
                  <c:v>211.70882055560747</c:v>
                </c:pt>
                <c:pt idx="2277">
                  <c:v>211.79243111113706</c:v>
                </c:pt>
                <c:pt idx="2278">
                  <c:v>211.87604222224817</c:v>
                </c:pt>
              </c:numCache>
            </c:numRef>
          </c:xVal>
          <c:yVal>
            <c:numRef>
              <c:f>'Vgl mit OP1 und OP2'!$R$6:$R$2284</c:f>
              <c:numCache>
                <c:formatCode>0.00E+00</c:formatCode>
                <c:ptCount val="2279"/>
                <c:pt idx="0">
                  <c:v>0.1375624886902001</c:v>
                </c:pt>
                <c:pt idx="1">
                  <c:v>0.27660799764494576</c:v>
                </c:pt>
                <c:pt idx="2">
                  <c:v>0.41547498048365816</c:v>
                </c:pt>
                <c:pt idx="3">
                  <c:v>0.55339502912963467</c:v>
                </c:pt>
                <c:pt idx="4">
                  <c:v>0.69222013358575618</c:v>
                </c:pt>
                <c:pt idx="5">
                  <c:v>0.83171501534169257</c:v>
                </c:pt>
                <c:pt idx="6">
                  <c:v>0.97302091022562176</c:v>
                </c:pt>
                <c:pt idx="7">
                  <c:v>1.1109441139754801</c:v>
                </c:pt>
                <c:pt idx="8">
                  <c:v>1.2485979634894513</c:v>
                </c:pt>
                <c:pt idx="9">
                  <c:v>1.3867993215213636</c:v>
                </c:pt>
                <c:pt idx="10">
                  <c:v>1.5243640653202502</c:v>
                </c:pt>
                <c:pt idx="11">
                  <c:v>1.660253597731927</c:v>
                </c:pt>
                <c:pt idx="12">
                  <c:v>1.7974113027654774</c:v>
                </c:pt>
                <c:pt idx="13">
                  <c:v>1.9346151762825321</c:v>
                </c:pt>
                <c:pt idx="14">
                  <c:v>2.0733020764119572</c:v>
                </c:pt>
                <c:pt idx="15">
                  <c:v>2.2128977971192696</c:v>
                </c:pt>
                <c:pt idx="16">
                  <c:v>2.3512277389392127</c:v>
                </c:pt>
                <c:pt idx="17">
                  <c:v>2.4897380626527421</c:v>
                </c:pt>
                <c:pt idx="18">
                  <c:v>2.6258926222046428</c:v>
                </c:pt>
                <c:pt idx="19">
                  <c:v>2.7655262995746548</c:v>
                </c:pt>
                <c:pt idx="20">
                  <c:v>2.9021793171005204</c:v>
                </c:pt>
                <c:pt idx="21">
                  <c:v>3.0418093912058435</c:v>
                </c:pt>
                <c:pt idx="22">
                  <c:v>3.1826027284619429</c:v>
                </c:pt>
                <c:pt idx="23">
                  <c:v>3.3216398434601899</c:v>
                </c:pt>
                <c:pt idx="24">
                  <c:v>3.4587410275537289</c:v>
                </c:pt>
                <c:pt idx="25">
                  <c:v>3.5970211853411085</c:v>
                </c:pt>
                <c:pt idx="26">
                  <c:v>3.7330501315328726</c:v>
                </c:pt>
                <c:pt idx="27">
                  <c:v>3.8689854824825978</c:v>
                </c:pt>
                <c:pt idx="28">
                  <c:v>4.0056837565665013</c:v>
                </c:pt>
                <c:pt idx="29">
                  <c:v>4.1548036661833638</c:v>
                </c:pt>
                <c:pt idx="30">
                  <c:v>4.3078608355405574</c:v>
                </c:pt>
                <c:pt idx="31">
                  <c:v>4.4587791155921579</c:v>
                </c:pt>
                <c:pt idx="32">
                  <c:v>4.611820378461271</c:v>
                </c:pt>
                <c:pt idx="33">
                  <c:v>4.7636546597591209</c:v>
                </c:pt>
                <c:pt idx="34">
                  <c:v>4.9145439450594619</c:v>
                </c:pt>
                <c:pt idx="35">
                  <c:v>5.0654536785491695</c:v>
                </c:pt>
                <c:pt idx="36">
                  <c:v>5.2184962918072015</c:v>
                </c:pt>
                <c:pt idx="37">
                  <c:v>5.3712911670122203</c:v>
                </c:pt>
                <c:pt idx="38">
                  <c:v>5.5180149154806015</c:v>
                </c:pt>
                <c:pt idx="39">
                  <c:v>5.6663144496835365</c:v>
                </c:pt>
                <c:pt idx="40">
                  <c:v>5.8157226308546592</c:v>
                </c:pt>
                <c:pt idx="41">
                  <c:v>5.965932261140364</c:v>
                </c:pt>
                <c:pt idx="42">
                  <c:v>6.1207978615622221</c:v>
                </c:pt>
                <c:pt idx="43">
                  <c:v>6.2764096316058176</c:v>
                </c:pt>
                <c:pt idx="44">
                  <c:v>6.434499429671054</c:v>
                </c:pt>
                <c:pt idx="45">
                  <c:v>6.5977808379924383</c:v>
                </c:pt>
                <c:pt idx="46">
                  <c:v>6.7641844984672348</c:v>
                </c:pt>
                <c:pt idx="47">
                  <c:v>6.932913439100739</c:v>
                </c:pt>
                <c:pt idx="48">
                  <c:v>7.1028689428522176</c:v>
                </c:pt>
                <c:pt idx="49">
                  <c:v>7.2764315526251337</c:v>
                </c:pt>
                <c:pt idx="50">
                  <c:v>7.4504783386769349</c:v>
                </c:pt>
                <c:pt idx="51">
                  <c:v>7.6243141210664067</c:v>
                </c:pt>
                <c:pt idx="52">
                  <c:v>7.7995939807318759</c:v>
                </c:pt>
                <c:pt idx="53">
                  <c:v>7.9747918998415539</c:v>
                </c:pt>
                <c:pt idx="54">
                  <c:v>8.1527549394216461</c:v>
                </c:pt>
                <c:pt idx="55">
                  <c:v>8.3324263219864516</c:v>
                </c:pt>
                <c:pt idx="56">
                  <c:v>8.5127653969505097</c:v>
                </c:pt>
                <c:pt idx="57">
                  <c:v>8.6940213319494593</c:v>
                </c:pt>
                <c:pt idx="58">
                  <c:v>8.8760163774416174</c:v>
                </c:pt>
                <c:pt idx="59">
                  <c:v>9.059441751753047</c:v>
                </c:pt>
                <c:pt idx="60">
                  <c:v>9.2452017943870359</c:v>
                </c:pt>
                <c:pt idx="61">
                  <c:v>9.4345407820384466</c:v>
                </c:pt>
                <c:pt idx="62">
                  <c:v>9.625711102896183</c:v>
                </c:pt>
                <c:pt idx="63">
                  <c:v>9.8181703208643896</c:v>
                </c:pt>
                <c:pt idx="64">
                  <c:v>10.010587377235657</c:v>
                </c:pt>
                <c:pt idx="65">
                  <c:v>10.201979117343262</c:v>
                </c:pt>
                <c:pt idx="66">
                  <c:v>10.39438036071332</c:v>
                </c:pt>
                <c:pt idx="67">
                  <c:v>10.588876884729391</c:v>
                </c:pt>
                <c:pt idx="68">
                  <c:v>10.786071701381548</c:v>
                </c:pt>
                <c:pt idx="69">
                  <c:v>10.983256345440434</c:v>
                </c:pt>
                <c:pt idx="70">
                  <c:v>11.182799730829739</c:v>
                </c:pt>
                <c:pt idx="71">
                  <c:v>11.381640231553657</c:v>
                </c:pt>
                <c:pt idx="72">
                  <c:v>11.58149784385323</c:v>
                </c:pt>
                <c:pt idx="73">
                  <c:v>11.783481504725165</c:v>
                </c:pt>
                <c:pt idx="74">
                  <c:v>11.987719003029721</c:v>
                </c:pt>
                <c:pt idx="75">
                  <c:v>12.195296599115503</c:v>
                </c:pt>
                <c:pt idx="76">
                  <c:v>12.405705054596257</c:v>
                </c:pt>
                <c:pt idx="77">
                  <c:v>12.61902438476168</c:v>
                </c:pt>
                <c:pt idx="78">
                  <c:v>12.835422697471294</c:v>
                </c:pt>
                <c:pt idx="79">
                  <c:v>13.057095467897733</c:v>
                </c:pt>
                <c:pt idx="80">
                  <c:v>13.287178704814369</c:v>
                </c:pt>
                <c:pt idx="81">
                  <c:v>13.52474296528143</c:v>
                </c:pt>
                <c:pt idx="82">
                  <c:v>13.775949664249321</c:v>
                </c:pt>
                <c:pt idx="83">
                  <c:v>14.042374055556236</c:v>
                </c:pt>
                <c:pt idx="84">
                  <c:v>14.32603381160863</c:v>
                </c:pt>
                <c:pt idx="85">
                  <c:v>14.623982434942484</c:v>
                </c:pt>
                <c:pt idx="86">
                  <c:v>14.936533600963232</c:v>
                </c:pt>
                <c:pt idx="87">
                  <c:v>15.268255443384671</c:v>
                </c:pt>
                <c:pt idx="88">
                  <c:v>15.621537062359952</c:v>
                </c:pt>
                <c:pt idx="89">
                  <c:v>16.003773258500189</c:v>
                </c:pt>
                <c:pt idx="90">
                  <c:v>16.420425505574162</c:v>
                </c:pt>
                <c:pt idx="91">
                  <c:v>16.86451280637311</c:v>
                </c:pt>
                <c:pt idx="92">
                  <c:v>17.339043273780103</c:v>
                </c:pt>
                <c:pt idx="93">
                  <c:v>17.850681216417186</c:v>
                </c:pt>
                <c:pt idx="94">
                  <c:v>18.414828810622289</c:v>
                </c:pt>
                <c:pt idx="95">
                  <c:v>19.021700843441728</c:v>
                </c:pt>
                <c:pt idx="96">
                  <c:v>19.667493178480836</c:v>
                </c:pt>
                <c:pt idx="97">
                  <c:v>20.335957670210828</c:v>
                </c:pt>
                <c:pt idx="98">
                  <c:v>21.020065476723346</c:v>
                </c:pt>
                <c:pt idx="99">
                  <c:v>21.721620465099306</c:v>
                </c:pt>
                <c:pt idx="100">
                  <c:v>22.434141317653541</c:v>
                </c:pt>
                <c:pt idx="101">
                  <c:v>23.175539224306029</c:v>
                </c:pt>
                <c:pt idx="102">
                  <c:v>23.901839731951753</c:v>
                </c:pt>
                <c:pt idx="103">
                  <c:v>24.644018339893293</c:v>
                </c:pt>
                <c:pt idx="104">
                  <c:v>25.392584572766459</c:v>
                </c:pt>
                <c:pt idx="105">
                  <c:v>26.145355745877914</c:v>
                </c:pt>
                <c:pt idx="106">
                  <c:v>26.908642703330589</c:v>
                </c:pt>
                <c:pt idx="107">
                  <c:v>27.667360202956086</c:v>
                </c:pt>
                <c:pt idx="108">
                  <c:v>28.428612182271475</c:v>
                </c:pt>
                <c:pt idx="109">
                  <c:v>29.19831960820202</c:v>
                </c:pt>
                <c:pt idx="110">
                  <c:v>29.976503154331834</c:v>
                </c:pt>
                <c:pt idx="111">
                  <c:v>30.7583079440933</c:v>
                </c:pt>
                <c:pt idx="112">
                  <c:v>31.548306609413533</c:v>
                </c:pt>
                <c:pt idx="113">
                  <c:v>32.344363267708822</c:v>
                </c:pt>
                <c:pt idx="114">
                  <c:v>33.156960475630399</c:v>
                </c:pt>
                <c:pt idx="115">
                  <c:v>33.968259036111633</c:v>
                </c:pt>
                <c:pt idx="116">
                  <c:v>34.798171632360166</c:v>
                </c:pt>
                <c:pt idx="117">
                  <c:v>35.6366932072361</c:v>
                </c:pt>
                <c:pt idx="118">
                  <c:v>36.490759499416377</c:v>
                </c:pt>
                <c:pt idx="119">
                  <c:v>37.349871596775493</c:v>
                </c:pt>
                <c:pt idx="120">
                  <c:v>38.223390742637314</c:v>
                </c:pt>
                <c:pt idx="121">
                  <c:v>39.090433486985198</c:v>
                </c:pt>
                <c:pt idx="122">
                  <c:v>39.967995305995672</c:v>
                </c:pt>
                <c:pt idx="123">
                  <c:v>40.84829726738139</c:v>
                </c:pt>
                <c:pt idx="124">
                  <c:v>41.743112660616497</c:v>
                </c:pt>
                <c:pt idx="125">
                  <c:v>42.657833607018041</c:v>
                </c:pt>
                <c:pt idx="126">
                  <c:v>43.605795403050145</c:v>
                </c:pt>
                <c:pt idx="127">
                  <c:v>44.587573463031902</c:v>
                </c:pt>
                <c:pt idx="128">
                  <c:v>45.600355652635116</c:v>
                </c:pt>
                <c:pt idx="129">
                  <c:v>46.664126772695184</c:v>
                </c:pt>
                <c:pt idx="130">
                  <c:v>47.786010759806352</c:v>
                </c:pt>
                <c:pt idx="131">
                  <c:v>49.003519857257025</c:v>
                </c:pt>
                <c:pt idx="132">
                  <c:v>50.348356700683404</c:v>
                </c:pt>
                <c:pt idx="133">
                  <c:v>51.807366018632393</c:v>
                </c:pt>
                <c:pt idx="134">
                  <c:v>53.377652407749693</c:v>
                </c:pt>
                <c:pt idx="135">
                  <c:v>55.08974741865228</c:v>
                </c:pt>
                <c:pt idx="136">
                  <c:v>56.957880691818694</c:v>
                </c:pt>
                <c:pt idx="137">
                  <c:v>58.992696177517914</c:v>
                </c:pt>
                <c:pt idx="138">
                  <c:v>61.221437953306236</c:v>
                </c:pt>
                <c:pt idx="139">
                  <c:v>63.692020992606707</c:v>
                </c:pt>
                <c:pt idx="140">
                  <c:v>66.417662617049231</c:v>
                </c:pt>
                <c:pt idx="141">
                  <c:v>69.369380465755796</c:v>
                </c:pt>
                <c:pt idx="142">
                  <c:v>72.631570543089353</c:v>
                </c:pt>
                <c:pt idx="143">
                  <c:v>76.174709802884209</c:v>
                </c:pt>
                <c:pt idx="144">
                  <c:v>80.042985876822542</c:v>
                </c:pt>
                <c:pt idx="145">
                  <c:v>84.37801040736943</c:v>
                </c:pt>
                <c:pt idx="146">
                  <c:v>89.220338019572026</c:v>
                </c:pt>
                <c:pt idx="147">
                  <c:v>94.554514709990926</c:v>
                </c:pt>
                <c:pt idx="148">
                  <c:v>100.44351267135345</c:v>
                </c:pt>
                <c:pt idx="149">
                  <c:v>106.85438274336062</c:v>
                </c:pt>
                <c:pt idx="150">
                  <c:v>113.84833405807129</c:v>
                </c:pt>
                <c:pt idx="151">
                  <c:v>121.53384094125587</c:v>
                </c:pt>
                <c:pt idx="152">
                  <c:v>129.83216884925378</c:v>
                </c:pt>
                <c:pt idx="153">
                  <c:v>138.98796320740854</c:v>
                </c:pt>
                <c:pt idx="154">
                  <c:v>148.73933368233443</c:v>
                </c:pt>
                <c:pt idx="155">
                  <c:v>159.25714012537793</c:v>
                </c:pt>
                <c:pt idx="156">
                  <c:v>170.50885911333464</c:v>
                </c:pt>
                <c:pt idx="157">
                  <c:v>182.67531085537715</c:v>
                </c:pt>
                <c:pt idx="158">
                  <c:v>195.61569497752137</c:v>
                </c:pt>
                <c:pt idx="159">
                  <c:v>208.60384591709592</c:v>
                </c:pt>
                <c:pt idx="160">
                  <c:v>221.29926390909131</c:v>
                </c:pt>
                <c:pt idx="161">
                  <c:v>233.76248771668216</c:v>
                </c:pt>
                <c:pt idx="162">
                  <c:v>246.10681115158633</c:v>
                </c:pt>
                <c:pt idx="163">
                  <c:v>258.08187377374674</c:v>
                </c:pt>
                <c:pt idx="164">
                  <c:v>269.86451238382472</c:v>
                </c:pt>
                <c:pt idx="165">
                  <c:v>281.48610910841893</c:v>
                </c:pt>
                <c:pt idx="166">
                  <c:v>292.85962500228419</c:v>
                </c:pt>
                <c:pt idx="167">
                  <c:v>304.10127609666415</c:v>
                </c:pt>
                <c:pt idx="168">
                  <c:v>315.22540090412741</c:v>
                </c:pt>
                <c:pt idx="169">
                  <c:v>326.1938533827232</c:v>
                </c:pt>
                <c:pt idx="170">
                  <c:v>336.98822600675106</c:v>
                </c:pt>
                <c:pt idx="171">
                  <c:v>347.55640132997456</c:v>
                </c:pt>
                <c:pt idx="172">
                  <c:v>357.94449391771019</c:v>
                </c:pt>
                <c:pt idx="173">
                  <c:v>368.18835409296122</c:v>
                </c:pt>
                <c:pt idx="174">
                  <c:v>378.18404580574833</c:v>
                </c:pt>
                <c:pt idx="175">
                  <c:v>388.14464653886608</c:v>
                </c:pt>
                <c:pt idx="176">
                  <c:v>397.96017576090833</c:v>
                </c:pt>
                <c:pt idx="177">
                  <c:v>407.73050219571218</c:v>
                </c:pt>
                <c:pt idx="178">
                  <c:v>417.1269539979096</c:v>
                </c:pt>
                <c:pt idx="179">
                  <c:v>426.54412458804444</c:v>
                </c:pt>
                <c:pt idx="180">
                  <c:v>435.81123138907014</c:v>
                </c:pt>
                <c:pt idx="181">
                  <c:v>444.99872635081954</c:v>
                </c:pt>
                <c:pt idx="182">
                  <c:v>454.07617266474671</c:v>
                </c:pt>
                <c:pt idx="183">
                  <c:v>463.00100944436463</c:v>
                </c:pt>
                <c:pt idx="184">
                  <c:v>471.87215045875638</c:v>
                </c:pt>
                <c:pt idx="185">
                  <c:v>480.65775467405746</c:v>
                </c:pt>
                <c:pt idx="186">
                  <c:v>489.27640681364721</c:v>
                </c:pt>
                <c:pt idx="187">
                  <c:v>497.75972331160852</c:v>
                </c:pt>
                <c:pt idx="188">
                  <c:v>506.1089129396392</c:v>
                </c:pt>
                <c:pt idx="189">
                  <c:v>514.35363648559417</c:v>
                </c:pt>
                <c:pt idx="190">
                  <c:v>522.38026090512335</c:v>
                </c:pt>
                <c:pt idx="191">
                  <c:v>530.37849316482698</c:v>
                </c:pt>
                <c:pt idx="192">
                  <c:v>538.2929757109797</c:v>
                </c:pt>
                <c:pt idx="193">
                  <c:v>546.20491209095928</c:v>
                </c:pt>
                <c:pt idx="194">
                  <c:v>553.91970261094696</c:v>
                </c:pt>
                <c:pt idx="195">
                  <c:v>561.7005936310926</c:v>
                </c:pt>
                <c:pt idx="196">
                  <c:v>569.40281864771885</c:v>
                </c:pt>
                <c:pt idx="197">
                  <c:v>577.09919674322248</c:v>
                </c:pt>
                <c:pt idx="198">
                  <c:v>584.76588059144478</c:v>
                </c:pt>
                <c:pt idx="199">
                  <c:v>592.35272323915774</c:v>
                </c:pt>
                <c:pt idx="200">
                  <c:v>599.8110351617828</c:v>
                </c:pt>
                <c:pt idx="201">
                  <c:v>607.1750516025968</c:v>
                </c:pt>
                <c:pt idx="202">
                  <c:v>614.43430467304506</c:v>
                </c:pt>
                <c:pt idx="203">
                  <c:v>623.05907779379402</c:v>
                </c:pt>
                <c:pt idx="204">
                  <c:v>630.18615070690032</c:v>
                </c:pt>
                <c:pt idx="205">
                  <c:v>637.35577319898937</c:v>
                </c:pt>
                <c:pt idx="206">
                  <c:v>644.42184410195193</c:v>
                </c:pt>
                <c:pt idx="207">
                  <c:v>651.41536200591952</c:v>
                </c:pt>
                <c:pt idx="208">
                  <c:v>658.36752403828427</c:v>
                </c:pt>
                <c:pt idx="209">
                  <c:v>665.12660372257869</c:v>
                </c:pt>
                <c:pt idx="210">
                  <c:v>671.81483810493808</c:v>
                </c:pt>
                <c:pt idx="211">
                  <c:v>678.50282097973195</c:v>
                </c:pt>
                <c:pt idx="212">
                  <c:v>685.22759905755697</c:v>
                </c:pt>
                <c:pt idx="213">
                  <c:v>691.89132768208549</c:v>
                </c:pt>
                <c:pt idx="214">
                  <c:v>698.46208312027375</c:v>
                </c:pt>
                <c:pt idx="215">
                  <c:v>705.12856933851572</c:v>
                </c:pt>
                <c:pt idx="216">
                  <c:v>711.73187850287889</c:v>
                </c:pt>
                <c:pt idx="217">
                  <c:v>718.32095176204666</c:v>
                </c:pt>
                <c:pt idx="218">
                  <c:v>724.75265998923817</c:v>
                </c:pt>
                <c:pt idx="219">
                  <c:v>731.22816072729699</c:v>
                </c:pt>
                <c:pt idx="220">
                  <c:v>737.75377042931814</c:v>
                </c:pt>
                <c:pt idx="221">
                  <c:v>744.24490555647924</c:v>
                </c:pt>
                <c:pt idx="222">
                  <c:v>750.64742693453593</c:v>
                </c:pt>
                <c:pt idx="223">
                  <c:v>757.02972869654218</c:v>
                </c:pt>
                <c:pt idx="224">
                  <c:v>763.26904679880852</c:v>
                </c:pt>
                <c:pt idx="225">
                  <c:v>769.44503850730268</c:v>
                </c:pt>
                <c:pt idx="226">
                  <c:v>775.66157004302352</c:v>
                </c:pt>
                <c:pt idx="227">
                  <c:v>781.88319139998043</c:v>
                </c:pt>
                <c:pt idx="228">
                  <c:v>788.12727000579775</c:v>
                </c:pt>
                <c:pt idx="229">
                  <c:v>794.25854961975983</c:v>
                </c:pt>
                <c:pt idx="230">
                  <c:v>800.38372509527221</c:v>
                </c:pt>
                <c:pt idx="231">
                  <c:v>806.43405457611436</c:v>
                </c:pt>
                <c:pt idx="232">
                  <c:v>812.30966383451062</c:v>
                </c:pt>
                <c:pt idx="233">
                  <c:v>818.1709380783152</c:v>
                </c:pt>
                <c:pt idx="234">
                  <c:v>824.01122831127952</c:v>
                </c:pt>
                <c:pt idx="235">
                  <c:v>829.78211498459939</c:v>
                </c:pt>
                <c:pt idx="236">
                  <c:v>835.5686899391934</c:v>
                </c:pt>
                <c:pt idx="237">
                  <c:v>841.37858289633812</c:v>
                </c:pt>
                <c:pt idx="238">
                  <c:v>847.07227331613319</c:v>
                </c:pt>
                <c:pt idx="239">
                  <c:v>852.73655324569461</c:v>
                </c:pt>
                <c:pt idx="240">
                  <c:v>858.40130499337306</c:v>
                </c:pt>
                <c:pt idx="241">
                  <c:v>863.9756236991218</c:v>
                </c:pt>
                <c:pt idx="242">
                  <c:v>869.59202128263075</c:v>
                </c:pt>
                <c:pt idx="243">
                  <c:v>875.03184302899626</c:v>
                </c:pt>
                <c:pt idx="244">
                  <c:v>880.5368589170439</c:v>
                </c:pt>
                <c:pt idx="245">
                  <c:v>885.98379507338882</c:v>
                </c:pt>
                <c:pt idx="246">
                  <c:v>891.38338892989077</c:v>
                </c:pt>
                <c:pt idx="247">
                  <c:v>896.7972459043491</c:v>
                </c:pt>
                <c:pt idx="248">
                  <c:v>902.1564130008046</c:v>
                </c:pt>
                <c:pt idx="249">
                  <c:v>907.41687297513386</c:v>
                </c:pt>
                <c:pt idx="250">
                  <c:v>912.71647637417323</c:v>
                </c:pt>
                <c:pt idx="251">
                  <c:v>917.95102729322912</c:v>
                </c:pt>
                <c:pt idx="252">
                  <c:v>923.16100314450762</c:v>
                </c:pt>
                <c:pt idx="253">
                  <c:v>928.3754198147642</c:v>
                </c:pt>
                <c:pt idx="254">
                  <c:v>933.51678667193016</c:v>
                </c:pt>
                <c:pt idx="255">
                  <c:v>938.61913193982343</c:v>
                </c:pt>
                <c:pt idx="256">
                  <c:v>943.73688836119652</c:v>
                </c:pt>
                <c:pt idx="257">
                  <c:v>948.80830163438202</c:v>
                </c:pt>
                <c:pt idx="258">
                  <c:v>953.80917857143595</c:v>
                </c:pt>
                <c:pt idx="259">
                  <c:v>958.77480164522433</c:v>
                </c:pt>
                <c:pt idx="260">
                  <c:v>963.71888846975173</c:v>
                </c:pt>
                <c:pt idx="261">
                  <c:v>968.59228022023626</c:v>
                </c:pt>
                <c:pt idx="262">
                  <c:v>973.46971228604684</c:v>
                </c:pt>
                <c:pt idx="263">
                  <c:v>978.30168218628467</c:v>
                </c:pt>
                <c:pt idx="264">
                  <c:v>983.13719147432948</c:v>
                </c:pt>
                <c:pt idx="265">
                  <c:v>987.96196518492309</c:v>
                </c:pt>
                <c:pt idx="266">
                  <c:v>992.7136872421504</c:v>
                </c:pt>
                <c:pt idx="267">
                  <c:v>997.40997221042142</c:v>
                </c:pt>
                <c:pt idx="268">
                  <c:v>1002.1365814257359</c:v>
                </c:pt>
                <c:pt idx="269">
                  <c:v>1006.8759137789247</c:v>
                </c:pt>
                <c:pt idx="270">
                  <c:v>1011.5673067621003</c:v>
                </c:pt>
                <c:pt idx="271">
                  <c:v>1016.2959282790308</c:v>
                </c:pt>
                <c:pt idx="272">
                  <c:v>1020.9996039525731</c:v>
                </c:pt>
                <c:pt idx="273">
                  <c:v>1025.6740759080867</c:v>
                </c:pt>
                <c:pt idx="274">
                  <c:v>1030.296965780024</c:v>
                </c:pt>
                <c:pt idx="275">
                  <c:v>1034.8999930150183</c:v>
                </c:pt>
                <c:pt idx="276">
                  <c:v>1039.39131525018</c:v>
                </c:pt>
                <c:pt idx="277">
                  <c:v>1043.9140556906309</c:v>
                </c:pt>
                <c:pt idx="278">
                  <c:v>1048.4154271507005</c:v>
                </c:pt>
                <c:pt idx="279">
                  <c:v>1052.8959203488505</c:v>
                </c:pt>
                <c:pt idx="280">
                  <c:v>1057.3698954273134</c:v>
                </c:pt>
                <c:pt idx="281">
                  <c:v>1061.8080027433061</c:v>
                </c:pt>
                <c:pt idx="282">
                  <c:v>1066.2147879181059</c:v>
                </c:pt>
                <c:pt idx="283">
                  <c:v>1070.5583851751082</c:v>
                </c:pt>
                <c:pt idx="284">
                  <c:v>1074.8789925431804</c:v>
                </c:pt>
                <c:pt idx="285">
                  <c:v>1079.1871265056334</c:v>
                </c:pt>
                <c:pt idx="286">
                  <c:v>1083.528418420467</c:v>
                </c:pt>
                <c:pt idx="287">
                  <c:v>1087.8402464682351</c:v>
                </c:pt>
                <c:pt idx="288">
                  <c:v>1092.085194241462</c:v>
                </c:pt>
                <c:pt idx="289">
                  <c:v>1096.3320895353306</c:v>
                </c:pt>
                <c:pt idx="290">
                  <c:v>1100.5926344051818</c:v>
                </c:pt>
                <c:pt idx="291">
                  <c:v>1104.8715629276603</c:v>
                </c:pt>
                <c:pt idx="292">
                  <c:v>1109.1263304636718</c:v>
                </c:pt>
                <c:pt idx="293">
                  <c:v>1113.3262086186539</c:v>
                </c:pt>
                <c:pt idx="294">
                  <c:v>1117.4826149292426</c:v>
                </c:pt>
                <c:pt idx="295">
                  <c:v>1121.6329143698954</c:v>
                </c:pt>
                <c:pt idx="296">
                  <c:v>1125.7239238185389</c:v>
                </c:pt>
                <c:pt idx="297">
                  <c:v>1129.8148858351888</c:v>
                </c:pt>
                <c:pt idx="298">
                  <c:v>1133.9286338000502</c:v>
                </c:pt>
                <c:pt idx="299">
                  <c:v>1138.0330053992368</c:v>
                </c:pt>
                <c:pt idx="300">
                  <c:v>1142.1062388243117</c:v>
                </c:pt>
                <c:pt idx="301">
                  <c:v>1146.1218911871279</c:v>
                </c:pt>
                <c:pt idx="302">
                  <c:v>1150.1095932992844</c:v>
                </c:pt>
                <c:pt idx="303">
                  <c:v>1154.0555326167464</c:v>
                </c:pt>
                <c:pt idx="304">
                  <c:v>1158.0086481344754</c:v>
                </c:pt>
                <c:pt idx="305">
                  <c:v>1162.7490391631572</c:v>
                </c:pt>
                <c:pt idx="306">
                  <c:v>1166.6425891243105</c:v>
                </c:pt>
                <c:pt idx="307">
                  <c:v>1170.5249198460219</c:v>
                </c:pt>
                <c:pt idx="308">
                  <c:v>1174.3800697214181</c:v>
                </c:pt>
                <c:pt idx="309">
                  <c:v>1178.2134004508796</c:v>
                </c:pt>
                <c:pt idx="310">
                  <c:v>1182.0427532267349</c:v>
                </c:pt>
                <c:pt idx="311">
                  <c:v>1185.8630589069915</c:v>
                </c:pt>
                <c:pt idx="312">
                  <c:v>1189.6460593269737</c:v>
                </c:pt>
                <c:pt idx="313">
                  <c:v>1193.4622213636289</c:v>
                </c:pt>
                <c:pt idx="314">
                  <c:v>1197.2200360815816</c:v>
                </c:pt>
                <c:pt idx="315">
                  <c:v>1200.972872641235</c:v>
                </c:pt>
                <c:pt idx="316">
                  <c:v>1204.7312642704326</c:v>
                </c:pt>
                <c:pt idx="317">
                  <c:v>1208.4734054799208</c:v>
                </c:pt>
                <c:pt idx="318">
                  <c:v>1212.2157189934026</c:v>
                </c:pt>
                <c:pt idx="319">
                  <c:v>1215.9741106226002</c:v>
                </c:pt>
                <c:pt idx="320">
                  <c:v>1219.6848856903125</c:v>
                </c:pt>
                <c:pt idx="321">
                  <c:v>1223.3535978585228</c:v>
                </c:pt>
                <c:pt idx="322">
                  <c:v>1227.0169952036781</c:v>
                </c:pt>
                <c:pt idx="323">
                  <c:v>1230.722467656228</c:v>
                </c:pt>
                <c:pt idx="324">
                  <c:v>1234.4015469454362</c:v>
                </c:pt>
                <c:pt idx="325">
                  <c:v>1238.0541823940509</c:v>
                </c:pt>
                <c:pt idx="326">
                  <c:v>1241.6599011315036</c:v>
                </c:pt>
                <c:pt idx="327">
                  <c:v>1245.2443474476008</c:v>
                </c:pt>
                <c:pt idx="328">
                  <c:v>1248.8596174786378</c:v>
                </c:pt>
                <c:pt idx="329">
                  <c:v>1252.438525307218</c:v>
                </c:pt>
                <c:pt idx="330">
                  <c:v>1255.9812122640683</c:v>
                </c:pt>
                <c:pt idx="331">
                  <c:v>1259.5034070166378</c:v>
                </c:pt>
                <c:pt idx="332">
                  <c:v>1262.9998430411172</c:v>
                </c:pt>
                <c:pt idx="333">
                  <c:v>1266.4960071044786</c:v>
                </c:pt>
                <c:pt idx="334">
                  <c:v>1270.0326757664577</c:v>
                </c:pt>
                <c:pt idx="335">
                  <c:v>1273.5840253796371</c:v>
                </c:pt>
                <c:pt idx="336">
                  <c:v>1277.074895448656</c:v>
                </c:pt>
                <c:pt idx="337">
                  <c:v>1280.5703029129727</c:v>
                </c:pt>
                <c:pt idx="338">
                  <c:v>1284.0925715416449</c:v>
                </c:pt>
                <c:pt idx="339">
                  <c:v>1287.7486899823173</c:v>
                </c:pt>
                <c:pt idx="340">
                  <c:v>1291.6033610801192</c:v>
                </c:pt>
                <c:pt idx="341">
                  <c:v>1295.7767837184658</c:v>
                </c:pt>
                <c:pt idx="342">
                  <c:v>1300.195563409083</c:v>
                </c:pt>
                <c:pt idx="343">
                  <c:v>1304.8958497527535</c:v>
                </c:pt>
                <c:pt idx="344">
                  <c:v>1309.9104378911272</c:v>
                </c:pt>
                <c:pt idx="345">
                  <c:v>1315.2941657181555</c:v>
                </c:pt>
                <c:pt idx="346">
                  <c:v>1321.0521512393407</c:v>
                </c:pt>
                <c:pt idx="347">
                  <c:v>1327.21270144356</c:v>
                </c:pt>
                <c:pt idx="348">
                  <c:v>1333.9096695430508</c:v>
                </c:pt>
                <c:pt idx="349">
                  <c:v>1341.0956387358062</c:v>
                </c:pt>
                <c:pt idx="350">
                  <c:v>1348.8609801818434</c:v>
                </c:pt>
                <c:pt idx="351">
                  <c:v>1357.2508980078358</c:v>
                </c:pt>
                <c:pt idx="352">
                  <c:v>1366.3365787479211</c:v>
                </c:pt>
                <c:pt idx="353">
                  <c:v>1376.2951494397976</c:v>
                </c:pt>
                <c:pt idx="354">
                  <c:v>1386.9096001732253</c:v>
                </c:pt>
                <c:pt idx="355">
                  <c:v>1398.4305139821793</c:v>
                </c:pt>
                <c:pt idx="356">
                  <c:v>1410.8365823899819</c:v>
                </c:pt>
                <c:pt idx="357">
                  <c:v>1424.2809612653818</c:v>
                </c:pt>
                <c:pt idx="358">
                  <c:v>1438.5783923226522</c:v>
                </c:pt>
                <c:pt idx="359">
                  <c:v>1453.9986042776829</c:v>
                </c:pt>
                <c:pt idx="360">
                  <c:v>1470.4313411988635</c:v>
                </c:pt>
                <c:pt idx="361">
                  <c:v>1487.9163865894232</c:v>
                </c:pt>
                <c:pt idx="362">
                  <c:v>1506.4002243076363</c:v>
                </c:pt>
                <c:pt idx="363">
                  <c:v>1525.7112624157028</c:v>
                </c:pt>
                <c:pt idx="364">
                  <c:v>1545.4704440454091</c:v>
                </c:pt>
                <c:pt idx="365">
                  <c:v>1565.8401843322649</c:v>
                </c:pt>
                <c:pt idx="366">
                  <c:v>1586.9245759994003</c:v>
                </c:pt>
                <c:pt idx="367">
                  <c:v>1608.6756366512075</c:v>
                </c:pt>
                <c:pt idx="368">
                  <c:v>1630.9825009942072</c:v>
                </c:pt>
                <c:pt idx="369">
                  <c:v>1654.123503859103</c:v>
                </c:pt>
                <c:pt idx="370">
                  <c:v>1677.9607587281716</c:v>
                </c:pt>
                <c:pt idx="371">
                  <c:v>1701.5087495514888</c:v>
                </c:pt>
                <c:pt idx="372">
                  <c:v>1724.8233089876103</c:v>
                </c:pt>
                <c:pt idx="373">
                  <c:v>1748.0312864075609</c:v>
                </c:pt>
                <c:pt idx="374">
                  <c:v>1771.1416229499725</c:v>
                </c:pt>
                <c:pt idx="375">
                  <c:v>1793.8729848256578</c:v>
                </c:pt>
                <c:pt idx="376">
                  <c:v>1816.4878844700531</c:v>
                </c:pt>
                <c:pt idx="377">
                  <c:v>1838.9093944196247</c:v>
                </c:pt>
                <c:pt idx="378">
                  <c:v>1861.6321664536372</c:v>
                </c:pt>
                <c:pt idx="379">
                  <c:v>1885.3675015369947</c:v>
                </c:pt>
                <c:pt idx="380">
                  <c:v>1909.4227817102678</c:v>
                </c:pt>
                <c:pt idx="381">
                  <c:v>1934.2673431870921</c:v>
                </c:pt>
                <c:pt idx="382">
                  <c:v>1959.4338507747498</c:v>
                </c:pt>
                <c:pt idx="383">
                  <c:v>1984.8733427405682</c:v>
                </c:pt>
                <c:pt idx="384">
                  <c:v>2011.4048595291547</c:v>
                </c:pt>
                <c:pt idx="385">
                  <c:v>2038.9623898225086</c:v>
                </c:pt>
                <c:pt idx="386">
                  <c:v>2066.132961977959</c:v>
                </c:pt>
                <c:pt idx="387">
                  <c:v>2093.0848674204153</c:v>
                </c:pt>
                <c:pt idx="388">
                  <c:v>2120.3767661980437</c:v>
                </c:pt>
                <c:pt idx="389">
                  <c:v>2148.3420251506441</c:v>
                </c:pt>
                <c:pt idx="390">
                  <c:v>2177.16574735014</c:v>
                </c:pt>
                <c:pt idx="391">
                  <c:v>2206.4718630358466</c:v>
                </c:pt>
                <c:pt idx="392">
                  <c:v>2236.1170328533076</c:v>
                </c:pt>
                <c:pt idx="393">
                  <c:v>2264.5468378337578</c:v>
                </c:pt>
                <c:pt idx="394">
                  <c:v>2292.0483241247334</c:v>
                </c:pt>
                <c:pt idx="395">
                  <c:v>2319.6713499471907</c:v>
                </c:pt>
                <c:pt idx="396">
                  <c:v>2346.2977125914026</c:v>
                </c:pt>
                <c:pt idx="397">
                  <c:v>2372.3193796196483</c:v>
                </c:pt>
                <c:pt idx="398">
                  <c:v>2397.5590139937076</c:v>
                </c:pt>
                <c:pt idx="399">
                  <c:v>2422.5775656773217</c:v>
                </c:pt>
                <c:pt idx="400">
                  <c:v>2446.8166836024925</c:v>
                </c:pt>
                <c:pt idx="401">
                  <c:v>2470.668815473337</c:v>
                </c:pt>
                <c:pt idx="402">
                  <c:v>2494.7091303882839</c:v>
                </c:pt>
                <c:pt idx="403">
                  <c:v>2517.853227499691</c:v>
                </c:pt>
                <c:pt idx="404">
                  <c:v>2540.4092286071836</c:v>
                </c:pt>
                <c:pt idx="405">
                  <c:v>2562.4104802761681</c:v>
                </c:pt>
                <c:pt idx="406">
                  <c:v>2584.4012327879968</c:v>
                </c:pt>
                <c:pt idx="407">
                  <c:v>2610.3221472887722</c:v>
                </c:pt>
                <c:pt idx="408">
                  <c:v>2631.2365731868895</c:v>
                </c:pt>
                <c:pt idx="409">
                  <c:v>2651.7458821799983</c:v>
                </c:pt>
                <c:pt idx="410">
                  <c:v>2671.6569463006954</c:v>
                </c:pt>
                <c:pt idx="411">
                  <c:v>2691.1899022613134</c:v>
                </c:pt>
                <c:pt idx="412">
                  <c:v>2710.6944270343402</c:v>
                </c:pt>
                <c:pt idx="413">
                  <c:v>2729.9347873287802</c:v>
                </c:pt>
                <c:pt idx="414">
                  <c:v>2748.8567071373795</c:v>
                </c:pt>
                <c:pt idx="415">
                  <c:v>2767.2798520049409</c:v>
                </c:pt>
                <c:pt idx="416">
                  <c:v>2785.5348460204104</c:v>
                </c:pt>
                <c:pt idx="417">
                  <c:v>2803.6726606184779</c:v>
                </c:pt>
                <c:pt idx="418">
                  <c:v>2821.0048546955518</c:v>
                </c:pt>
                <c:pt idx="419">
                  <c:v>2838.6148619024693</c:v>
                </c:pt>
                <c:pt idx="420">
                  <c:v>2856.1423667015679</c:v>
                </c:pt>
                <c:pt idx="421">
                  <c:v>2873.4923292146814</c:v>
                </c:pt>
                <c:pt idx="422">
                  <c:v>2890.5528453060324</c:v>
                </c:pt>
                <c:pt idx="423">
                  <c:v>2907.201451770798</c:v>
                </c:pt>
                <c:pt idx="424">
                  <c:v>2923.6897141458539</c:v>
                </c:pt>
                <c:pt idx="425">
                  <c:v>2939.9449233331184</c:v>
                </c:pt>
                <c:pt idx="426">
                  <c:v>2955.9090351314712</c:v>
                </c:pt>
                <c:pt idx="427">
                  <c:v>2971.5737550593321</c:v>
                </c:pt>
                <c:pt idx="428">
                  <c:v>2987.3753435694243</c:v>
                </c:pt>
                <c:pt idx="429">
                  <c:v>3002.9311539791411</c:v>
                </c:pt>
                <c:pt idx="430">
                  <c:v>3018.3718168280443</c:v>
                </c:pt>
                <c:pt idx="431">
                  <c:v>3033.6210020928697</c:v>
                </c:pt>
                <c:pt idx="432">
                  <c:v>3048.5699178847858</c:v>
                </c:pt>
                <c:pt idx="433">
                  <c:v>3063.2963949196442</c:v>
                </c:pt>
                <c:pt idx="434">
                  <c:v>3077.7491200944155</c:v>
                </c:pt>
                <c:pt idx="435">
                  <c:v>3092.1955027856038</c:v>
                </c:pt>
                <c:pt idx="436">
                  <c:v>3106.1467884189351</c:v>
                </c:pt>
                <c:pt idx="437">
                  <c:v>3120.2072865681766</c:v>
                </c:pt>
                <c:pt idx="438">
                  <c:v>3134.0953025143217</c:v>
                </c:pt>
                <c:pt idx="439">
                  <c:v>3147.8098868132374</c:v>
                </c:pt>
                <c:pt idx="440">
                  <c:v>3161.3393835268394</c:v>
                </c:pt>
                <c:pt idx="441">
                  <c:v>3174.7572470611199</c:v>
                </c:pt>
                <c:pt idx="442">
                  <c:v>3188.0625207672128</c:v>
                </c:pt>
                <c:pt idx="443">
                  <c:v>3201.1803967489991</c:v>
                </c:pt>
                <c:pt idx="444">
                  <c:v>3213.9465806114913</c:v>
                </c:pt>
                <c:pt idx="445">
                  <c:v>3226.3974428668798</c:v>
                </c:pt>
                <c:pt idx="446">
                  <c:v>3238.7597688434535</c:v>
                </c:pt>
                <c:pt idx="447">
                  <c:v>3251.0155082231604</c:v>
                </c:pt>
                <c:pt idx="448">
                  <c:v>3263.1308808814338</c:v>
                </c:pt>
                <c:pt idx="449">
                  <c:v>3275.3171641425315</c:v>
                </c:pt>
                <c:pt idx="450">
                  <c:v>3287.2183309130401</c:v>
                </c:pt>
                <c:pt idx="451">
                  <c:v>3298.8706184173006</c:v>
                </c:pt>
                <c:pt idx="452">
                  <c:v>3310.3663972418376</c:v>
                </c:pt>
                <c:pt idx="453">
                  <c:v>3321.6145982432895</c:v>
                </c:pt>
                <c:pt idx="454">
                  <c:v>3332.9303615449212</c:v>
                </c:pt>
                <c:pt idx="455">
                  <c:v>3344.2088014231863</c:v>
                </c:pt>
                <c:pt idx="456">
                  <c:v>3355.1881704258617</c:v>
                </c:pt>
                <c:pt idx="457">
                  <c:v>3366.2915337428385</c:v>
                </c:pt>
                <c:pt idx="458">
                  <c:v>3377.3439662834803</c:v>
                </c:pt>
                <c:pt idx="459">
                  <c:v>3388.2390801966094</c:v>
                </c:pt>
                <c:pt idx="460">
                  <c:v>3399.1242407681343</c:v>
                </c:pt>
                <c:pt idx="461">
                  <c:v>3409.8628374872451</c:v>
                </c:pt>
                <c:pt idx="462">
                  <c:v>3420.5793837677797</c:v>
                </c:pt>
                <c:pt idx="463">
                  <c:v>3431.2559833603509</c:v>
                </c:pt>
                <c:pt idx="464">
                  <c:v>3441.867924645338</c:v>
                </c:pt>
                <c:pt idx="465">
                  <c:v>3452.556550826218</c:v>
                </c:pt>
                <c:pt idx="466">
                  <c:v>3463.0698464621755</c:v>
                </c:pt>
                <c:pt idx="467">
                  <c:v>3473.548828615727</c:v>
                </c:pt>
                <c:pt idx="468">
                  <c:v>3483.9161089824265</c:v>
                </c:pt>
                <c:pt idx="469">
                  <c:v>3494.2114806768545</c:v>
                </c:pt>
                <c:pt idx="470">
                  <c:v>3504.4808365953559</c:v>
                </c:pt>
                <c:pt idx="471">
                  <c:v>3514.5529281837066</c:v>
                </c:pt>
                <c:pt idx="472">
                  <c:v>3524.6651640445712</c:v>
                </c:pt>
                <c:pt idx="473">
                  <c:v>3534.6344990892903</c:v>
                </c:pt>
                <c:pt idx="474">
                  <c:v>3544.4066791949467</c:v>
                </c:pt>
                <c:pt idx="475">
                  <c:v>3554.2486872255963</c:v>
                </c:pt>
                <c:pt idx="476">
                  <c:v>3563.8732699164898</c:v>
                </c:pt>
                <c:pt idx="477">
                  <c:v>3573.4092249636615</c:v>
                </c:pt>
                <c:pt idx="478">
                  <c:v>3582.8995740854475</c:v>
                </c:pt>
                <c:pt idx="479">
                  <c:v>3592.263710947811</c:v>
                </c:pt>
                <c:pt idx="480">
                  <c:v>3601.6225446472499</c:v>
                </c:pt>
                <c:pt idx="481">
                  <c:v>3610.8602013429922</c:v>
                </c:pt>
                <c:pt idx="482">
                  <c:v>3619.9494940857999</c:v>
                </c:pt>
                <c:pt idx="483">
                  <c:v>3629.0640609498364</c:v>
                </c:pt>
                <c:pt idx="484">
                  <c:v>3638.0146433808777</c:v>
                </c:pt>
                <c:pt idx="485">
                  <c:v>3646.9185029102496</c:v>
                </c:pt>
                <c:pt idx="486">
                  <c:v>3655.692680392332</c:v>
                </c:pt>
                <c:pt idx="487">
                  <c:v>3664.2438108933507</c:v>
                </c:pt>
                <c:pt idx="488">
                  <c:v>3672.8076549864045</c:v>
                </c:pt>
                <c:pt idx="489">
                  <c:v>3681.2331635140572</c:v>
                </c:pt>
                <c:pt idx="490">
                  <c:v>3689.6231336539408</c:v>
                </c:pt>
                <c:pt idx="491">
                  <c:v>3697.9004548589724</c:v>
                </c:pt>
                <c:pt idx="492">
                  <c:v>3706.0306261530086</c:v>
                </c:pt>
                <c:pt idx="493">
                  <c:v>3714.2297936069817</c:v>
                </c:pt>
                <c:pt idx="494">
                  <c:v>3722.3906414966173</c:v>
                </c:pt>
                <c:pt idx="495">
                  <c:v>3730.4416253696982</c:v>
                </c:pt>
                <c:pt idx="496">
                  <c:v>3738.4149195759928</c:v>
                </c:pt>
                <c:pt idx="497">
                  <c:v>3746.4508318306198</c:v>
                </c:pt>
                <c:pt idx="498">
                  <c:v>3754.5271970803319</c:v>
                </c:pt>
                <c:pt idx="499">
                  <c:v>3762.5042298984449</c:v>
                </c:pt>
                <c:pt idx="500">
                  <c:v>3770.383705571418</c:v>
                </c:pt>
                <c:pt idx="501">
                  <c:v>3778.1324569975341</c:v>
                </c:pt>
                <c:pt idx="502">
                  <c:v>3785.8491378639405</c:v>
                </c:pt>
                <c:pt idx="503">
                  <c:v>3793.4916306153909</c:v>
                </c:pt>
                <c:pt idx="504">
                  <c:v>3801.0716146167224</c:v>
                </c:pt>
                <c:pt idx="505">
                  <c:v>3808.6411846782994</c:v>
                </c:pt>
                <c:pt idx="506">
                  <c:v>3816.0829446010007</c:v>
                </c:pt>
                <c:pt idx="507">
                  <c:v>3823.4301149888038</c:v>
                </c:pt>
                <c:pt idx="508">
                  <c:v>3830.7459928891499</c:v>
                </c:pt>
                <c:pt idx="509">
                  <c:v>3839.4940562966412</c:v>
                </c:pt>
                <c:pt idx="510">
                  <c:v>3846.6425078965067</c:v>
                </c:pt>
                <c:pt idx="511">
                  <c:v>3853.7187908347851</c:v>
                </c:pt>
                <c:pt idx="512">
                  <c:v>3860.8052771327611</c:v>
                </c:pt>
                <c:pt idx="513">
                  <c:v>3867.7889671337234</c:v>
                </c:pt>
                <c:pt idx="514">
                  <c:v>3874.7211188834935</c:v>
                </c:pt>
                <c:pt idx="515">
                  <c:v>3881.5815468295195</c:v>
                </c:pt>
                <c:pt idx="516">
                  <c:v>3888.4297401308445</c:v>
                </c:pt>
                <c:pt idx="517">
                  <c:v>3895.1869052648385</c:v>
                </c:pt>
                <c:pt idx="518">
                  <c:v>3901.8641586771819</c:v>
                </c:pt>
                <c:pt idx="519">
                  <c:v>3908.4613277524713</c:v>
                </c:pt>
                <c:pt idx="520">
                  <c:v>3914.9679229563985</c:v>
                </c:pt>
                <c:pt idx="521">
                  <c:v>3921.4644736708719</c:v>
                </c:pt>
                <c:pt idx="522">
                  <c:v>3927.8432477461911</c:v>
                </c:pt>
                <c:pt idx="523">
                  <c:v>3934.2113178535183</c:v>
                </c:pt>
                <c:pt idx="524">
                  <c:v>3940.6545693805442</c:v>
                </c:pt>
                <c:pt idx="525">
                  <c:v>3947.0282519092061</c:v>
                </c:pt>
                <c:pt idx="526">
                  <c:v>3953.3406256119451</c:v>
                </c:pt>
                <c:pt idx="527">
                  <c:v>3959.6900394531121</c:v>
                </c:pt>
                <c:pt idx="528">
                  <c:v>3966.0088175052688</c:v>
                </c:pt>
                <c:pt idx="529">
                  <c:v>3972.2393487858308</c:v>
                </c:pt>
                <c:pt idx="530">
                  <c:v>3978.3271553283871</c:v>
                </c:pt>
                <c:pt idx="531">
                  <c:v>3984.5598277610038</c:v>
                </c:pt>
                <c:pt idx="532">
                  <c:v>3990.6989570976416</c:v>
                </c:pt>
                <c:pt idx="533">
                  <c:v>3996.905134878687</c:v>
                </c:pt>
                <c:pt idx="534">
                  <c:v>4002.9872928427703</c:v>
                </c:pt>
                <c:pt idx="535">
                  <c:v>4009.0581049953225</c:v>
                </c:pt>
                <c:pt idx="536">
                  <c:v>4015.2498675981583</c:v>
                </c:pt>
                <c:pt idx="537">
                  <c:v>4021.4291818001657</c:v>
                </c:pt>
                <c:pt idx="538">
                  <c:v>4027.5012553411361</c:v>
                </c:pt>
                <c:pt idx="539">
                  <c:v>4033.5015927604322</c:v>
                </c:pt>
                <c:pt idx="540">
                  <c:v>4039.5862684987633</c:v>
                </c:pt>
                <c:pt idx="541">
                  <c:v>4045.6077129670603</c:v>
                </c:pt>
                <c:pt idx="542">
                  <c:v>4051.6147196925526</c:v>
                </c:pt>
                <c:pt idx="543">
                  <c:v>4057.7204674728223</c:v>
                </c:pt>
                <c:pt idx="544">
                  <c:v>4064.097070679687</c:v>
                </c:pt>
                <c:pt idx="545">
                  <c:v>4070.73832822758</c:v>
                </c:pt>
                <c:pt idx="546">
                  <c:v>4077.8142084291289</c:v>
                </c:pt>
                <c:pt idx="547">
                  <c:v>4085.3299826313573</c:v>
                </c:pt>
                <c:pt idx="548">
                  <c:v>4093.2177539073518</c:v>
                </c:pt>
                <c:pt idx="549">
                  <c:v>4101.6500972973745</c:v>
                </c:pt>
                <c:pt idx="550">
                  <c:v>4110.6126810384421</c:v>
                </c:pt>
                <c:pt idx="551">
                  <c:v>4120.0441761116654</c:v>
                </c:pt>
                <c:pt idx="552">
                  <c:v>4130.2050085851997</c:v>
                </c:pt>
                <c:pt idx="553">
                  <c:v>4140.9648489993115</c:v>
                </c:pt>
                <c:pt idx="554">
                  <c:v>4152.4321608599867</c:v>
                </c:pt>
                <c:pt idx="555">
                  <c:v>4164.6202674989054</c:v>
                </c:pt>
                <c:pt idx="556">
                  <c:v>4177.3802309649836</c:v>
                </c:pt>
                <c:pt idx="557">
                  <c:v>4191.0171916783665</c:v>
                </c:pt>
                <c:pt idx="558">
                  <c:v>4205.6597389521203</c:v>
                </c:pt>
                <c:pt idx="559">
                  <c:v>4221.253507813215</c:v>
                </c:pt>
                <c:pt idx="560">
                  <c:v>4237.8784538444579</c:v>
                </c:pt>
                <c:pt idx="561">
                  <c:v>4255.4024636751474</c:v>
                </c:pt>
                <c:pt idx="562">
                  <c:v>4274.066565387554</c:v>
                </c:pt>
                <c:pt idx="563">
                  <c:v>4293.5570612035153</c:v>
                </c:pt>
                <c:pt idx="564">
                  <c:v>4313.9559040707391</c:v>
                </c:pt>
                <c:pt idx="565">
                  <c:v>4335.1739206643497</c:v>
                </c:pt>
                <c:pt idx="566">
                  <c:v>4357.5524794075345</c:v>
                </c:pt>
                <c:pt idx="567">
                  <c:v>4381.0905102116149</c:v>
                </c:pt>
                <c:pt idx="568">
                  <c:v>4405.6867870224314</c:v>
                </c:pt>
                <c:pt idx="569">
                  <c:v>4431.0254705662837</c:v>
                </c:pt>
                <c:pt idx="570">
                  <c:v>4458.0027099276185</c:v>
                </c:pt>
                <c:pt idx="571">
                  <c:v>4485.5941811937746</c:v>
                </c:pt>
                <c:pt idx="572">
                  <c:v>4514.3134672147853</c:v>
                </c:pt>
                <c:pt idx="573">
                  <c:v>4543.994858449325</c:v>
                </c:pt>
                <c:pt idx="574">
                  <c:v>4574.2178331146943</c:v>
                </c:pt>
                <c:pt idx="575">
                  <c:v>4603.8499159815419</c:v>
                </c:pt>
                <c:pt idx="576">
                  <c:v>4632.9440275806028</c:v>
                </c:pt>
                <c:pt idx="577">
                  <c:v>4661.084398127613</c:v>
                </c:pt>
                <c:pt idx="578">
                  <c:v>4688.0992425131572</c:v>
                </c:pt>
                <c:pt idx="579">
                  <c:v>4715.0460230280214</c:v>
                </c:pt>
                <c:pt idx="580">
                  <c:v>4741.9559402637742</c:v>
                </c:pt>
                <c:pt idx="581">
                  <c:v>4768.3505776673364</c:v>
                </c:pt>
                <c:pt idx="582">
                  <c:v>4793.2184940777688</c:v>
                </c:pt>
                <c:pt idx="583">
                  <c:v>4817.814511815357</c:v>
                </c:pt>
                <c:pt idx="584">
                  <c:v>4841.9442316097629</c:v>
                </c:pt>
                <c:pt idx="585">
                  <c:v>4865.1712058168032</c:v>
                </c:pt>
                <c:pt idx="586">
                  <c:v>4888.3324857942844</c:v>
                </c:pt>
                <c:pt idx="587">
                  <c:v>4911.2939139549426</c:v>
                </c:pt>
                <c:pt idx="588">
                  <c:v>4933.4324741205546</c:v>
                </c:pt>
                <c:pt idx="589">
                  <c:v>4955.1773891295161</c:v>
                </c:pt>
                <c:pt idx="590">
                  <c:v>4976.4201500349591</c:v>
                </c:pt>
                <c:pt idx="591">
                  <c:v>4997.4576881453986</c:v>
                </c:pt>
                <c:pt idx="592">
                  <c:v>5018.1822454974908</c:v>
                </c:pt>
                <c:pt idx="593">
                  <c:v>5038.6608294917742</c:v>
                </c:pt>
                <c:pt idx="594">
                  <c:v>5058.8527300949982</c:v>
                </c:pt>
                <c:pt idx="595">
                  <c:v>5078.6394442082474</c:v>
                </c:pt>
                <c:pt idx="596">
                  <c:v>5098.0575593025078</c:v>
                </c:pt>
                <c:pt idx="597">
                  <c:v>5117.1532298495022</c:v>
                </c:pt>
                <c:pt idx="598">
                  <c:v>5135.8289814876307</c:v>
                </c:pt>
                <c:pt idx="599">
                  <c:v>5154.3789542623426</c:v>
                </c:pt>
                <c:pt idx="600">
                  <c:v>5172.6805613925262</c:v>
                </c:pt>
                <c:pt idx="601">
                  <c:v>5190.6720675927272</c:v>
                </c:pt>
                <c:pt idx="602">
                  <c:v>5208.4095903828656</c:v>
                </c:pt>
                <c:pt idx="603">
                  <c:v>5225.8186135043297</c:v>
                </c:pt>
                <c:pt idx="604">
                  <c:v>5243.0637594219243</c:v>
                </c:pt>
                <c:pt idx="605">
                  <c:v>5260.134116670074</c:v>
                </c:pt>
                <c:pt idx="606">
                  <c:v>5276.9964254668439</c:v>
                </c:pt>
                <c:pt idx="607">
                  <c:v>5293.377956335783</c:v>
                </c:pt>
                <c:pt idx="608">
                  <c:v>5309.6235037267916</c:v>
                </c:pt>
                <c:pt idx="609">
                  <c:v>5325.6292662333854</c:v>
                </c:pt>
                <c:pt idx="610">
                  <c:v>5341.4214377201824</c:v>
                </c:pt>
                <c:pt idx="611">
                  <c:v>5360.2128299325914</c:v>
                </c:pt>
                <c:pt idx="612">
                  <c:v>5375.6711831820967</c:v>
                </c:pt>
                <c:pt idx="613">
                  <c:v>5390.9253076404248</c:v>
                </c:pt>
                <c:pt idx="614">
                  <c:v>5406.0321874771525</c:v>
                </c:pt>
                <c:pt idx="615">
                  <c:v>5420.8954701473403</c:v>
                </c:pt>
                <c:pt idx="616">
                  <c:v>5435.546683593524</c:v>
                </c:pt>
                <c:pt idx="617">
                  <c:v>5450.2083096234828</c:v>
                </c:pt>
                <c:pt idx="618">
                  <c:v>5464.6654724381897</c:v>
                </c:pt>
                <c:pt idx="619">
                  <c:v>5478.9235304446365</c:v>
                </c:pt>
                <c:pt idx="620">
                  <c:v>5493.1560345760872</c:v>
                </c:pt>
                <c:pt idx="621">
                  <c:v>5507.3812635621916</c:v>
                </c:pt>
                <c:pt idx="622">
                  <c:v>5521.4203999814645</c:v>
                </c:pt>
                <c:pt idx="623">
                  <c:v>5535.3859120088118</c:v>
                </c:pt>
                <c:pt idx="624">
                  <c:v>5552.0879714848761</c:v>
                </c:pt>
                <c:pt idx="625">
                  <c:v>5568.983863882705</c:v>
                </c:pt>
                <c:pt idx="626">
                  <c:v>5582.6207846081461</c:v>
                </c:pt>
                <c:pt idx="627">
                  <c:v>5596.2863399316539</c:v>
                </c:pt>
                <c:pt idx="628">
                  <c:v>5609.466738027998</c:v>
                </c:pt>
                <c:pt idx="629">
                  <c:v>5622.4577844898449</c:v>
                </c:pt>
                <c:pt idx="630">
                  <c:v>5637.4253012327335</c:v>
                </c:pt>
                <c:pt idx="631">
                  <c:v>5652.4078852659704</c:v>
                </c:pt>
                <c:pt idx="632">
                  <c:v>5666.9657040919519</c:v>
                </c:pt>
                <c:pt idx="633">
                  <c:v>5680.8731870006195</c:v>
                </c:pt>
                <c:pt idx="634">
                  <c:v>5693.7154474980034</c:v>
                </c:pt>
                <c:pt idx="635">
                  <c:v>5706.1366987512265</c:v>
                </c:pt>
                <c:pt idx="636">
                  <c:v>5718.2539481433096</c:v>
                </c:pt>
                <c:pt idx="637">
                  <c:v>5730.2625110197405</c:v>
                </c:pt>
                <c:pt idx="638">
                  <c:v>5742.2558846345073</c:v>
                </c:pt>
                <c:pt idx="639">
                  <c:v>5754.1368247542114</c:v>
                </c:pt>
                <c:pt idx="640">
                  <c:v>5765.937225255886</c:v>
                </c:pt>
                <c:pt idx="641">
                  <c:v>5777.6892194823995</c:v>
                </c:pt>
                <c:pt idx="642">
                  <c:v>5789.2670027325603</c:v>
                </c:pt>
                <c:pt idx="643">
                  <c:v>5800.8165310879294</c:v>
                </c:pt>
                <c:pt idx="644">
                  <c:v>5812.4090514125446</c:v>
                </c:pt>
                <c:pt idx="645">
                  <c:v>5823.7788558472148</c:v>
                </c:pt>
                <c:pt idx="646">
                  <c:v>5835.1647717303758</c:v>
                </c:pt>
                <c:pt idx="647">
                  <c:v>5846.353822418233</c:v>
                </c:pt>
                <c:pt idx="648">
                  <c:v>5857.6273970034263</c:v>
                </c:pt>
                <c:pt idx="649">
                  <c:v>5868.7420991109002</c:v>
                </c:pt>
                <c:pt idx="650">
                  <c:v>5879.7840973554321</c:v>
                </c:pt>
                <c:pt idx="651">
                  <c:v>5890.8905435383685</c:v>
                </c:pt>
                <c:pt idx="652">
                  <c:v>5901.9223545416053</c:v>
                </c:pt>
                <c:pt idx="653">
                  <c:v>5912.9795855712391</c:v>
                </c:pt>
                <c:pt idx="654">
                  <c:v>5924.0532876864145</c:v>
                </c:pt>
                <c:pt idx="655">
                  <c:v>5935.003726296899</c:v>
                </c:pt>
                <c:pt idx="656">
                  <c:v>5945.7006410555869</c:v>
                </c:pt>
                <c:pt idx="657">
                  <c:v>5956.2393773463873</c:v>
                </c:pt>
                <c:pt idx="658">
                  <c:v>5966.7033942483886</c:v>
                </c:pt>
                <c:pt idx="659">
                  <c:v>5976.9739662414613</c:v>
                </c:pt>
                <c:pt idx="660">
                  <c:v>5987.2073038237249</c:v>
                </c:pt>
                <c:pt idx="661">
                  <c:v>5997.454543328884</c:v>
                </c:pt>
                <c:pt idx="662">
                  <c:v>6007.6900542402727</c:v>
                </c:pt>
                <c:pt idx="663">
                  <c:v>6017.9197603734228</c:v>
                </c:pt>
                <c:pt idx="664">
                  <c:v>6027.9414646640707</c:v>
                </c:pt>
                <c:pt idx="665">
                  <c:v>6037.8818868042463</c:v>
                </c:pt>
                <c:pt idx="666">
                  <c:v>6047.756270441424</c:v>
                </c:pt>
                <c:pt idx="667">
                  <c:v>6057.6376929683611</c:v>
                </c:pt>
                <c:pt idx="668">
                  <c:v>6067.4280486706011</c:v>
                </c:pt>
                <c:pt idx="669">
                  <c:v>6077.1129721858015</c:v>
                </c:pt>
                <c:pt idx="670">
                  <c:v>6086.6375769849392</c:v>
                </c:pt>
                <c:pt idx="671">
                  <c:v>6096.0863077850017</c:v>
                </c:pt>
                <c:pt idx="672">
                  <c:v>6105.4009239011148</c:v>
                </c:pt>
                <c:pt idx="673">
                  <c:v>6114.6300796691266</c:v>
                </c:pt>
                <c:pt idx="674">
                  <c:v>6123.8210746639515</c:v>
                </c:pt>
                <c:pt idx="675">
                  <c:v>6132.960439742792</c:v>
                </c:pt>
                <c:pt idx="676">
                  <c:v>6142.0773368988039</c:v>
                </c:pt>
                <c:pt idx="677">
                  <c:v>6151.1064277587202</c:v>
                </c:pt>
                <c:pt idx="678">
                  <c:v>6159.9839467689644</c:v>
                </c:pt>
                <c:pt idx="679">
                  <c:v>6168.8860332968361</c:v>
                </c:pt>
                <c:pt idx="680">
                  <c:v>6177.8018454925259</c:v>
                </c:pt>
                <c:pt idx="681">
                  <c:v>6186.6494582352734</c:v>
                </c:pt>
                <c:pt idx="682">
                  <c:v>6195.4042381883337</c:v>
                </c:pt>
                <c:pt idx="683">
                  <c:v>6204.1787745832853</c:v>
                </c:pt>
                <c:pt idx="684">
                  <c:v>6213.01521879953</c:v>
                </c:pt>
                <c:pt idx="685">
                  <c:v>6221.7318169469036</c:v>
                </c:pt>
                <c:pt idx="686">
                  <c:v>6230.4694543388796</c:v>
                </c:pt>
                <c:pt idx="687">
                  <c:v>6239.1165464253818</c:v>
                </c:pt>
                <c:pt idx="688">
                  <c:v>6247.6780452832909</c:v>
                </c:pt>
                <c:pt idx="689">
                  <c:v>6256.1364887240516</c:v>
                </c:pt>
                <c:pt idx="690">
                  <c:v>6264.6123082383347</c:v>
                </c:pt>
                <c:pt idx="691">
                  <c:v>6273.0378158078338</c:v>
                </c:pt>
                <c:pt idx="692">
                  <c:v>6281.4201094416603</c:v>
                </c:pt>
                <c:pt idx="693">
                  <c:v>6289.7483086121829</c:v>
                </c:pt>
                <c:pt idx="694">
                  <c:v>6298.1442429282761</c:v>
                </c:pt>
                <c:pt idx="695">
                  <c:v>6306.4063385332547</c:v>
                </c:pt>
                <c:pt idx="696">
                  <c:v>6314.63734883499</c:v>
                </c:pt>
                <c:pt idx="697">
                  <c:v>6322.79079795707</c:v>
                </c:pt>
                <c:pt idx="698">
                  <c:v>6330.8303375784008</c:v>
                </c:pt>
                <c:pt idx="699">
                  <c:v>6338.876732353805</c:v>
                </c:pt>
                <c:pt idx="700">
                  <c:v>6346.8557302372064</c:v>
                </c:pt>
                <c:pt idx="701">
                  <c:v>6354.8199304891732</c:v>
                </c:pt>
                <c:pt idx="702">
                  <c:v>6362.7535836951902</c:v>
                </c:pt>
                <c:pt idx="703">
                  <c:v>6370.6669367056538</c:v>
                </c:pt>
                <c:pt idx="704">
                  <c:v>6378.662125177254</c:v>
                </c:pt>
                <c:pt idx="705">
                  <c:v>6386.6395637090036</c:v>
                </c:pt>
                <c:pt idx="706">
                  <c:v>6394.5273647352942</c:v>
                </c:pt>
                <c:pt idx="707">
                  <c:v>6402.3713346381064</c:v>
                </c:pt>
                <c:pt idx="708">
                  <c:v>6410.2182179729543</c:v>
                </c:pt>
                <c:pt idx="709">
                  <c:v>6417.9689805727094</c:v>
                </c:pt>
                <c:pt idx="710">
                  <c:v>6425.5773837029647</c:v>
                </c:pt>
                <c:pt idx="711">
                  <c:v>6433.112076196946</c:v>
                </c:pt>
                <c:pt idx="712">
                  <c:v>6440.5918949720017</c:v>
                </c:pt>
                <c:pt idx="713">
                  <c:v>6449.6524188496924</c:v>
                </c:pt>
                <c:pt idx="714">
                  <c:v>6457.0496458966609</c:v>
                </c:pt>
                <c:pt idx="715">
                  <c:v>6464.3845835359043</c:v>
                </c:pt>
                <c:pt idx="716">
                  <c:v>6471.7305923420772</c:v>
                </c:pt>
                <c:pt idx="717">
                  <c:v>6478.9808496400055</c:v>
                </c:pt>
                <c:pt idx="718">
                  <c:v>6486.4131683800506</c:v>
                </c:pt>
                <c:pt idx="719">
                  <c:v>6493.8244633002814</c:v>
                </c:pt>
                <c:pt idx="720">
                  <c:v>6501.088334640116</c:v>
                </c:pt>
                <c:pt idx="721">
                  <c:v>6508.3622550385653</c:v>
                </c:pt>
                <c:pt idx="722">
                  <c:v>6515.5840398554219</c:v>
                </c:pt>
                <c:pt idx="723">
                  <c:v>6522.7428235449888</c:v>
                </c:pt>
                <c:pt idx="724">
                  <c:v>6529.9428476011872</c:v>
                </c:pt>
                <c:pt idx="725">
                  <c:v>6537.1416412428725</c:v>
                </c:pt>
                <c:pt idx="726">
                  <c:v>6544.2679079948693</c:v>
                </c:pt>
                <c:pt idx="727">
                  <c:v>6551.2915655535353</c:v>
                </c:pt>
                <c:pt idx="728">
                  <c:v>6558.3446759096414</c:v>
                </c:pt>
                <c:pt idx="729">
                  <c:v>6565.4160365430025</c:v>
                </c:pt>
                <c:pt idx="730">
                  <c:v>6572.5567700322808</c:v>
                </c:pt>
                <c:pt idx="731">
                  <c:v>6579.6044751727313</c:v>
                </c:pt>
                <c:pt idx="732">
                  <c:v>6586.6414816713996</c:v>
                </c:pt>
                <c:pt idx="733">
                  <c:v>6593.5767808091623</c:v>
                </c:pt>
                <c:pt idx="734">
                  <c:v>6600.3719186279868</c:v>
                </c:pt>
                <c:pt idx="735">
                  <c:v>6607.1354251068433</c:v>
                </c:pt>
                <c:pt idx="736">
                  <c:v>6613.8653070260198</c:v>
                </c:pt>
                <c:pt idx="737">
                  <c:v>6620.4580307771557</c:v>
                </c:pt>
                <c:pt idx="738">
                  <c:v>6627.0589468189282</c:v>
                </c:pt>
                <c:pt idx="739">
                  <c:v>6633.6491265990835</c:v>
                </c:pt>
                <c:pt idx="740">
                  <c:v>6640.2568978656891</c:v>
                </c:pt>
                <c:pt idx="741">
                  <c:v>6646.8449037225973</c:v>
                </c:pt>
                <c:pt idx="742">
                  <c:v>6653.4204619261927</c:v>
                </c:pt>
                <c:pt idx="743">
                  <c:v>6659.9934619012693</c:v>
                </c:pt>
                <c:pt idx="744">
                  <c:v>6666.4026043980339</c:v>
                </c:pt>
                <c:pt idx="745">
                  <c:v>6672.6782764330537</c:v>
                </c:pt>
                <c:pt idx="746">
                  <c:v>6678.9130970349624</c:v>
                </c:pt>
                <c:pt idx="747">
                  <c:v>6685.3336165212568</c:v>
                </c:pt>
                <c:pt idx="748">
                  <c:v>6691.8274531183879</c:v>
                </c:pt>
                <c:pt idx="749">
                  <c:v>6698.3668567844998</c:v>
                </c:pt>
                <c:pt idx="750">
                  <c:v>6704.8343095182645</c:v>
                </c:pt>
                <c:pt idx="751">
                  <c:v>6711.2347064602345</c:v>
                </c:pt>
                <c:pt idx="752">
                  <c:v>6717.5762717916141</c:v>
                </c:pt>
                <c:pt idx="753">
                  <c:v>6723.9252065435339</c:v>
                </c:pt>
                <c:pt idx="754">
                  <c:v>6730.3353202740773</c:v>
                </c:pt>
                <c:pt idx="755">
                  <c:v>6736.7227675588247</c:v>
                </c:pt>
                <c:pt idx="756">
                  <c:v>6743.1172967500752</c:v>
                </c:pt>
                <c:pt idx="757">
                  <c:v>6749.4921398428833</c:v>
                </c:pt>
                <c:pt idx="758">
                  <c:v>6755.7828657435175</c:v>
                </c:pt>
                <c:pt idx="759">
                  <c:v>6762.0131546180392</c:v>
                </c:pt>
                <c:pt idx="760">
                  <c:v>6768.1641623088581</c:v>
                </c:pt>
                <c:pt idx="761">
                  <c:v>6774.2607686316933</c:v>
                </c:pt>
                <c:pt idx="762">
                  <c:v>6780.2994906529093</c:v>
                </c:pt>
                <c:pt idx="763">
                  <c:v>6786.3733004362875</c:v>
                </c:pt>
                <c:pt idx="764">
                  <c:v>6792.496610760596</c:v>
                </c:pt>
                <c:pt idx="765">
                  <c:v>6798.4833486065272</c:v>
                </c:pt>
                <c:pt idx="766">
                  <c:v>6804.5016041086701</c:v>
                </c:pt>
                <c:pt idx="767">
                  <c:v>6810.5457763031645</c:v>
                </c:pt>
                <c:pt idx="768">
                  <c:v>6816.5788428565265</c:v>
                </c:pt>
                <c:pt idx="769">
                  <c:v>6822.6719801726376</c:v>
                </c:pt>
                <c:pt idx="770">
                  <c:v>6828.7266342387575</c:v>
                </c:pt>
                <c:pt idx="771">
                  <c:v>6834.7553205464146</c:v>
                </c:pt>
                <c:pt idx="772">
                  <c:v>6840.671528695023</c:v>
                </c:pt>
                <c:pt idx="773">
                  <c:v>6846.5622700918293</c:v>
                </c:pt>
                <c:pt idx="774">
                  <c:v>6852.4084026781647</c:v>
                </c:pt>
                <c:pt idx="775">
                  <c:v>6858.2613250315826</c:v>
                </c:pt>
                <c:pt idx="776">
                  <c:v>6864.1144214601936</c:v>
                </c:pt>
                <c:pt idx="777">
                  <c:v>6870.0027154665067</c:v>
                </c:pt>
                <c:pt idx="778">
                  <c:v>6875.9031322326273</c:v>
                </c:pt>
                <c:pt idx="779">
                  <c:v>6881.726174091672</c:v>
                </c:pt>
                <c:pt idx="780">
                  <c:v>6887.5800970172413</c:v>
                </c:pt>
                <c:pt idx="781">
                  <c:v>6893.4296212434638</c:v>
                </c:pt>
                <c:pt idx="782">
                  <c:v>6899.2715832732538</c:v>
                </c:pt>
                <c:pt idx="783">
                  <c:v>6905.0533814358141</c:v>
                </c:pt>
                <c:pt idx="784">
                  <c:v>6910.8991003817864</c:v>
                </c:pt>
                <c:pt idx="785">
                  <c:v>6916.648211300504</c:v>
                </c:pt>
                <c:pt idx="786">
                  <c:v>6922.3081415101096</c:v>
                </c:pt>
                <c:pt idx="787">
                  <c:v>6927.934382986994</c:v>
                </c:pt>
                <c:pt idx="788">
                  <c:v>6933.5224533032597</c:v>
                </c:pt>
                <c:pt idx="789">
                  <c:v>6939.109223944095</c:v>
                </c:pt>
                <c:pt idx="790">
                  <c:v>6944.611465765026</c:v>
                </c:pt>
                <c:pt idx="791">
                  <c:v>6950.1537334131917</c:v>
                </c:pt>
                <c:pt idx="792">
                  <c:v>6955.7228373361813</c:v>
                </c:pt>
                <c:pt idx="793">
                  <c:v>6961.2417612862873</c:v>
                </c:pt>
                <c:pt idx="794">
                  <c:v>6966.6968267386637</c:v>
                </c:pt>
                <c:pt idx="795">
                  <c:v>6972.0814028473851</c:v>
                </c:pt>
                <c:pt idx="796">
                  <c:v>6977.4185442916923</c:v>
                </c:pt>
                <c:pt idx="797">
                  <c:v>6982.7564275685318</c:v>
                </c:pt>
                <c:pt idx="798">
                  <c:v>6988.0866493638196</c:v>
                </c:pt>
                <c:pt idx="799">
                  <c:v>6993.3851262685539</c:v>
                </c:pt>
                <c:pt idx="800">
                  <c:v>6998.668912783528</c:v>
                </c:pt>
                <c:pt idx="801">
                  <c:v>7003.9786786363948</c:v>
                </c:pt>
                <c:pt idx="802">
                  <c:v>7009.2938963770684</c:v>
                </c:pt>
                <c:pt idx="803">
                  <c:v>7014.5854823089185</c:v>
                </c:pt>
                <c:pt idx="804">
                  <c:v>7019.8667538084092</c:v>
                </c:pt>
                <c:pt idx="805">
                  <c:v>7025.111875404582</c:v>
                </c:pt>
                <c:pt idx="806">
                  <c:v>7030.4001641634695</c:v>
                </c:pt>
                <c:pt idx="807">
                  <c:v>7035.6857464537907</c:v>
                </c:pt>
                <c:pt idx="808">
                  <c:v>7040.9933217954176</c:v>
                </c:pt>
                <c:pt idx="809">
                  <c:v>7046.2160298011186</c:v>
                </c:pt>
                <c:pt idx="810">
                  <c:v>7051.4433963231559</c:v>
                </c:pt>
                <c:pt idx="811">
                  <c:v>7056.5971501307813</c:v>
                </c:pt>
                <c:pt idx="812">
                  <c:v>7061.770730436715</c:v>
                </c:pt>
                <c:pt idx="813">
                  <c:v>7067.0038763214361</c:v>
                </c:pt>
                <c:pt idx="814">
                  <c:v>7072.1968915826892</c:v>
                </c:pt>
                <c:pt idx="815">
                  <c:v>7078.395601311594</c:v>
                </c:pt>
                <c:pt idx="816">
                  <c:v>7083.5080157963512</c:v>
                </c:pt>
                <c:pt idx="817">
                  <c:v>7088.5831934837297</c:v>
                </c:pt>
                <c:pt idx="818">
                  <c:v>7093.6227995091331</c:v>
                </c:pt>
                <c:pt idx="819">
                  <c:v>7098.7304965123894</c:v>
                </c:pt>
                <c:pt idx="820">
                  <c:v>7103.8496331561246</c:v>
                </c:pt>
                <c:pt idx="821">
                  <c:v>7108.9909852787096</c:v>
                </c:pt>
                <c:pt idx="822">
                  <c:v>7114.1087266376753</c:v>
                </c:pt>
                <c:pt idx="823">
                  <c:v>7119.299385082456</c:v>
                </c:pt>
                <c:pt idx="824">
                  <c:v>7124.4759545150491</c:v>
                </c:pt>
                <c:pt idx="825">
                  <c:v>7129.6775676021025</c:v>
                </c:pt>
                <c:pt idx="826">
                  <c:v>7134.8251644712873</c:v>
                </c:pt>
                <c:pt idx="827">
                  <c:v>7139.8105430006472</c:v>
                </c:pt>
                <c:pt idx="828">
                  <c:v>7144.9942124460486</c:v>
                </c:pt>
                <c:pt idx="829">
                  <c:v>7150.1382831775518</c:v>
                </c:pt>
                <c:pt idx="830">
                  <c:v>7155.2925984587382</c:v>
                </c:pt>
                <c:pt idx="831">
                  <c:v>7160.3540210716601</c:v>
                </c:pt>
                <c:pt idx="832">
                  <c:v>7165.4762014092903</c:v>
                </c:pt>
                <c:pt idx="833">
                  <c:v>7170.655173279154</c:v>
                </c:pt>
                <c:pt idx="834">
                  <c:v>7175.75563198912</c:v>
                </c:pt>
                <c:pt idx="835">
                  <c:v>7180.8162340032468</c:v>
                </c:pt>
                <c:pt idx="836">
                  <c:v>7185.8238897555839</c:v>
                </c:pt>
                <c:pt idx="837">
                  <c:v>7190.8589010191927</c:v>
                </c:pt>
                <c:pt idx="838">
                  <c:v>7195.890011419584</c:v>
                </c:pt>
                <c:pt idx="839">
                  <c:v>7200.9283192001885</c:v>
                </c:pt>
                <c:pt idx="840">
                  <c:v>7205.8717154796341</c:v>
                </c:pt>
                <c:pt idx="841">
                  <c:v>7210.7977089833266</c:v>
                </c:pt>
                <c:pt idx="842">
                  <c:v>7215.7654474835581</c:v>
                </c:pt>
                <c:pt idx="843">
                  <c:v>7220.7540306556211</c:v>
                </c:pt>
                <c:pt idx="844">
                  <c:v>7225.6622482504627</c:v>
                </c:pt>
                <c:pt idx="845">
                  <c:v>7230.4657970903536</c:v>
                </c:pt>
                <c:pt idx="846">
                  <c:v>7235.1902972450025</c:v>
                </c:pt>
                <c:pt idx="847">
                  <c:v>7239.8288727613517</c:v>
                </c:pt>
                <c:pt idx="848">
                  <c:v>7244.4776927075209</c:v>
                </c:pt>
                <c:pt idx="849">
                  <c:v>7249.091985528551</c:v>
                </c:pt>
                <c:pt idx="850">
                  <c:v>7253.6963302602408</c:v>
                </c:pt>
                <c:pt idx="851">
                  <c:v>7258.320781836559</c:v>
                </c:pt>
                <c:pt idx="852">
                  <c:v>7262.9144883736926</c:v>
                </c:pt>
                <c:pt idx="853">
                  <c:v>7267.4846767507643</c:v>
                </c:pt>
                <c:pt idx="854">
                  <c:v>7272.0512161639545</c:v>
                </c:pt>
                <c:pt idx="855">
                  <c:v>7276.65435990267</c:v>
                </c:pt>
                <c:pt idx="856">
                  <c:v>7281.2709847996166</c:v>
                </c:pt>
                <c:pt idx="857">
                  <c:v>7285.866567256463</c:v>
                </c:pt>
                <c:pt idx="858">
                  <c:v>7290.4319370342364</c:v>
                </c:pt>
                <c:pt idx="859">
                  <c:v>7294.9573768133487</c:v>
                </c:pt>
                <c:pt idx="860">
                  <c:v>7299.465997970141</c:v>
                </c:pt>
                <c:pt idx="861">
                  <c:v>7303.9110595431102</c:v>
                </c:pt>
                <c:pt idx="862">
                  <c:v>7308.3887512353185</c:v>
                </c:pt>
                <c:pt idx="863">
                  <c:v>7312.9522241833765</c:v>
                </c:pt>
                <c:pt idx="864">
                  <c:v>7317.4553784861519</c:v>
                </c:pt>
                <c:pt idx="865">
                  <c:v>7321.9728283750137</c:v>
                </c:pt>
                <c:pt idx="866">
                  <c:v>7326.4056502298572</c:v>
                </c:pt>
                <c:pt idx="867">
                  <c:v>7330.8059689722413</c:v>
                </c:pt>
                <c:pt idx="868">
                  <c:v>7335.1634814727604</c:v>
                </c:pt>
                <c:pt idx="869">
                  <c:v>7339.5766293608312</c:v>
                </c:pt>
                <c:pt idx="870">
                  <c:v>7344.0344056878339</c:v>
                </c:pt>
                <c:pt idx="871">
                  <c:v>7348.5179937648954</c:v>
                </c:pt>
                <c:pt idx="872">
                  <c:v>7352.9758090244795</c:v>
                </c:pt>
                <c:pt idx="873">
                  <c:v>7357.3712246453788</c:v>
                </c:pt>
                <c:pt idx="874">
                  <c:v>7361.782385046954</c:v>
                </c:pt>
                <c:pt idx="875">
                  <c:v>7366.1896066749805</c:v>
                </c:pt>
                <c:pt idx="876">
                  <c:v>7370.5221882482347</c:v>
                </c:pt>
                <c:pt idx="877">
                  <c:v>7374.8317111440965</c:v>
                </c:pt>
                <c:pt idx="878">
                  <c:v>7379.129793923099</c:v>
                </c:pt>
                <c:pt idx="879">
                  <c:v>7383.4662734746489</c:v>
                </c:pt>
                <c:pt idx="880">
                  <c:v>7387.737650882802</c:v>
                </c:pt>
                <c:pt idx="881">
                  <c:v>7391.996328191819</c:v>
                </c:pt>
                <c:pt idx="882">
                  <c:v>7396.2953944050487</c:v>
                </c:pt>
                <c:pt idx="883">
                  <c:v>7400.5888896478009</c:v>
                </c:pt>
                <c:pt idx="884">
                  <c:v>7404.886580118753</c:v>
                </c:pt>
                <c:pt idx="885">
                  <c:v>7409.2068241865018</c:v>
                </c:pt>
                <c:pt idx="886">
                  <c:v>7413.5190347377693</c:v>
                </c:pt>
                <c:pt idx="887">
                  <c:v>7417.8207415704292</c:v>
                </c:pt>
                <c:pt idx="888">
                  <c:v>7422.1100405196039</c:v>
                </c:pt>
                <c:pt idx="889">
                  <c:v>7426.331133400703</c:v>
                </c:pt>
                <c:pt idx="890">
                  <c:v>7430.5767436627575</c:v>
                </c:pt>
                <c:pt idx="891">
                  <c:v>7434.8287692272925</c:v>
                </c:pt>
                <c:pt idx="892">
                  <c:v>7439.1243964457153</c:v>
                </c:pt>
                <c:pt idx="893">
                  <c:v>7443.4033083906697</c:v>
                </c:pt>
                <c:pt idx="894">
                  <c:v>7447.7254926556616</c:v>
                </c:pt>
                <c:pt idx="895">
                  <c:v>7452.0310479751352</c:v>
                </c:pt>
                <c:pt idx="896">
                  <c:v>7456.3155366639257</c:v>
                </c:pt>
                <c:pt idx="897">
                  <c:v>7460.5816192870152</c:v>
                </c:pt>
                <c:pt idx="898">
                  <c:v>7464.8538700956187</c:v>
                </c:pt>
                <c:pt idx="899">
                  <c:v>7469.0847115536117</c:v>
                </c:pt>
                <c:pt idx="900">
                  <c:v>7473.2931138480635</c:v>
                </c:pt>
                <c:pt idx="901">
                  <c:v>7477.5198072638741</c:v>
                </c:pt>
                <c:pt idx="902">
                  <c:v>7481.7297951344162</c:v>
                </c:pt>
                <c:pt idx="903">
                  <c:v>7485.8990561461442</c:v>
                </c:pt>
                <c:pt idx="904">
                  <c:v>7490.0416819644597</c:v>
                </c:pt>
                <c:pt idx="905">
                  <c:v>7494.1978625555148</c:v>
                </c:pt>
                <c:pt idx="906">
                  <c:v>7498.3335509357257</c:v>
                </c:pt>
                <c:pt idx="907">
                  <c:v>7502.451071712363</c:v>
                </c:pt>
                <c:pt idx="908">
                  <c:v>7506.5598806502603</c:v>
                </c:pt>
                <c:pt idx="909">
                  <c:v>7510.6434111204289</c:v>
                </c:pt>
                <c:pt idx="910">
                  <c:v>7514.688477529291</c:v>
                </c:pt>
                <c:pt idx="911">
                  <c:v>7518.7439485544473</c:v>
                </c:pt>
                <c:pt idx="912">
                  <c:v>7522.7638455874339</c:v>
                </c:pt>
                <c:pt idx="913">
                  <c:v>7526.7557817490379</c:v>
                </c:pt>
                <c:pt idx="914">
                  <c:v>7530.6783204071507</c:v>
                </c:pt>
                <c:pt idx="915">
                  <c:v>7534.6069465747696</c:v>
                </c:pt>
                <c:pt idx="916">
                  <c:v>7538.60627515339</c:v>
                </c:pt>
                <c:pt idx="917">
                  <c:v>7543.4133377245889</c:v>
                </c:pt>
                <c:pt idx="918">
                  <c:v>7547.3921688803648</c:v>
                </c:pt>
                <c:pt idx="919">
                  <c:v>7551.3944740355037</c:v>
                </c:pt>
                <c:pt idx="920">
                  <c:v>7555.3733638755266</c:v>
                </c:pt>
                <c:pt idx="921">
                  <c:v>7559.3991547662772</c:v>
                </c:pt>
                <c:pt idx="922">
                  <c:v>7563.4029100937541</c:v>
                </c:pt>
                <c:pt idx="923">
                  <c:v>7567.3655864362254</c:v>
                </c:pt>
                <c:pt idx="924">
                  <c:v>7571.3050131716955</c:v>
                </c:pt>
                <c:pt idx="925">
                  <c:v>7575.2324990221641</c:v>
                </c:pt>
                <c:pt idx="926">
                  <c:v>7579.1500582919625</c:v>
                </c:pt>
                <c:pt idx="927">
                  <c:v>7583.1038201626407</c:v>
                </c:pt>
                <c:pt idx="928">
                  <c:v>7587.1101997889918</c:v>
                </c:pt>
                <c:pt idx="929">
                  <c:v>7591.0944063340785</c:v>
                </c:pt>
                <c:pt idx="930">
                  <c:v>7595.0880782891581</c:v>
                </c:pt>
                <c:pt idx="931">
                  <c:v>7599.0699483883836</c:v>
                </c:pt>
                <c:pt idx="932">
                  <c:v>7603.0415516500834</c:v>
                </c:pt>
                <c:pt idx="933">
                  <c:v>7606.9474050269882</c:v>
                </c:pt>
                <c:pt idx="934">
                  <c:v>7610.8867046650785</c:v>
                </c:pt>
                <c:pt idx="935">
                  <c:v>7614.8107235571579</c:v>
                </c:pt>
                <c:pt idx="936">
                  <c:v>7618.7810248545666</c:v>
                </c:pt>
                <c:pt idx="937">
                  <c:v>7622.6905697917528</c:v>
                </c:pt>
                <c:pt idx="938">
                  <c:v>7626.6003855269646</c:v>
                </c:pt>
                <c:pt idx="939">
                  <c:v>7630.5946789605541</c:v>
                </c:pt>
                <c:pt idx="940">
                  <c:v>7634.5499736611582</c:v>
                </c:pt>
                <c:pt idx="941">
                  <c:v>7638.4618312182638</c:v>
                </c:pt>
                <c:pt idx="942">
                  <c:v>7642.3329309663914</c:v>
                </c:pt>
                <c:pt idx="943">
                  <c:v>7646.2173945346294</c:v>
                </c:pt>
                <c:pt idx="944">
                  <c:v>7650.0683601864312</c:v>
                </c:pt>
                <c:pt idx="945">
                  <c:v>7653.9136665759415</c:v>
                </c:pt>
                <c:pt idx="946">
                  <c:v>7657.7703807880489</c:v>
                </c:pt>
                <c:pt idx="947">
                  <c:v>7661.5989772847215</c:v>
                </c:pt>
                <c:pt idx="948">
                  <c:v>7665.4611163496938</c:v>
                </c:pt>
                <c:pt idx="949">
                  <c:v>7669.3399318200345</c:v>
                </c:pt>
                <c:pt idx="950">
                  <c:v>7673.1797352202038</c:v>
                </c:pt>
                <c:pt idx="951">
                  <c:v>7677.0364047804469</c:v>
                </c:pt>
                <c:pt idx="952">
                  <c:v>7680.8650459289829</c:v>
                </c:pt>
                <c:pt idx="953">
                  <c:v>7684.6680293320533</c:v>
                </c:pt>
                <c:pt idx="954">
                  <c:v>7688.530201884495</c:v>
                </c:pt>
                <c:pt idx="955">
                  <c:v>7692.3825099231144</c:v>
                </c:pt>
                <c:pt idx="956">
                  <c:v>7696.2452809653423</c:v>
                </c:pt>
                <c:pt idx="957">
                  <c:v>7700.0656312865704</c:v>
                </c:pt>
                <c:pt idx="958">
                  <c:v>7703.9088830869014</c:v>
                </c:pt>
                <c:pt idx="959">
                  <c:v>7707.75214586728</c:v>
                </c:pt>
                <c:pt idx="960">
                  <c:v>7711.6067222618676</c:v>
                </c:pt>
                <c:pt idx="961">
                  <c:v>7715.4397193538543</c:v>
                </c:pt>
                <c:pt idx="962">
                  <c:v>7719.1909565305496</c:v>
                </c:pt>
                <c:pt idx="963">
                  <c:v>7722.952851871979</c:v>
                </c:pt>
                <c:pt idx="964">
                  <c:v>7726.6994439098335</c:v>
                </c:pt>
                <c:pt idx="965">
                  <c:v>7730.4512123932336</c:v>
                </c:pt>
                <c:pt idx="966">
                  <c:v>7734.1926853969089</c:v>
                </c:pt>
                <c:pt idx="967">
                  <c:v>7737.9719109800908</c:v>
                </c:pt>
                <c:pt idx="968">
                  <c:v>7741.6767687275851</c:v>
                </c:pt>
                <c:pt idx="969">
                  <c:v>7745.3978419877967</c:v>
                </c:pt>
                <c:pt idx="970">
                  <c:v>7749.102721211415</c:v>
                </c:pt>
                <c:pt idx="971">
                  <c:v>7752.7861229365662</c:v>
                </c:pt>
                <c:pt idx="972">
                  <c:v>7756.480501503388</c:v>
                </c:pt>
                <c:pt idx="973">
                  <c:v>7760.1909642341352</c:v>
                </c:pt>
                <c:pt idx="974">
                  <c:v>7763.8429790813725</c:v>
                </c:pt>
                <c:pt idx="975">
                  <c:v>7767.484520375544</c:v>
                </c:pt>
                <c:pt idx="976">
                  <c:v>7771.105487542688</c:v>
                </c:pt>
                <c:pt idx="977">
                  <c:v>7774.7266134211159</c:v>
                </c:pt>
                <c:pt idx="978">
                  <c:v>7778.3264055866348</c:v>
                </c:pt>
                <c:pt idx="979">
                  <c:v>7781.9423161853638</c:v>
                </c:pt>
                <c:pt idx="980">
                  <c:v>7785.5475745204367</c:v>
                </c:pt>
                <c:pt idx="981">
                  <c:v>7789.1847789027397</c:v>
                </c:pt>
                <c:pt idx="982">
                  <c:v>7792.816582935372</c:v>
                </c:pt>
                <c:pt idx="983">
                  <c:v>7796.3852460283251</c:v>
                </c:pt>
                <c:pt idx="984">
                  <c:v>7799.9641112433774</c:v>
                </c:pt>
                <c:pt idx="985">
                  <c:v>7803.5330271435041</c:v>
                </c:pt>
                <c:pt idx="986">
                  <c:v>7807.1229260470118</c:v>
                </c:pt>
                <c:pt idx="987">
                  <c:v>7810.7129248621522</c:v>
                </c:pt>
                <c:pt idx="988">
                  <c:v>7814.3184534253351</c:v>
                </c:pt>
                <c:pt idx="989">
                  <c:v>7817.960795203112</c:v>
                </c:pt>
                <c:pt idx="990">
                  <c:v>7821.5666131586204</c:v>
                </c:pt>
                <c:pt idx="991">
                  <c:v>7825.1201350670826</c:v>
                </c:pt>
                <c:pt idx="992">
                  <c:v>7828.6580443497223</c:v>
                </c:pt>
                <c:pt idx="993">
                  <c:v>7832.2012552441793</c:v>
                </c:pt>
                <c:pt idx="994">
                  <c:v>7835.7443837779356</c:v>
                </c:pt>
                <c:pt idx="995">
                  <c:v>7839.2981506582664</c:v>
                </c:pt>
                <c:pt idx="996">
                  <c:v>7842.8206242777023</c:v>
                </c:pt>
                <c:pt idx="997">
                  <c:v>7846.3795582800221</c:v>
                </c:pt>
                <c:pt idx="998">
                  <c:v>7849.9280542795386</c:v>
                </c:pt>
                <c:pt idx="999">
                  <c:v>7853.5025934093073</c:v>
                </c:pt>
                <c:pt idx="1000">
                  <c:v>7857.1073316030743</c:v>
                </c:pt>
                <c:pt idx="1001">
                  <c:v>7860.733286486271</c:v>
                </c:pt>
                <c:pt idx="1002">
                  <c:v>7864.322761737546</c:v>
                </c:pt>
                <c:pt idx="1003">
                  <c:v>7867.891414815901</c:v>
                </c:pt>
                <c:pt idx="1004">
                  <c:v>7871.3984387172495</c:v>
                </c:pt>
                <c:pt idx="1005">
                  <c:v>7874.8440951691455</c:v>
                </c:pt>
                <c:pt idx="1006">
                  <c:v>7878.2436493518398</c:v>
                </c:pt>
                <c:pt idx="1007">
                  <c:v>7881.6383450834728</c:v>
                </c:pt>
                <c:pt idx="1008">
                  <c:v>7885.0330306215074</c:v>
                </c:pt>
                <c:pt idx="1009">
                  <c:v>7888.4076197474778</c:v>
                </c:pt>
                <c:pt idx="1010">
                  <c:v>7891.8125904066483</c:v>
                </c:pt>
                <c:pt idx="1011">
                  <c:v>7895.1972021485881</c:v>
                </c:pt>
                <c:pt idx="1012">
                  <c:v>7898.5668708695284</c:v>
                </c:pt>
                <c:pt idx="1013">
                  <c:v>7901.9717300833709</c:v>
                </c:pt>
                <c:pt idx="1014">
                  <c:v>7905.3563519521485</c:v>
                </c:pt>
                <c:pt idx="1015">
                  <c:v>7908.7610901018988</c:v>
                </c:pt>
                <c:pt idx="1016">
                  <c:v>7912.1505221585612</c:v>
                </c:pt>
                <c:pt idx="1017">
                  <c:v>7915.4898644113009</c:v>
                </c:pt>
                <c:pt idx="1018">
                  <c:v>7918.859104734358</c:v>
                </c:pt>
                <c:pt idx="1019">
                  <c:v>7922.8771210202012</c:v>
                </c:pt>
                <c:pt idx="1020">
                  <c:v>7926.2261999767998</c:v>
                </c:pt>
                <c:pt idx="1021">
                  <c:v>7929.5302159279927</c:v>
                </c:pt>
                <c:pt idx="1022">
                  <c:v>7932.7995746354936</c:v>
                </c:pt>
                <c:pt idx="1023">
                  <c:v>7936.1382778948091</c:v>
                </c:pt>
                <c:pt idx="1024">
                  <c:v>7939.4816792499869</c:v>
                </c:pt>
                <c:pt idx="1025">
                  <c:v>7942.8154512786668</c:v>
                </c:pt>
                <c:pt idx="1026">
                  <c:v>7946.1591453044248</c:v>
                </c:pt>
                <c:pt idx="1027">
                  <c:v>7949.5079193965266</c:v>
                </c:pt>
                <c:pt idx="1028">
                  <c:v>7952.8702166892544</c:v>
                </c:pt>
                <c:pt idx="1029">
                  <c:v>7956.1783634575932</c:v>
                </c:pt>
                <c:pt idx="1030">
                  <c:v>7959.4768952647983</c:v>
                </c:pt>
                <c:pt idx="1031">
                  <c:v>7962.7357776418294</c:v>
                </c:pt>
                <c:pt idx="1032">
                  <c:v>7966.0048451912289</c:v>
                </c:pt>
                <c:pt idx="1033">
                  <c:v>7969.2341863251295</c:v>
                </c:pt>
                <c:pt idx="1034">
                  <c:v>7972.3998799608062</c:v>
                </c:pt>
                <c:pt idx="1035">
                  <c:v>7975.580372913093</c:v>
                </c:pt>
                <c:pt idx="1036">
                  <c:v>7978.7949593809753</c:v>
                </c:pt>
                <c:pt idx="1037">
                  <c:v>7982.0190939287622</c:v>
                </c:pt>
                <c:pt idx="1038">
                  <c:v>7985.2923342085669</c:v>
                </c:pt>
                <c:pt idx="1039">
                  <c:v>7988.5507815718611</c:v>
                </c:pt>
                <c:pt idx="1040">
                  <c:v>7991.8138294156679</c:v>
                </c:pt>
                <c:pt idx="1041">
                  <c:v>7995.0667628659803</c:v>
                </c:pt>
                <c:pt idx="1042">
                  <c:v>7998.3333382499995</c:v>
                </c:pt>
                <c:pt idx="1043">
                  <c:v>8001.5949536638846</c:v>
                </c:pt>
                <c:pt idx="1044">
                  <c:v>8004.8951965561546</c:v>
                </c:pt>
                <c:pt idx="1045">
                  <c:v>8008.1513105204995</c:v>
                </c:pt>
                <c:pt idx="1046">
                  <c:v>8011.3931010484248</c:v>
                </c:pt>
                <c:pt idx="1047">
                  <c:v>8014.6445014568435</c:v>
                </c:pt>
                <c:pt idx="1048">
                  <c:v>8017.9150927695982</c:v>
                </c:pt>
                <c:pt idx="1049">
                  <c:v>8021.1857129365417</c:v>
                </c:pt>
                <c:pt idx="1050">
                  <c:v>8024.4371037260762</c:v>
                </c:pt>
                <c:pt idx="1051">
                  <c:v>8027.6549609420135</c:v>
                </c:pt>
                <c:pt idx="1052">
                  <c:v>8030.9295839963788</c:v>
                </c:pt>
                <c:pt idx="1053">
                  <c:v>8034.2194816425372</c:v>
                </c:pt>
                <c:pt idx="1054">
                  <c:v>8037.5134941571723</c:v>
                </c:pt>
                <c:pt idx="1055">
                  <c:v>8040.7922311630491</c:v>
                </c:pt>
                <c:pt idx="1056">
                  <c:v>8044.1147908738258</c:v>
                </c:pt>
                <c:pt idx="1057">
                  <c:v>8047.4413324406241</c:v>
                </c:pt>
                <c:pt idx="1058">
                  <c:v>8050.744924615633</c:v>
                </c:pt>
                <c:pt idx="1059">
                  <c:v>8054.0761405328276</c:v>
                </c:pt>
                <c:pt idx="1060">
                  <c:v>8057.3779475725642</c:v>
                </c:pt>
                <c:pt idx="1061">
                  <c:v>8060.6491520637965</c:v>
                </c:pt>
                <c:pt idx="1062">
                  <c:v>8063.8636985494149</c:v>
                </c:pt>
                <c:pt idx="1063">
                  <c:v>8067.100960601053</c:v>
                </c:pt>
                <c:pt idx="1064">
                  <c:v>8070.3230111016273</c:v>
                </c:pt>
                <c:pt idx="1065">
                  <c:v>8073.5130925944941</c:v>
                </c:pt>
                <c:pt idx="1066">
                  <c:v>8076.7117272087444</c:v>
                </c:pt>
                <c:pt idx="1067">
                  <c:v>8079.9094734216897</c:v>
                </c:pt>
                <c:pt idx="1068">
                  <c:v>8083.1080986263851</c:v>
                </c:pt>
                <c:pt idx="1069">
                  <c:v>8086.3012779962919</c:v>
                </c:pt>
                <c:pt idx="1070">
                  <c:v>8089.4699581895748</c:v>
                </c:pt>
                <c:pt idx="1071">
                  <c:v>8092.638647731902</c:v>
                </c:pt>
                <c:pt idx="1072">
                  <c:v>8095.8306493109058</c:v>
                </c:pt>
                <c:pt idx="1073">
                  <c:v>8099.0322037801006</c:v>
                </c:pt>
                <c:pt idx="1074">
                  <c:v>8102.1989853450259</c:v>
                </c:pt>
                <c:pt idx="1075">
                  <c:v>8105.4133593662009</c:v>
                </c:pt>
                <c:pt idx="1076">
                  <c:v>8108.6021494874367</c:v>
                </c:pt>
                <c:pt idx="1077">
                  <c:v>8111.7910969685763</c:v>
                </c:pt>
                <c:pt idx="1078">
                  <c:v>8114.9879280428704</c:v>
                </c:pt>
                <c:pt idx="1079">
                  <c:v>8118.1284541464493</c:v>
                </c:pt>
                <c:pt idx="1080">
                  <c:v>8121.2514659943072</c:v>
                </c:pt>
                <c:pt idx="1081">
                  <c:v>8124.3562006389511</c:v>
                </c:pt>
                <c:pt idx="1082">
                  <c:v>8127.4413300360184</c:v>
                </c:pt>
                <c:pt idx="1083">
                  <c:v>8130.4999334325394</c:v>
                </c:pt>
                <c:pt idx="1084">
                  <c:v>8133.5575667871826</c:v>
                </c:pt>
                <c:pt idx="1085">
                  <c:v>8136.5869115642181</c:v>
                </c:pt>
                <c:pt idx="1086">
                  <c:v>8139.5886216068884</c:v>
                </c:pt>
                <c:pt idx="1087">
                  <c:v>8142.6041810948154</c:v>
                </c:pt>
                <c:pt idx="1088">
                  <c:v>8145.6426916249338</c:v>
                </c:pt>
                <c:pt idx="1089">
                  <c:v>8148.6848315199759</c:v>
                </c:pt>
                <c:pt idx="1090">
                  <c:v>8151.7543505067006</c:v>
                </c:pt>
                <c:pt idx="1091">
                  <c:v>8154.7826592530146</c:v>
                </c:pt>
                <c:pt idx="1092">
                  <c:v>8157.8183285348077</c:v>
                </c:pt>
                <c:pt idx="1093">
                  <c:v>8160.8166631465729</c:v>
                </c:pt>
                <c:pt idx="1094">
                  <c:v>8163.7599335437071</c:v>
                </c:pt>
                <c:pt idx="1095">
                  <c:v>8166.6850216920602</c:v>
                </c:pt>
                <c:pt idx="1096">
                  <c:v>8169.6237848390583</c:v>
                </c:pt>
                <c:pt idx="1097">
                  <c:v>8172.5625119280548</c:v>
                </c:pt>
                <c:pt idx="1098">
                  <c:v>8175.5193040755985</c:v>
                </c:pt>
                <c:pt idx="1099">
                  <c:v>8178.4850476213369</c:v>
                </c:pt>
                <c:pt idx="1100">
                  <c:v>8181.4598327114254</c:v>
                </c:pt>
                <c:pt idx="1101">
                  <c:v>8184.4436232878643</c:v>
                </c:pt>
                <c:pt idx="1102">
                  <c:v>8187.4320292884431</c:v>
                </c:pt>
                <c:pt idx="1103">
                  <c:v>8190.3922587744983</c:v>
                </c:pt>
                <c:pt idx="1104">
                  <c:v>8193.4289532097719</c:v>
                </c:pt>
                <c:pt idx="1105">
                  <c:v>8196.4566723811149</c:v>
                </c:pt>
                <c:pt idx="1106">
                  <c:v>8199.4889285980844</c:v>
                </c:pt>
                <c:pt idx="1107">
                  <c:v>8202.4807017861312</c:v>
                </c:pt>
                <c:pt idx="1108">
                  <c:v>8205.4274998157034</c:v>
                </c:pt>
                <c:pt idx="1109">
                  <c:v>8208.4057517082183</c:v>
                </c:pt>
                <c:pt idx="1110">
                  <c:v>8211.3684101173058</c:v>
                </c:pt>
                <c:pt idx="1111">
                  <c:v>8214.3132656434846</c:v>
                </c:pt>
                <c:pt idx="1112">
                  <c:v>8217.2704167074098</c:v>
                </c:pt>
                <c:pt idx="1113">
                  <c:v>8220.240863554669</c:v>
                </c:pt>
                <c:pt idx="1114">
                  <c:v>8223.2024168994758</c:v>
                </c:pt>
                <c:pt idx="1115">
                  <c:v>8226.1593900933985</c:v>
                </c:pt>
                <c:pt idx="1116">
                  <c:v>8229.1108613715551</c:v>
                </c:pt>
                <c:pt idx="1117">
                  <c:v>8232.0770037647289</c:v>
                </c:pt>
                <c:pt idx="1118">
                  <c:v>8235.0580355443963</c:v>
                </c:pt>
                <c:pt idx="1119">
                  <c:v>8238.084924220464</c:v>
                </c:pt>
                <c:pt idx="1120">
                  <c:v>8241.0761649041669</c:v>
                </c:pt>
                <c:pt idx="1121">
                  <c:v>8244.6500727842413</c:v>
                </c:pt>
                <c:pt idx="1122">
                  <c:v>8247.6387033924693</c:v>
                </c:pt>
                <c:pt idx="1123">
                  <c:v>8250.6140770573929</c:v>
                </c:pt>
                <c:pt idx="1124">
                  <c:v>8253.5747083407423</c:v>
                </c:pt>
                <c:pt idx="1125">
                  <c:v>8256.5397960567279</c:v>
                </c:pt>
                <c:pt idx="1126">
                  <c:v>8259.5049188604698</c:v>
                </c:pt>
                <c:pt idx="1127">
                  <c:v>8262.4700153483936</c:v>
                </c:pt>
                <c:pt idx="1128">
                  <c:v>8265.435138154382</c:v>
                </c:pt>
                <c:pt idx="1129">
                  <c:v>8268.4032023370164</c:v>
                </c:pt>
                <c:pt idx="1130">
                  <c:v>8271.4077224422726</c:v>
                </c:pt>
                <c:pt idx="1131">
                  <c:v>8274.4254451606248</c:v>
                </c:pt>
                <c:pt idx="1132">
                  <c:v>8277.4181045293535</c:v>
                </c:pt>
                <c:pt idx="1133">
                  <c:v>8280.4193452182353</c:v>
                </c:pt>
                <c:pt idx="1134">
                  <c:v>8283.400426612181</c:v>
                </c:pt>
                <c:pt idx="1135">
                  <c:v>8286.4077522450134</c:v>
                </c:pt>
                <c:pt idx="1136">
                  <c:v>8289.3698499129841</c:v>
                </c:pt>
                <c:pt idx="1137">
                  <c:v>8292.3390432606884</c:v>
                </c:pt>
                <c:pt idx="1138">
                  <c:v>8295.290829699492</c:v>
                </c:pt>
                <c:pt idx="1139">
                  <c:v>8298.2165882496265</c:v>
                </c:pt>
                <c:pt idx="1140">
                  <c:v>8301.1641119484502</c:v>
                </c:pt>
                <c:pt idx="1141">
                  <c:v>8304.0838982606874</c:v>
                </c:pt>
                <c:pt idx="1142">
                  <c:v>8306.9562137859648</c:v>
                </c:pt>
                <c:pt idx="1143">
                  <c:v>8309.8156472272931</c:v>
                </c:pt>
                <c:pt idx="1144">
                  <c:v>8312.66198229771</c:v>
                </c:pt>
                <c:pt idx="1145">
                  <c:v>8315.499709124404</c:v>
                </c:pt>
                <c:pt idx="1146">
                  <c:v>8318.3589003237139</c:v>
                </c:pt>
                <c:pt idx="1147">
                  <c:v>8321.2529311167873</c:v>
                </c:pt>
                <c:pt idx="1148">
                  <c:v>8324.1381373791737</c:v>
                </c:pt>
                <c:pt idx="1149">
                  <c:v>8327.0364074086847</c:v>
                </c:pt>
                <c:pt idx="1150">
                  <c:v>8329.9390897024314</c:v>
                </c:pt>
                <c:pt idx="1151">
                  <c:v>8332.7927324017292</c:v>
                </c:pt>
                <c:pt idx="1152">
                  <c:v>8335.6921092015091</c:v>
                </c:pt>
                <c:pt idx="1153">
                  <c:v>8338.5797774828261</c:v>
                </c:pt>
                <c:pt idx="1154">
                  <c:v>8341.4946104505034</c:v>
                </c:pt>
                <c:pt idx="1155">
                  <c:v>8344.3624962599988</c:v>
                </c:pt>
                <c:pt idx="1156">
                  <c:v>8347.2228986887658</c:v>
                </c:pt>
                <c:pt idx="1157">
                  <c:v>8350.0848392110984</c:v>
                </c:pt>
                <c:pt idx="1158">
                  <c:v>8352.9810211644162</c:v>
                </c:pt>
                <c:pt idx="1159">
                  <c:v>8355.9154538875882</c:v>
                </c:pt>
                <c:pt idx="1160">
                  <c:v>8358.8715177099475</c:v>
                </c:pt>
                <c:pt idx="1161">
                  <c:v>8361.8106161264186</c:v>
                </c:pt>
                <c:pt idx="1162">
                  <c:v>8364.7623433110275</c:v>
                </c:pt>
                <c:pt idx="1163">
                  <c:v>8367.735364074153</c:v>
                </c:pt>
                <c:pt idx="1164">
                  <c:v>8370.731450061503</c:v>
                </c:pt>
                <c:pt idx="1165">
                  <c:v>8373.7318572030963</c:v>
                </c:pt>
                <c:pt idx="1166">
                  <c:v>8376.6540745241164</c:v>
                </c:pt>
                <c:pt idx="1167">
                  <c:v>8379.6058091929008</c:v>
                </c:pt>
                <c:pt idx="1168">
                  <c:v>8382.5702422084869</c:v>
                </c:pt>
                <c:pt idx="1169">
                  <c:v>8385.498756846353</c:v>
                </c:pt>
                <c:pt idx="1170">
                  <c:v>8388.4262894151052</c:v>
                </c:pt>
                <c:pt idx="1171">
                  <c:v>8391.397911257096</c:v>
                </c:pt>
                <c:pt idx="1172">
                  <c:v>8394.2584842831111</c:v>
                </c:pt>
                <c:pt idx="1173">
                  <c:v>8397.2204824071778</c:v>
                </c:pt>
                <c:pt idx="1174">
                  <c:v>8400.1499195539254</c:v>
                </c:pt>
                <c:pt idx="1175">
                  <c:v>8403.0835964558592</c:v>
                </c:pt>
                <c:pt idx="1176">
                  <c:v>8406.0166296529933</c:v>
                </c:pt>
                <c:pt idx="1177">
                  <c:v>8408.9728117143568</c:v>
                </c:pt>
                <c:pt idx="1178">
                  <c:v>8411.9031382622143</c:v>
                </c:pt>
                <c:pt idx="1179">
                  <c:v>8414.7882979008482</c:v>
                </c:pt>
                <c:pt idx="1180">
                  <c:v>8417.6841127454991</c:v>
                </c:pt>
                <c:pt idx="1181">
                  <c:v>8420.5700664275337</c:v>
                </c:pt>
                <c:pt idx="1182">
                  <c:v>8423.4881726650074</c:v>
                </c:pt>
                <c:pt idx="1183">
                  <c:v>8426.3700811477829</c:v>
                </c:pt>
                <c:pt idx="1184">
                  <c:v>8429.2231141410612</c:v>
                </c:pt>
                <c:pt idx="1185">
                  <c:v>8432.0636991035262</c:v>
                </c:pt>
                <c:pt idx="1186">
                  <c:v>8434.8920744711941</c:v>
                </c:pt>
                <c:pt idx="1187">
                  <c:v>8437.695718214125</c:v>
                </c:pt>
                <c:pt idx="1188">
                  <c:v>8440.4871688051062</c:v>
                </c:pt>
                <c:pt idx="1189">
                  <c:v>8443.2948906350957</c:v>
                </c:pt>
                <c:pt idx="1190">
                  <c:v>8446.0935166989821</c:v>
                </c:pt>
                <c:pt idx="1191">
                  <c:v>8448.9012467503944</c:v>
                </c:pt>
                <c:pt idx="1192">
                  <c:v>8451.6814165753494</c:v>
                </c:pt>
                <c:pt idx="1193">
                  <c:v>8454.5127457434246</c:v>
                </c:pt>
                <c:pt idx="1194">
                  <c:v>8457.3460355040515</c:v>
                </c:pt>
                <c:pt idx="1195">
                  <c:v>8460.1443588572492</c:v>
                </c:pt>
                <c:pt idx="1196">
                  <c:v>8462.9345482636345</c:v>
                </c:pt>
                <c:pt idx="1197">
                  <c:v>8465.6962484488886</c:v>
                </c:pt>
                <c:pt idx="1198">
                  <c:v>8468.4537959964946</c:v>
                </c:pt>
                <c:pt idx="1199">
                  <c:v>8471.1827319481654</c:v>
                </c:pt>
                <c:pt idx="1200">
                  <c:v>8473.9281234440168</c:v>
                </c:pt>
                <c:pt idx="1201">
                  <c:v>8476.6194218913352</c:v>
                </c:pt>
                <c:pt idx="1202">
                  <c:v>8479.3035517766584</c:v>
                </c:pt>
                <c:pt idx="1203">
                  <c:v>8481.9662247674696</c:v>
                </c:pt>
                <c:pt idx="1204">
                  <c:v>8484.6493433497362</c:v>
                </c:pt>
                <c:pt idx="1205">
                  <c:v>8487.3550426920083</c:v>
                </c:pt>
                <c:pt idx="1206">
                  <c:v>8490.0830160219321</c:v>
                </c:pt>
                <c:pt idx="1207">
                  <c:v>8492.8253516652549</c:v>
                </c:pt>
                <c:pt idx="1208">
                  <c:v>8495.5837426050748</c:v>
                </c:pt>
                <c:pt idx="1209">
                  <c:v>8498.2975752220264</c:v>
                </c:pt>
                <c:pt idx="1210">
                  <c:v>8501.0073940138136</c:v>
                </c:pt>
                <c:pt idx="1211">
                  <c:v>8503.6664716461801</c:v>
                </c:pt>
                <c:pt idx="1212">
                  <c:v>8506.3095213758152</c:v>
                </c:pt>
                <c:pt idx="1213">
                  <c:v>8508.9727840732266</c:v>
                </c:pt>
                <c:pt idx="1214">
                  <c:v>8511.6399647003436</c:v>
                </c:pt>
                <c:pt idx="1215">
                  <c:v>8514.2358160220629</c:v>
                </c:pt>
                <c:pt idx="1216">
                  <c:v>8516.8737590871588</c:v>
                </c:pt>
                <c:pt idx="1217">
                  <c:v>8519.4988510493386</c:v>
                </c:pt>
                <c:pt idx="1218">
                  <c:v>8522.065833698216</c:v>
                </c:pt>
                <c:pt idx="1219">
                  <c:v>8524.6560403733311</c:v>
                </c:pt>
                <c:pt idx="1220">
                  <c:v>8527.2903151996907</c:v>
                </c:pt>
                <c:pt idx="1221">
                  <c:v>8529.9326294336315</c:v>
                </c:pt>
                <c:pt idx="1222">
                  <c:v>8532.5609509854639</c:v>
                </c:pt>
                <c:pt idx="1223">
                  <c:v>8535.7654935694009</c:v>
                </c:pt>
                <c:pt idx="1224">
                  <c:v>8538.4720106113873</c:v>
                </c:pt>
                <c:pt idx="1225">
                  <c:v>8541.1495214343122</c:v>
                </c:pt>
                <c:pt idx="1226">
                  <c:v>8543.8470629902458</c:v>
                </c:pt>
                <c:pt idx="1227">
                  <c:v>8546.5163005900176</c:v>
                </c:pt>
                <c:pt idx="1228">
                  <c:v>8549.1415869966222</c:v>
                </c:pt>
                <c:pt idx="1229">
                  <c:v>8551.8007067995295</c:v>
                </c:pt>
                <c:pt idx="1230">
                  <c:v>8554.4977442282561</c:v>
                </c:pt>
                <c:pt idx="1231">
                  <c:v>8557.1230161535586</c:v>
                </c:pt>
                <c:pt idx="1232">
                  <c:v>8559.7863754595674</c:v>
                </c:pt>
                <c:pt idx="1233">
                  <c:v>8562.439362649151</c:v>
                </c:pt>
                <c:pt idx="1234">
                  <c:v>8565.1278775610517</c:v>
                </c:pt>
                <c:pt idx="1235">
                  <c:v>8567.8044602838963</c:v>
                </c:pt>
                <c:pt idx="1236">
                  <c:v>8570.4296689483726</c:v>
                </c:pt>
                <c:pt idx="1237">
                  <c:v>8573.0934500631884</c:v>
                </c:pt>
                <c:pt idx="1238">
                  <c:v>8575.7849358353378</c:v>
                </c:pt>
                <c:pt idx="1239">
                  <c:v>8578.4660032398042</c:v>
                </c:pt>
                <c:pt idx="1240">
                  <c:v>8581.1393225525026</c:v>
                </c:pt>
                <c:pt idx="1241">
                  <c:v>8583.7865349107069</c:v>
                </c:pt>
                <c:pt idx="1242">
                  <c:v>8586.4377397771314</c:v>
                </c:pt>
                <c:pt idx="1243">
                  <c:v>8589.0733118996523</c:v>
                </c:pt>
                <c:pt idx="1244">
                  <c:v>8591.7049699552117</c:v>
                </c:pt>
                <c:pt idx="1245">
                  <c:v>8594.4017697604268</c:v>
                </c:pt>
                <c:pt idx="1246">
                  <c:v>8597.0255996780452</c:v>
                </c:pt>
                <c:pt idx="1247">
                  <c:v>8599.6728041949355</c:v>
                </c:pt>
                <c:pt idx="1248">
                  <c:v>8602.3162122987196</c:v>
                </c:pt>
                <c:pt idx="1249">
                  <c:v>8604.9635658467705</c:v>
                </c:pt>
                <c:pt idx="1250">
                  <c:v>8607.6294301101207</c:v>
                </c:pt>
                <c:pt idx="1251">
                  <c:v>8610.2963383123606</c:v>
                </c:pt>
                <c:pt idx="1252">
                  <c:v>8612.94795776506</c:v>
                </c:pt>
                <c:pt idx="1253">
                  <c:v>8615.5929466332873</c:v>
                </c:pt>
                <c:pt idx="1254">
                  <c:v>8618.2679977378612</c:v>
                </c:pt>
                <c:pt idx="1255">
                  <c:v>8620.9366565214859</c:v>
                </c:pt>
                <c:pt idx="1256">
                  <c:v>8623.6208681271964</c:v>
                </c:pt>
                <c:pt idx="1257">
                  <c:v>8626.3128133530427</c:v>
                </c:pt>
                <c:pt idx="1258">
                  <c:v>8629.0165223939166</c:v>
                </c:pt>
                <c:pt idx="1259">
                  <c:v>8631.7085220803747</c:v>
                </c:pt>
                <c:pt idx="1260">
                  <c:v>8634.423886013059</c:v>
                </c:pt>
                <c:pt idx="1261">
                  <c:v>8637.1314151802035</c:v>
                </c:pt>
                <c:pt idx="1262">
                  <c:v>8639.8234382080627</c:v>
                </c:pt>
                <c:pt idx="1263">
                  <c:v>8642.4910514109051</c:v>
                </c:pt>
                <c:pt idx="1264">
                  <c:v>8645.1353405626669</c:v>
                </c:pt>
                <c:pt idx="1265">
                  <c:v>8647.7911711929482</c:v>
                </c:pt>
                <c:pt idx="1266">
                  <c:v>8650.4421905523523</c:v>
                </c:pt>
                <c:pt idx="1267">
                  <c:v>8653.1087895094006</c:v>
                </c:pt>
                <c:pt idx="1268">
                  <c:v>8655.7794570803962</c:v>
                </c:pt>
                <c:pt idx="1269">
                  <c:v>8658.4666250640657</c:v>
                </c:pt>
                <c:pt idx="1270">
                  <c:v>8661.1331929241114</c:v>
                </c:pt>
                <c:pt idx="1271">
                  <c:v>8663.7754095440723</c:v>
                </c:pt>
                <c:pt idx="1272">
                  <c:v>8666.3982058713791</c:v>
                </c:pt>
                <c:pt idx="1273">
                  <c:v>8668.9836882214095</c:v>
                </c:pt>
                <c:pt idx="1274">
                  <c:v>8671.567211557518</c:v>
                </c:pt>
                <c:pt idx="1275">
                  <c:v>8674.1208696264002</c:v>
                </c:pt>
                <c:pt idx="1276">
                  <c:v>8676.6837333380772</c:v>
                </c:pt>
                <c:pt idx="1277">
                  <c:v>8679.2432615188136</c:v>
                </c:pt>
                <c:pt idx="1278">
                  <c:v>8681.8409469386916</c:v>
                </c:pt>
                <c:pt idx="1279">
                  <c:v>8684.4399665477704</c:v>
                </c:pt>
                <c:pt idx="1280">
                  <c:v>8687.0199445175931</c:v>
                </c:pt>
                <c:pt idx="1281">
                  <c:v>8689.6189641266719</c:v>
                </c:pt>
                <c:pt idx="1282">
                  <c:v>8692.1975941798846</c:v>
                </c:pt>
                <c:pt idx="1283">
                  <c:v>8694.7636007778729</c:v>
                </c:pt>
                <c:pt idx="1284">
                  <c:v>8697.3719151455698</c:v>
                </c:pt>
                <c:pt idx="1285">
                  <c:v>8699.9699444727448</c:v>
                </c:pt>
                <c:pt idx="1286">
                  <c:v>8702.5678897448197</c:v>
                </c:pt>
                <c:pt idx="1287">
                  <c:v>8705.1531822415091</c:v>
                </c:pt>
                <c:pt idx="1288">
                  <c:v>8707.7653476530049</c:v>
                </c:pt>
                <c:pt idx="1289">
                  <c:v>8710.3709799233129</c:v>
                </c:pt>
                <c:pt idx="1290">
                  <c:v>8713.0023161620175</c:v>
                </c:pt>
                <c:pt idx="1291">
                  <c:v>8715.6450367603356</c:v>
                </c:pt>
                <c:pt idx="1292">
                  <c:v>8718.2851076938168</c:v>
                </c:pt>
                <c:pt idx="1293">
                  <c:v>8720.9048644643699</c:v>
                </c:pt>
                <c:pt idx="1294">
                  <c:v>8723.5199455054553</c:v>
                </c:pt>
                <c:pt idx="1295">
                  <c:v>8726.1655917845128</c:v>
                </c:pt>
                <c:pt idx="1296">
                  <c:v>8728.7929357829471</c:v>
                </c:pt>
                <c:pt idx="1297">
                  <c:v>8731.3795633376321</c:v>
                </c:pt>
                <c:pt idx="1298">
                  <c:v>8733.9700690896461</c:v>
                </c:pt>
                <c:pt idx="1299">
                  <c:v>8736.5266159819384</c:v>
                </c:pt>
                <c:pt idx="1300">
                  <c:v>8739.0643397288786</c:v>
                </c:pt>
                <c:pt idx="1301">
                  <c:v>8741.6057888874893</c:v>
                </c:pt>
                <c:pt idx="1302">
                  <c:v>8744.161280147302</c:v>
                </c:pt>
                <c:pt idx="1303">
                  <c:v>8746.7458870422506</c:v>
                </c:pt>
                <c:pt idx="1304">
                  <c:v>8749.3287229945727</c:v>
                </c:pt>
                <c:pt idx="1305">
                  <c:v>8751.8890631719078</c:v>
                </c:pt>
                <c:pt idx="1306">
                  <c:v>8754.4623551829209</c:v>
                </c:pt>
                <c:pt idx="1307">
                  <c:v>8757.036609271112</c:v>
                </c:pt>
                <c:pt idx="1308">
                  <c:v>8759.6438144546282</c:v>
                </c:pt>
                <c:pt idx="1309">
                  <c:v>8762.2559108110745</c:v>
                </c:pt>
                <c:pt idx="1310">
                  <c:v>8764.8894216404369</c:v>
                </c:pt>
                <c:pt idx="1311">
                  <c:v>8767.4900180167442</c:v>
                </c:pt>
                <c:pt idx="1312">
                  <c:v>8770.0752433067428</c:v>
                </c:pt>
                <c:pt idx="1313">
                  <c:v>8772.655923722994</c:v>
                </c:pt>
                <c:pt idx="1314">
                  <c:v>8775.2459108526255</c:v>
                </c:pt>
                <c:pt idx="1315">
                  <c:v>8777.8151074800535</c:v>
                </c:pt>
                <c:pt idx="1316">
                  <c:v>8780.3444069572433</c:v>
                </c:pt>
                <c:pt idx="1317">
                  <c:v>8782.8363034367067</c:v>
                </c:pt>
                <c:pt idx="1318">
                  <c:v>8785.3217792228843</c:v>
                </c:pt>
                <c:pt idx="1319">
                  <c:v>8787.7628509365513</c:v>
                </c:pt>
                <c:pt idx="1320">
                  <c:v>8790.201693333338</c:v>
                </c:pt>
                <c:pt idx="1321">
                  <c:v>8792.6464150143911</c:v>
                </c:pt>
                <c:pt idx="1322">
                  <c:v>8795.0985049030369</c:v>
                </c:pt>
                <c:pt idx="1323">
                  <c:v>8797.5766596732519</c:v>
                </c:pt>
                <c:pt idx="1324">
                  <c:v>8800.0425690894299</c:v>
                </c:pt>
                <c:pt idx="1325">
                  <c:v>8803.0109276325729</c:v>
                </c:pt>
                <c:pt idx="1326">
                  <c:v>8805.4420570044731</c:v>
                </c:pt>
                <c:pt idx="1327">
                  <c:v>8807.8437374204495</c:v>
                </c:pt>
                <c:pt idx="1328">
                  <c:v>8810.2393022556607</c:v>
                </c:pt>
                <c:pt idx="1329">
                  <c:v>8812.6529535296522</c:v>
                </c:pt>
                <c:pt idx="1330">
                  <c:v>8815.0167551946524</c:v>
                </c:pt>
                <c:pt idx="1331">
                  <c:v>8817.4085623216215</c:v>
                </c:pt>
                <c:pt idx="1332">
                  <c:v>8819.7750597804461</c:v>
                </c:pt>
                <c:pt idx="1333">
                  <c:v>8822.1603922921513</c:v>
                </c:pt>
                <c:pt idx="1334">
                  <c:v>8824.5757847506429</c:v>
                </c:pt>
                <c:pt idx="1335">
                  <c:v>8826.9883355088314</c:v>
                </c:pt>
                <c:pt idx="1336">
                  <c:v>8829.4124641846738</c:v>
                </c:pt>
                <c:pt idx="1337">
                  <c:v>8831.8355620429375</c:v>
                </c:pt>
                <c:pt idx="1338">
                  <c:v>8834.2915892998917</c:v>
                </c:pt>
                <c:pt idx="1339">
                  <c:v>8836.7067898747209</c:v>
                </c:pt>
                <c:pt idx="1340">
                  <c:v>8839.118347800164</c:v>
                </c:pt>
                <c:pt idx="1341">
                  <c:v>8841.5233445395752</c:v>
                </c:pt>
                <c:pt idx="1342">
                  <c:v>8843.9464207644214</c:v>
                </c:pt>
                <c:pt idx="1343">
                  <c:v>8846.3371385343107</c:v>
                </c:pt>
                <c:pt idx="1344">
                  <c:v>8848.7314476823067</c:v>
                </c:pt>
                <c:pt idx="1345">
                  <c:v>8851.1229951101705</c:v>
                </c:pt>
                <c:pt idx="1346">
                  <c:v>8853.5002720074026</c:v>
                </c:pt>
                <c:pt idx="1347">
                  <c:v>8855.864670451936</c:v>
                </c:pt>
                <c:pt idx="1348">
                  <c:v>8858.2353110878921</c:v>
                </c:pt>
                <c:pt idx="1349">
                  <c:v>8860.5950641342351</c:v>
                </c:pt>
                <c:pt idx="1350">
                  <c:v>8862.9584992193595</c:v>
                </c:pt>
                <c:pt idx="1351">
                  <c:v>8865.3328146853182</c:v>
                </c:pt>
                <c:pt idx="1352">
                  <c:v>8867.7079899511355</c:v>
                </c:pt>
                <c:pt idx="1353">
                  <c:v>8870.1111060051553</c:v>
                </c:pt>
                <c:pt idx="1354">
                  <c:v>8872.5284890479797</c:v>
                </c:pt>
                <c:pt idx="1355">
                  <c:v>8874.9485377384899</c:v>
                </c:pt>
                <c:pt idx="1356">
                  <c:v>8877.3732848551881</c:v>
                </c:pt>
                <c:pt idx="1357">
                  <c:v>8879.8113038463471</c:v>
                </c:pt>
                <c:pt idx="1358">
                  <c:v>8882.2179217971498</c:v>
                </c:pt>
                <c:pt idx="1359">
                  <c:v>8884.6163845181054</c:v>
                </c:pt>
                <c:pt idx="1360">
                  <c:v>8887.0498446191614</c:v>
                </c:pt>
                <c:pt idx="1361">
                  <c:v>8889.4966392388687</c:v>
                </c:pt>
                <c:pt idx="1362">
                  <c:v>8891.965016088503</c:v>
                </c:pt>
                <c:pt idx="1363">
                  <c:v>8894.4431233399246</c:v>
                </c:pt>
                <c:pt idx="1364">
                  <c:v>8896.8960343879844</c:v>
                </c:pt>
                <c:pt idx="1365">
                  <c:v>8899.3182114598985</c:v>
                </c:pt>
                <c:pt idx="1366">
                  <c:v>8901.7449167328596</c:v>
                </c:pt>
                <c:pt idx="1367">
                  <c:v>8904.1861397395169</c:v>
                </c:pt>
                <c:pt idx="1368">
                  <c:v>8906.65481845047</c:v>
                </c:pt>
                <c:pt idx="1369">
                  <c:v>8909.1333216710846</c:v>
                </c:pt>
                <c:pt idx="1370">
                  <c:v>8911.5807023596717</c:v>
                </c:pt>
                <c:pt idx="1371">
                  <c:v>8914.0171832196393</c:v>
                </c:pt>
                <c:pt idx="1372">
                  <c:v>8916.4357198489688</c:v>
                </c:pt>
                <c:pt idx="1373">
                  <c:v>8918.8364125794033</c:v>
                </c:pt>
                <c:pt idx="1374">
                  <c:v>8921.2540715732666</c:v>
                </c:pt>
                <c:pt idx="1375">
                  <c:v>8923.6930554166684</c:v>
                </c:pt>
                <c:pt idx="1376">
                  <c:v>8926.1107072496234</c:v>
                </c:pt>
                <c:pt idx="1377">
                  <c:v>8928.5390465760283</c:v>
                </c:pt>
                <c:pt idx="1378">
                  <c:v>8930.9923926379943</c:v>
                </c:pt>
                <c:pt idx="1379">
                  <c:v>8933.4340053662909</c:v>
                </c:pt>
                <c:pt idx="1380">
                  <c:v>8935.8322572003945</c:v>
                </c:pt>
                <c:pt idx="1381">
                  <c:v>8938.2273144658629</c:v>
                </c:pt>
                <c:pt idx="1382">
                  <c:v>8940.6162776809015</c:v>
                </c:pt>
                <c:pt idx="1383">
                  <c:v>8943.00018306518</c:v>
                </c:pt>
                <c:pt idx="1384">
                  <c:v>8945.3673111209609</c:v>
                </c:pt>
                <c:pt idx="1385">
                  <c:v>8947.7619567444308</c:v>
                </c:pt>
                <c:pt idx="1386">
                  <c:v>8950.1754934832516</c:v>
                </c:pt>
                <c:pt idx="1387">
                  <c:v>8952.5868540414867</c:v>
                </c:pt>
                <c:pt idx="1388">
                  <c:v>8955.0126119512897</c:v>
                </c:pt>
                <c:pt idx="1389">
                  <c:v>8957.4321304558562</c:v>
                </c:pt>
                <c:pt idx="1390">
                  <c:v>8959.8318855081343</c:v>
                </c:pt>
                <c:pt idx="1391">
                  <c:v>8962.1708571495456</c:v>
                </c:pt>
                <c:pt idx="1392">
                  <c:v>8964.5224437052584</c:v>
                </c:pt>
                <c:pt idx="1393">
                  <c:v>8966.8607758866074</c:v>
                </c:pt>
                <c:pt idx="1394">
                  <c:v>8969.16243596616</c:v>
                </c:pt>
                <c:pt idx="1395">
                  <c:v>8971.4147259492474</c:v>
                </c:pt>
                <c:pt idx="1396">
                  <c:v>8973.6517466465175</c:v>
                </c:pt>
                <c:pt idx="1397">
                  <c:v>8975.9146059133091</c:v>
                </c:pt>
                <c:pt idx="1398">
                  <c:v>8978.2332606938544</c:v>
                </c:pt>
                <c:pt idx="1399">
                  <c:v>8980.575768026456</c:v>
                </c:pt>
                <c:pt idx="1400">
                  <c:v>8982.9687748465622</c:v>
                </c:pt>
                <c:pt idx="1401">
                  <c:v>8985.3785503522868</c:v>
                </c:pt>
                <c:pt idx="1402">
                  <c:v>8987.743782056401</c:v>
                </c:pt>
                <c:pt idx="1403">
                  <c:v>8990.0666514264631</c:v>
                </c:pt>
                <c:pt idx="1404">
                  <c:v>8992.3814611955968</c:v>
                </c:pt>
                <c:pt idx="1405">
                  <c:v>8994.7203255119184</c:v>
                </c:pt>
                <c:pt idx="1406">
                  <c:v>8997.0704287355675</c:v>
                </c:pt>
                <c:pt idx="1407">
                  <c:v>8999.434205878526</c:v>
                </c:pt>
                <c:pt idx="1408">
                  <c:v>9001.8125315738835</c:v>
                </c:pt>
                <c:pt idx="1409">
                  <c:v>9004.1570099040855</c:v>
                </c:pt>
                <c:pt idx="1410">
                  <c:v>9006.5232708744988</c:v>
                </c:pt>
                <c:pt idx="1411">
                  <c:v>9008.9041748467025</c:v>
                </c:pt>
                <c:pt idx="1412">
                  <c:v>9011.267697430585</c:v>
                </c:pt>
                <c:pt idx="1413">
                  <c:v>9013.6313396561181</c:v>
                </c:pt>
                <c:pt idx="1414">
                  <c:v>9016.0076192343731</c:v>
                </c:pt>
                <c:pt idx="1415">
                  <c:v>9018.4039080153489</c:v>
                </c:pt>
                <c:pt idx="1416">
                  <c:v>9020.8224599859586</c:v>
                </c:pt>
                <c:pt idx="1417">
                  <c:v>9023.2491322571495</c:v>
                </c:pt>
                <c:pt idx="1418">
                  <c:v>9025.6226923935428</c:v>
                </c:pt>
                <c:pt idx="1419">
                  <c:v>9028.0319866651407</c:v>
                </c:pt>
                <c:pt idx="1420">
                  <c:v>9030.4487227511654</c:v>
                </c:pt>
                <c:pt idx="1421">
                  <c:v>9032.8548908108642</c:v>
                </c:pt>
                <c:pt idx="1422">
                  <c:v>9035.2334312301191</c:v>
                </c:pt>
                <c:pt idx="1423">
                  <c:v>9037.6535757249294</c:v>
                </c:pt>
                <c:pt idx="1424">
                  <c:v>9040.0738596759147</c:v>
                </c:pt>
                <c:pt idx="1425">
                  <c:v>9042.4556659933642</c:v>
                </c:pt>
                <c:pt idx="1426">
                  <c:v>9044.8203132057133</c:v>
                </c:pt>
                <c:pt idx="1427">
                  <c:v>9047.6503517065339</c:v>
                </c:pt>
                <c:pt idx="1428">
                  <c:v>9050.0553277222953</c:v>
                </c:pt>
                <c:pt idx="1429">
                  <c:v>9052.4197710405006</c:v>
                </c:pt>
                <c:pt idx="1430">
                  <c:v>9054.8052305125366</c:v>
                </c:pt>
                <c:pt idx="1431">
                  <c:v>9057.1996146955917</c:v>
                </c:pt>
                <c:pt idx="1432">
                  <c:v>9059.5860923473501</c:v>
                </c:pt>
                <c:pt idx="1433">
                  <c:v>9061.9407330765989</c:v>
                </c:pt>
                <c:pt idx="1434">
                  <c:v>9064.3008206215891</c:v>
                </c:pt>
                <c:pt idx="1435">
                  <c:v>9066.6840080168495</c:v>
                </c:pt>
                <c:pt idx="1436">
                  <c:v>9069.0478254105401</c:v>
                </c:pt>
                <c:pt idx="1437">
                  <c:v>9071.3852678223029</c:v>
                </c:pt>
                <c:pt idx="1438">
                  <c:v>9073.7181775380141</c:v>
                </c:pt>
                <c:pt idx="1439">
                  <c:v>9076.0934096332949</c:v>
                </c:pt>
                <c:pt idx="1440">
                  <c:v>9078.4537326992358</c:v>
                </c:pt>
                <c:pt idx="1441">
                  <c:v>9080.7984105333762</c:v>
                </c:pt>
                <c:pt idx="1442">
                  <c:v>9083.1542877696502</c:v>
                </c:pt>
                <c:pt idx="1443">
                  <c:v>9085.473869167974</c:v>
                </c:pt>
                <c:pt idx="1444">
                  <c:v>9087.7706198784508</c:v>
                </c:pt>
                <c:pt idx="1445">
                  <c:v>9090.0741859151294</c:v>
                </c:pt>
                <c:pt idx="1446">
                  <c:v>9092.3788155266502</c:v>
                </c:pt>
                <c:pt idx="1447">
                  <c:v>9094.7019433136502</c:v>
                </c:pt>
                <c:pt idx="1448">
                  <c:v>9096.9814989641309</c:v>
                </c:pt>
                <c:pt idx="1449">
                  <c:v>9099.286391261785</c:v>
                </c:pt>
                <c:pt idx="1450">
                  <c:v>9101.5855221341062</c:v>
                </c:pt>
                <c:pt idx="1451">
                  <c:v>9103.8769315322807</c:v>
                </c:pt>
                <c:pt idx="1452">
                  <c:v>9106.174966352386</c:v>
                </c:pt>
                <c:pt idx="1453">
                  <c:v>9108.4721302586386</c:v>
                </c:pt>
                <c:pt idx="1454">
                  <c:v>9110.7941132985416</c:v>
                </c:pt>
                <c:pt idx="1455">
                  <c:v>9113.0866908006701</c:v>
                </c:pt>
                <c:pt idx="1456">
                  <c:v>9115.3658849043877</c:v>
                </c:pt>
                <c:pt idx="1457">
                  <c:v>9117.6368446688921</c:v>
                </c:pt>
                <c:pt idx="1458">
                  <c:v>9119.896526554634</c:v>
                </c:pt>
                <c:pt idx="1459">
                  <c:v>9122.1451677698551</c:v>
                </c:pt>
                <c:pt idx="1460">
                  <c:v>9124.4266406667739</c:v>
                </c:pt>
                <c:pt idx="1461">
                  <c:v>9126.7046725996079</c:v>
                </c:pt>
                <c:pt idx="1462">
                  <c:v>9129.0054268551503</c:v>
                </c:pt>
                <c:pt idx="1463">
                  <c:v>9131.3261438875579</c:v>
                </c:pt>
                <c:pt idx="1464">
                  <c:v>9133.6460006594316</c:v>
                </c:pt>
                <c:pt idx="1465">
                  <c:v>9135.9229699603184</c:v>
                </c:pt>
                <c:pt idx="1466">
                  <c:v>9138.2002016769329</c:v>
                </c:pt>
                <c:pt idx="1467" formatCode="General">
                  <c:v>9140.4951401765938</c:v>
                </c:pt>
                <c:pt idx="1468" formatCode="General">
                  <c:v>9142.7825442567646</c:v>
                </c:pt>
                <c:pt idx="1469" formatCode="General">
                  <c:v>9145.075590615148</c:v>
                </c:pt>
                <c:pt idx="1470" formatCode="General">
                  <c:v>9147.359393433253</c:v>
                </c:pt>
                <c:pt idx="1471" formatCode="General">
                  <c:v>9149.6320696948205</c:v>
                </c:pt>
                <c:pt idx="1472" formatCode="General">
                  <c:v>9151.9158323279735</c:v>
                </c:pt>
                <c:pt idx="1473" formatCode="General">
                  <c:v>9154.1986571852722</c:v>
                </c:pt>
                <c:pt idx="1474" formatCode="General">
                  <c:v>9156.4834169844453</c:v>
                </c:pt>
                <c:pt idx="1475" formatCode="General">
                  <c:v>9158.7515574641693</c:v>
                </c:pt>
                <c:pt idx="1476" formatCode="General">
                  <c:v>9161.0009407341731</c:v>
                </c:pt>
                <c:pt idx="1477" formatCode="General">
                  <c:v>9163.2336332647355</c:v>
                </c:pt>
                <c:pt idx="1478" formatCode="General">
                  <c:v>9165.499760514178</c:v>
                </c:pt>
                <c:pt idx="1479" formatCode="General">
                  <c:v>9167.7624471274576</c:v>
                </c:pt>
                <c:pt idx="1480" formatCode="General">
                  <c:v>9170.0584220504734</c:v>
                </c:pt>
                <c:pt idx="1481" formatCode="General">
                  <c:v>9172.3709546129339</c:v>
                </c:pt>
                <c:pt idx="1482" formatCode="General">
                  <c:v>9174.6735778811526</c:v>
                </c:pt>
                <c:pt idx="1483" formatCode="General">
                  <c:v>9176.9785603245673</c:v>
                </c:pt>
                <c:pt idx="1484" formatCode="General">
                  <c:v>9179.2791102665451</c:v>
                </c:pt>
                <c:pt idx="1485" formatCode="General">
                  <c:v>9181.5873721331136</c:v>
                </c:pt>
                <c:pt idx="1486" formatCode="General">
                  <c:v>9183.8801694550511</c:v>
                </c:pt>
                <c:pt idx="1487" formatCode="General">
                  <c:v>9186.1829356649687</c:v>
                </c:pt>
                <c:pt idx="1488" formatCode="General">
                  <c:v>9188.4725362977988</c:v>
                </c:pt>
                <c:pt idx="1489" formatCode="General">
                  <c:v>9190.7364305797309</c:v>
                </c:pt>
                <c:pt idx="1490" formatCode="General">
                  <c:v>9192.9950295984636</c:v>
                </c:pt>
                <c:pt idx="1491" formatCode="General">
                  <c:v>9195.2437176460935</c:v>
                </c:pt>
                <c:pt idx="1492" formatCode="General">
                  <c:v>9197.4647022333265</c:v>
                </c:pt>
                <c:pt idx="1493" formatCode="General">
                  <c:v>9199.7355392264853</c:v>
                </c:pt>
                <c:pt idx="1494" formatCode="General">
                  <c:v>9202.0130293744915</c:v>
                </c:pt>
                <c:pt idx="1495" formatCode="General">
                  <c:v>9204.2981999900912</c:v>
                </c:pt>
                <c:pt idx="1496" formatCode="General">
                  <c:v>9206.6045515736059</c:v>
                </c:pt>
                <c:pt idx="1497" formatCode="General">
                  <c:v>9208.9054389463126</c:v>
                </c:pt>
                <c:pt idx="1498" formatCode="General">
                  <c:v>9211.2106530912806</c:v>
                </c:pt>
                <c:pt idx="1499" formatCode="General">
                  <c:v>9213.532504869323</c:v>
                </c:pt>
                <c:pt idx="1500" formatCode="General">
                  <c:v>9215.8124391346482</c:v>
                </c:pt>
                <c:pt idx="1501" formatCode="General">
                  <c:v>9218.0868033099741</c:v>
                </c:pt>
                <c:pt idx="1502" formatCode="General">
                  <c:v>9220.357905132023</c:v>
                </c:pt>
                <c:pt idx="1503" formatCode="General">
                  <c:v>9222.6036883241686</c:v>
                </c:pt>
                <c:pt idx="1504" formatCode="General">
                  <c:v>9224.8405354331662</c:v>
                </c:pt>
                <c:pt idx="1505" formatCode="General">
                  <c:v>9227.0698428748183</c:v>
                </c:pt>
                <c:pt idx="1506" formatCode="General">
                  <c:v>9229.3013902665225</c:v>
                </c:pt>
                <c:pt idx="1507" formatCode="General">
                  <c:v>9231.5471405668141</c:v>
                </c:pt>
                <c:pt idx="1508" formatCode="General">
                  <c:v>9233.758809544659</c:v>
                </c:pt>
                <c:pt idx="1509" formatCode="General">
                  <c:v>9235.978282105274</c:v>
                </c:pt>
                <c:pt idx="1510" formatCode="General">
                  <c:v>9238.160232786915</c:v>
                </c:pt>
                <c:pt idx="1511" formatCode="General">
                  <c:v>9240.3586717882081</c:v>
                </c:pt>
                <c:pt idx="1512" formatCode="General">
                  <c:v>9242.5801806467025</c:v>
                </c:pt>
                <c:pt idx="1513" formatCode="General">
                  <c:v>9244.8096097976832</c:v>
                </c:pt>
                <c:pt idx="1514" formatCode="General">
                  <c:v>9247.0292810601295</c:v>
                </c:pt>
                <c:pt idx="1515" formatCode="General">
                  <c:v>9249.2421776418178</c:v>
                </c:pt>
                <c:pt idx="1516" formatCode="General">
                  <c:v>9251.4619885015436</c:v>
                </c:pt>
                <c:pt idx="1517" formatCode="General">
                  <c:v>9253.6848683673961</c:v>
                </c:pt>
                <c:pt idx="1518" formatCode="General">
                  <c:v>9255.9476947958556</c:v>
                </c:pt>
                <c:pt idx="1519" formatCode="General">
                  <c:v>9258.1978210357411</c:v>
                </c:pt>
                <c:pt idx="1520" formatCode="General">
                  <c:v>9260.4262971541357</c:v>
                </c:pt>
                <c:pt idx="1521" formatCode="General">
                  <c:v>9262.6560113053947</c:v>
                </c:pt>
                <c:pt idx="1522" formatCode="General">
                  <c:v>9264.9230726397163</c:v>
                </c:pt>
                <c:pt idx="1523" formatCode="General">
                  <c:v>9267.2036485933022</c:v>
                </c:pt>
                <c:pt idx="1524" formatCode="General">
                  <c:v>9269.5119474155053</c:v>
                </c:pt>
                <c:pt idx="1525" formatCode="General">
                  <c:v>9271.8231589164152</c:v>
                </c:pt>
                <c:pt idx="1526" formatCode="General">
                  <c:v>9274.1358981832873</c:v>
                </c:pt>
                <c:pt idx="1527" formatCode="General">
                  <c:v>9276.44105768384</c:v>
                </c:pt>
                <c:pt idx="1528" formatCode="General">
                  <c:v>9278.7241846051602</c:v>
                </c:pt>
                <c:pt idx="1529" formatCode="General">
                  <c:v>9281.4541839572667</c:v>
                </c:pt>
                <c:pt idx="1530" formatCode="General">
                  <c:v>9283.6968556024167</c:v>
                </c:pt>
                <c:pt idx="1531" formatCode="General">
                  <c:v>9285.9636093344616</c:v>
                </c:pt>
                <c:pt idx="1532" formatCode="General">
                  <c:v>9288.2227585070887</c:v>
                </c:pt>
                <c:pt idx="1533" formatCode="General">
                  <c:v>9290.4710863559631</c:v>
                </c:pt>
                <c:pt idx="1534" formatCode="General">
                  <c:v>9292.732896884474</c:v>
                </c:pt>
                <c:pt idx="1535" formatCode="General">
                  <c:v>9295.0139278262504</c:v>
                </c:pt>
                <c:pt idx="1536" formatCode="General">
                  <c:v>9297.2940254766909</c:v>
                </c:pt>
                <c:pt idx="1537" formatCode="General">
                  <c:v>9299.57332911925</c:v>
                </c:pt>
                <c:pt idx="1538" formatCode="General">
                  <c:v>9301.8697642192674</c:v>
                </c:pt>
                <c:pt idx="1539" formatCode="General">
                  <c:v>9304.1653169269121</c:v>
                </c:pt>
                <c:pt idx="1540" formatCode="General">
                  <c:v>9306.441064831637</c:v>
                </c:pt>
                <c:pt idx="1541" formatCode="General">
                  <c:v>9308.7269255744795</c:v>
                </c:pt>
                <c:pt idx="1542" formatCode="General">
                  <c:v>9310.9643931027094</c:v>
                </c:pt>
                <c:pt idx="1543" formatCode="General">
                  <c:v>9313.1783941644862</c:v>
                </c:pt>
                <c:pt idx="1544" formatCode="General">
                  <c:v>9315.4104357989854</c:v>
                </c:pt>
                <c:pt idx="1545" formatCode="General">
                  <c:v>9317.6370316339999</c:v>
                </c:pt>
                <c:pt idx="1546" formatCode="General">
                  <c:v>9319.8668418083998</c:v>
                </c:pt>
                <c:pt idx="1547" formatCode="General">
                  <c:v>9322.0567884757529</c:v>
                </c:pt>
                <c:pt idx="1548" formatCode="General">
                  <c:v>9324.2591203481516</c:v>
                </c:pt>
                <c:pt idx="1549" formatCode="General">
                  <c:v>9326.4382549945349</c:v>
                </c:pt>
                <c:pt idx="1550" formatCode="General">
                  <c:v>9328.6320389939374</c:v>
                </c:pt>
                <c:pt idx="1551" formatCode="General">
                  <c:v>9330.8026873262188</c:v>
                </c:pt>
                <c:pt idx="1552" formatCode="General">
                  <c:v>9332.9705477950029</c:v>
                </c:pt>
                <c:pt idx="1553" formatCode="General">
                  <c:v>9335.1332395967402</c:v>
                </c:pt>
                <c:pt idx="1554" formatCode="General">
                  <c:v>9337.2936444217685</c:v>
                </c:pt>
                <c:pt idx="1555" formatCode="General">
                  <c:v>9339.4562148359</c:v>
                </c:pt>
                <c:pt idx="1556" formatCode="General">
                  <c:v>9341.6547906492051</c:v>
                </c:pt>
                <c:pt idx="1557" formatCode="General">
                  <c:v>9343.8113964253098</c:v>
                </c:pt>
                <c:pt idx="1558" formatCode="General">
                  <c:v>9345.984154822263</c:v>
                </c:pt>
                <c:pt idx="1559" formatCode="General">
                  <c:v>9348.140974717202</c:v>
                </c:pt>
                <c:pt idx="1560" formatCode="General">
                  <c:v>9350.2743128063794</c:v>
                </c:pt>
                <c:pt idx="1561" formatCode="General">
                  <c:v>9352.4273383527307</c:v>
                </c:pt>
                <c:pt idx="1562" formatCode="General">
                  <c:v>9354.5796376376729</c:v>
                </c:pt>
                <c:pt idx="1563" formatCode="General">
                  <c:v>9356.751184254359</c:v>
                </c:pt>
                <c:pt idx="1564" formatCode="General">
                  <c:v>9358.9081282707157</c:v>
                </c:pt>
                <c:pt idx="1565" formatCode="General">
                  <c:v>9361.0796041281701</c:v>
                </c:pt>
                <c:pt idx="1566" formatCode="General">
                  <c:v>9363.2308922049524</c:v>
                </c:pt>
                <c:pt idx="1567" formatCode="General">
                  <c:v>9365.3804763572716</c:v>
                </c:pt>
                <c:pt idx="1568" formatCode="General">
                  <c:v>9367.5403516098122</c:v>
                </c:pt>
                <c:pt idx="1569" formatCode="General">
                  <c:v>9369.6752274155115</c:v>
                </c:pt>
                <c:pt idx="1570" formatCode="General">
                  <c:v>9371.8532869842838</c:v>
                </c:pt>
                <c:pt idx="1571" formatCode="General">
                  <c:v>9374.0313641457542</c:v>
                </c:pt>
                <c:pt idx="1572" formatCode="General">
                  <c:v>9376.1901476353632</c:v>
                </c:pt>
                <c:pt idx="1573" formatCode="General">
                  <c:v>9378.3334391998633</c:v>
                </c:pt>
                <c:pt idx="1574" formatCode="General">
                  <c:v>9380.472586587608</c:v>
                </c:pt>
                <c:pt idx="1575" formatCode="General">
                  <c:v>9382.6139188363686</c:v>
                </c:pt>
                <c:pt idx="1576" formatCode="General">
                  <c:v>9384.7604147043548</c:v>
                </c:pt>
                <c:pt idx="1577" formatCode="General">
                  <c:v>9386.9405866822872</c:v>
                </c:pt>
                <c:pt idx="1578" formatCode="General">
                  <c:v>9389.1270599739673</c:v>
                </c:pt>
                <c:pt idx="1579" formatCode="General">
                  <c:v>9391.3187942494569</c:v>
                </c:pt>
                <c:pt idx="1580" formatCode="General">
                  <c:v>9393.4916684318468</c:v>
                </c:pt>
                <c:pt idx="1581" formatCode="General">
                  <c:v>9395.6623323248277</c:v>
                </c:pt>
                <c:pt idx="1582" formatCode="General">
                  <c:v>9397.8215118079206</c:v>
                </c:pt>
                <c:pt idx="1583" formatCode="General">
                  <c:v>9399.9596526502664</c:v>
                </c:pt>
                <c:pt idx="1584" formatCode="General">
                  <c:v>9402.0904557123049</c:v>
                </c:pt>
                <c:pt idx="1585" formatCode="General">
                  <c:v>9404.2275395566812</c:v>
                </c:pt>
                <c:pt idx="1586" formatCode="General">
                  <c:v>9406.3416069555387</c:v>
                </c:pt>
                <c:pt idx="1587" formatCode="General">
                  <c:v>9408.4620110150863</c:v>
                </c:pt>
                <c:pt idx="1588" formatCode="General">
                  <c:v>9410.594861919968</c:v>
                </c:pt>
                <c:pt idx="1589" formatCode="General">
                  <c:v>9412.7215692762438</c:v>
                </c:pt>
                <c:pt idx="1590" formatCode="General">
                  <c:v>9414.8639573494092</c:v>
                </c:pt>
                <c:pt idx="1591" formatCode="General">
                  <c:v>9416.9686817445163</c:v>
                </c:pt>
                <c:pt idx="1592" formatCode="General">
                  <c:v>9419.1141347995599</c:v>
                </c:pt>
                <c:pt idx="1593" formatCode="General">
                  <c:v>9421.2659925667831</c:v>
                </c:pt>
                <c:pt idx="1594" formatCode="General">
                  <c:v>9423.4367452125498</c:v>
                </c:pt>
                <c:pt idx="1595" formatCode="General">
                  <c:v>9425.5729421917349</c:v>
                </c:pt>
                <c:pt idx="1596" formatCode="General">
                  <c:v>9427.723796635386</c:v>
                </c:pt>
                <c:pt idx="1597" formatCode="General">
                  <c:v>9429.8819338195899</c:v>
                </c:pt>
                <c:pt idx="1598" formatCode="General">
                  <c:v>9432.0190570852628</c:v>
                </c:pt>
                <c:pt idx="1599" formatCode="General">
                  <c:v>9434.1437334104139</c:v>
                </c:pt>
                <c:pt idx="1600" formatCode="General">
                  <c:v>9436.2904042758601</c:v>
                </c:pt>
                <c:pt idx="1601" formatCode="General">
                  <c:v>9438.4380261858023</c:v>
                </c:pt>
                <c:pt idx="1602" formatCode="General">
                  <c:v>9440.5732766076508</c:v>
                </c:pt>
                <c:pt idx="1603" formatCode="General">
                  <c:v>9442.6960411011823</c:v>
                </c:pt>
                <c:pt idx="1604" formatCode="General">
                  <c:v>9444.7847232193781</c:v>
                </c:pt>
                <c:pt idx="1605" formatCode="General">
                  <c:v>9446.890752835081</c:v>
                </c:pt>
                <c:pt idx="1606" formatCode="General">
                  <c:v>9449.0001736539216</c:v>
                </c:pt>
                <c:pt idx="1607" formatCode="General">
                  <c:v>9451.0795884854342</c:v>
                </c:pt>
                <c:pt idx="1608" formatCode="General">
                  <c:v>9453.1785925374516</c:v>
                </c:pt>
                <c:pt idx="1609" formatCode="General">
                  <c:v>9455.2590254579154</c:v>
                </c:pt>
                <c:pt idx="1610" formatCode="General">
                  <c:v>9457.3601416575493</c:v>
                </c:pt>
                <c:pt idx="1611" formatCode="General">
                  <c:v>9459.4695678768658</c:v>
                </c:pt>
                <c:pt idx="1612" formatCode="General">
                  <c:v>9461.615236087815</c:v>
                </c:pt>
                <c:pt idx="1613" formatCode="General">
                  <c:v>9463.7671697150363</c:v>
                </c:pt>
                <c:pt idx="1614" formatCode="General">
                  <c:v>9465.9097035867926</c:v>
                </c:pt>
                <c:pt idx="1615" formatCode="General">
                  <c:v>9468.0294937762028</c:v>
                </c:pt>
                <c:pt idx="1616" formatCode="General">
                  <c:v>9470.1720560228641</c:v>
                </c:pt>
                <c:pt idx="1617" formatCode="General">
                  <c:v>9472.2867339078966</c:v>
                </c:pt>
                <c:pt idx="1618" formatCode="General">
                  <c:v>9474.3754670863655</c:v>
                </c:pt>
                <c:pt idx="1619" formatCode="General">
                  <c:v>9476.4372888935141</c:v>
                </c:pt>
                <c:pt idx="1620" formatCode="General">
                  <c:v>9478.5198011603043</c:v>
                </c:pt>
                <c:pt idx="1621" formatCode="General">
                  <c:v>9480.5868324174262</c:v>
                </c:pt>
                <c:pt idx="1622" formatCode="General">
                  <c:v>9482.7076957865102</c:v>
                </c:pt>
                <c:pt idx="1623" formatCode="General">
                  <c:v>9484.8315746907247</c:v>
                </c:pt>
                <c:pt idx="1624" formatCode="General">
                  <c:v>9486.9565824512429</c:v>
                </c:pt>
                <c:pt idx="1625" formatCode="General">
                  <c:v>9489.0825985839911</c:v>
                </c:pt>
                <c:pt idx="1626" formatCode="General">
                  <c:v>9491.1951495675912</c:v>
                </c:pt>
                <c:pt idx="1627" formatCode="General">
                  <c:v>9493.2870196765634</c:v>
                </c:pt>
                <c:pt idx="1628" formatCode="General">
                  <c:v>9495.3551815397514</c:v>
                </c:pt>
                <c:pt idx="1629" formatCode="General">
                  <c:v>9497.4347670788375</c:v>
                </c:pt>
                <c:pt idx="1630" formatCode="General">
                  <c:v>9499.5318698474548</c:v>
                </c:pt>
                <c:pt idx="1631" formatCode="General">
                  <c:v>9502.0632324332728</c:v>
                </c:pt>
                <c:pt idx="1632" formatCode="General">
                  <c:v>9504.1325533098025</c:v>
                </c:pt>
                <c:pt idx="1633" formatCode="General">
                  <c:v>9506.261627296899</c:v>
                </c:pt>
                <c:pt idx="1634" formatCode="General">
                  <c:v>9508.3999354982388</c:v>
                </c:pt>
                <c:pt idx="1635" formatCode="General">
                  <c:v>9510.5526577210148</c:v>
                </c:pt>
                <c:pt idx="1636" formatCode="General">
                  <c:v>9512.7013859806102</c:v>
                </c:pt>
                <c:pt idx="1637" formatCode="General">
                  <c:v>9514.8592569474331</c:v>
                </c:pt>
                <c:pt idx="1638" formatCode="General">
                  <c:v>9516.9945200851053</c:v>
                </c:pt>
                <c:pt idx="1639" formatCode="General">
                  <c:v>9519.1658749197977</c:v>
                </c:pt>
                <c:pt idx="1640" formatCode="General">
                  <c:v>9521.3183199258565</c:v>
                </c:pt>
                <c:pt idx="1641" formatCode="General">
                  <c:v>9523.4707526330512</c:v>
                </c:pt>
                <c:pt idx="1642" formatCode="General">
                  <c:v>9525.639130761685</c:v>
                </c:pt>
                <c:pt idx="1643" formatCode="General">
                  <c:v>9527.8154066766892</c:v>
                </c:pt>
                <c:pt idx="1644" formatCode="General">
                  <c:v>9529.9790863010585</c:v>
                </c:pt>
                <c:pt idx="1645" formatCode="General">
                  <c:v>9532.1601570312305</c:v>
                </c:pt>
                <c:pt idx="1646" formatCode="General">
                  <c:v>9534.3272459969612</c:v>
                </c:pt>
                <c:pt idx="1647" formatCode="General">
                  <c:v>9536.4700487359842</c:v>
                </c:pt>
                <c:pt idx="1648" formatCode="General">
                  <c:v>9538.6229029168626</c:v>
                </c:pt>
                <c:pt idx="1649" formatCode="General">
                  <c:v>9540.7413432607136</c:v>
                </c:pt>
                <c:pt idx="1650" formatCode="General">
                  <c:v>9542.8606309995193</c:v>
                </c:pt>
                <c:pt idx="1651" formatCode="General">
                  <c:v>9544.9839686566702</c:v>
                </c:pt>
                <c:pt idx="1652" formatCode="General">
                  <c:v>9547.0941600458427</c:v>
                </c:pt>
                <c:pt idx="1653" formatCode="General">
                  <c:v>9549.2032719720537</c:v>
                </c:pt>
                <c:pt idx="1654" formatCode="General">
                  <c:v>9551.322459929881</c:v>
                </c:pt>
                <c:pt idx="1655" formatCode="General">
                  <c:v>9553.4621185243759</c:v>
                </c:pt>
                <c:pt idx="1656" formatCode="General">
                  <c:v>9555.5934422977425</c:v>
                </c:pt>
                <c:pt idx="1657" formatCode="General">
                  <c:v>9557.7188375131773</c:v>
                </c:pt>
                <c:pt idx="1658" formatCode="General">
                  <c:v>9559.8259323430957</c:v>
                </c:pt>
                <c:pt idx="1659" formatCode="General">
                  <c:v>9561.9116095916488</c:v>
                </c:pt>
                <c:pt idx="1660" formatCode="General">
                  <c:v>9563.9890949247383</c:v>
                </c:pt>
                <c:pt idx="1661" formatCode="General">
                  <c:v>9566.079672125752</c:v>
                </c:pt>
                <c:pt idx="1662" formatCode="General">
                  <c:v>9568.1885873475894</c:v>
                </c:pt>
                <c:pt idx="1663" formatCode="General">
                  <c:v>9570.2894471868003</c:v>
                </c:pt>
                <c:pt idx="1664" formatCode="General">
                  <c:v>9572.3729385681308</c:v>
                </c:pt>
                <c:pt idx="1665" formatCode="General">
                  <c:v>9574.4819383847953</c:v>
                </c:pt>
                <c:pt idx="1666" formatCode="General">
                  <c:v>9576.5909022970336</c:v>
                </c:pt>
                <c:pt idx="1667" formatCode="General">
                  <c:v>9578.7099935768438</c:v>
                </c:pt>
                <c:pt idx="1668" formatCode="General">
                  <c:v>9580.8584514912654</c:v>
                </c:pt>
                <c:pt idx="1669" formatCode="General">
                  <c:v>9582.9876039379305</c:v>
                </c:pt>
                <c:pt idx="1670" formatCode="General">
                  <c:v>9585.1469335908751</c:v>
                </c:pt>
                <c:pt idx="1671" formatCode="General">
                  <c:v>9587.2831026224685</c:v>
                </c:pt>
                <c:pt idx="1672" formatCode="General">
                  <c:v>9589.3869057267566</c:v>
                </c:pt>
                <c:pt idx="1673" formatCode="General">
                  <c:v>9591.5231910421589</c:v>
                </c:pt>
                <c:pt idx="1674" formatCode="General">
                  <c:v>9593.6512725857156</c:v>
                </c:pt>
                <c:pt idx="1675" formatCode="General">
                  <c:v>9595.7762836016773</c:v>
                </c:pt>
                <c:pt idx="1676" formatCode="General">
                  <c:v>9597.9196204929794</c:v>
                </c:pt>
                <c:pt idx="1677" formatCode="General">
                  <c:v>9600.0527569887181</c:v>
                </c:pt>
                <c:pt idx="1678" formatCode="General">
                  <c:v>9602.1655892643903</c:v>
                </c:pt>
                <c:pt idx="1679" formatCode="General">
                  <c:v>9604.2542278274213</c:v>
                </c:pt>
                <c:pt idx="1680" formatCode="General">
                  <c:v>9606.3589625685763</c:v>
                </c:pt>
                <c:pt idx="1681" formatCode="General">
                  <c:v>9608.4789475189446</c:v>
                </c:pt>
                <c:pt idx="1682" formatCode="General">
                  <c:v>9610.6159952045091</c:v>
                </c:pt>
                <c:pt idx="1683" formatCode="General">
                  <c:v>9612.7561513334585</c:v>
                </c:pt>
                <c:pt idx="1684" formatCode="General">
                  <c:v>9614.873935851183</c:v>
                </c:pt>
                <c:pt idx="1685" formatCode="General">
                  <c:v>9616.9532464234435</c:v>
                </c:pt>
                <c:pt idx="1686" formatCode="General">
                  <c:v>9619.0195030542127</c:v>
                </c:pt>
                <c:pt idx="1687" formatCode="General">
                  <c:v>9621.0898103100135</c:v>
                </c:pt>
                <c:pt idx="1688" formatCode="General">
                  <c:v>9623.1540342472381</c:v>
                </c:pt>
                <c:pt idx="1689" formatCode="General">
                  <c:v>9625.2151363074136</c:v>
                </c:pt>
                <c:pt idx="1690" formatCode="General">
                  <c:v>9627.2741751119283</c:v>
                </c:pt>
                <c:pt idx="1691" formatCode="General">
                  <c:v>9629.3059891846879</c:v>
                </c:pt>
                <c:pt idx="1692" formatCode="General">
                  <c:v>9631.3286134778737</c:v>
                </c:pt>
                <c:pt idx="1693" formatCode="General">
                  <c:v>9633.3342371008221</c:v>
                </c:pt>
                <c:pt idx="1694" formatCode="General">
                  <c:v>9635.3537973411385</c:v>
                </c:pt>
                <c:pt idx="1695" formatCode="General">
                  <c:v>9637.4355782912698</c:v>
                </c:pt>
                <c:pt idx="1696" formatCode="General">
                  <c:v>9639.5013962321755</c:v>
                </c:pt>
                <c:pt idx="1697" formatCode="General">
                  <c:v>9641.5711677985346</c:v>
                </c:pt>
                <c:pt idx="1698" formatCode="General">
                  <c:v>9643.6309930791995</c:v>
                </c:pt>
                <c:pt idx="1699" formatCode="General">
                  <c:v>9645.6988076434718</c:v>
                </c:pt>
                <c:pt idx="1700" formatCode="General">
                  <c:v>9647.7736296337953</c:v>
                </c:pt>
                <c:pt idx="1701" formatCode="General">
                  <c:v>9649.8373543900361</c:v>
                </c:pt>
                <c:pt idx="1702" formatCode="General">
                  <c:v>9651.9392848930183</c:v>
                </c:pt>
                <c:pt idx="1703" formatCode="General">
                  <c:v>9653.9890642833161</c:v>
                </c:pt>
                <c:pt idx="1704" formatCode="General">
                  <c:v>9656.0708512497877</c:v>
                </c:pt>
                <c:pt idx="1705" formatCode="General">
                  <c:v>9658.1184861571837</c:v>
                </c:pt>
                <c:pt idx="1706" formatCode="General">
                  <c:v>9660.195330347944</c:v>
                </c:pt>
                <c:pt idx="1707" formatCode="General">
                  <c:v>9662.3042467285723</c:v>
                </c:pt>
                <c:pt idx="1708" formatCode="General">
                  <c:v>9664.385440860884</c:v>
                </c:pt>
                <c:pt idx="1709" formatCode="General">
                  <c:v>9666.4772501518419</c:v>
                </c:pt>
                <c:pt idx="1710" formatCode="General">
                  <c:v>9668.5295797210711</c:v>
                </c:pt>
                <c:pt idx="1711" formatCode="General">
                  <c:v>9670.574021023298</c:v>
                </c:pt>
                <c:pt idx="1712" formatCode="General">
                  <c:v>9672.6133220377505</c:v>
                </c:pt>
                <c:pt idx="1713" formatCode="General">
                  <c:v>9674.6435810815001</c:v>
                </c:pt>
                <c:pt idx="1714" formatCode="General">
                  <c:v>9676.6927977136547</c:v>
                </c:pt>
                <c:pt idx="1715" formatCode="General">
                  <c:v>9678.7008953750374</c:v>
                </c:pt>
                <c:pt idx="1716" formatCode="General">
                  <c:v>9680.7258584505598</c:v>
                </c:pt>
                <c:pt idx="1717" formatCode="General">
                  <c:v>9682.7698031851723</c:v>
                </c:pt>
                <c:pt idx="1718" formatCode="General">
                  <c:v>9684.7916644440083</c:v>
                </c:pt>
                <c:pt idx="1719" formatCode="General">
                  <c:v>9686.8060398376911</c:v>
                </c:pt>
                <c:pt idx="1720" formatCode="General">
                  <c:v>9688.8508249247425</c:v>
                </c:pt>
                <c:pt idx="1721" formatCode="General">
                  <c:v>9690.8974093290071</c:v>
                </c:pt>
                <c:pt idx="1722" formatCode="General">
                  <c:v>9692.9498427112176</c:v>
                </c:pt>
                <c:pt idx="1723" formatCode="General">
                  <c:v>9695.0344540968836</c:v>
                </c:pt>
                <c:pt idx="1724" formatCode="General">
                  <c:v>9697.0871397115898</c:v>
                </c:pt>
                <c:pt idx="1725" formatCode="General">
                  <c:v>9699.1417435178646</c:v>
                </c:pt>
                <c:pt idx="1726" formatCode="General">
                  <c:v>9701.2023597603238</c:v>
                </c:pt>
                <c:pt idx="1727" formatCode="General">
                  <c:v>9703.2485662026866</c:v>
                </c:pt>
                <c:pt idx="1728" formatCode="General">
                  <c:v>9705.3188371860888</c:v>
                </c:pt>
                <c:pt idx="1729" formatCode="General">
                  <c:v>9707.3851470079335</c:v>
                </c:pt>
                <c:pt idx="1730" formatCode="General">
                  <c:v>9709.4327748085325</c:v>
                </c:pt>
                <c:pt idx="1731" formatCode="General">
                  <c:v>9711.4589244839462</c:v>
                </c:pt>
                <c:pt idx="1732" formatCode="General">
                  <c:v>9713.5157521500059</c:v>
                </c:pt>
                <c:pt idx="1733" formatCode="General">
                  <c:v>9716.0151182361424</c:v>
                </c:pt>
                <c:pt idx="1734" formatCode="General">
                  <c:v>9718.1169912050227</c:v>
                </c:pt>
                <c:pt idx="1735" formatCode="General">
                  <c:v>9720.2048222030025</c:v>
                </c:pt>
                <c:pt idx="1736" formatCode="General">
                  <c:v>9722.2702723352322</c:v>
                </c:pt>
                <c:pt idx="1737" formatCode="General">
                  <c:v>9724.3463296309637</c:v>
                </c:pt>
                <c:pt idx="1738" formatCode="General">
                  <c:v>9726.3802259503682</c:v>
                </c:pt>
                <c:pt idx="1739" formatCode="General">
                  <c:v>9728.4100823484896</c:v>
                </c:pt>
                <c:pt idx="1740" formatCode="General">
                  <c:v>9730.4340553600414</c:v>
                </c:pt>
                <c:pt idx="1741" formatCode="General">
                  <c:v>9732.4462491161175</c:v>
                </c:pt>
                <c:pt idx="1742" formatCode="General">
                  <c:v>9734.4880223806613</c:v>
                </c:pt>
                <c:pt idx="1743" formatCode="General">
                  <c:v>9736.5307074691209</c:v>
                </c:pt>
                <c:pt idx="1744" formatCode="General">
                  <c:v>9738.6087006814196</c:v>
                </c:pt>
                <c:pt idx="1745" formatCode="General">
                  <c:v>9740.669028058499</c:v>
                </c:pt>
                <c:pt idx="1746" formatCode="General">
                  <c:v>9742.7534017506568</c:v>
                </c:pt>
                <c:pt idx="1747" formatCode="General">
                  <c:v>9744.8349456124452</c:v>
                </c:pt>
                <c:pt idx="1748" formatCode="General">
                  <c:v>9746.9174265119091</c:v>
                </c:pt>
                <c:pt idx="1749" formatCode="General">
                  <c:v>9749.0128291742258</c:v>
                </c:pt>
                <c:pt idx="1750" formatCode="General">
                  <c:v>9751.0883429789537</c:v>
                </c:pt>
                <c:pt idx="1751" formatCode="General">
                  <c:v>9753.1591983879989</c:v>
                </c:pt>
                <c:pt idx="1752" formatCode="General">
                  <c:v>9755.2596467598323</c:v>
                </c:pt>
                <c:pt idx="1753" formatCode="General">
                  <c:v>9757.3072692712722</c:v>
                </c:pt>
                <c:pt idx="1754" formatCode="General">
                  <c:v>9759.3545028720764</c:v>
                </c:pt>
                <c:pt idx="1755" formatCode="General">
                  <c:v>9761.4077755759718</c:v>
                </c:pt>
                <c:pt idx="1756" formatCode="General">
                  <c:v>9763.4570013823595</c:v>
                </c:pt>
                <c:pt idx="1757" formatCode="General">
                  <c:v>9765.5138599097663</c:v>
                </c:pt>
                <c:pt idx="1758" formatCode="General">
                  <c:v>9767.5395566039406</c:v>
                </c:pt>
                <c:pt idx="1759" formatCode="General">
                  <c:v>9769.5593017090596</c:v>
                </c:pt>
                <c:pt idx="1760" formatCode="General">
                  <c:v>9771.5918759782653</c:v>
                </c:pt>
                <c:pt idx="1761" formatCode="General">
                  <c:v>9773.6310637761726</c:v>
                </c:pt>
                <c:pt idx="1762" formatCode="General">
                  <c:v>9775.6635272332005</c:v>
                </c:pt>
                <c:pt idx="1763" formatCode="General">
                  <c:v>9777.7016155118999</c:v>
                </c:pt>
                <c:pt idx="1764" formatCode="General">
                  <c:v>9779.756128397039</c:v>
                </c:pt>
                <c:pt idx="1765" formatCode="General">
                  <c:v>9781.7776086297854</c:v>
                </c:pt>
                <c:pt idx="1766" formatCode="General">
                  <c:v>9783.7855432514298</c:v>
                </c:pt>
                <c:pt idx="1767" formatCode="General">
                  <c:v>9785.815737462357</c:v>
                </c:pt>
                <c:pt idx="1768" formatCode="General">
                  <c:v>9787.8469408459569</c:v>
                </c:pt>
                <c:pt idx="1769" formatCode="General">
                  <c:v>9789.9019019339157</c:v>
                </c:pt>
                <c:pt idx="1770" formatCode="General">
                  <c:v>9791.9444306491241</c:v>
                </c:pt>
                <c:pt idx="1771" formatCode="General">
                  <c:v>9793.9791323742011</c:v>
                </c:pt>
                <c:pt idx="1772" formatCode="General">
                  <c:v>9795.8647578334039</c:v>
                </c:pt>
                <c:pt idx="1773" formatCode="General">
                  <c:v>9797.6053546014082</c:v>
                </c:pt>
                <c:pt idx="1774" formatCode="General">
                  <c:v>9799.345899150745</c:v>
                </c:pt>
                <c:pt idx="1775" formatCode="General">
                  <c:v>9801.0931026968883</c:v>
                </c:pt>
                <c:pt idx="1776" formatCode="General">
                  <c:v>9802.8345951443098</c:v>
                </c:pt>
                <c:pt idx="1777" formatCode="General">
                  <c:v>9804.5673048704957</c:v>
                </c:pt>
                <c:pt idx="1778" formatCode="General">
                  <c:v>9806.3079480541055</c:v>
                </c:pt>
                <c:pt idx="1779" formatCode="General">
                  <c:v>9808.0496393705671</c:v>
                </c:pt>
                <c:pt idx="1780" formatCode="General">
                  <c:v>9809.7863593847487</c:v>
                </c:pt>
                <c:pt idx="1781" formatCode="General">
                  <c:v>9811.5017818931137</c:v>
                </c:pt>
                <c:pt idx="1782" formatCode="General">
                  <c:v>9813.2229223034738</c:v>
                </c:pt>
                <c:pt idx="1783" formatCode="General">
                  <c:v>9814.9153484647632</c:v>
                </c:pt>
                <c:pt idx="1784" formatCode="General">
                  <c:v>9816.6202149849014</c:v>
                </c:pt>
                <c:pt idx="1785" formatCode="General">
                  <c:v>9818.3106885742091</c:v>
                </c:pt>
                <c:pt idx="1786" formatCode="General">
                  <c:v>9820.0473563984378</c:v>
                </c:pt>
                <c:pt idx="1787" formatCode="General">
                  <c:v>9821.79185022417</c:v>
                </c:pt>
                <c:pt idx="1788" formatCode="General">
                  <c:v>9823.5373210241505</c:v>
                </c:pt>
                <c:pt idx="1789" formatCode="General">
                  <c:v>9825.278942789806</c:v>
                </c:pt>
                <c:pt idx="1790" formatCode="General">
                  <c:v>9827.0197480560928</c:v>
                </c:pt>
                <c:pt idx="1791" formatCode="General">
                  <c:v>9828.7594605233462</c:v>
                </c:pt>
                <c:pt idx="1792" formatCode="General">
                  <c:v>9830.494357263171</c:v>
                </c:pt>
                <c:pt idx="1793" formatCode="General">
                  <c:v>9832.2182694906223</c:v>
                </c:pt>
                <c:pt idx="1794" formatCode="General">
                  <c:v>9833.959098135103</c:v>
                </c:pt>
                <c:pt idx="1795" formatCode="General">
                  <c:v>9835.6822174278877</c:v>
                </c:pt>
                <c:pt idx="1796" formatCode="General">
                  <c:v>9837.4203131713784</c:v>
                </c:pt>
                <c:pt idx="1797" formatCode="General">
                  <c:v>9839.1650001983944</c:v>
                </c:pt>
                <c:pt idx="1798" formatCode="General">
                  <c:v>9840.9036995435144</c:v>
                </c:pt>
                <c:pt idx="1799" formatCode="General">
                  <c:v>9842.6725878146935</c:v>
                </c:pt>
                <c:pt idx="1800" formatCode="General">
                  <c:v>9844.409275134065</c:v>
                </c:pt>
                <c:pt idx="1801" formatCode="General">
                  <c:v>9846.1622685146012</c:v>
                </c:pt>
                <c:pt idx="1802" formatCode="General">
                  <c:v>9847.9267339045291</c:v>
                </c:pt>
                <c:pt idx="1803" formatCode="General">
                  <c:v>9849.6825149274646</c:v>
                </c:pt>
                <c:pt idx="1804" formatCode="General">
                  <c:v>9851.4125355461965</c:v>
                </c:pt>
                <c:pt idx="1805" formatCode="General">
                  <c:v>9853.1397227524012</c:v>
                </c:pt>
                <c:pt idx="1806" formatCode="General">
                  <c:v>9854.8688271010251</c:v>
                </c:pt>
                <c:pt idx="1807" formatCode="General">
                  <c:v>9856.6131245123033</c:v>
                </c:pt>
                <c:pt idx="1808" formatCode="General">
                  <c:v>9858.3596286475458</c:v>
                </c:pt>
                <c:pt idx="1809" formatCode="General">
                  <c:v>9860.0917426622873</c:v>
                </c:pt>
                <c:pt idx="1810" formatCode="General">
                  <c:v>9861.8410169965337</c:v>
                </c:pt>
                <c:pt idx="1811" formatCode="General">
                  <c:v>9863.5845903430163</c:v>
                </c:pt>
                <c:pt idx="1812" formatCode="General">
                  <c:v>9865.3749733698605</c:v>
                </c:pt>
                <c:pt idx="1813" formatCode="General">
                  <c:v>9867.1538795441793</c:v>
                </c:pt>
                <c:pt idx="1814" formatCode="General">
                  <c:v>9868.9442855247253</c:v>
                </c:pt>
                <c:pt idx="1815" formatCode="General">
                  <c:v>9870.7279721574469</c:v>
                </c:pt>
                <c:pt idx="1816" formatCode="General">
                  <c:v>9872.4754528491994</c:v>
                </c:pt>
                <c:pt idx="1817" formatCode="General">
                  <c:v>9874.2096244051445</c:v>
                </c:pt>
                <c:pt idx="1818" formatCode="General">
                  <c:v>9875.9570879084786</c:v>
                </c:pt>
                <c:pt idx="1819" formatCode="General">
                  <c:v>9877.6958656128409</c:v>
                </c:pt>
                <c:pt idx="1820" formatCode="General">
                  <c:v>9879.428153773868</c:v>
                </c:pt>
                <c:pt idx="1821" formatCode="General">
                  <c:v>9881.1823054768211</c:v>
                </c:pt>
                <c:pt idx="1822" formatCode="General">
                  <c:v>9882.9345554017491</c:v>
                </c:pt>
                <c:pt idx="1823" formatCode="General">
                  <c:v>9884.6514477507117</c:v>
                </c:pt>
                <c:pt idx="1824" formatCode="General">
                  <c:v>9886.3816944508944</c:v>
                </c:pt>
                <c:pt idx="1825" formatCode="General">
                  <c:v>9888.1282524088529</c:v>
                </c:pt>
                <c:pt idx="1826" formatCode="General">
                  <c:v>9889.8882510920466</c:v>
                </c:pt>
                <c:pt idx="1827" formatCode="General">
                  <c:v>9891.677739143799</c:v>
                </c:pt>
                <c:pt idx="1828" formatCode="General">
                  <c:v>9893.4928919338145</c:v>
                </c:pt>
                <c:pt idx="1829" formatCode="General">
                  <c:v>9895.3224078469611</c:v>
                </c:pt>
                <c:pt idx="1830" formatCode="General">
                  <c:v>9897.1490526604375</c:v>
                </c:pt>
                <c:pt idx="1831" formatCode="General">
                  <c:v>9898.9670666010388</c:v>
                </c:pt>
                <c:pt idx="1832" formatCode="General">
                  <c:v>9900.7898931970976</c:v>
                </c:pt>
                <c:pt idx="1833" formatCode="General">
                  <c:v>9902.5927038696282</c:v>
                </c:pt>
                <c:pt idx="1834" formatCode="General">
                  <c:v>9904.3775224442306</c:v>
                </c:pt>
                <c:pt idx="1835" formatCode="General">
                  <c:v>9906.515194341875</c:v>
                </c:pt>
                <c:pt idx="1836" formatCode="General">
                  <c:v>9908.3218946793568</c:v>
                </c:pt>
                <c:pt idx="1837" formatCode="General">
                  <c:v>9910.1028626689622</c:v>
                </c:pt>
                <c:pt idx="1838" formatCode="General">
                  <c:v>9911.8961355417978</c:v>
                </c:pt>
                <c:pt idx="1839" formatCode="General">
                  <c:v>9913.6809466690192</c:v>
                </c:pt>
                <c:pt idx="1840" formatCode="General">
                  <c:v>9915.4344063796052</c:v>
                </c:pt>
                <c:pt idx="1841" formatCode="General">
                  <c:v>9917.2049507234515</c:v>
                </c:pt>
                <c:pt idx="1842" formatCode="General">
                  <c:v>9918.9422537913633</c:v>
                </c:pt>
                <c:pt idx="1843" formatCode="General">
                  <c:v>9920.683418513001</c:v>
                </c:pt>
                <c:pt idx="1844" formatCode="General">
                  <c:v>9922.4168646858307</c:v>
                </c:pt>
                <c:pt idx="1845" formatCode="General">
                  <c:v>9924.1636909841727</c:v>
                </c:pt>
                <c:pt idx="1846" formatCode="General">
                  <c:v>9925.8821071942748</c:v>
                </c:pt>
                <c:pt idx="1847" formatCode="General">
                  <c:v>9927.6109325631824</c:v>
                </c:pt>
                <c:pt idx="1848" formatCode="General">
                  <c:v>9929.3368746225315</c:v>
                </c:pt>
                <c:pt idx="1849" formatCode="General">
                  <c:v>9931.1283280297375</c:v>
                </c:pt>
                <c:pt idx="1850" formatCode="General">
                  <c:v>9932.9149412818933</c:v>
                </c:pt>
                <c:pt idx="1851" formatCode="General">
                  <c:v>9934.6817452569485</c:v>
                </c:pt>
                <c:pt idx="1852" formatCode="General">
                  <c:v>9936.3964899009316</c:v>
                </c:pt>
                <c:pt idx="1853" formatCode="General">
                  <c:v>9938.1243955871196</c:v>
                </c:pt>
                <c:pt idx="1854" formatCode="General">
                  <c:v>9939.8722817581984</c:v>
                </c:pt>
                <c:pt idx="1855" formatCode="General">
                  <c:v>9941.6295540581523</c:v>
                </c:pt>
                <c:pt idx="1856" formatCode="General">
                  <c:v>9943.3822529346708</c:v>
                </c:pt>
                <c:pt idx="1857" formatCode="General">
                  <c:v>9945.1528213462771</c:v>
                </c:pt>
                <c:pt idx="1858" formatCode="General">
                  <c:v>9946.9196080224829</c:v>
                </c:pt>
                <c:pt idx="1859" formatCode="General">
                  <c:v>9948.6142207692174</c:v>
                </c:pt>
                <c:pt idx="1860" formatCode="General">
                  <c:v>9950.3164059503197</c:v>
                </c:pt>
                <c:pt idx="1861" formatCode="General">
                  <c:v>9952.0316355718351</c:v>
                </c:pt>
                <c:pt idx="1862" formatCode="General">
                  <c:v>9953.7487612399073</c:v>
                </c:pt>
                <c:pt idx="1863" formatCode="General">
                  <c:v>9955.4649695250391</c:v>
                </c:pt>
                <c:pt idx="1864" formatCode="General">
                  <c:v>9957.1504525715809</c:v>
                </c:pt>
                <c:pt idx="1865" formatCode="General">
                  <c:v>9958.8256977037436</c:v>
                </c:pt>
                <c:pt idx="1866" formatCode="General">
                  <c:v>9960.523296189047</c:v>
                </c:pt>
                <c:pt idx="1867" formatCode="General">
                  <c:v>9962.231109527338</c:v>
                </c:pt>
                <c:pt idx="1868" formatCode="General">
                  <c:v>9963.9454604653929</c:v>
                </c:pt>
                <c:pt idx="1869" formatCode="General">
                  <c:v>9965.6850037038021</c:v>
                </c:pt>
                <c:pt idx="1870" formatCode="General">
                  <c:v>9967.3945325005297</c:v>
                </c:pt>
                <c:pt idx="1871" formatCode="General">
                  <c:v>9969.1266199590427</c:v>
                </c:pt>
                <c:pt idx="1872" formatCode="General">
                  <c:v>9970.8604725977384</c:v>
                </c:pt>
                <c:pt idx="1873" formatCode="General">
                  <c:v>9972.5888171939405</c:v>
                </c:pt>
                <c:pt idx="1874" formatCode="General">
                  <c:v>9974.3190010798007</c:v>
                </c:pt>
                <c:pt idx="1875" formatCode="General">
                  <c:v>9976.034149819543</c:v>
                </c:pt>
                <c:pt idx="1876" formatCode="General">
                  <c:v>9977.7558588173015</c:v>
                </c:pt>
                <c:pt idx="1877" formatCode="General">
                  <c:v>9979.4841399747456</c:v>
                </c:pt>
                <c:pt idx="1878" formatCode="General">
                  <c:v>9981.2273466935094</c:v>
                </c:pt>
                <c:pt idx="1879" formatCode="General">
                  <c:v>9982.9668943284287</c:v>
                </c:pt>
                <c:pt idx="1880" formatCode="General">
                  <c:v>9984.6810795388883</c:v>
                </c:pt>
                <c:pt idx="1881" formatCode="General">
                  <c:v>9986.4214420284916</c:v>
                </c:pt>
                <c:pt idx="1882" formatCode="General">
                  <c:v>9988.155351063202</c:v>
                </c:pt>
                <c:pt idx="1883" formatCode="General">
                  <c:v>9989.8939260249281</c:v>
                </c:pt>
                <c:pt idx="1884" formatCode="General">
                  <c:v>9991.6691266988328</c:v>
                </c:pt>
                <c:pt idx="1885" formatCode="General">
                  <c:v>9993.461342632665</c:v>
                </c:pt>
                <c:pt idx="1886" formatCode="General">
                  <c:v>9995.2563641759825</c:v>
                </c:pt>
                <c:pt idx="1887" formatCode="General">
                  <c:v>9997.0521737630625</c:v>
                </c:pt>
                <c:pt idx="1888" formatCode="General">
                  <c:v>9998.8367390227977</c:v>
                </c:pt>
                <c:pt idx="1889" formatCode="General">
                  <c:v>10000.621423652026</c:v>
                </c:pt>
                <c:pt idx="1890" formatCode="General">
                  <c:v>10002.407781244607</c:v>
                </c:pt>
                <c:pt idx="1891" formatCode="General">
                  <c:v>10004.200869495915</c:v>
                </c:pt>
                <c:pt idx="1892" formatCode="General">
                  <c:v>10005.988165076671</c:v>
                </c:pt>
                <c:pt idx="1893" formatCode="General">
                  <c:v>10007.770795522276</c:v>
                </c:pt>
                <c:pt idx="1894" formatCode="General">
                  <c:v>10009.555383191095</c:v>
                </c:pt>
                <c:pt idx="1895" formatCode="General">
                  <c:v>10011.332418387023</c:v>
                </c:pt>
                <c:pt idx="1896" formatCode="General">
                  <c:v>10013.102809678065</c:v>
                </c:pt>
                <c:pt idx="1897" formatCode="General">
                  <c:v>10014.867659097745</c:v>
                </c:pt>
                <c:pt idx="1898" formatCode="General">
                  <c:v>10016.650944308689</c:v>
                </c:pt>
                <c:pt idx="1899" formatCode="General">
                  <c:v>10018.464412502295</c:v>
                </c:pt>
                <c:pt idx="1900" formatCode="General">
                  <c:v>10020.269070270337</c:v>
                </c:pt>
                <c:pt idx="1901" formatCode="General">
                  <c:v>10022.086767191466</c:v>
                </c:pt>
                <c:pt idx="1902" formatCode="General">
                  <c:v>10023.870029931903</c:v>
                </c:pt>
                <c:pt idx="1903" formatCode="General">
                  <c:v>10025.625249352164</c:v>
                </c:pt>
                <c:pt idx="1904" formatCode="General">
                  <c:v>10027.328409652737</c:v>
                </c:pt>
                <c:pt idx="1905" formatCode="General">
                  <c:v>10029.027862576724</c:v>
                </c:pt>
                <c:pt idx="1906" formatCode="General">
                  <c:v>10030.734874629705</c:v>
                </c:pt>
                <c:pt idx="1907" formatCode="General">
                  <c:v>10032.434243515567</c:v>
                </c:pt>
                <c:pt idx="1908" formatCode="General">
                  <c:v>10034.140246146926</c:v>
                </c:pt>
                <c:pt idx="1909" formatCode="General">
                  <c:v>10035.85268799989</c:v>
                </c:pt>
                <c:pt idx="1910" formatCode="General">
                  <c:v>10037.562442741732</c:v>
                </c:pt>
                <c:pt idx="1911" formatCode="General">
                  <c:v>10039.272090176379</c:v>
                </c:pt>
                <c:pt idx="1912" formatCode="General">
                  <c:v>10040.975313665873</c:v>
                </c:pt>
                <c:pt idx="1913" formatCode="General">
                  <c:v>10042.690441804089</c:v>
                </c:pt>
                <c:pt idx="1914" formatCode="General">
                  <c:v>10044.399126375914</c:v>
                </c:pt>
                <c:pt idx="1915" formatCode="General">
                  <c:v>10046.070995308173</c:v>
                </c:pt>
                <c:pt idx="1916" formatCode="General">
                  <c:v>10047.73999333191</c:v>
                </c:pt>
                <c:pt idx="1917" formatCode="General">
                  <c:v>10049.387677287867</c:v>
                </c:pt>
                <c:pt idx="1918" formatCode="General">
                  <c:v>10051.024340957276</c:v>
                </c:pt>
                <c:pt idx="1919" formatCode="General">
                  <c:v>10052.654541837257</c:v>
                </c:pt>
                <c:pt idx="1920" formatCode="General">
                  <c:v>10054.260677937324</c:v>
                </c:pt>
                <c:pt idx="1921" formatCode="General">
                  <c:v>10055.911255009254</c:v>
                </c:pt>
                <c:pt idx="1922" formatCode="General">
                  <c:v>10057.544178398917</c:v>
                </c:pt>
                <c:pt idx="1923" formatCode="General">
                  <c:v>10059.205787459732</c:v>
                </c:pt>
                <c:pt idx="1924" formatCode="General">
                  <c:v>10060.866501468316</c:v>
                </c:pt>
                <c:pt idx="1925" formatCode="General">
                  <c:v>10062.5059901158</c:v>
                </c:pt>
                <c:pt idx="1926" formatCode="General">
                  <c:v>10064.152671706521</c:v>
                </c:pt>
                <c:pt idx="1927" formatCode="General">
                  <c:v>10065.789446151428</c:v>
                </c:pt>
                <c:pt idx="1928" formatCode="General">
                  <c:v>10067.429835636562</c:v>
                </c:pt>
                <c:pt idx="1929" formatCode="General">
                  <c:v>10069.054447130902</c:v>
                </c:pt>
                <c:pt idx="1930" formatCode="General">
                  <c:v>10070.712338868783</c:v>
                </c:pt>
                <c:pt idx="1931" formatCode="General">
                  <c:v>10072.353879380946</c:v>
                </c:pt>
                <c:pt idx="1932" formatCode="General">
                  <c:v>10073.985021094701</c:v>
                </c:pt>
                <c:pt idx="1933" formatCode="General">
                  <c:v>10075.615679602508</c:v>
                </c:pt>
                <c:pt idx="1934" formatCode="General">
                  <c:v>10077.22150259274</c:v>
                </c:pt>
                <c:pt idx="1935" formatCode="General">
                  <c:v>10078.820945877458</c:v>
                </c:pt>
                <c:pt idx="1936" formatCode="General">
                  <c:v>10080.420422138617</c:v>
                </c:pt>
                <c:pt idx="1937" formatCode="General">
                  <c:v>10082.387064965013</c:v>
                </c:pt>
                <c:pt idx="1938" formatCode="General">
                  <c:v>10084.002699562223</c:v>
                </c:pt>
                <c:pt idx="1939" formatCode="General">
                  <c:v>10085.622337173027</c:v>
                </c:pt>
                <c:pt idx="1940" formatCode="General">
                  <c:v>10087.266672814092</c:v>
                </c:pt>
                <c:pt idx="1941" formatCode="General">
                  <c:v>10088.924760589767</c:v>
                </c:pt>
                <c:pt idx="1942" formatCode="General">
                  <c:v>10090.57086852489</c:v>
                </c:pt>
                <c:pt idx="1943" formatCode="General">
                  <c:v>10092.243713416798</c:v>
                </c:pt>
                <c:pt idx="1944" formatCode="General">
                  <c:v>10093.949331829876</c:v>
                </c:pt>
                <c:pt idx="1945" formatCode="General">
                  <c:v>10095.644917626529</c:v>
                </c:pt>
                <c:pt idx="1946" formatCode="General">
                  <c:v>10097.325007590676</c:v>
                </c:pt>
                <c:pt idx="1947" formatCode="General">
                  <c:v>10099.029000494449</c:v>
                </c:pt>
                <c:pt idx="1948" formatCode="General">
                  <c:v>10100.72181517808</c:v>
                </c:pt>
                <c:pt idx="1949" formatCode="General">
                  <c:v>10102.369893370798</c:v>
                </c:pt>
                <c:pt idx="1950" formatCode="General">
                  <c:v>10104.021602311988</c:v>
                </c:pt>
                <c:pt idx="1951" formatCode="General">
                  <c:v>10105.685180782406</c:v>
                </c:pt>
                <c:pt idx="1952" formatCode="General">
                  <c:v>10107.360692036094</c:v>
                </c:pt>
                <c:pt idx="1953" formatCode="General">
                  <c:v>10109.002354240563</c:v>
                </c:pt>
                <c:pt idx="1954" formatCode="General">
                  <c:v>10110.697784557347</c:v>
                </c:pt>
                <c:pt idx="1955" formatCode="General">
                  <c:v>10112.379531040619</c:v>
                </c:pt>
                <c:pt idx="1956" formatCode="General">
                  <c:v>10114.054043015669</c:v>
                </c:pt>
                <c:pt idx="1957" formatCode="General">
                  <c:v>10115.713092921515</c:v>
                </c:pt>
                <c:pt idx="1958" formatCode="General">
                  <c:v>10117.390269257268</c:v>
                </c:pt>
                <c:pt idx="1959" formatCode="General">
                  <c:v>10119.071041744473</c:v>
                </c:pt>
                <c:pt idx="1960" formatCode="General">
                  <c:v>10120.719197562585</c:v>
                </c:pt>
                <c:pt idx="1961" formatCode="General">
                  <c:v>10122.415440293542</c:v>
                </c:pt>
                <c:pt idx="1962" formatCode="General">
                  <c:v>10124.096332931558</c:v>
                </c:pt>
                <c:pt idx="1963" formatCode="General">
                  <c:v>10125.756208079805</c:v>
                </c:pt>
                <c:pt idx="1964" formatCode="General">
                  <c:v>10127.429772531794</c:v>
                </c:pt>
                <c:pt idx="1965" formatCode="General">
                  <c:v>10129.06511294652</c:v>
                </c:pt>
                <c:pt idx="1966" formatCode="General">
                  <c:v>10130.717677787374</c:v>
                </c:pt>
                <c:pt idx="1967" formatCode="General">
                  <c:v>10132.365773373514</c:v>
                </c:pt>
                <c:pt idx="1968" formatCode="General">
                  <c:v>10134.008337695033</c:v>
                </c:pt>
                <c:pt idx="1969" formatCode="General">
                  <c:v>10135.644582142097</c:v>
                </c:pt>
                <c:pt idx="1970" formatCode="General">
                  <c:v>10137.283543738435</c:v>
                </c:pt>
                <c:pt idx="1971" formatCode="General">
                  <c:v>10138.921575891622</c:v>
                </c:pt>
                <c:pt idx="1972" formatCode="General">
                  <c:v>10140.569631026039</c:v>
                </c:pt>
                <c:pt idx="1973" formatCode="General">
                  <c:v>10142.214945623753</c:v>
                </c:pt>
                <c:pt idx="1974" formatCode="General">
                  <c:v>10143.854790405256</c:v>
                </c:pt>
                <c:pt idx="1975" formatCode="General">
                  <c:v>10145.498249519404</c:v>
                </c:pt>
                <c:pt idx="1976" formatCode="General">
                  <c:v>10147.142686093561</c:v>
                </c:pt>
                <c:pt idx="1977" formatCode="General">
                  <c:v>10148.780753390833</c:v>
                </c:pt>
                <c:pt idx="1978" formatCode="General">
                  <c:v>10150.414231874949</c:v>
                </c:pt>
                <c:pt idx="1979" formatCode="General">
                  <c:v>10152.050421763519</c:v>
                </c:pt>
                <c:pt idx="1980" formatCode="General">
                  <c:v>10153.671242140877</c:v>
                </c:pt>
                <c:pt idx="1981" formatCode="General">
                  <c:v>10155.303777349189</c:v>
                </c:pt>
                <c:pt idx="1982" formatCode="General">
                  <c:v>10156.928283244737</c:v>
                </c:pt>
                <c:pt idx="1983" formatCode="General">
                  <c:v>10158.553630444423</c:v>
                </c:pt>
                <c:pt idx="1984" formatCode="General">
                  <c:v>10160.185315727736</c:v>
                </c:pt>
                <c:pt idx="1985" formatCode="General">
                  <c:v>10161.810635748143</c:v>
                </c:pt>
                <c:pt idx="1986" formatCode="General">
                  <c:v>10163.427858870136</c:v>
                </c:pt>
                <c:pt idx="1987" formatCode="General">
                  <c:v>10165.052218546531</c:v>
                </c:pt>
                <c:pt idx="1988" formatCode="General">
                  <c:v>10166.670343018606</c:v>
                </c:pt>
                <c:pt idx="1989" formatCode="General">
                  <c:v>10168.264082123551</c:v>
                </c:pt>
                <c:pt idx="1990" formatCode="General">
                  <c:v>10169.879486077663</c:v>
                </c:pt>
                <c:pt idx="1991" formatCode="General">
                  <c:v>10171.468628856821</c:v>
                </c:pt>
                <c:pt idx="1992" formatCode="General">
                  <c:v>10173.059636533799</c:v>
                </c:pt>
                <c:pt idx="1993" formatCode="General">
                  <c:v>10174.655981979078</c:v>
                </c:pt>
                <c:pt idx="1994" formatCode="General">
                  <c:v>10176.275847977557</c:v>
                </c:pt>
                <c:pt idx="1995" formatCode="General">
                  <c:v>10177.904832199651</c:v>
                </c:pt>
                <c:pt idx="1996" formatCode="General">
                  <c:v>10179.530244438527</c:v>
                </c:pt>
                <c:pt idx="1997" formatCode="General">
                  <c:v>10181.153692860506</c:v>
                </c:pt>
                <c:pt idx="1998" formatCode="General">
                  <c:v>10182.785359217351</c:v>
                </c:pt>
                <c:pt idx="1999" formatCode="General">
                  <c:v>10184.437896917745</c:v>
                </c:pt>
                <c:pt idx="2000" formatCode="General">
                  <c:v>10186.081332185184</c:v>
                </c:pt>
                <c:pt idx="2001" formatCode="General">
                  <c:v>10187.725667643293</c:v>
                </c:pt>
                <c:pt idx="2002" formatCode="General">
                  <c:v>10189.363646544793</c:v>
                </c:pt>
                <c:pt idx="2003" formatCode="General">
                  <c:v>10191.007984639567</c:v>
                </c:pt>
                <c:pt idx="2004" formatCode="General">
                  <c:v>10192.641411337298</c:v>
                </c:pt>
                <c:pt idx="2005" formatCode="General">
                  <c:v>10194.286683902576</c:v>
                </c:pt>
                <c:pt idx="2006" formatCode="General">
                  <c:v>10195.921862830035</c:v>
                </c:pt>
                <c:pt idx="2007" formatCode="General">
                  <c:v>10197.562526612513</c:v>
                </c:pt>
                <c:pt idx="2008" formatCode="General">
                  <c:v>10199.214953446606</c:v>
                </c:pt>
                <c:pt idx="2009" formatCode="General">
                  <c:v>10200.850186234664</c:v>
                </c:pt>
                <c:pt idx="2010" formatCode="General">
                  <c:v>10202.475535029318</c:v>
                </c:pt>
                <c:pt idx="2011" formatCode="General">
                  <c:v>10204.100856734056</c:v>
                </c:pt>
                <c:pt idx="2012" formatCode="General">
                  <c:v>10205.749598501792</c:v>
                </c:pt>
                <c:pt idx="2013" formatCode="General">
                  <c:v>10207.424419987115</c:v>
                </c:pt>
                <c:pt idx="2014" formatCode="General">
                  <c:v>10209.105584994397</c:v>
                </c:pt>
                <c:pt idx="2015" formatCode="General">
                  <c:v>10210.793115800707</c:v>
                </c:pt>
                <c:pt idx="2016" formatCode="General">
                  <c:v>10212.505772260649</c:v>
                </c:pt>
                <c:pt idx="2017" formatCode="General">
                  <c:v>10214.245431169184</c:v>
                </c:pt>
                <c:pt idx="2018" formatCode="General">
                  <c:v>10215.953503862582</c:v>
                </c:pt>
                <c:pt idx="2019" formatCode="General">
                  <c:v>10217.681105086614</c:v>
                </c:pt>
                <c:pt idx="2020" formatCode="General">
                  <c:v>10219.381254825425</c:v>
                </c:pt>
                <c:pt idx="2021" formatCode="General">
                  <c:v>10221.031699764279</c:v>
                </c:pt>
                <c:pt idx="2022" formatCode="General">
                  <c:v>10222.688445386651</c:v>
                </c:pt>
                <c:pt idx="2023" formatCode="General">
                  <c:v>10224.33443018791</c:v>
                </c:pt>
                <c:pt idx="2024" formatCode="General">
                  <c:v>10225.991224169564</c:v>
                </c:pt>
                <c:pt idx="2025" formatCode="General">
                  <c:v>10227.658736010686</c:v>
                </c:pt>
                <c:pt idx="2026" formatCode="General">
                  <c:v>10229.294817085956</c:v>
                </c:pt>
                <c:pt idx="2027" formatCode="General">
                  <c:v>10230.914747461988</c:v>
                </c:pt>
                <c:pt idx="2028" formatCode="General">
                  <c:v>10232.537287071285</c:v>
                </c:pt>
                <c:pt idx="2029" formatCode="General">
                  <c:v>10234.147148338756</c:v>
                </c:pt>
                <c:pt idx="2030" formatCode="General">
                  <c:v>10235.772209213339</c:v>
                </c:pt>
                <c:pt idx="2031" formatCode="General">
                  <c:v>10237.390997735833</c:v>
                </c:pt>
                <c:pt idx="2032" formatCode="General">
                  <c:v>10238.999008890862</c:v>
                </c:pt>
                <c:pt idx="2033" formatCode="General">
                  <c:v>10240.605298392238</c:v>
                </c:pt>
                <c:pt idx="2034" formatCode="General">
                  <c:v>10242.212363123415</c:v>
                </c:pt>
                <c:pt idx="2035" formatCode="General">
                  <c:v>10243.825703287326</c:v>
                </c:pt>
                <c:pt idx="2036" formatCode="General">
                  <c:v>10245.42753747907</c:v>
                </c:pt>
                <c:pt idx="2037" formatCode="General">
                  <c:v>10247.031111631088</c:v>
                </c:pt>
                <c:pt idx="2038" formatCode="General">
                  <c:v>10248.638219149238</c:v>
                </c:pt>
                <c:pt idx="2039" formatCode="General">
                  <c:v>10250.563565991635</c:v>
                </c:pt>
                <c:pt idx="2040" formatCode="General">
                  <c:v>10252.169823421273</c:v>
                </c:pt>
                <c:pt idx="2041" formatCode="General">
                  <c:v>10253.775070226693</c:v>
                </c:pt>
                <c:pt idx="2042" formatCode="General">
                  <c:v>10255.404447421106</c:v>
                </c:pt>
                <c:pt idx="2043" formatCode="General">
                  <c:v>10257.013323884108</c:v>
                </c:pt>
                <c:pt idx="2044" formatCode="General">
                  <c:v>10258.589285019298</c:v>
                </c:pt>
                <c:pt idx="2045" formatCode="General">
                  <c:v>10260.178644268173</c:v>
                </c:pt>
                <c:pt idx="2046" formatCode="General">
                  <c:v>10261.755381970303</c:v>
                </c:pt>
                <c:pt idx="2047" formatCode="General">
                  <c:v>10263.340235780413</c:v>
                </c:pt>
                <c:pt idx="2048" formatCode="General">
                  <c:v>10264.909044037651</c:v>
                </c:pt>
                <c:pt idx="2049" formatCode="General">
                  <c:v>10266.441383769439</c:v>
                </c:pt>
                <c:pt idx="2050" formatCode="General">
                  <c:v>10267.997802958476</c:v>
                </c:pt>
                <c:pt idx="2051" formatCode="General">
                  <c:v>10269.562996474262</c:v>
                </c:pt>
                <c:pt idx="2052" formatCode="General">
                  <c:v>10271.140670065513</c:v>
                </c:pt>
                <c:pt idx="2053" formatCode="General">
                  <c:v>10272.738000897943</c:v>
                </c:pt>
                <c:pt idx="2054" formatCode="General">
                  <c:v>10274.344045683993</c:v>
                </c:pt>
                <c:pt idx="2055" formatCode="General">
                  <c:v>10275.96788179069</c:v>
                </c:pt>
                <c:pt idx="2056" formatCode="General">
                  <c:v>10277.574794995626</c:v>
                </c:pt>
                <c:pt idx="2057" formatCode="General">
                  <c:v>10279.152019515177</c:v>
                </c:pt>
                <c:pt idx="2058" formatCode="General">
                  <c:v>10280.695584382567</c:v>
                </c:pt>
                <c:pt idx="2059" formatCode="General">
                  <c:v>10282.198151963348</c:v>
                </c:pt>
                <c:pt idx="2060" formatCode="General">
                  <c:v>10283.662035339679</c:v>
                </c:pt>
                <c:pt idx="2061" formatCode="General">
                  <c:v>10285.091855075481</c:v>
                </c:pt>
                <c:pt idx="2062" formatCode="General">
                  <c:v>10286.517917551337</c:v>
                </c:pt>
                <c:pt idx="2063" formatCode="General">
                  <c:v>10287.948670164733</c:v>
                </c:pt>
                <c:pt idx="2064" formatCode="General">
                  <c:v>10289.379996521926</c:v>
                </c:pt>
                <c:pt idx="2065" formatCode="General">
                  <c:v>10290.80296612667</c:v>
                </c:pt>
                <c:pt idx="2066" formatCode="General">
                  <c:v>10292.234321128613</c:v>
                </c:pt>
                <c:pt idx="2067" formatCode="General">
                  <c:v>10293.658111441024</c:v>
                </c:pt>
                <c:pt idx="2068" formatCode="General">
                  <c:v>10295.078335349881</c:v>
                </c:pt>
                <c:pt idx="2069" formatCode="General">
                  <c:v>10296.447764856159</c:v>
                </c:pt>
                <c:pt idx="2070" formatCode="General">
                  <c:v>10297.791045671129</c:v>
                </c:pt>
                <c:pt idx="2071" formatCode="General">
                  <c:v>10299.091962257944</c:v>
                </c:pt>
                <c:pt idx="2072" formatCode="General">
                  <c:v>10300.366360311564</c:v>
                </c:pt>
                <c:pt idx="2073" formatCode="General">
                  <c:v>10301.639566179576</c:v>
                </c:pt>
                <c:pt idx="2074" formatCode="General">
                  <c:v>10302.924672215131</c:v>
                </c:pt>
                <c:pt idx="2075" formatCode="General">
                  <c:v>10304.237356601367</c:v>
                </c:pt>
                <c:pt idx="2076" formatCode="General">
                  <c:v>10305.560660647277</c:v>
                </c:pt>
                <c:pt idx="2077" formatCode="General">
                  <c:v>10306.893707289561</c:v>
                </c:pt>
                <c:pt idx="2078" formatCode="General">
                  <c:v>10308.212733077284</c:v>
                </c:pt>
                <c:pt idx="2079" formatCode="General">
                  <c:v>10309.531870534987</c:v>
                </c:pt>
                <c:pt idx="2080" formatCode="General">
                  <c:v>10310.812530467281</c:v>
                </c:pt>
                <c:pt idx="2081" formatCode="General">
                  <c:v>10312.054038857454</c:v>
                </c:pt>
                <c:pt idx="2082" formatCode="General">
                  <c:v>10313.263122816104</c:v>
                </c:pt>
                <c:pt idx="2083" formatCode="General">
                  <c:v>10314.47036780013</c:v>
                </c:pt>
                <c:pt idx="2084" formatCode="General">
                  <c:v>10315.649010115523</c:v>
                </c:pt>
                <c:pt idx="2085" formatCode="General">
                  <c:v>10316.821996930536</c:v>
                </c:pt>
                <c:pt idx="2086" formatCode="General">
                  <c:v>10317.965780965225</c:v>
                </c:pt>
                <c:pt idx="2087" formatCode="General">
                  <c:v>10319.092939351522</c:v>
                </c:pt>
                <c:pt idx="2088" formatCode="General">
                  <c:v>10320.230061459315</c:v>
                </c:pt>
                <c:pt idx="2089" formatCode="General">
                  <c:v>10321.361692002658</c:v>
                </c:pt>
                <c:pt idx="2090" formatCode="General">
                  <c:v>10322.486701507971</c:v>
                </c:pt>
                <c:pt idx="2091" formatCode="General">
                  <c:v>10323.602330388205</c:v>
                </c:pt>
                <c:pt idx="2092" formatCode="General">
                  <c:v>10324.711511174612</c:v>
                </c:pt>
                <c:pt idx="2093" formatCode="General">
                  <c:v>10325.82773284299</c:v>
                </c:pt>
                <c:pt idx="2094" formatCode="General">
                  <c:v>10326.954621945069</c:v>
                </c:pt>
                <c:pt idx="2095" formatCode="General">
                  <c:v>10328.066365287434</c:v>
                </c:pt>
                <c:pt idx="2096" formatCode="General">
                  <c:v>10329.156147036485</c:v>
                </c:pt>
                <c:pt idx="2097" formatCode="General">
                  <c:v>10330.267785133401</c:v>
                </c:pt>
                <c:pt idx="2098" formatCode="General">
                  <c:v>10331.353861020139</c:v>
                </c:pt>
                <c:pt idx="2099" formatCode="General">
                  <c:v>10332.435206114869</c:v>
                </c:pt>
                <c:pt idx="2100" formatCode="General">
                  <c:v>10333.5009243066</c:v>
                </c:pt>
                <c:pt idx="2101" formatCode="General">
                  <c:v>10334.553562223422</c:v>
                </c:pt>
                <c:pt idx="2102" formatCode="General">
                  <c:v>10335.611596177718</c:v>
                </c:pt>
                <c:pt idx="2103" formatCode="General">
                  <c:v>10336.637427810003</c:v>
                </c:pt>
                <c:pt idx="2104" formatCode="General">
                  <c:v>10337.663471137745</c:v>
                </c:pt>
                <c:pt idx="2105" formatCode="General">
                  <c:v>10338.68411616835</c:v>
                </c:pt>
                <c:pt idx="2106" formatCode="General">
                  <c:v>10339.690037949966</c:v>
                </c:pt>
                <c:pt idx="2107" formatCode="General">
                  <c:v>10340.682252560706</c:v>
                </c:pt>
                <c:pt idx="2108" formatCode="General">
                  <c:v>10341.645966767954</c:v>
                </c:pt>
                <c:pt idx="2109" formatCode="General">
                  <c:v>10342.612181982799</c:v>
                </c:pt>
                <c:pt idx="2110" formatCode="General">
                  <c:v>10343.581403892767</c:v>
                </c:pt>
                <c:pt idx="2111" formatCode="General">
                  <c:v>10344.530606653083</c:v>
                </c:pt>
                <c:pt idx="2112" formatCode="General">
                  <c:v>10345.469866865486</c:v>
                </c:pt>
                <c:pt idx="2113" formatCode="General">
                  <c:v>10346.391630288177</c:v>
                </c:pt>
                <c:pt idx="2114" formatCode="General">
                  <c:v>10347.30733730678</c:v>
                </c:pt>
                <c:pt idx="2115" formatCode="General">
                  <c:v>10348.217840324376</c:v>
                </c:pt>
                <c:pt idx="2116" formatCode="General">
                  <c:v>10349.12444720183</c:v>
                </c:pt>
                <c:pt idx="2117" formatCode="General">
                  <c:v>10349.99892310918</c:v>
                </c:pt>
                <c:pt idx="2118" formatCode="General">
                  <c:v>10350.87469314702</c:v>
                </c:pt>
                <c:pt idx="2119" formatCode="General">
                  <c:v>10351.723921200099</c:v>
                </c:pt>
                <c:pt idx="2120" formatCode="General">
                  <c:v>10352.55064969315</c:v>
                </c:pt>
                <c:pt idx="2121" formatCode="General">
                  <c:v>10353.378627408994</c:v>
                </c:pt>
                <c:pt idx="2122" formatCode="General">
                  <c:v>10354.217350393821</c:v>
                </c:pt>
                <c:pt idx="2123" formatCode="General">
                  <c:v>10355.039946393759</c:v>
                </c:pt>
                <c:pt idx="2124" formatCode="General">
                  <c:v>10355.862264543577</c:v>
                </c:pt>
                <c:pt idx="2125" formatCode="General">
                  <c:v>10356.669594900832</c:v>
                </c:pt>
                <c:pt idx="2126" formatCode="General">
                  <c:v>10357.472223144217</c:v>
                </c:pt>
                <c:pt idx="2127" formatCode="General">
                  <c:v>10358.265352873557</c:v>
                </c:pt>
                <c:pt idx="2128" formatCode="General">
                  <c:v>10359.034007790287</c:v>
                </c:pt>
                <c:pt idx="2129" formatCode="General">
                  <c:v>10359.797675537846</c:v>
                </c:pt>
                <c:pt idx="2130" formatCode="General">
                  <c:v>10360.548037587992</c:v>
                </c:pt>
                <c:pt idx="2131" formatCode="General">
                  <c:v>10361.283123448869</c:v>
                </c:pt>
                <c:pt idx="2132" formatCode="General">
                  <c:v>10362.027513846801</c:v>
                </c:pt>
                <c:pt idx="2133" formatCode="General">
                  <c:v>10362.770308456105</c:v>
                </c:pt>
                <c:pt idx="2134" formatCode="General">
                  <c:v>10363.501497797521</c:v>
                </c:pt>
                <c:pt idx="2135" formatCode="General">
                  <c:v>10364.236801790215</c:v>
                </c:pt>
                <c:pt idx="2136" formatCode="General">
                  <c:v>10364.967165998938</c:v>
                </c:pt>
                <c:pt idx="2137" formatCode="General">
                  <c:v>10365.684324411088</c:v>
                </c:pt>
                <c:pt idx="2138" formatCode="General">
                  <c:v>10366.390014018421</c:v>
                </c:pt>
                <c:pt idx="2139" formatCode="General">
                  <c:v>10367.071349310083</c:v>
                </c:pt>
                <c:pt idx="2140" formatCode="General">
                  <c:v>10367.726090174225</c:v>
                </c:pt>
                <c:pt idx="2141" formatCode="General">
                  <c:v>10368.508509131221</c:v>
                </c:pt>
                <c:pt idx="2142" formatCode="General">
                  <c:v>10369.150348604797</c:v>
                </c:pt>
                <c:pt idx="2143" formatCode="General">
                  <c:v>10369.781520812292</c:v>
                </c:pt>
                <c:pt idx="2144" formatCode="General">
                  <c:v>10370.410751862189</c:v>
                </c:pt>
                <c:pt idx="2145" formatCode="General">
                  <c:v>10371.034060841657</c:v>
                </c:pt>
                <c:pt idx="2146" formatCode="General">
                  <c:v>10371.654409432573</c:v>
                </c:pt>
                <c:pt idx="2147" formatCode="General">
                  <c:v>10372.271813841322</c:v>
                </c:pt>
                <c:pt idx="2148" formatCode="General">
                  <c:v>10372.872991605385</c:v>
                </c:pt>
                <c:pt idx="2149" formatCode="General">
                  <c:v>10373.474123332835</c:v>
                </c:pt>
                <c:pt idx="2150" formatCode="General">
                  <c:v>10374.078938366411</c:v>
                </c:pt>
                <c:pt idx="2151" formatCode="General">
                  <c:v>10374.677977233048</c:v>
                </c:pt>
                <c:pt idx="2152" formatCode="General">
                  <c:v>10375.266641748562</c:v>
                </c:pt>
                <c:pt idx="2153" formatCode="General">
                  <c:v>10375.847802211636</c:v>
                </c:pt>
                <c:pt idx="2154" formatCode="General">
                  <c:v>10376.430574099042</c:v>
                </c:pt>
                <c:pt idx="2155" formatCode="General">
                  <c:v>10377.006860214309</c:v>
                </c:pt>
                <c:pt idx="2156" formatCode="General">
                  <c:v>10377.574866828903</c:v>
                </c:pt>
                <c:pt idx="2157" formatCode="General">
                  <c:v>10378.141864407982</c:v>
                </c:pt>
                <c:pt idx="2158" formatCode="General">
                  <c:v>10378.701537790581</c:v>
                </c:pt>
                <c:pt idx="2159" formatCode="General">
                  <c:v>10379.264514105904</c:v>
                </c:pt>
                <c:pt idx="2160" formatCode="General">
                  <c:v>10379.826202136774</c:v>
                </c:pt>
                <c:pt idx="2161" formatCode="General">
                  <c:v>10380.375054642998</c:v>
                </c:pt>
                <c:pt idx="2162" formatCode="General">
                  <c:v>10380.913971393335</c:v>
                </c:pt>
                <c:pt idx="2163" formatCode="General">
                  <c:v>10381.44317013784</c:v>
                </c:pt>
                <c:pt idx="2164" formatCode="General">
                  <c:v>10381.960709202553</c:v>
                </c:pt>
                <c:pt idx="2165" formatCode="General">
                  <c:v>10382.464414786467</c:v>
                </c:pt>
                <c:pt idx="2166" formatCode="General">
                  <c:v>10382.963543097019</c:v>
                </c:pt>
                <c:pt idx="2167" formatCode="General">
                  <c:v>10383.459887067022</c:v>
                </c:pt>
                <c:pt idx="2168" formatCode="General">
                  <c:v>10383.951465482054</c:v>
                </c:pt>
                <c:pt idx="2169" formatCode="General">
                  <c:v>10384.43283330325</c:v>
                </c:pt>
                <c:pt idx="2170" formatCode="General">
                  <c:v>10384.91129735613</c:v>
                </c:pt>
                <c:pt idx="2171" formatCode="General">
                  <c:v>10385.39104818222</c:v>
                </c:pt>
                <c:pt idx="2172" formatCode="General">
                  <c:v>10385.865185365248</c:v>
                </c:pt>
                <c:pt idx="2173" formatCode="General">
                  <c:v>10386.33592521685</c:v>
                </c:pt>
                <c:pt idx="2174" formatCode="General">
                  <c:v>10386.797208964121</c:v>
                </c:pt>
                <c:pt idx="2175" formatCode="General">
                  <c:v>10387.260375729722</c:v>
                </c:pt>
                <c:pt idx="2176" formatCode="General">
                  <c:v>10387.717295897653</c:v>
                </c:pt>
                <c:pt idx="2177" formatCode="General">
                  <c:v>10388.177534468434</c:v>
                </c:pt>
                <c:pt idx="2178" formatCode="General">
                  <c:v>10388.630540354834</c:v>
                </c:pt>
                <c:pt idx="2179" formatCode="General">
                  <c:v>10389.080229141598</c:v>
                </c:pt>
                <c:pt idx="2180" formatCode="General">
                  <c:v>10389.517638326246</c:v>
                </c:pt>
                <c:pt idx="2181" formatCode="General">
                  <c:v>10389.956674899206</c:v>
                </c:pt>
                <c:pt idx="2182" formatCode="General">
                  <c:v>10390.39686976011</c:v>
                </c:pt>
                <c:pt idx="2183" formatCode="General">
                  <c:v>10390.831430428729</c:v>
                </c:pt>
                <c:pt idx="2184" formatCode="General">
                  <c:v>10391.257560424117</c:v>
                </c:pt>
                <c:pt idx="2185" formatCode="General">
                  <c:v>10391.677311092646</c:v>
                </c:pt>
                <c:pt idx="2186" formatCode="General">
                  <c:v>10392.09385498648</c:v>
                </c:pt>
                <c:pt idx="2187" formatCode="General">
                  <c:v>10392.504252287843</c:v>
                </c:pt>
                <c:pt idx="2188" formatCode="General">
                  <c:v>10392.911055588058</c:v>
                </c:pt>
                <c:pt idx="2189" formatCode="General">
                  <c:v>10393.316928483655</c:v>
                </c:pt>
                <c:pt idx="2190" formatCode="General">
                  <c:v>10393.71962906603</c:v>
                </c:pt>
                <c:pt idx="2191" formatCode="General">
                  <c:v>10394.122082466885</c:v>
                </c:pt>
                <c:pt idx="2192" formatCode="General">
                  <c:v>10394.518158213961</c:v>
                </c:pt>
                <c:pt idx="2193" formatCode="General">
                  <c:v>10394.911904773138</c:v>
                </c:pt>
                <c:pt idx="2194" formatCode="General">
                  <c:v>10395.297846414378</c:v>
                </c:pt>
                <c:pt idx="2195" formatCode="General">
                  <c:v>10395.685475204722</c:v>
                </c:pt>
                <c:pt idx="2196" formatCode="General">
                  <c:v>10396.069701435566</c:v>
                </c:pt>
                <c:pt idx="2197" formatCode="General">
                  <c:v>10396.445425219741</c:v>
                </c:pt>
                <c:pt idx="2198" formatCode="General">
                  <c:v>10396.817490283391</c:v>
                </c:pt>
                <c:pt idx="2199" formatCode="General">
                  <c:v>10397.188679658846</c:v>
                </c:pt>
                <c:pt idx="2200" formatCode="General">
                  <c:v>10397.557758713185</c:v>
                </c:pt>
                <c:pt idx="2201" formatCode="General">
                  <c:v>10397.921351567798</c:v>
                </c:pt>
                <c:pt idx="2202" formatCode="General">
                  <c:v>10398.279821237844</c:v>
                </c:pt>
                <c:pt idx="2203" formatCode="General">
                  <c:v>10398.633438899931</c:v>
                </c:pt>
                <c:pt idx="2204" formatCode="General">
                  <c:v>10398.987232136966</c:v>
                </c:pt>
                <c:pt idx="2205" formatCode="General">
                  <c:v>10399.343843313683</c:v>
                </c:pt>
                <c:pt idx="2206" formatCode="General">
                  <c:v>10399.703999315021</c:v>
                </c:pt>
                <c:pt idx="2207" formatCode="General">
                  <c:v>10400.057117027171</c:v>
                </c:pt>
                <c:pt idx="2208" formatCode="General">
                  <c:v>10400.410652191124</c:v>
                </c:pt>
                <c:pt idx="2209" formatCode="General">
                  <c:v>10400.758746047721</c:v>
                </c:pt>
                <c:pt idx="2210" formatCode="General">
                  <c:v>10401.104951249627</c:v>
                </c:pt>
                <c:pt idx="2211" formatCode="General">
                  <c:v>10401.448494437815</c:v>
                </c:pt>
                <c:pt idx="2212" formatCode="General">
                  <c:v>10401.793835558145</c:v>
                </c:pt>
                <c:pt idx="2213" formatCode="General">
                  <c:v>10402.131171228661</c:v>
                </c:pt>
                <c:pt idx="2214" formatCode="General">
                  <c:v>10402.469865958155</c:v>
                </c:pt>
                <c:pt idx="2215" formatCode="General">
                  <c:v>10402.803147267179</c:v>
                </c:pt>
                <c:pt idx="2216" formatCode="General">
                  <c:v>10403.128660603763</c:v>
                </c:pt>
                <c:pt idx="2217" formatCode="General">
                  <c:v>10403.451081996531</c:v>
                </c:pt>
                <c:pt idx="2218" formatCode="General">
                  <c:v>10403.769583357398</c:v>
                </c:pt>
                <c:pt idx="2219" formatCode="General">
                  <c:v>10404.086108719397</c:v>
                </c:pt>
                <c:pt idx="2220" formatCode="General">
                  <c:v>10404.399758451707</c:v>
                </c:pt>
                <c:pt idx="2221" formatCode="General">
                  <c:v>10404.705290551512</c:v>
                </c:pt>
                <c:pt idx="2222" formatCode="General">
                  <c:v>10405.003110828176</c:v>
                </c:pt>
                <c:pt idx="2223" formatCode="General">
                  <c:v>10405.299027548395</c:v>
                </c:pt>
                <c:pt idx="2224" formatCode="General">
                  <c:v>10405.593127118616</c:v>
                </c:pt>
                <c:pt idx="2225" formatCode="General">
                  <c:v>10405.884606591606</c:v>
                </c:pt>
                <c:pt idx="2226" formatCode="General">
                  <c:v>10406.174234717617</c:v>
                </c:pt>
                <c:pt idx="2227" formatCode="General">
                  <c:v>10406.468655725856</c:v>
                </c:pt>
                <c:pt idx="2228" formatCode="General">
                  <c:v>10406.761659065485</c:v>
                </c:pt>
                <c:pt idx="2229" formatCode="General">
                  <c:v>10407.054717984913</c:v>
                </c:pt>
                <c:pt idx="2230" formatCode="General">
                  <c:v>10407.332391803968</c:v>
                </c:pt>
                <c:pt idx="2231" formatCode="General">
                  <c:v>10407.611947192328</c:v>
                </c:pt>
                <c:pt idx="2232" formatCode="General">
                  <c:v>10407.886017038527</c:v>
                </c:pt>
                <c:pt idx="2233" formatCode="General">
                  <c:v>10408.163710233233</c:v>
                </c:pt>
                <c:pt idx="2234" formatCode="General">
                  <c:v>10408.44273174587</c:v>
                </c:pt>
                <c:pt idx="2235" formatCode="General">
                  <c:v>10408.718077987014</c:v>
                </c:pt>
                <c:pt idx="2236" formatCode="General">
                  <c:v>10408.988441292144</c:v>
                </c:pt>
                <c:pt idx="2237" formatCode="General">
                  <c:v>10409.254677923307</c:v>
                </c:pt>
                <c:pt idx="2238" formatCode="General">
                  <c:v>10409.520889964897</c:v>
                </c:pt>
                <c:pt idx="2239" formatCode="General">
                  <c:v>10409.787530376687</c:v>
                </c:pt>
                <c:pt idx="2240" formatCode="General">
                  <c:v>10410.051828526199</c:v>
                </c:pt>
                <c:pt idx="2241" formatCode="General">
                  <c:v>10410.31541929844</c:v>
                </c:pt>
                <c:pt idx="2242" formatCode="General">
                  <c:v>10410.578324294536</c:v>
                </c:pt>
                <c:pt idx="2243" formatCode="General">
                  <c:v>10410.894093469096</c:v>
                </c:pt>
                <c:pt idx="2244" formatCode="General">
                  <c:v>10411.156366506078</c:v>
                </c:pt>
                <c:pt idx="2245" formatCode="General">
                  <c:v>10411.416022083886</c:v>
                </c:pt>
                <c:pt idx="2246" formatCode="General">
                  <c:v>10411.669144064048</c:v>
                </c:pt>
                <c:pt idx="2247" formatCode="General">
                  <c:v>10411.921218322681</c:v>
                </c:pt>
                <c:pt idx="2248" formatCode="General">
                  <c:v>10412.170327086737</c:v>
                </c:pt>
                <c:pt idx="2249" formatCode="General">
                  <c:v>10412.413664354932</c:v>
                </c:pt>
                <c:pt idx="2250" formatCode="General">
                  <c:v>10412.65729081734</c:v>
                </c:pt>
                <c:pt idx="2251" formatCode="General">
                  <c:v>10412.897370988776</c:v>
                </c:pt>
                <c:pt idx="2252" formatCode="General">
                  <c:v>10413.138691103413</c:v>
                </c:pt>
                <c:pt idx="2253" formatCode="General">
                  <c:v>10413.378587801348</c:v>
                </c:pt>
                <c:pt idx="2254" formatCode="General">
                  <c:v>10413.619434592187</c:v>
                </c:pt>
                <c:pt idx="2255" formatCode="General">
                  <c:v>10413.85996437864</c:v>
                </c:pt>
                <c:pt idx="2256" formatCode="General">
                  <c:v>10414.095366409212</c:v>
                </c:pt>
                <c:pt idx="2257" formatCode="General">
                  <c:v>10414.334220867906</c:v>
                </c:pt>
                <c:pt idx="2258" formatCode="General">
                  <c:v>10414.569129715817</c:v>
                </c:pt>
                <c:pt idx="2259" formatCode="General">
                  <c:v>10414.803660238038</c:v>
                </c:pt>
                <c:pt idx="2260" formatCode="General">
                  <c:v>10415.038106964557</c:v>
                </c:pt>
                <c:pt idx="2261" formatCode="General">
                  <c:v>10415.272256085073</c:v>
                </c:pt>
                <c:pt idx="2262" formatCode="General">
                  <c:v>10415.504914142313</c:v>
                </c:pt>
                <c:pt idx="2263" formatCode="General">
                  <c:v>10415.738624725111</c:v>
                </c:pt>
                <c:pt idx="2264" formatCode="General">
                  <c:v>10415.972346756835</c:v>
                </c:pt>
                <c:pt idx="2265" formatCode="General">
                  <c:v>10416.204665284378</c:v>
                </c:pt>
                <c:pt idx="2266" formatCode="General">
                  <c:v>10416.436248086669</c:v>
                </c:pt>
                <c:pt idx="2267" formatCode="General">
                  <c:v>10416.663515119595</c:v>
                </c:pt>
                <c:pt idx="2268" formatCode="General">
                  <c:v>10416.890693375595</c:v>
                </c:pt>
                <c:pt idx="2269" formatCode="General">
                  <c:v>10417.115957269529</c:v>
                </c:pt>
                <c:pt idx="2270" formatCode="General">
                  <c:v>10417.343850080784</c:v>
                </c:pt>
                <c:pt idx="2271" formatCode="General">
                  <c:v>10417.568018372078</c:v>
                </c:pt>
                <c:pt idx="2272" formatCode="General">
                  <c:v>10417.791447866361</c:v>
                </c:pt>
                <c:pt idx="2273" formatCode="General">
                  <c:v>10418.013254302699</c:v>
                </c:pt>
                <c:pt idx="2274" formatCode="General">
                  <c:v>10418.234686522472</c:v>
                </c:pt>
                <c:pt idx="2275" formatCode="General">
                  <c:v>10418.455572899691</c:v>
                </c:pt>
                <c:pt idx="2276" formatCode="General">
                  <c:v>10418.676737978938</c:v>
                </c:pt>
                <c:pt idx="2277" formatCode="General">
                  <c:v>10418.897904527825</c:v>
                </c:pt>
                <c:pt idx="2278" formatCode="General">
                  <c:v>10419.118522618981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6F-48FB-BDFF-4871107B165A}"/>
            </c:ext>
          </c:extLst>
        </c:ser>
        <c:ser>
          <c:idx val="2"/>
          <c:order val="1"/>
          <c:tx>
            <c:v>OP1.2a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OP2'!$K$6:$K$3924</c:f>
              <c:numCache>
                <c:formatCode>0.00</c:formatCode>
                <c:ptCount val="3919"/>
                <c:pt idx="0">
                  <c:v>0</c:v>
                </c:pt>
                <c:pt idx="1">
                  <c:v>6.6668055587344704E-2</c:v>
                </c:pt>
                <c:pt idx="2">
                  <c:v>0.13333611117468941</c:v>
                </c:pt>
                <c:pt idx="3">
                  <c:v>0.19997638894451988</c:v>
                </c:pt>
                <c:pt idx="4">
                  <c:v>0.26664444446563723</c:v>
                </c:pt>
                <c:pt idx="5">
                  <c:v>0.33334027780426873</c:v>
                </c:pt>
                <c:pt idx="6">
                  <c:v>0.40000888890690273</c:v>
                </c:pt>
                <c:pt idx="7">
                  <c:v>0.46667694442802005</c:v>
                </c:pt>
                <c:pt idx="8">
                  <c:v>0.53331666668256128</c:v>
                </c:pt>
                <c:pt idx="9">
                  <c:v>0.59998500009377798</c:v>
                </c:pt>
                <c:pt idx="10">
                  <c:v>0.6666530556148953</c:v>
                </c:pt>
                <c:pt idx="11">
                  <c:v>0.73332111113601262</c:v>
                </c:pt>
                <c:pt idx="12">
                  <c:v>0.80001694447464411</c:v>
                </c:pt>
                <c:pt idx="13">
                  <c:v>0.86668555557727811</c:v>
                </c:pt>
                <c:pt idx="14">
                  <c:v>0.93335333334075077</c:v>
                </c:pt>
                <c:pt idx="15">
                  <c:v>0.99999333335293661</c:v>
                </c:pt>
                <c:pt idx="16">
                  <c:v>1.066661944521798</c:v>
                </c:pt>
                <c:pt idx="17">
                  <c:v>1.1333300000429154</c:v>
                </c:pt>
                <c:pt idx="18">
                  <c:v>1.1999977778063879</c:v>
                </c:pt>
                <c:pt idx="19">
                  <c:v>1.2666941667265361</c:v>
                </c:pt>
                <c:pt idx="20">
                  <c:v>1.3333622222476536</c:v>
                </c:pt>
                <c:pt idx="21">
                  <c:v>1.4000022222598394</c:v>
                </c:pt>
                <c:pt idx="22">
                  <c:v>1.4666983334223429</c:v>
                </c:pt>
                <c:pt idx="23">
                  <c:v>1.5333663889434603</c:v>
                </c:pt>
                <c:pt idx="24">
                  <c:v>1.6000069444709355</c:v>
                </c:pt>
                <c:pt idx="25">
                  <c:v>1.666703055633439</c:v>
                </c:pt>
                <c:pt idx="26">
                  <c:v>1.7333705555730397</c:v>
                </c:pt>
                <c:pt idx="27">
                  <c:v>1.8000111111667421</c:v>
                </c:pt>
                <c:pt idx="28">
                  <c:v>1.8666791666878595</c:v>
                </c:pt>
                <c:pt idx="29">
                  <c:v>1.9333750000264909</c:v>
                </c:pt>
                <c:pt idx="30">
                  <c:v>2.0000436111291249</c:v>
                </c:pt>
                <c:pt idx="31">
                  <c:v>2.0667113888925974</c:v>
                </c:pt>
                <c:pt idx="32">
                  <c:v>2.1333794444137149</c:v>
                </c:pt>
                <c:pt idx="33">
                  <c:v>2.2000197222497726</c:v>
                </c:pt>
                <c:pt idx="34">
                  <c:v>2.2666880555947624</c:v>
                </c:pt>
                <c:pt idx="35">
                  <c:v>2.3333836111095216</c:v>
                </c:pt>
                <c:pt idx="36">
                  <c:v>2.4000241667032243</c:v>
                </c:pt>
                <c:pt idx="37">
                  <c:v>2.4667200000418559</c:v>
                </c:pt>
                <c:pt idx="38">
                  <c:v>2.5333883333206177</c:v>
                </c:pt>
                <c:pt idx="39">
                  <c:v>2.6000286111566755</c:v>
                </c:pt>
                <c:pt idx="40">
                  <c:v>2.6666966666777929</c:v>
                </c:pt>
                <c:pt idx="41">
                  <c:v>2.7333647222651374</c:v>
                </c:pt>
                <c:pt idx="42">
                  <c:v>2.8000327777862548</c:v>
                </c:pt>
                <c:pt idx="43">
                  <c:v>2.8667008333735997</c:v>
                </c:pt>
                <c:pt idx="44">
                  <c:v>2.9333691666523616</c:v>
                </c:pt>
                <c:pt idx="45">
                  <c:v>3.0000369444820616</c:v>
                </c:pt>
                <c:pt idx="46">
                  <c:v>3.0667052778270509</c:v>
                </c:pt>
                <c:pt idx="47">
                  <c:v>3.1333733333481684</c:v>
                </c:pt>
                <c:pt idx="48">
                  <c:v>3.2000411111116409</c:v>
                </c:pt>
                <c:pt idx="49">
                  <c:v>3.2667094445228577</c:v>
                </c:pt>
                <c:pt idx="50">
                  <c:v>3.3333777778016196</c:v>
                </c:pt>
                <c:pt idx="51">
                  <c:v>3.4000455555650921</c:v>
                </c:pt>
                <c:pt idx="52">
                  <c:v>3.4667138889763089</c:v>
                </c:pt>
                <c:pt idx="53">
                  <c:v>3.5333819444974264</c:v>
                </c:pt>
                <c:pt idx="54">
                  <c:v>3.6000500000185438</c:v>
                </c:pt>
                <c:pt idx="55">
                  <c:v>3.6667180555396608</c:v>
                </c:pt>
                <c:pt idx="56">
                  <c:v>3.7333863889508776</c:v>
                </c:pt>
                <c:pt idx="57">
                  <c:v>3.8000819444656373</c:v>
                </c:pt>
                <c:pt idx="58">
                  <c:v>3.8667224999931125</c:v>
                </c:pt>
                <c:pt idx="59">
                  <c:v>3.933390277756585</c:v>
                </c:pt>
                <c:pt idx="60">
                  <c:v>4.000086666676733</c:v>
                </c:pt>
                <c:pt idx="61">
                  <c:v>4.066754444506433</c:v>
                </c:pt>
                <c:pt idx="62">
                  <c:v>4.133422222269906</c:v>
                </c:pt>
                <c:pt idx="63">
                  <c:v>4.2000905555486678</c:v>
                </c:pt>
                <c:pt idx="64">
                  <c:v>4.2667308333847256</c:v>
                </c:pt>
                <c:pt idx="65">
                  <c:v>4.333398888905843</c:v>
                </c:pt>
                <c:pt idx="66">
                  <c:v>4.4000669444269604</c:v>
                </c:pt>
                <c:pt idx="67">
                  <c:v>4.4667352778381773</c:v>
                </c:pt>
                <c:pt idx="68">
                  <c:v>4.5334311111105814</c:v>
                </c:pt>
                <c:pt idx="69">
                  <c:v>4.6000997222794426</c:v>
                </c:pt>
                <c:pt idx="70">
                  <c:v>4.6667672222852703</c:v>
                </c:pt>
                <c:pt idx="71">
                  <c:v>4.7334352778063877</c:v>
                </c:pt>
                <c:pt idx="72">
                  <c:v>4.8001036111513775</c:v>
                </c:pt>
                <c:pt idx="73">
                  <c:v>4.866771666738722</c:v>
                </c:pt>
                <c:pt idx="74">
                  <c:v>4.933439444435967</c:v>
                </c:pt>
                <c:pt idx="75">
                  <c:v>5.0001077777809568</c:v>
                </c:pt>
                <c:pt idx="76">
                  <c:v>5.0667758333683013</c:v>
                </c:pt>
                <c:pt idx="77">
                  <c:v>5.1334438888894187</c:v>
                </c:pt>
                <c:pt idx="78">
                  <c:v>5.2001119444767632</c:v>
                </c:pt>
                <c:pt idx="79">
                  <c:v>5.266780277821753</c:v>
                </c:pt>
                <c:pt idx="80">
                  <c:v>5.3334483333428704</c:v>
                </c:pt>
                <c:pt idx="81">
                  <c:v>5.4001161111725704</c:v>
                </c:pt>
                <c:pt idx="82">
                  <c:v>5.4667847222089767</c:v>
                </c:pt>
                <c:pt idx="83">
                  <c:v>5.5334525000386767</c:v>
                </c:pt>
                <c:pt idx="84">
                  <c:v>5.6001205556260212</c:v>
                </c:pt>
                <c:pt idx="85">
                  <c:v>5.6667886111471386</c:v>
                </c:pt>
                <c:pt idx="86">
                  <c:v>5.7337344444460339</c:v>
                </c:pt>
                <c:pt idx="87">
                  <c:v>5.800374999973509</c:v>
                </c:pt>
                <c:pt idx="88">
                  <c:v>5.8670705555544957</c:v>
                </c:pt>
                <c:pt idx="89">
                  <c:v>5.9337388888994855</c:v>
                </c:pt>
                <c:pt idx="90">
                  <c:v>6.00040694448683</c:v>
                </c:pt>
                <c:pt idx="91">
                  <c:v>6.0670466666751439</c:v>
                </c:pt>
                <c:pt idx="92">
                  <c:v>6.1337430555952919</c:v>
                </c:pt>
                <c:pt idx="93">
                  <c:v>6.2004113888740537</c:v>
                </c:pt>
                <c:pt idx="94">
                  <c:v>6.2670794444613991</c:v>
                </c:pt>
                <c:pt idx="95">
                  <c:v>6.3337475000487435</c:v>
                </c:pt>
                <c:pt idx="96">
                  <c:v>6.4003880555762187</c:v>
                </c:pt>
                <c:pt idx="97">
                  <c:v>6.4670836110909784</c:v>
                </c:pt>
                <c:pt idx="98">
                  <c:v>6.5337516667445499</c:v>
                </c:pt>
                <c:pt idx="99">
                  <c:v>6.6004200000233118</c:v>
                </c:pt>
                <c:pt idx="100">
                  <c:v>6.6670605556170148</c:v>
                </c:pt>
                <c:pt idx="101">
                  <c:v>6.7337558333741292</c:v>
                </c:pt>
                <c:pt idx="102">
                  <c:v>6.800424166719119</c:v>
                </c:pt>
                <c:pt idx="103">
                  <c:v>6.8670919444825911</c:v>
                </c:pt>
                <c:pt idx="104">
                  <c:v>6.9337605556514532</c:v>
                </c:pt>
                <c:pt idx="105">
                  <c:v>7.0004286111725698</c:v>
                </c:pt>
                <c:pt idx="106">
                  <c:v>7.0670963889360428</c:v>
                </c:pt>
                <c:pt idx="107">
                  <c:v>7.1337647222148046</c:v>
                </c:pt>
                <c:pt idx="108">
                  <c:v>7.2004330556260214</c:v>
                </c:pt>
                <c:pt idx="109">
                  <c:v>7.2671008333894944</c:v>
                </c:pt>
                <c:pt idx="110">
                  <c:v>7.3337688889106118</c:v>
                </c:pt>
                <c:pt idx="111">
                  <c:v>7.4004372221893737</c:v>
                </c:pt>
                <c:pt idx="112">
                  <c:v>7.4671052778429452</c:v>
                </c:pt>
                <c:pt idx="113">
                  <c:v>7.5337727777825458</c:v>
                </c:pt>
                <c:pt idx="114">
                  <c:v>7.6004408333698912</c:v>
                </c:pt>
                <c:pt idx="115">
                  <c:v>7.6671094445387524</c:v>
                </c:pt>
                <c:pt idx="116">
                  <c:v>7.7337497222423552</c:v>
                </c:pt>
                <c:pt idx="117">
                  <c:v>7.8004455555809873</c:v>
                </c:pt>
                <c:pt idx="118">
                  <c:v>7.8671138889259762</c:v>
                </c:pt>
                <c:pt idx="119">
                  <c:v>7.9337816666894492</c:v>
                </c:pt>
                <c:pt idx="120">
                  <c:v>8.0004219444592799</c:v>
                </c:pt>
                <c:pt idx="121">
                  <c:v>8.0671177777979111</c:v>
                </c:pt>
                <c:pt idx="122">
                  <c:v>8.1337580555677409</c:v>
                </c:pt>
                <c:pt idx="123">
                  <c:v>8.2004261110888592</c:v>
                </c:pt>
                <c:pt idx="124">
                  <c:v>8.2670941667424316</c:v>
                </c:pt>
                <c:pt idx="125">
                  <c:v>8.3337619445059037</c:v>
                </c:pt>
                <c:pt idx="126">
                  <c:v>8.4004305555423109</c:v>
                </c:pt>
                <c:pt idx="127">
                  <c:v>8.5173772222465942</c:v>
                </c:pt>
                <c:pt idx="128">
                  <c:v>8.5840452778339387</c:v>
                </c:pt>
                <c:pt idx="129">
                  <c:v>8.6507136111127014</c:v>
                </c:pt>
                <c:pt idx="130">
                  <c:v>8.7173813888761735</c:v>
                </c:pt>
                <c:pt idx="131">
                  <c:v>8.7840494445297459</c:v>
                </c:pt>
                <c:pt idx="132">
                  <c:v>8.8507175000508624</c:v>
                </c:pt>
                <c:pt idx="133">
                  <c:v>8.9173855555719808</c:v>
                </c:pt>
                <c:pt idx="134">
                  <c:v>8.9840536110930973</c:v>
                </c:pt>
                <c:pt idx="135">
                  <c:v>9.0507213889227973</c:v>
                </c:pt>
                <c:pt idx="136">
                  <c:v>9.1173900000254307</c:v>
                </c:pt>
                <c:pt idx="137">
                  <c:v>9.1840855556064174</c:v>
                </c:pt>
                <c:pt idx="138">
                  <c:v>9.250753888951408</c:v>
                </c:pt>
                <c:pt idx="139">
                  <c:v>9.3174219444725246</c:v>
                </c:pt>
                <c:pt idx="140">
                  <c:v>9.3840897223022246</c:v>
                </c:pt>
                <c:pt idx="141">
                  <c:v>9.4507583334048597</c:v>
                </c:pt>
                <c:pt idx="142">
                  <c:v>9.5173980555931728</c:v>
                </c:pt>
                <c:pt idx="143">
                  <c:v>9.5840663889381617</c:v>
                </c:pt>
                <c:pt idx="144">
                  <c:v>9.65073444445928</c:v>
                </c:pt>
                <c:pt idx="145">
                  <c:v>9.7174024999803965</c:v>
                </c:pt>
                <c:pt idx="146">
                  <c:v>9.7840702778100965</c:v>
                </c:pt>
                <c:pt idx="147">
                  <c:v>9.8507386111550854</c:v>
                </c:pt>
                <c:pt idx="148">
                  <c:v>9.9174066666762037</c:v>
                </c:pt>
                <c:pt idx="149">
                  <c:v>9.9840747222635482</c:v>
                </c:pt>
                <c:pt idx="150">
                  <c:v>10.050742777850893</c:v>
                </c:pt>
                <c:pt idx="151">
                  <c:v>10.117410833372011</c:v>
                </c:pt>
                <c:pt idx="152">
                  <c:v>10.184078888893128</c:v>
                </c:pt>
                <c:pt idx="153">
                  <c:v>10.250746944480472</c:v>
                </c:pt>
                <c:pt idx="154">
                  <c:v>10.31741500000159</c:v>
                </c:pt>
                <c:pt idx="155">
                  <c:v>10.384083055588935</c:v>
                </c:pt>
                <c:pt idx="156">
                  <c:v>10.450751111110051</c:v>
                </c:pt>
                <c:pt idx="157">
                  <c:v>10.517418888939751</c:v>
                </c:pt>
                <c:pt idx="158">
                  <c:v>10.584087500042386</c:v>
                </c:pt>
                <c:pt idx="159">
                  <c:v>10.650755277805859</c:v>
                </c:pt>
                <c:pt idx="160">
                  <c:v>10.717423611150847</c:v>
                </c:pt>
                <c:pt idx="161">
                  <c:v>10.784091666738192</c:v>
                </c:pt>
                <c:pt idx="162">
                  <c:v>10.850759444435438</c:v>
                </c:pt>
                <c:pt idx="163">
                  <c:v>10.917427777780427</c:v>
                </c:pt>
                <c:pt idx="164">
                  <c:v>10.984095555610127</c:v>
                </c:pt>
                <c:pt idx="165">
                  <c:v>11.050763888888889</c:v>
                </c:pt>
                <c:pt idx="166">
                  <c:v>11.11743166671859</c:v>
                </c:pt>
                <c:pt idx="167">
                  <c:v>11.18409999999735</c:v>
                </c:pt>
                <c:pt idx="168">
                  <c:v>11.250768055584695</c:v>
                </c:pt>
                <c:pt idx="169">
                  <c:v>11.317436111172041</c:v>
                </c:pt>
                <c:pt idx="170">
                  <c:v>11.384104166693158</c:v>
                </c:pt>
                <c:pt idx="171">
                  <c:v>11.450771944522858</c:v>
                </c:pt>
                <c:pt idx="172">
                  <c:v>11.51744027780162</c:v>
                </c:pt>
                <c:pt idx="173">
                  <c:v>11.584108055565093</c:v>
                </c:pt>
                <c:pt idx="174">
                  <c:v>11.650776388910081</c:v>
                </c:pt>
                <c:pt idx="175">
                  <c:v>11.717444444497426</c:v>
                </c:pt>
                <c:pt idx="176">
                  <c:v>11.784112500018544</c:v>
                </c:pt>
                <c:pt idx="177">
                  <c:v>11.850780555605889</c:v>
                </c:pt>
                <c:pt idx="178">
                  <c:v>11.917448333303133</c:v>
                </c:pt>
                <c:pt idx="179">
                  <c:v>11.98411666671435</c:v>
                </c:pt>
                <c:pt idx="180">
                  <c:v>12.05078500005934</c:v>
                </c:pt>
                <c:pt idx="181">
                  <c:v>12.117453055580457</c:v>
                </c:pt>
                <c:pt idx="182">
                  <c:v>12.184121111167801</c:v>
                </c:pt>
                <c:pt idx="183">
                  <c:v>12.250788888931275</c:v>
                </c:pt>
                <c:pt idx="184">
                  <c:v>12.317457222210036</c:v>
                </c:pt>
                <c:pt idx="185">
                  <c:v>12.384125277797381</c:v>
                </c:pt>
                <c:pt idx="186">
                  <c:v>12.450820833378367</c:v>
                </c:pt>
                <c:pt idx="187">
                  <c:v>12.517461388905843</c:v>
                </c:pt>
                <c:pt idx="188">
                  <c:v>12.584129166669316</c:v>
                </c:pt>
                <c:pt idx="189">
                  <c:v>12.650797500014304</c:v>
                </c:pt>
                <c:pt idx="190">
                  <c:v>12.717465277844004</c:v>
                </c:pt>
                <c:pt idx="191">
                  <c:v>12.784161666631698</c:v>
                </c:pt>
                <c:pt idx="192">
                  <c:v>12.850829444527626</c:v>
                </c:pt>
                <c:pt idx="193">
                  <c:v>12.917470000055101</c:v>
                </c:pt>
                <c:pt idx="194">
                  <c:v>12.984137777818574</c:v>
                </c:pt>
                <c:pt idx="195">
                  <c:v>13.050805555582047</c:v>
                </c:pt>
                <c:pt idx="196">
                  <c:v>13.117473888927035</c:v>
                </c:pt>
                <c:pt idx="197">
                  <c:v>13.18414194451438</c:v>
                </c:pt>
                <c:pt idx="198">
                  <c:v>13.250810000035498</c:v>
                </c:pt>
                <c:pt idx="199">
                  <c:v>13.317478055556615</c:v>
                </c:pt>
                <c:pt idx="200">
                  <c:v>13.384145833320089</c:v>
                </c:pt>
                <c:pt idx="201">
                  <c:v>13.450814166731305</c:v>
                </c:pt>
                <c:pt idx="202">
                  <c:v>13.517482222252422</c:v>
                </c:pt>
                <c:pt idx="203">
                  <c:v>13.584150277773539</c:v>
                </c:pt>
                <c:pt idx="204">
                  <c:v>13.650818333427111</c:v>
                </c:pt>
                <c:pt idx="205">
                  <c:v>13.717486388948229</c:v>
                </c:pt>
                <c:pt idx="206">
                  <c:v>13.784182499978277</c:v>
                </c:pt>
                <c:pt idx="207">
                  <c:v>13.850850277807977</c:v>
                </c:pt>
                <c:pt idx="208">
                  <c:v>13.917490555577809</c:v>
                </c:pt>
                <c:pt idx="209">
                  <c:v>13.984158611165153</c:v>
                </c:pt>
                <c:pt idx="210">
                  <c:v>14.05082666668627</c:v>
                </c:pt>
                <c:pt idx="211">
                  <c:v>14.117522500024901</c:v>
                </c:pt>
                <c:pt idx="212">
                  <c:v>14.18416277786096</c:v>
                </c:pt>
                <c:pt idx="213">
                  <c:v>14.250831111139721</c:v>
                </c:pt>
                <c:pt idx="214">
                  <c:v>14.317498888903193</c:v>
                </c:pt>
                <c:pt idx="215">
                  <c:v>14.38416722231441</c:v>
                </c:pt>
                <c:pt idx="216">
                  <c:v>14.450835000011656</c:v>
                </c:pt>
                <c:pt idx="217">
                  <c:v>14.517503333356645</c:v>
                </c:pt>
                <c:pt idx="218">
                  <c:v>14.584199166695276</c:v>
                </c:pt>
                <c:pt idx="219">
                  <c:v>14.650839166707463</c:v>
                </c:pt>
                <c:pt idx="220">
                  <c:v>14.717507500052452</c:v>
                </c:pt>
                <c:pt idx="221">
                  <c:v>14.784203055633439</c:v>
                </c:pt>
                <c:pt idx="222">
                  <c:v>14.850843611094687</c:v>
                </c:pt>
                <c:pt idx="223">
                  <c:v>14.917511666748259</c:v>
                </c:pt>
                <c:pt idx="224">
                  <c:v>14.984207500020663</c:v>
                </c:pt>
                <c:pt idx="225">
                  <c:v>15.050848055548139</c:v>
                </c:pt>
                <c:pt idx="226">
                  <c:v>15.117515833311611</c:v>
                </c:pt>
                <c:pt idx="227">
                  <c:v>15.184183888898955</c:v>
                </c:pt>
                <c:pt idx="228">
                  <c:v>15.250851666728655</c:v>
                </c:pt>
                <c:pt idx="229">
                  <c:v>15.317520000007418</c:v>
                </c:pt>
                <c:pt idx="230">
                  <c:v>15.384188055594763</c:v>
                </c:pt>
                <c:pt idx="231">
                  <c:v>15.450856111182107</c:v>
                </c:pt>
                <c:pt idx="232">
                  <c:v>15.517552500036027</c:v>
                </c:pt>
                <c:pt idx="233">
                  <c:v>15.584192222224342</c:v>
                </c:pt>
                <c:pt idx="234">
                  <c:v>15.650860277811686</c:v>
                </c:pt>
                <c:pt idx="235">
                  <c:v>15.717556666665606</c:v>
                </c:pt>
                <c:pt idx="236">
                  <c:v>15.784225000076823</c:v>
                </c:pt>
                <c:pt idx="237">
                  <c:v>15.850864722265138</c:v>
                </c:pt>
                <c:pt idx="238">
                  <c:v>15.91753250002861</c:v>
                </c:pt>
                <c:pt idx="239">
                  <c:v>15.984200555615955</c:v>
                </c:pt>
                <c:pt idx="240">
                  <c:v>16.050868888894716</c:v>
                </c:pt>
                <c:pt idx="241">
                  <c:v>16.117536944482062</c:v>
                </c:pt>
                <c:pt idx="242">
                  <c:v>16.184205000069408</c:v>
                </c:pt>
                <c:pt idx="243">
                  <c:v>16.250872777766652</c:v>
                </c:pt>
                <c:pt idx="244">
                  <c:v>16.317541111111641</c:v>
                </c:pt>
                <c:pt idx="245">
                  <c:v>16.384208888941341</c:v>
                </c:pt>
                <c:pt idx="246">
                  <c:v>16.450877222220104</c:v>
                </c:pt>
                <c:pt idx="247">
                  <c:v>16.517545277807447</c:v>
                </c:pt>
                <c:pt idx="248">
                  <c:v>16.584213333394793</c:v>
                </c:pt>
                <c:pt idx="249">
                  <c:v>16.650881111158267</c:v>
                </c:pt>
                <c:pt idx="250">
                  <c:v>16.717549166679383</c:v>
                </c:pt>
                <c:pt idx="251">
                  <c:v>16.784217500024372</c:v>
                </c:pt>
                <c:pt idx="252">
                  <c:v>16.850885277854072</c:v>
                </c:pt>
                <c:pt idx="253">
                  <c:v>16.917553611132835</c:v>
                </c:pt>
                <c:pt idx="254">
                  <c:v>17.034222777816986</c:v>
                </c:pt>
                <c:pt idx="255">
                  <c:v>17.100890555580456</c:v>
                </c:pt>
                <c:pt idx="256">
                  <c:v>17.167558888925445</c:v>
                </c:pt>
                <c:pt idx="257">
                  <c:v>17.234227222270437</c:v>
                </c:pt>
                <c:pt idx="258">
                  <c:v>17.300894999967682</c:v>
                </c:pt>
                <c:pt idx="259">
                  <c:v>17.367563055621254</c:v>
                </c:pt>
                <c:pt idx="260">
                  <c:v>17.434230833384724</c:v>
                </c:pt>
                <c:pt idx="261">
                  <c:v>17.500899166663487</c:v>
                </c:pt>
                <c:pt idx="262">
                  <c:v>17.567567222317059</c:v>
                </c:pt>
                <c:pt idx="263">
                  <c:v>17.634235277838176</c:v>
                </c:pt>
                <c:pt idx="264">
                  <c:v>17.700903333359296</c:v>
                </c:pt>
                <c:pt idx="265">
                  <c:v>17.767571388880413</c:v>
                </c:pt>
                <c:pt idx="266">
                  <c:v>17.834239444467755</c:v>
                </c:pt>
                <c:pt idx="267">
                  <c:v>17.900907222297455</c:v>
                </c:pt>
                <c:pt idx="268">
                  <c:v>17.967575555576218</c:v>
                </c:pt>
                <c:pt idx="269">
                  <c:v>18.034243888854981</c:v>
                </c:pt>
                <c:pt idx="270">
                  <c:v>18.100911666750907</c:v>
                </c:pt>
                <c:pt idx="271">
                  <c:v>18.167579722272023</c:v>
                </c:pt>
                <c:pt idx="272">
                  <c:v>18.234247777793144</c:v>
                </c:pt>
                <c:pt idx="273">
                  <c:v>18.30091583331426</c:v>
                </c:pt>
                <c:pt idx="274">
                  <c:v>18.367611666719117</c:v>
                </c:pt>
                <c:pt idx="275">
                  <c:v>18.434252222246595</c:v>
                </c:pt>
                <c:pt idx="276">
                  <c:v>18.500920555591584</c:v>
                </c:pt>
                <c:pt idx="277">
                  <c:v>18.567588055597412</c:v>
                </c:pt>
                <c:pt idx="278">
                  <c:v>18.634256388942401</c:v>
                </c:pt>
                <c:pt idx="279">
                  <c:v>18.700924444463517</c:v>
                </c:pt>
                <c:pt idx="280">
                  <c:v>18.767592499984634</c:v>
                </c:pt>
                <c:pt idx="281">
                  <c:v>18.834260555638206</c:v>
                </c:pt>
                <c:pt idx="282">
                  <c:v>18.900928611159326</c:v>
                </c:pt>
                <c:pt idx="283">
                  <c:v>18.967596666680443</c:v>
                </c:pt>
                <c:pt idx="284">
                  <c:v>19.034264722201559</c:v>
                </c:pt>
                <c:pt idx="285">
                  <c:v>19.100932777788906</c:v>
                </c:pt>
                <c:pt idx="286">
                  <c:v>19.167600833376248</c:v>
                </c:pt>
                <c:pt idx="287">
                  <c:v>19.234268888897365</c:v>
                </c:pt>
                <c:pt idx="288">
                  <c:v>19.300936944484711</c:v>
                </c:pt>
                <c:pt idx="289">
                  <c:v>19.367605000072054</c:v>
                </c:pt>
                <c:pt idx="290">
                  <c:v>19.434273333350816</c:v>
                </c:pt>
                <c:pt idx="291">
                  <c:v>19.50094111111429</c:v>
                </c:pt>
                <c:pt idx="292">
                  <c:v>19.567609166701633</c:v>
                </c:pt>
                <c:pt idx="293">
                  <c:v>19.634305555555557</c:v>
                </c:pt>
                <c:pt idx="294">
                  <c:v>19.700945277810096</c:v>
                </c:pt>
                <c:pt idx="295">
                  <c:v>19.767641388906373</c:v>
                </c:pt>
                <c:pt idx="296">
                  <c:v>19.834281388918559</c:v>
                </c:pt>
                <c:pt idx="297">
                  <c:v>19.900949722263547</c:v>
                </c:pt>
                <c:pt idx="298">
                  <c:v>19.967617500027021</c:v>
                </c:pt>
                <c:pt idx="299">
                  <c:v>20.034285555614364</c:v>
                </c:pt>
                <c:pt idx="300">
                  <c:v>20.100954166716999</c:v>
                </c:pt>
                <c:pt idx="301">
                  <c:v>20.167621944480473</c:v>
                </c:pt>
                <c:pt idx="302">
                  <c:v>20.234318055576747</c:v>
                </c:pt>
                <c:pt idx="303">
                  <c:v>20.300958055588936</c:v>
                </c:pt>
                <c:pt idx="304">
                  <c:v>20.367626111110052</c:v>
                </c:pt>
                <c:pt idx="305">
                  <c:v>20.434322222272556</c:v>
                </c:pt>
                <c:pt idx="306">
                  <c:v>20.500962222218515</c:v>
                </c:pt>
                <c:pt idx="307">
                  <c:v>20.567936111158794</c:v>
                </c:pt>
                <c:pt idx="308">
                  <c:v>20.634576111170979</c:v>
                </c:pt>
                <c:pt idx="309">
                  <c:v>20.701272222267256</c:v>
                </c:pt>
                <c:pt idx="310">
                  <c:v>20.767939722273084</c:v>
                </c:pt>
                <c:pt idx="311">
                  <c:v>20.834580555624431</c:v>
                </c:pt>
                <c:pt idx="312">
                  <c:v>20.901248611145551</c:v>
                </c:pt>
                <c:pt idx="313">
                  <c:v>20.967944722241825</c:v>
                </c:pt>
                <c:pt idx="314">
                  <c:v>21.034612500005299</c:v>
                </c:pt>
                <c:pt idx="315">
                  <c:v>21.101280833350287</c:v>
                </c:pt>
                <c:pt idx="316">
                  <c:v>21.167948611179987</c:v>
                </c:pt>
                <c:pt idx="317">
                  <c:v>21.234588888949819</c:v>
                </c:pt>
                <c:pt idx="318">
                  <c:v>21.301284722222221</c:v>
                </c:pt>
                <c:pt idx="319">
                  <c:v>21.367925000058278</c:v>
                </c:pt>
                <c:pt idx="320">
                  <c:v>21.434620833396913</c:v>
                </c:pt>
                <c:pt idx="321">
                  <c:v>21.501288611160383</c:v>
                </c:pt>
                <c:pt idx="322">
                  <c:v>21.567956944439146</c:v>
                </c:pt>
                <c:pt idx="323">
                  <c:v>21.634597222208978</c:v>
                </c:pt>
                <c:pt idx="324">
                  <c:v>21.701293611129124</c:v>
                </c:pt>
                <c:pt idx="325">
                  <c:v>21.767961111134952</c:v>
                </c:pt>
                <c:pt idx="326">
                  <c:v>21.834601388904783</c:v>
                </c:pt>
                <c:pt idx="327">
                  <c:v>21.901269722249772</c:v>
                </c:pt>
                <c:pt idx="328">
                  <c:v>21.967937500079472</c:v>
                </c:pt>
                <c:pt idx="329">
                  <c:v>22.034605833358235</c:v>
                </c:pt>
                <c:pt idx="330">
                  <c:v>22.10130166663064</c:v>
                </c:pt>
                <c:pt idx="331">
                  <c:v>22.167941666642825</c:v>
                </c:pt>
                <c:pt idx="332">
                  <c:v>22.234609444538751</c:v>
                </c:pt>
                <c:pt idx="333">
                  <c:v>22.30127805557516</c:v>
                </c:pt>
                <c:pt idx="334">
                  <c:v>22.367946111096277</c:v>
                </c:pt>
                <c:pt idx="335">
                  <c:v>22.434641944501134</c:v>
                </c:pt>
                <c:pt idx="336">
                  <c:v>22.501310277779897</c:v>
                </c:pt>
                <c:pt idx="337">
                  <c:v>22.567950277792082</c:v>
                </c:pt>
                <c:pt idx="338">
                  <c:v>22.634646666712232</c:v>
                </c:pt>
                <c:pt idx="339">
                  <c:v>22.701313888960414</c:v>
                </c:pt>
                <c:pt idx="340">
                  <c:v>22.767982222239176</c:v>
                </c:pt>
                <c:pt idx="341">
                  <c:v>22.834622500009008</c:v>
                </c:pt>
                <c:pt idx="342">
                  <c:v>22.901318611171511</c:v>
                </c:pt>
                <c:pt idx="343">
                  <c:v>22.967958333426051</c:v>
                </c:pt>
                <c:pt idx="344">
                  <c:v>23.03462694446246</c:v>
                </c:pt>
                <c:pt idx="345">
                  <c:v>23.10129472222593</c:v>
                </c:pt>
                <c:pt idx="346">
                  <c:v>23.167963055570919</c:v>
                </c:pt>
                <c:pt idx="347">
                  <c:v>23.234630833400619</c:v>
                </c:pt>
                <c:pt idx="348">
                  <c:v>23.30132694443067</c:v>
                </c:pt>
                <c:pt idx="349">
                  <c:v>23.36799472226037</c:v>
                </c:pt>
                <c:pt idx="350">
                  <c:v>23.434634999963972</c:v>
                </c:pt>
                <c:pt idx="351">
                  <c:v>23.501303055617544</c:v>
                </c:pt>
                <c:pt idx="352">
                  <c:v>23.567998888889949</c:v>
                </c:pt>
                <c:pt idx="353">
                  <c:v>23.634667222301164</c:v>
                </c:pt>
                <c:pt idx="354">
                  <c:v>23.70130722231335</c:v>
                </c:pt>
                <c:pt idx="355">
                  <c:v>23.767975555592113</c:v>
                </c:pt>
                <c:pt idx="356">
                  <c:v>23.834671388930744</c:v>
                </c:pt>
                <c:pt idx="357">
                  <c:v>23.90133944445186</c:v>
                </c:pt>
                <c:pt idx="358">
                  <c:v>23.967979722287918</c:v>
                </c:pt>
                <c:pt idx="359">
                  <c:v>24.034647500051392</c:v>
                </c:pt>
                <c:pt idx="360">
                  <c:v>24.101315833330155</c:v>
                </c:pt>
                <c:pt idx="361">
                  <c:v>24.167983611093629</c:v>
                </c:pt>
                <c:pt idx="362">
                  <c:v>24.234651944504844</c:v>
                </c:pt>
                <c:pt idx="363">
                  <c:v>24.301319722268317</c:v>
                </c:pt>
                <c:pt idx="364">
                  <c:v>24.368015833364591</c:v>
                </c:pt>
                <c:pt idx="365">
                  <c:v>24.434656111200649</c:v>
                </c:pt>
                <c:pt idx="366">
                  <c:v>24.501324166721769</c:v>
                </c:pt>
                <c:pt idx="367">
                  <c:v>24.567992500000528</c:v>
                </c:pt>
                <c:pt idx="368">
                  <c:v>24.634660277764002</c:v>
                </c:pt>
                <c:pt idx="369">
                  <c:v>24.701328333351348</c:v>
                </c:pt>
                <c:pt idx="370">
                  <c:v>24.767996666696337</c:v>
                </c:pt>
                <c:pt idx="371">
                  <c:v>24.834664444459808</c:v>
                </c:pt>
                <c:pt idx="372">
                  <c:v>24.90133277773857</c:v>
                </c:pt>
                <c:pt idx="373">
                  <c:v>24.9680005556345</c:v>
                </c:pt>
                <c:pt idx="374">
                  <c:v>25.034669166670906</c:v>
                </c:pt>
                <c:pt idx="375">
                  <c:v>25.101336666676733</c:v>
                </c:pt>
                <c:pt idx="376">
                  <c:v>25.168005000087948</c:v>
                </c:pt>
                <c:pt idx="377">
                  <c:v>25.234673333366711</c:v>
                </c:pt>
                <c:pt idx="378">
                  <c:v>25.301341111130185</c:v>
                </c:pt>
                <c:pt idx="379">
                  <c:v>25.3680094445414</c:v>
                </c:pt>
                <c:pt idx="380">
                  <c:v>25.43470472223229</c:v>
                </c:pt>
                <c:pt idx="381">
                  <c:v>25.551346111098926</c:v>
                </c:pt>
                <c:pt idx="382">
                  <c:v>25.618014444443915</c:v>
                </c:pt>
                <c:pt idx="383">
                  <c:v>25.684682500031258</c:v>
                </c:pt>
                <c:pt idx="384">
                  <c:v>25.751350555552378</c:v>
                </c:pt>
                <c:pt idx="385">
                  <c:v>25.818018611139721</c:v>
                </c:pt>
                <c:pt idx="386">
                  <c:v>25.884714166720709</c:v>
                </c:pt>
                <c:pt idx="387">
                  <c:v>25.951354444490537</c:v>
                </c:pt>
                <c:pt idx="388">
                  <c:v>26.018050833410687</c:v>
                </c:pt>
                <c:pt idx="389">
                  <c:v>26.084691388871935</c:v>
                </c:pt>
                <c:pt idx="390">
                  <c:v>26.151359166701635</c:v>
                </c:pt>
                <c:pt idx="391">
                  <c:v>26.218026944465109</c:v>
                </c:pt>
                <c:pt idx="392">
                  <c:v>26.284722777869966</c:v>
                </c:pt>
                <c:pt idx="393">
                  <c:v>26.351363055573568</c:v>
                </c:pt>
                <c:pt idx="394">
                  <c:v>26.418031111160914</c:v>
                </c:pt>
                <c:pt idx="395">
                  <c:v>26.484699444439677</c:v>
                </c:pt>
                <c:pt idx="396">
                  <c:v>26.55136750002702</c:v>
                </c:pt>
                <c:pt idx="397">
                  <c:v>26.61803527785672</c:v>
                </c:pt>
                <c:pt idx="398">
                  <c:v>26.68470333337784</c:v>
                </c:pt>
                <c:pt idx="399">
                  <c:v>26.751371944480471</c:v>
                </c:pt>
                <c:pt idx="400">
                  <c:v>26.818039722243945</c:v>
                </c:pt>
                <c:pt idx="401">
                  <c:v>26.884708055588934</c:v>
                </c:pt>
                <c:pt idx="402">
                  <c:v>26.951375833352408</c:v>
                </c:pt>
                <c:pt idx="403">
                  <c:v>27.018071666757265</c:v>
                </c:pt>
                <c:pt idx="404">
                  <c:v>27.084711944460867</c:v>
                </c:pt>
                <c:pt idx="405">
                  <c:v>27.151379722290567</c:v>
                </c:pt>
                <c:pt idx="406">
                  <c:v>27.21804805556933</c:v>
                </c:pt>
                <c:pt idx="407">
                  <c:v>27.284716388914319</c:v>
                </c:pt>
                <c:pt idx="408">
                  <c:v>27.35138388885392</c:v>
                </c:pt>
                <c:pt idx="409">
                  <c:v>27.418052500022782</c:v>
                </c:pt>
                <c:pt idx="410">
                  <c:v>27.484748055537541</c:v>
                </c:pt>
                <c:pt idx="411">
                  <c:v>27.551388611131244</c:v>
                </c:pt>
                <c:pt idx="412">
                  <c:v>27.618056944476233</c:v>
                </c:pt>
                <c:pt idx="413">
                  <c:v>27.684752499990992</c:v>
                </c:pt>
                <c:pt idx="414">
                  <c:v>27.751392777760824</c:v>
                </c:pt>
                <c:pt idx="415">
                  <c:v>27.818060555590524</c:v>
                </c:pt>
                <c:pt idx="416">
                  <c:v>27.884728888935513</c:v>
                </c:pt>
                <c:pt idx="417">
                  <c:v>27.951396944456629</c:v>
                </c:pt>
                <c:pt idx="418">
                  <c:v>28.018064722220103</c:v>
                </c:pt>
                <c:pt idx="419">
                  <c:v>28.08473277774122</c:v>
                </c:pt>
                <c:pt idx="420">
                  <c:v>28.151400833394792</c:v>
                </c:pt>
                <c:pt idx="421">
                  <c:v>28.218069166673555</c:v>
                </c:pt>
                <c:pt idx="422">
                  <c:v>28.28473777777619</c:v>
                </c:pt>
                <c:pt idx="423">
                  <c:v>28.351433055599532</c:v>
                </c:pt>
                <c:pt idx="424">
                  <c:v>28.418101111120649</c:v>
                </c:pt>
                <c:pt idx="425">
                  <c:v>28.484741388890477</c:v>
                </c:pt>
                <c:pt idx="426">
                  <c:v>28.551409444477823</c:v>
                </c:pt>
                <c:pt idx="427">
                  <c:v>28.618077777822812</c:v>
                </c:pt>
                <c:pt idx="428">
                  <c:v>28.684745555586286</c:v>
                </c:pt>
                <c:pt idx="429">
                  <c:v>28.751413888931275</c:v>
                </c:pt>
                <c:pt idx="430">
                  <c:v>28.818081666628519</c:v>
                </c:pt>
                <c:pt idx="431">
                  <c:v>28.884750000039737</c:v>
                </c:pt>
                <c:pt idx="432">
                  <c:v>28.951417777803208</c:v>
                </c:pt>
                <c:pt idx="433">
                  <c:v>29.018086111081971</c:v>
                </c:pt>
                <c:pt idx="434">
                  <c:v>29.084754166735543</c:v>
                </c:pt>
                <c:pt idx="435">
                  <c:v>29.151421944499017</c:v>
                </c:pt>
                <c:pt idx="436">
                  <c:v>29.218090277777776</c:v>
                </c:pt>
                <c:pt idx="437">
                  <c:v>29.28475805554125</c:v>
                </c:pt>
                <c:pt idx="438">
                  <c:v>29.351426388952468</c:v>
                </c:pt>
                <c:pt idx="439">
                  <c:v>29.418094166715939</c:v>
                </c:pt>
                <c:pt idx="440">
                  <c:v>29.484762499994702</c:v>
                </c:pt>
                <c:pt idx="441">
                  <c:v>29.551430277758175</c:v>
                </c:pt>
                <c:pt idx="442">
                  <c:v>29.618098333411748</c:v>
                </c:pt>
                <c:pt idx="443">
                  <c:v>29.684766666690507</c:v>
                </c:pt>
                <c:pt idx="444">
                  <c:v>29.751434722211627</c:v>
                </c:pt>
                <c:pt idx="445">
                  <c:v>29.818102777865199</c:v>
                </c:pt>
                <c:pt idx="446">
                  <c:v>29.884771111143959</c:v>
                </c:pt>
                <c:pt idx="447">
                  <c:v>29.951438888907433</c:v>
                </c:pt>
                <c:pt idx="448">
                  <c:v>30.018106944428549</c:v>
                </c:pt>
                <c:pt idx="449">
                  <c:v>30.084803055591053</c:v>
                </c:pt>
                <c:pt idx="450">
                  <c:v>30.151443055603238</c:v>
                </c:pt>
                <c:pt idx="451">
                  <c:v>30.218111388882001</c:v>
                </c:pt>
                <c:pt idx="452">
                  <c:v>30.284779166645475</c:v>
                </c:pt>
                <c:pt idx="453">
                  <c:v>30.351447222299047</c:v>
                </c:pt>
                <c:pt idx="454">
                  <c:v>30.418143333395321</c:v>
                </c:pt>
                <c:pt idx="455">
                  <c:v>30.484783611098926</c:v>
                </c:pt>
                <c:pt idx="456">
                  <c:v>30.551451388928626</c:v>
                </c:pt>
                <c:pt idx="457">
                  <c:v>30.618119722273615</c:v>
                </c:pt>
                <c:pt idx="458">
                  <c:v>30.684787777794732</c:v>
                </c:pt>
                <c:pt idx="459">
                  <c:v>30.751483888891009</c:v>
                </c:pt>
                <c:pt idx="460">
                  <c:v>30.818151944478352</c:v>
                </c:pt>
                <c:pt idx="461">
                  <c:v>30.884819999999472</c:v>
                </c:pt>
                <c:pt idx="462">
                  <c:v>30.951487777829172</c:v>
                </c:pt>
                <c:pt idx="463">
                  <c:v>31.018155833350288</c:v>
                </c:pt>
                <c:pt idx="464">
                  <c:v>31.084796111186346</c:v>
                </c:pt>
                <c:pt idx="465">
                  <c:v>31.151464722222752</c:v>
                </c:pt>
                <c:pt idx="466">
                  <c:v>31.21816027780374</c:v>
                </c:pt>
                <c:pt idx="467">
                  <c:v>31.284800277815926</c:v>
                </c:pt>
                <c:pt idx="468">
                  <c:v>31.351468611160914</c:v>
                </c:pt>
                <c:pt idx="469">
                  <c:v>31.418136666682031</c:v>
                </c:pt>
                <c:pt idx="470">
                  <c:v>31.48480500009325</c:v>
                </c:pt>
                <c:pt idx="471">
                  <c:v>31.551473055614366</c:v>
                </c:pt>
                <c:pt idx="472">
                  <c:v>31.618140833377836</c:v>
                </c:pt>
                <c:pt idx="473">
                  <c:v>31.684808888898957</c:v>
                </c:pt>
                <c:pt idx="474">
                  <c:v>31.751476666728657</c:v>
                </c:pt>
                <c:pt idx="475">
                  <c:v>31.818145000073645</c:v>
                </c:pt>
                <c:pt idx="476">
                  <c:v>31.884813055594762</c:v>
                </c:pt>
                <c:pt idx="477">
                  <c:v>31.951481111115879</c:v>
                </c:pt>
                <c:pt idx="478">
                  <c:v>32.018149444527097</c:v>
                </c:pt>
                <c:pt idx="479">
                  <c:v>32.084817222224345</c:v>
                </c:pt>
                <c:pt idx="480">
                  <c:v>32.15148555556933</c:v>
                </c:pt>
                <c:pt idx="481">
                  <c:v>32.218153333332801</c:v>
                </c:pt>
                <c:pt idx="482">
                  <c:v>32.28482138892015</c:v>
                </c:pt>
                <c:pt idx="483">
                  <c:v>32.351489722265136</c:v>
                </c:pt>
                <c:pt idx="484">
                  <c:v>32.418157500028613</c:v>
                </c:pt>
                <c:pt idx="485">
                  <c:v>32.484825555615956</c:v>
                </c:pt>
                <c:pt idx="486">
                  <c:v>32.551493611137069</c:v>
                </c:pt>
                <c:pt idx="487">
                  <c:v>32.618161944482061</c:v>
                </c:pt>
                <c:pt idx="488">
                  <c:v>32.684829722245532</c:v>
                </c:pt>
                <c:pt idx="489">
                  <c:v>32.751498055590524</c:v>
                </c:pt>
                <c:pt idx="490">
                  <c:v>32.818165833353994</c:v>
                </c:pt>
                <c:pt idx="491">
                  <c:v>32.884834166698987</c:v>
                </c:pt>
                <c:pt idx="492">
                  <c:v>32.9515022222201</c:v>
                </c:pt>
                <c:pt idx="493">
                  <c:v>33.0181700000498</c:v>
                </c:pt>
                <c:pt idx="494">
                  <c:v>33.084838333394792</c:v>
                </c:pt>
                <c:pt idx="495">
                  <c:v>33.15150611109204</c:v>
                </c:pt>
                <c:pt idx="496">
                  <c:v>33.218174444503255</c:v>
                </c:pt>
                <c:pt idx="497">
                  <c:v>33.284841944509083</c:v>
                </c:pt>
                <c:pt idx="498">
                  <c:v>33.35151083336936</c:v>
                </c:pt>
                <c:pt idx="499">
                  <c:v>33.418178611132831</c:v>
                </c:pt>
                <c:pt idx="500">
                  <c:v>33.484874999986758</c:v>
                </c:pt>
                <c:pt idx="501">
                  <c:v>33.551514722241293</c:v>
                </c:pt>
                <c:pt idx="502">
                  <c:v>33.618210555579928</c:v>
                </c:pt>
                <c:pt idx="503">
                  <c:v>33.684850833349756</c:v>
                </c:pt>
                <c:pt idx="504">
                  <c:v>33.751546944446034</c:v>
                </c:pt>
                <c:pt idx="505">
                  <c:v>33.818186944458219</c:v>
                </c:pt>
                <c:pt idx="506">
                  <c:v>33.884854999979339</c:v>
                </c:pt>
                <c:pt idx="507">
                  <c:v>33.951551111141839</c:v>
                </c:pt>
                <c:pt idx="508">
                  <c:v>34.068192222250829</c:v>
                </c:pt>
                <c:pt idx="509">
                  <c:v>34.134888333347106</c:v>
                </c:pt>
                <c:pt idx="510">
                  <c:v>34.20152805553542</c:v>
                </c:pt>
                <c:pt idx="511">
                  <c:v>34.268196388946642</c:v>
                </c:pt>
                <c:pt idx="512">
                  <c:v>34.334864444467755</c:v>
                </c:pt>
                <c:pt idx="513">
                  <c:v>34.401532499988875</c:v>
                </c:pt>
                <c:pt idx="514">
                  <c:v>34.468200555642447</c:v>
                </c:pt>
                <c:pt idx="515">
                  <c:v>34.534896388914852</c:v>
                </c:pt>
                <c:pt idx="516">
                  <c:v>34.601564722259837</c:v>
                </c:pt>
                <c:pt idx="517">
                  <c:v>34.668204444448151</c:v>
                </c:pt>
                <c:pt idx="518">
                  <c:v>34.734900277786785</c:v>
                </c:pt>
                <c:pt idx="519">
                  <c:v>34.801540833380486</c:v>
                </c:pt>
                <c:pt idx="520">
                  <c:v>34.868208888901606</c:v>
                </c:pt>
                <c:pt idx="521">
                  <c:v>34.934876944422719</c:v>
                </c:pt>
                <c:pt idx="522">
                  <c:v>35.001545000076291</c:v>
                </c:pt>
                <c:pt idx="523">
                  <c:v>35.068213055597411</c:v>
                </c:pt>
                <c:pt idx="524">
                  <c:v>35.134881111118531</c:v>
                </c:pt>
                <c:pt idx="525">
                  <c:v>35.201549166705874</c:v>
                </c:pt>
                <c:pt idx="526">
                  <c:v>35.268217222226994</c:v>
                </c:pt>
                <c:pt idx="527">
                  <c:v>35.334885277814337</c:v>
                </c:pt>
                <c:pt idx="528">
                  <c:v>35.40155333333545</c:v>
                </c:pt>
                <c:pt idx="529">
                  <c:v>35.46822111116515</c:v>
                </c:pt>
                <c:pt idx="530">
                  <c:v>35.534889722267785</c:v>
                </c:pt>
                <c:pt idx="531">
                  <c:v>35.601557500031262</c:v>
                </c:pt>
                <c:pt idx="532">
                  <c:v>35.668253611127533</c:v>
                </c:pt>
                <c:pt idx="533">
                  <c:v>35.734893611139718</c:v>
                </c:pt>
                <c:pt idx="534">
                  <c:v>35.801561666660838</c:v>
                </c:pt>
                <c:pt idx="535">
                  <c:v>35.868230000005831</c:v>
                </c:pt>
                <c:pt idx="536">
                  <c:v>35.934897777835531</c:v>
                </c:pt>
                <c:pt idx="537">
                  <c:v>36.001566111114293</c:v>
                </c:pt>
                <c:pt idx="538">
                  <c:v>36.068233888943993</c:v>
                </c:pt>
                <c:pt idx="539">
                  <c:v>36.134901944465106</c:v>
                </c:pt>
                <c:pt idx="540">
                  <c:v>36.201569722294806</c:v>
                </c:pt>
                <c:pt idx="541">
                  <c:v>36.268238333397441</c:v>
                </c:pt>
                <c:pt idx="542">
                  <c:v>36.334906388918562</c:v>
                </c:pt>
                <c:pt idx="543">
                  <c:v>36.401574166682032</c:v>
                </c:pt>
                <c:pt idx="544">
                  <c:v>36.468242500027024</c:v>
                </c:pt>
                <c:pt idx="545">
                  <c:v>36.534910277790495</c:v>
                </c:pt>
                <c:pt idx="546">
                  <c:v>36.60157861113548</c:v>
                </c:pt>
                <c:pt idx="547">
                  <c:v>36.66824638896518</c:v>
                </c:pt>
                <c:pt idx="548">
                  <c:v>36.734915000001592</c:v>
                </c:pt>
                <c:pt idx="549">
                  <c:v>36.801582777831293</c:v>
                </c:pt>
                <c:pt idx="550">
                  <c:v>36.868250833352405</c:v>
                </c:pt>
                <c:pt idx="551">
                  <c:v>36.934918611182106</c:v>
                </c:pt>
                <c:pt idx="552">
                  <c:v>37.001586944460868</c:v>
                </c:pt>
                <c:pt idx="553">
                  <c:v>37.068255277805861</c:v>
                </c:pt>
                <c:pt idx="554">
                  <c:v>37.134922777811688</c:v>
                </c:pt>
                <c:pt idx="555">
                  <c:v>37.201591388914323</c:v>
                </c:pt>
                <c:pt idx="556">
                  <c:v>37.268258888920151</c:v>
                </c:pt>
                <c:pt idx="557">
                  <c:v>37.334927222265136</c:v>
                </c:pt>
                <c:pt idx="558">
                  <c:v>37.401595277852479</c:v>
                </c:pt>
                <c:pt idx="559">
                  <c:v>37.468263333373599</c:v>
                </c:pt>
                <c:pt idx="560">
                  <c:v>37.534959444469877</c:v>
                </c:pt>
                <c:pt idx="561">
                  <c:v>37.60159916665819</c:v>
                </c:pt>
                <c:pt idx="562">
                  <c:v>37.668267500069405</c:v>
                </c:pt>
                <c:pt idx="563">
                  <c:v>37.73496333334181</c:v>
                </c:pt>
                <c:pt idx="564">
                  <c:v>37.801603888869288</c:v>
                </c:pt>
                <c:pt idx="565">
                  <c:v>37.868271666698988</c:v>
                </c:pt>
                <c:pt idx="566">
                  <c:v>37.93493972228633</c:v>
                </c:pt>
                <c:pt idx="567">
                  <c:v>38.00160777780745</c:v>
                </c:pt>
                <c:pt idx="568">
                  <c:v>38.068303611146078</c:v>
                </c:pt>
                <c:pt idx="569">
                  <c:v>38.13497194449107</c:v>
                </c:pt>
                <c:pt idx="570">
                  <c:v>38.201611666745613</c:v>
                </c:pt>
                <c:pt idx="571">
                  <c:v>38.268280000024369</c:v>
                </c:pt>
                <c:pt idx="572">
                  <c:v>38.334948055545489</c:v>
                </c:pt>
                <c:pt idx="573">
                  <c:v>38.401643888884124</c:v>
                </c:pt>
                <c:pt idx="574">
                  <c:v>38.468284444477824</c:v>
                </c:pt>
                <c:pt idx="575">
                  <c:v>38.534952222241294</c:v>
                </c:pt>
                <c:pt idx="576">
                  <c:v>38.601620277762414</c:v>
                </c:pt>
                <c:pt idx="577">
                  <c:v>38.668288333349757</c:v>
                </c:pt>
                <c:pt idx="578">
                  <c:v>38.7349563889371</c:v>
                </c:pt>
                <c:pt idx="579">
                  <c:v>38.801624722215863</c:v>
                </c:pt>
                <c:pt idx="580">
                  <c:v>38.86829249997934</c:v>
                </c:pt>
                <c:pt idx="581">
                  <c:v>38.934960555632912</c:v>
                </c:pt>
                <c:pt idx="582">
                  <c:v>39.001628611154025</c:v>
                </c:pt>
                <c:pt idx="583">
                  <c:v>39.068296944432788</c:v>
                </c:pt>
                <c:pt idx="584">
                  <c:v>39.134964444504845</c:v>
                </c:pt>
                <c:pt idx="585">
                  <c:v>39.201633333365123</c:v>
                </c:pt>
                <c:pt idx="586">
                  <c:v>39.268328888946108</c:v>
                </c:pt>
                <c:pt idx="587">
                  <c:v>39.334996944467228</c:v>
                </c:pt>
                <c:pt idx="588">
                  <c:v>39.401637222237056</c:v>
                </c:pt>
                <c:pt idx="589">
                  <c:v>39.468305000066756</c:v>
                </c:pt>
                <c:pt idx="590">
                  <c:v>39.535001111163034</c:v>
                </c:pt>
                <c:pt idx="591">
                  <c:v>39.601641111108989</c:v>
                </c:pt>
                <c:pt idx="592">
                  <c:v>39.668309444520212</c:v>
                </c:pt>
                <c:pt idx="593">
                  <c:v>39.735005000034967</c:v>
                </c:pt>
                <c:pt idx="594">
                  <c:v>39.801645555562445</c:v>
                </c:pt>
                <c:pt idx="595">
                  <c:v>39.86834111114343</c:v>
                </c:pt>
                <c:pt idx="596">
                  <c:v>39.935009722246065</c:v>
                </c:pt>
                <c:pt idx="597">
                  <c:v>40.001677500075765</c:v>
                </c:pt>
                <c:pt idx="598">
                  <c:v>40.068345277839235</c:v>
                </c:pt>
                <c:pt idx="599">
                  <c:v>40.13501388894187</c:v>
                </c:pt>
                <c:pt idx="600">
                  <c:v>40.201681388881468</c:v>
                </c:pt>
                <c:pt idx="601">
                  <c:v>40.268350000050333</c:v>
                </c:pt>
                <c:pt idx="602">
                  <c:v>40.335017777813803</c:v>
                </c:pt>
                <c:pt idx="603">
                  <c:v>40.401685833334923</c:v>
                </c:pt>
                <c:pt idx="604">
                  <c:v>40.468354166746138</c:v>
                </c:pt>
                <c:pt idx="605">
                  <c:v>40.534993888934451</c:v>
                </c:pt>
                <c:pt idx="606">
                  <c:v>40.601690000030729</c:v>
                </c:pt>
                <c:pt idx="607">
                  <c:v>40.668358055551849</c:v>
                </c:pt>
                <c:pt idx="608">
                  <c:v>40.735026111072962</c:v>
                </c:pt>
                <c:pt idx="609">
                  <c:v>40.801694444484184</c:v>
                </c:pt>
                <c:pt idx="610">
                  <c:v>40.868362222247654</c:v>
                </c:pt>
                <c:pt idx="611">
                  <c:v>40.935030277768767</c:v>
                </c:pt>
                <c:pt idx="612">
                  <c:v>41.001698611179989</c:v>
                </c:pt>
                <c:pt idx="613">
                  <c:v>41.068366666701102</c:v>
                </c:pt>
                <c:pt idx="614">
                  <c:v>41.135034722222223</c:v>
                </c:pt>
                <c:pt idx="615">
                  <c:v>41.201702499985693</c:v>
                </c:pt>
                <c:pt idx="616">
                  <c:v>41.268371111154558</c:v>
                </c:pt>
                <c:pt idx="617">
                  <c:v>41.335038333402743</c:v>
                </c:pt>
                <c:pt idx="618">
                  <c:v>41.401706944439148</c:v>
                </c:pt>
                <c:pt idx="619">
                  <c:v>41.468374722202618</c:v>
                </c:pt>
                <c:pt idx="620">
                  <c:v>41.535043055613833</c:v>
                </c:pt>
                <c:pt idx="621">
                  <c:v>41.601711388892596</c:v>
                </c:pt>
                <c:pt idx="622">
                  <c:v>41.668378888898424</c:v>
                </c:pt>
                <c:pt idx="623">
                  <c:v>41.735047222309639</c:v>
                </c:pt>
                <c:pt idx="624">
                  <c:v>41.801715000006887</c:v>
                </c:pt>
                <c:pt idx="625">
                  <c:v>41.868383333351879</c:v>
                </c:pt>
                <c:pt idx="626">
                  <c:v>41.935051111115349</c:v>
                </c:pt>
                <c:pt idx="627">
                  <c:v>42.001719444460342</c:v>
                </c:pt>
                <c:pt idx="628">
                  <c:v>42.068387500047685</c:v>
                </c:pt>
                <c:pt idx="629">
                  <c:v>42.135055555568798</c:v>
                </c:pt>
                <c:pt idx="630">
                  <c:v>42.20172388891379</c:v>
                </c:pt>
                <c:pt idx="631">
                  <c:v>42.26839166674349</c:v>
                </c:pt>
                <c:pt idx="632">
                  <c:v>42.33505972226461</c:v>
                </c:pt>
                <c:pt idx="633">
                  <c:v>42.401727777785723</c:v>
                </c:pt>
                <c:pt idx="634">
                  <c:v>42.468395833373073</c:v>
                </c:pt>
                <c:pt idx="635">
                  <c:v>42.58506500005722</c:v>
                </c:pt>
                <c:pt idx="636">
                  <c:v>42.65173305557834</c:v>
                </c:pt>
                <c:pt idx="637">
                  <c:v>42.71840083340804</c:v>
                </c:pt>
                <c:pt idx="638">
                  <c:v>42.785069166686803</c:v>
                </c:pt>
                <c:pt idx="639">
                  <c:v>42.851709444522861</c:v>
                </c:pt>
                <c:pt idx="640">
                  <c:v>42.918377777801616</c:v>
                </c:pt>
                <c:pt idx="641">
                  <c:v>42.985045833322737</c:v>
                </c:pt>
                <c:pt idx="642">
                  <c:v>43.051741666661371</c:v>
                </c:pt>
                <c:pt idx="643">
                  <c:v>43.118382222255072</c:v>
                </c:pt>
                <c:pt idx="644">
                  <c:v>43.185050000018542</c:v>
                </c:pt>
                <c:pt idx="645">
                  <c:v>43.251718333429757</c:v>
                </c:pt>
                <c:pt idx="646">
                  <c:v>43.318386388950877</c:v>
                </c:pt>
                <c:pt idx="647">
                  <c:v>43.385054444471997</c:v>
                </c:pt>
                <c:pt idx="648">
                  <c:v>43.451750000052982</c:v>
                </c:pt>
                <c:pt idx="649">
                  <c:v>43.518389999998938</c:v>
                </c:pt>
                <c:pt idx="650">
                  <c:v>43.58505833341016</c:v>
                </c:pt>
                <c:pt idx="651">
                  <c:v>43.651726388931273</c:v>
                </c:pt>
                <c:pt idx="652">
                  <c:v>43.718394444452393</c:v>
                </c:pt>
                <c:pt idx="653">
                  <c:v>43.785062222282093</c:v>
                </c:pt>
                <c:pt idx="654">
                  <c:v>43.851730555560856</c:v>
                </c:pt>
                <c:pt idx="655">
                  <c:v>43.918398611148199</c:v>
                </c:pt>
                <c:pt idx="656">
                  <c:v>43.985066666669319</c:v>
                </c:pt>
                <c:pt idx="657">
                  <c:v>44.051734722256661</c:v>
                </c:pt>
                <c:pt idx="658">
                  <c:v>44.118402777844004</c:v>
                </c:pt>
                <c:pt idx="659">
                  <c:v>44.185098888940281</c:v>
                </c:pt>
                <c:pt idx="660">
                  <c:v>44.251739166710109</c:v>
                </c:pt>
                <c:pt idx="661">
                  <c:v>44.318406944473587</c:v>
                </c:pt>
                <c:pt idx="662">
                  <c:v>44.385075277818572</c:v>
                </c:pt>
                <c:pt idx="663">
                  <c:v>44.451743333339692</c:v>
                </c:pt>
                <c:pt idx="664">
                  <c:v>44.518411666750907</c:v>
                </c:pt>
                <c:pt idx="665">
                  <c:v>44.585079166690505</c:v>
                </c:pt>
                <c:pt idx="666">
                  <c:v>44.651747222277855</c:v>
                </c:pt>
                <c:pt idx="667">
                  <c:v>44.718415555556618</c:v>
                </c:pt>
                <c:pt idx="668">
                  <c:v>44.785083333386318</c:v>
                </c:pt>
                <c:pt idx="669">
                  <c:v>44.851751666731303</c:v>
                </c:pt>
                <c:pt idx="670">
                  <c:v>44.918419444428551</c:v>
                </c:pt>
                <c:pt idx="671">
                  <c:v>44.985087777839766</c:v>
                </c:pt>
                <c:pt idx="672">
                  <c:v>45.051756111184758</c:v>
                </c:pt>
                <c:pt idx="673">
                  <c:v>45.118423888881999</c:v>
                </c:pt>
                <c:pt idx="674">
                  <c:v>45.185091944469349</c:v>
                </c:pt>
                <c:pt idx="675">
                  <c:v>45.251760000056692</c:v>
                </c:pt>
                <c:pt idx="676">
                  <c:v>45.318428055577805</c:v>
                </c:pt>
                <c:pt idx="677">
                  <c:v>45.385096111165154</c:v>
                </c:pt>
                <c:pt idx="678">
                  <c:v>45.451764166686267</c:v>
                </c:pt>
                <c:pt idx="679">
                  <c:v>45.518460000024902</c:v>
                </c:pt>
                <c:pt idx="680">
                  <c:v>45.585128055546022</c:v>
                </c:pt>
                <c:pt idx="681">
                  <c:v>45.65176833331585</c:v>
                </c:pt>
                <c:pt idx="682">
                  <c:v>45.718436388903193</c:v>
                </c:pt>
                <c:pt idx="683">
                  <c:v>45.785104722248185</c:v>
                </c:pt>
                <c:pt idx="684">
                  <c:v>45.851800277762941</c:v>
                </c:pt>
                <c:pt idx="685">
                  <c:v>45.918440833356648</c:v>
                </c:pt>
                <c:pt idx="686">
                  <c:v>45.985108888943991</c:v>
                </c:pt>
                <c:pt idx="687">
                  <c:v>46.051804444458753</c:v>
                </c:pt>
                <c:pt idx="688">
                  <c:v>46.118445000052454</c:v>
                </c:pt>
                <c:pt idx="689">
                  <c:v>46.185112777749694</c:v>
                </c:pt>
                <c:pt idx="690">
                  <c:v>46.251780833403267</c:v>
                </c:pt>
                <c:pt idx="691">
                  <c:v>46.318448888924387</c:v>
                </c:pt>
                <c:pt idx="692">
                  <c:v>46.385116944445507</c:v>
                </c:pt>
                <c:pt idx="693">
                  <c:v>46.451812777784134</c:v>
                </c:pt>
                <c:pt idx="694">
                  <c:v>46.518481111129127</c:v>
                </c:pt>
                <c:pt idx="695">
                  <c:v>46.58514916665024</c:v>
                </c:pt>
                <c:pt idx="696">
                  <c:v>46.651789444486297</c:v>
                </c:pt>
                <c:pt idx="697">
                  <c:v>46.718457500073647</c:v>
                </c:pt>
                <c:pt idx="698">
                  <c:v>46.785125277837118</c:v>
                </c:pt>
                <c:pt idx="699">
                  <c:v>46.851793333358238</c:v>
                </c:pt>
                <c:pt idx="700">
                  <c:v>46.918461666636993</c:v>
                </c:pt>
                <c:pt idx="701">
                  <c:v>46.985129444532923</c:v>
                </c:pt>
                <c:pt idx="702">
                  <c:v>47.051798055569328</c:v>
                </c:pt>
                <c:pt idx="703">
                  <c:v>47.118465833332806</c:v>
                </c:pt>
                <c:pt idx="704">
                  <c:v>47.185133611096276</c:v>
                </c:pt>
                <c:pt idx="705">
                  <c:v>47.251801944507491</c:v>
                </c:pt>
                <c:pt idx="706">
                  <c:v>47.318498055537539</c:v>
                </c:pt>
                <c:pt idx="707">
                  <c:v>47.385138055549724</c:v>
                </c:pt>
                <c:pt idx="708">
                  <c:v>47.451806111137074</c:v>
                </c:pt>
                <c:pt idx="709">
                  <c:v>47.518501944475702</c:v>
                </c:pt>
                <c:pt idx="710">
                  <c:v>47.585142222245537</c:v>
                </c:pt>
                <c:pt idx="711">
                  <c:v>47.651838055584165</c:v>
                </c:pt>
                <c:pt idx="712">
                  <c:v>47.718478333420222</c:v>
                </c:pt>
                <c:pt idx="713">
                  <c:v>47.785146388941342</c:v>
                </c:pt>
                <c:pt idx="714">
                  <c:v>47.851814444462455</c:v>
                </c:pt>
                <c:pt idx="715">
                  <c:v>47.918482222225933</c:v>
                </c:pt>
                <c:pt idx="716">
                  <c:v>47.985178888903725</c:v>
                </c:pt>
                <c:pt idx="717">
                  <c:v>48.051818611158268</c:v>
                </c:pt>
                <c:pt idx="718">
                  <c:v>48.118486944437024</c:v>
                </c:pt>
                <c:pt idx="719">
                  <c:v>48.185154722200501</c:v>
                </c:pt>
                <c:pt idx="720">
                  <c:v>48.251822777854073</c:v>
                </c:pt>
                <c:pt idx="721">
                  <c:v>48.318491111132836</c:v>
                </c:pt>
                <c:pt idx="722">
                  <c:v>48.385159166653949</c:v>
                </c:pt>
                <c:pt idx="723">
                  <c:v>48.451855277816456</c:v>
                </c:pt>
                <c:pt idx="724">
                  <c:v>48.518522777822284</c:v>
                </c:pt>
                <c:pt idx="725">
                  <c:v>48.585163055592112</c:v>
                </c:pt>
                <c:pt idx="726">
                  <c:v>48.651831111113232</c:v>
                </c:pt>
                <c:pt idx="727">
                  <c:v>48.718527222275732</c:v>
                </c:pt>
                <c:pt idx="728">
                  <c:v>48.785167500045567</c:v>
                </c:pt>
                <c:pt idx="729">
                  <c:v>48.851863611141837</c:v>
                </c:pt>
                <c:pt idx="730">
                  <c:v>48.918531388905315</c:v>
                </c:pt>
                <c:pt idx="731">
                  <c:v>48.9851713889175</c:v>
                </c:pt>
                <c:pt idx="732">
                  <c:v>49.05186750008</c:v>
                </c:pt>
                <c:pt idx="733">
                  <c:v>49.118507777783606</c:v>
                </c:pt>
                <c:pt idx="734">
                  <c:v>49.185175833370948</c:v>
                </c:pt>
                <c:pt idx="735">
                  <c:v>49.251871666709583</c:v>
                </c:pt>
                <c:pt idx="736">
                  <c:v>49.318539722296926</c:v>
                </c:pt>
                <c:pt idx="737">
                  <c:v>49.385207777818046</c:v>
                </c:pt>
                <c:pt idx="738">
                  <c:v>49.451875833339159</c:v>
                </c:pt>
                <c:pt idx="739">
                  <c:v>49.518516388932866</c:v>
                </c:pt>
                <c:pt idx="740">
                  <c:v>49.585184444453979</c:v>
                </c:pt>
                <c:pt idx="741">
                  <c:v>49.651852222283679</c:v>
                </c:pt>
                <c:pt idx="742">
                  <c:v>49.718520555628672</c:v>
                </c:pt>
                <c:pt idx="743">
                  <c:v>49.785188333325912</c:v>
                </c:pt>
                <c:pt idx="744">
                  <c:v>49.851856666670905</c:v>
                </c:pt>
                <c:pt idx="745">
                  <c:v>49.918524722258248</c:v>
                </c:pt>
                <c:pt idx="746">
                  <c:v>49.985192500021725</c:v>
                </c:pt>
                <c:pt idx="747">
                  <c:v>50.05186083336671</c:v>
                </c:pt>
                <c:pt idx="748">
                  <c:v>50.118528611130188</c:v>
                </c:pt>
                <c:pt idx="749">
                  <c:v>50.185197222232816</c:v>
                </c:pt>
                <c:pt idx="750">
                  <c:v>50.251865277820166</c:v>
                </c:pt>
                <c:pt idx="751">
                  <c:v>50.318533333341279</c:v>
                </c:pt>
                <c:pt idx="752">
                  <c:v>50.385228888922271</c:v>
                </c:pt>
                <c:pt idx="753">
                  <c:v>50.451869166692099</c:v>
                </c:pt>
                <c:pt idx="754">
                  <c:v>50.518537222213219</c:v>
                </c:pt>
                <c:pt idx="755">
                  <c:v>50.585205277800561</c:v>
                </c:pt>
                <c:pt idx="756">
                  <c:v>50.651873333387904</c:v>
                </c:pt>
                <c:pt idx="757">
                  <c:v>50.718541666666667</c:v>
                </c:pt>
                <c:pt idx="758">
                  <c:v>50.785209444496367</c:v>
                </c:pt>
                <c:pt idx="759">
                  <c:v>50.851877500017487</c:v>
                </c:pt>
                <c:pt idx="760">
                  <c:v>50.91854555560483</c:v>
                </c:pt>
                <c:pt idx="761">
                  <c:v>50.985213888949815</c:v>
                </c:pt>
                <c:pt idx="762">
                  <c:v>51.101882777810097</c:v>
                </c:pt>
                <c:pt idx="763">
                  <c:v>51.168578611148732</c:v>
                </c:pt>
                <c:pt idx="764">
                  <c:v>51.23521888891856</c:v>
                </c:pt>
                <c:pt idx="765">
                  <c:v>51.301887500021195</c:v>
                </c:pt>
                <c:pt idx="766">
                  <c:v>51.368582777844537</c:v>
                </c:pt>
                <c:pt idx="767">
                  <c:v>51.435223333372008</c:v>
                </c:pt>
                <c:pt idx="768">
                  <c:v>51.501891388893128</c:v>
                </c:pt>
                <c:pt idx="769">
                  <c:v>51.568559166656598</c:v>
                </c:pt>
                <c:pt idx="770">
                  <c:v>51.635255277819105</c:v>
                </c:pt>
                <c:pt idx="771">
                  <c:v>51.701895555588933</c:v>
                </c:pt>
                <c:pt idx="772">
                  <c:v>51.768563611110054</c:v>
                </c:pt>
                <c:pt idx="773">
                  <c:v>51.835231388873524</c:v>
                </c:pt>
                <c:pt idx="774">
                  <c:v>51.901899722284739</c:v>
                </c:pt>
                <c:pt idx="775">
                  <c:v>51.968567500048216</c:v>
                </c:pt>
                <c:pt idx="776">
                  <c:v>52.035235833326972</c:v>
                </c:pt>
                <c:pt idx="777">
                  <c:v>52.101903888914322</c:v>
                </c:pt>
                <c:pt idx="778">
                  <c:v>52.168571944501664</c:v>
                </c:pt>
                <c:pt idx="779">
                  <c:v>52.235240000022785</c:v>
                </c:pt>
                <c:pt idx="780">
                  <c:v>52.301907777786255</c:v>
                </c:pt>
                <c:pt idx="781">
                  <c:v>52.36857611119747</c:v>
                </c:pt>
                <c:pt idx="782">
                  <c:v>52.435244722233875</c:v>
                </c:pt>
                <c:pt idx="783">
                  <c:v>52.501912777754995</c:v>
                </c:pt>
                <c:pt idx="784">
                  <c:v>52.568580555650925</c:v>
                </c:pt>
                <c:pt idx="785">
                  <c:v>52.635248611172038</c:v>
                </c:pt>
                <c:pt idx="786">
                  <c:v>52.701916666693158</c:v>
                </c:pt>
                <c:pt idx="787">
                  <c:v>52.768612222274143</c:v>
                </c:pt>
                <c:pt idx="788">
                  <c:v>52.835252500043978</c:v>
                </c:pt>
                <c:pt idx="789">
                  <c:v>52.901948333316376</c:v>
                </c:pt>
                <c:pt idx="790">
                  <c:v>52.968588611152434</c:v>
                </c:pt>
                <c:pt idx="791">
                  <c:v>53.035284444491069</c:v>
                </c:pt>
                <c:pt idx="792">
                  <c:v>53.101924444503254</c:v>
                </c:pt>
                <c:pt idx="793">
                  <c:v>53.168593055605889</c:v>
                </c:pt>
                <c:pt idx="794">
                  <c:v>53.23526083336936</c:v>
                </c:pt>
                <c:pt idx="795">
                  <c:v>53.30192888889048</c:v>
                </c:pt>
                <c:pt idx="796">
                  <c:v>53.368597222235465</c:v>
                </c:pt>
                <c:pt idx="797">
                  <c:v>53.435265000065165</c:v>
                </c:pt>
                <c:pt idx="798">
                  <c:v>53.501933333343928</c:v>
                </c:pt>
                <c:pt idx="799">
                  <c:v>53.568601111107405</c:v>
                </c:pt>
                <c:pt idx="800">
                  <c:v>53.63526944451862</c:v>
                </c:pt>
                <c:pt idx="801">
                  <c:v>53.701937222215861</c:v>
                </c:pt>
                <c:pt idx="802">
                  <c:v>53.768605277803211</c:v>
                </c:pt>
                <c:pt idx="803">
                  <c:v>53.835273333390553</c:v>
                </c:pt>
                <c:pt idx="804">
                  <c:v>53.901941666669316</c:v>
                </c:pt>
                <c:pt idx="805">
                  <c:v>53.968609722256659</c:v>
                </c:pt>
                <c:pt idx="806">
                  <c:v>54.035277777777779</c:v>
                </c:pt>
                <c:pt idx="807">
                  <c:v>54.101945833365122</c:v>
                </c:pt>
                <c:pt idx="808">
                  <c:v>54.168613888952464</c:v>
                </c:pt>
                <c:pt idx="809">
                  <c:v>54.235309722291099</c:v>
                </c:pt>
                <c:pt idx="810">
                  <c:v>54.301950000060927</c:v>
                </c:pt>
                <c:pt idx="811">
                  <c:v>54.368618055582047</c:v>
                </c:pt>
                <c:pt idx="812">
                  <c:v>54.435286111103167</c:v>
                </c:pt>
                <c:pt idx="813">
                  <c:v>54.501953888932867</c:v>
                </c:pt>
                <c:pt idx="814">
                  <c:v>54.568622222277853</c:v>
                </c:pt>
                <c:pt idx="815">
                  <c:v>54.635290555556615</c:v>
                </c:pt>
                <c:pt idx="816">
                  <c:v>54.701958611143958</c:v>
                </c:pt>
                <c:pt idx="817">
                  <c:v>54.768654444482593</c:v>
                </c:pt>
                <c:pt idx="818">
                  <c:v>54.835322222246063</c:v>
                </c:pt>
                <c:pt idx="819">
                  <c:v>54.901962777839763</c:v>
                </c:pt>
                <c:pt idx="820">
                  <c:v>54.968630555537011</c:v>
                </c:pt>
                <c:pt idx="821">
                  <c:v>55.035327222281033</c:v>
                </c:pt>
                <c:pt idx="822">
                  <c:v>55.101967222293219</c:v>
                </c:pt>
                <c:pt idx="823">
                  <c:v>55.168634722232817</c:v>
                </c:pt>
                <c:pt idx="824">
                  <c:v>55.235302777820166</c:v>
                </c:pt>
                <c:pt idx="825">
                  <c:v>55.301971111165152</c:v>
                </c:pt>
                <c:pt idx="826">
                  <c:v>55.368639444443914</c:v>
                </c:pt>
                <c:pt idx="827">
                  <c:v>55.435307777788907</c:v>
                </c:pt>
                <c:pt idx="828">
                  <c:v>55.501975277794735</c:v>
                </c:pt>
                <c:pt idx="829">
                  <c:v>55.568643333382077</c:v>
                </c:pt>
                <c:pt idx="830">
                  <c:v>55.635311666727063</c:v>
                </c:pt>
                <c:pt idx="831">
                  <c:v>55.70197944442431</c:v>
                </c:pt>
                <c:pt idx="832">
                  <c:v>55.768647777835525</c:v>
                </c:pt>
                <c:pt idx="833">
                  <c:v>55.835315555599003</c:v>
                </c:pt>
                <c:pt idx="834">
                  <c:v>55.901983888877766</c:v>
                </c:pt>
                <c:pt idx="835">
                  <c:v>55.968651666707466</c:v>
                </c:pt>
                <c:pt idx="836">
                  <c:v>56.035320277810094</c:v>
                </c:pt>
                <c:pt idx="837">
                  <c:v>56.102015833324856</c:v>
                </c:pt>
                <c:pt idx="838">
                  <c:v>56.168683888912199</c:v>
                </c:pt>
                <c:pt idx="839">
                  <c:v>56.235351666741899</c:v>
                </c:pt>
                <c:pt idx="840">
                  <c:v>56.302020555602176</c:v>
                </c:pt>
                <c:pt idx="841">
                  <c:v>56.368688333299424</c:v>
                </c:pt>
                <c:pt idx="842">
                  <c:v>56.435355833371482</c:v>
                </c:pt>
                <c:pt idx="843">
                  <c:v>56.502024722231759</c:v>
                </c:pt>
                <c:pt idx="844">
                  <c:v>56.568691944479944</c:v>
                </c:pt>
                <c:pt idx="845">
                  <c:v>56.635360277758707</c:v>
                </c:pt>
                <c:pt idx="846">
                  <c:v>56.702028055588407</c:v>
                </c:pt>
                <c:pt idx="847">
                  <c:v>56.768696666691035</c:v>
                </c:pt>
                <c:pt idx="848">
                  <c:v>56.83533694446087</c:v>
                </c:pt>
                <c:pt idx="849">
                  <c:v>56.902005000048213</c:v>
                </c:pt>
                <c:pt idx="850">
                  <c:v>56.968672777745461</c:v>
                </c:pt>
                <c:pt idx="851">
                  <c:v>57.035368611150318</c:v>
                </c:pt>
                <c:pt idx="852">
                  <c:v>57.102008888920146</c:v>
                </c:pt>
                <c:pt idx="853">
                  <c:v>57.168676666683623</c:v>
                </c:pt>
                <c:pt idx="854">
                  <c:v>57.235345000094838</c:v>
                </c:pt>
                <c:pt idx="855">
                  <c:v>57.302013055615951</c:v>
                </c:pt>
                <c:pt idx="856">
                  <c:v>57.368680833379429</c:v>
                </c:pt>
                <c:pt idx="857">
                  <c:v>57.435349166658192</c:v>
                </c:pt>
                <c:pt idx="858">
                  <c:v>57.502016944487892</c:v>
                </c:pt>
                <c:pt idx="859">
                  <c:v>57.568685277832877</c:v>
                </c:pt>
                <c:pt idx="860">
                  <c:v>57.635353333353997</c:v>
                </c:pt>
                <c:pt idx="861">
                  <c:v>57.70202166663276</c:v>
                </c:pt>
                <c:pt idx="862">
                  <c:v>57.768689722286332</c:v>
                </c:pt>
                <c:pt idx="863">
                  <c:v>57.835357500049803</c:v>
                </c:pt>
                <c:pt idx="864">
                  <c:v>57.902025555570923</c:v>
                </c:pt>
                <c:pt idx="865">
                  <c:v>57.968693611092036</c:v>
                </c:pt>
                <c:pt idx="866">
                  <c:v>58.035361666679385</c:v>
                </c:pt>
                <c:pt idx="867">
                  <c:v>58.102029444509085</c:v>
                </c:pt>
                <c:pt idx="868">
                  <c:v>58.168725833363006</c:v>
                </c:pt>
                <c:pt idx="869">
                  <c:v>58.235393888950348</c:v>
                </c:pt>
                <c:pt idx="870">
                  <c:v>58.302033888962534</c:v>
                </c:pt>
                <c:pt idx="871">
                  <c:v>58.368702222241296</c:v>
                </c:pt>
                <c:pt idx="872">
                  <c:v>58.435370000004767</c:v>
                </c:pt>
                <c:pt idx="873">
                  <c:v>58.502038055592116</c:v>
                </c:pt>
                <c:pt idx="874">
                  <c:v>58.568733888930744</c:v>
                </c:pt>
                <c:pt idx="875">
                  <c:v>58.635374166700572</c:v>
                </c:pt>
                <c:pt idx="876">
                  <c:v>58.702070277796849</c:v>
                </c:pt>
                <c:pt idx="877">
                  <c:v>58.768710277809035</c:v>
                </c:pt>
                <c:pt idx="878">
                  <c:v>58.835378611154027</c:v>
                </c:pt>
                <c:pt idx="879">
                  <c:v>58.902074166735012</c:v>
                </c:pt>
                <c:pt idx="880">
                  <c:v>58.968742222256132</c:v>
                </c:pt>
                <c:pt idx="881">
                  <c:v>59.03541111111641</c:v>
                </c:pt>
                <c:pt idx="882">
                  <c:v>59.10207888894611</c:v>
                </c:pt>
                <c:pt idx="883">
                  <c:v>59.16874666670958</c:v>
                </c:pt>
                <c:pt idx="884">
                  <c:v>59.235414444473058</c:v>
                </c:pt>
                <c:pt idx="885">
                  <c:v>59.302083055575686</c:v>
                </c:pt>
                <c:pt idx="886">
                  <c:v>59.368750833405386</c:v>
                </c:pt>
                <c:pt idx="887">
                  <c:v>59.435418888926506</c:v>
                </c:pt>
                <c:pt idx="888">
                  <c:v>59.502059166696334</c:v>
                </c:pt>
                <c:pt idx="889">
                  <c:v>59.618756111198003</c:v>
                </c:pt>
                <c:pt idx="890">
                  <c:v>59.685424444476766</c:v>
                </c:pt>
                <c:pt idx="891">
                  <c:v>59.752092499997879</c:v>
                </c:pt>
                <c:pt idx="892">
                  <c:v>59.818760277761356</c:v>
                </c:pt>
                <c:pt idx="893">
                  <c:v>59.885428333348699</c:v>
                </c:pt>
                <c:pt idx="894">
                  <c:v>59.952096666693684</c:v>
                </c:pt>
                <c:pt idx="895">
                  <c:v>60.018764722214804</c:v>
                </c:pt>
                <c:pt idx="896">
                  <c:v>60.085432499978275</c:v>
                </c:pt>
                <c:pt idx="897">
                  <c:v>60.152100555631847</c:v>
                </c:pt>
                <c:pt idx="898">
                  <c:v>60.218768611152967</c:v>
                </c:pt>
                <c:pt idx="899">
                  <c:v>60.285436666674087</c:v>
                </c:pt>
                <c:pt idx="900">
                  <c:v>60.35210472226143</c:v>
                </c:pt>
                <c:pt idx="901">
                  <c:v>60.418772777782543</c:v>
                </c:pt>
                <c:pt idx="902">
                  <c:v>60.485413055618601</c:v>
                </c:pt>
                <c:pt idx="903">
                  <c:v>60.552081388897363</c:v>
                </c:pt>
                <c:pt idx="904">
                  <c:v>60.618749166660841</c:v>
                </c:pt>
                <c:pt idx="905">
                  <c:v>60.685417222248184</c:v>
                </c:pt>
                <c:pt idx="906">
                  <c:v>60.752085277835526</c:v>
                </c:pt>
                <c:pt idx="907">
                  <c:v>60.818753333356646</c:v>
                </c:pt>
                <c:pt idx="908">
                  <c:v>60.885421388877759</c:v>
                </c:pt>
                <c:pt idx="909">
                  <c:v>60.952117222216394</c:v>
                </c:pt>
                <c:pt idx="910">
                  <c:v>61.018757777810094</c:v>
                </c:pt>
                <c:pt idx="911">
                  <c:v>61.085425277815922</c:v>
                </c:pt>
                <c:pt idx="912">
                  <c:v>61.152093611094685</c:v>
                </c:pt>
                <c:pt idx="913">
                  <c:v>61.218761666682035</c:v>
                </c:pt>
                <c:pt idx="914">
                  <c:v>61.28543000002702</c:v>
                </c:pt>
                <c:pt idx="915">
                  <c:v>61.35209777779049</c:v>
                </c:pt>
                <c:pt idx="916">
                  <c:v>61.41879416671064</c:v>
                </c:pt>
                <c:pt idx="917">
                  <c:v>61.485434166722825</c:v>
                </c:pt>
                <c:pt idx="918">
                  <c:v>61.55213000006146</c:v>
                </c:pt>
                <c:pt idx="919">
                  <c:v>61.618770277765066</c:v>
                </c:pt>
                <c:pt idx="920">
                  <c:v>61.685466111103693</c:v>
                </c:pt>
                <c:pt idx="921">
                  <c:v>61.752134166691036</c:v>
                </c:pt>
                <c:pt idx="922">
                  <c:v>61.818774166703221</c:v>
                </c:pt>
                <c:pt idx="923">
                  <c:v>61.885442222224341</c:v>
                </c:pt>
                <c:pt idx="924">
                  <c:v>61.952110555569334</c:v>
                </c:pt>
                <c:pt idx="925">
                  <c:v>62.018778611156677</c:v>
                </c:pt>
                <c:pt idx="926">
                  <c:v>62.085474444495304</c:v>
                </c:pt>
                <c:pt idx="927">
                  <c:v>62.152114444441267</c:v>
                </c:pt>
                <c:pt idx="928">
                  <c:v>62.218782777852482</c:v>
                </c:pt>
                <c:pt idx="929">
                  <c:v>62.28545055554973</c:v>
                </c:pt>
                <c:pt idx="930">
                  <c:v>62.352118888894715</c:v>
                </c:pt>
                <c:pt idx="931">
                  <c:v>62.418786944482065</c:v>
                </c:pt>
                <c:pt idx="932">
                  <c:v>62.485455000003178</c:v>
                </c:pt>
                <c:pt idx="933">
                  <c:v>62.55215027776029</c:v>
                </c:pt>
                <c:pt idx="934">
                  <c:v>62.618790833353998</c:v>
                </c:pt>
                <c:pt idx="935">
                  <c:v>62.685487222274148</c:v>
                </c:pt>
                <c:pt idx="936">
                  <c:v>62.752154999971388</c:v>
                </c:pt>
                <c:pt idx="937">
                  <c:v>62.818795277807446</c:v>
                </c:pt>
                <c:pt idx="938">
                  <c:v>62.885491111146081</c:v>
                </c:pt>
                <c:pt idx="939">
                  <c:v>62.952159166667194</c:v>
                </c:pt>
                <c:pt idx="940">
                  <c:v>63.018827500078416</c:v>
                </c:pt>
                <c:pt idx="941">
                  <c:v>63.085467500024372</c:v>
                </c:pt>
                <c:pt idx="942">
                  <c:v>63.152135555611714</c:v>
                </c:pt>
                <c:pt idx="943">
                  <c:v>63.218803333375192</c:v>
                </c:pt>
                <c:pt idx="944">
                  <c:v>63.285471666720177</c:v>
                </c:pt>
                <c:pt idx="945">
                  <c:v>63.35213999999894</c:v>
                </c:pt>
                <c:pt idx="946">
                  <c:v>63.41880777782864</c:v>
                </c:pt>
                <c:pt idx="947">
                  <c:v>63.485476111173632</c:v>
                </c:pt>
                <c:pt idx="948">
                  <c:v>63.552143888870873</c:v>
                </c:pt>
                <c:pt idx="949">
                  <c:v>63.618812222282095</c:v>
                </c:pt>
                <c:pt idx="950">
                  <c:v>63.685480000045565</c:v>
                </c:pt>
                <c:pt idx="951">
                  <c:v>63.752148055566678</c:v>
                </c:pt>
                <c:pt idx="952">
                  <c:v>63.818816388911671</c:v>
                </c:pt>
                <c:pt idx="953">
                  <c:v>63.885512222250306</c:v>
                </c:pt>
                <c:pt idx="954">
                  <c:v>63.952180277771419</c:v>
                </c:pt>
                <c:pt idx="955">
                  <c:v>64.018820555607476</c:v>
                </c:pt>
                <c:pt idx="956">
                  <c:v>64.085516111188468</c:v>
                </c:pt>
                <c:pt idx="957">
                  <c:v>64.152156666715939</c:v>
                </c:pt>
                <c:pt idx="958">
                  <c:v>64.218852777745994</c:v>
                </c:pt>
                <c:pt idx="959">
                  <c:v>64.285520833399559</c:v>
                </c:pt>
                <c:pt idx="960">
                  <c:v>64.352161111169394</c:v>
                </c:pt>
                <c:pt idx="961">
                  <c:v>64.418828888932865</c:v>
                </c:pt>
                <c:pt idx="962">
                  <c:v>64.485524166689984</c:v>
                </c:pt>
                <c:pt idx="963">
                  <c:v>64.552165000041327</c:v>
                </c:pt>
                <c:pt idx="964">
                  <c:v>64.618860833379955</c:v>
                </c:pt>
                <c:pt idx="965">
                  <c:v>64.685528888901075</c:v>
                </c:pt>
                <c:pt idx="966">
                  <c:v>64.752196666664545</c:v>
                </c:pt>
                <c:pt idx="967">
                  <c:v>64.818836944434381</c:v>
                </c:pt>
                <c:pt idx="968">
                  <c:v>64.88553333335453</c:v>
                </c:pt>
                <c:pt idx="969">
                  <c:v>64.952201111118001</c:v>
                </c:pt>
                <c:pt idx="970">
                  <c:v>65.018869166705343</c:v>
                </c:pt>
                <c:pt idx="971">
                  <c:v>65.085509722299051</c:v>
                </c:pt>
                <c:pt idx="972">
                  <c:v>65.152205555571456</c:v>
                </c:pt>
                <c:pt idx="973">
                  <c:v>65.218873611092562</c:v>
                </c:pt>
                <c:pt idx="974">
                  <c:v>65.285513611104747</c:v>
                </c:pt>
                <c:pt idx="975">
                  <c:v>65.352209722267261</c:v>
                </c:pt>
                <c:pt idx="976">
                  <c:v>65.418850000037082</c:v>
                </c:pt>
                <c:pt idx="977">
                  <c:v>65.485517500042917</c:v>
                </c:pt>
                <c:pt idx="978">
                  <c:v>65.552185833321673</c:v>
                </c:pt>
                <c:pt idx="979">
                  <c:v>65.618854166732888</c:v>
                </c:pt>
                <c:pt idx="980">
                  <c:v>65.685522222254008</c:v>
                </c:pt>
                <c:pt idx="981">
                  <c:v>65.752190277775128</c:v>
                </c:pt>
                <c:pt idx="982">
                  <c:v>65.818858333428707</c:v>
                </c:pt>
                <c:pt idx="983">
                  <c:v>65.885526388949813</c:v>
                </c:pt>
                <c:pt idx="984">
                  <c:v>65.952194444470933</c:v>
                </c:pt>
                <c:pt idx="985">
                  <c:v>66.018890277809561</c:v>
                </c:pt>
                <c:pt idx="986">
                  <c:v>66.085530555579396</c:v>
                </c:pt>
                <c:pt idx="987">
                  <c:v>66.152226388918024</c:v>
                </c:pt>
                <c:pt idx="988">
                  <c:v>66.218866666687859</c:v>
                </c:pt>
                <c:pt idx="989">
                  <c:v>66.285562500026487</c:v>
                </c:pt>
                <c:pt idx="990">
                  <c:v>66.352203055620194</c:v>
                </c:pt>
                <c:pt idx="991">
                  <c:v>66.418871111141314</c:v>
                </c:pt>
                <c:pt idx="992">
                  <c:v>66.485539166662434</c:v>
                </c:pt>
                <c:pt idx="993">
                  <c:v>66.552207222316</c:v>
                </c:pt>
                <c:pt idx="994">
                  <c:v>66.61887527783712</c:v>
                </c:pt>
                <c:pt idx="995">
                  <c:v>66.68554333335824</c:v>
                </c:pt>
                <c:pt idx="996">
                  <c:v>66.752211388879346</c:v>
                </c:pt>
                <c:pt idx="997">
                  <c:v>66.818879444466702</c:v>
                </c:pt>
                <c:pt idx="998">
                  <c:v>66.885547500054045</c:v>
                </c:pt>
                <c:pt idx="999">
                  <c:v>66.952214999993643</c:v>
                </c:pt>
                <c:pt idx="1000">
                  <c:v>67.018911388913793</c:v>
                </c:pt>
                <c:pt idx="1001">
                  <c:v>67.085579444434913</c:v>
                </c:pt>
                <c:pt idx="1002">
                  <c:v>67.152220000028606</c:v>
                </c:pt>
                <c:pt idx="1003">
                  <c:v>67.218888055549726</c:v>
                </c:pt>
                <c:pt idx="1004">
                  <c:v>67.285556111203306</c:v>
                </c:pt>
                <c:pt idx="1005">
                  <c:v>67.352224166724412</c:v>
                </c:pt>
                <c:pt idx="1006">
                  <c:v>67.418891944487896</c:v>
                </c:pt>
                <c:pt idx="1007">
                  <c:v>67.485560277766652</c:v>
                </c:pt>
                <c:pt idx="1008">
                  <c:v>67.552228333353995</c:v>
                </c:pt>
                <c:pt idx="1009">
                  <c:v>67.618924166692622</c:v>
                </c:pt>
                <c:pt idx="1010">
                  <c:v>67.685564444462457</c:v>
                </c:pt>
                <c:pt idx="1011">
                  <c:v>67.75251000000371</c:v>
                </c:pt>
                <c:pt idx="1012">
                  <c:v>67.819456388950343</c:v>
                </c:pt>
                <c:pt idx="1013">
                  <c:v>67.886152222222748</c:v>
                </c:pt>
                <c:pt idx="1014">
                  <c:v>67.952820000052455</c:v>
                </c:pt>
                <c:pt idx="1015">
                  <c:v>68.019488333331211</c:v>
                </c:pt>
                <c:pt idx="1016">
                  <c:v>68.136157500015358</c:v>
                </c:pt>
                <c:pt idx="1017">
                  <c:v>68.202825277845065</c:v>
                </c:pt>
                <c:pt idx="1018">
                  <c:v>68.269493888947693</c:v>
                </c:pt>
                <c:pt idx="1019">
                  <c:v>68.336161944468813</c:v>
                </c:pt>
                <c:pt idx="1020">
                  <c:v>68.402830000056156</c:v>
                </c:pt>
                <c:pt idx="1021">
                  <c:v>68.46949777781964</c:v>
                </c:pt>
                <c:pt idx="1022">
                  <c:v>68.536166111098396</c:v>
                </c:pt>
                <c:pt idx="1023">
                  <c:v>68.602834166685739</c:v>
                </c:pt>
                <c:pt idx="1024">
                  <c:v>68.669474444455574</c:v>
                </c:pt>
                <c:pt idx="1025">
                  <c:v>68.736170277794201</c:v>
                </c:pt>
                <c:pt idx="1026">
                  <c:v>68.802838333381544</c:v>
                </c:pt>
                <c:pt idx="1027">
                  <c:v>68.869478611151379</c:v>
                </c:pt>
                <c:pt idx="1028">
                  <c:v>68.936175000005292</c:v>
                </c:pt>
                <c:pt idx="1029">
                  <c:v>69.002814722259842</c:v>
                </c:pt>
                <c:pt idx="1030">
                  <c:v>69.069482777847185</c:v>
                </c:pt>
                <c:pt idx="1031">
                  <c:v>69.136178888943462</c:v>
                </c:pt>
                <c:pt idx="1032">
                  <c:v>69.202846666706932</c:v>
                </c:pt>
                <c:pt idx="1033">
                  <c:v>69.269514999985688</c:v>
                </c:pt>
                <c:pt idx="1034">
                  <c:v>69.336183055573045</c:v>
                </c:pt>
                <c:pt idx="1035">
                  <c:v>69.402851111160388</c:v>
                </c:pt>
                <c:pt idx="1036">
                  <c:v>69.469519722263016</c:v>
                </c:pt>
                <c:pt idx="1037">
                  <c:v>69.536159444451329</c:v>
                </c:pt>
                <c:pt idx="1038">
                  <c:v>69.602855555613829</c:v>
                </c:pt>
                <c:pt idx="1039">
                  <c:v>69.669496111207536</c:v>
                </c:pt>
                <c:pt idx="1040">
                  <c:v>69.736191944479941</c:v>
                </c:pt>
                <c:pt idx="1041">
                  <c:v>69.802859722243412</c:v>
                </c:pt>
                <c:pt idx="1042">
                  <c:v>69.869527777830754</c:v>
                </c:pt>
                <c:pt idx="1043">
                  <c:v>69.936195833351874</c:v>
                </c:pt>
                <c:pt idx="1044">
                  <c:v>70.002864444454517</c:v>
                </c:pt>
                <c:pt idx="1045">
                  <c:v>70.069504166709052</c:v>
                </c:pt>
                <c:pt idx="1046">
                  <c:v>70.13620027780533</c:v>
                </c:pt>
                <c:pt idx="1047">
                  <c:v>70.202840277817515</c:v>
                </c:pt>
                <c:pt idx="1048">
                  <c:v>70.269536388913792</c:v>
                </c:pt>
                <c:pt idx="1049">
                  <c:v>70.336205000082657</c:v>
                </c:pt>
                <c:pt idx="1050">
                  <c:v>70.402844722204733</c:v>
                </c:pt>
                <c:pt idx="1051">
                  <c:v>70.469512777792076</c:v>
                </c:pt>
                <c:pt idx="1052">
                  <c:v>70.536208611130718</c:v>
                </c:pt>
                <c:pt idx="1053">
                  <c:v>70.602876666718061</c:v>
                </c:pt>
                <c:pt idx="1054">
                  <c:v>70.669516944487896</c:v>
                </c:pt>
                <c:pt idx="1055">
                  <c:v>70.736185000075238</c:v>
                </c:pt>
                <c:pt idx="1056">
                  <c:v>70.802853333353994</c:v>
                </c:pt>
                <c:pt idx="1057">
                  <c:v>70.869521111117464</c:v>
                </c:pt>
                <c:pt idx="1058">
                  <c:v>70.936189166704807</c:v>
                </c:pt>
                <c:pt idx="1059">
                  <c:v>71.002885277801084</c:v>
                </c:pt>
                <c:pt idx="1060">
                  <c:v>71.06952527781327</c:v>
                </c:pt>
                <c:pt idx="1061">
                  <c:v>71.136221388909547</c:v>
                </c:pt>
                <c:pt idx="1062">
                  <c:v>71.202861666679382</c:v>
                </c:pt>
                <c:pt idx="1063">
                  <c:v>71.269557222194138</c:v>
                </c:pt>
                <c:pt idx="1064">
                  <c:v>71.336225555605353</c:v>
                </c:pt>
                <c:pt idx="1065">
                  <c:v>71.402865555617538</c:v>
                </c:pt>
                <c:pt idx="1066">
                  <c:v>71.46953388896253</c:v>
                </c:pt>
                <c:pt idx="1067">
                  <c:v>71.5362022222413</c:v>
                </c:pt>
                <c:pt idx="1068">
                  <c:v>71.602870000004771</c:v>
                </c:pt>
                <c:pt idx="1069">
                  <c:v>71.669565833343398</c:v>
                </c:pt>
                <c:pt idx="1070">
                  <c:v>71.736206666694741</c:v>
                </c:pt>
                <c:pt idx="1071">
                  <c:v>71.802901944518084</c:v>
                </c:pt>
                <c:pt idx="1072">
                  <c:v>71.869542499979332</c:v>
                </c:pt>
                <c:pt idx="1073">
                  <c:v>71.936210277809039</c:v>
                </c:pt>
                <c:pt idx="1074">
                  <c:v>72.002878611154031</c:v>
                </c:pt>
                <c:pt idx="1075">
                  <c:v>72.069546388917502</c:v>
                </c:pt>
                <c:pt idx="1076">
                  <c:v>72.136214444504844</c:v>
                </c:pt>
                <c:pt idx="1077">
                  <c:v>72.202910833358771</c:v>
                </c:pt>
                <c:pt idx="1078">
                  <c:v>72.269578611188464</c:v>
                </c:pt>
                <c:pt idx="1079">
                  <c:v>72.336218888892063</c:v>
                </c:pt>
                <c:pt idx="1080">
                  <c:v>72.402886944479405</c:v>
                </c:pt>
                <c:pt idx="1081">
                  <c:v>72.469583055575683</c:v>
                </c:pt>
                <c:pt idx="1082">
                  <c:v>72.53625111116304</c:v>
                </c:pt>
                <c:pt idx="1083">
                  <c:v>72.602891111108988</c:v>
                </c:pt>
                <c:pt idx="1084">
                  <c:v>72.669587222271502</c:v>
                </c:pt>
                <c:pt idx="1085">
                  <c:v>72.736227222283688</c:v>
                </c:pt>
                <c:pt idx="1086">
                  <c:v>72.802895277804794</c:v>
                </c:pt>
                <c:pt idx="1087">
                  <c:v>72.869563888907436</c:v>
                </c:pt>
                <c:pt idx="1088">
                  <c:v>72.936231666737129</c:v>
                </c:pt>
                <c:pt idx="1089">
                  <c:v>73.002899722258249</c:v>
                </c:pt>
                <c:pt idx="1090">
                  <c:v>73.069567777779369</c:v>
                </c:pt>
                <c:pt idx="1091">
                  <c:v>73.136235833366712</c:v>
                </c:pt>
                <c:pt idx="1092">
                  <c:v>73.202903888887832</c:v>
                </c:pt>
                <c:pt idx="1093">
                  <c:v>73.269571944475175</c:v>
                </c:pt>
                <c:pt idx="1094">
                  <c:v>73.336239999996295</c:v>
                </c:pt>
                <c:pt idx="1095">
                  <c:v>73.402908333341287</c:v>
                </c:pt>
                <c:pt idx="1096">
                  <c:v>73.46957611117098</c:v>
                </c:pt>
                <c:pt idx="1097">
                  <c:v>73.536244444449736</c:v>
                </c:pt>
                <c:pt idx="1098">
                  <c:v>73.602912500037093</c:v>
                </c:pt>
                <c:pt idx="1099">
                  <c:v>73.669608333309498</c:v>
                </c:pt>
                <c:pt idx="1100">
                  <c:v>73.736276944478348</c:v>
                </c:pt>
                <c:pt idx="1101">
                  <c:v>73.802916666666661</c:v>
                </c:pt>
                <c:pt idx="1102">
                  <c:v>73.869584722254018</c:v>
                </c:pt>
                <c:pt idx="1103">
                  <c:v>73.936253055598996</c:v>
                </c:pt>
                <c:pt idx="1104">
                  <c:v>74.002920833362467</c:v>
                </c:pt>
                <c:pt idx="1105">
                  <c:v>74.069616944458744</c:v>
                </c:pt>
                <c:pt idx="1106">
                  <c:v>74.136284722222229</c:v>
                </c:pt>
                <c:pt idx="1107">
                  <c:v>74.202953055633444</c:v>
                </c:pt>
                <c:pt idx="1108">
                  <c:v>74.269621388912199</c:v>
                </c:pt>
                <c:pt idx="1109">
                  <c:v>74.336288888918034</c:v>
                </c:pt>
                <c:pt idx="1110">
                  <c:v>74.402929722269377</c:v>
                </c:pt>
                <c:pt idx="1111">
                  <c:v>74.469625555608005</c:v>
                </c:pt>
                <c:pt idx="1112">
                  <c:v>74.536293333371475</c:v>
                </c:pt>
                <c:pt idx="1113">
                  <c:v>74.60293361114131</c:v>
                </c:pt>
                <c:pt idx="1114">
                  <c:v>74.66960166666243</c:v>
                </c:pt>
                <c:pt idx="1115">
                  <c:v>74.73629777782493</c:v>
                </c:pt>
                <c:pt idx="1116">
                  <c:v>74.80296583334605</c:v>
                </c:pt>
                <c:pt idx="1117">
                  <c:v>74.869633611109521</c:v>
                </c:pt>
                <c:pt idx="1118">
                  <c:v>74.936274166703228</c:v>
                </c:pt>
                <c:pt idx="1119">
                  <c:v>75.002970000041856</c:v>
                </c:pt>
                <c:pt idx="1120">
                  <c:v>75.069638055562976</c:v>
                </c:pt>
                <c:pt idx="1121">
                  <c:v>75.136278611156669</c:v>
                </c:pt>
                <c:pt idx="1122">
                  <c:v>75.202946388920154</c:v>
                </c:pt>
                <c:pt idx="1123">
                  <c:v>75.269642222258781</c:v>
                </c:pt>
                <c:pt idx="1124">
                  <c:v>75.336282777852489</c:v>
                </c:pt>
                <c:pt idx="1125">
                  <c:v>75.402950555549722</c:v>
                </c:pt>
                <c:pt idx="1126">
                  <c:v>75.469618888894715</c:v>
                </c:pt>
                <c:pt idx="1127">
                  <c:v>75.536286666724422</c:v>
                </c:pt>
                <c:pt idx="1128">
                  <c:v>75.602982777820699</c:v>
                </c:pt>
                <c:pt idx="1129">
                  <c:v>75.669650833408042</c:v>
                </c:pt>
                <c:pt idx="1130">
                  <c:v>75.736290833353991</c:v>
                </c:pt>
                <c:pt idx="1131">
                  <c:v>75.802959166698983</c:v>
                </c:pt>
                <c:pt idx="1132">
                  <c:v>75.869627500043975</c:v>
                </c:pt>
                <c:pt idx="1133">
                  <c:v>75.936323333382603</c:v>
                </c:pt>
                <c:pt idx="1134">
                  <c:v>76.002991388903723</c:v>
                </c:pt>
                <c:pt idx="1135">
                  <c:v>76.069631666739781</c:v>
                </c:pt>
                <c:pt idx="1136">
                  <c:v>76.136327500078409</c:v>
                </c:pt>
                <c:pt idx="1137">
                  <c:v>76.202967777782021</c:v>
                </c:pt>
                <c:pt idx="1138">
                  <c:v>76.269663611120649</c:v>
                </c:pt>
                <c:pt idx="1139">
                  <c:v>76.336303888890484</c:v>
                </c:pt>
                <c:pt idx="1140">
                  <c:v>76.403000000052984</c:v>
                </c:pt>
                <c:pt idx="1141">
                  <c:v>76.469667777816454</c:v>
                </c:pt>
                <c:pt idx="1142">
                  <c:v>76.536335833337574</c:v>
                </c:pt>
                <c:pt idx="1143">
                  <c:v>76.653005555603244</c:v>
                </c:pt>
                <c:pt idx="1144">
                  <c:v>76.719673333366714</c:v>
                </c:pt>
                <c:pt idx="1145">
                  <c:v>76.786341388887834</c:v>
                </c:pt>
                <c:pt idx="1146">
                  <c:v>76.853009722299049</c:v>
                </c:pt>
                <c:pt idx="1147">
                  <c:v>76.919650000002648</c:v>
                </c:pt>
                <c:pt idx="1148">
                  <c:v>76.98634555558364</c:v>
                </c:pt>
                <c:pt idx="1149">
                  <c:v>77.053013888928632</c:v>
                </c:pt>
                <c:pt idx="1150">
                  <c:v>77.119681944515975</c:v>
                </c:pt>
                <c:pt idx="1151">
                  <c:v>77.186349722279445</c:v>
                </c:pt>
                <c:pt idx="1152">
                  <c:v>77.253017777800565</c:v>
                </c:pt>
                <c:pt idx="1153">
                  <c:v>77.319658333394258</c:v>
                </c:pt>
                <c:pt idx="1154">
                  <c:v>77.386326388915379</c:v>
                </c:pt>
                <c:pt idx="1155">
                  <c:v>77.452994722260371</c:v>
                </c:pt>
                <c:pt idx="1156">
                  <c:v>77.519690277775126</c:v>
                </c:pt>
                <c:pt idx="1157">
                  <c:v>77.586330833368834</c:v>
                </c:pt>
                <c:pt idx="1158">
                  <c:v>77.653026666707461</c:v>
                </c:pt>
                <c:pt idx="1159">
                  <c:v>77.719666944477297</c:v>
                </c:pt>
                <c:pt idx="1160">
                  <c:v>77.786334999998417</c:v>
                </c:pt>
                <c:pt idx="1161">
                  <c:v>77.853003055585759</c:v>
                </c:pt>
                <c:pt idx="1162">
                  <c:v>77.919671111173102</c:v>
                </c:pt>
                <c:pt idx="1163">
                  <c:v>77.986339166694222</c:v>
                </c:pt>
                <c:pt idx="1164">
                  <c:v>78.053007222281565</c:v>
                </c:pt>
                <c:pt idx="1165">
                  <c:v>78.11967555556032</c:v>
                </c:pt>
                <c:pt idx="1166">
                  <c:v>78.186343611147663</c:v>
                </c:pt>
                <c:pt idx="1167">
                  <c:v>78.253011388911148</c:v>
                </c:pt>
                <c:pt idx="1168">
                  <c:v>78.319679722256126</c:v>
                </c:pt>
                <c:pt idx="1169">
                  <c:v>78.386347777777246</c:v>
                </c:pt>
                <c:pt idx="1170">
                  <c:v>78.453015833364589</c:v>
                </c:pt>
                <c:pt idx="1171">
                  <c:v>78.519683888885709</c:v>
                </c:pt>
                <c:pt idx="1172">
                  <c:v>78.586352222230701</c:v>
                </c:pt>
                <c:pt idx="1173">
                  <c:v>78.653020000060394</c:v>
                </c:pt>
                <c:pt idx="1174">
                  <c:v>78.719688055581514</c:v>
                </c:pt>
                <c:pt idx="1175">
                  <c:v>78.786356388926507</c:v>
                </c:pt>
                <c:pt idx="1176">
                  <c:v>78.853024444447627</c:v>
                </c:pt>
                <c:pt idx="1177">
                  <c:v>78.919692500034969</c:v>
                </c:pt>
                <c:pt idx="1178">
                  <c:v>78.986360555622312</c:v>
                </c:pt>
                <c:pt idx="1179">
                  <c:v>79.053028611143432</c:v>
                </c:pt>
                <c:pt idx="1180">
                  <c:v>79.119696944488425</c:v>
                </c:pt>
                <c:pt idx="1181">
                  <c:v>79.18639277776083</c:v>
                </c:pt>
                <c:pt idx="1182">
                  <c:v>79.253033055596887</c:v>
                </c:pt>
                <c:pt idx="1183">
                  <c:v>79.319728888935515</c:v>
                </c:pt>
                <c:pt idx="1184">
                  <c:v>79.38636916670535</c:v>
                </c:pt>
                <c:pt idx="1185">
                  <c:v>79.453037222226456</c:v>
                </c:pt>
                <c:pt idx="1186">
                  <c:v>79.519733611146606</c:v>
                </c:pt>
                <c:pt idx="1187">
                  <c:v>79.586373611092569</c:v>
                </c:pt>
                <c:pt idx="1188">
                  <c:v>79.653041666679911</c:v>
                </c:pt>
                <c:pt idx="1189">
                  <c:v>79.719709444509618</c:v>
                </c:pt>
                <c:pt idx="1190">
                  <c:v>79.786405555605882</c:v>
                </c:pt>
                <c:pt idx="1191">
                  <c:v>79.853045833375717</c:v>
                </c:pt>
                <c:pt idx="1192">
                  <c:v>79.919713888963059</c:v>
                </c:pt>
                <c:pt idx="1193">
                  <c:v>79.986381944484179</c:v>
                </c:pt>
                <c:pt idx="1194">
                  <c:v>80.0530500000053</c:v>
                </c:pt>
                <c:pt idx="1195">
                  <c:v>80.119718055592642</c:v>
                </c:pt>
                <c:pt idx="1196">
                  <c:v>80.18641416668892</c:v>
                </c:pt>
                <c:pt idx="1197">
                  <c:v>80.253082222276262</c:v>
                </c:pt>
                <c:pt idx="1198">
                  <c:v>80.319722499979861</c:v>
                </c:pt>
                <c:pt idx="1199">
                  <c:v>80.386390277809568</c:v>
                </c:pt>
                <c:pt idx="1200">
                  <c:v>80.45305833339691</c:v>
                </c:pt>
                <c:pt idx="1201">
                  <c:v>80.519726388918031</c:v>
                </c:pt>
                <c:pt idx="1202">
                  <c:v>80.586394444505373</c:v>
                </c:pt>
                <c:pt idx="1203">
                  <c:v>80.653062500026493</c:v>
                </c:pt>
                <c:pt idx="1204">
                  <c:v>80.719730555547613</c:v>
                </c:pt>
                <c:pt idx="1205">
                  <c:v>80.786398611134956</c:v>
                </c:pt>
                <c:pt idx="1206">
                  <c:v>80.853066944479949</c:v>
                </c:pt>
                <c:pt idx="1207">
                  <c:v>80.919734722243419</c:v>
                </c:pt>
                <c:pt idx="1208">
                  <c:v>80.986403055588411</c:v>
                </c:pt>
                <c:pt idx="1209">
                  <c:v>81.053071111109517</c:v>
                </c:pt>
                <c:pt idx="1210">
                  <c:v>81.119738888939224</c:v>
                </c:pt>
                <c:pt idx="1211">
                  <c:v>81.186406944460344</c:v>
                </c:pt>
                <c:pt idx="1212">
                  <c:v>81.25307499998145</c:v>
                </c:pt>
                <c:pt idx="1213">
                  <c:v>81.31974305563503</c:v>
                </c:pt>
                <c:pt idx="1214">
                  <c:v>81.386411388913785</c:v>
                </c:pt>
                <c:pt idx="1215">
                  <c:v>81.45307916667727</c:v>
                </c:pt>
                <c:pt idx="1216">
                  <c:v>81.519747500022248</c:v>
                </c:pt>
                <c:pt idx="1217">
                  <c:v>81.586415277851955</c:v>
                </c:pt>
                <c:pt idx="1218">
                  <c:v>81.653083333373075</c:v>
                </c:pt>
                <c:pt idx="1219">
                  <c:v>81.719751388894181</c:v>
                </c:pt>
                <c:pt idx="1220">
                  <c:v>81.786419722239174</c:v>
                </c:pt>
                <c:pt idx="1221">
                  <c:v>81.853087777826516</c:v>
                </c:pt>
                <c:pt idx="1222">
                  <c:v>81.919755555589987</c:v>
                </c:pt>
                <c:pt idx="1223">
                  <c:v>81.986423888868757</c:v>
                </c:pt>
                <c:pt idx="1224">
                  <c:v>82.05309166669845</c:v>
                </c:pt>
                <c:pt idx="1225">
                  <c:v>82.119760000043442</c:v>
                </c:pt>
                <c:pt idx="1226">
                  <c:v>82.186427777806912</c:v>
                </c:pt>
                <c:pt idx="1227">
                  <c:v>82.253096111151905</c:v>
                </c:pt>
                <c:pt idx="1228">
                  <c:v>82.319764166739247</c:v>
                </c:pt>
                <c:pt idx="1229">
                  <c:v>82.386431944502718</c:v>
                </c:pt>
                <c:pt idx="1230">
                  <c:v>82.45310055560536</c:v>
                </c:pt>
                <c:pt idx="1231">
                  <c:v>82.519768333302608</c:v>
                </c:pt>
                <c:pt idx="1232">
                  <c:v>82.586436388956173</c:v>
                </c:pt>
                <c:pt idx="1233">
                  <c:v>82.653104722234943</c:v>
                </c:pt>
                <c:pt idx="1234">
                  <c:v>82.719772499998413</c:v>
                </c:pt>
                <c:pt idx="1235">
                  <c:v>82.786440555651978</c:v>
                </c:pt>
                <c:pt idx="1236">
                  <c:v>82.853108611173099</c:v>
                </c:pt>
                <c:pt idx="1237">
                  <c:v>82.919804444445504</c:v>
                </c:pt>
                <c:pt idx="1238">
                  <c:v>82.986445000039211</c:v>
                </c:pt>
                <c:pt idx="1239">
                  <c:v>83.053140277796317</c:v>
                </c:pt>
                <c:pt idx="1240">
                  <c:v>83.119780833390024</c:v>
                </c:pt>
                <c:pt idx="1241">
                  <c:v>83.18644916666878</c:v>
                </c:pt>
                <c:pt idx="1242">
                  <c:v>83.2531172221899</c:v>
                </c:pt>
                <c:pt idx="1243">
                  <c:v>83.319785277843479</c:v>
                </c:pt>
                <c:pt idx="1244">
                  <c:v>83.386453333364599</c:v>
                </c:pt>
                <c:pt idx="1245">
                  <c:v>83.453121388885705</c:v>
                </c:pt>
                <c:pt idx="1246">
                  <c:v>83.519789444539285</c:v>
                </c:pt>
                <c:pt idx="1247">
                  <c:v>83.586485833326975</c:v>
                </c:pt>
                <c:pt idx="1248">
                  <c:v>83.653125833339161</c:v>
                </c:pt>
                <c:pt idx="1249">
                  <c:v>83.719793611102631</c:v>
                </c:pt>
                <c:pt idx="1250">
                  <c:v>83.786461944513846</c:v>
                </c:pt>
                <c:pt idx="1251">
                  <c:v>83.85312972227733</c:v>
                </c:pt>
                <c:pt idx="1252">
                  <c:v>83.919798055556086</c:v>
                </c:pt>
                <c:pt idx="1253">
                  <c:v>83.986466388967301</c:v>
                </c:pt>
                <c:pt idx="1254">
                  <c:v>84.053134166730771</c:v>
                </c:pt>
                <c:pt idx="1255">
                  <c:v>84.119802222251892</c:v>
                </c:pt>
                <c:pt idx="1256">
                  <c:v>84.186470555530647</c:v>
                </c:pt>
                <c:pt idx="1257">
                  <c:v>84.253138333426577</c:v>
                </c:pt>
                <c:pt idx="1258">
                  <c:v>84.319834444456632</c:v>
                </c:pt>
                <c:pt idx="1259">
                  <c:v>84.386474444468817</c:v>
                </c:pt>
                <c:pt idx="1260">
                  <c:v>84.45314277781381</c:v>
                </c:pt>
                <c:pt idx="1261">
                  <c:v>84.519810833401152</c:v>
                </c:pt>
                <c:pt idx="1262">
                  <c:v>84.586478611164623</c:v>
                </c:pt>
                <c:pt idx="1263">
                  <c:v>84.653146944443378</c:v>
                </c:pt>
                <c:pt idx="1264">
                  <c:v>84.719814999964498</c:v>
                </c:pt>
                <c:pt idx="1265">
                  <c:v>84.786483055618078</c:v>
                </c:pt>
                <c:pt idx="1266">
                  <c:v>84.853151388896833</c:v>
                </c:pt>
                <c:pt idx="1267">
                  <c:v>84.919819166660304</c:v>
                </c:pt>
                <c:pt idx="1268">
                  <c:v>84.986487500071519</c:v>
                </c:pt>
                <c:pt idx="1269">
                  <c:v>85.053155555592639</c:v>
                </c:pt>
                <c:pt idx="1270">
                  <c:v>85.169824722210564</c:v>
                </c:pt>
                <c:pt idx="1271">
                  <c:v>85.236492500040271</c:v>
                </c:pt>
                <c:pt idx="1272">
                  <c:v>85.303160555627613</c:v>
                </c:pt>
                <c:pt idx="1273">
                  <c:v>85.369828888906369</c:v>
                </c:pt>
                <c:pt idx="1274">
                  <c:v>85.436496944427489</c:v>
                </c:pt>
                <c:pt idx="1275">
                  <c:v>85.503193055589989</c:v>
                </c:pt>
                <c:pt idx="1276">
                  <c:v>85.569833055602174</c:v>
                </c:pt>
                <c:pt idx="1277">
                  <c:v>85.636501111123295</c:v>
                </c:pt>
                <c:pt idx="1278">
                  <c:v>85.70316944453451</c:v>
                </c:pt>
                <c:pt idx="1279">
                  <c:v>85.769865000049279</c:v>
                </c:pt>
                <c:pt idx="1280">
                  <c:v>85.83650555557675</c:v>
                </c:pt>
                <c:pt idx="1281">
                  <c:v>85.903201666673027</c:v>
                </c:pt>
                <c:pt idx="1282">
                  <c:v>85.96986944450272</c:v>
                </c:pt>
                <c:pt idx="1283">
                  <c:v>86.03653777778149</c:v>
                </c:pt>
                <c:pt idx="1284">
                  <c:v>86.103205555611183</c:v>
                </c:pt>
                <c:pt idx="1285">
                  <c:v>86.169874166713825</c:v>
                </c:pt>
                <c:pt idx="1286">
                  <c:v>86.236542222234931</c:v>
                </c:pt>
                <c:pt idx="1287">
                  <c:v>86.303209722240766</c:v>
                </c:pt>
                <c:pt idx="1288">
                  <c:v>86.369878055585758</c:v>
                </c:pt>
                <c:pt idx="1289">
                  <c:v>86.436546111106878</c:v>
                </c:pt>
                <c:pt idx="1290">
                  <c:v>86.503214166694221</c:v>
                </c:pt>
                <c:pt idx="1291">
                  <c:v>86.569854444464042</c:v>
                </c:pt>
                <c:pt idx="1292">
                  <c:v>86.636522499985162</c:v>
                </c:pt>
                <c:pt idx="1293">
                  <c:v>86.703218333390026</c:v>
                </c:pt>
                <c:pt idx="1294">
                  <c:v>86.769858611159862</c:v>
                </c:pt>
                <c:pt idx="1295">
                  <c:v>86.836554722256125</c:v>
                </c:pt>
                <c:pt idx="1296">
                  <c:v>86.903223055601117</c:v>
                </c:pt>
                <c:pt idx="1297">
                  <c:v>86.969863333370952</c:v>
                </c:pt>
                <c:pt idx="1298">
                  <c:v>87.03655916670958</c:v>
                </c:pt>
                <c:pt idx="1299">
                  <c:v>87.10322694447305</c:v>
                </c:pt>
                <c:pt idx="1300">
                  <c:v>87.16989499999417</c:v>
                </c:pt>
                <c:pt idx="1301">
                  <c:v>87.236563333339163</c:v>
                </c:pt>
                <c:pt idx="1302">
                  <c:v>87.303203611108998</c:v>
                </c:pt>
                <c:pt idx="1303">
                  <c:v>87.369899166689976</c:v>
                </c:pt>
                <c:pt idx="1304">
                  <c:v>87.436567222277318</c:v>
                </c:pt>
                <c:pt idx="1305">
                  <c:v>87.503207777804803</c:v>
                </c:pt>
                <c:pt idx="1306">
                  <c:v>87.569875833325909</c:v>
                </c:pt>
                <c:pt idx="1307">
                  <c:v>87.636543888913266</c:v>
                </c:pt>
                <c:pt idx="1308">
                  <c:v>87.703212222258244</c:v>
                </c:pt>
                <c:pt idx="1309">
                  <c:v>87.769907777839236</c:v>
                </c:pt>
                <c:pt idx="1310">
                  <c:v>87.836576111184229</c:v>
                </c:pt>
                <c:pt idx="1311">
                  <c:v>87.903243888881477</c:v>
                </c:pt>
                <c:pt idx="1312">
                  <c:v>87.969912222226455</c:v>
                </c:pt>
                <c:pt idx="1313">
                  <c:v>88.036580277813812</c:v>
                </c:pt>
                <c:pt idx="1314">
                  <c:v>88.103248055577282</c:v>
                </c:pt>
                <c:pt idx="1315">
                  <c:v>88.169888611170975</c:v>
                </c:pt>
                <c:pt idx="1316">
                  <c:v>88.23658444444338</c:v>
                </c:pt>
                <c:pt idx="1317">
                  <c:v>88.303252500030723</c:v>
                </c:pt>
                <c:pt idx="1318">
                  <c:v>88.369920833375716</c:v>
                </c:pt>
                <c:pt idx="1319">
                  <c:v>88.436588888896836</c:v>
                </c:pt>
                <c:pt idx="1320">
                  <c:v>88.503256944484178</c:v>
                </c:pt>
                <c:pt idx="1321">
                  <c:v>88.569925277829171</c:v>
                </c:pt>
                <c:pt idx="1322">
                  <c:v>88.636565277841356</c:v>
                </c:pt>
                <c:pt idx="1323">
                  <c:v>88.703261111113761</c:v>
                </c:pt>
                <c:pt idx="1324">
                  <c:v>88.769929444524976</c:v>
                </c:pt>
                <c:pt idx="1325">
                  <c:v>88.836597222222224</c:v>
                </c:pt>
                <c:pt idx="1326">
                  <c:v>88.903237500058282</c:v>
                </c:pt>
                <c:pt idx="1327">
                  <c:v>88.969933055573037</c:v>
                </c:pt>
                <c:pt idx="1328">
                  <c:v>89.036601388918029</c:v>
                </c:pt>
                <c:pt idx="1329">
                  <c:v>89.103241944511737</c:v>
                </c:pt>
                <c:pt idx="1330">
                  <c:v>89.169909722275207</c:v>
                </c:pt>
                <c:pt idx="1331">
                  <c:v>89.23660611112912</c:v>
                </c:pt>
                <c:pt idx="1332">
                  <c:v>89.303246111075083</c:v>
                </c:pt>
                <c:pt idx="1333">
                  <c:v>89.369941944479947</c:v>
                </c:pt>
                <c:pt idx="1334">
                  <c:v>89.436610277758703</c:v>
                </c:pt>
                <c:pt idx="1335">
                  <c:v>89.503250277770888</c:v>
                </c:pt>
                <c:pt idx="1336">
                  <c:v>89.569918333424468</c:v>
                </c:pt>
                <c:pt idx="1337">
                  <c:v>89.636614166696873</c:v>
                </c:pt>
                <c:pt idx="1338">
                  <c:v>89.703254444466694</c:v>
                </c:pt>
                <c:pt idx="1339">
                  <c:v>89.769922777811686</c:v>
                </c:pt>
                <c:pt idx="1340">
                  <c:v>89.836591111156679</c:v>
                </c:pt>
                <c:pt idx="1341">
                  <c:v>89.903258888920149</c:v>
                </c:pt>
                <c:pt idx="1342">
                  <c:v>89.969926944441269</c:v>
                </c:pt>
                <c:pt idx="1343">
                  <c:v>90.036595277852484</c:v>
                </c:pt>
                <c:pt idx="1344">
                  <c:v>90.103291111124889</c:v>
                </c:pt>
                <c:pt idx="1345">
                  <c:v>90.16993138889471</c:v>
                </c:pt>
                <c:pt idx="1346">
                  <c:v>90.236599166658195</c:v>
                </c:pt>
                <c:pt idx="1347">
                  <c:v>90.303295277820695</c:v>
                </c:pt>
                <c:pt idx="1348">
                  <c:v>90.36993527783288</c:v>
                </c:pt>
                <c:pt idx="1349">
                  <c:v>90.436603333354</c:v>
                </c:pt>
                <c:pt idx="1350">
                  <c:v>90.503271666698993</c:v>
                </c:pt>
                <c:pt idx="1351">
                  <c:v>90.569939722286335</c:v>
                </c:pt>
                <c:pt idx="1352">
                  <c:v>90.636607777807441</c:v>
                </c:pt>
                <c:pt idx="1353">
                  <c:v>90.703276111152434</c:v>
                </c:pt>
                <c:pt idx="1354">
                  <c:v>90.769944166739776</c:v>
                </c:pt>
                <c:pt idx="1355">
                  <c:v>90.836640277769831</c:v>
                </c:pt>
                <c:pt idx="1356">
                  <c:v>90.903280000024367</c:v>
                </c:pt>
                <c:pt idx="1357">
                  <c:v>90.969948055545487</c:v>
                </c:pt>
                <c:pt idx="1358">
                  <c:v>91.036616111199066</c:v>
                </c:pt>
                <c:pt idx="1359">
                  <c:v>91.103284166720172</c:v>
                </c:pt>
                <c:pt idx="1360">
                  <c:v>91.169980000058814</c:v>
                </c:pt>
                <c:pt idx="1361">
                  <c:v>91.23664833333757</c:v>
                </c:pt>
                <c:pt idx="1362">
                  <c:v>91.303288611173627</c:v>
                </c:pt>
                <c:pt idx="1363">
                  <c:v>91.369956944452397</c:v>
                </c:pt>
                <c:pt idx="1364">
                  <c:v>91.436652777791025</c:v>
                </c:pt>
                <c:pt idx="1365">
                  <c:v>91.503320833378368</c:v>
                </c:pt>
                <c:pt idx="1366">
                  <c:v>91.569988611141838</c:v>
                </c:pt>
                <c:pt idx="1367">
                  <c:v>91.636628888911673</c:v>
                </c:pt>
                <c:pt idx="1368">
                  <c:v>91.703325000074173</c:v>
                </c:pt>
                <c:pt idx="1369">
                  <c:v>91.769992777771421</c:v>
                </c:pt>
                <c:pt idx="1370">
                  <c:v>91.836660833358764</c:v>
                </c:pt>
                <c:pt idx="1371">
                  <c:v>91.903328888946106</c:v>
                </c:pt>
                <c:pt idx="1372">
                  <c:v>91.969996944467226</c:v>
                </c:pt>
                <c:pt idx="1373">
                  <c:v>92.036665277812219</c:v>
                </c:pt>
                <c:pt idx="1374">
                  <c:v>92.103333333333339</c:v>
                </c:pt>
                <c:pt idx="1375">
                  <c:v>92.170001388920682</c:v>
                </c:pt>
                <c:pt idx="1376">
                  <c:v>92.236669444508024</c:v>
                </c:pt>
                <c:pt idx="1377">
                  <c:v>92.303337500029144</c:v>
                </c:pt>
                <c:pt idx="1378">
                  <c:v>92.370005555616487</c:v>
                </c:pt>
                <c:pt idx="1379">
                  <c:v>92.436673611137607</c:v>
                </c:pt>
                <c:pt idx="1380">
                  <c:v>92.503619444436495</c:v>
                </c:pt>
                <c:pt idx="1381">
                  <c:v>92.570537500050335</c:v>
                </c:pt>
                <c:pt idx="1382">
                  <c:v>92.637205555571455</c:v>
                </c:pt>
                <c:pt idx="1383">
                  <c:v>92.70387388898267</c:v>
                </c:pt>
                <c:pt idx="1384">
                  <c:v>92.770569444497426</c:v>
                </c:pt>
                <c:pt idx="1385">
                  <c:v>92.837210277782546</c:v>
                </c:pt>
                <c:pt idx="1386">
                  <c:v>92.903877777788381</c:v>
                </c:pt>
                <c:pt idx="1387">
                  <c:v>92.970546111133359</c:v>
                </c:pt>
                <c:pt idx="1388">
                  <c:v>93.037241944472001</c:v>
                </c:pt>
                <c:pt idx="1389">
                  <c:v>93.103910000059344</c:v>
                </c:pt>
                <c:pt idx="1390">
                  <c:v>93.170578333404336</c:v>
                </c:pt>
                <c:pt idx="1391">
                  <c:v>93.237246388925442</c:v>
                </c:pt>
                <c:pt idx="1392">
                  <c:v>93.303913888931277</c:v>
                </c:pt>
                <c:pt idx="1393">
                  <c:v>93.370582222276269</c:v>
                </c:pt>
                <c:pt idx="1394">
                  <c:v>93.437250277797375</c:v>
                </c:pt>
                <c:pt idx="1395">
                  <c:v>93.503890833391083</c:v>
                </c:pt>
                <c:pt idx="1396">
                  <c:v>93.570558888912203</c:v>
                </c:pt>
                <c:pt idx="1397">
                  <c:v>93.68722805559635</c:v>
                </c:pt>
                <c:pt idx="1398">
                  <c:v>93.75389583335982</c:v>
                </c:pt>
                <c:pt idx="1399">
                  <c:v>93.820564166704813</c:v>
                </c:pt>
                <c:pt idx="1400">
                  <c:v>93.887259722285805</c:v>
                </c:pt>
                <c:pt idx="1401">
                  <c:v>93.95392805556456</c:v>
                </c:pt>
                <c:pt idx="1402">
                  <c:v>94.020568611158268</c:v>
                </c:pt>
                <c:pt idx="1403">
                  <c:v>94.087264166739246</c:v>
                </c:pt>
                <c:pt idx="1404">
                  <c:v>94.153904444442858</c:v>
                </c:pt>
                <c:pt idx="1405">
                  <c:v>94.220572500030201</c:v>
                </c:pt>
                <c:pt idx="1406">
                  <c:v>94.287240555617544</c:v>
                </c:pt>
                <c:pt idx="1407">
                  <c:v>94.353908611138664</c:v>
                </c:pt>
                <c:pt idx="1408">
                  <c:v>94.420576666726006</c:v>
                </c:pt>
                <c:pt idx="1409">
                  <c:v>94.487244722247127</c:v>
                </c:pt>
                <c:pt idx="1410">
                  <c:v>94.553912777768247</c:v>
                </c:pt>
                <c:pt idx="1411">
                  <c:v>94.620608611173097</c:v>
                </c:pt>
                <c:pt idx="1412">
                  <c:v>94.687249166700582</c:v>
                </c:pt>
                <c:pt idx="1413">
                  <c:v>94.753944722215337</c:v>
                </c:pt>
                <c:pt idx="1414">
                  <c:v>94.82058527780903</c:v>
                </c:pt>
                <c:pt idx="1415">
                  <c:v>94.887253055572515</c:v>
                </c:pt>
                <c:pt idx="1416">
                  <c:v>94.953921388917493</c:v>
                </c:pt>
                <c:pt idx="1417">
                  <c:v>95.020589722262486</c:v>
                </c:pt>
                <c:pt idx="1418">
                  <c:v>95.087257500025956</c:v>
                </c:pt>
                <c:pt idx="1419">
                  <c:v>95.153925555613313</c:v>
                </c:pt>
                <c:pt idx="1420">
                  <c:v>95.220593333376783</c:v>
                </c:pt>
                <c:pt idx="1421">
                  <c:v>95.287289444539283</c:v>
                </c:pt>
                <c:pt idx="1422">
                  <c:v>95.353958333399561</c:v>
                </c:pt>
                <c:pt idx="1423">
                  <c:v>95.420597777830224</c:v>
                </c:pt>
                <c:pt idx="1424">
                  <c:v>95.487293888926501</c:v>
                </c:pt>
                <c:pt idx="1425">
                  <c:v>95.553933888938687</c:v>
                </c:pt>
                <c:pt idx="1426">
                  <c:v>95.620601944459807</c:v>
                </c:pt>
                <c:pt idx="1427">
                  <c:v>95.687270277804799</c:v>
                </c:pt>
                <c:pt idx="1428">
                  <c:v>95.753938333392142</c:v>
                </c:pt>
                <c:pt idx="1429">
                  <c:v>95.820606388913262</c:v>
                </c:pt>
                <c:pt idx="1430">
                  <c:v>95.88730250000954</c:v>
                </c:pt>
                <c:pt idx="1431">
                  <c:v>95.953942500021725</c:v>
                </c:pt>
                <c:pt idx="1432">
                  <c:v>96.020638333426575</c:v>
                </c:pt>
                <c:pt idx="1433">
                  <c:v>96.087278611130188</c:v>
                </c:pt>
                <c:pt idx="1434">
                  <c:v>96.15394666671753</c:v>
                </c:pt>
                <c:pt idx="1435">
                  <c:v>96.220614722238651</c:v>
                </c:pt>
                <c:pt idx="1436">
                  <c:v>96.287282777825993</c:v>
                </c:pt>
                <c:pt idx="1437">
                  <c:v>96.353950833413336</c:v>
                </c:pt>
                <c:pt idx="1438">
                  <c:v>96.420619166692092</c:v>
                </c:pt>
                <c:pt idx="1439">
                  <c:v>96.487287222279448</c:v>
                </c:pt>
                <c:pt idx="1440">
                  <c:v>96.553954999976682</c:v>
                </c:pt>
                <c:pt idx="1441">
                  <c:v>96.620623333387911</c:v>
                </c:pt>
                <c:pt idx="1442">
                  <c:v>96.687291388909017</c:v>
                </c:pt>
                <c:pt idx="1443">
                  <c:v>96.753987500071531</c:v>
                </c:pt>
                <c:pt idx="1444">
                  <c:v>96.82062750001748</c:v>
                </c:pt>
                <c:pt idx="1445">
                  <c:v>96.887295555604823</c:v>
                </c:pt>
                <c:pt idx="1446">
                  <c:v>96.953963611125943</c:v>
                </c:pt>
                <c:pt idx="1447">
                  <c:v>97.020631666713285</c:v>
                </c:pt>
                <c:pt idx="1448">
                  <c:v>97.087299444410533</c:v>
                </c:pt>
                <c:pt idx="1449">
                  <c:v>97.153968055579398</c:v>
                </c:pt>
                <c:pt idx="1450">
                  <c:v>97.220636111166741</c:v>
                </c:pt>
                <c:pt idx="1451">
                  <c:v>97.287331666747733</c:v>
                </c:pt>
                <c:pt idx="1452">
                  <c:v>97.353972222275203</c:v>
                </c:pt>
                <c:pt idx="1453">
                  <c:v>97.420668055547608</c:v>
                </c:pt>
                <c:pt idx="1454">
                  <c:v>97.487308333317443</c:v>
                </c:pt>
                <c:pt idx="1455">
                  <c:v>97.553976388904786</c:v>
                </c:pt>
                <c:pt idx="1456">
                  <c:v>97.620644444492129</c:v>
                </c:pt>
                <c:pt idx="1457">
                  <c:v>97.687312500013249</c:v>
                </c:pt>
                <c:pt idx="1458">
                  <c:v>97.753980833358241</c:v>
                </c:pt>
                <c:pt idx="1459">
                  <c:v>97.820648888945584</c:v>
                </c:pt>
                <c:pt idx="1460">
                  <c:v>97.887344722217989</c:v>
                </c:pt>
                <c:pt idx="1461">
                  <c:v>97.953985000054047</c:v>
                </c:pt>
                <c:pt idx="1462">
                  <c:v>98.020653055575153</c:v>
                </c:pt>
                <c:pt idx="1463">
                  <c:v>98.08732111116251</c:v>
                </c:pt>
                <c:pt idx="1464">
                  <c:v>98.154016944434915</c:v>
                </c:pt>
                <c:pt idx="1465">
                  <c:v>98.220657222204736</c:v>
                </c:pt>
                <c:pt idx="1466">
                  <c:v>98.287325277792078</c:v>
                </c:pt>
                <c:pt idx="1467">
                  <c:v>98.353993333379421</c:v>
                </c:pt>
                <c:pt idx="1468">
                  <c:v>98.420689722299571</c:v>
                </c:pt>
                <c:pt idx="1469">
                  <c:v>98.487357222239183</c:v>
                </c:pt>
                <c:pt idx="1470">
                  <c:v>98.553997500075241</c:v>
                </c:pt>
                <c:pt idx="1471">
                  <c:v>98.620665555596347</c:v>
                </c:pt>
                <c:pt idx="1472">
                  <c:v>98.687361944516496</c:v>
                </c:pt>
                <c:pt idx="1473">
                  <c:v>98.754029722279967</c:v>
                </c:pt>
                <c:pt idx="1474">
                  <c:v>98.820670000049802</c:v>
                </c:pt>
                <c:pt idx="1475">
                  <c:v>98.887338055570922</c:v>
                </c:pt>
                <c:pt idx="1476">
                  <c:v>98.954006111092042</c:v>
                </c:pt>
                <c:pt idx="1477">
                  <c:v>99.020674166745607</c:v>
                </c:pt>
                <c:pt idx="1478">
                  <c:v>99.087370277775662</c:v>
                </c:pt>
                <c:pt idx="1479">
                  <c:v>99.154010277787847</c:v>
                </c:pt>
                <c:pt idx="1480">
                  <c:v>99.22067861113284</c:v>
                </c:pt>
                <c:pt idx="1481">
                  <c:v>99.287346388962533</c:v>
                </c:pt>
                <c:pt idx="1482">
                  <c:v>99.354014722241303</c:v>
                </c:pt>
                <c:pt idx="1483">
                  <c:v>99.42071055557993</c:v>
                </c:pt>
                <c:pt idx="1484">
                  <c:v>99.487350833349751</c:v>
                </c:pt>
                <c:pt idx="1485">
                  <c:v>99.554018888937108</c:v>
                </c:pt>
                <c:pt idx="1486">
                  <c:v>99.620686944458214</c:v>
                </c:pt>
                <c:pt idx="1487">
                  <c:v>99.687354999979334</c:v>
                </c:pt>
                <c:pt idx="1488">
                  <c:v>99.754023333390549</c:v>
                </c:pt>
                <c:pt idx="1489">
                  <c:v>99.820691388911669</c:v>
                </c:pt>
                <c:pt idx="1490">
                  <c:v>99.887359166675139</c:v>
                </c:pt>
                <c:pt idx="1491">
                  <c:v>99.954027222262482</c:v>
                </c:pt>
                <c:pt idx="1492">
                  <c:v>100.02069555560747</c:v>
                </c:pt>
                <c:pt idx="1493">
                  <c:v>100.08736361112859</c:v>
                </c:pt>
                <c:pt idx="1494">
                  <c:v>100.15403194447359</c:v>
                </c:pt>
                <c:pt idx="1495">
                  <c:v>100.22069972223706</c:v>
                </c:pt>
                <c:pt idx="1496">
                  <c:v>100.28739583333333</c:v>
                </c:pt>
                <c:pt idx="1497">
                  <c:v>100.35403611116939</c:v>
                </c:pt>
                <c:pt idx="1498">
                  <c:v>100.42070388886664</c:v>
                </c:pt>
                <c:pt idx="1499">
                  <c:v>100.48737222227786</c:v>
                </c:pt>
                <c:pt idx="1500">
                  <c:v>100.55404027779898</c:v>
                </c:pt>
                <c:pt idx="1501">
                  <c:v>100.62070833332008</c:v>
                </c:pt>
                <c:pt idx="1502">
                  <c:v>100.68737638890744</c:v>
                </c:pt>
                <c:pt idx="1503">
                  <c:v>100.75404416673713</c:v>
                </c:pt>
                <c:pt idx="1504">
                  <c:v>100.82071277777354</c:v>
                </c:pt>
                <c:pt idx="1505">
                  <c:v>100.8874086111784</c:v>
                </c:pt>
                <c:pt idx="1506">
                  <c:v>100.95404861119059</c:v>
                </c:pt>
                <c:pt idx="1507">
                  <c:v>101.02071694446934</c:v>
                </c:pt>
                <c:pt idx="1508">
                  <c:v>101.08738500005668</c:v>
                </c:pt>
                <c:pt idx="1509">
                  <c:v>101.1540530555778</c:v>
                </c:pt>
                <c:pt idx="1510">
                  <c:v>101.2207213889228</c:v>
                </c:pt>
                <c:pt idx="1511">
                  <c:v>101.28738916668627</c:v>
                </c:pt>
                <c:pt idx="1512">
                  <c:v>101.35405694444974</c:v>
                </c:pt>
                <c:pt idx="1513">
                  <c:v>101.42072527779473</c:v>
                </c:pt>
                <c:pt idx="1514">
                  <c:v>101.48739305562444</c:v>
                </c:pt>
                <c:pt idx="1515">
                  <c:v>101.55406166666084</c:v>
                </c:pt>
                <c:pt idx="1516">
                  <c:v>101.62072944449054</c:v>
                </c:pt>
                <c:pt idx="1517">
                  <c:v>101.68739750007788</c:v>
                </c:pt>
                <c:pt idx="1518">
                  <c:v>101.75406583335665</c:v>
                </c:pt>
                <c:pt idx="1519">
                  <c:v>101.82073361112012</c:v>
                </c:pt>
                <c:pt idx="1520">
                  <c:v>101.88742972228262</c:v>
                </c:pt>
                <c:pt idx="1521">
                  <c:v>101.95407000005245</c:v>
                </c:pt>
                <c:pt idx="1522">
                  <c:v>102.02073805557357</c:v>
                </c:pt>
                <c:pt idx="1523">
                  <c:v>102.08740638891855</c:v>
                </c:pt>
                <c:pt idx="1524">
                  <c:v>102.20407527784506</c:v>
                </c:pt>
                <c:pt idx="1525">
                  <c:v>102.27074361112383</c:v>
                </c:pt>
                <c:pt idx="1526">
                  <c:v>102.33741166671118</c:v>
                </c:pt>
                <c:pt idx="1527">
                  <c:v>102.40407972229852</c:v>
                </c:pt>
                <c:pt idx="1528">
                  <c:v>102.47074750006199</c:v>
                </c:pt>
                <c:pt idx="1529">
                  <c:v>102.53741555558311</c:v>
                </c:pt>
                <c:pt idx="1530">
                  <c:v>102.60408361110423</c:v>
                </c:pt>
                <c:pt idx="1531">
                  <c:v>102.67075194451544</c:v>
                </c:pt>
                <c:pt idx="1532">
                  <c:v>102.73742000003655</c:v>
                </c:pt>
                <c:pt idx="1533">
                  <c:v>102.80408777780004</c:v>
                </c:pt>
                <c:pt idx="1534">
                  <c:v>102.87075583332114</c:v>
                </c:pt>
                <c:pt idx="1535">
                  <c:v>102.9374238889085</c:v>
                </c:pt>
                <c:pt idx="1536">
                  <c:v>103.00409222225348</c:v>
                </c:pt>
                <c:pt idx="1537">
                  <c:v>103.07076055559847</c:v>
                </c:pt>
                <c:pt idx="1538">
                  <c:v>103.13742833329572</c:v>
                </c:pt>
                <c:pt idx="1539">
                  <c:v>103.20409638894928</c:v>
                </c:pt>
                <c:pt idx="1540">
                  <c:v>103.27076472222805</c:v>
                </c:pt>
                <c:pt idx="1541">
                  <c:v>103.33743249999152</c:v>
                </c:pt>
                <c:pt idx="1542">
                  <c:v>103.40410083340274</c:v>
                </c:pt>
                <c:pt idx="1543">
                  <c:v>103.47076861116621</c:v>
                </c:pt>
                <c:pt idx="1544">
                  <c:v>103.53743694444498</c:v>
                </c:pt>
                <c:pt idx="1545">
                  <c:v>103.60410500003232</c:v>
                </c:pt>
                <c:pt idx="1546">
                  <c:v>103.67077277779579</c:v>
                </c:pt>
                <c:pt idx="1547">
                  <c:v>103.73744138889843</c:v>
                </c:pt>
                <c:pt idx="1548">
                  <c:v>103.8041091666619</c:v>
                </c:pt>
                <c:pt idx="1549">
                  <c:v>103.87077722218302</c:v>
                </c:pt>
                <c:pt idx="1550">
                  <c:v>103.93744555559424</c:v>
                </c:pt>
                <c:pt idx="1551">
                  <c:v>104.00411361111534</c:v>
                </c:pt>
                <c:pt idx="1552">
                  <c:v>104.07078166663646</c:v>
                </c:pt>
                <c:pt idx="1553">
                  <c:v>104.13744972229004</c:v>
                </c:pt>
                <c:pt idx="1554">
                  <c:v>104.20411777781116</c:v>
                </c:pt>
                <c:pt idx="1555">
                  <c:v>104.27078583333227</c:v>
                </c:pt>
                <c:pt idx="1556">
                  <c:v>104.33745361109574</c:v>
                </c:pt>
                <c:pt idx="1557">
                  <c:v>104.4041216666831</c:v>
                </c:pt>
                <c:pt idx="1558">
                  <c:v>104.47079027778572</c:v>
                </c:pt>
                <c:pt idx="1559">
                  <c:v>104.53745805554919</c:v>
                </c:pt>
                <c:pt idx="1560">
                  <c:v>104.60412611113654</c:v>
                </c:pt>
                <c:pt idx="1561">
                  <c:v>104.67079444448153</c:v>
                </c:pt>
                <c:pt idx="1562">
                  <c:v>104.737462222245</c:v>
                </c:pt>
                <c:pt idx="1563">
                  <c:v>104.80415861116515</c:v>
                </c:pt>
                <c:pt idx="1564">
                  <c:v>104.87079861117734</c:v>
                </c:pt>
                <c:pt idx="1565">
                  <c:v>104.93746666669846</c:v>
                </c:pt>
                <c:pt idx="1566">
                  <c:v>105.00413472221958</c:v>
                </c:pt>
                <c:pt idx="1567">
                  <c:v>105.07083111113973</c:v>
                </c:pt>
                <c:pt idx="1568">
                  <c:v>105.13747083339426</c:v>
                </c:pt>
                <c:pt idx="1569">
                  <c:v>105.20413888891538</c:v>
                </c:pt>
                <c:pt idx="1570">
                  <c:v>105.27080722226037</c:v>
                </c:pt>
                <c:pt idx="1571">
                  <c:v>105.337503055599</c:v>
                </c:pt>
                <c:pt idx="1572">
                  <c:v>105.40417083336247</c:v>
                </c:pt>
                <c:pt idx="1573">
                  <c:v>105.47083916670746</c:v>
                </c:pt>
                <c:pt idx="1574">
                  <c:v>105.53750750005246</c:v>
                </c:pt>
                <c:pt idx="1575">
                  <c:v>105.60414750006464</c:v>
                </c:pt>
                <c:pt idx="1576">
                  <c:v>105.67084361109468</c:v>
                </c:pt>
                <c:pt idx="1577">
                  <c:v>105.73751166674826</c:v>
                </c:pt>
                <c:pt idx="1578">
                  <c:v>105.80417944444551</c:v>
                </c:pt>
                <c:pt idx="1579">
                  <c:v>105.87081972228157</c:v>
                </c:pt>
                <c:pt idx="1580">
                  <c:v>105.93751555555397</c:v>
                </c:pt>
                <c:pt idx="1581">
                  <c:v>106.00418416672282</c:v>
                </c:pt>
                <c:pt idx="1582">
                  <c:v>106.07085194448631</c:v>
                </c:pt>
                <c:pt idx="1583">
                  <c:v>106.13751972224978</c:v>
                </c:pt>
                <c:pt idx="1584">
                  <c:v>106.20416027777725</c:v>
                </c:pt>
                <c:pt idx="1585">
                  <c:v>106.27082833329837</c:v>
                </c:pt>
                <c:pt idx="1586">
                  <c:v>106.33749666670958</c:v>
                </c:pt>
                <c:pt idx="1587">
                  <c:v>106.40419249998199</c:v>
                </c:pt>
                <c:pt idx="1588">
                  <c:v>106.47086027781168</c:v>
                </c:pt>
                <c:pt idx="1589">
                  <c:v>106.53750138892067</c:v>
                </c:pt>
                <c:pt idx="1590">
                  <c:v>106.60419611116251</c:v>
                </c:pt>
                <c:pt idx="1591">
                  <c:v>106.67083694444763</c:v>
                </c:pt>
                <c:pt idx="1592">
                  <c:v>106.73750500003497</c:v>
                </c:pt>
                <c:pt idx="1593">
                  <c:v>106.80417333337996</c:v>
                </c:pt>
                <c:pt idx="1594">
                  <c:v>106.87086888889472</c:v>
                </c:pt>
                <c:pt idx="1595">
                  <c:v>106.93750916666454</c:v>
                </c:pt>
                <c:pt idx="1596">
                  <c:v>107.0042050000694</c:v>
                </c:pt>
                <c:pt idx="1597">
                  <c:v>107.07084555559688</c:v>
                </c:pt>
                <c:pt idx="1598">
                  <c:v>107.13754111111164</c:v>
                </c:pt>
                <c:pt idx="1599">
                  <c:v>107.20420916669899</c:v>
                </c:pt>
                <c:pt idx="1600">
                  <c:v>107.2708497222927</c:v>
                </c:pt>
                <c:pt idx="1601">
                  <c:v>107.33754527780745</c:v>
                </c:pt>
                <c:pt idx="1602">
                  <c:v>107.40418583333492</c:v>
                </c:pt>
                <c:pt idx="1603">
                  <c:v>107.47085388892226</c:v>
                </c:pt>
                <c:pt idx="1604">
                  <c:v>107.53754972226091</c:v>
                </c:pt>
                <c:pt idx="1605">
                  <c:v>107.60419000003073</c:v>
                </c:pt>
                <c:pt idx="1606">
                  <c:v>107.67085805555185</c:v>
                </c:pt>
                <c:pt idx="1607">
                  <c:v>107.73752611107297</c:v>
                </c:pt>
                <c:pt idx="1608">
                  <c:v>107.80419444448418</c:v>
                </c:pt>
                <c:pt idx="1609">
                  <c:v>107.87089027775659</c:v>
                </c:pt>
                <c:pt idx="1610">
                  <c:v>107.93753083335029</c:v>
                </c:pt>
                <c:pt idx="1611">
                  <c:v>108.00422666668892</c:v>
                </c:pt>
                <c:pt idx="1612">
                  <c:v>108.07089416669474</c:v>
                </c:pt>
                <c:pt idx="1613">
                  <c:v>108.13756277786361</c:v>
                </c:pt>
                <c:pt idx="1614">
                  <c:v>108.20423111114238</c:v>
                </c:pt>
                <c:pt idx="1615">
                  <c:v>108.27089888890585</c:v>
                </c:pt>
                <c:pt idx="1616">
                  <c:v>108.33753916667567</c:v>
                </c:pt>
                <c:pt idx="1617">
                  <c:v>108.40420694443915</c:v>
                </c:pt>
                <c:pt idx="1618">
                  <c:v>108.47090333335929</c:v>
                </c:pt>
                <c:pt idx="1619">
                  <c:v>108.53757111112277</c:v>
                </c:pt>
                <c:pt idx="1620">
                  <c:v>108.60423916671012</c:v>
                </c:pt>
                <c:pt idx="1621">
                  <c:v>108.67090722229746</c:v>
                </c:pt>
                <c:pt idx="1622">
                  <c:v>108.73754777782493</c:v>
                </c:pt>
                <c:pt idx="1623">
                  <c:v>108.80424333333968</c:v>
                </c:pt>
                <c:pt idx="1624">
                  <c:v>108.87091166675091</c:v>
                </c:pt>
                <c:pt idx="1625">
                  <c:v>108.93757972227202</c:v>
                </c:pt>
                <c:pt idx="1626">
                  <c:v>109.0042475000355</c:v>
                </c:pt>
                <c:pt idx="1627">
                  <c:v>109.07091611120435</c:v>
                </c:pt>
                <c:pt idx="1628">
                  <c:v>109.1375838889016</c:v>
                </c:pt>
                <c:pt idx="1629">
                  <c:v>109.20425194448895</c:v>
                </c:pt>
                <c:pt idx="1630">
                  <c:v>109.27092000001007</c:v>
                </c:pt>
                <c:pt idx="1631">
                  <c:v>109.33758805559741</c:v>
                </c:pt>
                <c:pt idx="1632">
                  <c:v>109.4042563889424</c:v>
                </c:pt>
                <c:pt idx="1633">
                  <c:v>109.47092416670587</c:v>
                </c:pt>
                <c:pt idx="1634">
                  <c:v>109.53759222222699</c:v>
                </c:pt>
                <c:pt idx="1635">
                  <c:v>109.60426055563821</c:v>
                </c:pt>
                <c:pt idx="1636">
                  <c:v>109.67092888891698</c:v>
                </c:pt>
                <c:pt idx="1637">
                  <c:v>109.73759694443808</c:v>
                </c:pt>
                <c:pt idx="1638">
                  <c:v>109.8042652778493</c:v>
                </c:pt>
                <c:pt idx="1639">
                  <c:v>109.87093277778891</c:v>
                </c:pt>
                <c:pt idx="1640">
                  <c:v>109.93760083337625</c:v>
                </c:pt>
                <c:pt idx="1641">
                  <c:v>110.00426888889737</c:v>
                </c:pt>
                <c:pt idx="1642">
                  <c:v>110.07090916666719</c:v>
                </c:pt>
                <c:pt idx="1643">
                  <c:v>110.13760527782971</c:v>
                </c:pt>
                <c:pt idx="1644">
                  <c:v>110.20427305559318</c:v>
                </c:pt>
                <c:pt idx="1645">
                  <c:v>110.2709411111143</c:v>
                </c:pt>
                <c:pt idx="1646">
                  <c:v>110.33760944452551</c:v>
                </c:pt>
                <c:pt idx="1647">
                  <c:v>110.40427750004662</c:v>
                </c:pt>
                <c:pt idx="1648">
                  <c:v>110.4709452778101</c:v>
                </c:pt>
                <c:pt idx="1649">
                  <c:v>110.53758583333757</c:v>
                </c:pt>
                <c:pt idx="1650">
                  <c:v>110.60425388892492</c:v>
                </c:pt>
                <c:pt idx="1651">
                  <c:v>110.72095083336035</c:v>
                </c:pt>
                <c:pt idx="1652">
                  <c:v>110.7876188889477</c:v>
                </c:pt>
                <c:pt idx="1653">
                  <c:v>110.85428722229268</c:v>
                </c:pt>
                <c:pt idx="1654">
                  <c:v>110.9209547222323</c:v>
                </c:pt>
                <c:pt idx="1655">
                  <c:v>110.98762277781964</c:v>
                </c:pt>
                <c:pt idx="1656">
                  <c:v>111.05429138892227</c:v>
                </c:pt>
                <c:pt idx="1657">
                  <c:v>111.12095916668574</c:v>
                </c:pt>
                <c:pt idx="1658">
                  <c:v>111.18762750003073</c:v>
                </c:pt>
                <c:pt idx="1659">
                  <c:v>111.2542952777942</c:v>
                </c:pt>
                <c:pt idx="1660">
                  <c:v>111.32096333338154</c:v>
                </c:pt>
                <c:pt idx="1661">
                  <c:v>111.38763166672653</c:v>
                </c:pt>
                <c:pt idx="1662">
                  <c:v>111.45429944442378</c:v>
                </c:pt>
                <c:pt idx="1663">
                  <c:v>111.520967777835</c:v>
                </c:pt>
                <c:pt idx="1664">
                  <c:v>111.58763555559847</c:v>
                </c:pt>
                <c:pt idx="1665">
                  <c:v>111.65427611119217</c:v>
                </c:pt>
                <c:pt idx="1666">
                  <c:v>111.72097166670693</c:v>
                </c:pt>
                <c:pt idx="1667">
                  <c:v>111.78764000005192</c:v>
                </c:pt>
                <c:pt idx="1668">
                  <c:v>111.85428027782176</c:v>
                </c:pt>
                <c:pt idx="1669">
                  <c:v>111.92097638891804</c:v>
                </c:pt>
                <c:pt idx="1670">
                  <c:v>111.98764416668151</c:v>
                </c:pt>
                <c:pt idx="1671">
                  <c:v>112.05428444445133</c:v>
                </c:pt>
                <c:pt idx="1672">
                  <c:v>112.12095250003868</c:v>
                </c:pt>
                <c:pt idx="1673">
                  <c:v>112.18764833331107</c:v>
                </c:pt>
                <c:pt idx="1674">
                  <c:v>112.25428888890478</c:v>
                </c:pt>
                <c:pt idx="1675">
                  <c:v>112.32098472224341</c:v>
                </c:pt>
                <c:pt idx="1676">
                  <c:v>112.38762500007947</c:v>
                </c:pt>
                <c:pt idx="1677">
                  <c:v>112.45429305560059</c:v>
                </c:pt>
                <c:pt idx="1678">
                  <c:v>112.52096111112171</c:v>
                </c:pt>
                <c:pt idx="1679">
                  <c:v>112.58762944453292</c:v>
                </c:pt>
                <c:pt idx="1680">
                  <c:v>112.65429722223017</c:v>
                </c:pt>
                <c:pt idx="1681">
                  <c:v>112.72096527781751</c:v>
                </c:pt>
                <c:pt idx="1682">
                  <c:v>112.78763361109628</c:v>
                </c:pt>
                <c:pt idx="1683">
                  <c:v>112.85430138892598</c:v>
                </c:pt>
                <c:pt idx="1684">
                  <c:v>112.9209700000286</c:v>
                </c:pt>
                <c:pt idx="1685">
                  <c:v>112.98763777779209</c:v>
                </c:pt>
                <c:pt idx="1686">
                  <c:v>113.05430583331319</c:v>
                </c:pt>
                <c:pt idx="1687">
                  <c:v>113.12097388896677</c:v>
                </c:pt>
                <c:pt idx="1688">
                  <c:v>113.18764166666402</c:v>
                </c:pt>
                <c:pt idx="1689">
                  <c:v>113.25433805558417</c:v>
                </c:pt>
                <c:pt idx="1690">
                  <c:v>113.32097833342023</c:v>
                </c:pt>
                <c:pt idx="1691">
                  <c:v>113.38764611111746</c:v>
                </c:pt>
                <c:pt idx="1692">
                  <c:v>113.45431444446245</c:v>
                </c:pt>
                <c:pt idx="1693">
                  <c:v>113.52098222222592</c:v>
                </c:pt>
                <c:pt idx="1694">
                  <c:v>113.58765055557092</c:v>
                </c:pt>
                <c:pt idx="1695">
                  <c:v>113.65431861115826</c:v>
                </c:pt>
                <c:pt idx="1696">
                  <c:v>113.72098638892174</c:v>
                </c:pt>
                <c:pt idx="1697">
                  <c:v>113.7876547222005</c:v>
                </c:pt>
                <c:pt idx="1698">
                  <c:v>113.85432277785407</c:v>
                </c:pt>
                <c:pt idx="1699">
                  <c:v>113.92099055555131</c:v>
                </c:pt>
                <c:pt idx="1700">
                  <c:v>113.98765916665396</c:v>
                </c:pt>
                <c:pt idx="1701">
                  <c:v>114.05432694448365</c:v>
                </c:pt>
                <c:pt idx="1702">
                  <c:v>114.12099527782864</c:v>
                </c:pt>
                <c:pt idx="1703">
                  <c:v>114.18766333334976</c:v>
                </c:pt>
                <c:pt idx="1704">
                  <c:v>114.25433138887088</c:v>
                </c:pt>
                <c:pt idx="1705">
                  <c:v>114.32099944445822</c:v>
                </c:pt>
                <c:pt idx="1706">
                  <c:v>114.38766750004557</c:v>
                </c:pt>
                <c:pt idx="1707">
                  <c:v>114.45433555556669</c:v>
                </c:pt>
                <c:pt idx="1708">
                  <c:v>114.52100361115403</c:v>
                </c:pt>
                <c:pt idx="1709">
                  <c:v>114.58767166674137</c:v>
                </c:pt>
                <c:pt idx="1710">
                  <c:v>114.65433972226249</c:v>
                </c:pt>
                <c:pt idx="1711">
                  <c:v>114.72100805554125</c:v>
                </c:pt>
                <c:pt idx="1712">
                  <c:v>114.78767611119483</c:v>
                </c:pt>
                <c:pt idx="1713">
                  <c:v>114.85434416671593</c:v>
                </c:pt>
                <c:pt idx="1714">
                  <c:v>114.92101222223705</c:v>
                </c:pt>
                <c:pt idx="1715">
                  <c:v>114.98768027775817</c:v>
                </c:pt>
                <c:pt idx="1716">
                  <c:v>115.05434833334552</c:v>
                </c:pt>
                <c:pt idx="1717">
                  <c:v>115.12101638893286</c:v>
                </c:pt>
                <c:pt idx="1718">
                  <c:v>115.18768444445398</c:v>
                </c:pt>
                <c:pt idx="1719">
                  <c:v>115.25435277779897</c:v>
                </c:pt>
                <c:pt idx="1720">
                  <c:v>115.32102055562866</c:v>
                </c:pt>
                <c:pt idx="1721">
                  <c:v>115.38768861114978</c:v>
                </c:pt>
                <c:pt idx="1722">
                  <c:v>115.45435722218619</c:v>
                </c:pt>
                <c:pt idx="1723">
                  <c:v>115.52102500008212</c:v>
                </c:pt>
                <c:pt idx="1724">
                  <c:v>115.58769333336089</c:v>
                </c:pt>
                <c:pt idx="1725">
                  <c:v>115.65436111112436</c:v>
                </c:pt>
                <c:pt idx="1726">
                  <c:v>115.72102916664548</c:v>
                </c:pt>
                <c:pt idx="1727">
                  <c:v>115.78769750005669</c:v>
                </c:pt>
                <c:pt idx="1728">
                  <c:v>115.85436527782016</c:v>
                </c:pt>
                <c:pt idx="1729">
                  <c:v>115.92103361109892</c:v>
                </c:pt>
                <c:pt idx="1730">
                  <c:v>115.98770166668626</c:v>
                </c:pt>
                <c:pt idx="1731">
                  <c:v>116.05436944451597</c:v>
                </c:pt>
                <c:pt idx="1732">
                  <c:v>116.12103750003709</c:v>
                </c:pt>
                <c:pt idx="1733">
                  <c:v>116.18770583331585</c:v>
                </c:pt>
                <c:pt idx="1734">
                  <c:v>116.25437444448471</c:v>
                </c:pt>
                <c:pt idx="1735">
                  <c:v>116.32104222224818</c:v>
                </c:pt>
                <c:pt idx="1736">
                  <c:v>116.38771000001165</c:v>
                </c:pt>
                <c:pt idx="1737">
                  <c:v>116.45437833342287</c:v>
                </c:pt>
                <c:pt idx="1738">
                  <c:v>116.52104611112011</c:v>
                </c:pt>
                <c:pt idx="1739">
                  <c:v>116.58771416670746</c:v>
                </c:pt>
                <c:pt idx="1740">
                  <c:v>116.65438249998623</c:v>
                </c:pt>
                <c:pt idx="1741">
                  <c:v>116.72105027781592</c:v>
                </c:pt>
                <c:pt idx="1742">
                  <c:v>116.78771861116091</c:v>
                </c:pt>
                <c:pt idx="1743">
                  <c:v>116.8544141667419</c:v>
                </c:pt>
                <c:pt idx="1744">
                  <c:v>116.92108277784453</c:v>
                </c:pt>
                <c:pt idx="1745">
                  <c:v>116.98772305561437</c:v>
                </c:pt>
                <c:pt idx="1746">
                  <c:v>117.05439083337784</c:v>
                </c:pt>
                <c:pt idx="1747">
                  <c:v>117.12108666671647</c:v>
                </c:pt>
                <c:pt idx="1748">
                  <c:v>117.18772722231017</c:v>
                </c:pt>
                <c:pt idx="1749">
                  <c:v>117.25439500000742</c:v>
                </c:pt>
                <c:pt idx="1750">
                  <c:v>117.32106333335241</c:v>
                </c:pt>
                <c:pt idx="1751">
                  <c:v>117.38773111111588</c:v>
                </c:pt>
                <c:pt idx="1752">
                  <c:v>117.45439916670323</c:v>
                </c:pt>
                <c:pt idx="1753">
                  <c:v>117.52106750004822</c:v>
                </c:pt>
                <c:pt idx="1754">
                  <c:v>117.58773555556932</c:v>
                </c:pt>
                <c:pt idx="1755">
                  <c:v>117.65443138890797</c:v>
                </c:pt>
                <c:pt idx="1756">
                  <c:v>117.72109944442909</c:v>
                </c:pt>
                <c:pt idx="1757">
                  <c:v>117.78776750001643</c:v>
                </c:pt>
                <c:pt idx="1758">
                  <c:v>117.85443555560377</c:v>
                </c:pt>
                <c:pt idx="1759">
                  <c:v>117.92110361112489</c:v>
                </c:pt>
                <c:pt idx="1760">
                  <c:v>117.98777166671223</c:v>
                </c:pt>
                <c:pt idx="1761">
                  <c:v>118.05441194448206</c:v>
                </c:pt>
                <c:pt idx="1762">
                  <c:v>118.12110833333598</c:v>
                </c:pt>
                <c:pt idx="1763">
                  <c:v>118.18774833334817</c:v>
                </c:pt>
                <c:pt idx="1764">
                  <c:v>118.25441611117787</c:v>
                </c:pt>
                <c:pt idx="1765">
                  <c:v>118.32111222227414</c:v>
                </c:pt>
                <c:pt idx="1766">
                  <c:v>118.38775250004397</c:v>
                </c:pt>
                <c:pt idx="1767">
                  <c:v>118.45442083338897</c:v>
                </c:pt>
                <c:pt idx="1768">
                  <c:v>118.52108888891009</c:v>
                </c:pt>
                <c:pt idx="1769">
                  <c:v>118.58775666667356</c:v>
                </c:pt>
                <c:pt idx="1770">
                  <c:v>118.6544247222609</c:v>
                </c:pt>
                <c:pt idx="1771">
                  <c:v>118.72109277778202</c:v>
                </c:pt>
                <c:pt idx="1772">
                  <c:v>118.78776083336936</c:v>
                </c:pt>
                <c:pt idx="1773">
                  <c:v>118.85442944453823</c:v>
                </c:pt>
                <c:pt idx="1774">
                  <c:v>118.92109694447782</c:v>
                </c:pt>
                <c:pt idx="1775">
                  <c:v>118.98776500006517</c:v>
                </c:pt>
                <c:pt idx="1776">
                  <c:v>119.05443305558629</c:v>
                </c:pt>
                <c:pt idx="1777">
                  <c:v>119.12110138893128</c:v>
                </c:pt>
                <c:pt idx="1778">
                  <c:v>119.2377705555492</c:v>
                </c:pt>
                <c:pt idx="1779">
                  <c:v>119.30443861113655</c:v>
                </c:pt>
                <c:pt idx="1780">
                  <c:v>119.37110638896624</c:v>
                </c:pt>
                <c:pt idx="1781">
                  <c:v>119.43777472224501</c:v>
                </c:pt>
                <c:pt idx="1782">
                  <c:v>119.50444277783235</c:v>
                </c:pt>
                <c:pt idx="1783">
                  <c:v>119.57113861117098</c:v>
                </c:pt>
                <c:pt idx="1784">
                  <c:v>119.63777888894082</c:v>
                </c:pt>
                <c:pt idx="1785">
                  <c:v>119.70444694446194</c:v>
                </c:pt>
                <c:pt idx="1786">
                  <c:v>119.77111527780691</c:v>
                </c:pt>
                <c:pt idx="1787">
                  <c:v>119.83778305557038</c:v>
                </c:pt>
                <c:pt idx="1788">
                  <c:v>119.90445111115774</c:v>
                </c:pt>
                <c:pt idx="1789">
                  <c:v>119.9711194444365</c:v>
                </c:pt>
                <c:pt idx="1790">
                  <c:v>120.03778750002384</c:v>
                </c:pt>
                <c:pt idx="1791">
                  <c:v>120.10448333336247</c:v>
                </c:pt>
                <c:pt idx="1792">
                  <c:v>120.17115138888359</c:v>
                </c:pt>
                <c:pt idx="1793">
                  <c:v>120.23779138889577</c:v>
                </c:pt>
                <c:pt idx="1794">
                  <c:v>120.30448777781592</c:v>
                </c:pt>
                <c:pt idx="1795">
                  <c:v>120.37115583333704</c:v>
                </c:pt>
                <c:pt idx="1796">
                  <c:v>120.43782388885816</c:v>
                </c:pt>
                <c:pt idx="1797">
                  <c:v>120.50449194451173</c:v>
                </c:pt>
                <c:pt idx="1798">
                  <c:v>120.5711597222752</c:v>
                </c:pt>
                <c:pt idx="1799">
                  <c:v>120.63780027780268</c:v>
                </c:pt>
                <c:pt idx="1800">
                  <c:v>120.70449638896518</c:v>
                </c:pt>
                <c:pt idx="1801">
                  <c:v>120.77116388890478</c:v>
                </c:pt>
                <c:pt idx="1802">
                  <c:v>120.83783222224977</c:v>
                </c:pt>
                <c:pt idx="1803">
                  <c:v>120.90450027777089</c:v>
                </c:pt>
                <c:pt idx="1804">
                  <c:v>120.97116861118211</c:v>
                </c:pt>
                <c:pt idx="1805">
                  <c:v>121.03783638894558</c:v>
                </c:pt>
                <c:pt idx="1806">
                  <c:v>121.1045044444667</c:v>
                </c:pt>
                <c:pt idx="1807">
                  <c:v>121.17117249998782</c:v>
                </c:pt>
                <c:pt idx="1808">
                  <c:v>121.23784055564138</c:v>
                </c:pt>
                <c:pt idx="1809">
                  <c:v>121.30450888892015</c:v>
                </c:pt>
                <c:pt idx="1810">
                  <c:v>121.37117694444126</c:v>
                </c:pt>
                <c:pt idx="1811">
                  <c:v>121.43784527785249</c:v>
                </c:pt>
                <c:pt idx="1812">
                  <c:v>121.50448527779844</c:v>
                </c:pt>
                <c:pt idx="1813">
                  <c:v>121.57118166665236</c:v>
                </c:pt>
                <c:pt idx="1814">
                  <c:v>121.63784916665819</c:v>
                </c:pt>
                <c:pt idx="1815">
                  <c:v>121.70451722224553</c:v>
                </c:pt>
                <c:pt idx="1816">
                  <c:v>121.77118555559052</c:v>
                </c:pt>
                <c:pt idx="1817">
                  <c:v>121.83785361111164</c:v>
                </c:pt>
                <c:pt idx="1818">
                  <c:v>121.90452166663276</c:v>
                </c:pt>
                <c:pt idx="1819">
                  <c:v>121.97119000004398</c:v>
                </c:pt>
                <c:pt idx="1820">
                  <c:v>122.0378575000498</c:v>
                </c:pt>
                <c:pt idx="1821">
                  <c:v>122.10449833340115</c:v>
                </c:pt>
                <c:pt idx="1822">
                  <c:v>122.1711661110984</c:v>
                </c:pt>
                <c:pt idx="1823">
                  <c:v>122.23786194450325</c:v>
                </c:pt>
                <c:pt idx="1824">
                  <c:v>122.30450250003074</c:v>
                </c:pt>
                <c:pt idx="1825">
                  <c:v>122.37119805554549</c:v>
                </c:pt>
                <c:pt idx="1826">
                  <c:v>122.43786611113283</c:v>
                </c:pt>
                <c:pt idx="1827">
                  <c:v>122.50450666672654</c:v>
                </c:pt>
                <c:pt idx="1828">
                  <c:v>122.57117472224765</c:v>
                </c:pt>
                <c:pt idx="1829">
                  <c:v>122.637842777835</c:v>
                </c:pt>
                <c:pt idx="1830">
                  <c:v>122.70451055553224</c:v>
                </c:pt>
                <c:pt idx="1831">
                  <c:v>122.77117861118582</c:v>
                </c:pt>
                <c:pt idx="1832">
                  <c:v>122.83784722228845</c:v>
                </c:pt>
                <c:pt idx="1833">
                  <c:v>122.90451499998569</c:v>
                </c:pt>
                <c:pt idx="1834">
                  <c:v>122.97121111114819</c:v>
                </c:pt>
                <c:pt idx="1835">
                  <c:v>123.03785111116038</c:v>
                </c:pt>
                <c:pt idx="1836">
                  <c:v>123.1045191666815</c:v>
                </c:pt>
                <c:pt idx="1837">
                  <c:v>123.17118750002649</c:v>
                </c:pt>
                <c:pt idx="1838">
                  <c:v>123.23785527785618</c:v>
                </c:pt>
                <c:pt idx="1839">
                  <c:v>123.30452361113495</c:v>
                </c:pt>
                <c:pt idx="1840">
                  <c:v>123.3711916667223</c:v>
                </c:pt>
                <c:pt idx="1841">
                  <c:v>123.43785944441954</c:v>
                </c:pt>
                <c:pt idx="1842">
                  <c:v>123.50452777783076</c:v>
                </c:pt>
                <c:pt idx="1843">
                  <c:v>123.57122361110316</c:v>
                </c:pt>
                <c:pt idx="1844">
                  <c:v>123.63786416669687</c:v>
                </c:pt>
                <c:pt idx="1845">
                  <c:v>123.70453222228421</c:v>
                </c:pt>
                <c:pt idx="1846">
                  <c:v>123.77120000004768</c:v>
                </c:pt>
                <c:pt idx="1847">
                  <c:v>123.83786833332644</c:v>
                </c:pt>
                <c:pt idx="1848">
                  <c:v>123.9045363889138</c:v>
                </c:pt>
                <c:pt idx="1849">
                  <c:v>123.97120444450114</c:v>
                </c:pt>
                <c:pt idx="1850">
                  <c:v>124.03787250002225</c:v>
                </c:pt>
                <c:pt idx="1851">
                  <c:v>124.1045405556096</c:v>
                </c:pt>
                <c:pt idx="1852">
                  <c:v>124.17120861113071</c:v>
                </c:pt>
                <c:pt idx="1853">
                  <c:v>124.23787666671807</c:v>
                </c:pt>
                <c:pt idx="1854">
                  <c:v>124.30454472223917</c:v>
                </c:pt>
                <c:pt idx="1855">
                  <c:v>124.37121305558416</c:v>
                </c:pt>
                <c:pt idx="1856">
                  <c:v>124.43788111117151</c:v>
                </c:pt>
                <c:pt idx="1857">
                  <c:v>124.50454888893498</c:v>
                </c:pt>
                <c:pt idx="1858">
                  <c:v>124.57121722221375</c:v>
                </c:pt>
                <c:pt idx="1859">
                  <c:v>124.63788500004344</c:v>
                </c:pt>
                <c:pt idx="1860">
                  <c:v>124.70455333338843</c:v>
                </c:pt>
                <c:pt idx="1861">
                  <c:v>124.77122138890955</c:v>
                </c:pt>
                <c:pt idx="1862">
                  <c:v>124.83788944449689</c:v>
                </c:pt>
                <c:pt idx="1863">
                  <c:v>124.90455750001802</c:v>
                </c:pt>
                <c:pt idx="1864">
                  <c:v>124.97122555560536</c:v>
                </c:pt>
                <c:pt idx="1865">
                  <c:v>125.03789388895035</c:v>
                </c:pt>
                <c:pt idx="1866">
                  <c:v>125.10456194447147</c:v>
                </c:pt>
                <c:pt idx="1867">
                  <c:v>125.1712577778101</c:v>
                </c:pt>
                <c:pt idx="1868">
                  <c:v>125.23789833340381</c:v>
                </c:pt>
                <c:pt idx="1869">
                  <c:v>125.30456611110104</c:v>
                </c:pt>
                <c:pt idx="1870">
                  <c:v>125.3712341666884</c:v>
                </c:pt>
                <c:pt idx="1871">
                  <c:v>125.43793000002702</c:v>
                </c:pt>
                <c:pt idx="1872">
                  <c:v>125.50457027779684</c:v>
                </c:pt>
                <c:pt idx="1873">
                  <c:v>125.57126611113549</c:v>
                </c:pt>
                <c:pt idx="1874">
                  <c:v>125.63793416672283</c:v>
                </c:pt>
                <c:pt idx="1875">
                  <c:v>125.70460222224395</c:v>
                </c:pt>
                <c:pt idx="1876">
                  <c:v>125.77124277783764</c:v>
                </c:pt>
                <c:pt idx="1877">
                  <c:v>125.83791111111641</c:v>
                </c:pt>
                <c:pt idx="1878">
                  <c:v>125.90457888894611</c:v>
                </c:pt>
                <c:pt idx="1879">
                  <c:v>125.97124694446723</c:v>
                </c:pt>
                <c:pt idx="1880">
                  <c:v>126.03791555556987</c:v>
                </c:pt>
                <c:pt idx="1881">
                  <c:v>126.10461111115085</c:v>
                </c:pt>
                <c:pt idx="1882">
                  <c:v>126.17127916667197</c:v>
                </c:pt>
                <c:pt idx="1883">
                  <c:v>126.23794694443544</c:v>
                </c:pt>
                <c:pt idx="1884">
                  <c:v>126.30458750002914</c:v>
                </c:pt>
                <c:pt idx="1885">
                  <c:v>126.37128305561012</c:v>
                </c:pt>
                <c:pt idx="1886">
                  <c:v>126.43792388889524</c:v>
                </c:pt>
                <c:pt idx="1887">
                  <c:v>126.50459166672495</c:v>
                </c:pt>
                <c:pt idx="1888">
                  <c:v>126.57125972224607</c:v>
                </c:pt>
                <c:pt idx="1889">
                  <c:v>126.63792777783341</c:v>
                </c:pt>
                <c:pt idx="1890">
                  <c:v>126.7045961111784</c:v>
                </c:pt>
                <c:pt idx="1891">
                  <c:v>126.77126388887564</c:v>
                </c:pt>
                <c:pt idx="1892">
                  <c:v>126.83793194446299</c:v>
                </c:pt>
                <c:pt idx="1893">
                  <c:v>126.90460000005034</c:v>
                </c:pt>
                <c:pt idx="1894">
                  <c:v>126.97126805557146</c:v>
                </c:pt>
                <c:pt idx="1895">
                  <c:v>127.03793638891644</c:v>
                </c:pt>
                <c:pt idx="1896">
                  <c:v>127.10463166673978</c:v>
                </c:pt>
                <c:pt idx="1897">
                  <c:v>127.17130000001855</c:v>
                </c:pt>
                <c:pt idx="1898">
                  <c:v>127.2379686111874</c:v>
                </c:pt>
                <c:pt idx="1899">
                  <c:v>127.30460861113336</c:v>
                </c:pt>
                <c:pt idx="1900">
                  <c:v>127.3712766667207</c:v>
                </c:pt>
                <c:pt idx="1901">
                  <c:v>127.43794472224182</c:v>
                </c:pt>
                <c:pt idx="1902">
                  <c:v>127.50464055564669</c:v>
                </c:pt>
                <c:pt idx="1903">
                  <c:v>127.57128111110794</c:v>
                </c:pt>
                <c:pt idx="1904">
                  <c:v>127.63794888893763</c:v>
                </c:pt>
                <c:pt idx="1905">
                  <c:v>127.75461805555555</c:v>
                </c:pt>
                <c:pt idx="1906">
                  <c:v>127.82128611107667</c:v>
                </c:pt>
                <c:pt idx="1907">
                  <c:v>127.88795416673024</c:v>
                </c:pt>
                <c:pt idx="1908">
                  <c:v>127.95465027776029</c:v>
                </c:pt>
                <c:pt idx="1909">
                  <c:v>128.02131833341386</c:v>
                </c:pt>
                <c:pt idx="1910">
                  <c:v>128.08798611111112</c:v>
                </c:pt>
                <c:pt idx="1911">
                  <c:v>128.1546544444561</c:v>
                </c:pt>
                <c:pt idx="1912">
                  <c:v>128.22132250004344</c:v>
                </c:pt>
                <c:pt idx="1913">
                  <c:v>128.28799055556456</c:v>
                </c:pt>
                <c:pt idx="1914">
                  <c:v>128.35463083340062</c:v>
                </c:pt>
                <c:pt idx="1915">
                  <c:v>128.42129916667938</c:v>
                </c:pt>
                <c:pt idx="1916">
                  <c:v>128.48796694444286</c:v>
                </c:pt>
                <c:pt idx="1917">
                  <c:v>128.55463527785406</c:v>
                </c:pt>
                <c:pt idx="1918">
                  <c:v>128.62133083336883</c:v>
                </c:pt>
                <c:pt idx="1919">
                  <c:v>128.68799916664759</c:v>
                </c:pt>
                <c:pt idx="1920">
                  <c:v>128.75463972224131</c:v>
                </c:pt>
                <c:pt idx="1921">
                  <c:v>128.82133527782227</c:v>
                </c:pt>
                <c:pt idx="1922">
                  <c:v>128.88800361110106</c:v>
                </c:pt>
                <c:pt idx="1923">
                  <c:v>128.95464361111323</c:v>
                </c:pt>
                <c:pt idx="1924">
                  <c:v>129.02133944445185</c:v>
                </c:pt>
                <c:pt idx="1925">
                  <c:v>129.0880080555545</c:v>
                </c:pt>
                <c:pt idx="1926">
                  <c:v>129.15467555556032</c:v>
                </c:pt>
                <c:pt idx="1927">
                  <c:v>129.22134416672918</c:v>
                </c:pt>
                <c:pt idx="1928">
                  <c:v>129.28798416674138</c:v>
                </c:pt>
                <c:pt idx="1929">
                  <c:v>129.35468000001379</c:v>
                </c:pt>
                <c:pt idx="1930">
                  <c:v>129.42134805553491</c:v>
                </c:pt>
                <c:pt idx="1931">
                  <c:v>129.48798833330471</c:v>
                </c:pt>
                <c:pt idx="1932">
                  <c:v>129.55468416670959</c:v>
                </c:pt>
                <c:pt idx="1933">
                  <c:v>129.62135277774598</c:v>
                </c:pt>
                <c:pt idx="1934">
                  <c:v>129.68802027781805</c:v>
                </c:pt>
                <c:pt idx="1935">
                  <c:v>129.75466083341175</c:v>
                </c:pt>
                <c:pt idx="1936">
                  <c:v>129.82135666668415</c:v>
                </c:pt>
                <c:pt idx="1937">
                  <c:v>129.88802500009535</c:v>
                </c:pt>
                <c:pt idx="1938">
                  <c:v>129.95469277779262</c:v>
                </c:pt>
                <c:pt idx="1939">
                  <c:v>130.02136055562232</c:v>
                </c:pt>
                <c:pt idx="1940">
                  <c:v>130.08802861114344</c:v>
                </c:pt>
                <c:pt idx="1941">
                  <c:v>130.15469750006994</c:v>
                </c:pt>
                <c:pt idx="1942">
                  <c:v>130.22133722219203</c:v>
                </c:pt>
                <c:pt idx="1943">
                  <c:v>130.28803305559688</c:v>
                </c:pt>
                <c:pt idx="1944">
                  <c:v>130.354701111118</c:v>
                </c:pt>
                <c:pt idx="1945">
                  <c:v>130.42136916670535</c:v>
                </c:pt>
                <c:pt idx="1946">
                  <c:v>130.48800972229904</c:v>
                </c:pt>
                <c:pt idx="1947">
                  <c:v>130.55470527781381</c:v>
                </c:pt>
                <c:pt idx="1948">
                  <c:v>130.62137388898267</c:v>
                </c:pt>
                <c:pt idx="1949">
                  <c:v>130.68804166667991</c:v>
                </c:pt>
                <c:pt idx="1950">
                  <c:v>130.75471000002491</c:v>
                </c:pt>
                <c:pt idx="1951">
                  <c:v>130.82135000003709</c:v>
                </c:pt>
                <c:pt idx="1952">
                  <c:v>130.88804583337571</c:v>
                </c:pt>
                <c:pt idx="1953">
                  <c:v>130.95468666672707</c:v>
                </c:pt>
                <c:pt idx="1954">
                  <c:v>131.02138222224181</c:v>
                </c:pt>
                <c:pt idx="1955">
                  <c:v>131.0880500000053</c:v>
                </c:pt>
                <c:pt idx="1956">
                  <c:v>131.15471833341653</c:v>
                </c:pt>
                <c:pt idx="1957">
                  <c:v>131.22138638893765</c:v>
                </c:pt>
                <c:pt idx="1958">
                  <c:v>131.2880547222164</c:v>
                </c:pt>
                <c:pt idx="1959">
                  <c:v>131.35472249997986</c:v>
                </c:pt>
                <c:pt idx="1960">
                  <c:v>131.42136249999206</c:v>
                </c:pt>
                <c:pt idx="1961">
                  <c:v>131.48805833339691</c:v>
                </c:pt>
                <c:pt idx="1962">
                  <c:v>131.55469916668204</c:v>
                </c:pt>
                <c:pt idx="1963">
                  <c:v>131.62139472226301</c:v>
                </c:pt>
                <c:pt idx="1964">
                  <c:v>131.68806305560801</c:v>
                </c:pt>
                <c:pt idx="1965">
                  <c:v>131.75470333337785</c:v>
                </c:pt>
                <c:pt idx="1966">
                  <c:v>131.82137138889897</c:v>
                </c:pt>
                <c:pt idx="1967">
                  <c:v>131.88806722230382</c:v>
                </c:pt>
                <c:pt idx="1968">
                  <c:v>131.95473527782494</c:v>
                </c:pt>
                <c:pt idx="1969">
                  <c:v>132.02140333334606</c:v>
                </c:pt>
                <c:pt idx="1970">
                  <c:v>132.08807166675726</c:v>
                </c:pt>
                <c:pt idx="1971">
                  <c:v>132.15473944445452</c:v>
                </c:pt>
                <c:pt idx="1972">
                  <c:v>132.22137944446669</c:v>
                </c:pt>
                <c:pt idx="1973">
                  <c:v>132.2880477778117</c:v>
                </c:pt>
                <c:pt idx="1974">
                  <c:v>132.35474388890796</c:v>
                </c:pt>
                <c:pt idx="1975">
                  <c:v>132.4214125000106</c:v>
                </c:pt>
                <c:pt idx="1976">
                  <c:v>132.48807972225879</c:v>
                </c:pt>
                <c:pt idx="1977">
                  <c:v>132.55472027778626</c:v>
                </c:pt>
                <c:pt idx="1978">
                  <c:v>132.62138833330738</c:v>
                </c:pt>
                <c:pt idx="1979">
                  <c:v>132.68805638896094</c:v>
                </c:pt>
                <c:pt idx="1980">
                  <c:v>132.75472444448206</c:v>
                </c:pt>
                <c:pt idx="1981">
                  <c:v>132.82139250000318</c:v>
                </c:pt>
                <c:pt idx="1982">
                  <c:v>132.88806055559053</c:v>
                </c:pt>
                <c:pt idx="1983">
                  <c:v>132.95472861117787</c:v>
                </c:pt>
                <c:pt idx="1984">
                  <c:v>133.02139666669899</c:v>
                </c:pt>
                <c:pt idx="1985">
                  <c:v>133.08806500004397</c:v>
                </c:pt>
                <c:pt idx="1986">
                  <c:v>133.15473305563131</c:v>
                </c:pt>
                <c:pt idx="1987">
                  <c:v>133.22140111115243</c:v>
                </c:pt>
                <c:pt idx="1988">
                  <c:v>133.28806916667355</c:v>
                </c:pt>
                <c:pt idx="1989">
                  <c:v>133.35473722219467</c:v>
                </c:pt>
                <c:pt idx="1990">
                  <c:v>133.42140527784824</c:v>
                </c:pt>
                <c:pt idx="1991">
                  <c:v>133.48807333336936</c:v>
                </c:pt>
                <c:pt idx="1992">
                  <c:v>133.55474138889048</c:v>
                </c:pt>
                <c:pt idx="1993">
                  <c:v>133.62140944447782</c:v>
                </c:pt>
                <c:pt idx="1994">
                  <c:v>133.68807750006516</c:v>
                </c:pt>
                <c:pt idx="1995">
                  <c:v>133.75474555558628</c:v>
                </c:pt>
                <c:pt idx="1996">
                  <c:v>133.82141388893126</c:v>
                </c:pt>
                <c:pt idx="1997">
                  <c:v>133.88808194451863</c:v>
                </c:pt>
                <c:pt idx="1998">
                  <c:v>133.95475000003972</c:v>
                </c:pt>
                <c:pt idx="1999">
                  <c:v>134.02141805556084</c:v>
                </c:pt>
                <c:pt idx="2000">
                  <c:v>134.08808611108196</c:v>
                </c:pt>
                <c:pt idx="2001">
                  <c:v>134.15475416673553</c:v>
                </c:pt>
                <c:pt idx="2002">
                  <c:v>134.22142222225665</c:v>
                </c:pt>
                <c:pt idx="2003">
                  <c:v>134.28811805559531</c:v>
                </c:pt>
                <c:pt idx="2004">
                  <c:v>134.354758611189</c:v>
                </c:pt>
                <c:pt idx="2005">
                  <c:v>134.42142638895245</c:v>
                </c:pt>
                <c:pt idx="2006">
                  <c:v>134.48809444447357</c:v>
                </c:pt>
                <c:pt idx="2007">
                  <c:v>134.55476277781858</c:v>
                </c:pt>
                <c:pt idx="2008">
                  <c:v>134.62143083340592</c:v>
                </c:pt>
                <c:pt idx="2009">
                  <c:v>134.68809888892704</c:v>
                </c:pt>
                <c:pt idx="2010">
                  <c:v>134.75476694444816</c:v>
                </c:pt>
                <c:pt idx="2011">
                  <c:v>134.82143499996928</c:v>
                </c:pt>
                <c:pt idx="2012">
                  <c:v>134.88810305562285</c:v>
                </c:pt>
                <c:pt idx="2013">
                  <c:v>134.95477111114397</c:v>
                </c:pt>
                <c:pt idx="2014">
                  <c:v>135.02143944442273</c:v>
                </c:pt>
                <c:pt idx="2015">
                  <c:v>135.08810750007629</c:v>
                </c:pt>
                <c:pt idx="2016">
                  <c:v>135.15477527783978</c:v>
                </c:pt>
                <c:pt idx="2017">
                  <c:v>135.2214433333609</c:v>
                </c:pt>
                <c:pt idx="2018">
                  <c:v>135.28811166670587</c:v>
                </c:pt>
                <c:pt idx="2019">
                  <c:v>135.35477972229322</c:v>
                </c:pt>
                <c:pt idx="2020">
                  <c:v>135.4214475000567</c:v>
                </c:pt>
                <c:pt idx="2021">
                  <c:v>135.48811583333546</c:v>
                </c:pt>
                <c:pt idx="2022">
                  <c:v>135.55478416674666</c:v>
                </c:pt>
                <c:pt idx="2023">
                  <c:v>135.62145194451014</c:v>
                </c:pt>
                <c:pt idx="2024">
                  <c:v>135.68812000003126</c:v>
                </c:pt>
                <c:pt idx="2025">
                  <c:v>135.75478805555238</c:v>
                </c:pt>
                <c:pt idx="2026">
                  <c:v>135.82148416671487</c:v>
                </c:pt>
                <c:pt idx="2027">
                  <c:v>135.8881244444847</c:v>
                </c:pt>
                <c:pt idx="2028">
                  <c:v>135.95479222224819</c:v>
                </c:pt>
                <c:pt idx="2029">
                  <c:v>136.02148833334445</c:v>
                </c:pt>
                <c:pt idx="2030">
                  <c:v>136.08812833335665</c:v>
                </c:pt>
                <c:pt idx="2031">
                  <c:v>136.15479666670163</c:v>
                </c:pt>
                <c:pt idx="2032">
                  <c:v>136.27149361113706</c:v>
                </c:pt>
                <c:pt idx="2033">
                  <c:v>136.33813416673078</c:v>
                </c:pt>
                <c:pt idx="2034">
                  <c:v>136.40480166667038</c:v>
                </c:pt>
                <c:pt idx="2035">
                  <c:v>136.47146972225772</c:v>
                </c:pt>
                <c:pt idx="2036">
                  <c:v>136.53813805553648</c:v>
                </c:pt>
                <c:pt idx="2037">
                  <c:v>136.60480611112382</c:v>
                </c:pt>
                <c:pt idx="2038">
                  <c:v>136.67147416671116</c:v>
                </c:pt>
                <c:pt idx="2039">
                  <c:v>136.73814222223228</c:v>
                </c:pt>
                <c:pt idx="2040">
                  <c:v>136.80481055557729</c:v>
                </c:pt>
                <c:pt idx="2041">
                  <c:v>136.87150638891592</c:v>
                </c:pt>
                <c:pt idx="2042">
                  <c:v>136.93814638892809</c:v>
                </c:pt>
                <c:pt idx="2043">
                  <c:v>137.00481472220685</c:v>
                </c:pt>
                <c:pt idx="2044">
                  <c:v>137.07148250003655</c:v>
                </c:pt>
                <c:pt idx="2045">
                  <c:v>137.13815055555767</c:v>
                </c:pt>
                <c:pt idx="2046">
                  <c:v>137.20481888890265</c:v>
                </c:pt>
                <c:pt idx="2047">
                  <c:v>137.27148694442377</c:v>
                </c:pt>
                <c:pt idx="2048">
                  <c:v>137.33815500001111</c:v>
                </c:pt>
                <c:pt idx="2049">
                  <c:v>137.40482305559848</c:v>
                </c:pt>
                <c:pt idx="2050">
                  <c:v>137.47151888893711</c:v>
                </c:pt>
                <c:pt idx="2051">
                  <c:v>137.53818722228209</c:v>
                </c:pt>
                <c:pt idx="2052">
                  <c:v>137.60482722229429</c:v>
                </c:pt>
                <c:pt idx="2053">
                  <c:v>137.67149527781538</c:v>
                </c:pt>
                <c:pt idx="2054">
                  <c:v>137.73816361109417</c:v>
                </c:pt>
                <c:pt idx="2055">
                  <c:v>137.80483138892384</c:v>
                </c:pt>
                <c:pt idx="2056">
                  <c:v>137.87149972226885</c:v>
                </c:pt>
                <c:pt idx="2057">
                  <c:v>137.93819527784984</c:v>
                </c:pt>
                <c:pt idx="2058">
                  <c:v>138.00483583337731</c:v>
                </c:pt>
                <c:pt idx="2059">
                  <c:v>138.07150388889843</c:v>
                </c:pt>
                <c:pt idx="2060">
                  <c:v>138.13817166672811</c:v>
                </c:pt>
                <c:pt idx="2061">
                  <c:v>138.2048677778244</c:v>
                </c:pt>
                <c:pt idx="2062">
                  <c:v>138.27153583334552</c:v>
                </c:pt>
                <c:pt idx="2063">
                  <c:v>138.33820388886664</c:v>
                </c:pt>
                <c:pt idx="2064">
                  <c:v>138.40484444446034</c:v>
                </c:pt>
                <c:pt idx="2065">
                  <c:v>138.47151222222382</c:v>
                </c:pt>
                <c:pt idx="2066">
                  <c:v>138.53818027781116</c:v>
                </c:pt>
                <c:pt idx="2067">
                  <c:v>138.60487611114979</c:v>
                </c:pt>
                <c:pt idx="2068">
                  <c:v>138.67151638891963</c:v>
                </c:pt>
                <c:pt idx="2069">
                  <c:v>138.73818472226461</c:v>
                </c:pt>
                <c:pt idx="2070">
                  <c:v>138.80485250002809</c:v>
                </c:pt>
                <c:pt idx="2071">
                  <c:v>138.87152055561543</c:v>
                </c:pt>
                <c:pt idx="2072">
                  <c:v>138.93818888889419</c:v>
                </c:pt>
                <c:pt idx="2073">
                  <c:v>139.0048850000567</c:v>
                </c:pt>
                <c:pt idx="2074">
                  <c:v>139.07155305557779</c:v>
                </c:pt>
                <c:pt idx="2075">
                  <c:v>139.1382208334075</c:v>
                </c:pt>
                <c:pt idx="2076">
                  <c:v>139.20488888892862</c:v>
                </c:pt>
                <c:pt idx="2077">
                  <c:v>139.27155750003126</c:v>
                </c:pt>
                <c:pt idx="2078">
                  <c:v>139.33819750004344</c:v>
                </c:pt>
                <c:pt idx="2079">
                  <c:v>139.40486527780692</c:v>
                </c:pt>
                <c:pt idx="2080">
                  <c:v>139.4715336111519</c:v>
                </c:pt>
                <c:pt idx="2081">
                  <c:v>139.53820138891538</c:v>
                </c:pt>
                <c:pt idx="2082">
                  <c:v>139.6048975000779</c:v>
                </c:pt>
                <c:pt idx="2083">
                  <c:v>139.67153777778148</c:v>
                </c:pt>
                <c:pt idx="2084">
                  <c:v>139.73823388894399</c:v>
                </c:pt>
                <c:pt idx="2085">
                  <c:v>139.80490194446512</c:v>
                </c:pt>
                <c:pt idx="2086">
                  <c:v>139.87156972229479</c:v>
                </c:pt>
                <c:pt idx="2087">
                  <c:v>139.93823777781591</c:v>
                </c:pt>
                <c:pt idx="2088">
                  <c:v>140.00487805558575</c:v>
                </c:pt>
                <c:pt idx="2089">
                  <c:v>140.07154611110687</c:v>
                </c:pt>
                <c:pt idx="2090">
                  <c:v>140.13821444445188</c:v>
                </c:pt>
                <c:pt idx="2091">
                  <c:v>140.20491000003284</c:v>
                </c:pt>
                <c:pt idx="2092">
                  <c:v>140.27157805555396</c:v>
                </c:pt>
                <c:pt idx="2093">
                  <c:v>140.33824611107508</c:v>
                </c:pt>
                <c:pt idx="2094">
                  <c:v>140.40491444448631</c:v>
                </c:pt>
                <c:pt idx="2095">
                  <c:v>140.47158277783129</c:v>
                </c:pt>
                <c:pt idx="2096">
                  <c:v>140.53825083335241</c:v>
                </c:pt>
                <c:pt idx="2097">
                  <c:v>140.60489083336461</c:v>
                </c:pt>
                <c:pt idx="2098">
                  <c:v>140.67158666670323</c:v>
                </c:pt>
                <c:pt idx="2099">
                  <c:v>140.73825472222435</c:v>
                </c:pt>
                <c:pt idx="2100">
                  <c:v>140.80489527781805</c:v>
                </c:pt>
                <c:pt idx="2101">
                  <c:v>140.87159083339904</c:v>
                </c:pt>
                <c:pt idx="2102">
                  <c:v>140.93823138892651</c:v>
                </c:pt>
                <c:pt idx="2103">
                  <c:v>141.00492694444125</c:v>
                </c:pt>
                <c:pt idx="2104">
                  <c:v>141.07159499996237</c:v>
                </c:pt>
                <c:pt idx="2105">
                  <c:v>141.1382633333736</c:v>
                </c:pt>
                <c:pt idx="2106">
                  <c:v>141.20493138889472</c:v>
                </c:pt>
                <c:pt idx="2107">
                  <c:v>141.27159944441584</c:v>
                </c:pt>
                <c:pt idx="2108">
                  <c:v>141.3382397222519</c:v>
                </c:pt>
                <c:pt idx="2109">
                  <c:v>141.40490777783924</c:v>
                </c:pt>
                <c:pt idx="2110">
                  <c:v>141.47157583336036</c:v>
                </c:pt>
                <c:pt idx="2111">
                  <c:v>141.53827166669899</c:v>
                </c:pt>
                <c:pt idx="2112">
                  <c:v>141.60493972228633</c:v>
                </c:pt>
                <c:pt idx="2113">
                  <c:v>141.67160805556509</c:v>
                </c:pt>
                <c:pt idx="2114">
                  <c:v>141.73824833333492</c:v>
                </c:pt>
                <c:pt idx="2115">
                  <c:v>141.80491611116463</c:v>
                </c:pt>
                <c:pt idx="2116">
                  <c:v>141.87161222226089</c:v>
                </c:pt>
                <c:pt idx="2117">
                  <c:v>141.93828027778201</c:v>
                </c:pt>
                <c:pt idx="2118">
                  <c:v>142.00494833330313</c:v>
                </c:pt>
                <c:pt idx="2119">
                  <c:v>142.07158888889683</c:v>
                </c:pt>
                <c:pt idx="2120">
                  <c:v>142.13825666672653</c:v>
                </c:pt>
                <c:pt idx="2121">
                  <c:v>142.20492472224765</c:v>
                </c:pt>
                <c:pt idx="2122">
                  <c:v>142.27159277776877</c:v>
                </c:pt>
                <c:pt idx="2123">
                  <c:v>142.33826111111375</c:v>
                </c:pt>
                <c:pt idx="2124">
                  <c:v>142.40492888894346</c:v>
                </c:pt>
                <c:pt idx="2125">
                  <c:v>142.47159694446458</c:v>
                </c:pt>
                <c:pt idx="2126">
                  <c:v>142.53826500005192</c:v>
                </c:pt>
                <c:pt idx="2127">
                  <c:v>142.60496138890585</c:v>
                </c:pt>
                <c:pt idx="2128">
                  <c:v>142.67160138891802</c:v>
                </c:pt>
                <c:pt idx="2129">
                  <c:v>142.7382691666815</c:v>
                </c:pt>
                <c:pt idx="2130">
                  <c:v>142.80493750002648</c:v>
                </c:pt>
                <c:pt idx="2131">
                  <c:v>142.87163333336511</c:v>
                </c:pt>
                <c:pt idx="2132">
                  <c:v>142.93827361113495</c:v>
                </c:pt>
                <c:pt idx="2133">
                  <c:v>143.00494166665607</c:v>
                </c:pt>
                <c:pt idx="2134">
                  <c:v>143.07160972224341</c:v>
                </c:pt>
                <c:pt idx="2135">
                  <c:v>143.13827777783075</c:v>
                </c:pt>
                <c:pt idx="2136">
                  <c:v>143.20494611110954</c:v>
                </c:pt>
                <c:pt idx="2137">
                  <c:v>143.27161388893921</c:v>
                </c:pt>
                <c:pt idx="2138">
                  <c:v>143.33831000003551</c:v>
                </c:pt>
                <c:pt idx="2139">
                  <c:v>143.40495027780534</c:v>
                </c:pt>
                <c:pt idx="2140">
                  <c:v>143.47161833339268</c:v>
                </c:pt>
                <c:pt idx="2141">
                  <c:v>143.53831416673131</c:v>
                </c:pt>
                <c:pt idx="2142">
                  <c:v>143.60495444450115</c:v>
                </c:pt>
                <c:pt idx="2143">
                  <c:v>143.67162250002227</c:v>
                </c:pt>
                <c:pt idx="2144">
                  <c:v>143.73829083336724</c:v>
                </c:pt>
                <c:pt idx="2145">
                  <c:v>143.80498638894824</c:v>
                </c:pt>
                <c:pt idx="2146">
                  <c:v>143.87165499998463</c:v>
                </c:pt>
                <c:pt idx="2147">
                  <c:v>143.93832222223281</c:v>
                </c:pt>
                <c:pt idx="2148">
                  <c:v>144.00499055557782</c:v>
                </c:pt>
                <c:pt idx="2149">
                  <c:v>144.0716588889228</c:v>
                </c:pt>
                <c:pt idx="2150">
                  <c:v>144.13832694444392</c:v>
                </c:pt>
                <c:pt idx="2151">
                  <c:v>144.20499527785512</c:v>
                </c:pt>
                <c:pt idx="2152">
                  <c:v>144.27166277786097</c:v>
                </c:pt>
                <c:pt idx="2153">
                  <c:v>144.33833111113972</c:v>
                </c:pt>
                <c:pt idx="2154">
                  <c:v>144.40497138890956</c:v>
                </c:pt>
                <c:pt idx="2155">
                  <c:v>144.47166750007204</c:v>
                </c:pt>
                <c:pt idx="2156">
                  <c:v>144.53833555559316</c:v>
                </c:pt>
                <c:pt idx="2157">
                  <c:v>144.60500333335665</c:v>
                </c:pt>
                <c:pt idx="2158">
                  <c:v>144.67167138887777</c:v>
                </c:pt>
                <c:pt idx="2159">
                  <c:v>144.78834055562814</c:v>
                </c:pt>
                <c:pt idx="2160">
                  <c:v>144.85500916666456</c:v>
                </c:pt>
                <c:pt idx="2161">
                  <c:v>144.92167666667038</c:v>
                </c:pt>
                <c:pt idx="2162">
                  <c:v>144.98834472225772</c:v>
                </c:pt>
                <c:pt idx="2163">
                  <c:v>145.05501277777884</c:v>
                </c:pt>
                <c:pt idx="2164">
                  <c:v>145.12168083336618</c:v>
                </c:pt>
                <c:pt idx="2165">
                  <c:v>145.18834916664494</c:v>
                </c:pt>
                <c:pt idx="2166">
                  <c:v>145.25501694447465</c:v>
                </c:pt>
                <c:pt idx="2167">
                  <c:v>145.32168527781963</c:v>
                </c:pt>
                <c:pt idx="2168">
                  <c:v>145.38835333334075</c:v>
                </c:pt>
                <c:pt idx="2169">
                  <c:v>145.45499333335295</c:v>
                </c:pt>
                <c:pt idx="2170">
                  <c:v>145.52168972227309</c:v>
                </c:pt>
                <c:pt idx="2171">
                  <c:v>145.58835750003655</c:v>
                </c:pt>
                <c:pt idx="2172">
                  <c:v>145.65499805556402</c:v>
                </c:pt>
                <c:pt idx="2173">
                  <c:v>145.7216938889689</c:v>
                </c:pt>
                <c:pt idx="2174">
                  <c:v>145.78836166666613</c:v>
                </c:pt>
                <c:pt idx="2175">
                  <c:v>145.85500194450219</c:v>
                </c:pt>
                <c:pt idx="2176">
                  <c:v>145.9216977777746</c:v>
                </c:pt>
                <c:pt idx="2177">
                  <c:v>145.98836611111957</c:v>
                </c:pt>
                <c:pt idx="2178">
                  <c:v>146.05503416670695</c:v>
                </c:pt>
                <c:pt idx="2179">
                  <c:v>146.1217019444704</c:v>
                </c:pt>
                <c:pt idx="2180">
                  <c:v>146.18837027781541</c:v>
                </c:pt>
                <c:pt idx="2181">
                  <c:v>146.25503833340275</c:v>
                </c:pt>
                <c:pt idx="2182">
                  <c:v>146.32170666668151</c:v>
                </c:pt>
                <c:pt idx="2183">
                  <c:v>146.38837500002649</c:v>
                </c:pt>
                <c:pt idx="2184">
                  <c:v>146.45504277785619</c:v>
                </c:pt>
                <c:pt idx="2185">
                  <c:v>146.52171055555343</c:v>
                </c:pt>
                <c:pt idx="2186">
                  <c:v>146.58837888889843</c:v>
                </c:pt>
                <c:pt idx="2187">
                  <c:v>146.65504666672814</c:v>
                </c:pt>
                <c:pt idx="2188">
                  <c:v>146.7217150000069</c:v>
                </c:pt>
                <c:pt idx="2189">
                  <c:v>146.78838305559424</c:v>
                </c:pt>
                <c:pt idx="2190">
                  <c:v>146.85505138887299</c:v>
                </c:pt>
                <c:pt idx="2191">
                  <c:v>146.9217191667027</c:v>
                </c:pt>
                <c:pt idx="2192">
                  <c:v>146.98835944440629</c:v>
                </c:pt>
                <c:pt idx="2193">
                  <c:v>147.0550555555688</c:v>
                </c:pt>
                <c:pt idx="2194">
                  <c:v>147.12172361108992</c:v>
                </c:pt>
                <c:pt idx="2195">
                  <c:v>147.18839166674348</c:v>
                </c:pt>
                <c:pt idx="2196">
                  <c:v>147.2550597222646</c:v>
                </c:pt>
                <c:pt idx="2197">
                  <c:v>147.3216997222768</c:v>
                </c:pt>
                <c:pt idx="2198">
                  <c:v>147.38836777779792</c:v>
                </c:pt>
                <c:pt idx="2199">
                  <c:v>147.45503583331902</c:v>
                </c:pt>
                <c:pt idx="2200">
                  <c:v>147.52173222223917</c:v>
                </c:pt>
                <c:pt idx="2201">
                  <c:v>147.58840027776029</c:v>
                </c:pt>
                <c:pt idx="2202">
                  <c:v>147.65506805558999</c:v>
                </c:pt>
                <c:pt idx="2203">
                  <c:v>147.72173611117734</c:v>
                </c:pt>
                <c:pt idx="2204">
                  <c:v>147.78837638894717</c:v>
                </c:pt>
                <c:pt idx="2205">
                  <c:v>147.85504472222593</c:v>
                </c:pt>
                <c:pt idx="2206">
                  <c:v>147.92174027780692</c:v>
                </c:pt>
                <c:pt idx="2207">
                  <c:v>147.98840833332804</c:v>
                </c:pt>
                <c:pt idx="2208">
                  <c:v>148.05504888892173</c:v>
                </c:pt>
                <c:pt idx="2209">
                  <c:v>148.12171666668522</c:v>
                </c:pt>
                <c:pt idx="2210">
                  <c:v>148.18838472220634</c:v>
                </c:pt>
                <c:pt idx="2211">
                  <c:v>148.25508083336882</c:v>
                </c:pt>
                <c:pt idx="2212">
                  <c:v>148.32172083338102</c:v>
                </c:pt>
                <c:pt idx="2213">
                  <c:v>148.38838888890214</c:v>
                </c:pt>
                <c:pt idx="2214">
                  <c:v>148.45505694442326</c:v>
                </c:pt>
                <c:pt idx="2215">
                  <c:v>148.52172527783446</c:v>
                </c:pt>
                <c:pt idx="2216">
                  <c:v>148.58839333335558</c:v>
                </c:pt>
                <c:pt idx="2217">
                  <c:v>148.65508916669421</c:v>
                </c:pt>
                <c:pt idx="2218">
                  <c:v>148.72172972228793</c:v>
                </c:pt>
                <c:pt idx="2219">
                  <c:v>148.78839750005139</c:v>
                </c:pt>
                <c:pt idx="2220">
                  <c:v>148.85506555557251</c:v>
                </c:pt>
                <c:pt idx="2221">
                  <c:v>148.92173361109363</c:v>
                </c:pt>
                <c:pt idx="2222">
                  <c:v>148.98840166668097</c:v>
                </c:pt>
                <c:pt idx="2223">
                  <c:v>149.05506972226831</c:v>
                </c:pt>
                <c:pt idx="2224">
                  <c:v>149.12173777778943</c:v>
                </c:pt>
                <c:pt idx="2225">
                  <c:v>149.18840611113441</c:v>
                </c:pt>
                <c:pt idx="2226">
                  <c:v>149.25507416672176</c:v>
                </c:pt>
                <c:pt idx="2227">
                  <c:v>149.32174194448524</c:v>
                </c:pt>
                <c:pt idx="2228">
                  <c:v>149.388410277764</c:v>
                </c:pt>
                <c:pt idx="2229">
                  <c:v>149.45507833341756</c:v>
                </c:pt>
                <c:pt idx="2230">
                  <c:v>149.52174638893868</c:v>
                </c:pt>
                <c:pt idx="2231">
                  <c:v>149.5884144444598</c:v>
                </c:pt>
                <c:pt idx="2232">
                  <c:v>149.65508305562867</c:v>
                </c:pt>
                <c:pt idx="2233">
                  <c:v>149.72175055556826</c:v>
                </c:pt>
                <c:pt idx="2234">
                  <c:v>149.78841833339797</c:v>
                </c:pt>
                <c:pt idx="2235">
                  <c:v>149.8551141667366</c:v>
                </c:pt>
                <c:pt idx="2236">
                  <c:v>149.92175500002173</c:v>
                </c:pt>
                <c:pt idx="2237">
                  <c:v>149.98842305560908</c:v>
                </c:pt>
                <c:pt idx="2238">
                  <c:v>150.05536888890796</c:v>
                </c:pt>
                <c:pt idx="2239">
                  <c:v>150.12203694442908</c:v>
                </c:pt>
                <c:pt idx="2240">
                  <c:v>150.18870527784028</c:v>
                </c:pt>
                <c:pt idx="2241">
                  <c:v>150.25537305560377</c:v>
                </c:pt>
                <c:pt idx="2242">
                  <c:v>150.32204111112489</c:v>
                </c:pt>
                <c:pt idx="2243">
                  <c:v>150.38870916664601</c:v>
                </c:pt>
                <c:pt idx="2244">
                  <c:v>150.45537722223335</c:v>
                </c:pt>
                <c:pt idx="2245">
                  <c:v>150.52204527782069</c:v>
                </c:pt>
                <c:pt idx="2246">
                  <c:v>150.58871333334181</c:v>
                </c:pt>
                <c:pt idx="2247">
                  <c:v>150.65538166668679</c:v>
                </c:pt>
                <c:pt idx="2248">
                  <c:v>150.72204972227414</c:v>
                </c:pt>
                <c:pt idx="2249">
                  <c:v>150.78871777779526</c:v>
                </c:pt>
                <c:pt idx="2250">
                  <c:v>150.85538583331638</c:v>
                </c:pt>
                <c:pt idx="2251">
                  <c:v>150.92205388896994</c:v>
                </c:pt>
                <c:pt idx="2252">
                  <c:v>150.98872194449106</c:v>
                </c:pt>
                <c:pt idx="2253">
                  <c:v>151.05538972225455</c:v>
                </c:pt>
                <c:pt idx="2254">
                  <c:v>151.12205805559952</c:v>
                </c:pt>
                <c:pt idx="2255">
                  <c:v>151.18872611112064</c:v>
                </c:pt>
                <c:pt idx="2256">
                  <c:v>151.25539388895035</c:v>
                </c:pt>
                <c:pt idx="2257">
                  <c:v>151.32206222222911</c:v>
                </c:pt>
                <c:pt idx="2258">
                  <c:v>151.38873027781645</c:v>
                </c:pt>
                <c:pt idx="2259">
                  <c:v>151.45539861116146</c:v>
                </c:pt>
                <c:pt idx="2260">
                  <c:v>151.52206666668255</c:v>
                </c:pt>
                <c:pt idx="2261">
                  <c:v>151.58873444444603</c:v>
                </c:pt>
                <c:pt idx="2262">
                  <c:v>151.65540277785726</c:v>
                </c:pt>
                <c:pt idx="2263">
                  <c:v>151.7220705555545</c:v>
                </c:pt>
                <c:pt idx="2264">
                  <c:v>151.78873888889947</c:v>
                </c:pt>
                <c:pt idx="2265">
                  <c:v>151.85540694448682</c:v>
                </c:pt>
                <c:pt idx="2266">
                  <c:v>151.92207500000794</c:v>
                </c:pt>
                <c:pt idx="2267">
                  <c:v>151.98874305559528</c:v>
                </c:pt>
                <c:pt idx="2268">
                  <c:v>152.0554111111164</c:v>
                </c:pt>
                <c:pt idx="2269">
                  <c:v>152.12210722227891</c:v>
                </c:pt>
                <c:pt idx="2270">
                  <c:v>152.18877527780003</c:v>
                </c:pt>
                <c:pt idx="2271">
                  <c:v>152.25541555556987</c:v>
                </c:pt>
                <c:pt idx="2272">
                  <c:v>152.32208388891485</c:v>
                </c:pt>
                <c:pt idx="2273">
                  <c:v>152.38875166674455</c:v>
                </c:pt>
                <c:pt idx="2274">
                  <c:v>152.45541944444179</c:v>
                </c:pt>
                <c:pt idx="2275">
                  <c:v>152.52208777778679</c:v>
                </c:pt>
                <c:pt idx="2276">
                  <c:v>152.58875611119799</c:v>
                </c:pt>
                <c:pt idx="2277">
                  <c:v>152.65542388889526</c:v>
                </c:pt>
                <c:pt idx="2278">
                  <c:v>152.7220919444826</c:v>
                </c:pt>
                <c:pt idx="2279">
                  <c:v>152.78875972224606</c:v>
                </c:pt>
                <c:pt idx="2280">
                  <c:v>152.8554283333487</c:v>
                </c:pt>
                <c:pt idx="2281">
                  <c:v>152.92209638893604</c:v>
                </c:pt>
                <c:pt idx="2282">
                  <c:v>152.98879194451703</c:v>
                </c:pt>
                <c:pt idx="2283">
                  <c:v>153.05543249997828</c:v>
                </c:pt>
                <c:pt idx="2284">
                  <c:v>153.12210027780799</c:v>
                </c:pt>
                <c:pt idx="2285">
                  <c:v>153.18876861115297</c:v>
                </c:pt>
                <c:pt idx="2286">
                  <c:v>153.30543777783711</c:v>
                </c:pt>
                <c:pt idx="2287">
                  <c:v>153.37210583335823</c:v>
                </c:pt>
                <c:pt idx="2288">
                  <c:v>153.43877388894558</c:v>
                </c:pt>
                <c:pt idx="2289">
                  <c:v>153.50544166664284</c:v>
                </c:pt>
                <c:pt idx="2290">
                  <c:v>153.5721097222964</c:v>
                </c:pt>
                <c:pt idx="2291">
                  <c:v>153.63877805557516</c:v>
                </c:pt>
                <c:pt idx="2292">
                  <c:v>153.70544638892014</c:v>
                </c:pt>
                <c:pt idx="2293">
                  <c:v>153.77214222225879</c:v>
                </c:pt>
                <c:pt idx="2294">
                  <c:v>153.8387825000286</c:v>
                </c:pt>
                <c:pt idx="2295">
                  <c:v>153.90547833336723</c:v>
                </c:pt>
                <c:pt idx="2296">
                  <c:v>153.97211833337943</c:v>
                </c:pt>
                <c:pt idx="2297">
                  <c:v>154.03878666672441</c:v>
                </c:pt>
                <c:pt idx="2298">
                  <c:v>154.10545444448789</c:v>
                </c:pt>
                <c:pt idx="2299">
                  <c:v>154.17212277783287</c:v>
                </c:pt>
                <c:pt idx="2300">
                  <c:v>154.23879083335399</c:v>
                </c:pt>
                <c:pt idx="2301">
                  <c:v>154.3054586111837</c:v>
                </c:pt>
                <c:pt idx="2302">
                  <c:v>154.3721549999714</c:v>
                </c:pt>
                <c:pt idx="2303">
                  <c:v>154.43879527780746</c:v>
                </c:pt>
                <c:pt idx="2304">
                  <c:v>154.50546305557091</c:v>
                </c:pt>
                <c:pt idx="2305">
                  <c:v>154.57213138891592</c:v>
                </c:pt>
                <c:pt idx="2306">
                  <c:v>154.63879916667938</c:v>
                </c:pt>
                <c:pt idx="2307">
                  <c:v>154.70546750002438</c:v>
                </c:pt>
                <c:pt idx="2308">
                  <c:v>154.77213555561173</c:v>
                </c:pt>
                <c:pt idx="2309">
                  <c:v>154.83883138888413</c:v>
                </c:pt>
                <c:pt idx="2310">
                  <c:v>154.90547166672019</c:v>
                </c:pt>
                <c:pt idx="2311">
                  <c:v>154.97213944441742</c:v>
                </c:pt>
                <c:pt idx="2312">
                  <c:v>155.03883527782227</c:v>
                </c:pt>
                <c:pt idx="2313">
                  <c:v>155.10547611117363</c:v>
                </c:pt>
                <c:pt idx="2314">
                  <c:v>155.17214388887086</c:v>
                </c:pt>
                <c:pt idx="2315">
                  <c:v>155.23884000003338</c:v>
                </c:pt>
                <c:pt idx="2316">
                  <c:v>155.30548027780321</c:v>
                </c:pt>
                <c:pt idx="2317">
                  <c:v>155.37214805556667</c:v>
                </c:pt>
                <c:pt idx="2318">
                  <c:v>155.43881638891168</c:v>
                </c:pt>
                <c:pt idx="2319">
                  <c:v>155.50548416674138</c:v>
                </c:pt>
                <c:pt idx="2320">
                  <c:v>155.57218027777142</c:v>
                </c:pt>
                <c:pt idx="2321">
                  <c:v>155.63884805553488</c:v>
                </c:pt>
                <c:pt idx="2322">
                  <c:v>155.70548833330471</c:v>
                </c:pt>
                <c:pt idx="2323">
                  <c:v>155.77215666671594</c:v>
                </c:pt>
                <c:pt idx="2324">
                  <c:v>155.83882472223706</c:v>
                </c:pt>
                <c:pt idx="2325">
                  <c:v>155.90552111115721</c:v>
                </c:pt>
                <c:pt idx="2326">
                  <c:v>155.97216138892705</c:v>
                </c:pt>
                <c:pt idx="2327">
                  <c:v>156.03885666668415</c:v>
                </c:pt>
                <c:pt idx="2328">
                  <c:v>156.10552527785302</c:v>
                </c:pt>
                <c:pt idx="2329">
                  <c:v>156.17219277779262</c:v>
                </c:pt>
                <c:pt idx="2330">
                  <c:v>156.23883333338631</c:v>
                </c:pt>
                <c:pt idx="2331">
                  <c:v>156.30550138890743</c:v>
                </c:pt>
                <c:pt idx="2332">
                  <c:v>156.37219694448842</c:v>
                </c:pt>
                <c:pt idx="2333">
                  <c:v>156.43883694443437</c:v>
                </c:pt>
                <c:pt idx="2334">
                  <c:v>156.5055052778456</c:v>
                </c:pt>
                <c:pt idx="2335">
                  <c:v>156.57220138887564</c:v>
                </c:pt>
                <c:pt idx="2336">
                  <c:v>156.63886972228687</c:v>
                </c:pt>
                <c:pt idx="2337">
                  <c:v>156.70553750005033</c:v>
                </c:pt>
                <c:pt idx="2338">
                  <c:v>156.7721780555778</c:v>
                </c:pt>
                <c:pt idx="2339">
                  <c:v>156.83884611109892</c:v>
                </c:pt>
                <c:pt idx="2340">
                  <c:v>156.90551444444392</c:v>
                </c:pt>
                <c:pt idx="2341">
                  <c:v>156.97221027778255</c:v>
                </c:pt>
                <c:pt idx="2342">
                  <c:v>157.03885055555239</c:v>
                </c:pt>
                <c:pt idx="2343">
                  <c:v>157.10551861113973</c:v>
                </c:pt>
                <c:pt idx="2344">
                  <c:v>157.17218638890319</c:v>
                </c:pt>
                <c:pt idx="2345">
                  <c:v>157.23888249999948</c:v>
                </c:pt>
                <c:pt idx="2346">
                  <c:v>157.3055505555206</c:v>
                </c:pt>
                <c:pt idx="2347">
                  <c:v>157.37221861117416</c:v>
                </c:pt>
                <c:pt idx="2348">
                  <c:v>157.43888694445292</c:v>
                </c:pt>
                <c:pt idx="2349">
                  <c:v>157.50555444445874</c:v>
                </c:pt>
                <c:pt idx="2350">
                  <c:v>157.5721952778101</c:v>
                </c:pt>
                <c:pt idx="2351">
                  <c:v>157.63886305557358</c:v>
                </c:pt>
                <c:pt idx="2352">
                  <c:v>157.70553083340326</c:v>
                </c:pt>
                <c:pt idx="2353">
                  <c:v>157.77222666667566</c:v>
                </c:pt>
                <c:pt idx="2354">
                  <c:v>157.83886722226939</c:v>
                </c:pt>
                <c:pt idx="2355">
                  <c:v>157.90556250002649</c:v>
                </c:pt>
                <c:pt idx="2356">
                  <c:v>157.97223111112913</c:v>
                </c:pt>
                <c:pt idx="2357">
                  <c:v>158.03887138889897</c:v>
                </c:pt>
                <c:pt idx="2358">
                  <c:v>158.10553944442006</c:v>
                </c:pt>
                <c:pt idx="2359">
                  <c:v>158.17220750007365</c:v>
                </c:pt>
                <c:pt idx="2360">
                  <c:v>158.23887583335241</c:v>
                </c:pt>
                <c:pt idx="2361">
                  <c:v>158.30554416669739</c:v>
                </c:pt>
                <c:pt idx="2362">
                  <c:v>158.37221166670324</c:v>
                </c:pt>
                <c:pt idx="2363">
                  <c:v>158.43887972229058</c:v>
                </c:pt>
                <c:pt idx="2364">
                  <c:v>158.50554805556934</c:v>
                </c:pt>
                <c:pt idx="2365">
                  <c:v>158.57221583333279</c:v>
                </c:pt>
                <c:pt idx="2366">
                  <c:v>158.63888388885391</c:v>
                </c:pt>
                <c:pt idx="2367">
                  <c:v>158.70555166674984</c:v>
                </c:pt>
                <c:pt idx="2368">
                  <c:v>158.77222027778626</c:v>
                </c:pt>
                <c:pt idx="2369">
                  <c:v>158.83888833330738</c:v>
                </c:pt>
                <c:pt idx="2370">
                  <c:v>158.90555611120331</c:v>
                </c:pt>
                <c:pt idx="2371">
                  <c:v>158.97222444448207</c:v>
                </c:pt>
                <c:pt idx="2372">
                  <c:v>159.03889222224552</c:v>
                </c:pt>
                <c:pt idx="2373">
                  <c:v>159.10556055559053</c:v>
                </c:pt>
                <c:pt idx="2374">
                  <c:v>159.17222861117787</c:v>
                </c:pt>
                <c:pt idx="2375">
                  <c:v>159.23889666669899</c:v>
                </c:pt>
                <c:pt idx="2376">
                  <c:v>159.30556500004397</c:v>
                </c:pt>
                <c:pt idx="2377">
                  <c:v>159.37223277774123</c:v>
                </c:pt>
                <c:pt idx="2378">
                  <c:v>159.4389008333948</c:v>
                </c:pt>
                <c:pt idx="2379">
                  <c:v>159.50556916667355</c:v>
                </c:pt>
                <c:pt idx="2380">
                  <c:v>159.57223694443704</c:v>
                </c:pt>
                <c:pt idx="2381">
                  <c:v>159.63890527784824</c:v>
                </c:pt>
                <c:pt idx="2382">
                  <c:v>159.70557305561172</c:v>
                </c:pt>
                <c:pt idx="2383">
                  <c:v>159.77224111113284</c:v>
                </c:pt>
                <c:pt idx="2384">
                  <c:v>159.83890944447782</c:v>
                </c:pt>
                <c:pt idx="2385">
                  <c:v>159.90557722224131</c:v>
                </c:pt>
                <c:pt idx="2386">
                  <c:v>159.97224555558628</c:v>
                </c:pt>
                <c:pt idx="2387">
                  <c:v>160.0389136111074</c:v>
                </c:pt>
                <c:pt idx="2388">
                  <c:v>160.10558138887089</c:v>
                </c:pt>
                <c:pt idx="2389">
                  <c:v>160.17224972228209</c:v>
                </c:pt>
                <c:pt idx="2390">
                  <c:v>160.23891805556084</c:v>
                </c:pt>
                <c:pt idx="2391">
                  <c:v>160.30558611108196</c:v>
                </c:pt>
                <c:pt idx="2392">
                  <c:v>160.37225416673553</c:v>
                </c:pt>
                <c:pt idx="2393">
                  <c:v>160.43892194449901</c:v>
                </c:pt>
                <c:pt idx="2394">
                  <c:v>160.50559027777777</c:v>
                </c:pt>
                <c:pt idx="2395">
                  <c:v>160.57225833336511</c:v>
                </c:pt>
                <c:pt idx="2396">
                  <c:v>160.63892638895246</c:v>
                </c:pt>
                <c:pt idx="2397">
                  <c:v>160.70559444447358</c:v>
                </c:pt>
                <c:pt idx="2398">
                  <c:v>160.77226277781858</c:v>
                </c:pt>
                <c:pt idx="2399">
                  <c:v>160.83893055558204</c:v>
                </c:pt>
                <c:pt idx="2400">
                  <c:v>160.90559861116938</c:v>
                </c:pt>
                <c:pt idx="2401">
                  <c:v>160.97226722227202</c:v>
                </c:pt>
                <c:pt idx="2402">
                  <c:v>161.03893527779314</c:v>
                </c:pt>
                <c:pt idx="2403">
                  <c:v>161.10560305562285</c:v>
                </c:pt>
                <c:pt idx="2404">
                  <c:v>161.17227111114397</c:v>
                </c:pt>
                <c:pt idx="2405">
                  <c:v>161.23893944442273</c:v>
                </c:pt>
                <c:pt idx="2406">
                  <c:v>161.30560750007629</c:v>
                </c:pt>
                <c:pt idx="2407">
                  <c:v>161.37227527783978</c:v>
                </c:pt>
                <c:pt idx="2408">
                  <c:v>161.43894361111853</c:v>
                </c:pt>
                <c:pt idx="2409">
                  <c:v>161.50561166670587</c:v>
                </c:pt>
                <c:pt idx="2410">
                  <c:v>161.57227944446936</c:v>
                </c:pt>
                <c:pt idx="2411">
                  <c:v>161.6389475000567</c:v>
                </c:pt>
                <c:pt idx="2412">
                  <c:v>161.70561583333546</c:v>
                </c:pt>
                <c:pt idx="2413">
                  <c:v>161.82228472226197</c:v>
                </c:pt>
                <c:pt idx="2414">
                  <c:v>161.88895305560695</c:v>
                </c:pt>
                <c:pt idx="2415">
                  <c:v>161.95562111112807</c:v>
                </c:pt>
                <c:pt idx="2416">
                  <c:v>162.02228944453927</c:v>
                </c:pt>
                <c:pt idx="2417">
                  <c:v>162.08895722223653</c:v>
                </c:pt>
                <c:pt idx="2418">
                  <c:v>162.15562555558151</c:v>
                </c:pt>
                <c:pt idx="2419">
                  <c:v>162.22229333334499</c:v>
                </c:pt>
                <c:pt idx="2420">
                  <c:v>162.28896138893234</c:v>
                </c:pt>
                <c:pt idx="2421">
                  <c:v>162.35562944451968</c:v>
                </c:pt>
                <c:pt idx="2422">
                  <c:v>162.42232555561594</c:v>
                </c:pt>
                <c:pt idx="2423">
                  <c:v>162.48896583331955</c:v>
                </c:pt>
                <c:pt idx="2424">
                  <c:v>162.55563361114926</c:v>
                </c:pt>
                <c:pt idx="2425">
                  <c:v>162.62230194449424</c:v>
                </c:pt>
                <c:pt idx="2426">
                  <c:v>162.68899750007523</c:v>
                </c:pt>
                <c:pt idx="2427">
                  <c:v>162.75566583335399</c:v>
                </c:pt>
                <c:pt idx="2428">
                  <c:v>162.82230611112382</c:v>
                </c:pt>
                <c:pt idx="2429">
                  <c:v>162.88897444446883</c:v>
                </c:pt>
                <c:pt idx="2430">
                  <c:v>162.95564222223229</c:v>
                </c:pt>
                <c:pt idx="2431">
                  <c:v>163.02231000006199</c:v>
                </c:pt>
                <c:pt idx="2432">
                  <c:v>163.08897833340697</c:v>
                </c:pt>
                <c:pt idx="2433">
                  <c:v>163.15564666668573</c:v>
                </c:pt>
                <c:pt idx="2434">
                  <c:v>163.22231472220685</c:v>
                </c:pt>
                <c:pt idx="2435">
                  <c:v>163.28898277786044</c:v>
                </c:pt>
                <c:pt idx="2436">
                  <c:v>163.35565083338156</c:v>
                </c:pt>
                <c:pt idx="2437">
                  <c:v>163.42231888890265</c:v>
                </c:pt>
                <c:pt idx="2438">
                  <c:v>163.48898694442377</c:v>
                </c:pt>
                <c:pt idx="2439">
                  <c:v>163.55565500001111</c:v>
                </c:pt>
                <c:pt idx="2440">
                  <c:v>163.62232305559846</c:v>
                </c:pt>
                <c:pt idx="2441">
                  <c:v>163.68899111111958</c:v>
                </c:pt>
                <c:pt idx="2442">
                  <c:v>163.75568722228209</c:v>
                </c:pt>
                <c:pt idx="2443">
                  <c:v>163.82232722229429</c:v>
                </c:pt>
                <c:pt idx="2444">
                  <c:v>163.88899555557305</c:v>
                </c:pt>
                <c:pt idx="2445">
                  <c:v>163.95566361109417</c:v>
                </c:pt>
                <c:pt idx="2446">
                  <c:v>164.02233166674773</c:v>
                </c:pt>
                <c:pt idx="2447">
                  <c:v>164.08899972226885</c:v>
                </c:pt>
                <c:pt idx="2448">
                  <c:v>164.15569583336512</c:v>
                </c:pt>
                <c:pt idx="2449">
                  <c:v>164.22233555555343</c:v>
                </c:pt>
                <c:pt idx="2450">
                  <c:v>164.28900388889843</c:v>
                </c:pt>
                <c:pt idx="2451">
                  <c:v>164.35567194448578</c:v>
                </c:pt>
                <c:pt idx="2452">
                  <c:v>164.42264555560217</c:v>
                </c:pt>
                <c:pt idx="2453">
                  <c:v>164.48928583337201</c:v>
                </c:pt>
                <c:pt idx="2454">
                  <c:v>164.55595388895935</c:v>
                </c:pt>
                <c:pt idx="2455">
                  <c:v>164.62262222223811</c:v>
                </c:pt>
                <c:pt idx="2456">
                  <c:v>164.68931805557673</c:v>
                </c:pt>
                <c:pt idx="2457">
                  <c:v>164.75595805558893</c:v>
                </c:pt>
                <c:pt idx="2458">
                  <c:v>164.82262638893391</c:v>
                </c:pt>
                <c:pt idx="2459">
                  <c:v>164.8893225000302</c:v>
                </c:pt>
                <c:pt idx="2460">
                  <c:v>164.95599027779366</c:v>
                </c:pt>
                <c:pt idx="2461">
                  <c:v>165.02265833338103</c:v>
                </c:pt>
                <c:pt idx="2462">
                  <c:v>165.08932666672601</c:v>
                </c:pt>
                <c:pt idx="2463">
                  <c:v>165.15596666667196</c:v>
                </c:pt>
                <c:pt idx="2464">
                  <c:v>165.2226347222593</c:v>
                </c:pt>
                <c:pt idx="2465">
                  <c:v>165.28930250002279</c:v>
                </c:pt>
                <c:pt idx="2466">
                  <c:v>165.35597138888306</c:v>
                </c:pt>
                <c:pt idx="2467">
                  <c:v>165.42263916664655</c:v>
                </c:pt>
                <c:pt idx="2468">
                  <c:v>165.48930694447623</c:v>
                </c:pt>
                <c:pt idx="2469">
                  <c:v>165.55597527782123</c:v>
                </c:pt>
                <c:pt idx="2470">
                  <c:v>165.62264333334235</c:v>
                </c:pt>
                <c:pt idx="2471">
                  <c:v>165.6893113889297</c:v>
                </c:pt>
                <c:pt idx="2472">
                  <c:v>165.75600750002596</c:v>
                </c:pt>
                <c:pt idx="2473">
                  <c:v>165.82264750003816</c:v>
                </c:pt>
                <c:pt idx="2474">
                  <c:v>165.88931555555928</c:v>
                </c:pt>
                <c:pt idx="2475">
                  <c:v>165.95598416672811</c:v>
                </c:pt>
                <c:pt idx="2476">
                  <c:v>166.02265166673396</c:v>
                </c:pt>
                <c:pt idx="2477">
                  <c:v>166.08932000001272</c:v>
                </c:pt>
                <c:pt idx="2478">
                  <c:v>166.15598805553384</c:v>
                </c:pt>
                <c:pt idx="2479">
                  <c:v>166.22268388887247</c:v>
                </c:pt>
                <c:pt idx="2480">
                  <c:v>166.28935194445981</c:v>
                </c:pt>
                <c:pt idx="2481">
                  <c:v>166.35599222222964</c:v>
                </c:pt>
                <c:pt idx="2482">
                  <c:v>166.42266027781699</c:v>
                </c:pt>
                <c:pt idx="2483">
                  <c:v>166.48932833333811</c:v>
                </c:pt>
                <c:pt idx="2484">
                  <c:v>166.55599638892545</c:v>
                </c:pt>
                <c:pt idx="2485">
                  <c:v>166.62266472220421</c:v>
                </c:pt>
                <c:pt idx="2486">
                  <c:v>166.6893602777852</c:v>
                </c:pt>
                <c:pt idx="2487">
                  <c:v>166.75602861113018</c:v>
                </c:pt>
                <c:pt idx="2488">
                  <c:v>166.82266861114238</c:v>
                </c:pt>
                <c:pt idx="2489">
                  <c:v>166.88936472223864</c:v>
                </c:pt>
                <c:pt idx="2490">
                  <c:v>166.95603277775976</c:v>
                </c:pt>
                <c:pt idx="2491">
                  <c:v>167.02270083341332</c:v>
                </c:pt>
                <c:pt idx="2492">
                  <c:v>167.08936916669211</c:v>
                </c:pt>
                <c:pt idx="2493">
                  <c:v>167.15603722221323</c:v>
                </c:pt>
                <c:pt idx="2494">
                  <c:v>167.22270500004291</c:v>
                </c:pt>
                <c:pt idx="2495">
                  <c:v>167.28937333338791</c:v>
                </c:pt>
                <c:pt idx="2496">
                  <c:v>167.35604166666667</c:v>
                </c:pt>
                <c:pt idx="2497">
                  <c:v>167.42270944449638</c:v>
                </c:pt>
                <c:pt idx="2498">
                  <c:v>167.4893775000175</c:v>
                </c:pt>
                <c:pt idx="2499">
                  <c:v>167.5560177777873</c:v>
                </c:pt>
                <c:pt idx="2500">
                  <c:v>167.62268583337465</c:v>
                </c:pt>
                <c:pt idx="2501">
                  <c:v>167.68938138888942</c:v>
                </c:pt>
                <c:pt idx="2502">
                  <c:v>167.75604972230065</c:v>
                </c:pt>
                <c:pt idx="2503">
                  <c:v>167.8227180555794</c:v>
                </c:pt>
                <c:pt idx="2504">
                  <c:v>167.88938611110052</c:v>
                </c:pt>
                <c:pt idx="2505">
                  <c:v>167.95605416668786</c:v>
                </c:pt>
                <c:pt idx="2506">
                  <c:v>168.02272194451757</c:v>
                </c:pt>
                <c:pt idx="2507">
                  <c:v>168.08939027779633</c:v>
                </c:pt>
                <c:pt idx="2508">
                  <c:v>168.15603000005086</c:v>
                </c:pt>
                <c:pt idx="2509">
                  <c:v>168.22269805557198</c:v>
                </c:pt>
                <c:pt idx="2510">
                  <c:v>168.28936666667462</c:v>
                </c:pt>
                <c:pt idx="2511">
                  <c:v>168.35606277783711</c:v>
                </c:pt>
                <c:pt idx="2512">
                  <c:v>168.42273055553437</c:v>
                </c:pt>
                <c:pt idx="2513">
                  <c:v>168.48939861118794</c:v>
                </c:pt>
                <c:pt idx="2514">
                  <c:v>168.55603861113389</c:v>
                </c:pt>
                <c:pt idx="2515">
                  <c:v>168.62270694447889</c:v>
                </c:pt>
                <c:pt idx="2516">
                  <c:v>168.68937500000001</c:v>
                </c:pt>
                <c:pt idx="2517">
                  <c:v>168.75607083340486</c:v>
                </c:pt>
                <c:pt idx="2518">
                  <c:v>168.82271111110848</c:v>
                </c:pt>
                <c:pt idx="2519">
                  <c:v>168.88940722227096</c:v>
                </c:pt>
                <c:pt idx="2520">
                  <c:v>168.95607527779208</c:v>
                </c:pt>
                <c:pt idx="2521">
                  <c:v>169.02271583331955</c:v>
                </c:pt>
                <c:pt idx="2522">
                  <c:v>169.08938361114926</c:v>
                </c:pt>
                <c:pt idx="2523">
                  <c:v>169.1560516667366</c:v>
                </c:pt>
                <c:pt idx="2524">
                  <c:v>169.22271972225772</c:v>
                </c:pt>
                <c:pt idx="2525">
                  <c:v>169.28941583335398</c:v>
                </c:pt>
                <c:pt idx="2526">
                  <c:v>169.35608361111747</c:v>
                </c:pt>
                <c:pt idx="2527">
                  <c:v>169.42272416671116</c:v>
                </c:pt>
                <c:pt idx="2528">
                  <c:v>169.48939194447465</c:v>
                </c:pt>
                <c:pt idx="2529">
                  <c:v>169.55606027781963</c:v>
                </c:pt>
                <c:pt idx="2530">
                  <c:v>169.62272805558311</c:v>
                </c:pt>
                <c:pt idx="2531">
                  <c:v>169.68939611117045</c:v>
                </c:pt>
                <c:pt idx="2532">
                  <c:v>169.75609250002438</c:v>
                </c:pt>
                <c:pt idx="2533">
                  <c:v>169.82273250003655</c:v>
                </c:pt>
                <c:pt idx="2534">
                  <c:v>169.88940055562389</c:v>
                </c:pt>
                <c:pt idx="2535">
                  <c:v>169.95606888890268</c:v>
                </c:pt>
                <c:pt idx="2536">
                  <c:v>170.02273666666613</c:v>
                </c:pt>
                <c:pt idx="2537">
                  <c:v>170.08940472225348</c:v>
                </c:pt>
                <c:pt idx="2538">
                  <c:v>170.15607305559848</c:v>
                </c:pt>
                <c:pt idx="2539">
                  <c:v>170.22274083336194</c:v>
                </c:pt>
                <c:pt idx="2540">
                  <c:v>170.33941000004609</c:v>
                </c:pt>
                <c:pt idx="2541">
                  <c:v>170.40607805556721</c:v>
                </c:pt>
                <c:pt idx="2542">
                  <c:v>170.47274638891221</c:v>
                </c:pt>
                <c:pt idx="2543">
                  <c:v>170.53941444449956</c:v>
                </c:pt>
                <c:pt idx="2544">
                  <c:v>170.60608250002068</c:v>
                </c:pt>
                <c:pt idx="2545">
                  <c:v>170.67275083336565</c:v>
                </c:pt>
                <c:pt idx="2546">
                  <c:v>170.73941861112914</c:v>
                </c:pt>
                <c:pt idx="2547">
                  <c:v>170.80608666671648</c:v>
                </c:pt>
                <c:pt idx="2548">
                  <c:v>170.87275472223757</c:v>
                </c:pt>
                <c:pt idx="2549">
                  <c:v>170.93942277782494</c:v>
                </c:pt>
                <c:pt idx="2550">
                  <c:v>171.00609083341229</c:v>
                </c:pt>
                <c:pt idx="2551">
                  <c:v>171.07275888893341</c:v>
                </c:pt>
                <c:pt idx="2552">
                  <c:v>171.13942722227839</c:v>
                </c:pt>
                <c:pt idx="2553">
                  <c:v>171.20609527779951</c:v>
                </c:pt>
                <c:pt idx="2554">
                  <c:v>171.27276333338685</c:v>
                </c:pt>
                <c:pt idx="2555">
                  <c:v>171.33943138890797</c:v>
                </c:pt>
                <c:pt idx="2556">
                  <c:v>171.40612750007045</c:v>
                </c:pt>
                <c:pt idx="2557">
                  <c:v>171.47276750001643</c:v>
                </c:pt>
                <c:pt idx="2558">
                  <c:v>171.53943555560377</c:v>
                </c:pt>
                <c:pt idx="2559">
                  <c:v>171.60610361112489</c:v>
                </c:pt>
                <c:pt idx="2560">
                  <c:v>171.67277222222751</c:v>
                </c:pt>
                <c:pt idx="2561">
                  <c:v>171.7394677778085</c:v>
                </c:pt>
                <c:pt idx="2562">
                  <c:v>171.8061077778207</c:v>
                </c:pt>
                <c:pt idx="2563">
                  <c:v>171.87277583334182</c:v>
                </c:pt>
                <c:pt idx="2564">
                  <c:v>171.9394441666868</c:v>
                </c:pt>
                <c:pt idx="2565">
                  <c:v>172.00611222227414</c:v>
                </c:pt>
                <c:pt idx="2566">
                  <c:v>172.07278027779526</c:v>
                </c:pt>
                <c:pt idx="2567">
                  <c:v>172.13944833331638</c:v>
                </c:pt>
                <c:pt idx="2568">
                  <c:v>172.20611666672761</c:v>
                </c:pt>
                <c:pt idx="2569">
                  <c:v>172.27278444449107</c:v>
                </c:pt>
                <c:pt idx="2570">
                  <c:v>172.33945250001219</c:v>
                </c:pt>
                <c:pt idx="2571">
                  <c:v>172.40612055559953</c:v>
                </c:pt>
                <c:pt idx="2572">
                  <c:v>172.47278888894451</c:v>
                </c:pt>
                <c:pt idx="2573">
                  <c:v>172.53945666670799</c:v>
                </c:pt>
                <c:pt idx="2574">
                  <c:v>172.60612472222911</c:v>
                </c:pt>
                <c:pt idx="2575">
                  <c:v>172.67279305557409</c:v>
                </c:pt>
                <c:pt idx="2576">
                  <c:v>172.73946166667673</c:v>
                </c:pt>
                <c:pt idx="2577">
                  <c:v>172.80612916668255</c:v>
                </c:pt>
                <c:pt idx="2578">
                  <c:v>172.87279750002756</c:v>
                </c:pt>
                <c:pt idx="2579">
                  <c:v>172.9394655556149</c:v>
                </c:pt>
                <c:pt idx="2580">
                  <c:v>173.00613333337836</c:v>
                </c:pt>
                <c:pt idx="2581">
                  <c:v>173.07280166665714</c:v>
                </c:pt>
                <c:pt idx="2582">
                  <c:v>173.13946944448682</c:v>
                </c:pt>
                <c:pt idx="2583">
                  <c:v>173.20613777783183</c:v>
                </c:pt>
                <c:pt idx="2584">
                  <c:v>173.27280555559528</c:v>
                </c:pt>
                <c:pt idx="2585">
                  <c:v>173.3394736111164</c:v>
                </c:pt>
                <c:pt idx="2586">
                  <c:v>173.4061425000429</c:v>
                </c:pt>
                <c:pt idx="2587">
                  <c:v>173.47281000004875</c:v>
                </c:pt>
                <c:pt idx="2588">
                  <c:v>173.53947833339373</c:v>
                </c:pt>
                <c:pt idx="2589">
                  <c:v>173.60617416673236</c:v>
                </c:pt>
                <c:pt idx="2590">
                  <c:v>173.67281416674456</c:v>
                </c:pt>
                <c:pt idx="2591">
                  <c:v>173.73948250002331</c:v>
                </c:pt>
                <c:pt idx="2592">
                  <c:v>173.80615055554443</c:v>
                </c:pt>
                <c:pt idx="2593">
                  <c:v>173.87281833337414</c:v>
                </c:pt>
                <c:pt idx="2594">
                  <c:v>173.93948666671912</c:v>
                </c:pt>
                <c:pt idx="2595">
                  <c:v>174.00615472224024</c:v>
                </c:pt>
                <c:pt idx="2596">
                  <c:v>174.0728225000037</c:v>
                </c:pt>
                <c:pt idx="2597">
                  <c:v>174.13951888892385</c:v>
                </c:pt>
                <c:pt idx="2598">
                  <c:v>174.20615888893605</c:v>
                </c:pt>
                <c:pt idx="2599">
                  <c:v>174.27282722228102</c:v>
                </c:pt>
                <c:pt idx="2600">
                  <c:v>174.33949499997829</c:v>
                </c:pt>
                <c:pt idx="2601">
                  <c:v>174.40616305563185</c:v>
                </c:pt>
                <c:pt idx="2602">
                  <c:v>174.47283138891061</c:v>
                </c:pt>
                <c:pt idx="2603">
                  <c:v>174.53949916667409</c:v>
                </c:pt>
                <c:pt idx="2604">
                  <c:v>174.60616750001907</c:v>
                </c:pt>
                <c:pt idx="2605">
                  <c:v>174.67283555560641</c:v>
                </c:pt>
                <c:pt idx="2606">
                  <c:v>174.7395033333699</c:v>
                </c:pt>
                <c:pt idx="2607">
                  <c:v>174.80617166671487</c:v>
                </c:pt>
                <c:pt idx="2608">
                  <c:v>174.87283972230222</c:v>
                </c:pt>
                <c:pt idx="2609">
                  <c:v>174.93950805558097</c:v>
                </c:pt>
                <c:pt idx="2610">
                  <c:v>175.00617611116834</c:v>
                </c:pt>
                <c:pt idx="2611">
                  <c:v>175.07284388886558</c:v>
                </c:pt>
                <c:pt idx="2612">
                  <c:v>175.13954000002809</c:v>
                </c:pt>
                <c:pt idx="2613">
                  <c:v>175.20618000004026</c:v>
                </c:pt>
                <c:pt idx="2614">
                  <c:v>175.27287638896041</c:v>
                </c:pt>
                <c:pt idx="2615">
                  <c:v>175.33951638890636</c:v>
                </c:pt>
                <c:pt idx="2616">
                  <c:v>175.40618416673607</c:v>
                </c:pt>
                <c:pt idx="2617">
                  <c:v>175.47288027776611</c:v>
                </c:pt>
                <c:pt idx="2618">
                  <c:v>175.53954833335348</c:v>
                </c:pt>
                <c:pt idx="2619">
                  <c:v>175.60618861118954</c:v>
                </c:pt>
                <c:pt idx="2620">
                  <c:v>175.67285694446829</c:v>
                </c:pt>
                <c:pt idx="2621">
                  <c:v>175.73952472223175</c:v>
                </c:pt>
                <c:pt idx="2622">
                  <c:v>175.80619333333439</c:v>
                </c:pt>
                <c:pt idx="2623">
                  <c:v>175.8728611111641</c:v>
                </c:pt>
                <c:pt idx="2624">
                  <c:v>175.93955666667884</c:v>
                </c:pt>
                <c:pt idx="2625">
                  <c:v>176.00622500009007</c:v>
                </c:pt>
                <c:pt idx="2626">
                  <c:v>176.07289305561119</c:v>
                </c:pt>
                <c:pt idx="2627">
                  <c:v>176.13953361113866</c:v>
                </c:pt>
                <c:pt idx="2628">
                  <c:v>176.20620138890214</c:v>
                </c:pt>
                <c:pt idx="2629">
                  <c:v>176.27289694448311</c:v>
                </c:pt>
                <c:pt idx="2630">
                  <c:v>176.33956555558575</c:v>
                </c:pt>
                <c:pt idx="2631">
                  <c:v>176.40620583335559</c:v>
                </c:pt>
                <c:pt idx="2632">
                  <c:v>176.47290166662799</c:v>
                </c:pt>
                <c:pt idx="2633">
                  <c:v>176.53954194446405</c:v>
                </c:pt>
                <c:pt idx="2634">
                  <c:v>176.60623750004504</c:v>
                </c:pt>
                <c:pt idx="2635">
                  <c:v>176.6729058333238</c:v>
                </c:pt>
                <c:pt idx="2636">
                  <c:v>176.73957388897736</c:v>
                </c:pt>
                <c:pt idx="2637">
                  <c:v>176.80621444450483</c:v>
                </c:pt>
                <c:pt idx="2638">
                  <c:v>176.87288222226832</c:v>
                </c:pt>
                <c:pt idx="2639">
                  <c:v>176.93955027778944</c:v>
                </c:pt>
                <c:pt idx="2640">
                  <c:v>177.00624638895195</c:v>
                </c:pt>
                <c:pt idx="2641">
                  <c:v>177.07291472223071</c:v>
                </c:pt>
                <c:pt idx="2642">
                  <c:v>177.13955444448524</c:v>
                </c:pt>
                <c:pt idx="2643">
                  <c:v>177.20622277783022</c:v>
                </c:pt>
                <c:pt idx="2644">
                  <c:v>177.27291861116885</c:v>
                </c:pt>
                <c:pt idx="2645">
                  <c:v>177.33958666668997</c:v>
                </c:pt>
                <c:pt idx="2646">
                  <c:v>177.4062269444598</c:v>
                </c:pt>
                <c:pt idx="2647">
                  <c:v>177.47292277786468</c:v>
                </c:pt>
                <c:pt idx="2648">
                  <c:v>177.53959083338577</c:v>
                </c:pt>
                <c:pt idx="2649">
                  <c:v>177.60623138891327</c:v>
                </c:pt>
                <c:pt idx="2650">
                  <c:v>177.67292666667038</c:v>
                </c:pt>
                <c:pt idx="2651">
                  <c:v>177.73959500001536</c:v>
                </c:pt>
                <c:pt idx="2652">
                  <c:v>177.806263611118</c:v>
                </c:pt>
                <c:pt idx="2653">
                  <c:v>177.87290388888783</c:v>
                </c:pt>
                <c:pt idx="2654">
                  <c:v>177.93959944446883</c:v>
                </c:pt>
                <c:pt idx="2655">
                  <c:v>178.00623944441477</c:v>
                </c:pt>
                <c:pt idx="2656">
                  <c:v>178.07293555557729</c:v>
                </c:pt>
                <c:pt idx="2657">
                  <c:v>178.13960388885604</c:v>
                </c:pt>
                <c:pt idx="2658">
                  <c:v>178.20627194450961</c:v>
                </c:pt>
                <c:pt idx="2659">
                  <c:v>178.27294000003073</c:v>
                </c:pt>
                <c:pt idx="2660">
                  <c:v>178.33960805555185</c:v>
                </c:pt>
                <c:pt idx="2661">
                  <c:v>178.40627611120541</c:v>
                </c:pt>
                <c:pt idx="2662">
                  <c:v>178.47291611115136</c:v>
                </c:pt>
                <c:pt idx="2663">
                  <c:v>178.53958444449637</c:v>
                </c:pt>
                <c:pt idx="2664">
                  <c:v>178.60625250001749</c:v>
                </c:pt>
                <c:pt idx="2665">
                  <c:v>178.67292055560483</c:v>
                </c:pt>
                <c:pt idx="2666">
                  <c:v>178.73958833330207</c:v>
                </c:pt>
                <c:pt idx="2667">
                  <c:v>178.85625750005246</c:v>
                </c:pt>
                <c:pt idx="2668">
                  <c:v>178.92292583333122</c:v>
                </c:pt>
                <c:pt idx="2669">
                  <c:v>178.98959388898479</c:v>
                </c:pt>
                <c:pt idx="2670">
                  <c:v>179.05626194450591</c:v>
                </c:pt>
                <c:pt idx="2671">
                  <c:v>179.12293000002703</c:v>
                </c:pt>
                <c:pt idx="2672">
                  <c:v>179.18959805554815</c:v>
                </c:pt>
                <c:pt idx="2673">
                  <c:v>179.25626638895935</c:v>
                </c:pt>
                <c:pt idx="2674">
                  <c:v>179.32293444448047</c:v>
                </c:pt>
                <c:pt idx="2675">
                  <c:v>179.38960250000159</c:v>
                </c:pt>
                <c:pt idx="2676">
                  <c:v>179.45627055552271</c:v>
                </c:pt>
                <c:pt idx="2677">
                  <c:v>179.52293861117627</c:v>
                </c:pt>
                <c:pt idx="2678">
                  <c:v>179.58960666669739</c:v>
                </c:pt>
                <c:pt idx="2679">
                  <c:v>179.65627472221851</c:v>
                </c:pt>
                <c:pt idx="2680">
                  <c:v>179.72294305562974</c:v>
                </c:pt>
                <c:pt idx="2681">
                  <c:v>179.7896108333932</c:v>
                </c:pt>
                <c:pt idx="2682">
                  <c:v>179.85627916667195</c:v>
                </c:pt>
                <c:pt idx="2683">
                  <c:v>179.92297472225295</c:v>
                </c:pt>
                <c:pt idx="2684">
                  <c:v>179.98964333335559</c:v>
                </c:pt>
                <c:pt idx="2685">
                  <c:v>180.05628361112542</c:v>
                </c:pt>
                <c:pt idx="2686">
                  <c:v>180.12295138888888</c:v>
                </c:pt>
                <c:pt idx="2687">
                  <c:v>180.18961944441</c:v>
                </c:pt>
                <c:pt idx="2688">
                  <c:v>180.25628750006356</c:v>
                </c:pt>
                <c:pt idx="2689">
                  <c:v>180.32295555558468</c:v>
                </c:pt>
                <c:pt idx="2690">
                  <c:v>180.3896236111058</c:v>
                </c:pt>
                <c:pt idx="2691">
                  <c:v>180.45631944444443</c:v>
                </c:pt>
                <c:pt idx="2692">
                  <c:v>180.52295972228049</c:v>
                </c:pt>
                <c:pt idx="2693">
                  <c:v>180.58962805555927</c:v>
                </c:pt>
                <c:pt idx="2694">
                  <c:v>180.65629611114662</c:v>
                </c:pt>
                <c:pt idx="2695">
                  <c:v>180.72296416673396</c:v>
                </c:pt>
                <c:pt idx="2696">
                  <c:v>180.78963277777035</c:v>
                </c:pt>
                <c:pt idx="2697">
                  <c:v>180.8563002777762</c:v>
                </c:pt>
                <c:pt idx="2698">
                  <c:v>180.92299611118105</c:v>
                </c:pt>
                <c:pt idx="2699">
                  <c:v>180.98963638895088</c:v>
                </c:pt>
                <c:pt idx="2700">
                  <c:v>181.05633222222329</c:v>
                </c:pt>
                <c:pt idx="2701">
                  <c:v>181.12300055563449</c:v>
                </c:pt>
                <c:pt idx="2702">
                  <c:v>181.18964055564669</c:v>
                </c:pt>
                <c:pt idx="2703">
                  <c:v>181.25633666667673</c:v>
                </c:pt>
                <c:pt idx="2704">
                  <c:v>181.32297666668893</c:v>
                </c:pt>
                <c:pt idx="2705">
                  <c:v>181.38967250002756</c:v>
                </c:pt>
                <c:pt idx="2706">
                  <c:v>181.45634111113017</c:v>
                </c:pt>
                <c:pt idx="2707">
                  <c:v>181.52300888889366</c:v>
                </c:pt>
                <c:pt idx="2708">
                  <c:v>181.589676944481</c:v>
                </c:pt>
                <c:pt idx="2709">
                  <c:v>181.65631722218461</c:v>
                </c:pt>
                <c:pt idx="2710">
                  <c:v>181.72301305558946</c:v>
                </c:pt>
                <c:pt idx="2711">
                  <c:v>181.78968138886822</c:v>
                </c:pt>
                <c:pt idx="2712">
                  <c:v>181.85632138888042</c:v>
                </c:pt>
                <c:pt idx="2713">
                  <c:v>181.92298972229162</c:v>
                </c:pt>
                <c:pt idx="2714">
                  <c:v>181.9896575000551</c:v>
                </c:pt>
                <c:pt idx="2715">
                  <c:v>182.05632555557622</c:v>
                </c:pt>
                <c:pt idx="2716">
                  <c:v>182.12302166667249</c:v>
                </c:pt>
                <c:pt idx="2717">
                  <c:v>182.18966222226621</c:v>
                </c:pt>
                <c:pt idx="2718">
                  <c:v>182.25633000002966</c:v>
                </c:pt>
                <c:pt idx="2719">
                  <c:v>182.32299805555078</c:v>
                </c:pt>
                <c:pt idx="2720">
                  <c:v>182.3896941667133</c:v>
                </c:pt>
                <c:pt idx="2721">
                  <c:v>182.45633416672547</c:v>
                </c:pt>
                <c:pt idx="2722">
                  <c:v>182.52300250000422</c:v>
                </c:pt>
                <c:pt idx="2723">
                  <c:v>182.5896983334091</c:v>
                </c:pt>
                <c:pt idx="2724">
                  <c:v>182.65633861117894</c:v>
                </c:pt>
                <c:pt idx="2725">
                  <c:v>182.72300666670006</c:v>
                </c:pt>
                <c:pt idx="2726">
                  <c:v>182.78967472222115</c:v>
                </c:pt>
                <c:pt idx="2727">
                  <c:v>182.85634277787474</c:v>
                </c:pt>
                <c:pt idx="2728">
                  <c:v>182.92301083339586</c:v>
                </c:pt>
                <c:pt idx="2729">
                  <c:v>182.98967944443226</c:v>
                </c:pt>
                <c:pt idx="2730">
                  <c:v>183.05634777777726</c:v>
                </c:pt>
                <c:pt idx="2731">
                  <c:v>183.1230152778493</c:v>
                </c:pt>
                <c:pt idx="2732">
                  <c:v>183.1896838888857</c:v>
                </c:pt>
                <c:pt idx="2733">
                  <c:v>183.25635194447307</c:v>
                </c:pt>
                <c:pt idx="2734">
                  <c:v>183.32301972223652</c:v>
                </c:pt>
                <c:pt idx="2735">
                  <c:v>183.38968750006623</c:v>
                </c:pt>
                <c:pt idx="2736">
                  <c:v>183.45635583334499</c:v>
                </c:pt>
                <c:pt idx="2737">
                  <c:v>183.52302361110847</c:v>
                </c:pt>
                <c:pt idx="2738">
                  <c:v>183.58969194451967</c:v>
                </c:pt>
                <c:pt idx="2739">
                  <c:v>183.65635972228316</c:v>
                </c:pt>
                <c:pt idx="2740">
                  <c:v>183.72302805556191</c:v>
                </c:pt>
                <c:pt idx="2741">
                  <c:v>183.7896958333254</c:v>
                </c:pt>
                <c:pt idx="2742">
                  <c:v>183.85636388891274</c:v>
                </c:pt>
                <c:pt idx="2743">
                  <c:v>183.92303222225772</c:v>
                </c:pt>
                <c:pt idx="2744">
                  <c:v>183.9897000000212</c:v>
                </c:pt>
                <c:pt idx="2745">
                  <c:v>184.05636833329996</c:v>
                </c:pt>
                <c:pt idx="2746">
                  <c:v>184.12303666671116</c:v>
                </c:pt>
                <c:pt idx="2747">
                  <c:v>184.18970444447464</c:v>
                </c:pt>
                <c:pt idx="2748">
                  <c:v>184.2563727777534</c:v>
                </c:pt>
                <c:pt idx="2749">
                  <c:v>184.32304055564933</c:v>
                </c:pt>
                <c:pt idx="2750">
                  <c:v>184.38970916668575</c:v>
                </c:pt>
                <c:pt idx="2751">
                  <c:v>184.4563769444492</c:v>
                </c:pt>
                <c:pt idx="2752">
                  <c:v>184.52304500003655</c:v>
                </c:pt>
                <c:pt idx="2753">
                  <c:v>184.58971305562389</c:v>
                </c:pt>
                <c:pt idx="2754">
                  <c:v>184.65638111114501</c:v>
                </c:pt>
                <c:pt idx="2755">
                  <c:v>184.72304916666613</c:v>
                </c:pt>
                <c:pt idx="2756">
                  <c:v>184.78971722218725</c:v>
                </c:pt>
                <c:pt idx="2757">
                  <c:v>184.85638527784081</c:v>
                </c:pt>
                <c:pt idx="2758">
                  <c:v>184.92305333336193</c:v>
                </c:pt>
                <c:pt idx="2759">
                  <c:v>184.98972166664072</c:v>
                </c:pt>
                <c:pt idx="2760">
                  <c:v>185.05638944453662</c:v>
                </c:pt>
                <c:pt idx="2761">
                  <c:v>185.1230577778154</c:v>
                </c:pt>
                <c:pt idx="2762">
                  <c:v>185.18972583333652</c:v>
                </c:pt>
                <c:pt idx="2763">
                  <c:v>185.25639388892387</c:v>
                </c:pt>
                <c:pt idx="2764">
                  <c:v>185.32306194451121</c:v>
                </c:pt>
                <c:pt idx="2765">
                  <c:v>185.38972972227467</c:v>
                </c:pt>
                <c:pt idx="2766">
                  <c:v>185.45639805555345</c:v>
                </c:pt>
                <c:pt idx="2767">
                  <c:v>185.52306611107454</c:v>
                </c:pt>
                <c:pt idx="2768">
                  <c:v>185.58973416672814</c:v>
                </c:pt>
                <c:pt idx="2769">
                  <c:v>185.65640250000689</c:v>
                </c:pt>
                <c:pt idx="2770">
                  <c:v>185.72309833341174</c:v>
                </c:pt>
                <c:pt idx="2771">
                  <c:v>185.78973833342394</c:v>
                </c:pt>
                <c:pt idx="2772">
                  <c:v>185.8564066667027</c:v>
                </c:pt>
                <c:pt idx="2773">
                  <c:v>185.92307472222382</c:v>
                </c:pt>
                <c:pt idx="2774">
                  <c:v>185.98974277781116</c:v>
                </c:pt>
                <c:pt idx="2775">
                  <c:v>186.0564108333985</c:v>
                </c:pt>
                <c:pt idx="2776">
                  <c:v>186.12307888891962</c:v>
                </c:pt>
                <c:pt idx="2777">
                  <c:v>186.18974694444074</c:v>
                </c:pt>
                <c:pt idx="2778">
                  <c:v>186.25641527785194</c:v>
                </c:pt>
                <c:pt idx="2779">
                  <c:v>186.32308305561543</c:v>
                </c:pt>
                <c:pt idx="2780">
                  <c:v>186.38975138889418</c:v>
                </c:pt>
                <c:pt idx="2781">
                  <c:v>186.45641916665767</c:v>
                </c:pt>
                <c:pt idx="2782">
                  <c:v>186.52308722231123</c:v>
                </c:pt>
                <c:pt idx="2783">
                  <c:v>186.58975555558999</c:v>
                </c:pt>
                <c:pt idx="2784">
                  <c:v>186.65642361111111</c:v>
                </c:pt>
                <c:pt idx="2785">
                  <c:v>186.72309222227997</c:v>
                </c:pt>
                <c:pt idx="2786">
                  <c:v>186.78976000004346</c:v>
                </c:pt>
                <c:pt idx="2787">
                  <c:v>186.85645583331586</c:v>
                </c:pt>
                <c:pt idx="2788">
                  <c:v>186.92312388890321</c:v>
                </c:pt>
                <c:pt idx="2789">
                  <c:v>186.98976388891538</c:v>
                </c:pt>
                <c:pt idx="2790">
                  <c:v>187.05646000001167</c:v>
                </c:pt>
                <c:pt idx="2791">
                  <c:v>187.12310027778148</c:v>
                </c:pt>
                <c:pt idx="2792">
                  <c:v>187.1897683333026</c:v>
                </c:pt>
                <c:pt idx="2793">
                  <c:v>187.25646388888359</c:v>
                </c:pt>
                <c:pt idx="2794">
                  <c:v>187.37310555557409</c:v>
                </c:pt>
                <c:pt idx="2795">
                  <c:v>187.43977361109521</c:v>
                </c:pt>
                <c:pt idx="2796">
                  <c:v>187.50644166668255</c:v>
                </c:pt>
                <c:pt idx="2797">
                  <c:v>187.57313777777884</c:v>
                </c:pt>
                <c:pt idx="2798">
                  <c:v>187.63977777779101</c:v>
                </c:pt>
                <c:pt idx="2799">
                  <c:v>187.70644583331213</c:v>
                </c:pt>
                <c:pt idx="2800">
                  <c:v>187.77314222223228</c:v>
                </c:pt>
                <c:pt idx="2801">
                  <c:v>187.83978194448682</c:v>
                </c:pt>
                <c:pt idx="2802">
                  <c:v>187.90647833340697</c:v>
                </c:pt>
                <c:pt idx="2803">
                  <c:v>187.97311833341917</c:v>
                </c:pt>
                <c:pt idx="2804">
                  <c:v>188.0397861111164</c:v>
                </c:pt>
                <c:pt idx="2805">
                  <c:v>188.10645472221904</c:v>
                </c:pt>
                <c:pt idx="2806">
                  <c:v>188.17315055555767</c:v>
                </c:pt>
                <c:pt idx="2807">
                  <c:v>188.24009638892281</c:v>
                </c:pt>
                <c:pt idx="2808">
                  <c:v>188.30701444447041</c:v>
                </c:pt>
                <c:pt idx="2809">
                  <c:v>188.37368222223387</c:v>
                </c:pt>
                <c:pt idx="2810">
                  <c:v>188.44037861115402</c:v>
                </c:pt>
                <c:pt idx="2811">
                  <c:v>188.50701833340858</c:v>
                </c:pt>
                <c:pt idx="2812">
                  <c:v>188.57371444450484</c:v>
                </c:pt>
                <c:pt idx="2813">
                  <c:v>188.64035472220846</c:v>
                </c:pt>
                <c:pt idx="2814">
                  <c:v>188.70702250003814</c:v>
                </c:pt>
                <c:pt idx="2815">
                  <c:v>188.77371833337679</c:v>
                </c:pt>
                <c:pt idx="2816">
                  <c:v>188.84035888890426</c:v>
                </c:pt>
                <c:pt idx="2817">
                  <c:v>188.90702694442538</c:v>
                </c:pt>
                <c:pt idx="2818">
                  <c:v>188.97369500001273</c:v>
                </c:pt>
                <c:pt idx="2819">
                  <c:v>189.04036305560007</c:v>
                </c:pt>
                <c:pt idx="2820">
                  <c:v>189.10703138887882</c:v>
                </c:pt>
                <c:pt idx="2821">
                  <c:v>189.17372722228367</c:v>
                </c:pt>
                <c:pt idx="2822">
                  <c:v>189.24036722229587</c:v>
                </c:pt>
                <c:pt idx="2823">
                  <c:v>189.3070636111498</c:v>
                </c:pt>
                <c:pt idx="2824">
                  <c:v>189.37370388885338</c:v>
                </c:pt>
                <c:pt idx="2825">
                  <c:v>189.44037138892546</c:v>
                </c:pt>
                <c:pt idx="2826">
                  <c:v>189.50703972227043</c:v>
                </c:pt>
                <c:pt idx="2827">
                  <c:v>189.57370805554919</c:v>
                </c:pt>
                <c:pt idx="2828">
                  <c:v>189.64037611120278</c:v>
                </c:pt>
                <c:pt idx="2829">
                  <c:v>189.70704416672388</c:v>
                </c:pt>
                <c:pt idx="2830">
                  <c:v>189.77373999999628</c:v>
                </c:pt>
                <c:pt idx="2831">
                  <c:v>189.84040833334129</c:v>
                </c:pt>
                <c:pt idx="2832">
                  <c:v>189.90704833335346</c:v>
                </c:pt>
                <c:pt idx="2833">
                  <c:v>189.9737163889408</c:v>
                </c:pt>
                <c:pt idx="2834">
                  <c:v>190.04038444446192</c:v>
                </c:pt>
                <c:pt idx="2835">
                  <c:v>190.10705277774068</c:v>
                </c:pt>
                <c:pt idx="2836">
                  <c:v>190.17374833332167</c:v>
                </c:pt>
                <c:pt idx="2837">
                  <c:v>190.24038861115773</c:v>
                </c:pt>
                <c:pt idx="2838">
                  <c:v>190.30708472225402</c:v>
                </c:pt>
                <c:pt idx="2839">
                  <c:v>190.37375277777514</c:v>
                </c:pt>
                <c:pt idx="2840">
                  <c:v>190.4403930556112</c:v>
                </c:pt>
                <c:pt idx="2841">
                  <c:v>190.50708888894982</c:v>
                </c:pt>
                <c:pt idx="2842">
                  <c:v>190.57375694447094</c:v>
                </c:pt>
                <c:pt idx="2843">
                  <c:v>190.64039750006464</c:v>
                </c:pt>
                <c:pt idx="2844">
                  <c:v>190.70706527782812</c:v>
                </c:pt>
                <c:pt idx="2845">
                  <c:v>190.77373361110688</c:v>
                </c:pt>
                <c:pt idx="2846">
                  <c:v>190.84040138887033</c:v>
                </c:pt>
                <c:pt idx="2847">
                  <c:v>190.90709750003285</c:v>
                </c:pt>
                <c:pt idx="2848">
                  <c:v>190.97373805556032</c:v>
                </c:pt>
                <c:pt idx="2849">
                  <c:v>191.0404058333238</c:v>
                </c:pt>
                <c:pt idx="2850">
                  <c:v>191.107074166735</c:v>
                </c:pt>
                <c:pt idx="2851">
                  <c:v>191.17374222225612</c:v>
                </c:pt>
                <c:pt idx="2852">
                  <c:v>191.24041000001961</c:v>
                </c:pt>
                <c:pt idx="2853">
                  <c:v>191.30707805554073</c:v>
                </c:pt>
                <c:pt idx="2854">
                  <c:v>191.37374611112807</c:v>
                </c:pt>
                <c:pt idx="2855">
                  <c:v>191.44041444447305</c:v>
                </c:pt>
                <c:pt idx="2856">
                  <c:v>191.50708249999417</c:v>
                </c:pt>
                <c:pt idx="2857">
                  <c:v>191.57377833339902</c:v>
                </c:pt>
                <c:pt idx="2858">
                  <c:v>191.64044583333862</c:v>
                </c:pt>
                <c:pt idx="2859">
                  <c:v>191.70711444444126</c:v>
                </c:pt>
                <c:pt idx="2860">
                  <c:v>191.77378277785249</c:v>
                </c:pt>
                <c:pt idx="2861">
                  <c:v>191.84045083337361</c:v>
                </c:pt>
                <c:pt idx="2862">
                  <c:v>191.90711861113707</c:v>
                </c:pt>
                <c:pt idx="2863">
                  <c:v>191.9737588889069</c:v>
                </c:pt>
                <c:pt idx="2864">
                  <c:v>192.04045527782705</c:v>
                </c:pt>
                <c:pt idx="2865">
                  <c:v>192.10712333334817</c:v>
                </c:pt>
                <c:pt idx="2866">
                  <c:v>192.17379138886929</c:v>
                </c:pt>
                <c:pt idx="2867">
                  <c:v>192.24045944445663</c:v>
                </c:pt>
                <c:pt idx="2868">
                  <c:v>192.3070994444688</c:v>
                </c:pt>
                <c:pt idx="2869">
                  <c:v>192.37379527780746</c:v>
                </c:pt>
                <c:pt idx="2870">
                  <c:v>192.4404633333948</c:v>
                </c:pt>
                <c:pt idx="2871">
                  <c:v>192.50713166673978</c:v>
                </c:pt>
                <c:pt idx="2872">
                  <c:v>192.57377194450962</c:v>
                </c:pt>
                <c:pt idx="2873">
                  <c:v>192.64043972227307</c:v>
                </c:pt>
                <c:pt idx="2874">
                  <c:v>192.70713611119322</c:v>
                </c:pt>
                <c:pt idx="2875">
                  <c:v>192.77380444447201</c:v>
                </c:pt>
                <c:pt idx="2876">
                  <c:v>192.84047194447783</c:v>
                </c:pt>
                <c:pt idx="2877">
                  <c:v>192.90713999999895</c:v>
                </c:pt>
                <c:pt idx="2878">
                  <c:v>192.97380805558629</c:v>
                </c:pt>
                <c:pt idx="2879">
                  <c:v>193.04044861117998</c:v>
                </c:pt>
                <c:pt idx="2880">
                  <c:v>193.10711638894347</c:v>
                </c:pt>
                <c:pt idx="2881">
                  <c:v>193.17378500004608</c:v>
                </c:pt>
                <c:pt idx="2882">
                  <c:v>193.24048055562707</c:v>
                </c:pt>
                <c:pt idx="2883">
                  <c:v>193.30714888890586</c:v>
                </c:pt>
                <c:pt idx="2884">
                  <c:v>193.37381666666931</c:v>
                </c:pt>
                <c:pt idx="2885">
                  <c:v>193.44048472225666</c:v>
                </c:pt>
                <c:pt idx="2886">
                  <c:v>193.50715305560166</c:v>
                </c:pt>
                <c:pt idx="2887">
                  <c:v>193.57382083336512</c:v>
                </c:pt>
                <c:pt idx="2888">
                  <c:v>193.64046111113495</c:v>
                </c:pt>
                <c:pt idx="2889">
                  <c:v>193.70715694447358</c:v>
                </c:pt>
                <c:pt idx="2890">
                  <c:v>193.77382500006092</c:v>
                </c:pt>
                <c:pt idx="2891">
                  <c:v>193.84046555558839</c:v>
                </c:pt>
                <c:pt idx="2892">
                  <c:v>193.90713333335188</c:v>
                </c:pt>
                <c:pt idx="2893">
                  <c:v>193.97382944451439</c:v>
                </c:pt>
                <c:pt idx="2894">
                  <c:v>194.04049777779315</c:v>
                </c:pt>
                <c:pt idx="2895">
                  <c:v>194.10716555555661</c:v>
                </c:pt>
                <c:pt idx="2896">
                  <c:v>194.17383361114395</c:v>
                </c:pt>
                <c:pt idx="2897">
                  <c:v>194.24050194448895</c:v>
                </c:pt>
                <c:pt idx="2898">
                  <c:v>194.30714222225879</c:v>
                </c:pt>
                <c:pt idx="2899">
                  <c:v>194.37383805559742</c:v>
                </c:pt>
                <c:pt idx="2900">
                  <c:v>194.44047805554337</c:v>
                </c:pt>
                <c:pt idx="2901">
                  <c:v>194.5071463889546</c:v>
                </c:pt>
                <c:pt idx="2902">
                  <c:v>194.573842222227</c:v>
                </c:pt>
                <c:pt idx="2903">
                  <c:v>194.64048222223917</c:v>
                </c:pt>
                <c:pt idx="2904">
                  <c:v>194.70715111116567</c:v>
                </c:pt>
                <c:pt idx="2905">
                  <c:v>194.77381888892916</c:v>
                </c:pt>
                <c:pt idx="2906">
                  <c:v>194.84051472220156</c:v>
                </c:pt>
                <c:pt idx="2907">
                  <c:v>194.9071549999714</c:v>
                </c:pt>
                <c:pt idx="2908">
                  <c:v>194.97382277786733</c:v>
                </c:pt>
                <c:pt idx="2909">
                  <c:v>195.04049111114608</c:v>
                </c:pt>
                <c:pt idx="2910">
                  <c:v>195.1071591666672</c:v>
                </c:pt>
                <c:pt idx="2911">
                  <c:v>195.17382722225454</c:v>
                </c:pt>
                <c:pt idx="2912">
                  <c:v>195.24049527784189</c:v>
                </c:pt>
                <c:pt idx="2913">
                  <c:v>195.30716333336301</c:v>
                </c:pt>
                <c:pt idx="2914">
                  <c:v>195.37385916670164</c:v>
                </c:pt>
                <c:pt idx="2915">
                  <c:v>195.44049972229533</c:v>
                </c:pt>
                <c:pt idx="2916">
                  <c:v>195.50716777781645</c:v>
                </c:pt>
                <c:pt idx="2917">
                  <c:v>195.57383583333757</c:v>
                </c:pt>
                <c:pt idx="2918">
                  <c:v>195.64050388885869</c:v>
                </c:pt>
                <c:pt idx="2919">
                  <c:v>195.70717194451225</c:v>
                </c:pt>
                <c:pt idx="2920">
                  <c:v>195.77386805554232</c:v>
                </c:pt>
                <c:pt idx="2921">
                  <c:v>195.89053722222647</c:v>
                </c:pt>
                <c:pt idx="2922">
                  <c:v>195.95720500005615</c:v>
                </c:pt>
                <c:pt idx="2923">
                  <c:v>196.02384527782598</c:v>
                </c:pt>
                <c:pt idx="2924">
                  <c:v>196.09054111116461</c:v>
                </c:pt>
                <c:pt idx="2925">
                  <c:v>196.15720944450962</c:v>
                </c:pt>
                <c:pt idx="2926">
                  <c:v>196.22384972227945</c:v>
                </c:pt>
                <c:pt idx="2927">
                  <c:v>196.29054555555186</c:v>
                </c:pt>
                <c:pt idx="2928">
                  <c:v>196.35718555556403</c:v>
                </c:pt>
                <c:pt idx="2929">
                  <c:v>196.42385388897526</c:v>
                </c:pt>
                <c:pt idx="2930">
                  <c:v>196.49052222225401</c:v>
                </c:pt>
                <c:pt idx="2931">
                  <c:v>196.55721777783501</c:v>
                </c:pt>
                <c:pt idx="2932">
                  <c:v>196.62388583335613</c:v>
                </c:pt>
                <c:pt idx="2933">
                  <c:v>196.69052638894982</c:v>
                </c:pt>
                <c:pt idx="2934">
                  <c:v>196.75722222222223</c:v>
                </c:pt>
                <c:pt idx="2935">
                  <c:v>196.8238905555672</c:v>
                </c:pt>
                <c:pt idx="2936">
                  <c:v>196.89055861115455</c:v>
                </c:pt>
                <c:pt idx="2937">
                  <c:v>196.95722638891803</c:v>
                </c:pt>
                <c:pt idx="2938">
                  <c:v>197.02389444450537</c:v>
                </c:pt>
                <c:pt idx="2939">
                  <c:v>197.09056277785035</c:v>
                </c:pt>
                <c:pt idx="2940">
                  <c:v>197.15723055554761</c:v>
                </c:pt>
                <c:pt idx="2941">
                  <c:v>197.22389888889259</c:v>
                </c:pt>
                <c:pt idx="2942">
                  <c:v>197.2905666667223</c:v>
                </c:pt>
                <c:pt idx="2943">
                  <c:v>197.35720722231599</c:v>
                </c:pt>
                <c:pt idx="2944">
                  <c:v>197.4239030555884</c:v>
                </c:pt>
                <c:pt idx="2945">
                  <c:v>197.49054333335823</c:v>
                </c:pt>
                <c:pt idx="2946">
                  <c:v>197.55723916669686</c:v>
                </c:pt>
                <c:pt idx="2947">
                  <c:v>197.62390750004187</c:v>
                </c:pt>
                <c:pt idx="2948">
                  <c:v>197.69054777781167</c:v>
                </c:pt>
                <c:pt idx="2949">
                  <c:v>197.75721583333279</c:v>
                </c:pt>
                <c:pt idx="2950">
                  <c:v>197.82388361109628</c:v>
                </c:pt>
                <c:pt idx="2951">
                  <c:v>197.89058000001643</c:v>
                </c:pt>
                <c:pt idx="2952">
                  <c:v>197.95724777777988</c:v>
                </c:pt>
                <c:pt idx="2953">
                  <c:v>198.02391583336725</c:v>
                </c:pt>
                <c:pt idx="2954">
                  <c:v>198.09058416671223</c:v>
                </c:pt>
                <c:pt idx="2955">
                  <c:v>198.15725222223335</c:v>
                </c:pt>
                <c:pt idx="2956">
                  <c:v>198.22389222224552</c:v>
                </c:pt>
                <c:pt idx="2957">
                  <c:v>198.29056027776664</c:v>
                </c:pt>
                <c:pt idx="2958">
                  <c:v>198.35722833335399</c:v>
                </c:pt>
                <c:pt idx="2959">
                  <c:v>198.42389666669899</c:v>
                </c:pt>
                <c:pt idx="2960">
                  <c:v>198.49056472222011</c:v>
                </c:pt>
                <c:pt idx="2961">
                  <c:v>198.55723277774123</c:v>
                </c:pt>
                <c:pt idx="2962">
                  <c:v>198.6239008333948</c:v>
                </c:pt>
                <c:pt idx="2963">
                  <c:v>198.69056916667355</c:v>
                </c:pt>
                <c:pt idx="2964">
                  <c:v>198.75723694443704</c:v>
                </c:pt>
                <c:pt idx="2965">
                  <c:v>198.82393305559953</c:v>
                </c:pt>
                <c:pt idx="2966">
                  <c:v>198.89057305561172</c:v>
                </c:pt>
                <c:pt idx="2967">
                  <c:v>198.95726916670799</c:v>
                </c:pt>
                <c:pt idx="2968">
                  <c:v>199.02390916665397</c:v>
                </c:pt>
                <c:pt idx="2969">
                  <c:v>199.09057750006517</c:v>
                </c:pt>
                <c:pt idx="2970">
                  <c:v>199.15724555558629</c:v>
                </c:pt>
                <c:pt idx="2971">
                  <c:v>199.22394138892491</c:v>
                </c:pt>
                <c:pt idx="2972">
                  <c:v>199.29058166662853</c:v>
                </c:pt>
                <c:pt idx="2973">
                  <c:v>199.35724972228209</c:v>
                </c:pt>
                <c:pt idx="2974">
                  <c:v>199.42391805556085</c:v>
                </c:pt>
                <c:pt idx="2975">
                  <c:v>199.49058583332433</c:v>
                </c:pt>
                <c:pt idx="2976">
                  <c:v>199.55725416673553</c:v>
                </c:pt>
                <c:pt idx="2977">
                  <c:v>199.62392250001432</c:v>
                </c:pt>
                <c:pt idx="2978">
                  <c:v>199.69059027777777</c:v>
                </c:pt>
                <c:pt idx="2979">
                  <c:v>199.75725833336512</c:v>
                </c:pt>
                <c:pt idx="2980">
                  <c:v>199.82392638895246</c:v>
                </c:pt>
                <c:pt idx="2981">
                  <c:v>199.89059472223124</c:v>
                </c:pt>
                <c:pt idx="2982">
                  <c:v>199.95726277781858</c:v>
                </c:pt>
                <c:pt idx="2983">
                  <c:v>200.02393055558204</c:v>
                </c:pt>
                <c:pt idx="2984">
                  <c:v>200.09059888892705</c:v>
                </c:pt>
                <c:pt idx="2985">
                  <c:v>200.15726694444814</c:v>
                </c:pt>
                <c:pt idx="2986">
                  <c:v>200.22393499996926</c:v>
                </c:pt>
                <c:pt idx="2987">
                  <c:v>200.29060305562285</c:v>
                </c:pt>
                <c:pt idx="2988">
                  <c:v>200.35727138890161</c:v>
                </c:pt>
                <c:pt idx="2989">
                  <c:v>200.42393916666506</c:v>
                </c:pt>
                <c:pt idx="2990">
                  <c:v>200.49060722231866</c:v>
                </c:pt>
                <c:pt idx="2991">
                  <c:v>200.55727583335505</c:v>
                </c:pt>
                <c:pt idx="2992">
                  <c:v>200.62394361111853</c:v>
                </c:pt>
                <c:pt idx="2993">
                  <c:v>200.69061194446351</c:v>
                </c:pt>
                <c:pt idx="2994">
                  <c:v>200.75727972229322</c:v>
                </c:pt>
                <c:pt idx="2995">
                  <c:v>200.82394777781434</c:v>
                </c:pt>
                <c:pt idx="2996">
                  <c:v>200.8906438889106</c:v>
                </c:pt>
                <c:pt idx="2997">
                  <c:v>200.95728416674666</c:v>
                </c:pt>
                <c:pt idx="2998">
                  <c:v>201.02395250002544</c:v>
                </c:pt>
                <c:pt idx="2999">
                  <c:v>201.0906202777889</c:v>
                </c:pt>
                <c:pt idx="3000">
                  <c:v>201.15728833331002</c:v>
                </c:pt>
                <c:pt idx="3001">
                  <c:v>201.22398444447253</c:v>
                </c:pt>
                <c:pt idx="3002">
                  <c:v>201.29062444448471</c:v>
                </c:pt>
                <c:pt idx="3003">
                  <c:v>201.35729277776346</c:v>
                </c:pt>
                <c:pt idx="3004">
                  <c:v>201.4239608333508</c:v>
                </c:pt>
                <c:pt idx="3005">
                  <c:v>201.4906563889318</c:v>
                </c:pt>
                <c:pt idx="3006">
                  <c:v>201.55729722221693</c:v>
                </c:pt>
                <c:pt idx="3007">
                  <c:v>201.62396500004661</c:v>
                </c:pt>
                <c:pt idx="3008">
                  <c:v>201.69063305563398</c:v>
                </c:pt>
                <c:pt idx="3009">
                  <c:v>201.75730111115507</c:v>
                </c:pt>
                <c:pt idx="3010">
                  <c:v>201.82396888891856</c:v>
                </c:pt>
                <c:pt idx="3011">
                  <c:v>201.89063722219731</c:v>
                </c:pt>
                <c:pt idx="3012">
                  <c:v>201.95730527785091</c:v>
                </c:pt>
                <c:pt idx="3013">
                  <c:v>202.023973333372</c:v>
                </c:pt>
                <c:pt idx="3014">
                  <c:v>202.09064166665078</c:v>
                </c:pt>
                <c:pt idx="3015">
                  <c:v>202.15730972223813</c:v>
                </c:pt>
                <c:pt idx="3016">
                  <c:v>202.2239775000678</c:v>
                </c:pt>
                <c:pt idx="3017">
                  <c:v>202.29064583334659</c:v>
                </c:pt>
                <c:pt idx="3018">
                  <c:v>202.35731388893393</c:v>
                </c:pt>
                <c:pt idx="3019">
                  <c:v>202.42398194452127</c:v>
                </c:pt>
                <c:pt idx="3020">
                  <c:v>202.49067777779368</c:v>
                </c:pt>
                <c:pt idx="3021">
                  <c:v>202.55731805556351</c:v>
                </c:pt>
                <c:pt idx="3022">
                  <c:v>202.62398611108463</c:v>
                </c:pt>
                <c:pt idx="3023">
                  <c:v>202.6906541667382</c:v>
                </c:pt>
                <c:pt idx="3024">
                  <c:v>202.75732250001695</c:v>
                </c:pt>
                <c:pt idx="3025">
                  <c:v>202.8240183334218</c:v>
                </c:pt>
                <c:pt idx="3026">
                  <c:v>202.89065861112542</c:v>
                </c:pt>
                <c:pt idx="3027">
                  <c:v>202.95732666671276</c:v>
                </c:pt>
                <c:pt idx="3028">
                  <c:v>203.02399472223388</c:v>
                </c:pt>
                <c:pt idx="3029">
                  <c:v>203.09066305557886</c:v>
                </c:pt>
                <c:pt idx="3030">
                  <c:v>203.15733083340857</c:v>
                </c:pt>
                <c:pt idx="3031">
                  <c:v>203.22399916668732</c:v>
                </c:pt>
                <c:pt idx="3032">
                  <c:v>203.29069500002595</c:v>
                </c:pt>
                <c:pt idx="3033">
                  <c:v>203.35733499997193</c:v>
                </c:pt>
                <c:pt idx="3034">
                  <c:v>203.42400333338313</c:v>
                </c:pt>
                <c:pt idx="3035">
                  <c:v>203.49067138890425</c:v>
                </c:pt>
                <c:pt idx="3036">
                  <c:v>203.55733972224925</c:v>
                </c:pt>
                <c:pt idx="3037">
                  <c:v>203.6240077778366</c:v>
                </c:pt>
                <c:pt idx="3038">
                  <c:v>203.69067555560005</c:v>
                </c:pt>
                <c:pt idx="3039">
                  <c:v>203.75734416670269</c:v>
                </c:pt>
                <c:pt idx="3040">
                  <c:v>203.8240394444598</c:v>
                </c:pt>
                <c:pt idx="3041">
                  <c:v>203.89068000005352</c:v>
                </c:pt>
                <c:pt idx="3042">
                  <c:v>203.95734805557464</c:v>
                </c:pt>
                <c:pt idx="3043">
                  <c:v>204.02401611116198</c:v>
                </c:pt>
                <c:pt idx="3044">
                  <c:v>204.0906841666831</c:v>
                </c:pt>
                <c:pt idx="3045">
                  <c:v>204.15735250002808</c:v>
                </c:pt>
                <c:pt idx="3046">
                  <c:v>204.22404805554285</c:v>
                </c:pt>
                <c:pt idx="3047">
                  <c:v>204.29068861113655</c:v>
                </c:pt>
                <c:pt idx="3048">
                  <c:v>204.40738527781434</c:v>
                </c:pt>
                <c:pt idx="3049">
                  <c:v>204.4740536110931</c:v>
                </c:pt>
                <c:pt idx="3050">
                  <c:v>204.5406936111053</c:v>
                </c:pt>
                <c:pt idx="3051">
                  <c:v>204.60738972226778</c:v>
                </c:pt>
                <c:pt idx="3052">
                  <c:v>204.67402972227998</c:v>
                </c:pt>
                <c:pt idx="3053">
                  <c:v>204.7406983333826</c:v>
                </c:pt>
                <c:pt idx="3054">
                  <c:v>204.80739388896359</c:v>
                </c:pt>
                <c:pt idx="3055">
                  <c:v>204.87403416673342</c:v>
                </c:pt>
                <c:pt idx="3056">
                  <c:v>204.94070250001218</c:v>
                </c:pt>
                <c:pt idx="3057">
                  <c:v>205.00737027777566</c:v>
                </c:pt>
                <c:pt idx="3058">
                  <c:v>205.07406611111429</c:v>
                </c:pt>
                <c:pt idx="3059">
                  <c:v>205.14070666670798</c:v>
                </c:pt>
                <c:pt idx="3060">
                  <c:v>205.20737444447147</c:v>
                </c:pt>
                <c:pt idx="3061">
                  <c:v>205.27404277781645</c:v>
                </c:pt>
                <c:pt idx="3062">
                  <c:v>205.34071083340379</c:v>
                </c:pt>
                <c:pt idx="3063">
                  <c:v>205.40737888892491</c:v>
                </c:pt>
                <c:pt idx="3064">
                  <c:v>205.47404694444603</c:v>
                </c:pt>
                <c:pt idx="3065">
                  <c:v>205.54071499996715</c:v>
                </c:pt>
                <c:pt idx="3066">
                  <c:v>205.60738277786308</c:v>
                </c:pt>
                <c:pt idx="3067">
                  <c:v>205.67405138889947</c:v>
                </c:pt>
                <c:pt idx="3068">
                  <c:v>205.74071916666296</c:v>
                </c:pt>
                <c:pt idx="3069">
                  <c:v>205.80738750007419</c:v>
                </c:pt>
                <c:pt idx="3070">
                  <c:v>205.87408361110423</c:v>
                </c:pt>
                <c:pt idx="3071">
                  <c:v>205.94072333335876</c:v>
                </c:pt>
                <c:pt idx="3072">
                  <c:v>206.00739166670377</c:v>
                </c:pt>
                <c:pt idx="3073">
                  <c:v>206.07405972229111</c:v>
                </c:pt>
                <c:pt idx="3074">
                  <c:v>206.1407277778122</c:v>
                </c:pt>
                <c:pt idx="3075">
                  <c:v>206.20742388890849</c:v>
                </c:pt>
                <c:pt idx="3076">
                  <c:v>206.27406361109681</c:v>
                </c:pt>
                <c:pt idx="3077">
                  <c:v>206.34073194450804</c:v>
                </c:pt>
                <c:pt idx="3078">
                  <c:v>206.40742805553808</c:v>
                </c:pt>
                <c:pt idx="3079">
                  <c:v>206.47406833330791</c:v>
                </c:pt>
                <c:pt idx="3080">
                  <c:v>206.54073638896148</c:v>
                </c:pt>
                <c:pt idx="3081">
                  <c:v>206.60743249999152</c:v>
                </c:pt>
                <c:pt idx="3082">
                  <c:v>206.67410027782122</c:v>
                </c:pt>
                <c:pt idx="3083">
                  <c:v>206.74074055559106</c:v>
                </c:pt>
                <c:pt idx="3084">
                  <c:v>206.80740833335452</c:v>
                </c:pt>
                <c:pt idx="3085">
                  <c:v>206.87407666669952</c:v>
                </c:pt>
                <c:pt idx="3086">
                  <c:v>206.94074472222064</c:v>
                </c:pt>
                <c:pt idx="3087">
                  <c:v>207.00744055562549</c:v>
                </c:pt>
                <c:pt idx="3088">
                  <c:v>207.07408083339533</c:v>
                </c:pt>
                <c:pt idx="3089">
                  <c:v>207.14074916667408</c:v>
                </c:pt>
                <c:pt idx="3090">
                  <c:v>207.2074172221952</c:v>
                </c:pt>
                <c:pt idx="3091">
                  <c:v>207.27411305560005</c:v>
                </c:pt>
                <c:pt idx="3092">
                  <c:v>207.34078083336354</c:v>
                </c:pt>
                <c:pt idx="3093">
                  <c:v>207.4074494445324</c:v>
                </c:pt>
                <c:pt idx="3094">
                  <c:v>207.47411777781116</c:v>
                </c:pt>
                <c:pt idx="3095">
                  <c:v>207.54075750006569</c:v>
                </c:pt>
                <c:pt idx="3096">
                  <c:v>207.60742583334445</c:v>
                </c:pt>
                <c:pt idx="3097">
                  <c:v>207.67412166668308</c:v>
                </c:pt>
                <c:pt idx="3098">
                  <c:v>207.74078944451279</c:v>
                </c:pt>
                <c:pt idx="3099">
                  <c:v>207.80742972228262</c:v>
                </c:pt>
                <c:pt idx="3100">
                  <c:v>207.87412583331266</c:v>
                </c:pt>
                <c:pt idx="3101">
                  <c:v>207.9407661110825</c:v>
                </c:pt>
                <c:pt idx="3102">
                  <c:v>208.00746194448735</c:v>
                </c:pt>
                <c:pt idx="3103">
                  <c:v>208.07413000000847</c:v>
                </c:pt>
                <c:pt idx="3104">
                  <c:v>208.14079805559581</c:v>
                </c:pt>
                <c:pt idx="3105">
                  <c:v>208.20743861118953</c:v>
                </c:pt>
                <c:pt idx="3106">
                  <c:v>208.27413416670427</c:v>
                </c:pt>
                <c:pt idx="3107">
                  <c:v>208.34080249998306</c:v>
                </c:pt>
                <c:pt idx="3108">
                  <c:v>208.40744249999523</c:v>
                </c:pt>
                <c:pt idx="3109">
                  <c:v>208.47413861115774</c:v>
                </c:pt>
                <c:pt idx="3110">
                  <c:v>208.5408069444365</c:v>
                </c:pt>
                <c:pt idx="3111">
                  <c:v>208.6074747222662</c:v>
                </c:pt>
                <c:pt idx="3112">
                  <c:v>208.67411527779367</c:v>
                </c:pt>
                <c:pt idx="3113">
                  <c:v>208.7408111111323</c:v>
                </c:pt>
                <c:pt idx="3114">
                  <c:v>208.80747916665342</c:v>
                </c:pt>
                <c:pt idx="3115">
                  <c:v>208.87414722230699</c:v>
                </c:pt>
                <c:pt idx="3116">
                  <c:v>208.94081527782811</c:v>
                </c:pt>
                <c:pt idx="3117">
                  <c:v>209.00745555559794</c:v>
                </c:pt>
                <c:pt idx="3118">
                  <c:v>209.07412361111906</c:v>
                </c:pt>
                <c:pt idx="3119">
                  <c:v>209.14081944445769</c:v>
                </c:pt>
                <c:pt idx="3120">
                  <c:v>209.2074872222874</c:v>
                </c:pt>
                <c:pt idx="3121">
                  <c:v>209.27412777781487</c:v>
                </c:pt>
                <c:pt idx="3122">
                  <c:v>209.34079583333599</c:v>
                </c:pt>
                <c:pt idx="3123">
                  <c:v>209.40746416668097</c:v>
                </c:pt>
                <c:pt idx="3124">
                  <c:v>209.47415972226196</c:v>
                </c:pt>
                <c:pt idx="3125">
                  <c:v>209.54080000003179</c:v>
                </c:pt>
                <c:pt idx="3126">
                  <c:v>209.60746833331055</c:v>
                </c:pt>
                <c:pt idx="3127">
                  <c:v>209.67413611120648</c:v>
                </c:pt>
                <c:pt idx="3128">
                  <c:v>209.74080444448524</c:v>
                </c:pt>
                <c:pt idx="3129">
                  <c:v>209.80747250000636</c:v>
                </c:pt>
                <c:pt idx="3130">
                  <c:v>209.8741405555937</c:v>
                </c:pt>
                <c:pt idx="3131">
                  <c:v>209.94080861118104</c:v>
                </c:pt>
                <c:pt idx="3132">
                  <c:v>210.00750444445345</c:v>
                </c:pt>
                <c:pt idx="3133">
                  <c:v>210.07417277779845</c:v>
                </c:pt>
                <c:pt idx="3134">
                  <c:v>210.14084111114343</c:v>
                </c:pt>
                <c:pt idx="3135">
                  <c:v>210.20750861114925</c:v>
                </c:pt>
                <c:pt idx="3136">
                  <c:v>210.27417722218567</c:v>
                </c:pt>
                <c:pt idx="3137">
                  <c:v>210.34081694444021</c:v>
                </c:pt>
                <c:pt idx="3138">
                  <c:v>210.40748527785144</c:v>
                </c:pt>
                <c:pt idx="3139">
                  <c:v>210.47415333337253</c:v>
                </c:pt>
                <c:pt idx="3140">
                  <c:v>210.54082138889365</c:v>
                </c:pt>
                <c:pt idx="3141">
                  <c:v>210.60748944448099</c:v>
                </c:pt>
                <c:pt idx="3142">
                  <c:v>210.67415750006833</c:v>
                </c:pt>
                <c:pt idx="3143">
                  <c:v>210.74082527783182</c:v>
                </c:pt>
                <c:pt idx="3144">
                  <c:v>210.80749388893446</c:v>
                </c:pt>
                <c:pt idx="3145">
                  <c:v>210.87416166663169</c:v>
                </c:pt>
                <c:pt idx="3146">
                  <c:v>210.94085777779421</c:v>
                </c:pt>
                <c:pt idx="3147">
                  <c:v>211.00749805556404</c:v>
                </c:pt>
                <c:pt idx="3148">
                  <c:v>211.07419388896889</c:v>
                </c:pt>
                <c:pt idx="3149">
                  <c:v>211.14083416673873</c:v>
                </c:pt>
                <c:pt idx="3150">
                  <c:v>211.20750222225985</c:v>
                </c:pt>
                <c:pt idx="3151">
                  <c:v>211.27417027778097</c:v>
                </c:pt>
                <c:pt idx="3152">
                  <c:v>211.34083833336831</c:v>
                </c:pt>
                <c:pt idx="3153">
                  <c:v>211.40750638895565</c:v>
                </c:pt>
                <c:pt idx="3154">
                  <c:v>211.47417444447677</c:v>
                </c:pt>
                <c:pt idx="3155">
                  <c:v>211.54084277782175</c:v>
                </c:pt>
                <c:pt idx="3156">
                  <c:v>211.60751083340909</c:v>
                </c:pt>
                <c:pt idx="3157">
                  <c:v>211.67417888893021</c:v>
                </c:pt>
                <c:pt idx="3158">
                  <c:v>211.74084694445133</c:v>
                </c:pt>
                <c:pt idx="3159">
                  <c:v>211.80751499997245</c:v>
                </c:pt>
                <c:pt idx="3160">
                  <c:v>211.87418305562602</c:v>
                </c:pt>
                <c:pt idx="3161">
                  <c:v>211.94085111114714</c:v>
                </c:pt>
                <c:pt idx="3162">
                  <c:v>212.0075194444259</c:v>
                </c:pt>
                <c:pt idx="3163">
                  <c:v>212.07585416674613</c:v>
                </c:pt>
                <c:pt idx="3164">
                  <c:v>212.14252194450961</c:v>
                </c:pt>
                <c:pt idx="3165">
                  <c:v>212.20919000003073</c:v>
                </c:pt>
                <c:pt idx="3166">
                  <c:v>212.27585833337571</c:v>
                </c:pt>
                <c:pt idx="3167">
                  <c:v>212.34252638896305</c:v>
                </c:pt>
                <c:pt idx="3168">
                  <c:v>212.40922222223546</c:v>
                </c:pt>
                <c:pt idx="3169">
                  <c:v>212.47589027775658</c:v>
                </c:pt>
                <c:pt idx="3170">
                  <c:v>212.54255833341017</c:v>
                </c:pt>
                <c:pt idx="3171">
                  <c:v>212.60919861117998</c:v>
                </c:pt>
                <c:pt idx="3172">
                  <c:v>212.6758666667011</c:v>
                </c:pt>
                <c:pt idx="3173">
                  <c:v>212.74256250003972</c:v>
                </c:pt>
                <c:pt idx="3174">
                  <c:v>212.80920305563345</c:v>
                </c:pt>
                <c:pt idx="3175">
                  <c:v>212.92587194449371</c:v>
                </c:pt>
                <c:pt idx="3176">
                  <c:v>212.99256805559</c:v>
                </c:pt>
                <c:pt idx="3177">
                  <c:v>213.05920833335983</c:v>
                </c:pt>
                <c:pt idx="3178">
                  <c:v>213.12587666670481</c:v>
                </c:pt>
                <c:pt idx="3179">
                  <c:v>213.1925444444683</c:v>
                </c:pt>
                <c:pt idx="3180">
                  <c:v>213.25921249998942</c:v>
                </c:pt>
                <c:pt idx="3181">
                  <c:v>213.32588083340062</c:v>
                </c:pt>
                <c:pt idx="3182">
                  <c:v>213.3925486111641</c:v>
                </c:pt>
                <c:pt idx="3183">
                  <c:v>213.45924472226037</c:v>
                </c:pt>
                <c:pt idx="3184">
                  <c:v>213.52588472220631</c:v>
                </c:pt>
                <c:pt idx="3185">
                  <c:v>213.59255305561754</c:v>
                </c:pt>
                <c:pt idx="3186">
                  <c:v>213.65922111113866</c:v>
                </c:pt>
                <c:pt idx="3187">
                  <c:v>213.72588944448364</c:v>
                </c:pt>
                <c:pt idx="3188">
                  <c:v>213.79255750007098</c:v>
                </c:pt>
                <c:pt idx="3189">
                  <c:v>213.8592255555921</c:v>
                </c:pt>
                <c:pt idx="3190">
                  <c:v>213.92589333335559</c:v>
                </c:pt>
                <c:pt idx="3191">
                  <c:v>213.99256166663434</c:v>
                </c:pt>
                <c:pt idx="3192">
                  <c:v>214.05922972228791</c:v>
                </c:pt>
                <c:pt idx="3193">
                  <c:v>214.12589750005139</c:v>
                </c:pt>
                <c:pt idx="3194">
                  <c:v>214.19256583333015</c:v>
                </c:pt>
                <c:pt idx="3195">
                  <c:v>214.25923361109363</c:v>
                </c:pt>
                <c:pt idx="3196">
                  <c:v>214.32592972225612</c:v>
                </c:pt>
                <c:pt idx="3197">
                  <c:v>214.39259777777724</c:v>
                </c:pt>
                <c:pt idx="3198">
                  <c:v>214.45926583336458</c:v>
                </c:pt>
                <c:pt idx="3199">
                  <c:v>214.5259063889583</c:v>
                </c:pt>
                <c:pt idx="3200">
                  <c:v>214.59260222223071</c:v>
                </c:pt>
                <c:pt idx="3201">
                  <c:v>214.65924222224288</c:v>
                </c:pt>
                <c:pt idx="3202">
                  <c:v>214.7259383334054</c:v>
                </c:pt>
                <c:pt idx="3203">
                  <c:v>214.79260611110263</c:v>
                </c:pt>
                <c:pt idx="3204">
                  <c:v>214.85927444444764</c:v>
                </c:pt>
                <c:pt idx="3205">
                  <c:v>214.92591472221744</c:v>
                </c:pt>
                <c:pt idx="3206">
                  <c:v>214.99258277787104</c:v>
                </c:pt>
                <c:pt idx="3207">
                  <c:v>215.05927888890108</c:v>
                </c:pt>
                <c:pt idx="3208">
                  <c:v>215.12591888891325</c:v>
                </c:pt>
                <c:pt idx="3209">
                  <c:v>215.19258694443437</c:v>
                </c:pt>
                <c:pt idx="3210">
                  <c:v>215.25928305559688</c:v>
                </c:pt>
                <c:pt idx="3211">
                  <c:v>215.32592333336672</c:v>
                </c:pt>
                <c:pt idx="3212">
                  <c:v>215.39261916670534</c:v>
                </c:pt>
                <c:pt idx="3213">
                  <c:v>215.45925972229904</c:v>
                </c:pt>
                <c:pt idx="3214">
                  <c:v>215.52595527781381</c:v>
                </c:pt>
                <c:pt idx="3215">
                  <c:v>215.59262333333493</c:v>
                </c:pt>
                <c:pt idx="3216">
                  <c:v>215.65929138892227</c:v>
                </c:pt>
                <c:pt idx="3217">
                  <c:v>215.72595972226725</c:v>
                </c:pt>
                <c:pt idx="3218">
                  <c:v>215.79262777778837</c:v>
                </c:pt>
                <c:pt idx="3219">
                  <c:v>215.8592675000429</c:v>
                </c:pt>
                <c:pt idx="3220">
                  <c:v>215.92593611114555</c:v>
                </c:pt>
                <c:pt idx="3221">
                  <c:v>215.99260416673289</c:v>
                </c:pt>
                <c:pt idx="3222">
                  <c:v>216.05927250001164</c:v>
                </c:pt>
                <c:pt idx="3223">
                  <c:v>216.1259683333503</c:v>
                </c:pt>
                <c:pt idx="3224">
                  <c:v>216.19260805553861</c:v>
                </c:pt>
                <c:pt idx="3225">
                  <c:v>216.25927638894981</c:v>
                </c:pt>
                <c:pt idx="3226">
                  <c:v>216.32597249997986</c:v>
                </c:pt>
                <c:pt idx="3227">
                  <c:v>216.39261249999205</c:v>
                </c:pt>
                <c:pt idx="3228">
                  <c:v>216.45930861115457</c:v>
                </c:pt>
                <c:pt idx="3229">
                  <c:v>216.52597666667566</c:v>
                </c:pt>
                <c:pt idx="3230">
                  <c:v>216.59264444450537</c:v>
                </c:pt>
                <c:pt idx="3231">
                  <c:v>216.65928527785672</c:v>
                </c:pt>
                <c:pt idx="3232">
                  <c:v>216.72595361113548</c:v>
                </c:pt>
                <c:pt idx="3233">
                  <c:v>216.79264888889259</c:v>
                </c:pt>
                <c:pt idx="3234">
                  <c:v>216.85928972224394</c:v>
                </c:pt>
                <c:pt idx="3235">
                  <c:v>216.92598527782494</c:v>
                </c:pt>
                <c:pt idx="3236">
                  <c:v>216.99265305558839</c:v>
                </c:pt>
                <c:pt idx="3237">
                  <c:v>217.05932138886718</c:v>
                </c:pt>
                <c:pt idx="3238">
                  <c:v>217.12598916669685</c:v>
                </c:pt>
                <c:pt idx="3239">
                  <c:v>217.19265750004186</c:v>
                </c:pt>
                <c:pt idx="3240">
                  <c:v>217.25932527780532</c:v>
                </c:pt>
                <c:pt idx="3241">
                  <c:v>217.32599361115032</c:v>
                </c:pt>
                <c:pt idx="3242">
                  <c:v>217.39266222225297</c:v>
                </c:pt>
                <c:pt idx="3243">
                  <c:v>217.45933000001642</c:v>
                </c:pt>
                <c:pt idx="3244">
                  <c:v>217.52599805553754</c:v>
                </c:pt>
                <c:pt idx="3245">
                  <c:v>217.5926383333736</c:v>
                </c:pt>
                <c:pt idx="3246">
                  <c:v>217.65933416671223</c:v>
                </c:pt>
                <c:pt idx="3247">
                  <c:v>217.72597444448206</c:v>
                </c:pt>
                <c:pt idx="3248">
                  <c:v>217.79267027782069</c:v>
                </c:pt>
                <c:pt idx="3249">
                  <c:v>217.85933833340803</c:v>
                </c:pt>
                <c:pt idx="3250">
                  <c:v>217.92597861117787</c:v>
                </c:pt>
                <c:pt idx="3251">
                  <c:v>217.99264638894135</c:v>
                </c:pt>
                <c:pt idx="3252">
                  <c:v>218.05931444446244</c:v>
                </c:pt>
                <c:pt idx="3253">
                  <c:v>218.12598305563131</c:v>
                </c:pt>
                <c:pt idx="3254">
                  <c:v>218.19267861114608</c:v>
                </c:pt>
                <c:pt idx="3255">
                  <c:v>218.25934722231494</c:v>
                </c:pt>
                <c:pt idx="3256">
                  <c:v>218.32601500001218</c:v>
                </c:pt>
                <c:pt idx="3257">
                  <c:v>218.39268305559952</c:v>
                </c:pt>
                <c:pt idx="3258">
                  <c:v>218.45935111112064</c:v>
                </c:pt>
                <c:pt idx="3259">
                  <c:v>218.52601944446565</c:v>
                </c:pt>
                <c:pt idx="3260">
                  <c:v>218.59268722229533</c:v>
                </c:pt>
                <c:pt idx="3261">
                  <c:v>218.65935583333174</c:v>
                </c:pt>
                <c:pt idx="3262">
                  <c:v>218.72599555558628</c:v>
                </c:pt>
                <c:pt idx="3263">
                  <c:v>218.79269138892491</c:v>
                </c:pt>
                <c:pt idx="3264">
                  <c:v>218.85933194451863</c:v>
                </c:pt>
                <c:pt idx="3265">
                  <c:v>218.92602777779103</c:v>
                </c:pt>
                <c:pt idx="3266">
                  <c:v>218.99266805556084</c:v>
                </c:pt>
                <c:pt idx="3267">
                  <c:v>219.0593638888995</c:v>
                </c:pt>
                <c:pt idx="3268">
                  <c:v>219.12603194448684</c:v>
                </c:pt>
                <c:pt idx="3269">
                  <c:v>219.19267222225665</c:v>
                </c:pt>
                <c:pt idx="3270">
                  <c:v>219.25936833335294</c:v>
                </c:pt>
                <c:pt idx="3271">
                  <c:v>219.32603611118265</c:v>
                </c:pt>
                <c:pt idx="3272">
                  <c:v>219.3927044444614</c:v>
                </c:pt>
                <c:pt idx="3273">
                  <c:v>219.45937222222486</c:v>
                </c:pt>
                <c:pt idx="3274">
                  <c:v>219.52604027781223</c:v>
                </c:pt>
                <c:pt idx="3275">
                  <c:v>219.59270888891484</c:v>
                </c:pt>
                <c:pt idx="3276">
                  <c:v>219.65937666667833</c:v>
                </c:pt>
                <c:pt idx="3277">
                  <c:v>219.72604472226567</c:v>
                </c:pt>
                <c:pt idx="3278">
                  <c:v>219.79268472221162</c:v>
                </c:pt>
                <c:pt idx="3279">
                  <c:v>219.85938083337413</c:v>
                </c:pt>
                <c:pt idx="3280">
                  <c:v>219.92604888889525</c:v>
                </c:pt>
                <c:pt idx="3281">
                  <c:v>219.99268944448895</c:v>
                </c:pt>
                <c:pt idx="3282">
                  <c:v>220.05935722218621</c:v>
                </c:pt>
                <c:pt idx="3283">
                  <c:v>220.12605333334869</c:v>
                </c:pt>
                <c:pt idx="3284">
                  <c:v>220.19272111111218</c:v>
                </c:pt>
                <c:pt idx="3285">
                  <c:v>220.25936138888201</c:v>
                </c:pt>
                <c:pt idx="3286">
                  <c:v>220.32605777780216</c:v>
                </c:pt>
                <c:pt idx="3287">
                  <c:v>220.39269777781433</c:v>
                </c:pt>
                <c:pt idx="3288">
                  <c:v>220.45936555557782</c:v>
                </c:pt>
                <c:pt idx="3289">
                  <c:v>220.5260338889228</c:v>
                </c:pt>
                <c:pt idx="3290">
                  <c:v>220.59270194451014</c:v>
                </c:pt>
                <c:pt idx="3291">
                  <c:v>220.65936972227362</c:v>
                </c:pt>
                <c:pt idx="3292">
                  <c:v>220.72603805555238</c:v>
                </c:pt>
                <c:pt idx="3293">
                  <c:v>220.79270583331584</c:v>
                </c:pt>
                <c:pt idx="3294">
                  <c:v>220.85937416672706</c:v>
                </c:pt>
                <c:pt idx="3295">
                  <c:v>220.92604222224818</c:v>
                </c:pt>
                <c:pt idx="3296">
                  <c:v>220.99273777782918</c:v>
                </c:pt>
                <c:pt idx="3297">
                  <c:v>221.05937861118051</c:v>
                </c:pt>
                <c:pt idx="3298">
                  <c:v>221.12604638894399</c:v>
                </c:pt>
                <c:pt idx="3299">
                  <c:v>221.19271472222275</c:v>
                </c:pt>
                <c:pt idx="3300">
                  <c:v>221.25938277781009</c:v>
                </c:pt>
                <c:pt idx="3301">
                  <c:v>221.32605055557357</c:v>
                </c:pt>
                <c:pt idx="3302">
                  <c:v>221.44271972225772</c:v>
                </c:pt>
                <c:pt idx="3303">
                  <c:v>221.50941555559635</c:v>
                </c:pt>
                <c:pt idx="3304">
                  <c:v>221.57605611119004</c:v>
                </c:pt>
                <c:pt idx="3305">
                  <c:v>221.6427238888873</c:v>
                </c:pt>
                <c:pt idx="3306">
                  <c:v>221.70939194447465</c:v>
                </c:pt>
                <c:pt idx="3307">
                  <c:v>221.77606000006199</c:v>
                </c:pt>
                <c:pt idx="3308">
                  <c:v>221.84272833334074</c:v>
                </c:pt>
                <c:pt idx="3309">
                  <c:v>221.90942444450326</c:v>
                </c:pt>
                <c:pt idx="3310">
                  <c:v>221.97609222226671</c:v>
                </c:pt>
                <c:pt idx="3311">
                  <c:v>222.04273277779421</c:v>
                </c:pt>
                <c:pt idx="3312">
                  <c:v>222.10942861113284</c:v>
                </c:pt>
                <c:pt idx="3313">
                  <c:v>222.17606888890268</c:v>
                </c:pt>
                <c:pt idx="3314">
                  <c:v>222.2427647222413</c:v>
                </c:pt>
                <c:pt idx="3315">
                  <c:v>222.30940472225348</c:v>
                </c:pt>
                <c:pt idx="3316">
                  <c:v>222.37610083334977</c:v>
                </c:pt>
                <c:pt idx="3317">
                  <c:v>222.44274083336194</c:v>
                </c:pt>
                <c:pt idx="3318">
                  <c:v>222.50943666670057</c:v>
                </c:pt>
                <c:pt idx="3319">
                  <c:v>222.57610500004557</c:v>
                </c:pt>
                <c:pt idx="3320">
                  <c:v>222.64274527781541</c:v>
                </c:pt>
                <c:pt idx="3321">
                  <c:v>222.7094133333365</c:v>
                </c:pt>
                <c:pt idx="3322">
                  <c:v>222.77608138892387</c:v>
                </c:pt>
                <c:pt idx="3323">
                  <c:v>222.84277722219625</c:v>
                </c:pt>
                <c:pt idx="3324">
                  <c:v>222.9094175000323</c:v>
                </c:pt>
                <c:pt idx="3325">
                  <c:v>222.97608583337731</c:v>
                </c:pt>
                <c:pt idx="3326">
                  <c:v>223.04275361114077</c:v>
                </c:pt>
                <c:pt idx="3327">
                  <c:v>223.10942138890425</c:v>
                </c:pt>
                <c:pt idx="3328">
                  <c:v>223.17611750006677</c:v>
                </c:pt>
                <c:pt idx="3329">
                  <c:v>223.2427577778366</c:v>
                </c:pt>
                <c:pt idx="3330">
                  <c:v>223.30942611111536</c:v>
                </c:pt>
                <c:pt idx="3331">
                  <c:v>223.3760941667027</c:v>
                </c:pt>
                <c:pt idx="3332">
                  <c:v>223.44276194446616</c:v>
                </c:pt>
                <c:pt idx="3333">
                  <c:v>223.50943027781116</c:v>
                </c:pt>
                <c:pt idx="3334">
                  <c:v>223.57609805557462</c:v>
                </c:pt>
                <c:pt idx="3335">
                  <c:v>223.6427938889795</c:v>
                </c:pt>
                <c:pt idx="3336">
                  <c:v>223.70943444444075</c:v>
                </c:pt>
                <c:pt idx="3337">
                  <c:v>223.77610222227042</c:v>
                </c:pt>
                <c:pt idx="3338">
                  <c:v>223.84277055554921</c:v>
                </c:pt>
                <c:pt idx="3339">
                  <c:v>223.90943833337889</c:v>
                </c:pt>
                <c:pt idx="3340">
                  <c:v>223.97610638896623</c:v>
                </c:pt>
                <c:pt idx="3341">
                  <c:v>224.04277444448735</c:v>
                </c:pt>
                <c:pt idx="3342">
                  <c:v>224.10947055551742</c:v>
                </c:pt>
                <c:pt idx="3343">
                  <c:v>224.17613861117098</c:v>
                </c:pt>
                <c:pt idx="3344">
                  <c:v>224.24277861118316</c:v>
                </c:pt>
                <c:pt idx="3345">
                  <c:v>224.30947499997086</c:v>
                </c:pt>
                <c:pt idx="3346">
                  <c:v>224.3761147222254</c:v>
                </c:pt>
                <c:pt idx="3347">
                  <c:v>224.44281083338791</c:v>
                </c:pt>
                <c:pt idx="3348">
                  <c:v>224.50947888890903</c:v>
                </c:pt>
                <c:pt idx="3349">
                  <c:v>224.57611916667886</c:v>
                </c:pt>
                <c:pt idx="3350">
                  <c:v>224.64278722226621</c:v>
                </c:pt>
                <c:pt idx="3351">
                  <c:v>224.70948277784717</c:v>
                </c:pt>
                <c:pt idx="3352">
                  <c:v>224.77612333337467</c:v>
                </c:pt>
                <c:pt idx="3353">
                  <c:v>224.84279138889579</c:v>
                </c:pt>
                <c:pt idx="3354">
                  <c:v>224.90948722230064</c:v>
                </c:pt>
                <c:pt idx="3355">
                  <c:v>224.97612750007048</c:v>
                </c:pt>
                <c:pt idx="3356">
                  <c:v>225.04282361110052</c:v>
                </c:pt>
                <c:pt idx="3357">
                  <c:v>225.10949138893022</c:v>
                </c:pt>
                <c:pt idx="3358">
                  <c:v>225.17615944445134</c:v>
                </c:pt>
                <c:pt idx="3359">
                  <c:v>225.2427997222874</c:v>
                </c:pt>
                <c:pt idx="3360">
                  <c:v>225.30949555555981</c:v>
                </c:pt>
                <c:pt idx="3361">
                  <c:v>225.37616361114715</c:v>
                </c:pt>
                <c:pt idx="3362">
                  <c:v>225.4428036110931</c:v>
                </c:pt>
                <c:pt idx="3363">
                  <c:v>225.50947194450433</c:v>
                </c:pt>
                <c:pt idx="3364">
                  <c:v>225.57616805553437</c:v>
                </c:pt>
                <c:pt idx="3365">
                  <c:v>225.64280805554654</c:v>
                </c:pt>
                <c:pt idx="3366">
                  <c:v>225.70947611120013</c:v>
                </c:pt>
                <c:pt idx="3367">
                  <c:v>225.77617222223017</c:v>
                </c:pt>
                <c:pt idx="3368">
                  <c:v>225.84284000005988</c:v>
                </c:pt>
                <c:pt idx="3369">
                  <c:v>225.90948055558735</c:v>
                </c:pt>
                <c:pt idx="3370">
                  <c:v>225.97614833335081</c:v>
                </c:pt>
                <c:pt idx="3371">
                  <c:v>226.04281666669581</c:v>
                </c:pt>
                <c:pt idx="3372">
                  <c:v>226.10948444445927</c:v>
                </c:pt>
                <c:pt idx="3373">
                  <c:v>226.1761802777979</c:v>
                </c:pt>
                <c:pt idx="3374">
                  <c:v>226.2428486111429</c:v>
                </c:pt>
                <c:pt idx="3375">
                  <c:v>226.30951666666402</c:v>
                </c:pt>
                <c:pt idx="3376">
                  <c:v>226.3761566666762</c:v>
                </c:pt>
                <c:pt idx="3377">
                  <c:v>226.44285305559634</c:v>
                </c:pt>
                <c:pt idx="3378">
                  <c:v>226.50952111111746</c:v>
                </c:pt>
                <c:pt idx="3379">
                  <c:v>226.57618861118954</c:v>
                </c:pt>
                <c:pt idx="3380">
                  <c:v>226.64282944454087</c:v>
                </c:pt>
                <c:pt idx="3381">
                  <c:v>226.70949694448046</c:v>
                </c:pt>
                <c:pt idx="3382">
                  <c:v>226.77616527782547</c:v>
                </c:pt>
                <c:pt idx="3383">
                  <c:v>226.8428611111641</c:v>
                </c:pt>
                <c:pt idx="3384">
                  <c:v>226.90950111111005</c:v>
                </c:pt>
                <c:pt idx="3385">
                  <c:v>226.97616972227891</c:v>
                </c:pt>
                <c:pt idx="3386">
                  <c:v>227.0428375000424</c:v>
                </c:pt>
                <c:pt idx="3387">
                  <c:v>227.10950555556352</c:v>
                </c:pt>
                <c:pt idx="3388">
                  <c:v>227.17617388897472</c:v>
                </c:pt>
                <c:pt idx="3389">
                  <c:v>227.24284166667198</c:v>
                </c:pt>
                <c:pt idx="3390">
                  <c:v>227.30951000001696</c:v>
                </c:pt>
                <c:pt idx="3391">
                  <c:v>227.37617777778041</c:v>
                </c:pt>
                <c:pt idx="3392">
                  <c:v>227.44284583336778</c:v>
                </c:pt>
                <c:pt idx="3393">
                  <c:v>227.50951388895513</c:v>
                </c:pt>
                <c:pt idx="3394">
                  <c:v>227.57618166665236</c:v>
                </c:pt>
                <c:pt idx="3395">
                  <c:v>227.64284999999734</c:v>
                </c:pt>
                <c:pt idx="3396">
                  <c:v>227.70954611109363</c:v>
                </c:pt>
                <c:pt idx="3397">
                  <c:v>227.77618638892969</c:v>
                </c:pt>
                <c:pt idx="3398">
                  <c:v>227.84285416669314</c:v>
                </c:pt>
                <c:pt idx="3399">
                  <c:v>227.90952250003815</c:v>
                </c:pt>
                <c:pt idx="3400">
                  <c:v>227.97619055555927</c:v>
                </c:pt>
                <c:pt idx="3401">
                  <c:v>228.04285861114661</c:v>
                </c:pt>
                <c:pt idx="3402">
                  <c:v>228.10952666666773</c:v>
                </c:pt>
                <c:pt idx="3403">
                  <c:v>228.17619500001271</c:v>
                </c:pt>
                <c:pt idx="3404">
                  <c:v>228.24286277784242</c:v>
                </c:pt>
                <c:pt idx="3405">
                  <c:v>228.30953083336354</c:v>
                </c:pt>
                <c:pt idx="3406">
                  <c:v>228.37619888895088</c:v>
                </c:pt>
                <c:pt idx="3407">
                  <c:v>228.44286722229586</c:v>
                </c:pt>
                <c:pt idx="3408">
                  <c:v>228.50953555557462</c:v>
                </c:pt>
                <c:pt idx="3409">
                  <c:v>228.5762033333381</c:v>
                </c:pt>
                <c:pt idx="3410">
                  <c:v>228.64287138892544</c:v>
                </c:pt>
                <c:pt idx="3411">
                  <c:v>228.70953916668893</c:v>
                </c:pt>
                <c:pt idx="3412">
                  <c:v>228.77620750003391</c:v>
                </c:pt>
                <c:pt idx="3413">
                  <c:v>228.84287555555503</c:v>
                </c:pt>
                <c:pt idx="3414">
                  <c:v>228.90954361114237</c:v>
                </c:pt>
                <c:pt idx="3415">
                  <c:v>228.97621166672971</c:v>
                </c:pt>
                <c:pt idx="3416">
                  <c:v>229.04287944442697</c:v>
                </c:pt>
                <c:pt idx="3417">
                  <c:v>229.10954777783817</c:v>
                </c:pt>
                <c:pt idx="3418">
                  <c:v>229.17621611118318</c:v>
                </c:pt>
                <c:pt idx="3419">
                  <c:v>229.24291222227944</c:v>
                </c:pt>
                <c:pt idx="3420">
                  <c:v>229.30955222222539</c:v>
                </c:pt>
                <c:pt idx="3421">
                  <c:v>229.3762200000551</c:v>
                </c:pt>
                <c:pt idx="3422">
                  <c:v>229.44288833333385</c:v>
                </c:pt>
                <c:pt idx="3423">
                  <c:v>229.50955611116356</c:v>
                </c:pt>
                <c:pt idx="3424">
                  <c:v>229.57625222225985</c:v>
                </c:pt>
                <c:pt idx="3425">
                  <c:v>229.64292027778095</c:v>
                </c:pt>
                <c:pt idx="3426">
                  <c:v>229.709560555617</c:v>
                </c:pt>
                <c:pt idx="3427">
                  <c:v>229.77622861113812</c:v>
                </c:pt>
                <c:pt idx="3428">
                  <c:v>229.84289666672547</c:v>
                </c:pt>
                <c:pt idx="3429">
                  <c:v>229.95956611110105</c:v>
                </c:pt>
                <c:pt idx="3430">
                  <c:v>230.02623388893073</c:v>
                </c:pt>
                <c:pt idx="3431">
                  <c:v>230.09290194451808</c:v>
                </c:pt>
                <c:pt idx="3432">
                  <c:v>230.1595700000392</c:v>
                </c:pt>
                <c:pt idx="3433">
                  <c:v>230.2262383333842</c:v>
                </c:pt>
                <c:pt idx="3434">
                  <c:v>230.29290638890532</c:v>
                </c:pt>
                <c:pt idx="3435">
                  <c:v>230.359574166735</c:v>
                </c:pt>
                <c:pt idx="3436">
                  <c:v>230.42627027776507</c:v>
                </c:pt>
                <c:pt idx="3437">
                  <c:v>230.49291027777724</c:v>
                </c:pt>
                <c:pt idx="3438">
                  <c:v>230.55957833343081</c:v>
                </c:pt>
                <c:pt idx="3439">
                  <c:v>230.62624694446723</c:v>
                </c:pt>
                <c:pt idx="3440">
                  <c:v>230.69291472223071</c:v>
                </c:pt>
                <c:pt idx="3441">
                  <c:v>230.75958277781805</c:v>
                </c:pt>
                <c:pt idx="3442">
                  <c:v>230.82627861115668</c:v>
                </c:pt>
                <c:pt idx="3443">
                  <c:v>230.89291888892652</c:v>
                </c:pt>
                <c:pt idx="3444">
                  <c:v>230.95961500002278</c:v>
                </c:pt>
                <c:pt idx="3445">
                  <c:v>231.02628277785249</c:v>
                </c:pt>
                <c:pt idx="3446">
                  <c:v>231.09292333337996</c:v>
                </c:pt>
                <c:pt idx="3447">
                  <c:v>231.15961888889473</c:v>
                </c:pt>
                <c:pt idx="3448">
                  <c:v>231.22628694448207</c:v>
                </c:pt>
                <c:pt idx="3449">
                  <c:v>231.29292722231813</c:v>
                </c:pt>
                <c:pt idx="3450">
                  <c:v>231.35959555559688</c:v>
                </c:pt>
                <c:pt idx="3451">
                  <c:v>231.42629138886929</c:v>
                </c:pt>
                <c:pt idx="3452">
                  <c:v>231.49293138888146</c:v>
                </c:pt>
                <c:pt idx="3453">
                  <c:v>231.55959972229269</c:v>
                </c:pt>
                <c:pt idx="3454">
                  <c:v>231.62626805557144</c:v>
                </c:pt>
                <c:pt idx="3455">
                  <c:v>231.69293583333493</c:v>
                </c:pt>
                <c:pt idx="3456">
                  <c:v>231.75960388885605</c:v>
                </c:pt>
                <c:pt idx="3457">
                  <c:v>231.82627222226725</c:v>
                </c:pt>
                <c:pt idx="3458">
                  <c:v>231.89294000003073</c:v>
                </c:pt>
                <c:pt idx="3459">
                  <c:v>231.95963611119322</c:v>
                </c:pt>
                <c:pt idx="3460">
                  <c:v>232.02627611120542</c:v>
                </c:pt>
                <c:pt idx="3461">
                  <c:v>232.09297222223546</c:v>
                </c:pt>
                <c:pt idx="3462">
                  <c:v>232.15964055564669</c:v>
                </c:pt>
                <c:pt idx="3463">
                  <c:v>232.22628055559264</c:v>
                </c:pt>
                <c:pt idx="3464">
                  <c:v>232.29294861117998</c:v>
                </c:pt>
                <c:pt idx="3465">
                  <c:v>232.3596166667011</c:v>
                </c:pt>
                <c:pt idx="3466">
                  <c:v>232.42628472222222</c:v>
                </c:pt>
                <c:pt idx="3467">
                  <c:v>232.49295305563345</c:v>
                </c:pt>
                <c:pt idx="3468">
                  <c:v>232.55962083339691</c:v>
                </c:pt>
                <c:pt idx="3469">
                  <c:v>232.62628916667566</c:v>
                </c:pt>
                <c:pt idx="3470">
                  <c:v>232.69295694443915</c:v>
                </c:pt>
                <c:pt idx="3471">
                  <c:v>232.75962500009271</c:v>
                </c:pt>
                <c:pt idx="3472">
                  <c:v>232.82629361112913</c:v>
                </c:pt>
                <c:pt idx="3473">
                  <c:v>232.89296138889259</c:v>
                </c:pt>
                <c:pt idx="3474">
                  <c:v>232.95962944447993</c:v>
                </c:pt>
                <c:pt idx="3475">
                  <c:v>233.0262975000673</c:v>
                </c:pt>
                <c:pt idx="3476">
                  <c:v>233.09296555558839</c:v>
                </c:pt>
                <c:pt idx="3477">
                  <c:v>233.1596338889334</c:v>
                </c:pt>
                <c:pt idx="3478">
                  <c:v>233.22630166663063</c:v>
                </c:pt>
                <c:pt idx="3479">
                  <c:v>233.29297000004186</c:v>
                </c:pt>
                <c:pt idx="3480">
                  <c:v>233.35966583331427</c:v>
                </c:pt>
                <c:pt idx="3481">
                  <c:v>233.42633388896783</c:v>
                </c:pt>
                <c:pt idx="3482">
                  <c:v>233.49297388898003</c:v>
                </c:pt>
                <c:pt idx="3483">
                  <c:v>233.55964222225879</c:v>
                </c:pt>
                <c:pt idx="3484">
                  <c:v>233.62633805559742</c:v>
                </c:pt>
                <c:pt idx="3485">
                  <c:v>233.69297805554336</c:v>
                </c:pt>
                <c:pt idx="3486">
                  <c:v>233.75967444446351</c:v>
                </c:pt>
                <c:pt idx="3487">
                  <c:v>233.82634249998463</c:v>
                </c:pt>
                <c:pt idx="3488">
                  <c:v>233.89301027781434</c:v>
                </c:pt>
                <c:pt idx="3489">
                  <c:v>233.95965083340803</c:v>
                </c:pt>
                <c:pt idx="3490">
                  <c:v>234.02634666668044</c:v>
                </c:pt>
                <c:pt idx="3491">
                  <c:v>234.09301444444392</c:v>
                </c:pt>
                <c:pt idx="3492">
                  <c:v>234.15968277785512</c:v>
                </c:pt>
                <c:pt idx="3493">
                  <c:v>234.22632305562496</c:v>
                </c:pt>
                <c:pt idx="3494">
                  <c:v>234.293019166655</c:v>
                </c:pt>
                <c:pt idx="3495">
                  <c:v>234.3596591666672</c:v>
                </c:pt>
                <c:pt idx="3496">
                  <c:v>234.42632722225454</c:v>
                </c:pt>
                <c:pt idx="3497">
                  <c:v>234.49299555559952</c:v>
                </c:pt>
                <c:pt idx="3498">
                  <c:v>234.55966333336301</c:v>
                </c:pt>
                <c:pt idx="3499">
                  <c:v>234.62633166670798</c:v>
                </c:pt>
                <c:pt idx="3500">
                  <c:v>234.69302750004661</c:v>
                </c:pt>
                <c:pt idx="3501">
                  <c:v>234.7596952778101</c:v>
                </c:pt>
                <c:pt idx="3502">
                  <c:v>234.82636361115507</c:v>
                </c:pt>
                <c:pt idx="3503">
                  <c:v>234.89303194450008</c:v>
                </c:pt>
                <c:pt idx="3504">
                  <c:v>234.95967166675462</c:v>
                </c:pt>
                <c:pt idx="3505">
                  <c:v>235.02634000003337</c:v>
                </c:pt>
                <c:pt idx="3506">
                  <c:v>235.09300805555449</c:v>
                </c:pt>
                <c:pt idx="3507">
                  <c:v>235.15967611120806</c:v>
                </c:pt>
                <c:pt idx="3508">
                  <c:v>235.22634444448684</c:v>
                </c:pt>
                <c:pt idx="3509">
                  <c:v>235.29304000000158</c:v>
                </c:pt>
                <c:pt idx="3510">
                  <c:v>235.3596805555953</c:v>
                </c:pt>
                <c:pt idx="3511">
                  <c:v>235.42634833335876</c:v>
                </c:pt>
                <c:pt idx="3512">
                  <c:v>235.49304444445505</c:v>
                </c:pt>
                <c:pt idx="3513">
                  <c:v>235.55968472222486</c:v>
                </c:pt>
                <c:pt idx="3514">
                  <c:v>235.62638055562974</c:v>
                </c:pt>
                <c:pt idx="3515">
                  <c:v>235.69302055564191</c:v>
                </c:pt>
                <c:pt idx="3516">
                  <c:v>235.75971694442961</c:v>
                </c:pt>
                <c:pt idx="3517">
                  <c:v>235.82635694444178</c:v>
                </c:pt>
                <c:pt idx="3518">
                  <c:v>235.89305277778044</c:v>
                </c:pt>
                <c:pt idx="3519">
                  <c:v>235.9596930556165</c:v>
                </c:pt>
                <c:pt idx="3520">
                  <c:v>236.02636111113759</c:v>
                </c:pt>
                <c:pt idx="3521">
                  <c:v>236.0930294444826</c:v>
                </c:pt>
                <c:pt idx="3522">
                  <c:v>236.15969750006994</c:v>
                </c:pt>
                <c:pt idx="3523">
                  <c:v>236.22667111112011</c:v>
                </c:pt>
                <c:pt idx="3524">
                  <c:v>236.29333916670745</c:v>
                </c:pt>
                <c:pt idx="3525">
                  <c:v>236.36000694447094</c:v>
                </c:pt>
                <c:pt idx="3526">
                  <c:v>236.42667527781592</c:v>
                </c:pt>
                <c:pt idx="3527">
                  <c:v>236.49334333333704</c:v>
                </c:pt>
                <c:pt idx="3528">
                  <c:v>236.56001166674827</c:v>
                </c:pt>
                <c:pt idx="3529">
                  <c:v>236.6266519445181</c:v>
                </c:pt>
                <c:pt idx="3530">
                  <c:v>236.69331972228156</c:v>
                </c:pt>
                <c:pt idx="3531">
                  <c:v>236.75998805556031</c:v>
                </c:pt>
                <c:pt idx="3532">
                  <c:v>236.82668388889897</c:v>
                </c:pt>
                <c:pt idx="3533">
                  <c:v>236.89335194448631</c:v>
                </c:pt>
                <c:pt idx="3534">
                  <c:v>236.95999222225612</c:v>
                </c:pt>
                <c:pt idx="3535">
                  <c:v>237.02666027777724</c:v>
                </c:pt>
                <c:pt idx="3536">
                  <c:v>237.09332833329836</c:v>
                </c:pt>
                <c:pt idx="3537">
                  <c:v>237.15999638895192</c:v>
                </c:pt>
                <c:pt idx="3538">
                  <c:v>237.22666472223071</c:v>
                </c:pt>
                <c:pt idx="3539">
                  <c:v>237.29333277775183</c:v>
                </c:pt>
                <c:pt idx="3540">
                  <c:v>237.36000083340539</c:v>
                </c:pt>
                <c:pt idx="3541">
                  <c:v>237.42666888892651</c:v>
                </c:pt>
                <c:pt idx="3542">
                  <c:v>237.49333694444763</c:v>
                </c:pt>
                <c:pt idx="3543">
                  <c:v>237.56003277778626</c:v>
                </c:pt>
                <c:pt idx="3544">
                  <c:v>237.62667305562232</c:v>
                </c:pt>
                <c:pt idx="3545">
                  <c:v>237.69336888889472</c:v>
                </c:pt>
                <c:pt idx="3546">
                  <c:v>237.76000916666456</c:v>
                </c:pt>
                <c:pt idx="3547">
                  <c:v>237.82670500006941</c:v>
                </c:pt>
                <c:pt idx="3548">
                  <c:v>237.89337305559053</c:v>
                </c:pt>
                <c:pt idx="3549">
                  <c:v>237.960013611118</c:v>
                </c:pt>
                <c:pt idx="3550">
                  <c:v>238.02668166663912</c:v>
                </c:pt>
                <c:pt idx="3551">
                  <c:v>238.09334944453505</c:v>
                </c:pt>
                <c:pt idx="3552">
                  <c:v>238.16001777781381</c:v>
                </c:pt>
                <c:pt idx="3553">
                  <c:v>238.22668583333493</c:v>
                </c:pt>
                <c:pt idx="3554">
                  <c:v>238.29335388892227</c:v>
                </c:pt>
                <c:pt idx="3555">
                  <c:v>238.3600497222609</c:v>
                </c:pt>
                <c:pt idx="3556">
                  <c:v>238.47669111112754</c:v>
                </c:pt>
                <c:pt idx="3557">
                  <c:v>238.54335944440629</c:v>
                </c:pt>
                <c:pt idx="3558">
                  <c:v>238.61002694447836</c:v>
                </c:pt>
                <c:pt idx="3559">
                  <c:v>238.67669555558098</c:v>
                </c:pt>
                <c:pt idx="3560">
                  <c:v>238.74336333334446</c:v>
                </c:pt>
                <c:pt idx="3561">
                  <c:v>238.81003166675566</c:v>
                </c:pt>
                <c:pt idx="3562">
                  <c:v>238.87669972227678</c:v>
                </c:pt>
                <c:pt idx="3563">
                  <c:v>238.9433677777979</c:v>
                </c:pt>
                <c:pt idx="3564">
                  <c:v>239.01003583331902</c:v>
                </c:pt>
                <c:pt idx="3565">
                  <c:v>239.07670361114873</c:v>
                </c:pt>
                <c:pt idx="3566">
                  <c:v>239.14337194449371</c:v>
                </c:pt>
                <c:pt idx="3567">
                  <c:v>239.21004000001483</c:v>
                </c:pt>
                <c:pt idx="3568">
                  <c:v>239.27673611117734</c:v>
                </c:pt>
                <c:pt idx="3569">
                  <c:v>239.34337611118951</c:v>
                </c:pt>
                <c:pt idx="3570">
                  <c:v>239.4100444444683</c:v>
                </c:pt>
                <c:pt idx="3571">
                  <c:v>239.47671277774705</c:v>
                </c:pt>
                <c:pt idx="3572">
                  <c:v>239.54338055564298</c:v>
                </c:pt>
                <c:pt idx="3573">
                  <c:v>239.61007611115772</c:v>
                </c:pt>
                <c:pt idx="3574">
                  <c:v>239.67674444450273</c:v>
                </c:pt>
                <c:pt idx="3575">
                  <c:v>239.74341250002385</c:v>
                </c:pt>
                <c:pt idx="3576">
                  <c:v>239.81005305561754</c:v>
                </c:pt>
                <c:pt idx="3577">
                  <c:v>239.87672083338103</c:v>
                </c:pt>
                <c:pt idx="3578">
                  <c:v>239.94338888890212</c:v>
                </c:pt>
                <c:pt idx="3579">
                  <c:v>240.01005694442324</c:v>
                </c:pt>
                <c:pt idx="3580">
                  <c:v>240.07672500007683</c:v>
                </c:pt>
                <c:pt idx="3581">
                  <c:v>240.1434211111731</c:v>
                </c:pt>
                <c:pt idx="3582">
                  <c:v>240.21006138887671</c:v>
                </c:pt>
                <c:pt idx="3583">
                  <c:v>240.27675777779686</c:v>
                </c:pt>
                <c:pt idx="3584">
                  <c:v>240.34342527780268</c:v>
                </c:pt>
                <c:pt idx="3585">
                  <c:v>240.41006555557252</c:v>
                </c:pt>
                <c:pt idx="3586">
                  <c:v>240.47676111115351</c:v>
                </c:pt>
                <c:pt idx="3587">
                  <c:v>240.54340166668098</c:v>
                </c:pt>
                <c:pt idx="3588">
                  <c:v>240.61009750001961</c:v>
                </c:pt>
                <c:pt idx="3589">
                  <c:v>240.67673777778944</c:v>
                </c:pt>
                <c:pt idx="3590">
                  <c:v>240.74343361112807</c:v>
                </c:pt>
                <c:pt idx="3591">
                  <c:v>240.81007388896413</c:v>
                </c:pt>
                <c:pt idx="3592">
                  <c:v>240.87677000006039</c:v>
                </c:pt>
                <c:pt idx="3593">
                  <c:v>240.94343805558151</c:v>
                </c:pt>
                <c:pt idx="3594">
                  <c:v>241.01007833341757</c:v>
                </c:pt>
                <c:pt idx="3595">
                  <c:v>241.07677444444764</c:v>
                </c:pt>
                <c:pt idx="3596">
                  <c:v>241.14341444445981</c:v>
                </c:pt>
                <c:pt idx="3597">
                  <c:v>241.21008249998093</c:v>
                </c:pt>
                <c:pt idx="3598">
                  <c:v>241.27675083339216</c:v>
                </c:pt>
                <c:pt idx="3599">
                  <c:v>241.3434463889069</c:v>
                </c:pt>
                <c:pt idx="3600">
                  <c:v>241.41008666667673</c:v>
                </c:pt>
                <c:pt idx="3601">
                  <c:v>241.47678277783925</c:v>
                </c:pt>
                <c:pt idx="3602">
                  <c:v>241.54342277785142</c:v>
                </c:pt>
                <c:pt idx="3603">
                  <c:v>241.61009111113017</c:v>
                </c:pt>
                <c:pt idx="3604">
                  <c:v>241.67675944440896</c:v>
                </c:pt>
                <c:pt idx="3605">
                  <c:v>241.74345499998992</c:v>
                </c:pt>
                <c:pt idx="3606">
                  <c:v>241.81012305557726</c:v>
                </c:pt>
                <c:pt idx="3607">
                  <c:v>241.87676361110476</c:v>
                </c:pt>
                <c:pt idx="3608">
                  <c:v>241.94343138886822</c:v>
                </c:pt>
                <c:pt idx="3609">
                  <c:v>242.01009972227945</c:v>
                </c:pt>
                <c:pt idx="3610">
                  <c:v>242.07676750004291</c:v>
                </c:pt>
                <c:pt idx="3611">
                  <c:v>242.14343583332169</c:v>
                </c:pt>
                <c:pt idx="3612">
                  <c:v>242.21010388890903</c:v>
                </c:pt>
                <c:pt idx="3613">
                  <c:v>242.27677166673871</c:v>
                </c:pt>
                <c:pt idx="3614">
                  <c:v>242.34346805559264</c:v>
                </c:pt>
                <c:pt idx="3615">
                  <c:v>242.41013611117998</c:v>
                </c:pt>
                <c:pt idx="3616">
                  <c:v>242.47677638894982</c:v>
                </c:pt>
                <c:pt idx="3617">
                  <c:v>242.54347249997986</c:v>
                </c:pt>
                <c:pt idx="3618">
                  <c:v>242.61014000005193</c:v>
                </c:pt>
                <c:pt idx="3619">
                  <c:v>242.67680861115457</c:v>
                </c:pt>
                <c:pt idx="3620">
                  <c:v>242.74347666667566</c:v>
                </c:pt>
                <c:pt idx="3621">
                  <c:v>242.810144722263</c:v>
                </c:pt>
                <c:pt idx="3622">
                  <c:v>242.87681250002649</c:v>
                </c:pt>
                <c:pt idx="3623">
                  <c:v>242.94348055561383</c:v>
                </c:pt>
                <c:pt idx="3624">
                  <c:v>243.01014833331109</c:v>
                </c:pt>
                <c:pt idx="3625">
                  <c:v>243.07681722223759</c:v>
                </c:pt>
                <c:pt idx="3626">
                  <c:v>243.14348472224341</c:v>
                </c:pt>
                <c:pt idx="3627">
                  <c:v>243.21015333334606</c:v>
                </c:pt>
                <c:pt idx="3628">
                  <c:v>243.27682166669103</c:v>
                </c:pt>
                <c:pt idx="3629">
                  <c:v>243.34348972227838</c:v>
                </c:pt>
                <c:pt idx="3630">
                  <c:v>243.4101577777995</c:v>
                </c:pt>
                <c:pt idx="3631">
                  <c:v>243.47679750005403</c:v>
                </c:pt>
                <c:pt idx="3632">
                  <c:v>243.54346555557515</c:v>
                </c:pt>
                <c:pt idx="3633">
                  <c:v>243.61016166667144</c:v>
                </c:pt>
                <c:pt idx="3634">
                  <c:v>243.67680166668362</c:v>
                </c:pt>
                <c:pt idx="3635">
                  <c:v>243.74347000002862</c:v>
                </c:pt>
                <c:pt idx="3636">
                  <c:v>243.81013805554971</c:v>
                </c:pt>
                <c:pt idx="3637">
                  <c:v>243.87680611113709</c:v>
                </c:pt>
                <c:pt idx="3638">
                  <c:v>243.94347416672443</c:v>
                </c:pt>
                <c:pt idx="3639">
                  <c:v>244.01014222224555</c:v>
                </c:pt>
                <c:pt idx="3640">
                  <c:v>244.07683805558418</c:v>
                </c:pt>
                <c:pt idx="3641">
                  <c:v>244.14347833342023</c:v>
                </c:pt>
                <c:pt idx="3642">
                  <c:v>244.21014638894135</c:v>
                </c:pt>
                <c:pt idx="3643">
                  <c:v>244.27681444446245</c:v>
                </c:pt>
                <c:pt idx="3644">
                  <c:v>244.34348249998357</c:v>
                </c:pt>
                <c:pt idx="3645">
                  <c:v>244.41015055557091</c:v>
                </c:pt>
                <c:pt idx="3646">
                  <c:v>244.4768466666672</c:v>
                </c:pt>
                <c:pt idx="3647">
                  <c:v>244.54351444449691</c:v>
                </c:pt>
                <c:pt idx="3648">
                  <c:v>244.61015500002438</c:v>
                </c:pt>
                <c:pt idx="3649">
                  <c:v>244.67682305561172</c:v>
                </c:pt>
                <c:pt idx="3650">
                  <c:v>244.74349083337518</c:v>
                </c:pt>
                <c:pt idx="3651">
                  <c:v>244.8101594444116</c:v>
                </c:pt>
                <c:pt idx="3652">
                  <c:v>244.87682694448364</c:v>
                </c:pt>
                <c:pt idx="3653">
                  <c:v>244.94349527782865</c:v>
                </c:pt>
                <c:pt idx="3654">
                  <c:v>245.01016333334977</c:v>
                </c:pt>
                <c:pt idx="3655">
                  <c:v>245.07683138887089</c:v>
                </c:pt>
                <c:pt idx="3656">
                  <c:v>245.14349944445823</c:v>
                </c:pt>
                <c:pt idx="3657">
                  <c:v>245.21016722228791</c:v>
                </c:pt>
                <c:pt idx="3658">
                  <c:v>245.27683583332433</c:v>
                </c:pt>
                <c:pt idx="3659">
                  <c:v>245.34353166672918</c:v>
                </c:pt>
                <c:pt idx="3660">
                  <c:v>245.41017194449901</c:v>
                </c:pt>
                <c:pt idx="3661">
                  <c:v>245.47684000002013</c:v>
                </c:pt>
                <c:pt idx="3662">
                  <c:v>245.54353555560112</c:v>
                </c:pt>
                <c:pt idx="3663">
                  <c:v>245.61017611119482</c:v>
                </c:pt>
                <c:pt idx="3664">
                  <c:v>245.67684416671594</c:v>
                </c:pt>
                <c:pt idx="3665">
                  <c:v>245.74354000005457</c:v>
                </c:pt>
                <c:pt idx="3666">
                  <c:v>245.81020805557569</c:v>
                </c:pt>
                <c:pt idx="3667">
                  <c:v>245.87684861116938</c:v>
                </c:pt>
                <c:pt idx="3668">
                  <c:v>245.94351638893286</c:v>
                </c:pt>
                <c:pt idx="3669">
                  <c:v>246.01018472221162</c:v>
                </c:pt>
                <c:pt idx="3670">
                  <c:v>246.07685305562285</c:v>
                </c:pt>
                <c:pt idx="3671">
                  <c:v>246.14354888889525</c:v>
                </c:pt>
                <c:pt idx="3672">
                  <c:v>246.21018888890742</c:v>
                </c:pt>
                <c:pt idx="3673">
                  <c:v>246.27688500006994</c:v>
                </c:pt>
                <c:pt idx="3674">
                  <c:v>246.34355277776717</c:v>
                </c:pt>
                <c:pt idx="3675">
                  <c:v>246.41022138886981</c:v>
                </c:pt>
                <c:pt idx="3676">
                  <c:v>246.47688916669952</c:v>
                </c:pt>
                <c:pt idx="3677">
                  <c:v>246.5435575000445</c:v>
                </c:pt>
                <c:pt idx="3678">
                  <c:v>246.61022527780798</c:v>
                </c:pt>
                <c:pt idx="3679">
                  <c:v>246.67689305557144</c:v>
                </c:pt>
                <c:pt idx="3680">
                  <c:v>246.74356138891645</c:v>
                </c:pt>
                <c:pt idx="3681">
                  <c:v>246.81020194451014</c:v>
                </c:pt>
                <c:pt idx="3682">
                  <c:v>246.87686972227363</c:v>
                </c:pt>
                <c:pt idx="3683">
                  <c:v>246.99356694446669</c:v>
                </c:pt>
                <c:pt idx="3684">
                  <c:v>247.06020694447889</c:v>
                </c:pt>
                <c:pt idx="3685">
                  <c:v>247.12687527782387</c:v>
                </c:pt>
                <c:pt idx="3686">
                  <c:v>247.19354305558736</c:v>
                </c:pt>
                <c:pt idx="3687">
                  <c:v>247.26021138893233</c:v>
                </c:pt>
                <c:pt idx="3688">
                  <c:v>247.32687916669582</c:v>
                </c:pt>
                <c:pt idx="3689">
                  <c:v>247.39354722228316</c:v>
                </c:pt>
                <c:pt idx="3690">
                  <c:v>247.46021555556192</c:v>
                </c:pt>
                <c:pt idx="3691">
                  <c:v>247.52688361114926</c:v>
                </c:pt>
                <c:pt idx="3692">
                  <c:v>247.59355194449424</c:v>
                </c:pt>
                <c:pt idx="3693">
                  <c:v>247.66021944443384</c:v>
                </c:pt>
                <c:pt idx="3694">
                  <c:v>247.72688777777884</c:v>
                </c:pt>
                <c:pt idx="3695">
                  <c:v>247.79355583336618</c:v>
                </c:pt>
                <c:pt idx="3696">
                  <c:v>247.8602238888873</c:v>
                </c:pt>
                <c:pt idx="3697">
                  <c:v>247.92689222223228</c:v>
                </c:pt>
                <c:pt idx="3698">
                  <c:v>247.99356027781963</c:v>
                </c:pt>
                <c:pt idx="3699">
                  <c:v>248.06022805558311</c:v>
                </c:pt>
                <c:pt idx="3700">
                  <c:v>248.12689611117045</c:v>
                </c:pt>
                <c:pt idx="3701">
                  <c:v>248.19356472220684</c:v>
                </c:pt>
                <c:pt idx="3702">
                  <c:v>248.26023250003655</c:v>
                </c:pt>
                <c:pt idx="3703">
                  <c:v>248.32690083338156</c:v>
                </c:pt>
                <c:pt idx="3704">
                  <c:v>248.39356861114501</c:v>
                </c:pt>
                <c:pt idx="3705">
                  <c:v>248.46023666666613</c:v>
                </c:pt>
                <c:pt idx="3706">
                  <c:v>248.52690500007736</c:v>
                </c:pt>
                <c:pt idx="3707">
                  <c:v>248.5935727777746</c:v>
                </c:pt>
                <c:pt idx="3708">
                  <c:v>248.66024111111957</c:v>
                </c:pt>
                <c:pt idx="3709">
                  <c:v>248.72690916670695</c:v>
                </c:pt>
                <c:pt idx="3710">
                  <c:v>248.79357722222804</c:v>
                </c:pt>
                <c:pt idx="3711">
                  <c:v>248.86024527781541</c:v>
                </c:pt>
                <c:pt idx="3712">
                  <c:v>248.9269133333365</c:v>
                </c:pt>
                <c:pt idx="3713">
                  <c:v>248.99358166668151</c:v>
                </c:pt>
                <c:pt idx="3714">
                  <c:v>249.06024972226885</c:v>
                </c:pt>
                <c:pt idx="3715">
                  <c:v>249.12691750003231</c:v>
                </c:pt>
                <c:pt idx="3716">
                  <c:v>249.19358583337731</c:v>
                </c:pt>
                <c:pt idx="3717">
                  <c:v>249.26025388896466</c:v>
                </c:pt>
                <c:pt idx="3718">
                  <c:v>249.32692222224341</c:v>
                </c:pt>
                <c:pt idx="3719">
                  <c:v>249.3935900000069</c:v>
                </c:pt>
                <c:pt idx="3720">
                  <c:v>249.46025805559424</c:v>
                </c:pt>
                <c:pt idx="3721">
                  <c:v>249.5269541666905</c:v>
                </c:pt>
                <c:pt idx="3722">
                  <c:v>249.59362222227784</c:v>
                </c:pt>
                <c:pt idx="3723">
                  <c:v>249.66026222222382</c:v>
                </c:pt>
                <c:pt idx="3724">
                  <c:v>249.72693083339269</c:v>
                </c:pt>
                <c:pt idx="3725">
                  <c:v>249.79359833339851</c:v>
                </c:pt>
                <c:pt idx="3726">
                  <c:v>249.8602669444349</c:v>
                </c:pt>
                <c:pt idx="3727">
                  <c:v>249.9269347222646</c:v>
                </c:pt>
                <c:pt idx="3728">
                  <c:v>249.99360277785195</c:v>
                </c:pt>
                <c:pt idx="3729">
                  <c:v>250.0602711111307</c:v>
                </c:pt>
                <c:pt idx="3730">
                  <c:v>250.12693888889419</c:v>
                </c:pt>
                <c:pt idx="3731">
                  <c:v>250.19360694448153</c:v>
                </c:pt>
                <c:pt idx="3732">
                  <c:v>250.26027500000265</c:v>
                </c:pt>
                <c:pt idx="3733">
                  <c:v>250.32694305558999</c:v>
                </c:pt>
                <c:pt idx="3734">
                  <c:v>250.39361138886875</c:v>
                </c:pt>
                <c:pt idx="3735">
                  <c:v>250.46027944445609</c:v>
                </c:pt>
                <c:pt idx="3736">
                  <c:v>250.52694750004343</c:v>
                </c:pt>
                <c:pt idx="3737">
                  <c:v>250.59361555556455</c:v>
                </c:pt>
                <c:pt idx="3738">
                  <c:v>250.6602836111519</c:v>
                </c:pt>
                <c:pt idx="3739">
                  <c:v>250.72695166673924</c:v>
                </c:pt>
                <c:pt idx="3740">
                  <c:v>250.79362000001802</c:v>
                </c:pt>
                <c:pt idx="3741">
                  <c:v>250.86028805553914</c:v>
                </c:pt>
                <c:pt idx="3742">
                  <c:v>250.92695583336882</c:v>
                </c:pt>
                <c:pt idx="3743">
                  <c:v>250.99362416671383</c:v>
                </c:pt>
                <c:pt idx="3744">
                  <c:v>251.06029249999258</c:v>
                </c:pt>
                <c:pt idx="3745">
                  <c:v>251.12695999999841</c:v>
                </c:pt>
                <c:pt idx="3746">
                  <c:v>251.19362861116727</c:v>
                </c:pt>
                <c:pt idx="3747">
                  <c:v>251.26029638893075</c:v>
                </c:pt>
                <c:pt idx="3748">
                  <c:v>251.32696444445187</c:v>
                </c:pt>
                <c:pt idx="3749">
                  <c:v>251.39363277779685</c:v>
                </c:pt>
                <c:pt idx="3750">
                  <c:v>251.46030055562656</c:v>
                </c:pt>
                <c:pt idx="3751">
                  <c:v>251.52696888890532</c:v>
                </c:pt>
                <c:pt idx="3752">
                  <c:v>251.59363694442644</c:v>
                </c:pt>
                <c:pt idx="3753">
                  <c:v>251.66030500008</c:v>
                </c:pt>
                <c:pt idx="3754">
                  <c:v>251.72697305560112</c:v>
                </c:pt>
                <c:pt idx="3755">
                  <c:v>251.79364111112224</c:v>
                </c:pt>
                <c:pt idx="3756">
                  <c:v>251.86030944453344</c:v>
                </c:pt>
                <c:pt idx="3757">
                  <c:v>251.92697750005456</c:v>
                </c:pt>
                <c:pt idx="3758">
                  <c:v>251.99364583333335</c:v>
                </c:pt>
                <c:pt idx="3759">
                  <c:v>252.0603136110968</c:v>
                </c:pt>
                <c:pt idx="3760">
                  <c:v>252.12698166668415</c:v>
                </c:pt>
                <c:pt idx="3761">
                  <c:v>252.19364944451385</c:v>
                </c:pt>
                <c:pt idx="3762">
                  <c:v>252.26031777779261</c:v>
                </c:pt>
                <c:pt idx="3763">
                  <c:v>252.32698611113761</c:v>
                </c:pt>
                <c:pt idx="3764">
                  <c:v>252.39365388896729</c:v>
                </c:pt>
                <c:pt idx="3765">
                  <c:v>252.46032194448841</c:v>
                </c:pt>
                <c:pt idx="3766">
                  <c:v>252.5269897222519</c:v>
                </c:pt>
                <c:pt idx="3767">
                  <c:v>252.59365805559688</c:v>
                </c:pt>
                <c:pt idx="3768">
                  <c:v>252.66032638894188</c:v>
                </c:pt>
                <c:pt idx="3769">
                  <c:v>252.72699444446297</c:v>
                </c:pt>
                <c:pt idx="3770">
                  <c:v>252.79366249998409</c:v>
                </c:pt>
                <c:pt idx="3771">
                  <c:v>252.86033055557144</c:v>
                </c:pt>
                <c:pt idx="3772">
                  <c:v>252.92699861115881</c:v>
                </c:pt>
                <c:pt idx="3773">
                  <c:v>252.99369444449744</c:v>
                </c:pt>
                <c:pt idx="3774">
                  <c:v>253.06033472220102</c:v>
                </c:pt>
                <c:pt idx="3775">
                  <c:v>253.12700277785461</c:v>
                </c:pt>
                <c:pt idx="3776">
                  <c:v>253.193671388891</c:v>
                </c:pt>
                <c:pt idx="3777">
                  <c:v>253.26033888889683</c:v>
                </c:pt>
                <c:pt idx="3778">
                  <c:v>253.32703472223548</c:v>
                </c:pt>
                <c:pt idx="3779">
                  <c:v>253.39367527782917</c:v>
                </c:pt>
                <c:pt idx="3780">
                  <c:v>253.46034333335029</c:v>
                </c:pt>
                <c:pt idx="3781">
                  <c:v>253.52701138887141</c:v>
                </c:pt>
                <c:pt idx="3782">
                  <c:v>253.59367944445876</c:v>
                </c:pt>
                <c:pt idx="3783">
                  <c:v>253.6603475000461</c:v>
                </c:pt>
                <c:pt idx="3784">
                  <c:v>253.72704333338473</c:v>
                </c:pt>
                <c:pt idx="3785">
                  <c:v>253.79371138890585</c:v>
                </c:pt>
                <c:pt idx="3786">
                  <c:v>253.86037944442697</c:v>
                </c:pt>
                <c:pt idx="3787">
                  <c:v>253.92701972226303</c:v>
                </c:pt>
                <c:pt idx="3788">
                  <c:v>253.99368805554178</c:v>
                </c:pt>
                <c:pt idx="3789">
                  <c:v>254.06035583337149</c:v>
                </c:pt>
                <c:pt idx="3790">
                  <c:v>254.12702416671647</c:v>
                </c:pt>
                <c:pt idx="3791">
                  <c:v>254.19372000005509</c:v>
                </c:pt>
                <c:pt idx="3792">
                  <c:v>254.26036000000107</c:v>
                </c:pt>
                <c:pt idx="3793">
                  <c:v>254.32702833334605</c:v>
                </c:pt>
                <c:pt idx="3794">
                  <c:v>254.39369611117576</c:v>
                </c:pt>
                <c:pt idx="3795">
                  <c:v>254.46039222227202</c:v>
                </c:pt>
                <c:pt idx="3796">
                  <c:v>254.52706027779314</c:v>
                </c:pt>
                <c:pt idx="3797">
                  <c:v>254.59370027780534</c:v>
                </c:pt>
                <c:pt idx="3798">
                  <c:v>254.66036861115032</c:v>
                </c:pt>
                <c:pt idx="3799">
                  <c:v>254.72703666667144</c:v>
                </c:pt>
                <c:pt idx="3800">
                  <c:v>254.79370472225878</c:v>
                </c:pt>
                <c:pt idx="3801">
                  <c:v>254.86037333336142</c:v>
                </c:pt>
                <c:pt idx="3802">
                  <c:v>254.92704111112488</c:v>
                </c:pt>
                <c:pt idx="3803">
                  <c:v>254.99373666670587</c:v>
                </c:pt>
                <c:pt idx="3804">
                  <c:v>255.06037722223334</c:v>
                </c:pt>
                <c:pt idx="3805">
                  <c:v>255.12704500006305</c:v>
                </c:pt>
                <c:pt idx="3806">
                  <c:v>255.19374111115931</c:v>
                </c:pt>
                <c:pt idx="3807">
                  <c:v>255.2604088889228</c:v>
                </c:pt>
                <c:pt idx="3808">
                  <c:v>255.32707722220155</c:v>
                </c:pt>
                <c:pt idx="3809">
                  <c:v>255.39371750003761</c:v>
                </c:pt>
                <c:pt idx="3810">
                  <c:v>255.51038638896412</c:v>
                </c:pt>
                <c:pt idx="3811">
                  <c:v>255.57705472224288</c:v>
                </c:pt>
                <c:pt idx="3812">
                  <c:v>255.64372277783022</c:v>
                </c:pt>
                <c:pt idx="3813">
                  <c:v>255.71041833341121</c:v>
                </c:pt>
                <c:pt idx="3814">
                  <c:v>255.77705888893868</c:v>
                </c:pt>
                <c:pt idx="3815">
                  <c:v>255.8437269444598</c:v>
                </c:pt>
                <c:pt idx="3816">
                  <c:v>255.91042277786468</c:v>
                </c:pt>
                <c:pt idx="3817">
                  <c:v>255.97709111114344</c:v>
                </c:pt>
                <c:pt idx="3818">
                  <c:v>256.04373138891327</c:v>
                </c:pt>
                <c:pt idx="3819">
                  <c:v>256.11039916667676</c:v>
                </c:pt>
                <c:pt idx="3820">
                  <c:v>256.1770672222641</c:v>
                </c:pt>
                <c:pt idx="3821">
                  <c:v>256.2437630556027</c:v>
                </c:pt>
                <c:pt idx="3822">
                  <c:v>256.31043138888145</c:v>
                </c:pt>
                <c:pt idx="3823">
                  <c:v>256.37707166671754</c:v>
                </c:pt>
                <c:pt idx="3824">
                  <c:v>256.44373972223866</c:v>
                </c:pt>
                <c:pt idx="3825">
                  <c:v>256.510407777826</c:v>
                </c:pt>
                <c:pt idx="3826">
                  <c:v>256.57707583334712</c:v>
                </c:pt>
                <c:pt idx="3827">
                  <c:v>256.64374388886824</c:v>
                </c:pt>
                <c:pt idx="3828">
                  <c:v>256.71041194452181</c:v>
                </c:pt>
                <c:pt idx="3829">
                  <c:v>256.77710833330951</c:v>
                </c:pt>
                <c:pt idx="3830">
                  <c:v>256.84377638896308</c:v>
                </c:pt>
                <c:pt idx="3831">
                  <c:v>256.91044416672656</c:v>
                </c:pt>
                <c:pt idx="3832">
                  <c:v>256.97708416673873</c:v>
                </c:pt>
                <c:pt idx="3833">
                  <c:v>257.04378027776875</c:v>
                </c:pt>
                <c:pt idx="3834">
                  <c:v>257.11042055560483</c:v>
                </c:pt>
                <c:pt idx="3835">
                  <c:v>257.17711638894343</c:v>
                </c:pt>
                <c:pt idx="3836">
                  <c:v>257.24375638895566</c:v>
                </c:pt>
                <c:pt idx="3837">
                  <c:v>257.31042472223442</c:v>
                </c:pt>
                <c:pt idx="3838">
                  <c:v>257.37712055563929</c:v>
                </c:pt>
                <c:pt idx="3839">
                  <c:v>257.4437608334091</c:v>
                </c:pt>
                <c:pt idx="3840">
                  <c:v>257.51045694443917</c:v>
                </c:pt>
                <c:pt idx="3841">
                  <c:v>257.57709694445134</c:v>
                </c:pt>
                <c:pt idx="3842">
                  <c:v>257.64376500003868</c:v>
                </c:pt>
                <c:pt idx="3843">
                  <c:v>257.71046083337728</c:v>
                </c:pt>
                <c:pt idx="3844">
                  <c:v>257.77710111114715</c:v>
                </c:pt>
                <c:pt idx="3845">
                  <c:v>257.84376944449212</c:v>
                </c:pt>
                <c:pt idx="3846">
                  <c:v>257.91043750007947</c:v>
                </c:pt>
                <c:pt idx="3847">
                  <c:v>257.97710527784295</c:v>
                </c:pt>
                <c:pt idx="3848">
                  <c:v>258.04377333336407</c:v>
                </c:pt>
                <c:pt idx="3849">
                  <c:v>258.11046972228422</c:v>
                </c:pt>
                <c:pt idx="3850">
                  <c:v>258.17710972229639</c:v>
                </c:pt>
                <c:pt idx="3851">
                  <c:v>258.24377750005988</c:v>
                </c:pt>
                <c:pt idx="3852">
                  <c:v>258.31044583333863</c:v>
                </c:pt>
                <c:pt idx="3853">
                  <c:v>258.37714166667729</c:v>
                </c:pt>
                <c:pt idx="3854">
                  <c:v>258.44378166668946</c:v>
                </c:pt>
                <c:pt idx="3855">
                  <c:v>258.51047805554339</c:v>
                </c:pt>
                <c:pt idx="3856">
                  <c:v>258.57714611113073</c:v>
                </c:pt>
                <c:pt idx="3857">
                  <c:v>258.64381388896044</c:v>
                </c:pt>
                <c:pt idx="3858">
                  <c:v>258.71048222223919</c:v>
                </c:pt>
                <c:pt idx="3859">
                  <c:v>258.77715000000262</c:v>
                </c:pt>
                <c:pt idx="3860">
                  <c:v>258.84379055553012</c:v>
                </c:pt>
                <c:pt idx="3861">
                  <c:v>258.910486388935</c:v>
                </c:pt>
                <c:pt idx="3862">
                  <c:v>258.97712666670481</c:v>
                </c:pt>
                <c:pt idx="3863">
                  <c:v>259.04379472222593</c:v>
                </c:pt>
                <c:pt idx="3864">
                  <c:v>259.11046277781327</c:v>
                </c:pt>
                <c:pt idx="3865">
                  <c:v>259.17713055557675</c:v>
                </c:pt>
                <c:pt idx="3866">
                  <c:v>259.24379888892173</c:v>
                </c:pt>
                <c:pt idx="3867">
                  <c:v>259.31046694444285</c:v>
                </c:pt>
                <c:pt idx="3868">
                  <c:v>259.37716277784773</c:v>
                </c:pt>
                <c:pt idx="3869">
                  <c:v>259.44380305561754</c:v>
                </c:pt>
                <c:pt idx="3870">
                  <c:v>259.51047138889629</c:v>
                </c:pt>
                <c:pt idx="3871">
                  <c:v>259.57713916665978</c:v>
                </c:pt>
                <c:pt idx="3872">
                  <c:v>259.64380750007098</c:v>
                </c:pt>
                <c:pt idx="3873">
                  <c:v>259.71047527783446</c:v>
                </c:pt>
                <c:pt idx="3874">
                  <c:v>259.77714333335558</c:v>
                </c:pt>
                <c:pt idx="3875">
                  <c:v>259.8438113888767</c:v>
                </c:pt>
                <c:pt idx="3876">
                  <c:v>259.91047944446404</c:v>
                </c:pt>
                <c:pt idx="3877">
                  <c:v>259.97714777780902</c:v>
                </c:pt>
                <c:pt idx="3878">
                  <c:v>260.0440938889318</c:v>
                </c:pt>
                <c:pt idx="3879">
                  <c:v>260.11076194451914</c:v>
                </c:pt>
                <c:pt idx="3880">
                  <c:v>260.17742972228262</c:v>
                </c:pt>
                <c:pt idx="3881">
                  <c:v>260.24409777780374</c:v>
                </c:pt>
                <c:pt idx="3882">
                  <c:v>260.31079388896626</c:v>
                </c:pt>
                <c:pt idx="3883">
                  <c:v>260.37743416673607</c:v>
                </c:pt>
                <c:pt idx="3884">
                  <c:v>260.44410194449955</c:v>
                </c:pt>
                <c:pt idx="3885">
                  <c:v>260.51077027777831</c:v>
                </c:pt>
                <c:pt idx="3886">
                  <c:v>260.57743833336565</c:v>
                </c:pt>
                <c:pt idx="3887">
                  <c:v>260.64410638895299</c:v>
                </c:pt>
                <c:pt idx="3888">
                  <c:v>260.71077444447411</c:v>
                </c:pt>
                <c:pt idx="3889">
                  <c:v>260.77744249999523</c:v>
                </c:pt>
                <c:pt idx="3890">
                  <c:v>260.84411055551635</c:v>
                </c:pt>
                <c:pt idx="3891">
                  <c:v>260.91077861116992</c:v>
                </c:pt>
                <c:pt idx="3892">
                  <c:v>260.97744666669104</c:v>
                </c:pt>
                <c:pt idx="3893">
                  <c:v>261.04411472221216</c:v>
                </c:pt>
                <c:pt idx="3894">
                  <c:v>261.11078277786572</c:v>
                </c:pt>
                <c:pt idx="3895">
                  <c:v>261.17745083338684</c:v>
                </c:pt>
                <c:pt idx="3896">
                  <c:v>261.2441191666656</c:v>
                </c:pt>
                <c:pt idx="3897">
                  <c:v>261.31078694442908</c:v>
                </c:pt>
                <c:pt idx="3898">
                  <c:v>261.37748277783396</c:v>
                </c:pt>
                <c:pt idx="3899">
                  <c:v>261.44412361111904</c:v>
                </c:pt>
                <c:pt idx="3900">
                  <c:v>261.51079138888252</c:v>
                </c:pt>
                <c:pt idx="3901">
                  <c:v>261.57745944446987</c:v>
                </c:pt>
                <c:pt idx="3902">
                  <c:v>261.64412750005721</c:v>
                </c:pt>
                <c:pt idx="3903">
                  <c:v>261.71079555557833</c:v>
                </c:pt>
                <c:pt idx="3904">
                  <c:v>261.77749194449848</c:v>
                </c:pt>
                <c:pt idx="3905">
                  <c:v>261.84413166675301</c:v>
                </c:pt>
                <c:pt idx="3906">
                  <c:v>261.91080000003177</c:v>
                </c:pt>
                <c:pt idx="3907">
                  <c:v>261.97746805555289</c:v>
                </c:pt>
                <c:pt idx="3908">
                  <c:v>262.04413583331637</c:v>
                </c:pt>
                <c:pt idx="3909">
                  <c:v>262.11083194447889</c:v>
                </c:pt>
                <c:pt idx="3910">
                  <c:v>262.1774722222487</c:v>
                </c:pt>
                <c:pt idx="3911">
                  <c:v>262.24416833334499</c:v>
                </c:pt>
                <c:pt idx="3912">
                  <c:v>262.31083666668997</c:v>
                </c:pt>
                <c:pt idx="3913">
                  <c:v>262.3774763889445</c:v>
                </c:pt>
                <c:pt idx="3914">
                  <c:v>262.44417250004079</c:v>
                </c:pt>
                <c:pt idx="3915">
                  <c:v>262.51084055562814</c:v>
                </c:pt>
                <c:pt idx="3916">
                  <c:v>262.577480833398</c:v>
                </c:pt>
                <c:pt idx="3917">
                  <c:v>262.64417666667038</c:v>
                </c:pt>
                <c:pt idx="3918">
                  <c:v>262.71081694444018</c:v>
                </c:pt>
              </c:numCache>
            </c:numRef>
          </c:xVal>
          <c:yVal>
            <c:numRef>
              <c:f>'Vgl mit OP1 und OP2'!$N$6:$N$3924</c:f>
              <c:numCache>
                <c:formatCode>0.00E+00</c:formatCode>
                <c:ptCount val="3919"/>
                <c:pt idx="0">
                  <c:v>0.144404416510444</c:v>
                </c:pt>
                <c:pt idx="1">
                  <c:v>0.28953486110292515</c:v>
                </c:pt>
                <c:pt idx="2">
                  <c:v>0.43445969073489743</c:v>
                </c:pt>
                <c:pt idx="3">
                  <c:v>0.57944492956694393</c:v>
                </c:pt>
                <c:pt idx="4">
                  <c:v>0.72463584386052093</c:v>
                </c:pt>
                <c:pt idx="5">
                  <c:v>0.86817023298814966</c:v>
                </c:pt>
                <c:pt idx="6">
                  <c:v>1.0117760287829931</c:v>
                </c:pt>
                <c:pt idx="7">
                  <c:v>1.1552482215772195</c:v>
                </c:pt>
                <c:pt idx="8">
                  <c:v>1.2988546159590257</c:v>
                </c:pt>
                <c:pt idx="9">
                  <c:v>1.4423152061376061</c:v>
                </c:pt>
                <c:pt idx="10">
                  <c:v>1.585703193508055</c:v>
                </c:pt>
                <c:pt idx="11">
                  <c:v>1.7292961908315043</c:v>
                </c:pt>
                <c:pt idx="12">
                  <c:v>1.8729031833723035</c:v>
                </c:pt>
                <c:pt idx="13">
                  <c:v>2.0163631758542011</c:v>
                </c:pt>
                <c:pt idx="14">
                  <c:v>2.1596182498821825</c:v>
                </c:pt>
                <c:pt idx="15">
                  <c:v>2.3029348289126679</c:v>
                </c:pt>
                <c:pt idx="16">
                  <c:v>2.44646802189938</c:v>
                </c:pt>
                <c:pt idx="17">
                  <c:v>2.5900006168869258</c:v>
                </c:pt>
                <c:pt idx="18">
                  <c:v>2.7335221766875386</c:v>
                </c:pt>
                <c:pt idx="19">
                  <c:v>2.876982766866119</c:v>
                </c:pt>
                <c:pt idx="20">
                  <c:v>3.0203829854043747</c:v>
                </c:pt>
                <c:pt idx="21">
                  <c:v>3.1639039475083046</c:v>
                </c:pt>
                <c:pt idx="22">
                  <c:v>3.3079453601519373</c:v>
                </c:pt>
                <c:pt idx="23">
                  <c:v>3.4520725026845982</c:v>
                </c:pt>
                <c:pt idx="24">
                  <c:v>3.5960292649561492</c:v>
                </c:pt>
                <c:pt idx="25">
                  <c:v>3.7399968750204988</c:v>
                </c:pt>
                <c:pt idx="26">
                  <c:v>3.8841240176963931</c:v>
                </c:pt>
                <c:pt idx="27">
                  <c:v>4.0283106359562888</c:v>
                </c:pt>
                <c:pt idx="28">
                  <c:v>4.1723394316320261</c:v>
                </c:pt>
                <c:pt idx="29">
                  <c:v>4.3163820446518493</c:v>
                </c:pt>
                <c:pt idx="30">
                  <c:v>4.4603502546732834</c:v>
                </c:pt>
                <c:pt idx="31">
                  <c:v>4.6041738692098164</c:v>
                </c:pt>
                <c:pt idx="32">
                  <c:v>4.7481552660488084</c:v>
                </c:pt>
                <c:pt idx="33">
                  <c:v>4.8920520624133683</c:v>
                </c:pt>
                <c:pt idx="34">
                  <c:v>5.0360076253758619</c:v>
                </c:pt>
                <c:pt idx="35">
                  <c:v>5.1799896223314041</c:v>
                </c:pt>
                <c:pt idx="36">
                  <c:v>5.3239457849484264</c:v>
                </c:pt>
                <c:pt idx="37">
                  <c:v>5.4671891841265214</c:v>
                </c:pt>
                <c:pt idx="38">
                  <c:v>5.6111705603395201</c:v>
                </c:pt>
                <c:pt idx="39">
                  <c:v>5.7551393598577256</c:v>
                </c:pt>
                <c:pt idx="40">
                  <c:v>5.8991807726444474</c:v>
                </c:pt>
                <c:pt idx="41">
                  <c:v>6.0432221852880801</c:v>
                </c:pt>
                <c:pt idx="42">
                  <c:v>6.1871183821410991</c:v>
                </c:pt>
                <c:pt idx="43">
                  <c:v>6.331160394901282</c:v>
                </c:pt>
                <c:pt idx="44">
                  <c:v>6.474329987820064</c:v>
                </c:pt>
                <c:pt idx="45">
                  <c:v>6.6174281706017419</c:v>
                </c:pt>
                <c:pt idx="46">
                  <c:v>6.7605983701823869</c:v>
                </c:pt>
                <c:pt idx="47">
                  <c:v>6.903622757947649</c:v>
                </c:pt>
                <c:pt idx="48">
                  <c:v>7.046793543982238</c:v>
                </c:pt>
                <c:pt idx="49">
                  <c:v>7.1898917266217648</c:v>
                </c:pt>
                <c:pt idx="50">
                  <c:v>7.332916114387027</c:v>
                </c:pt>
                <c:pt idx="51">
                  <c:v>7.475941694200098</c:v>
                </c:pt>
                <c:pt idx="52">
                  <c:v>7.618966677847185</c:v>
                </c:pt>
                <c:pt idx="53">
                  <c:v>7.7619916614942719</c:v>
                </c:pt>
                <c:pt idx="54">
                  <c:v>7.9051618507576222</c:v>
                </c:pt>
                <c:pt idx="55">
                  <c:v>8.0480422346665126</c:v>
                </c:pt>
                <c:pt idx="56">
                  <c:v>8.1913441234666777</c:v>
                </c:pt>
                <c:pt idx="57">
                  <c:v>8.3343101105507138</c:v>
                </c:pt>
                <c:pt idx="58">
                  <c:v>8.4771893036219321</c:v>
                </c:pt>
                <c:pt idx="59">
                  <c:v>8.6202750717617018</c:v>
                </c:pt>
                <c:pt idx="60">
                  <c:v>8.7631542649748564</c:v>
                </c:pt>
                <c:pt idx="61">
                  <c:v>8.9059608555404264</c:v>
                </c:pt>
                <c:pt idx="62">
                  <c:v>9.0487686360548309</c:v>
                </c:pt>
                <c:pt idx="63">
                  <c:v>9.1915888925967337</c:v>
                </c:pt>
                <c:pt idx="64">
                  <c:v>9.3343960781367219</c:v>
                </c:pt>
                <c:pt idx="65">
                  <c:v>9.4774210617838079</c:v>
                </c:pt>
                <c:pt idx="66">
                  <c:v>9.6195754145851069</c:v>
                </c:pt>
                <c:pt idx="67">
                  <c:v>9.7620062931492857</c:v>
                </c:pt>
                <c:pt idx="68">
                  <c:v>9.904233841615893</c:v>
                </c:pt>
                <c:pt idx="69">
                  <c:v>10.046531621784894</c:v>
                </c:pt>
                <c:pt idx="70">
                  <c:v>10.188685382051698</c:v>
                </c:pt>
                <c:pt idx="71">
                  <c:v>10.330258909826286</c:v>
                </c:pt>
                <c:pt idx="72">
                  <c:v>10.472412670234304</c:v>
                </c:pt>
                <c:pt idx="73">
                  <c:v>10.614565838107827</c:v>
                </c:pt>
                <c:pt idx="74">
                  <c:v>10.756574984546537</c:v>
                </c:pt>
                <c:pt idx="75">
                  <c:v>10.898656142146352</c:v>
                </c:pt>
                <c:pt idx="76">
                  <c:v>11.040156477139973</c:v>
                </c:pt>
                <c:pt idx="77">
                  <c:v>11.181802017890567</c:v>
                </c:pt>
                <c:pt idx="78">
                  <c:v>11.32235913306755</c:v>
                </c:pt>
                <c:pt idx="79">
                  <c:v>11.462843059699216</c:v>
                </c:pt>
                <c:pt idx="80">
                  <c:v>11.603471606186803</c:v>
                </c:pt>
                <c:pt idx="81">
                  <c:v>11.744101910234816</c:v>
                </c:pt>
                <c:pt idx="82">
                  <c:v>11.884730456722403</c:v>
                </c:pt>
                <c:pt idx="83">
                  <c:v>12.023399344240421</c:v>
                </c:pt>
                <c:pt idx="84">
                  <c:v>12.161705227897324</c:v>
                </c:pt>
                <c:pt idx="85">
                  <c:v>12.30073317433107</c:v>
                </c:pt>
                <c:pt idx="86">
                  <c:v>12.438764289432353</c:v>
                </c:pt>
                <c:pt idx="87">
                  <c:v>12.57611038525782</c:v>
                </c:pt>
                <c:pt idx="88">
                  <c:v>12.71405384003676</c:v>
                </c:pt>
                <c:pt idx="89">
                  <c:v>12.852141915406444</c:v>
                </c:pt>
                <c:pt idx="90">
                  <c:v>12.989373033578101</c:v>
                </c:pt>
                <c:pt idx="91">
                  <c:v>13.126575578170623</c:v>
                </c:pt>
                <c:pt idx="92">
                  <c:v>13.264591625605808</c:v>
                </c:pt>
                <c:pt idx="93">
                  <c:v>13.402607098167287</c:v>
                </c:pt>
                <c:pt idx="94">
                  <c:v>13.540695173536971</c:v>
                </c:pt>
                <c:pt idx="95">
                  <c:v>13.678798861498359</c:v>
                </c:pt>
                <c:pt idx="96">
                  <c:v>13.816072324431286</c:v>
                </c:pt>
                <c:pt idx="97">
                  <c:v>13.954160399938145</c:v>
                </c:pt>
                <c:pt idx="98">
                  <c:v>14.09217644737333</c:v>
                </c:pt>
                <c:pt idx="99">
                  <c:v>14.230134989751614</c:v>
                </c:pt>
                <c:pt idx="100">
                  <c:v>14.368279449802053</c:v>
                </c:pt>
                <c:pt idx="101">
                  <c:v>14.506440703595716</c:v>
                </c:pt>
                <c:pt idx="102">
                  <c:v>14.644528203514932</c:v>
                </c:pt>
                <c:pt idx="103">
                  <c:v>14.78269003306162</c:v>
                </c:pt>
                <c:pt idx="104">
                  <c:v>14.920778108294128</c:v>
                </c:pt>
                <c:pt idx="105">
                  <c:v>15.059010813224639</c:v>
                </c:pt>
                <c:pt idx="106">
                  <c:v>15.196518649202858</c:v>
                </c:pt>
                <c:pt idx="107">
                  <c:v>15.334026485454274</c:v>
                </c:pt>
                <c:pt idx="108">
                  <c:v>15.470807171223582</c:v>
                </c:pt>
                <c:pt idx="109">
                  <c:v>15.607225402503657</c:v>
                </c:pt>
                <c:pt idx="110">
                  <c:v>15.744515439467369</c:v>
                </c:pt>
                <c:pt idx="111">
                  <c:v>15.881659699101235</c:v>
                </c:pt>
                <c:pt idx="112">
                  <c:v>16.017858997241209</c:v>
                </c:pt>
                <c:pt idx="113">
                  <c:v>16.154132033357687</c:v>
                </c:pt>
                <c:pt idx="114">
                  <c:v>16.289607588201299</c:v>
                </c:pt>
                <c:pt idx="115">
                  <c:v>16.425098139902904</c:v>
                </c:pt>
                <c:pt idx="116">
                  <c:v>16.560774278328779</c:v>
                </c:pt>
                <c:pt idx="117">
                  <c:v>16.696394474835085</c:v>
                </c:pt>
                <c:pt idx="118">
                  <c:v>16.83194093864288</c:v>
                </c:pt>
                <c:pt idx="119">
                  <c:v>16.967576625281382</c:v>
                </c:pt>
                <c:pt idx="120">
                  <c:v>17.103325386444375</c:v>
                </c:pt>
                <c:pt idx="121">
                  <c:v>17.239178790755737</c:v>
                </c:pt>
                <c:pt idx="122">
                  <c:v>17.374943617397218</c:v>
                </c:pt>
                <c:pt idx="123">
                  <c:v>17.510853649924986</c:v>
                </c:pt>
                <c:pt idx="124">
                  <c:v>17.647053515649109</c:v>
                </c:pt>
                <c:pt idx="125">
                  <c:v>17.785723548178225</c:v>
                </c:pt>
                <c:pt idx="126">
                  <c:v>18.033301533222556</c:v>
                </c:pt>
                <c:pt idx="127">
                  <c:v>18.17799635064852</c:v>
                </c:pt>
                <c:pt idx="128">
                  <c:v>18.324942425929272</c:v>
                </c:pt>
                <c:pt idx="129">
                  <c:v>18.474718722912773</c:v>
                </c:pt>
                <c:pt idx="130">
                  <c:v>18.626964098418309</c:v>
                </c:pt>
                <c:pt idx="131">
                  <c:v>18.780153289492485</c:v>
                </c:pt>
                <c:pt idx="132">
                  <c:v>18.934794505777408</c:v>
                </c:pt>
                <c:pt idx="133">
                  <c:v>19.09125074067914</c:v>
                </c:pt>
                <c:pt idx="134">
                  <c:v>19.250828180055848</c:v>
                </c:pt>
                <c:pt idx="135">
                  <c:v>19.412876078433623</c:v>
                </c:pt>
                <c:pt idx="136">
                  <c:v>19.577168421064837</c:v>
                </c:pt>
                <c:pt idx="137">
                  <c:v>19.744297800155731</c:v>
                </c:pt>
                <c:pt idx="138">
                  <c:v>19.913749741684391</c:v>
                </c:pt>
                <c:pt idx="139">
                  <c:v>20.086613222945587</c:v>
                </c:pt>
                <c:pt idx="140">
                  <c:v>20.262382960064972</c:v>
                </c:pt>
                <c:pt idx="141">
                  <c:v>20.440761622507821</c:v>
                </c:pt>
                <c:pt idx="142">
                  <c:v>20.622556572024049</c:v>
                </c:pt>
                <c:pt idx="143">
                  <c:v>20.808126048073628</c:v>
                </c:pt>
                <c:pt idx="144">
                  <c:v>20.997470808242273</c:v>
                </c:pt>
                <c:pt idx="145">
                  <c:v>21.1900092280843</c:v>
                </c:pt>
                <c:pt idx="146">
                  <c:v>21.388139598936988</c:v>
                </c:pt>
                <c:pt idx="147">
                  <c:v>21.590407411337949</c:v>
                </c:pt>
                <c:pt idx="148">
                  <c:v>21.795506681873306</c:v>
                </c:pt>
                <c:pt idx="149">
                  <c:v>22.006631892633905</c:v>
                </c:pt>
                <c:pt idx="150">
                  <c:v>22.22233100787599</c:v>
                </c:pt>
                <c:pt idx="151">
                  <c:v>22.446016266935814</c:v>
                </c:pt>
                <c:pt idx="152">
                  <c:v>22.674275430913603</c:v>
                </c:pt>
                <c:pt idx="153">
                  <c:v>22.907834527437174</c:v>
                </c:pt>
                <c:pt idx="154">
                  <c:v>23.15104958102064</c:v>
                </c:pt>
                <c:pt idx="155">
                  <c:v>23.397894692230711</c:v>
                </c:pt>
                <c:pt idx="156">
                  <c:v>23.649820847488556</c:v>
                </c:pt>
                <c:pt idx="157">
                  <c:v>23.906832328560267</c:v>
                </c:pt>
                <c:pt idx="158">
                  <c:v>24.166744656016608</c:v>
                </c:pt>
                <c:pt idx="159">
                  <c:v>24.429563211997579</c:v>
                </c:pt>
                <c:pt idx="160">
                  <c:v>24.697462766409277</c:v>
                </c:pt>
                <c:pt idx="161">
                  <c:v>24.968991288154516</c:v>
                </c:pt>
                <c:pt idx="162">
                  <c:v>25.243426156133332</c:v>
                </c:pt>
                <c:pt idx="163">
                  <c:v>25.521488780125829</c:v>
                </c:pt>
                <c:pt idx="164">
                  <c:v>25.801731793507837</c:v>
                </c:pt>
                <c:pt idx="165">
                  <c:v>26.085602535419927</c:v>
                </c:pt>
                <c:pt idx="166">
                  <c:v>26.373105715420696</c:v>
                </c:pt>
                <c:pt idx="167">
                  <c:v>26.663511768952883</c:v>
                </c:pt>
                <c:pt idx="168">
                  <c:v>26.958999895251779</c:v>
                </c:pt>
                <c:pt idx="169">
                  <c:v>27.258118141029122</c:v>
                </c:pt>
                <c:pt idx="170">
                  <c:v>27.56086516300736</c:v>
                </c:pt>
                <c:pt idx="171">
                  <c:v>27.869422853027611</c:v>
                </c:pt>
                <c:pt idx="172">
                  <c:v>28.180156047153861</c:v>
                </c:pt>
                <c:pt idx="173">
                  <c:v>28.495247893634406</c:v>
                </c:pt>
                <c:pt idx="174">
                  <c:v>28.813968526501235</c:v>
                </c:pt>
                <c:pt idx="175">
                  <c:v>29.137045245000973</c:v>
                </c:pt>
                <c:pt idx="176">
                  <c:v>29.463752021693473</c:v>
                </c:pt>
                <c:pt idx="177">
                  <c:v>29.794087499960945</c:v>
                </c:pt>
                <c:pt idx="178">
                  <c:v>30.128055846031742</c:v>
                </c:pt>
                <c:pt idx="179">
                  <c:v>30.46783237872172</c:v>
                </c:pt>
                <c:pt idx="180">
                  <c:v>30.81341559631959</c:v>
                </c:pt>
                <c:pt idx="181">
                  <c:v>31.162628892767167</c:v>
                </c:pt>
                <c:pt idx="182">
                  <c:v>31.517648810593023</c:v>
                </c:pt>
                <c:pt idx="183">
                  <c:v>31.879205822167073</c:v>
                </c:pt>
                <c:pt idx="184">
                  <c:v>32.246569469877514</c:v>
                </c:pt>
                <c:pt idx="185">
                  <c:v>32.619895231112849</c:v>
                </c:pt>
                <c:pt idx="186">
                  <c:v>33.000170252703668</c:v>
                </c:pt>
                <c:pt idx="187">
                  <c:v>33.388586745361479</c:v>
                </c:pt>
                <c:pt idx="188">
                  <c:v>33.782088630764775</c:v>
                </c:pt>
                <c:pt idx="189">
                  <c:v>34.182847322801308</c:v>
                </c:pt>
                <c:pt idx="190">
                  <c:v>34.591767520529579</c:v>
                </c:pt>
                <c:pt idx="191">
                  <c:v>35.007046425239615</c:v>
                </c:pt>
                <c:pt idx="192">
                  <c:v>35.430864337849648</c:v>
                </c:pt>
                <c:pt idx="193">
                  <c:v>35.864293558629043</c:v>
                </c:pt>
                <c:pt idx="194">
                  <c:v>36.304982864897205</c:v>
                </c:pt>
                <c:pt idx="195">
                  <c:v>36.755840114105432</c:v>
                </c:pt>
                <c:pt idx="196">
                  <c:v>37.216859712996687</c:v>
                </c:pt>
                <c:pt idx="197">
                  <c:v>37.685139427166391</c:v>
                </c:pt>
                <c:pt idx="198">
                  <c:v>38.163583410666959</c:v>
                </c:pt>
                <c:pt idx="199">
                  <c:v>38.651463540860647</c:v>
                </c:pt>
                <c:pt idx="200">
                  <c:v>39.151689997907233</c:v>
                </c:pt>
                <c:pt idx="201">
                  <c:v>39.664256661557289</c:v>
                </c:pt>
                <c:pt idx="202">
                  <c:v>40.188439609431661</c:v>
                </c:pt>
                <c:pt idx="203">
                  <c:v>40.718430659201985</c:v>
                </c:pt>
                <c:pt idx="204">
                  <c:v>41.262215973214637</c:v>
                </c:pt>
                <c:pt idx="205">
                  <c:v>41.823661760157258</c:v>
                </c:pt>
                <c:pt idx="206">
                  <c:v>42.402293434128914</c:v>
                </c:pt>
                <c:pt idx="207">
                  <c:v>42.998829256008868</c:v>
                </c:pt>
                <c:pt idx="208">
                  <c:v>43.613038035809183</c:v>
                </c:pt>
                <c:pt idx="209">
                  <c:v>44.245397207513356</c:v>
                </c:pt>
                <c:pt idx="210">
                  <c:v>44.899083093186711</c:v>
                </c:pt>
                <c:pt idx="211">
                  <c:v>45.571818636791228</c:v>
                </c:pt>
                <c:pt idx="212">
                  <c:v>46.26879611788889</c:v>
                </c:pt>
                <c:pt idx="213">
                  <c:v>46.992630120096159</c:v>
                </c:pt>
                <c:pt idx="214">
                  <c:v>47.73679869601159</c:v>
                </c:pt>
                <c:pt idx="215">
                  <c:v>48.505645466845678</c:v>
                </c:pt>
                <c:pt idx="216">
                  <c:v>49.302813384262983</c:v>
                </c:pt>
                <c:pt idx="217">
                  <c:v>50.126457530850296</c:v>
                </c:pt>
                <c:pt idx="218">
                  <c:v>50.975537694033896</c:v>
                </c:pt>
                <c:pt idx="219">
                  <c:v>51.856923651612796</c:v>
                </c:pt>
                <c:pt idx="220">
                  <c:v>52.769901110030538</c:v>
                </c:pt>
                <c:pt idx="221">
                  <c:v>53.709702837188409</c:v>
                </c:pt>
                <c:pt idx="222">
                  <c:v>54.683289142475232</c:v>
                </c:pt>
                <c:pt idx="223">
                  <c:v>55.68923914831592</c:v>
                </c:pt>
                <c:pt idx="224">
                  <c:v>56.734269687837468</c:v>
                </c:pt>
                <c:pt idx="225">
                  <c:v>57.813123649139605</c:v>
                </c:pt>
                <c:pt idx="226">
                  <c:v>58.931912928638894</c:v>
                </c:pt>
                <c:pt idx="227">
                  <c:v>60.08191623235524</c:v>
                </c:pt>
                <c:pt idx="228">
                  <c:v>61.268955981635678</c:v>
                </c:pt>
                <c:pt idx="229">
                  <c:v>62.497373623774671</c:v>
                </c:pt>
                <c:pt idx="230">
                  <c:v>63.759187773572876</c:v>
                </c:pt>
                <c:pt idx="231">
                  <c:v>65.060759741036151</c:v>
                </c:pt>
                <c:pt idx="232">
                  <c:v>66.393882810888314</c:v>
                </c:pt>
                <c:pt idx="233">
                  <c:v>67.767503263130195</c:v>
                </c:pt>
                <c:pt idx="234">
                  <c:v>69.185286945574504</c:v>
                </c:pt>
                <c:pt idx="235">
                  <c:v>70.63078914934853</c:v>
                </c:pt>
                <c:pt idx="236">
                  <c:v>72.117762036064889</c:v>
                </c:pt>
                <c:pt idx="237">
                  <c:v>73.663441792978361</c:v>
                </c:pt>
                <c:pt idx="238">
                  <c:v>75.262127030079199</c:v>
                </c:pt>
                <c:pt idx="239">
                  <c:v>76.931242767278803</c:v>
                </c:pt>
                <c:pt idx="240">
                  <c:v>78.65335059105918</c:v>
                </c:pt>
                <c:pt idx="241">
                  <c:v>80.439348060675101</c:v>
                </c:pt>
                <c:pt idx="242">
                  <c:v>82.290679143997934</c:v>
                </c:pt>
                <c:pt idx="243">
                  <c:v>84.214627034756973</c:v>
                </c:pt>
                <c:pt idx="244">
                  <c:v>86.225680580435622</c:v>
                </c:pt>
                <c:pt idx="245">
                  <c:v>88.287572274714847</c:v>
                </c:pt>
                <c:pt idx="246">
                  <c:v>90.48013804181835</c:v>
                </c:pt>
                <c:pt idx="247">
                  <c:v>92.767085602473387</c:v>
                </c:pt>
                <c:pt idx="248">
                  <c:v>95.148405198110623</c:v>
                </c:pt>
                <c:pt idx="249">
                  <c:v>97.624116673562838</c:v>
                </c:pt>
                <c:pt idx="250">
                  <c:v>100.18696071310413</c:v>
                </c:pt>
                <c:pt idx="251">
                  <c:v>102.76430315599542</c:v>
                </c:pt>
                <c:pt idx="252">
                  <c:v>105.37070815143402</c:v>
                </c:pt>
                <c:pt idx="253">
                  <c:v>109.99542687545636</c:v>
                </c:pt>
                <c:pt idx="254">
                  <c:v>112.71071246702721</c:v>
                </c:pt>
                <c:pt idx="255">
                  <c:v>115.46958164514473</c:v>
                </c:pt>
                <c:pt idx="256">
                  <c:v>118.25749124215</c:v>
                </c:pt>
                <c:pt idx="257">
                  <c:v>121.08893819872833</c:v>
                </c:pt>
                <c:pt idx="258">
                  <c:v>123.92039696038886</c:v>
                </c:pt>
                <c:pt idx="259">
                  <c:v>126.77362405243919</c:v>
                </c:pt>
                <c:pt idx="260">
                  <c:v>129.65591599843097</c:v>
                </c:pt>
                <c:pt idx="261">
                  <c:v>132.55271609073338</c:v>
                </c:pt>
                <c:pt idx="262">
                  <c:v>135.47855713545638</c:v>
                </c:pt>
                <c:pt idx="263">
                  <c:v>138.44795895713628</c:v>
                </c:pt>
                <c:pt idx="264">
                  <c:v>141.42462085328341</c:v>
                </c:pt>
                <c:pt idx="265">
                  <c:v>144.41580323148992</c:v>
                </c:pt>
                <c:pt idx="266">
                  <c:v>147.4360136546594</c:v>
                </c:pt>
                <c:pt idx="267">
                  <c:v>150.45624924100517</c:v>
                </c:pt>
                <c:pt idx="268">
                  <c:v>153.52004578579414</c:v>
                </c:pt>
                <c:pt idx="269">
                  <c:v>156.59107718190728</c:v>
                </c:pt>
                <c:pt idx="270">
                  <c:v>159.6911619947648</c:v>
                </c:pt>
                <c:pt idx="271">
                  <c:v>162.81302703102403</c:v>
                </c:pt>
                <c:pt idx="272">
                  <c:v>165.93489173712982</c:v>
                </c:pt>
                <c:pt idx="273">
                  <c:v>169.08710992613834</c:v>
                </c:pt>
                <c:pt idx="274">
                  <c:v>172.25122969869278</c:v>
                </c:pt>
                <c:pt idx="275">
                  <c:v>175.42392847766408</c:v>
                </c:pt>
                <c:pt idx="276">
                  <c:v>178.63288832877745</c:v>
                </c:pt>
                <c:pt idx="277">
                  <c:v>181.86366893598876</c:v>
                </c:pt>
                <c:pt idx="278">
                  <c:v>185.10169615418422</c:v>
                </c:pt>
                <c:pt idx="279">
                  <c:v>188.36876433055556</c:v>
                </c:pt>
                <c:pt idx="280">
                  <c:v>191.65761273686286</c:v>
                </c:pt>
                <c:pt idx="281">
                  <c:v>194.95372154125661</c:v>
                </c:pt>
                <c:pt idx="282">
                  <c:v>198.27887064351933</c:v>
                </c:pt>
                <c:pt idx="283">
                  <c:v>201.6258006294907</c:v>
                </c:pt>
                <c:pt idx="284">
                  <c:v>204.97999036310787</c:v>
                </c:pt>
                <c:pt idx="285">
                  <c:v>208.35596065030185</c:v>
                </c:pt>
                <c:pt idx="286">
                  <c:v>211.75371148769736</c:v>
                </c:pt>
                <c:pt idx="287">
                  <c:v>215.16598280757051</c:v>
                </c:pt>
                <c:pt idx="288">
                  <c:v>218.59277427639256</c:v>
                </c:pt>
                <c:pt idx="289">
                  <c:v>222.02684045364552</c:v>
                </c:pt>
                <c:pt idx="290">
                  <c:v>225.47539843506138</c:v>
                </c:pt>
                <c:pt idx="291">
                  <c:v>228.93849093656263</c:v>
                </c:pt>
                <c:pt idx="292">
                  <c:v>232.43210785798462</c:v>
                </c:pt>
                <c:pt idx="293">
                  <c:v>235.95904213695366</c:v>
                </c:pt>
                <c:pt idx="294">
                  <c:v>239.50348740786669</c:v>
                </c:pt>
                <c:pt idx="295">
                  <c:v>243.06672181355918</c:v>
                </c:pt>
                <c:pt idx="296">
                  <c:v>246.63873097440487</c:v>
                </c:pt>
                <c:pt idx="297">
                  <c:v>250.2252307864523</c:v>
                </c:pt>
                <c:pt idx="298">
                  <c:v>253.81174554447961</c:v>
                </c:pt>
                <c:pt idx="299">
                  <c:v>257.43459119234439</c:v>
                </c:pt>
                <c:pt idx="300">
                  <c:v>261.07917168830193</c:v>
                </c:pt>
                <c:pt idx="301">
                  <c:v>264.74709082447987</c:v>
                </c:pt>
                <c:pt idx="302">
                  <c:v>268.44095256679924</c:v>
                </c:pt>
                <c:pt idx="303">
                  <c:v>272.14362950319997</c:v>
                </c:pt>
                <c:pt idx="304">
                  <c:v>275.8623912114648</c:v>
                </c:pt>
                <c:pt idx="305">
                  <c:v>279.59979572562673</c:v>
                </c:pt>
                <c:pt idx="306">
                  <c:v>283.37780637337966</c:v>
                </c:pt>
                <c:pt idx="307">
                  <c:v>287.15875333679816</c:v>
                </c:pt>
                <c:pt idx="308">
                  <c:v>290.95741012851283</c:v>
                </c:pt>
                <c:pt idx="309">
                  <c:v>294.77621775631064</c:v>
                </c:pt>
                <c:pt idx="310">
                  <c:v>298.61526921086221</c:v>
                </c:pt>
                <c:pt idx="311">
                  <c:v>302.45588888275432</c:v>
                </c:pt>
                <c:pt idx="312">
                  <c:v>306.30538791257084</c:v>
                </c:pt>
                <c:pt idx="313">
                  <c:v>310.17503242055739</c:v>
                </c:pt>
                <c:pt idx="314">
                  <c:v>314.0737495954387</c:v>
                </c:pt>
                <c:pt idx="315">
                  <c:v>318.00147479123711</c:v>
                </c:pt>
                <c:pt idx="316">
                  <c:v>321.93483720338702</c:v>
                </c:pt>
                <c:pt idx="317">
                  <c:v>325.88600491126203</c:v>
                </c:pt>
                <c:pt idx="318">
                  <c:v>329.84839585537412</c:v>
                </c:pt>
                <c:pt idx="319">
                  <c:v>333.83587972495246</c:v>
                </c:pt>
                <c:pt idx="320">
                  <c:v>337.82894663543522</c:v>
                </c:pt>
                <c:pt idx="321">
                  <c:v>341.82204681850925</c:v>
                </c:pt>
                <c:pt idx="322">
                  <c:v>345.84975186423435</c:v>
                </c:pt>
                <c:pt idx="323">
                  <c:v>349.90263804992918</c:v>
                </c:pt>
                <c:pt idx="324">
                  <c:v>353.98280882193421</c:v>
                </c:pt>
                <c:pt idx="325">
                  <c:v>358.06131354419</c:v>
                </c:pt>
                <c:pt idx="326">
                  <c:v>362.1560555274927</c:v>
                </c:pt>
                <c:pt idx="327">
                  <c:v>366.26528380987776</c:v>
                </c:pt>
                <c:pt idx="328">
                  <c:v>370.38180676356666</c:v>
                </c:pt>
                <c:pt idx="329">
                  <c:v>374.53634356758505</c:v>
                </c:pt>
                <c:pt idx="330">
                  <c:v>378.69465949241845</c:v>
                </c:pt>
                <c:pt idx="331">
                  <c:v>382.86922916744942</c:v>
                </c:pt>
                <c:pt idx="332">
                  <c:v>387.07289155150437</c:v>
                </c:pt>
                <c:pt idx="333">
                  <c:v>391.27651890860005</c:v>
                </c:pt>
                <c:pt idx="334">
                  <c:v>395.48916084673448</c:v>
                </c:pt>
                <c:pt idx="335">
                  <c:v>399.72910690119306</c:v>
                </c:pt>
                <c:pt idx="336">
                  <c:v>403.9745080471256</c:v>
                </c:pt>
                <c:pt idx="337">
                  <c:v>408.23802818318796</c:v>
                </c:pt>
                <c:pt idx="338">
                  <c:v>412.506944173965</c:v>
                </c:pt>
                <c:pt idx="339">
                  <c:v>416.79045151702167</c:v>
                </c:pt>
                <c:pt idx="340">
                  <c:v>421.12295627201047</c:v>
                </c:pt>
                <c:pt idx="341">
                  <c:v>425.45909094042912</c:v>
                </c:pt>
                <c:pt idx="342">
                  <c:v>429.79155957953259</c:v>
                </c:pt>
                <c:pt idx="343">
                  <c:v>434.13316584849451</c:v>
                </c:pt>
                <c:pt idx="344">
                  <c:v>438.48197822726598</c:v>
                </c:pt>
                <c:pt idx="345">
                  <c:v>442.83808695195205</c:v>
                </c:pt>
                <c:pt idx="346">
                  <c:v>447.19415937927056</c:v>
                </c:pt>
                <c:pt idx="347">
                  <c:v>451.58113561654443</c:v>
                </c:pt>
                <c:pt idx="348">
                  <c:v>455.98802868360383</c:v>
                </c:pt>
                <c:pt idx="349">
                  <c:v>460.40036130874682</c:v>
                </c:pt>
                <c:pt idx="350">
                  <c:v>464.82905296404653</c:v>
                </c:pt>
                <c:pt idx="351">
                  <c:v>469.26685295796426</c:v>
                </c:pt>
                <c:pt idx="352">
                  <c:v>473.71734370876629</c:v>
                </c:pt>
                <c:pt idx="353">
                  <c:v>478.17320039317019</c:v>
                </c:pt>
                <c:pt idx="354">
                  <c:v>482.6454717794291</c:v>
                </c:pt>
                <c:pt idx="355">
                  <c:v>487.11958793553339</c:v>
                </c:pt>
                <c:pt idx="356">
                  <c:v>491.59910109376528</c:v>
                </c:pt>
                <c:pt idx="357">
                  <c:v>496.07674783329401</c:v>
                </c:pt>
                <c:pt idx="358">
                  <c:v>500.57802279144073</c:v>
                </c:pt>
                <c:pt idx="359">
                  <c:v>505.08659536158297</c:v>
                </c:pt>
                <c:pt idx="360">
                  <c:v>509.63143124535236</c:v>
                </c:pt>
                <c:pt idx="361">
                  <c:v>514.16904490367835</c:v>
                </c:pt>
                <c:pt idx="362">
                  <c:v>518.73566158041115</c:v>
                </c:pt>
                <c:pt idx="363">
                  <c:v>523.3042190368493</c:v>
                </c:pt>
                <c:pt idx="364">
                  <c:v>527.88346611958809</c:v>
                </c:pt>
                <c:pt idx="365">
                  <c:v>532.45736189666138</c:v>
                </c:pt>
                <c:pt idx="366">
                  <c:v>537.03853683457021</c:v>
                </c:pt>
                <c:pt idx="367">
                  <c:v>541.61967359974255</c:v>
                </c:pt>
                <c:pt idx="368">
                  <c:v>546.21534960478289</c:v>
                </c:pt>
                <c:pt idx="369">
                  <c:v>550.8037849821194</c:v>
                </c:pt>
                <c:pt idx="370">
                  <c:v>555.40670187995102</c:v>
                </c:pt>
                <c:pt idx="371">
                  <c:v>560.00965713200401</c:v>
                </c:pt>
                <c:pt idx="372">
                  <c:v>564.6125740389806</c:v>
                </c:pt>
                <c:pt idx="373">
                  <c:v>569.22280860310661</c:v>
                </c:pt>
                <c:pt idx="374">
                  <c:v>573.82570632382749</c:v>
                </c:pt>
                <c:pt idx="375">
                  <c:v>578.42866158502557</c:v>
                </c:pt>
                <c:pt idx="376">
                  <c:v>583.04613737666284</c:v>
                </c:pt>
                <c:pt idx="377">
                  <c:v>587.68535449559317</c:v>
                </c:pt>
                <c:pt idx="378">
                  <c:v>592.33187071532097</c:v>
                </c:pt>
                <c:pt idx="379">
                  <c:v>596.99479125173525</c:v>
                </c:pt>
                <c:pt idx="380">
                  <c:v>605.17503861448199</c:v>
                </c:pt>
                <c:pt idx="381">
                  <c:v>609.84333547391464</c:v>
                </c:pt>
                <c:pt idx="382">
                  <c:v>614.52613270280187</c:v>
                </c:pt>
                <c:pt idx="383">
                  <c:v>619.20892992703727</c:v>
                </c:pt>
                <c:pt idx="384">
                  <c:v>623.89172715592451</c:v>
                </c:pt>
                <c:pt idx="385">
                  <c:v>628.59098246665303</c:v>
                </c:pt>
                <c:pt idx="386">
                  <c:v>633.28634299690668</c:v>
                </c:pt>
                <c:pt idx="387">
                  <c:v>637.98565702329392</c:v>
                </c:pt>
                <c:pt idx="388">
                  <c:v>642.68103711921208</c:v>
                </c:pt>
                <c:pt idx="389">
                  <c:v>647.37833525687086</c:v>
                </c:pt>
                <c:pt idx="390">
                  <c:v>652.08289310393104</c:v>
                </c:pt>
                <c:pt idx="391">
                  <c:v>656.78216798965661</c:v>
                </c:pt>
                <c:pt idx="392">
                  <c:v>661.4847855647389</c:v>
                </c:pt>
                <c:pt idx="393">
                  <c:v>666.18210327272857</c:v>
                </c:pt>
                <c:pt idx="394">
                  <c:v>670.8867006510975</c:v>
                </c:pt>
                <c:pt idx="395">
                  <c:v>675.59853883818948</c:v>
                </c:pt>
                <c:pt idx="396">
                  <c:v>680.30309702007526</c:v>
                </c:pt>
                <c:pt idx="397">
                  <c:v>685.01493454217962</c:v>
                </c:pt>
                <c:pt idx="398">
                  <c:v>689.72681133061349</c:v>
                </c:pt>
                <c:pt idx="399">
                  <c:v>694.43862922189339</c:v>
                </c:pt>
                <c:pt idx="400">
                  <c:v>699.15774681437961</c:v>
                </c:pt>
                <c:pt idx="401">
                  <c:v>703.87682508003138</c:v>
                </c:pt>
                <c:pt idx="402">
                  <c:v>708.59062583435957</c:v>
                </c:pt>
                <c:pt idx="403">
                  <c:v>713.30775750843156</c:v>
                </c:pt>
                <c:pt idx="404">
                  <c:v>718.03409582299821</c:v>
                </c:pt>
                <c:pt idx="405">
                  <c:v>722.75321341079655</c:v>
                </c:pt>
                <c:pt idx="406">
                  <c:v>727.47233100328276</c:v>
                </c:pt>
                <c:pt idx="407">
                  <c:v>732.19138960317332</c:v>
                </c:pt>
                <c:pt idx="408">
                  <c:v>736.91052686142075</c:v>
                </c:pt>
                <c:pt idx="409">
                  <c:v>741.63157137503765</c:v>
                </c:pt>
                <c:pt idx="410">
                  <c:v>746.35597979931561</c:v>
                </c:pt>
                <c:pt idx="411">
                  <c:v>751.08961760124578</c:v>
                </c:pt>
                <c:pt idx="412">
                  <c:v>755.81792518404757</c:v>
                </c:pt>
                <c:pt idx="413">
                  <c:v>760.5495709618117</c:v>
                </c:pt>
                <c:pt idx="414">
                  <c:v>765.27590927637834</c:v>
                </c:pt>
                <c:pt idx="415">
                  <c:v>769.99502686886456</c:v>
                </c:pt>
                <c:pt idx="416">
                  <c:v>774.72138487005691</c:v>
                </c:pt>
                <c:pt idx="417">
                  <c:v>779.45498322414824</c:v>
                </c:pt>
                <c:pt idx="418">
                  <c:v>784.17408115087335</c:v>
                </c:pt>
                <c:pt idx="419">
                  <c:v>788.89317908697421</c:v>
                </c:pt>
                <c:pt idx="420">
                  <c:v>793.61955677948731</c:v>
                </c:pt>
                <c:pt idx="421">
                  <c:v>798.33869403304686</c:v>
                </c:pt>
                <c:pt idx="422">
                  <c:v>803.05971889027842</c:v>
                </c:pt>
                <c:pt idx="423">
                  <c:v>807.77881681700353</c:v>
                </c:pt>
                <c:pt idx="424">
                  <c:v>812.48869111624549</c:v>
                </c:pt>
                <c:pt idx="425">
                  <c:v>817.20778904765848</c:v>
                </c:pt>
                <c:pt idx="426">
                  <c:v>821.91964620526801</c:v>
                </c:pt>
                <c:pt idx="427">
                  <c:v>826.63872447091978</c:v>
                </c:pt>
                <c:pt idx="428">
                  <c:v>831.357842063406</c:v>
                </c:pt>
                <c:pt idx="429">
                  <c:v>836.07692032436989</c:v>
                </c:pt>
                <c:pt idx="430">
                  <c:v>840.77425694704698</c:v>
                </c:pt>
                <c:pt idx="431">
                  <c:v>845.47881512425931</c:v>
                </c:pt>
                <c:pt idx="432">
                  <c:v>850.16889163288909</c:v>
                </c:pt>
                <c:pt idx="433">
                  <c:v>854.85894927106335</c:v>
                </c:pt>
                <c:pt idx="434">
                  <c:v>859.54898735983613</c:v>
                </c:pt>
                <c:pt idx="435">
                  <c:v>864.23906386846591</c:v>
                </c:pt>
                <c:pt idx="436">
                  <c:v>868.92910195723869</c:v>
                </c:pt>
                <c:pt idx="437">
                  <c:v>873.61917847518657</c:v>
                </c:pt>
                <c:pt idx="438">
                  <c:v>878.30921656395935</c:v>
                </c:pt>
                <c:pt idx="439">
                  <c:v>882.98477352346936</c:v>
                </c:pt>
                <c:pt idx="440">
                  <c:v>887.66029152380258</c:v>
                </c:pt>
                <c:pt idx="441">
                  <c:v>892.34308875734166</c:v>
                </c:pt>
                <c:pt idx="442">
                  <c:v>897.01864571685167</c:v>
                </c:pt>
                <c:pt idx="443">
                  <c:v>901.69418319677334</c:v>
                </c:pt>
                <c:pt idx="444">
                  <c:v>906.36972068598425</c:v>
                </c:pt>
                <c:pt idx="445">
                  <c:v>911.04527764549425</c:v>
                </c:pt>
                <c:pt idx="446">
                  <c:v>915.72079564582748</c:v>
                </c:pt>
                <c:pt idx="447">
                  <c:v>920.38181297681467</c:v>
                </c:pt>
                <c:pt idx="448">
                  <c:v>925.05205491409401</c:v>
                </c:pt>
                <c:pt idx="449">
                  <c:v>929.71111077774367</c:v>
                </c:pt>
                <c:pt idx="450">
                  <c:v>934.35762698823987</c:v>
                </c:pt>
                <c:pt idx="451">
                  <c:v>939.00410448154207</c:v>
                </c:pt>
                <c:pt idx="452">
                  <c:v>943.65060134267287</c:v>
                </c:pt>
                <c:pt idx="453">
                  <c:v>948.28452762687948</c:v>
                </c:pt>
                <c:pt idx="454">
                  <c:v>952.91457470701266</c:v>
                </c:pt>
                <c:pt idx="455">
                  <c:v>957.53201202802279</c:v>
                </c:pt>
                <c:pt idx="456">
                  <c:v>962.1422273893703</c:v>
                </c:pt>
                <c:pt idx="457">
                  <c:v>966.74516346431255</c:v>
                </c:pt>
                <c:pt idx="458">
                  <c:v>971.35003656918605</c:v>
                </c:pt>
                <c:pt idx="459">
                  <c:v>975.9602327231753</c:v>
                </c:pt>
                <c:pt idx="460">
                  <c:v>980.56316879811754</c:v>
                </c:pt>
                <c:pt idx="461">
                  <c:v>985.14430523768863</c:v>
                </c:pt>
                <c:pt idx="462">
                  <c:v>989.732720833543</c:v>
                </c:pt>
                <c:pt idx="463">
                  <c:v>994.30471020674065</c:v>
                </c:pt>
                <c:pt idx="464">
                  <c:v>998.88590390086154</c:v>
                </c:pt>
                <c:pt idx="465">
                  <c:v>1003.4544226449739</c:v>
                </c:pt>
                <c:pt idx="466">
                  <c:v>1008.0191359382553</c:v>
                </c:pt>
                <c:pt idx="467">
                  <c:v>1012.5857900109615</c:v>
                </c:pt>
                <c:pt idx="468">
                  <c:v>1017.1524250532607</c:v>
                </c:pt>
                <c:pt idx="469">
                  <c:v>1021.7118190257742</c:v>
                </c:pt>
                <c:pt idx="470">
                  <c:v>1026.2784540680734</c:v>
                </c:pt>
                <c:pt idx="471">
                  <c:v>1030.8378100402822</c:v>
                </c:pt>
                <c:pt idx="472">
                  <c:v>1035.4044450825813</c:v>
                </c:pt>
                <c:pt idx="473">
                  <c:v>1040.0218824035915</c:v>
                </c:pt>
                <c:pt idx="474">
                  <c:v>1044.7046998026228</c:v>
                </c:pt>
                <c:pt idx="475">
                  <c:v>1049.4383178782823</c:v>
                </c:pt>
                <c:pt idx="476">
                  <c:v>1054.237277284454</c:v>
                </c:pt>
                <c:pt idx="477">
                  <c:v>1059.1015982968306</c:v>
                </c:pt>
                <c:pt idx="478">
                  <c:v>1064.0167000625977</c:v>
                </c:pt>
                <c:pt idx="479">
                  <c:v>1069.0262254756647</c:v>
                </c:pt>
                <c:pt idx="480">
                  <c:v>1074.1446107955321</c:v>
                </c:pt>
                <c:pt idx="481">
                  <c:v>1079.3573994038168</c:v>
                </c:pt>
                <c:pt idx="482">
                  <c:v>1084.6500725327426</c:v>
                </c:pt>
                <c:pt idx="483">
                  <c:v>1090.0661229671407</c:v>
                </c:pt>
                <c:pt idx="484">
                  <c:v>1095.5983581538358</c:v>
                </c:pt>
                <c:pt idx="485">
                  <c:v>1101.26853640068</c:v>
                </c:pt>
                <c:pt idx="486">
                  <c:v>1107.0766822473408</c:v>
                </c:pt>
                <c:pt idx="487">
                  <c:v>1113.0299825570423</c:v>
                </c:pt>
                <c:pt idx="488">
                  <c:v>1119.1575756527072</c:v>
                </c:pt>
                <c:pt idx="489">
                  <c:v>1125.4593600658693</c:v>
                </c:pt>
                <c:pt idx="490">
                  <c:v>1131.9427022547675</c:v>
                </c:pt>
                <c:pt idx="491">
                  <c:v>1138.6293014919361</c:v>
                </c:pt>
                <c:pt idx="492">
                  <c:v>1145.5336761852379</c:v>
                </c:pt>
                <c:pt idx="493">
                  <c:v>1152.6486540880414</c:v>
                </c:pt>
                <c:pt idx="494">
                  <c:v>1159.9741166143865</c:v>
                </c:pt>
                <c:pt idx="495">
                  <c:v>1167.5610066141303</c:v>
                </c:pt>
                <c:pt idx="496">
                  <c:v>1175.4091649161273</c:v>
                </c:pt>
                <c:pt idx="497">
                  <c:v>1183.5478966255769</c:v>
                </c:pt>
                <c:pt idx="498">
                  <c:v>1191.9333361801496</c:v>
                </c:pt>
                <c:pt idx="499">
                  <c:v>1200.5983771431513</c:v>
                </c:pt>
                <c:pt idx="500">
                  <c:v>1209.568109939737</c:v>
                </c:pt>
                <c:pt idx="501">
                  <c:v>1218.8649763097017</c:v>
                </c:pt>
                <c:pt idx="502">
                  <c:v>1228.4806692049335</c:v>
                </c:pt>
                <c:pt idx="503">
                  <c:v>1238.4385250388809</c:v>
                </c:pt>
                <c:pt idx="504">
                  <c:v>1248.9395414651494</c:v>
                </c:pt>
                <c:pt idx="505">
                  <c:v>1259.5321017047222</c:v>
                </c:pt>
                <c:pt idx="506">
                  <c:v>1270.3615423600579</c:v>
                </c:pt>
                <c:pt idx="507">
                  <c:v>1289.4529759369102</c:v>
                </c:pt>
                <c:pt idx="508">
                  <c:v>1301.0377913171342</c:v>
                </c:pt>
                <c:pt idx="509">
                  <c:v>1313.1280643561684</c:v>
                </c:pt>
                <c:pt idx="510">
                  <c:v>1325.8406417797769</c:v>
                </c:pt>
                <c:pt idx="511">
                  <c:v>1339.1267193605072</c:v>
                </c:pt>
                <c:pt idx="512">
                  <c:v>1352.8411459569531</c:v>
                </c:pt>
                <c:pt idx="513">
                  <c:v>1366.7951570194623</c:v>
                </c:pt>
                <c:pt idx="514">
                  <c:v>1380.8929842909697</c:v>
                </c:pt>
                <c:pt idx="515">
                  <c:v>1395.4278684567562</c:v>
                </c:pt>
                <c:pt idx="516">
                  <c:v>1410.4064508388662</c:v>
                </c:pt>
                <c:pt idx="517">
                  <c:v>1425.8334365517096</c:v>
                </c:pt>
                <c:pt idx="518">
                  <c:v>1441.625008431246</c:v>
                </c:pt>
                <c:pt idx="519">
                  <c:v>1457.7352846935439</c:v>
                </c:pt>
                <c:pt idx="520">
                  <c:v>1474.1214477474384</c:v>
                </c:pt>
                <c:pt idx="521">
                  <c:v>1491.0376008931987</c:v>
                </c:pt>
                <c:pt idx="522">
                  <c:v>1508.2441609458815</c:v>
                </c:pt>
                <c:pt idx="523">
                  <c:v>1525.8137260425401</c:v>
                </c:pt>
                <c:pt idx="524">
                  <c:v>1543.9641023970637</c:v>
                </c:pt>
                <c:pt idx="525">
                  <c:v>1562.4774877393743</c:v>
                </c:pt>
                <c:pt idx="526">
                  <c:v>1581.2086806167647</c:v>
                </c:pt>
                <c:pt idx="527">
                  <c:v>1600.2302804160788</c:v>
                </c:pt>
                <c:pt idx="528">
                  <c:v>1619.6874089210696</c:v>
                </c:pt>
                <c:pt idx="529">
                  <c:v>1639.5803900372759</c:v>
                </c:pt>
                <c:pt idx="530">
                  <c:v>1659.2553198495307</c:v>
                </c:pt>
                <c:pt idx="531">
                  <c:v>1679.3744031121721</c:v>
                </c:pt>
                <c:pt idx="532">
                  <c:v>1700.0571257974473</c:v>
                </c:pt>
                <c:pt idx="533">
                  <c:v>1721.2567677461411</c:v>
                </c:pt>
                <c:pt idx="534">
                  <c:v>1742.3112933038162</c:v>
                </c:pt>
                <c:pt idx="535">
                  <c:v>1763.3656434242143</c:v>
                </c:pt>
                <c:pt idx="536">
                  <c:v>1784.1297594899077</c:v>
                </c:pt>
                <c:pt idx="537">
                  <c:v>1804.8937025587938</c:v>
                </c:pt>
                <c:pt idx="538">
                  <c:v>1825.7303341810566</c:v>
                </c:pt>
                <c:pt idx="539">
                  <c:v>1846.639480775699</c:v>
                </c:pt>
                <c:pt idx="540">
                  <c:v>1867.6940940520126</c:v>
                </c:pt>
                <c:pt idx="541">
                  <c:v>1888.748531870134</c:v>
                </c:pt>
                <c:pt idx="542">
                  <c:v>1909.6576784440053</c:v>
                </c:pt>
                <c:pt idx="543">
                  <c:v>1930.3491921624868</c:v>
                </c:pt>
                <c:pt idx="544">
                  <c:v>1951.1131352107463</c:v>
                </c:pt>
                <c:pt idx="545">
                  <c:v>1971.9498536649053</c:v>
                </c:pt>
                <c:pt idx="546">
                  <c:v>1992.7137967337915</c:v>
                </c:pt>
                <c:pt idx="547">
                  <c:v>2013.4779993082018</c:v>
                </c:pt>
                <c:pt idx="548">
                  <c:v>2034.1693406142101</c:v>
                </c:pt>
                <c:pt idx="549">
                  <c:v>2054.8607681059002</c:v>
                </c:pt>
                <c:pt idx="550">
                  <c:v>2075.5521094119085</c:v>
                </c:pt>
                <c:pt idx="551">
                  <c:v>2096.2436231098354</c:v>
                </c:pt>
                <c:pt idx="552">
                  <c:v>2116.9351368283169</c:v>
                </c:pt>
                <c:pt idx="553">
                  <c:v>2137.5537930884143</c:v>
                </c:pt>
                <c:pt idx="554">
                  <c:v>2158.1727929840627</c:v>
                </c:pt>
                <c:pt idx="555">
                  <c:v>2178.79144924416</c:v>
                </c:pt>
                <c:pt idx="556">
                  <c:v>2199.4103632360416</c:v>
                </c:pt>
                <c:pt idx="557">
                  <c:v>2219.9565892587975</c:v>
                </c:pt>
                <c:pt idx="558">
                  <c:v>2240.502815261143</c:v>
                </c:pt>
                <c:pt idx="559">
                  <c:v>2261.057687626178</c:v>
                </c:pt>
                <c:pt idx="560">
                  <c:v>2281.595181664547</c:v>
                </c:pt>
                <c:pt idx="561">
                  <c:v>2301.9962912144169</c:v>
                </c:pt>
                <c:pt idx="562">
                  <c:v>2322.4058159691072</c:v>
                </c:pt>
                <c:pt idx="563">
                  <c:v>2342.7984252367551</c:v>
                </c:pt>
                <c:pt idx="564">
                  <c:v>2363.1993647736849</c:v>
                </c:pt>
                <c:pt idx="565">
                  <c:v>2383.6003893069515</c:v>
                </c:pt>
                <c:pt idx="566">
                  <c:v>2403.9288130752798</c:v>
                </c:pt>
                <c:pt idx="567">
                  <c:v>2424.2657055346763</c:v>
                </c:pt>
                <c:pt idx="568">
                  <c:v>2444.449009281383</c:v>
                </c:pt>
                <c:pt idx="569">
                  <c:v>2464.6236512497003</c:v>
                </c:pt>
                <c:pt idx="570">
                  <c:v>2484.8069549763572</c:v>
                </c:pt>
                <c:pt idx="571">
                  <c:v>2504.9901746141131</c:v>
                </c:pt>
                <c:pt idx="572">
                  <c:v>2525.1091714479944</c:v>
                </c:pt>
                <c:pt idx="573">
                  <c:v>2545.2114935854283</c:v>
                </c:pt>
                <c:pt idx="574">
                  <c:v>2565.3220273714769</c:v>
                </c:pt>
                <c:pt idx="575">
                  <c:v>2585.360045519888</c:v>
                </c:pt>
                <c:pt idx="576">
                  <c:v>2605.4706631123349</c:v>
                </c:pt>
                <c:pt idx="577">
                  <c:v>2625.5812807047819</c:v>
                </c:pt>
                <c:pt idx="578">
                  <c:v>2645.6193823371445</c:v>
                </c:pt>
                <c:pt idx="579">
                  <c:v>2665.6573170016036</c:v>
                </c:pt>
                <c:pt idx="580">
                  <c:v>2685.6953351898255</c:v>
                </c:pt>
                <c:pt idx="581">
                  <c:v>2705.7333533382366</c:v>
                </c:pt>
                <c:pt idx="582">
                  <c:v>2725.6988526028326</c:v>
                </c:pt>
                <c:pt idx="583">
                  <c:v>2745.6641023428483</c:v>
                </c:pt>
                <c:pt idx="584">
                  <c:v>2765.4845633652517</c:v>
                </c:pt>
                <c:pt idx="585">
                  <c:v>2785.3129523238695</c:v>
                </c:pt>
                <c:pt idx="586">
                  <c:v>2805.0605661729769</c:v>
                </c:pt>
                <c:pt idx="587">
                  <c:v>2824.7999520289063</c:v>
                </c:pt>
                <c:pt idx="588">
                  <c:v>2844.4748818607063</c:v>
                </c:pt>
                <c:pt idx="589">
                  <c:v>2864.085540760575</c:v>
                </c:pt>
                <c:pt idx="590">
                  <c:v>2883.5345582727118</c:v>
                </c:pt>
                <c:pt idx="591">
                  <c:v>2902.9918449634565</c:v>
                </c:pt>
                <c:pt idx="592">
                  <c:v>2922.4570764796658</c:v>
                </c:pt>
                <c:pt idx="593">
                  <c:v>2941.7611145443893</c:v>
                </c:pt>
                <c:pt idx="594">
                  <c:v>2961.0084540041644</c:v>
                </c:pt>
                <c:pt idx="595">
                  <c:v>2980.1754176615532</c:v>
                </c:pt>
                <c:pt idx="596">
                  <c:v>2999.2695399933709</c:v>
                </c:pt>
                <c:pt idx="597">
                  <c:v>3018.3636623062207</c:v>
                </c:pt>
                <c:pt idx="598">
                  <c:v>3037.3854206229717</c:v>
                </c:pt>
                <c:pt idx="599">
                  <c:v>3056.2616603049455</c:v>
                </c:pt>
                <c:pt idx="600">
                  <c:v>3075.0656119500431</c:v>
                </c:pt>
                <c:pt idx="601">
                  <c:v>3093.7967267694717</c:v>
                </c:pt>
                <c:pt idx="602">
                  <c:v>3112.3827154976821</c:v>
                </c:pt>
                <c:pt idx="603">
                  <c:v>3130.9687816972123</c:v>
                </c:pt>
                <c:pt idx="604">
                  <c:v>3149.5468715449169</c:v>
                </c:pt>
                <c:pt idx="605">
                  <c:v>3168.1406817192396</c:v>
                </c:pt>
                <c:pt idx="606">
                  <c:v>3186.72667044745</c:v>
                </c:pt>
                <c:pt idx="607">
                  <c:v>3205.3126591756604</c:v>
                </c:pt>
                <c:pt idx="608">
                  <c:v>3223.8987253751907</c:v>
                </c:pt>
                <c:pt idx="609">
                  <c:v>3242.4846366690076</c:v>
                </c:pt>
                <c:pt idx="610">
                  <c:v>3260.998023331932</c:v>
                </c:pt>
                <c:pt idx="611">
                  <c:v>3279.3662824277299</c:v>
                </c:pt>
                <c:pt idx="612">
                  <c:v>3297.7344649600818</c:v>
                </c:pt>
                <c:pt idx="613">
                  <c:v>3315.8848412965749</c:v>
                </c:pt>
                <c:pt idx="614">
                  <c:v>3334.0351420135567</c:v>
                </c:pt>
                <c:pt idx="615">
                  <c:v>3352.113066954742</c:v>
                </c:pt>
                <c:pt idx="616">
                  <c:v>3370.1180141170112</c:v>
                </c:pt>
                <c:pt idx="617">
                  <c:v>3388.0507336817859</c:v>
                </c:pt>
                <c:pt idx="618">
                  <c:v>3405.7654277837578</c:v>
                </c:pt>
                <c:pt idx="619">
                  <c:v>3423.480269530216</c:v>
                </c:pt>
                <c:pt idx="620">
                  <c:v>3441.195111241479</c:v>
                </c:pt>
                <c:pt idx="621">
                  <c:v>3458.9097315388053</c:v>
                </c:pt>
                <c:pt idx="622">
                  <c:v>3476.5519722379718</c:v>
                </c:pt>
                <c:pt idx="623">
                  <c:v>3494.0488623547531</c:v>
                </c:pt>
                <c:pt idx="624">
                  <c:v>3511.3280951590586</c:v>
                </c:pt>
                <c:pt idx="625">
                  <c:v>3528.5345822038225</c:v>
                </c:pt>
                <c:pt idx="626">
                  <c:v>3545.7412126402892</c:v>
                </c:pt>
                <c:pt idx="627">
                  <c:v>3562.8751693240924</c:v>
                </c:pt>
                <c:pt idx="628">
                  <c:v>3580.009125990875</c:v>
                </c:pt>
                <c:pt idx="629">
                  <c:v>3597.1431540595026</c:v>
                </c:pt>
                <c:pt idx="630">
                  <c:v>3614.2770393584815</c:v>
                </c:pt>
                <c:pt idx="631">
                  <c:v>3631.410996025264</c:v>
                </c:pt>
                <c:pt idx="632">
                  <c:v>3648.3997498820881</c:v>
                </c:pt>
                <c:pt idx="633">
                  <c:v>3665.3885037557884</c:v>
                </c:pt>
                <c:pt idx="634">
                  <c:v>3694.9917893424076</c:v>
                </c:pt>
                <c:pt idx="635">
                  <c:v>3711.7627396446005</c:v>
                </c:pt>
                <c:pt idx="636">
                  <c:v>3728.4610196487447</c:v>
                </c:pt>
                <c:pt idx="637">
                  <c:v>3745.0142353613155</c:v>
                </c:pt>
                <c:pt idx="638">
                  <c:v>3761.5604851311045</c:v>
                </c:pt>
                <c:pt idx="639">
                  <c:v>3778.1137008436754</c:v>
                </c:pt>
                <c:pt idx="640">
                  <c:v>3794.369181236546</c:v>
                </c:pt>
                <c:pt idx="641">
                  <c:v>3810.6314346148356</c:v>
                </c:pt>
                <c:pt idx="642">
                  <c:v>3826.800381242072</c:v>
                </c:pt>
                <c:pt idx="643">
                  <c:v>3842.9033323211752</c:v>
                </c:pt>
                <c:pt idx="644">
                  <c:v>3858.9991568465293</c:v>
                </c:pt>
                <c:pt idx="645">
                  <c:v>3875.0223122152206</c:v>
                </c:pt>
                <c:pt idx="646">
                  <c:v>3891.0309474349774</c:v>
                </c:pt>
                <c:pt idx="647">
                  <c:v>3906.966291671878</c:v>
                </c:pt>
                <c:pt idx="648">
                  <c:v>3922.8593341112128</c:v>
                </c:pt>
                <c:pt idx="649">
                  <c:v>3938.6720099299623</c:v>
                </c:pt>
                <c:pt idx="650">
                  <c:v>3954.4773604234088</c:v>
                </c:pt>
                <c:pt idx="651">
                  <c:v>3970.1955887026343</c:v>
                </c:pt>
                <c:pt idx="652">
                  <c:v>3985.8992301019052</c:v>
                </c:pt>
                <c:pt idx="653">
                  <c:v>4001.5231405254171</c:v>
                </c:pt>
                <c:pt idx="654">
                  <c:v>4017.1252063080519</c:v>
                </c:pt>
                <c:pt idx="655">
                  <c:v>4032.6546700099016</c:v>
                </c:pt>
                <c:pt idx="656">
                  <c:v>4048.0824900433081</c:v>
                </c:pt>
                <c:pt idx="657">
                  <c:v>4063.4304485971884</c:v>
                </c:pt>
                <c:pt idx="658">
                  <c:v>4078.7630758886862</c:v>
                </c:pt>
                <c:pt idx="659">
                  <c:v>4093.9885254718197</c:v>
                </c:pt>
                <c:pt idx="660">
                  <c:v>4109.2057379500302</c:v>
                </c:pt>
                <c:pt idx="661">
                  <c:v>4124.2560941732418</c:v>
                </c:pt>
                <c:pt idx="662">
                  <c:v>4139.28460679409</c:v>
                </c:pt>
                <c:pt idx="663">
                  <c:v>4154.2260594803865</c:v>
                </c:pt>
                <c:pt idx="664">
                  <c:v>4169.0439044744953</c:v>
                </c:pt>
                <c:pt idx="665">
                  <c:v>4183.8618729695927</c:v>
                </c:pt>
                <c:pt idx="666">
                  <c:v>4198.6508627668845</c:v>
                </c:pt>
                <c:pt idx="667">
                  <c:v>4213.345348114045</c:v>
                </c:pt>
                <c:pt idx="668">
                  <c:v>4228.0254343742699</c:v>
                </c:pt>
                <c:pt idx="669">
                  <c:v>4242.6908781947768</c:v>
                </c:pt>
                <c:pt idx="670">
                  <c:v>4257.3201430761719</c:v>
                </c:pt>
                <c:pt idx="671">
                  <c:v>4271.9203675241461</c:v>
                </c:pt>
                <c:pt idx="672">
                  <c:v>4286.4115689629434</c:v>
                </c:pt>
                <c:pt idx="673">
                  <c:v>4300.8229693256299</c:v>
                </c:pt>
                <c:pt idx="674">
                  <c:v>4315.0456077519802</c:v>
                </c:pt>
                <c:pt idx="675">
                  <c:v>4329.2682461642025</c:v>
                </c:pt>
                <c:pt idx="676">
                  <c:v>4343.374722078348</c:v>
                </c:pt>
                <c:pt idx="677">
                  <c:v>4357.3142142848128</c:v>
                </c:pt>
                <c:pt idx="678">
                  <c:v>4371.2231983425618</c:v>
                </c:pt>
                <c:pt idx="679">
                  <c:v>4385.1118693674489</c:v>
                </c:pt>
                <c:pt idx="680">
                  <c:v>4398.9584676646082</c:v>
                </c:pt>
                <c:pt idx="681">
                  <c:v>4412.7890581074971</c:v>
                </c:pt>
                <c:pt idx="682">
                  <c:v>4426.576144223518</c:v>
                </c:pt>
                <c:pt idx="683">
                  <c:v>4440.3470700466478</c:v>
                </c:pt>
                <c:pt idx="684">
                  <c:v>4454.0703537344207</c:v>
                </c:pt>
                <c:pt idx="685">
                  <c:v>4467.7557400465921</c:v>
                </c:pt>
                <c:pt idx="686">
                  <c:v>4481.4177191713688</c:v>
                </c:pt>
                <c:pt idx="687">
                  <c:v>4495.0684320615737</c:v>
                </c:pt>
                <c:pt idx="688">
                  <c:v>4508.6739001827918</c:v>
                </c:pt>
                <c:pt idx="689">
                  <c:v>4522.2794250289535</c:v>
                </c:pt>
                <c:pt idx="690">
                  <c:v>4535.8123491034112</c:v>
                </c:pt>
                <c:pt idx="691">
                  <c:v>4549.2508902288746</c:v>
                </c:pt>
                <c:pt idx="692">
                  <c:v>4562.644188281175</c:v>
                </c:pt>
                <c:pt idx="693">
                  <c:v>4575.9811413013385</c:v>
                </c:pt>
                <c:pt idx="694">
                  <c:v>4589.259958147295</c:v>
                </c:pt>
                <c:pt idx="695">
                  <c:v>4602.4751858905538</c:v>
                </c:pt>
                <c:pt idx="696">
                  <c:v>4615.6305795027147</c:v>
                </c:pt>
                <c:pt idx="697">
                  <c:v>4628.7423580274635</c:v>
                </c:pt>
                <c:pt idx="698">
                  <c:v>4641.7888485286267</c:v>
                </c:pt>
                <c:pt idx="699">
                  <c:v>4654.7119722652533</c:v>
                </c:pt>
                <c:pt idx="700">
                  <c:v>4667.5841660548031</c:v>
                </c:pt>
                <c:pt idx="701">
                  <c:v>4680.376659882585</c:v>
                </c:pt>
                <c:pt idx="702">
                  <c:v>4693.1254322345212</c:v>
                </c:pt>
                <c:pt idx="703">
                  <c:v>4705.8088635281747</c:v>
                </c:pt>
                <c:pt idx="704">
                  <c:v>4718.434318374414</c:v>
                </c:pt>
                <c:pt idx="705">
                  <c:v>4731.0287173562365</c:v>
                </c:pt>
                <c:pt idx="706">
                  <c:v>4743.5254351984568</c:v>
                </c:pt>
                <c:pt idx="707">
                  <c:v>4755.9838537373871</c:v>
                </c:pt>
                <c:pt idx="708">
                  <c:v>4768.4184094520233</c:v>
                </c:pt>
                <c:pt idx="709">
                  <c:v>4780.7627806813862</c:v>
                </c:pt>
                <c:pt idx="710">
                  <c:v>4793.0593381672525</c:v>
                </c:pt>
                <c:pt idx="711">
                  <c:v>4805.2730811976517</c:v>
                </c:pt>
                <c:pt idx="712">
                  <c:v>4817.4483561596762</c:v>
                </c:pt>
                <c:pt idx="713">
                  <c:v>4829.5945908238318</c:v>
                </c:pt>
                <c:pt idx="714">
                  <c:v>4841.6609124160696</c:v>
                </c:pt>
                <c:pt idx="715">
                  <c:v>4853.6816196732079</c:v>
                </c:pt>
                <c:pt idx="716">
                  <c:v>4865.6340079530428</c:v>
                </c:pt>
                <c:pt idx="717">
                  <c:v>4877.5479672296779</c:v>
                </c:pt>
                <c:pt idx="718">
                  <c:v>4889.4037455586304</c:v>
                </c:pt>
                <c:pt idx="719">
                  <c:v>4901.2087521241319</c:v>
                </c:pt>
                <c:pt idx="720">
                  <c:v>4912.9484649257547</c:v>
                </c:pt>
                <c:pt idx="721">
                  <c:v>4924.6445683698721</c:v>
                </c:pt>
                <c:pt idx="722">
                  <c:v>4936.2656987494865</c:v>
                </c:pt>
                <c:pt idx="723">
                  <c:v>4947.8382825167373</c:v>
                </c:pt>
                <c:pt idx="724">
                  <c:v>4959.3408280834728</c:v>
                </c:pt>
                <c:pt idx="725">
                  <c:v>4970.7973470892512</c:v>
                </c:pt>
                <c:pt idx="726">
                  <c:v>4982.2078447259764</c:v>
                </c:pt>
                <c:pt idx="727">
                  <c:v>4993.5144479760593</c:v>
                </c:pt>
                <c:pt idx="728">
                  <c:v>5004.7651554271697</c:v>
                </c:pt>
                <c:pt idx="729">
                  <c:v>5015.9893026456575</c:v>
                </c:pt>
                <c:pt idx="730">
                  <c:v>5027.1362017059364</c:v>
                </c:pt>
                <c:pt idx="731">
                  <c:v>5038.2416439319941</c:v>
                </c:pt>
                <c:pt idx="732">
                  <c:v>5049.3087612373502</c:v>
                </c:pt>
                <c:pt idx="733">
                  <c:v>5060.3006302056892</c:v>
                </c:pt>
                <c:pt idx="734">
                  <c:v>5071.2534997624289</c:v>
                </c:pt>
                <c:pt idx="735">
                  <c:v>5082.1727666654087</c:v>
                </c:pt>
                <c:pt idx="736">
                  <c:v>5093.026692887337</c:v>
                </c:pt>
                <c:pt idx="737">
                  <c:v>5103.8152771184459</c:v>
                </c:pt>
                <c:pt idx="738">
                  <c:v>5114.5486109446838</c:v>
                </c:pt>
                <c:pt idx="739">
                  <c:v>5125.235553472945</c:v>
                </c:pt>
                <c:pt idx="740">
                  <c:v>5135.8571097683989</c:v>
                </c:pt>
                <c:pt idx="741">
                  <c:v>5146.4279331755679</c:v>
                </c:pt>
                <c:pt idx="742">
                  <c:v>5156.9696276429722</c:v>
                </c:pt>
                <c:pt idx="743">
                  <c:v>5167.4388095840341</c:v>
                </c:pt>
                <c:pt idx="744">
                  <c:v>5177.8716468750772</c:v>
                </c:pt>
                <c:pt idx="745">
                  <c:v>5188.2536197198151</c:v>
                </c:pt>
                <c:pt idx="746">
                  <c:v>5198.5703368204777</c:v>
                </c:pt>
                <c:pt idx="747">
                  <c:v>5208.836147637091</c:v>
                </c:pt>
                <c:pt idx="748">
                  <c:v>5219.0657854399387</c:v>
                </c:pt>
                <c:pt idx="749">
                  <c:v>5229.2735577810463</c:v>
                </c:pt>
                <c:pt idx="750">
                  <c:v>5239.4087280467274</c:v>
                </c:pt>
                <c:pt idx="751">
                  <c:v>5249.5045005769971</c:v>
                </c:pt>
                <c:pt idx="752">
                  <c:v>5259.5120767854705</c:v>
                </c:pt>
                <c:pt idx="753">
                  <c:v>5269.4875234319516</c:v>
                </c:pt>
                <c:pt idx="754">
                  <c:v>5279.4411892046119</c:v>
                </c:pt>
                <c:pt idx="755">
                  <c:v>5289.3295143070027</c:v>
                </c:pt>
                <c:pt idx="756">
                  <c:v>5299.1815807338162</c:v>
                </c:pt>
                <c:pt idx="757">
                  <c:v>5308.9900041521996</c:v>
                </c:pt>
                <c:pt idx="758">
                  <c:v>5318.7403878298892</c:v>
                </c:pt>
                <c:pt idx="759">
                  <c:v>5328.4472097498046</c:v>
                </c:pt>
                <c:pt idx="760">
                  <c:v>5338.1105108223956</c:v>
                </c:pt>
                <c:pt idx="761">
                  <c:v>5354.9576603417527</c:v>
                </c:pt>
                <c:pt idx="762">
                  <c:v>5364.4869472149476</c:v>
                </c:pt>
                <c:pt idx="763">
                  <c:v>5373.9574971400416</c:v>
                </c:pt>
                <c:pt idx="764">
                  <c:v>5383.3739919025647</c:v>
                </c:pt>
                <c:pt idx="765">
                  <c:v>5392.7579373054714</c:v>
                </c:pt>
                <c:pt idx="766">
                  <c:v>5402.0978972883586</c:v>
                </c:pt>
                <c:pt idx="767">
                  <c:v>5411.463493057443</c:v>
                </c:pt>
                <c:pt idx="768">
                  <c:v>5420.7782275164027</c:v>
                </c:pt>
                <c:pt idx="769">
                  <c:v>5430.0533419025433</c:v>
                </c:pt>
                <c:pt idx="770">
                  <c:v>5439.2989206529446</c:v>
                </c:pt>
                <c:pt idx="771">
                  <c:v>5448.4830119191201</c:v>
                </c:pt>
                <c:pt idx="772">
                  <c:v>5457.6017245238418</c:v>
                </c:pt>
                <c:pt idx="773">
                  <c:v>5466.6914720499517</c:v>
                </c:pt>
                <c:pt idx="774">
                  <c:v>5475.7230634637326</c:v>
                </c:pt>
                <c:pt idx="775">
                  <c:v>5484.7329498199215</c:v>
                </c:pt>
                <c:pt idx="776">
                  <c:v>5493.6992375403734</c:v>
                </c:pt>
                <c:pt idx="777">
                  <c:v>5502.6074433444155</c:v>
                </c:pt>
                <c:pt idx="778">
                  <c:v>5511.4866081814325</c:v>
                </c:pt>
                <c:pt idx="779">
                  <c:v>5520.3076550113192</c:v>
                </c:pt>
                <c:pt idx="780">
                  <c:v>5529.0924741769468</c:v>
                </c:pt>
                <c:pt idx="781">
                  <c:v>5537.8337691151928</c:v>
                </c:pt>
                <c:pt idx="782">
                  <c:v>5546.5241700351407</c:v>
                </c:pt>
                <c:pt idx="783">
                  <c:v>5555.1491937073179</c:v>
                </c:pt>
                <c:pt idx="784">
                  <c:v>5563.7379522641113</c:v>
                </c:pt>
                <c:pt idx="785">
                  <c:v>5572.3121906719698</c:v>
                </c:pt>
                <c:pt idx="786">
                  <c:v>5580.8318600124949</c:v>
                </c:pt>
                <c:pt idx="787">
                  <c:v>5589.3009258857564</c:v>
                </c:pt>
                <c:pt idx="788">
                  <c:v>5597.7479990435904</c:v>
                </c:pt>
                <c:pt idx="789">
                  <c:v>5606.151750819653</c:v>
                </c:pt>
                <c:pt idx="790">
                  <c:v>5614.504403032578</c:v>
                </c:pt>
                <c:pt idx="791">
                  <c:v>5622.8282919014991</c:v>
                </c:pt>
                <c:pt idx="792">
                  <c:v>5631.1121943834805</c:v>
                </c:pt>
                <c:pt idx="793">
                  <c:v>5639.3451716888303</c:v>
                </c:pt>
                <c:pt idx="794">
                  <c:v>5647.5273621136166</c:v>
                </c:pt>
                <c:pt idx="795">
                  <c:v>5655.6805462169223</c:v>
                </c:pt>
                <c:pt idx="796">
                  <c:v>5663.8046215464374</c:v>
                </c:pt>
                <c:pt idx="797">
                  <c:v>5671.8561621947083</c:v>
                </c:pt>
                <c:pt idx="798">
                  <c:v>5679.8858556206878</c:v>
                </c:pt>
                <c:pt idx="799">
                  <c:v>5687.8793154471223</c:v>
                </c:pt>
                <c:pt idx="800">
                  <c:v>5695.829147718483</c:v>
                </c:pt>
                <c:pt idx="801">
                  <c:v>5703.7209318708847</c:v>
                </c:pt>
                <c:pt idx="802">
                  <c:v>5711.5836750650815</c:v>
                </c:pt>
                <c:pt idx="803">
                  <c:v>5719.4174105909815</c:v>
                </c:pt>
                <c:pt idx="804">
                  <c:v>5727.2220725290754</c:v>
                </c:pt>
                <c:pt idx="805">
                  <c:v>5734.9759139381458</c:v>
                </c:pt>
                <c:pt idx="806">
                  <c:v>5742.6934543222396</c:v>
                </c:pt>
                <c:pt idx="807">
                  <c:v>5750.36743359918</c:v>
                </c:pt>
                <c:pt idx="808">
                  <c:v>5758.0736633561619</c:v>
                </c:pt>
                <c:pt idx="809">
                  <c:v>5765.8387881673689</c:v>
                </c:pt>
                <c:pt idx="810">
                  <c:v>5773.6361900232432</c:v>
                </c:pt>
                <c:pt idx="811">
                  <c:v>5781.4989332096293</c:v>
                </c:pt>
                <c:pt idx="812">
                  <c:v>5789.41246527565</c:v>
                </c:pt>
                <c:pt idx="813">
                  <c:v>5797.4059244338341</c:v>
                </c:pt>
                <c:pt idx="814">
                  <c:v>5805.4865061612736</c:v>
                </c:pt>
                <c:pt idx="815">
                  <c:v>5813.6832167431367</c:v>
                </c:pt>
                <c:pt idx="816">
                  <c:v>5821.9850272599842</c:v>
                </c:pt>
                <c:pt idx="817">
                  <c:v>5830.3922469472163</c:v>
                </c:pt>
                <c:pt idx="818">
                  <c:v>5838.9339195856865</c:v>
                </c:pt>
                <c:pt idx="819">
                  <c:v>5847.6097642019513</c:v>
                </c:pt>
                <c:pt idx="820">
                  <c:v>5856.4709500454592</c:v>
                </c:pt>
                <c:pt idx="821">
                  <c:v>5865.498777702428</c:v>
                </c:pt>
                <c:pt idx="822">
                  <c:v>5874.7045731347243</c:v>
                </c:pt>
                <c:pt idx="823">
                  <c:v>5884.0992085507032</c:v>
                </c:pt>
                <c:pt idx="824">
                  <c:v>5893.7189483346529</c:v>
                </c:pt>
                <c:pt idx="825">
                  <c:v>5903.5419723616787</c:v>
                </c:pt>
                <c:pt idx="826">
                  <c:v>5913.6118439208667</c:v>
                </c:pt>
                <c:pt idx="827">
                  <c:v>5923.9356920788596</c:v>
                </c:pt>
                <c:pt idx="828">
                  <c:v>5934.5137328403125</c:v>
                </c:pt>
                <c:pt idx="829">
                  <c:v>5945.3822238426292</c:v>
                </c:pt>
                <c:pt idx="830">
                  <c:v>5956.548289375658</c:v>
                </c:pt>
                <c:pt idx="831">
                  <c:v>5968.0193763446978</c:v>
                </c:pt>
                <c:pt idx="832">
                  <c:v>5979.8243337038075</c:v>
                </c:pt>
                <c:pt idx="833">
                  <c:v>5991.9560974425031</c:v>
                </c:pt>
                <c:pt idx="834">
                  <c:v>6004.3926832832149</c:v>
                </c:pt>
                <c:pt idx="835">
                  <c:v>6017.2432582034608</c:v>
                </c:pt>
                <c:pt idx="836">
                  <c:v>6030.5202873950675</c:v>
                </c:pt>
                <c:pt idx="837">
                  <c:v>6044.0677289906898</c:v>
                </c:pt>
                <c:pt idx="838">
                  <c:v>6058.0362019915037</c:v>
                </c:pt>
                <c:pt idx="839">
                  <c:v>6072.4405216543528</c:v>
                </c:pt>
                <c:pt idx="840">
                  <c:v>6087.0043248558841</c:v>
                </c:pt>
                <c:pt idx="841">
                  <c:v>6102.1343537820576</c:v>
                </c:pt>
                <c:pt idx="842">
                  <c:v>6117.5042866441145</c:v>
                </c:pt>
                <c:pt idx="843">
                  <c:v>6133.2949183010678</c:v>
                </c:pt>
                <c:pt idx="844">
                  <c:v>6149.5795041964066</c:v>
                </c:pt>
                <c:pt idx="845">
                  <c:v>6166.1979204125337</c:v>
                </c:pt>
                <c:pt idx="846">
                  <c:v>6183.2231171811327</c:v>
                </c:pt>
                <c:pt idx="847">
                  <c:v>6200.6257066961089</c:v>
                </c:pt>
                <c:pt idx="848">
                  <c:v>6218.267875196193</c:v>
                </c:pt>
                <c:pt idx="849">
                  <c:v>6236.1277741266431</c:v>
                </c:pt>
                <c:pt idx="850">
                  <c:v>6253.8499257032718</c:v>
                </c:pt>
                <c:pt idx="851">
                  <c:v>6271.4847434424428</c:v>
                </c:pt>
                <c:pt idx="852">
                  <c:v>6289.4172441534402</c:v>
                </c:pt>
                <c:pt idx="853">
                  <c:v>6307.7129035225662</c:v>
                </c:pt>
                <c:pt idx="854">
                  <c:v>6326.2262901854901</c:v>
                </c:pt>
                <c:pt idx="855">
                  <c:v>6344.7395997165013</c:v>
                </c:pt>
                <c:pt idx="856">
                  <c:v>6363.253063511339</c:v>
                </c:pt>
                <c:pt idx="857">
                  <c:v>6381.766373060741</c:v>
                </c:pt>
                <c:pt idx="858">
                  <c:v>6400.3524392418085</c:v>
                </c:pt>
                <c:pt idx="859">
                  <c:v>6419.3014369758366</c:v>
                </c:pt>
                <c:pt idx="860">
                  <c:v>6438.6135215336299</c:v>
                </c:pt>
                <c:pt idx="861">
                  <c:v>6458.0707271602496</c:v>
                </c:pt>
                <c:pt idx="862">
                  <c:v>6478.0360600619033</c:v>
                </c:pt>
                <c:pt idx="863">
                  <c:v>6498.0740755690867</c:v>
                </c:pt>
                <c:pt idx="864">
                  <c:v>6517.9668895869254</c:v>
                </c:pt>
                <c:pt idx="865">
                  <c:v>6537.7871015591663</c:v>
                </c:pt>
                <c:pt idx="866">
                  <c:v>6557.5346305126277</c:v>
                </c:pt>
                <c:pt idx="867">
                  <c:v>6577.4358988001395</c:v>
                </c:pt>
                <c:pt idx="868">
                  <c:v>6597.2561107723805</c:v>
                </c:pt>
                <c:pt idx="869">
                  <c:v>6617.0679819066936</c:v>
                </c:pt>
                <c:pt idx="870">
                  <c:v>6636.8156753886087</c:v>
                </c:pt>
                <c:pt idx="871">
                  <c:v>6656.5632043224532</c:v>
                </c:pt>
                <c:pt idx="872">
                  <c:v>6676.2382134845921</c:v>
                </c:pt>
                <c:pt idx="873">
                  <c:v>6695.9214203886067</c:v>
                </c:pt>
                <c:pt idx="874">
                  <c:v>6715.5882317893247</c:v>
                </c:pt>
                <c:pt idx="875">
                  <c:v>6735.1988880468543</c:v>
                </c:pt>
                <c:pt idx="876">
                  <c:v>6757.9135972443546</c:v>
                </c:pt>
                <c:pt idx="877">
                  <c:v>6778.6777159719131</c:v>
                </c:pt>
                <c:pt idx="878">
                  <c:v>6798.5787356224519</c:v>
                </c:pt>
                <c:pt idx="879">
                  <c:v>6818.4715496402905</c:v>
                </c:pt>
                <c:pt idx="880">
                  <c:v>6838.1468047170947</c:v>
                </c:pt>
                <c:pt idx="881">
                  <c:v>6857.7491301447999</c:v>
                </c:pt>
                <c:pt idx="882">
                  <c:v>6877.2788537902261</c:v>
                </c:pt>
                <c:pt idx="883">
                  <c:v>6896.8085774356523</c:v>
                </c:pt>
                <c:pt idx="884">
                  <c:v>6916.2659451711934</c:v>
                </c:pt>
                <c:pt idx="885">
                  <c:v>6935.5778688298196</c:v>
                </c:pt>
                <c:pt idx="886">
                  <c:v>6954.7446701184781</c:v>
                </c:pt>
                <c:pt idx="887">
                  <c:v>6973.90348541392</c:v>
                </c:pt>
                <c:pt idx="888">
                  <c:v>7007.4533936686848</c:v>
                </c:pt>
                <c:pt idx="889">
                  <c:v>7026.4024703495024</c:v>
                </c:pt>
                <c:pt idx="890">
                  <c:v>7045.0610611429993</c:v>
                </c:pt>
                <c:pt idx="891">
                  <c:v>7063.5017715524209</c:v>
                </c:pt>
                <c:pt idx="892">
                  <c:v>7081.9425588096055</c:v>
                </c:pt>
                <c:pt idx="893">
                  <c:v>7100.3834228962342</c:v>
                </c:pt>
                <c:pt idx="894">
                  <c:v>7118.8242101350997</c:v>
                </c:pt>
                <c:pt idx="895">
                  <c:v>7137.2649205445214</c:v>
                </c:pt>
                <c:pt idx="896">
                  <c:v>7155.7057078200251</c:v>
                </c:pt>
                <c:pt idx="897">
                  <c:v>7174.1464950588907</c:v>
                </c:pt>
                <c:pt idx="898">
                  <c:v>7192.5872822977562</c:v>
                </c:pt>
                <c:pt idx="899">
                  <c:v>7210.8828654242243</c:v>
                </c:pt>
                <c:pt idx="900">
                  <c:v>7229.1058464672315</c:v>
                </c:pt>
                <c:pt idx="901">
                  <c:v>7247.3212347849922</c:v>
                </c:pt>
                <c:pt idx="902">
                  <c:v>7265.4716893822351</c:v>
                </c:pt>
                <c:pt idx="903">
                  <c:v>7283.476789214822</c:v>
                </c:pt>
                <c:pt idx="904">
                  <c:v>7301.4093620144986</c:v>
                </c:pt>
                <c:pt idx="905">
                  <c:v>7319.2693327488159</c:v>
                </c:pt>
                <c:pt idx="906">
                  <c:v>7337.0567040413334</c:v>
                </c:pt>
                <c:pt idx="907">
                  <c:v>7354.7714732685645</c:v>
                </c:pt>
                <c:pt idx="908">
                  <c:v>7372.3483588753124</c:v>
                </c:pt>
                <c:pt idx="909">
                  <c:v>7389.6857052439145</c:v>
                </c:pt>
                <c:pt idx="910">
                  <c:v>7406.9574600668229</c:v>
                </c:pt>
                <c:pt idx="911">
                  <c:v>7424.0769679090008</c:v>
                </c:pt>
                <c:pt idx="912">
                  <c:v>7441.1165429643297</c:v>
                </c:pt>
                <c:pt idx="913">
                  <c:v>7458.1561890112625</c:v>
                </c:pt>
                <c:pt idx="914">
                  <c:v>7475.188432353536</c:v>
                </c:pt>
                <c:pt idx="915">
                  <c:v>7492.2279852567272</c:v>
                </c:pt>
                <c:pt idx="916">
                  <c:v>7509.2458755967591</c:v>
                </c:pt>
                <c:pt idx="917">
                  <c:v>7526.2780241214641</c:v>
                </c:pt>
                <c:pt idx="918">
                  <c:v>7543.2161571712177</c:v>
                </c:pt>
                <c:pt idx="919">
                  <c:v>7560.0957799471098</c:v>
                </c:pt>
                <c:pt idx="920">
                  <c:v>7576.8885098290793</c:v>
                </c:pt>
                <c:pt idx="921">
                  <c:v>7593.5290325277547</c:v>
                </c:pt>
                <c:pt idx="922">
                  <c:v>7610.103958838411</c:v>
                </c:pt>
                <c:pt idx="923">
                  <c:v>7626.67169477687</c:v>
                </c:pt>
                <c:pt idx="924">
                  <c:v>7643.1667609450797</c:v>
                </c:pt>
                <c:pt idx="925">
                  <c:v>7659.5089090777865</c:v>
                </c:pt>
                <c:pt idx="926">
                  <c:v>7675.5398355428506</c:v>
                </c:pt>
                <c:pt idx="927">
                  <c:v>7691.570318465333</c:v>
                </c:pt>
                <c:pt idx="928">
                  <c:v>7707.5861463566725</c:v>
                </c:pt>
                <c:pt idx="929">
                  <c:v>7723.4496448736963</c:v>
                </c:pt>
                <c:pt idx="930">
                  <c:v>7739.2985558296905</c:v>
                </c:pt>
                <c:pt idx="931">
                  <c:v>7755.1402073557801</c:v>
                </c:pt>
                <c:pt idx="932">
                  <c:v>7770.8939072579951</c:v>
                </c:pt>
                <c:pt idx="933">
                  <c:v>7786.6201673998239</c:v>
                </c:pt>
                <c:pt idx="934">
                  <c:v>7802.2797067023284</c:v>
                </c:pt>
                <c:pt idx="935">
                  <c:v>7817.9034882443657</c:v>
                </c:pt>
                <c:pt idx="936">
                  <c:v>7833.4482533012952</c:v>
                </c:pt>
                <c:pt idx="937">
                  <c:v>7848.9841874874783</c:v>
                </c:pt>
                <c:pt idx="938">
                  <c:v>7864.4337883892676</c:v>
                </c:pt>
                <c:pt idx="939">
                  <c:v>7879.8689334796236</c:v>
                </c:pt>
                <c:pt idx="940">
                  <c:v>7895.2031755364715</c:v>
                </c:pt>
                <c:pt idx="941">
                  <c:v>7910.5366139414027</c:v>
                </c:pt>
                <c:pt idx="942">
                  <c:v>7925.8336875663344</c:v>
                </c:pt>
                <c:pt idx="943">
                  <c:v>7940.8985626783706</c:v>
                </c:pt>
                <c:pt idx="944">
                  <c:v>7955.7964533860741</c:v>
                </c:pt>
                <c:pt idx="945">
                  <c:v>7970.592579352412</c:v>
                </c:pt>
                <c:pt idx="946">
                  <c:v>7985.3597881899204</c:v>
                </c:pt>
                <c:pt idx="947">
                  <c:v>8000.0324927149441</c:v>
                </c:pt>
                <c:pt idx="948">
                  <c:v>8014.6762778057973</c:v>
                </c:pt>
                <c:pt idx="949">
                  <c:v>8029.2981613755546</c:v>
                </c:pt>
                <c:pt idx="950">
                  <c:v>8043.8329836501744</c:v>
                </c:pt>
                <c:pt idx="951">
                  <c:v>8058.3243058670105</c:v>
                </c:pt>
                <c:pt idx="952">
                  <c:v>8072.8070780833959</c:v>
                </c:pt>
                <c:pt idx="953">
                  <c:v>8087.1894381338971</c:v>
                </c:pt>
                <c:pt idx="954">
                  <c:v>8101.5295197716423</c:v>
                </c:pt>
                <c:pt idx="955">
                  <c:v>8115.8669702900634</c:v>
                </c:pt>
                <c:pt idx="956">
                  <c:v>8130.011169869952</c:v>
                </c:pt>
                <c:pt idx="957">
                  <c:v>8144.1453708402778</c:v>
                </c:pt>
                <c:pt idx="958">
                  <c:v>8158.2445847130339</c:v>
                </c:pt>
                <c:pt idx="959">
                  <c:v>8172.3088958153203</c:v>
                </c:pt>
                <c:pt idx="960">
                  <c:v>8186.3427098605398</c:v>
                </c:pt>
                <c:pt idx="961">
                  <c:v>8200.2152622000976</c:v>
                </c:pt>
                <c:pt idx="962">
                  <c:v>8214.0329461765705</c:v>
                </c:pt>
                <c:pt idx="963">
                  <c:v>8227.8402455210016</c:v>
                </c:pt>
                <c:pt idx="964">
                  <c:v>8241.5111116706448</c:v>
                </c:pt>
                <c:pt idx="965">
                  <c:v>8255.1528806867809</c:v>
                </c:pt>
                <c:pt idx="966">
                  <c:v>8268.7309648522023</c:v>
                </c:pt>
                <c:pt idx="967">
                  <c:v>8282.2696389917346</c:v>
                </c:pt>
                <c:pt idx="968">
                  <c:v>8295.7734651867831</c:v>
                </c:pt>
                <c:pt idx="969">
                  <c:v>8309.2192657397627</c:v>
                </c:pt>
                <c:pt idx="970">
                  <c:v>8322.6159775383057</c:v>
                </c:pt>
                <c:pt idx="971">
                  <c:v>8335.9439070218341</c:v>
                </c:pt>
                <c:pt idx="972">
                  <c:v>8349.2299846025635</c:v>
                </c:pt>
                <c:pt idx="973">
                  <c:v>8362.4596712899365</c:v>
                </c:pt>
                <c:pt idx="974">
                  <c:v>8375.6351272781612</c:v>
                </c:pt>
                <c:pt idx="975">
                  <c:v>8388.7487549951929</c:v>
                </c:pt>
                <c:pt idx="976">
                  <c:v>8401.7878774320761</c:v>
                </c:pt>
                <c:pt idx="977">
                  <c:v>8414.7908616602563</c:v>
                </c:pt>
                <c:pt idx="978">
                  <c:v>8427.6050818706917</c:v>
                </c:pt>
                <c:pt idx="979">
                  <c:v>8440.4628077944781</c:v>
                </c:pt>
                <c:pt idx="980">
                  <c:v>8453.1898523778545</c:v>
                </c:pt>
                <c:pt idx="981">
                  <c:v>8465.8297760927362</c:v>
                </c:pt>
                <c:pt idx="982">
                  <c:v>8478.418878600929</c:v>
                </c:pt>
                <c:pt idx="983">
                  <c:v>8490.9353790438345</c:v>
                </c:pt>
                <c:pt idx="984">
                  <c:v>8503.3844622785127</c:v>
                </c:pt>
                <c:pt idx="985">
                  <c:v>8515.7288335078756</c:v>
                </c:pt>
                <c:pt idx="986">
                  <c:v>8528.0399171926201</c:v>
                </c:pt>
                <c:pt idx="987">
                  <c:v>8540.2754306993556</c:v>
                </c:pt>
                <c:pt idx="988">
                  <c:v>8552.4630397118817</c:v>
                </c:pt>
                <c:pt idx="989">
                  <c:v>8564.611520591563</c:v>
                </c:pt>
                <c:pt idx="990">
                  <c:v>8576.6633723067243</c:v>
                </c:pt>
                <c:pt idx="991">
                  <c:v>8588.664402840308</c:v>
                </c:pt>
                <c:pt idx="992">
                  <c:v>8600.5710504485523</c:v>
                </c:pt>
                <c:pt idx="993">
                  <c:v>8612.397836553695</c:v>
                </c:pt>
                <c:pt idx="994">
                  <c:v>8624.1810635326474</c:v>
                </c:pt>
                <c:pt idx="995">
                  <c:v>8635.8771669767648</c:v>
                </c:pt>
                <c:pt idx="996">
                  <c:v>8647.5369693998218</c:v>
                </c:pt>
                <c:pt idx="997">
                  <c:v>8659.1677315249817</c:v>
                </c:pt>
                <c:pt idx="998">
                  <c:v>8670.7040158712134</c:v>
                </c:pt>
                <c:pt idx="999">
                  <c:v>8682.1654038074248</c:v>
                </c:pt>
                <c:pt idx="1000">
                  <c:v>8693.5928825153333</c:v>
                </c:pt>
                <c:pt idx="1001">
                  <c:v>8704.9503318010029</c:v>
                </c:pt>
                <c:pt idx="1002">
                  <c:v>8716.2543872620481</c:v>
                </c:pt>
                <c:pt idx="1003">
                  <c:v>8727.4931027355233</c:v>
                </c:pt>
                <c:pt idx="1004">
                  <c:v>8738.6809970050926</c:v>
                </c:pt>
                <c:pt idx="1005">
                  <c:v>8749.7962428999799</c:v>
                </c:pt>
                <c:pt idx="1006">
                  <c:v>8760.8317196014868</c:v>
                </c:pt>
                <c:pt idx="1007">
                  <c:v>8771.8381093790813</c:v>
                </c:pt>
                <c:pt idx="1008">
                  <c:v>8782.79824203526</c:v>
                </c:pt>
                <c:pt idx="1009">
                  <c:v>8793.6984452329707</c:v>
                </c:pt>
                <c:pt idx="1010">
                  <c:v>8804.5610978523255</c:v>
                </c:pt>
                <c:pt idx="1011">
                  <c:v>8815.3874331145216</c:v>
                </c:pt>
                <c:pt idx="1012">
                  <c:v>8826.1296714556829</c:v>
                </c:pt>
                <c:pt idx="1013">
                  <c:v>8836.8456103070002</c:v>
                </c:pt>
                <c:pt idx="1014">
                  <c:v>8847.4745165223158</c:v>
                </c:pt>
                <c:pt idx="1015">
                  <c:v>8865.9860988673699</c:v>
                </c:pt>
                <c:pt idx="1016">
                  <c:v>8876.4769743667384</c:v>
                </c:pt>
                <c:pt idx="1017">
                  <c:v>8886.9389397901705</c:v>
                </c:pt>
                <c:pt idx="1018">
                  <c:v>8897.3136958148061</c:v>
                </c:pt>
                <c:pt idx="1019">
                  <c:v>8907.6448907425929</c:v>
                </c:pt>
                <c:pt idx="1020">
                  <c:v>8917.9905627059288</c:v>
                </c:pt>
                <c:pt idx="1021">
                  <c:v>8928.2564590633392</c:v>
                </c:pt>
                <c:pt idx="1022">
                  <c:v>8938.4642314044468</c:v>
                </c:pt>
                <c:pt idx="1023">
                  <c:v>8948.6387217315641</c:v>
                </c:pt>
                <c:pt idx="1024">
                  <c:v>8958.7781149029215</c:v>
                </c:pt>
                <c:pt idx="1025">
                  <c:v>8968.8406837736202</c:v>
                </c:pt>
                <c:pt idx="1026">
                  <c:v>8978.8700317906314</c:v>
                </c:pt>
                <c:pt idx="1027">
                  <c:v>8988.835192254257</c:v>
                </c:pt>
                <c:pt idx="1028">
                  <c:v>8998.7483435221657</c:v>
                </c:pt>
                <c:pt idx="1029">
                  <c:v>9008.6439286990299</c:v>
                </c:pt>
                <c:pt idx="1030">
                  <c:v>9018.4855724762292</c:v>
                </c:pt>
                <c:pt idx="1031">
                  <c:v>9028.2649557079894</c:v>
                </c:pt>
                <c:pt idx="1032">
                  <c:v>9038.0008591387486</c:v>
                </c:pt>
                <c:pt idx="1033">
                  <c:v>9047.6859008352403</c:v>
                </c:pt>
                <c:pt idx="1034">
                  <c:v>9057.3273814245786</c:v>
                </c:pt>
                <c:pt idx="1035">
                  <c:v>9066.9471612868711</c:v>
                </c:pt>
                <c:pt idx="1036">
                  <c:v>9076.4974597948003</c:v>
                </c:pt>
                <c:pt idx="1037">
                  <c:v>9085.9977345043881</c:v>
                </c:pt>
                <c:pt idx="1038">
                  <c:v>9095.4755809920407</c:v>
                </c:pt>
                <c:pt idx="1039">
                  <c:v>9104.9104469025715</c:v>
                </c:pt>
                <c:pt idx="1040">
                  <c:v>9114.3050431685569</c:v>
                </c:pt>
                <c:pt idx="1041">
                  <c:v>9123.6343379142654</c:v>
                </c:pt>
                <c:pt idx="1042">
                  <c:v>9132.9273316180643</c:v>
                </c:pt>
                <c:pt idx="1043">
                  <c:v>9142.1841014303227</c:v>
                </c:pt>
                <c:pt idx="1044">
                  <c:v>9151.4078314822636</c:v>
                </c:pt>
                <c:pt idx="1045">
                  <c:v>9160.5812613829912</c:v>
                </c:pt>
                <c:pt idx="1046">
                  <c:v>9169.7034309502997</c:v>
                </c:pt>
                <c:pt idx="1047">
                  <c:v>9178.7969651033</c:v>
                </c:pt>
                <c:pt idx="1048">
                  <c:v>9187.8649687741108</c:v>
                </c:pt>
                <c:pt idx="1049">
                  <c:v>9196.8782454669035</c:v>
                </c:pt>
                <c:pt idx="1050">
                  <c:v>9205.8517932618306</c:v>
                </c:pt>
                <c:pt idx="1051">
                  <c:v>9214.770973836863</c:v>
                </c:pt>
                <c:pt idx="1052">
                  <c:v>9223.6791796409052</c:v>
                </c:pt>
                <c:pt idx="1053">
                  <c:v>9232.5401308075034</c:v>
                </c:pt>
                <c:pt idx="1054">
                  <c:v>9241.3466942482901</c:v>
                </c:pt>
                <c:pt idx="1055">
                  <c:v>9250.1169931870354</c:v>
                </c:pt>
                <c:pt idx="1056">
                  <c:v>9258.8654389144212</c:v>
                </c:pt>
                <c:pt idx="1057">
                  <c:v>9267.5630999174773</c:v>
                </c:pt>
                <c:pt idx="1058">
                  <c:v>9276.2498941839076</c:v>
                </c:pt>
                <c:pt idx="1059">
                  <c:v>9284.8785805016396</c:v>
                </c:pt>
                <c:pt idx="1060">
                  <c:v>9293.4854790203426</c:v>
                </c:pt>
                <c:pt idx="1061">
                  <c:v>9302.0488871971629</c:v>
                </c:pt>
                <c:pt idx="1062">
                  <c:v>9310.5758202589914</c:v>
                </c:pt>
                <c:pt idx="1063">
                  <c:v>9319.0847521433625</c:v>
                </c:pt>
                <c:pt idx="1064">
                  <c:v>9327.5465263582082</c:v>
                </c:pt>
                <c:pt idx="1065">
                  <c:v>9335.982857847217</c:v>
                </c:pt>
                <c:pt idx="1066">
                  <c:v>9344.3828881439622</c:v>
                </c:pt>
                <c:pt idx="1067">
                  <c:v>9352.7320281377397</c:v>
                </c:pt>
                <c:pt idx="1068">
                  <c:v>9361.0628917129288</c:v>
                </c:pt>
                <c:pt idx="1069">
                  <c:v>9369.350599122803</c:v>
                </c:pt>
                <c:pt idx="1070">
                  <c:v>9377.601499220551</c:v>
                </c:pt>
                <c:pt idx="1071">
                  <c:v>9385.8238583532748</c:v>
                </c:pt>
                <c:pt idx="1072">
                  <c:v>9394.0350561944269</c:v>
                </c:pt>
                <c:pt idx="1073">
                  <c:v>9402.2245414816516</c:v>
                </c:pt>
                <c:pt idx="1074">
                  <c:v>9410.3631375518398</c:v>
                </c:pt>
                <c:pt idx="1075">
                  <c:v>9418.4582064307542</c:v>
                </c:pt>
                <c:pt idx="1076">
                  <c:v>9426.5349261543561</c:v>
                </c:pt>
                <c:pt idx="1077">
                  <c:v>9434.5936604255239</c:v>
                </c:pt>
                <c:pt idx="1078">
                  <c:v>9442.6200416509564</c:v>
                </c:pt>
                <c:pt idx="1079">
                  <c:v>9450.5916872828839</c:v>
                </c:pt>
                <c:pt idx="1080">
                  <c:v>9458.5376350548013</c:v>
                </c:pt>
                <c:pt idx="1081">
                  <c:v>9466.4657195795753</c:v>
                </c:pt>
                <c:pt idx="1082">
                  <c:v>9474.3686967036701</c:v>
                </c:pt>
                <c:pt idx="1083">
                  <c:v>9482.2492749950597</c:v>
                </c:pt>
                <c:pt idx="1084">
                  <c:v>9490.0941953129441</c:v>
                </c:pt>
                <c:pt idx="1085">
                  <c:v>9497.8915971688184</c:v>
                </c:pt>
                <c:pt idx="1086">
                  <c:v>9505.6745437347854</c:v>
                </c:pt>
                <c:pt idx="1087">
                  <c:v>9513.4356122308236</c:v>
                </c:pt>
                <c:pt idx="1088">
                  <c:v>9521.1676727561862</c:v>
                </c:pt>
                <c:pt idx="1089">
                  <c:v>9528.863432909211</c:v>
                </c:pt>
                <c:pt idx="1090">
                  <c:v>9536.5446729209325</c:v>
                </c:pt>
                <c:pt idx="1091">
                  <c:v>9544.2041327016213</c:v>
                </c:pt>
                <c:pt idx="1092">
                  <c:v>9551.8345515317142</c:v>
                </c:pt>
                <c:pt idx="1093">
                  <c:v>9559.4431901308253</c:v>
                </c:pt>
                <c:pt idx="1094">
                  <c:v>9567.0300794627219</c:v>
                </c:pt>
                <c:pt idx="1095">
                  <c:v>9574.5515651786609</c:v>
                </c:pt>
                <c:pt idx="1096">
                  <c:v>9582.0803736653033</c:v>
                </c:pt>
                <c:pt idx="1097">
                  <c:v>9589.5801098342436</c:v>
                </c:pt>
                <c:pt idx="1098">
                  <c:v>9597.0466546599782</c:v>
                </c:pt>
                <c:pt idx="1099">
                  <c:v>9604.4956317231881</c:v>
                </c:pt>
                <c:pt idx="1100">
                  <c:v>9611.9341239912428</c:v>
                </c:pt>
                <c:pt idx="1101">
                  <c:v>9619.3176976479772</c:v>
                </c:pt>
                <c:pt idx="1102">
                  <c:v>9626.6795217525651</c:v>
                </c:pt>
                <c:pt idx="1103">
                  <c:v>9634.0267644188461</c:v>
                </c:pt>
                <c:pt idx="1104">
                  <c:v>9641.3626033517867</c:v>
                </c:pt>
                <c:pt idx="1105">
                  <c:v>9648.6735457969698</c:v>
                </c:pt>
                <c:pt idx="1106">
                  <c:v>9655.9845491757678</c:v>
                </c:pt>
                <c:pt idx="1107">
                  <c:v>9663.2447311467276</c:v>
                </c:pt>
                <c:pt idx="1108">
                  <c:v>9670.4757816580677</c:v>
                </c:pt>
                <c:pt idx="1109">
                  <c:v>9677.6749106866264</c:v>
                </c:pt>
                <c:pt idx="1110">
                  <c:v>9684.858191999303</c:v>
                </c:pt>
                <c:pt idx="1111">
                  <c:v>9692.0239322394827</c:v>
                </c:pt>
                <c:pt idx="1112">
                  <c:v>9699.1794596122563</c:v>
                </c:pt>
                <c:pt idx="1113">
                  <c:v>9706.3016685999155</c:v>
                </c:pt>
                <c:pt idx="1114">
                  <c:v>9713.3978216178893</c:v>
                </c:pt>
                <c:pt idx="1115">
                  <c:v>9720.476468838131</c:v>
                </c:pt>
                <c:pt idx="1116">
                  <c:v>9727.5333064341012</c:v>
                </c:pt>
                <c:pt idx="1117">
                  <c:v>9734.5654906423242</c:v>
                </c:pt>
                <c:pt idx="1118">
                  <c:v>9741.5671918266835</c:v>
                </c:pt>
                <c:pt idx="1119">
                  <c:v>9748.5514567582359</c:v>
                </c:pt>
                <c:pt idx="1120">
                  <c:v>9755.5328414081614</c:v>
                </c:pt>
                <c:pt idx="1121">
                  <c:v>9762.4880377247518</c:v>
                </c:pt>
                <c:pt idx="1122">
                  <c:v>9769.4243710141545</c:v>
                </c:pt>
                <c:pt idx="1123">
                  <c:v>9776.3259271267216</c:v>
                </c:pt>
                <c:pt idx="1124">
                  <c:v>9783.201261629456</c:v>
                </c:pt>
                <c:pt idx="1125">
                  <c:v>9790.091174304951</c:v>
                </c:pt>
                <c:pt idx="1126">
                  <c:v>9796.9665088213442</c:v>
                </c:pt>
                <c:pt idx="1127">
                  <c:v>9803.8375021696338</c:v>
                </c:pt>
                <c:pt idx="1128">
                  <c:v>9810.6620448093799</c:v>
                </c:pt>
                <c:pt idx="1129">
                  <c:v>9817.4619437873753</c:v>
                </c:pt>
                <c:pt idx="1130">
                  <c:v>9824.2356928063891</c:v>
                </c:pt>
                <c:pt idx="1131">
                  <c:v>9830.9949216159603</c:v>
                </c:pt>
                <c:pt idx="1132">
                  <c:v>9837.749675437628</c:v>
                </c:pt>
                <c:pt idx="1133">
                  <c:v>9844.4870958563733</c:v>
                </c:pt>
                <c:pt idx="1134">
                  <c:v>9851.2071949854453</c:v>
                </c:pt>
                <c:pt idx="1135">
                  <c:v>9857.9111064504541</c:v>
                </c:pt>
                <c:pt idx="1136">
                  <c:v>9864.5949196586625</c:v>
                </c:pt>
                <c:pt idx="1137">
                  <c:v>9871.255252527033</c:v>
                </c:pt>
                <c:pt idx="1138">
                  <c:v>9877.8882663953682</c:v>
                </c:pt>
                <c:pt idx="1139">
                  <c:v>9884.5195744888151</c:v>
                </c:pt>
                <c:pt idx="1140">
                  <c:v>9891.1117646325929</c:v>
                </c:pt>
                <c:pt idx="1141">
                  <c:v>9897.6894614321391</c:v>
                </c:pt>
                <c:pt idx="1142">
                  <c:v>9909.1877873078101</c:v>
                </c:pt>
                <c:pt idx="1143">
                  <c:v>9915.7146357330021</c:v>
                </c:pt>
                <c:pt idx="1144">
                  <c:v>9922.2197304672627</c:v>
                </c:pt>
                <c:pt idx="1145">
                  <c:v>9928.7103327673303</c:v>
                </c:pt>
                <c:pt idx="1146">
                  <c:v>9935.1546607020791</c:v>
                </c:pt>
                <c:pt idx="1147">
                  <c:v>9941.5970711151294</c:v>
                </c:pt>
                <c:pt idx="1148">
                  <c:v>9948.0295919106647</c:v>
                </c:pt>
                <c:pt idx="1149">
                  <c:v>9954.4330449484369</c:v>
                </c:pt>
                <c:pt idx="1150">
                  <c:v>9960.8364713012834</c:v>
                </c:pt>
                <c:pt idx="1151">
                  <c:v>9967.2399243326945</c:v>
                </c:pt>
                <c:pt idx="1152">
                  <c:v>9973.6189641024248</c:v>
                </c:pt>
                <c:pt idx="1153">
                  <c:v>9979.9715959522582</c:v>
                </c:pt>
                <c:pt idx="1154">
                  <c:v>9986.2952131960355</c:v>
                </c:pt>
                <c:pt idx="1155">
                  <c:v>9992.6068863756227</c:v>
                </c:pt>
                <c:pt idx="1156">
                  <c:v>9998.8915834484797</c:v>
                </c:pt>
                <c:pt idx="1157">
                  <c:v>10005.174229861335</c:v>
                </c:pt>
                <c:pt idx="1158">
                  <c:v>10011.437128924808</c:v>
                </c:pt>
                <c:pt idx="1159">
                  <c:v>10017.695378485954</c:v>
                </c:pt>
                <c:pt idx="1160">
                  <c:v>10023.946367978842</c:v>
                </c:pt>
                <c:pt idx="1161">
                  <c:v>10030.168317173833</c:v>
                </c:pt>
                <c:pt idx="1162">
                  <c:v>10036.361226725081</c:v>
                </c:pt>
                <c:pt idx="1163">
                  <c:v>10042.539616133532</c:v>
                </c:pt>
                <c:pt idx="1164">
                  <c:v>10048.703510406993</c:v>
                </c:pt>
                <c:pt idx="1165">
                  <c:v>10054.867379006188</c:v>
                </c:pt>
                <c:pt idx="1166">
                  <c:v>10061.016701830431</c:v>
                </c:pt>
                <c:pt idx="1167">
                  <c:v>10067.151555691127</c:v>
                </c:pt>
                <c:pt idx="1168">
                  <c:v>10073.250082953688</c:v>
                </c:pt>
                <c:pt idx="1169">
                  <c:v>10079.348610222305</c:v>
                </c:pt>
                <c:pt idx="1170">
                  <c:v>10085.418097186996</c:v>
                </c:pt>
                <c:pt idx="1171">
                  <c:v>10091.458568365688</c:v>
                </c:pt>
                <c:pt idx="1172">
                  <c:v>10097.498989212027</c:v>
                </c:pt>
                <c:pt idx="1173">
                  <c:v>10103.532175144075</c:v>
                </c:pt>
                <c:pt idx="1174">
                  <c:v>10109.558126113323</c:v>
                </c:pt>
                <c:pt idx="1175">
                  <c:v>10115.56953182197</c:v>
                </c:pt>
                <c:pt idx="1176">
                  <c:v>10121.551896578383</c:v>
                </c:pt>
                <c:pt idx="1177">
                  <c:v>10127.519741185848</c:v>
                </c:pt>
                <c:pt idx="1178">
                  <c:v>10133.473064978143</c:v>
                </c:pt>
                <c:pt idx="1179">
                  <c:v>10139.411893370108</c:v>
                </c:pt>
                <c:pt idx="1180">
                  <c:v>10145.324118402765</c:v>
                </c:pt>
                <c:pt idx="1181">
                  <c:v>10151.22416235687</c:v>
                </c:pt>
                <c:pt idx="1182">
                  <c:v>10157.114598097078</c:v>
                </c:pt>
                <c:pt idx="1183">
                  <c:v>10163.000127286283</c:v>
                </c:pt>
                <c:pt idx="1184">
                  <c:v>10168.880849673598</c:v>
                </c:pt>
                <c:pt idx="1185">
                  <c:v>10174.749545001772</c:v>
                </c:pt>
                <c:pt idx="1186">
                  <c:v>10180.598765217948</c:v>
                </c:pt>
                <c:pt idx="1187">
                  <c:v>10186.428667089784</c:v>
                </c:pt>
                <c:pt idx="1188">
                  <c:v>10192.251284628401</c:v>
                </c:pt>
                <c:pt idx="1189">
                  <c:v>10198.040060423376</c:v>
                </c:pt>
                <c:pt idx="1190">
                  <c:v>10203.79496140148</c:v>
                </c:pt>
                <c:pt idx="1191">
                  <c:v>10209.545001133483</c:v>
                </c:pt>
                <c:pt idx="1192">
                  <c:v>10215.280520710839</c:v>
                </c:pt>
                <c:pt idx="1193">
                  <c:v>10221.016040288196</c:v>
                </c:pt>
                <c:pt idx="1194">
                  <c:v>10226.744299136468</c:v>
                </c:pt>
                <c:pt idx="1195">
                  <c:v>10232.474968572778</c:v>
                </c:pt>
                <c:pt idx="1196">
                  <c:v>10238.203227421051</c:v>
                </c:pt>
                <c:pt idx="1197">
                  <c:v>10243.929099535422</c:v>
                </c:pt>
                <c:pt idx="1198">
                  <c:v>10249.642815090026</c:v>
                </c:pt>
                <c:pt idx="1199">
                  <c:v>10255.298472533248</c:v>
                </c:pt>
                <c:pt idx="1200">
                  <c:v>10260.946869896383</c:v>
                </c:pt>
                <c:pt idx="1201">
                  <c:v>10266.558966892757</c:v>
                </c:pt>
                <c:pt idx="1202">
                  <c:v>10272.171063883556</c:v>
                </c:pt>
                <c:pt idx="1203">
                  <c:v>10277.783160874355</c:v>
                </c:pt>
                <c:pt idx="1204">
                  <c:v>10283.380737061472</c:v>
                </c:pt>
                <c:pt idx="1205">
                  <c:v>10288.963816360205</c:v>
                </c:pt>
                <c:pt idx="1206">
                  <c:v>10294.554109176484</c:v>
                </c:pt>
                <c:pt idx="1207">
                  <c:v>10300.144448579938</c:v>
                </c:pt>
                <c:pt idx="1208">
                  <c:v>10305.727504612561</c:v>
                </c:pt>
                <c:pt idx="1209">
                  <c:v>10311.288757257487</c:v>
                </c:pt>
                <c:pt idx="1210">
                  <c:v>10316.828252843308</c:v>
                </c:pt>
                <c:pt idx="1211">
                  <c:v>10322.34596754542</c:v>
                </c:pt>
                <c:pt idx="1212">
                  <c:v>10327.841902035048</c:v>
                </c:pt>
                <c:pt idx="1213">
                  <c:v>10333.308818992489</c:v>
                </c:pt>
                <c:pt idx="1214">
                  <c:v>10338.768430352509</c:v>
                </c:pt>
                <c:pt idx="1215">
                  <c:v>10344.220827105937</c:v>
                </c:pt>
                <c:pt idx="1216">
                  <c:v>10349.658658008548</c:v>
                </c:pt>
                <c:pt idx="1217">
                  <c:v>10355.096511561365</c:v>
                </c:pt>
                <c:pt idx="1218">
                  <c:v>10360.527105369871</c:v>
                </c:pt>
                <c:pt idx="1219">
                  <c:v>10365.950461044102</c:v>
                </c:pt>
                <c:pt idx="1220">
                  <c:v>10371.373794123219</c:v>
                </c:pt>
                <c:pt idx="1221">
                  <c:v>10376.768064424958</c:v>
                </c:pt>
                <c:pt idx="1222">
                  <c:v>10382.140599030643</c:v>
                </c:pt>
                <c:pt idx="1223">
                  <c:v>10387.527609293513</c:v>
                </c:pt>
                <c:pt idx="1224">
                  <c:v>10392.885623364937</c:v>
                </c:pt>
                <c:pt idx="1225">
                  <c:v>10398.221812652613</c:v>
                </c:pt>
                <c:pt idx="1226">
                  <c:v>10403.53626576555</c:v>
                </c:pt>
                <c:pt idx="1227">
                  <c:v>10408.857957141718</c:v>
                </c:pt>
                <c:pt idx="1228">
                  <c:v>10414.157845547992</c:v>
                </c:pt>
                <c:pt idx="1229">
                  <c:v>10419.45780020223</c:v>
                </c:pt>
                <c:pt idx="1230">
                  <c:v>10424.750428559026</c:v>
                </c:pt>
                <c:pt idx="1231">
                  <c:v>10430.028558503131</c:v>
                </c:pt>
                <c:pt idx="1232">
                  <c:v>10435.306710426905</c:v>
                </c:pt>
                <c:pt idx="1233">
                  <c:v>10440.563037907556</c:v>
                </c:pt>
                <c:pt idx="1234">
                  <c:v>10445.804866818946</c:v>
                </c:pt>
                <c:pt idx="1235">
                  <c:v>10451.046695719921</c:v>
                </c:pt>
                <c:pt idx="1236">
                  <c:v>10456.283445569255</c:v>
                </c:pt>
                <c:pt idx="1237">
                  <c:v>10461.501341357307</c:v>
                </c:pt>
                <c:pt idx="1238">
                  <c:v>10466.70173206433</c:v>
                </c:pt>
                <c:pt idx="1239">
                  <c:v>10471.897855953077</c:v>
                </c:pt>
                <c:pt idx="1240">
                  <c:v>10477.08888562981</c:v>
                </c:pt>
                <c:pt idx="1241">
                  <c:v>10482.258113125805</c:v>
                </c:pt>
                <c:pt idx="1242">
                  <c:v>10487.412820813261</c:v>
                </c:pt>
                <c:pt idx="1243">
                  <c:v>10492.574787904636</c:v>
                </c:pt>
                <c:pt idx="1244">
                  <c:v>10497.722235177231</c:v>
                </c:pt>
                <c:pt idx="1245">
                  <c:v>10502.847901906453</c:v>
                </c:pt>
                <c:pt idx="1246">
                  <c:v>10507.961220993771</c:v>
                </c:pt>
                <c:pt idx="1247">
                  <c:v>10513.062959652156</c:v>
                </c:pt>
                <c:pt idx="1248">
                  <c:v>10518.159565499667</c:v>
                </c:pt>
                <c:pt idx="1249">
                  <c:v>10523.256213164925</c:v>
                </c:pt>
                <c:pt idx="1250">
                  <c:v>10528.345558307912</c:v>
                </c:pt>
                <c:pt idx="1251">
                  <c:v>10533.420425648899</c:v>
                </c:pt>
                <c:pt idx="1252">
                  <c:v>10538.480772790512</c:v>
                </c:pt>
                <c:pt idx="1253">
                  <c:v>10543.541077756621</c:v>
                </c:pt>
                <c:pt idx="1254">
                  <c:v>10548.579622921747</c:v>
                </c:pt>
                <c:pt idx="1255">
                  <c:v>10553.61818907885</c:v>
                </c:pt>
                <c:pt idx="1256">
                  <c:v>10558.642193173539</c:v>
                </c:pt>
                <c:pt idx="1257">
                  <c:v>10563.646542369741</c:v>
                </c:pt>
                <c:pt idx="1258">
                  <c:v>10568.639424419249</c:v>
                </c:pt>
                <c:pt idx="1259">
                  <c:v>10573.627169187996</c:v>
                </c:pt>
                <c:pt idx="1260">
                  <c:v>10578.607632771869</c:v>
                </c:pt>
                <c:pt idx="1261">
                  <c:v>10583.573555182209</c:v>
                </c:pt>
                <c:pt idx="1262">
                  <c:v>10588.532258866831</c:v>
                </c:pt>
                <c:pt idx="1263">
                  <c:v>10593.483681817735</c:v>
                </c:pt>
                <c:pt idx="1264">
                  <c:v>10598.427844373842</c:v>
                </c:pt>
                <c:pt idx="1265">
                  <c:v>10603.372027518881</c:v>
                </c:pt>
                <c:pt idx="1266">
                  <c:v>10608.301649047819</c:v>
                </c:pt>
                <c:pt idx="1267">
                  <c:v>10613.224051558338</c:v>
                </c:pt>
                <c:pt idx="1268">
                  <c:v>10618.146433551066</c:v>
                </c:pt>
                <c:pt idx="1269">
                  <c:v>10626.747902606454</c:v>
                </c:pt>
                <c:pt idx="1270">
                  <c:v>10631.655744337759</c:v>
                </c:pt>
                <c:pt idx="1271">
                  <c:v>10636.541825963004</c:v>
                </c:pt>
                <c:pt idx="1272">
                  <c:v>10641.420667505301</c:v>
                </c:pt>
                <c:pt idx="1273">
                  <c:v>10646.284968241986</c:v>
                </c:pt>
                <c:pt idx="1274">
                  <c:v>10651.136789742792</c:v>
                </c:pt>
                <c:pt idx="1275">
                  <c:v>10655.98452942712</c:v>
                </c:pt>
                <c:pt idx="1276">
                  <c:v>10660.827050270555</c:v>
                </c:pt>
                <c:pt idx="1277">
                  <c:v>10665.647810654556</c:v>
                </c:pt>
                <c:pt idx="1278">
                  <c:v>10670.456012989262</c:v>
                </c:pt>
                <c:pt idx="1279">
                  <c:v>10675.245735786626</c:v>
                </c:pt>
                <c:pt idx="1280">
                  <c:v>10680.032188454847</c:v>
                </c:pt>
                <c:pt idx="1281">
                  <c:v>10684.809347409155</c:v>
                </c:pt>
                <c:pt idx="1282">
                  <c:v>10689.57928606011</c:v>
                </c:pt>
                <c:pt idx="1283">
                  <c:v>10694.341925256116</c:v>
                </c:pt>
                <c:pt idx="1284">
                  <c:v>10699.104623979805</c:v>
                </c:pt>
                <c:pt idx="1285">
                  <c:v>10703.86728301364</c:v>
                </c:pt>
                <c:pt idx="1286">
                  <c:v>10708.629902362354</c:v>
                </c:pt>
                <c:pt idx="1287">
                  <c:v>10713.363540824594</c:v>
                </c:pt>
                <c:pt idx="1288">
                  <c:v>10718.118939783963</c:v>
                </c:pt>
                <c:pt idx="1289">
                  <c:v>10722.845298450156</c:v>
                </c:pt>
                <c:pt idx="1290">
                  <c:v>10727.547916029913</c:v>
                </c:pt>
                <c:pt idx="1291">
                  <c:v>10732.245233733236</c:v>
                </c:pt>
                <c:pt idx="1292">
                  <c:v>10736.937245519515</c:v>
                </c:pt>
                <c:pt idx="1293">
                  <c:v>10741.618091620749</c:v>
                </c:pt>
                <c:pt idx="1294">
                  <c:v>10746.295596683078</c:v>
                </c:pt>
                <c:pt idx="1295">
                  <c:v>10750.949373002912</c:v>
                </c:pt>
                <c:pt idx="1296">
                  <c:v>10755.601190906136</c:v>
                </c:pt>
                <c:pt idx="1297">
                  <c:v>10760.256886860267</c:v>
                </c:pt>
                <c:pt idx="1298">
                  <c:v>10764.910624397788</c:v>
                </c:pt>
                <c:pt idx="1299">
                  <c:v>10769.542601430905</c:v>
                </c:pt>
                <c:pt idx="1300">
                  <c:v>10774.174597766729</c:v>
                </c:pt>
                <c:pt idx="1301">
                  <c:v>10778.790130422443</c:v>
                </c:pt>
                <c:pt idx="1302">
                  <c:v>10783.394965173095</c:v>
                </c:pt>
                <c:pt idx="1303">
                  <c:v>10787.990641178136</c:v>
                </c:pt>
                <c:pt idx="1304">
                  <c:v>10792.584421502192</c:v>
                </c:pt>
                <c:pt idx="1305">
                  <c:v>10797.172837098045</c:v>
                </c:pt>
                <c:pt idx="1306">
                  <c:v>10801.753992623984</c:v>
                </c:pt>
                <c:pt idx="1307">
                  <c:v>10806.33516723629</c:v>
                </c:pt>
                <c:pt idx="1308">
                  <c:v>10810.910949049594</c:v>
                </c:pt>
                <c:pt idx="1309">
                  <c:v>10815.463082582701</c:v>
                </c:pt>
                <c:pt idx="1310">
                  <c:v>10820.000658417743</c:v>
                </c:pt>
                <c:pt idx="1311">
                  <c:v>10824.531011966839</c:v>
                </c:pt>
                <c:pt idx="1312">
                  <c:v>10829.061346641303</c:v>
                </c:pt>
                <c:pt idx="1313">
                  <c:v>10833.577142018041</c:v>
                </c:pt>
                <c:pt idx="1314">
                  <c:v>10838.076578989754</c:v>
                </c:pt>
                <c:pt idx="1315">
                  <c:v>10842.58701129916</c:v>
                </c:pt>
                <c:pt idx="1316">
                  <c:v>10847.073784536316</c:v>
                </c:pt>
                <c:pt idx="1317">
                  <c:v>10851.567836901493</c:v>
                </c:pt>
                <c:pt idx="1318">
                  <c:v>10856.054610134192</c:v>
                </c:pt>
                <c:pt idx="1319">
                  <c:v>10860.526862892246</c:v>
                </c:pt>
                <c:pt idx="1320">
                  <c:v>10864.999134282947</c:v>
                </c:pt>
                <c:pt idx="1321">
                  <c:v>10869.454990967351</c:v>
                </c:pt>
                <c:pt idx="1322">
                  <c:v>10873.907317490424</c:v>
                </c:pt>
                <c:pt idx="1323">
                  <c:v>10878.350548136497</c:v>
                </c:pt>
                <c:pt idx="1324">
                  <c:v>10882.786481371651</c:v>
                </c:pt>
                <c:pt idx="1325">
                  <c:v>10887.227842203602</c:v>
                </c:pt>
                <c:pt idx="1326">
                  <c:v>10891.658361307505</c:v>
                </c:pt>
                <c:pt idx="1327">
                  <c:v>10896.079811634998</c:v>
                </c:pt>
                <c:pt idx="1328">
                  <c:v>10900.492162989594</c:v>
                </c:pt>
                <c:pt idx="1329">
                  <c:v>10904.906316426648</c:v>
                </c:pt>
                <c:pt idx="1330">
                  <c:v>10909.315101408636</c:v>
                </c:pt>
                <c:pt idx="1331">
                  <c:v>10913.70564458537</c:v>
                </c:pt>
                <c:pt idx="1332">
                  <c:v>10918.092603222265</c:v>
                </c:pt>
                <c:pt idx="1333">
                  <c:v>10922.455972377493</c:v>
                </c:pt>
                <c:pt idx="1334">
                  <c:v>10926.810229802288</c:v>
                </c:pt>
                <c:pt idx="1335">
                  <c:v>10931.151800563808</c:v>
                </c:pt>
                <c:pt idx="1336">
                  <c:v>10935.495180265105</c:v>
                </c:pt>
                <c:pt idx="1337">
                  <c:v>10939.834942069596</c:v>
                </c:pt>
                <c:pt idx="1338">
                  <c:v>10944.162010375394</c:v>
                </c:pt>
                <c:pt idx="1339">
                  <c:v>10948.481818576471</c:v>
                </c:pt>
                <c:pt idx="1340">
                  <c:v>10952.794330403991</c:v>
                </c:pt>
                <c:pt idx="1341">
                  <c:v>10957.099600124242</c:v>
                </c:pt>
                <c:pt idx="1342">
                  <c:v>10961.397628015422</c:v>
                </c:pt>
                <c:pt idx="1343">
                  <c:v>10965.697428789834</c:v>
                </c:pt>
                <c:pt idx="1344">
                  <c:v>10969.979133538276</c:v>
                </c:pt>
                <c:pt idx="1345">
                  <c:v>10974.255345144698</c:v>
                </c:pt>
                <c:pt idx="1346">
                  <c:v>10978.540637244672</c:v>
                </c:pt>
                <c:pt idx="1347">
                  <c:v>10982.815067127653</c:v>
                </c:pt>
                <c:pt idx="1348">
                  <c:v>10987.091296550034</c:v>
                </c:pt>
                <c:pt idx="1349">
                  <c:v>10991.367543792623</c:v>
                </c:pt>
                <c:pt idx="1350">
                  <c:v>10995.643773219253</c:v>
                </c:pt>
                <c:pt idx="1351">
                  <c:v>10999.905482162547</c:v>
                </c:pt>
                <c:pt idx="1352">
                  <c:v>11004.167208865538</c:v>
                </c:pt>
                <c:pt idx="1353">
                  <c:v>11008.414397333963</c:v>
                </c:pt>
                <c:pt idx="1354">
                  <c:v>11012.648846857082</c:v>
                </c:pt>
                <c:pt idx="1355">
                  <c:v>11016.872459011012</c:v>
                </c:pt>
                <c:pt idx="1356">
                  <c:v>11021.097866921664</c:v>
                </c:pt>
                <c:pt idx="1357">
                  <c:v>11025.316015096381</c:v>
                </c:pt>
                <c:pt idx="1358">
                  <c:v>11029.541423007033</c:v>
                </c:pt>
                <c:pt idx="1359">
                  <c:v>11033.725012543226</c:v>
                </c:pt>
                <c:pt idx="1360">
                  <c:v>11037.899616994942</c:v>
                </c:pt>
                <c:pt idx="1361">
                  <c:v>11042.065207635427</c:v>
                </c:pt>
                <c:pt idx="1362">
                  <c:v>11046.21077133813</c:v>
                </c:pt>
                <c:pt idx="1363">
                  <c:v>11050.372571245713</c:v>
                </c:pt>
                <c:pt idx="1364">
                  <c:v>11054.518117681035</c:v>
                </c:pt>
                <c:pt idx="1365">
                  <c:v>11058.663646840741</c:v>
                </c:pt>
                <c:pt idx="1366">
                  <c:v>11062.800208949062</c:v>
                </c:pt>
                <c:pt idx="1367">
                  <c:v>11066.947499933383</c:v>
                </c:pt>
                <c:pt idx="1368">
                  <c:v>11071.093029088972</c:v>
                </c:pt>
                <c:pt idx="1369">
                  <c:v>11075.231315449821</c:v>
                </c:pt>
                <c:pt idx="1370">
                  <c:v>11079.36234140604</c:v>
                </c:pt>
                <c:pt idx="1371">
                  <c:v>11083.500627762778</c:v>
                </c:pt>
                <c:pt idx="1372">
                  <c:v>11087.617150720556</c:v>
                </c:pt>
                <c:pt idx="1373">
                  <c:v>11091.733656523738</c:v>
                </c:pt>
                <c:pt idx="1374">
                  <c:v>11095.850162331009</c:v>
                </c:pt>
                <c:pt idx="1375">
                  <c:v>11099.959407733653</c:v>
                </c:pt>
                <c:pt idx="1376">
                  <c:v>11104.054132653126</c:v>
                </c:pt>
                <c:pt idx="1377">
                  <c:v>11108.134337757871</c:v>
                </c:pt>
                <c:pt idx="1378">
                  <c:v>11112.214542858563</c:v>
                </c:pt>
                <c:pt idx="1379">
                  <c:v>11116.304458135526</c:v>
                </c:pt>
                <c:pt idx="1380">
                  <c:v>11120.385388762499</c:v>
                </c:pt>
                <c:pt idx="1381">
                  <c:v>11124.451073384103</c:v>
                </c:pt>
                <c:pt idx="1382">
                  <c:v>11128.494994308216</c:v>
                </c:pt>
                <c:pt idx="1383">
                  <c:v>11132.526040313187</c:v>
                </c:pt>
                <c:pt idx="1384">
                  <c:v>11136.546521823981</c:v>
                </c:pt>
                <c:pt idx="1385">
                  <c:v>11140.554091795962</c:v>
                </c:pt>
                <c:pt idx="1386">
                  <c:v>11144.568971967014</c:v>
                </c:pt>
                <c:pt idx="1387">
                  <c:v>11148.58550823435</c:v>
                </c:pt>
                <c:pt idx="1388">
                  <c:v>11152.585851529415</c:v>
                </c:pt>
                <c:pt idx="1389">
                  <c:v>11156.586211491023</c:v>
                </c:pt>
                <c:pt idx="1390">
                  <c:v>11160.593814856582</c:v>
                </c:pt>
                <c:pt idx="1391">
                  <c:v>11164.601384828562</c:v>
                </c:pt>
                <c:pt idx="1392">
                  <c:v>11168.609004894892</c:v>
                </c:pt>
                <c:pt idx="1393">
                  <c:v>11172.609348185984</c:v>
                </c:pt>
                <c:pt idx="1394">
                  <c:v>11176.600783964426</c:v>
                </c:pt>
                <c:pt idx="1395">
                  <c:v>11180.593866850897</c:v>
                </c:pt>
                <c:pt idx="1396">
                  <c:v>11187.556355212708</c:v>
                </c:pt>
                <c:pt idx="1397">
                  <c:v>11191.520380955855</c:v>
                </c:pt>
                <c:pt idx="1398">
                  <c:v>11195.498959942988</c:v>
                </c:pt>
                <c:pt idx="1399">
                  <c:v>11199.479163476748</c:v>
                </c:pt>
                <c:pt idx="1400">
                  <c:v>11203.428702041068</c:v>
                </c:pt>
                <c:pt idx="1401">
                  <c:v>11207.383852420726</c:v>
                </c:pt>
                <c:pt idx="1402">
                  <c:v>11211.320477539333</c:v>
                </c:pt>
                <c:pt idx="1403">
                  <c:v>11215.239325518569</c:v>
                </c:pt>
                <c:pt idx="1404">
                  <c:v>11219.16706707843</c:v>
                </c:pt>
                <c:pt idx="1405">
                  <c:v>11223.073028414867</c:v>
                </c:pt>
                <c:pt idx="1406">
                  <c:v>11226.986249821892</c:v>
                </c:pt>
                <c:pt idx="1407">
                  <c:v>11230.877690349074</c:v>
                </c:pt>
                <c:pt idx="1408">
                  <c:v>11234.76913087239</c:v>
                </c:pt>
                <c:pt idx="1409">
                  <c:v>11238.653311651393</c:v>
                </c:pt>
                <c:pt idx="1410">
                  <c:v>11242.531847381773</c:v>
                </c:pt>
                <c:pt idx="1411">
                  <c:v>11246.407168560187</c:v>
                </c:pt>
                <c:pt idx="1412">
                  <c:v>11250.278425061353</c:v>
                </c:pt>
                <c:pt idx="1413">
                  <c:v>11254.153746243617</c:v>
                </c:pt>
                <c:pt idx="1414">
                  <c:v>11258.023390421451</c:v>
                </c:pt>
                <c:pt idx="1415">
                  <c:v>11261.885806412412</c:v>
                </c:pt>
                <c:pt idx="1416">
                  <c:v>11265.740962298652</c:v>
                </c:pt>
                <c:pt idx="1417">
                  <c:v>11269.588826343828</c:v>
                </c:pt>
                <c:pt idx="1418">
                  <c:v>11273.436706424163</c:v>
                </c:pt>
                <c:pt idx="1419">
                  <c:v>11277.284570469339</c:v>
                </c:pt>
                <c:pt idx="1420">
                  <c:v>11281.126806703576</c:v>
                </c:pt>
                <c:pt idx="1421">
                  <c:v>11284.967474712708</c:v>
                </c:pt>
                <c:pt idx="1422">
                  <c:v>11288.806446484197</c:v>
                </c:pt>
                <c:pt idx="1423">
                  <c:v>11292.634156455246</c:v>
                </c:pt>
                <c:pt idx="1424">
                  <c:v>11296.444131825698</c:v>
                </c:pt>
                <c:pt idx="1425">
                  <c:v>11300.262971274187</c:v>
                </c:pt>
                <c:pt idx="1426">
                  <c:v>11304.074566532096</c:v>
                </c:pt>
                <c:pt idx="1427">
                  <c:v>11307.886145909904</c:v>
                </c:pt>
                <c:pt idx="1428">
                  <c:v>11311.697725283928</c:v>
                </c:pt>
                <c:pt idx="1429">
                  <c:v>11315.496382075642</c:v>
                </c:pt>
                <c:pt idx="1430">
                  <c:v>11319.27007234982</c:v>
                </c:pt>
                <c:pt idx="1431">
                  <c:v>11323.039660927918</c:v>
                </c:pt>
                <c:pt idx="1432">
                  <c:v>11326.798852498201</c:v>
                </c:pt>
                <c:pt idx="1433">
                  <c:v>11330.545090545435</c:v>
                </c:pt>
                <c:pt idx="1434">
                  <c:v>11334.298588663412</c:v>
                </c:pt>
                <c:pt idx="1435">
                  <c:v>11338.044826710646</c:v>
                </c:pt>
                <c:pt idx="1436">
                  <c:v>11341.791064757879</c:v>
                </c:pt>
                <c:pt idx="1437">
                  <c:v>11345.530058304545</c:v>
                </c:pt>
                <c:pt idx="1438">
                  <c:v>11349.261776202828</c:v>
                </c:pt>
                <c:pt idx="1439">
                  <c:v>11352.98621850211</c:v>
                </c:pt>
                <c:pt idx="1440">
                  <c:v>11356.710691846745</c:v>
                </c:pt>
                <c:pt idx="1441">
                  <c:v>11360.435149666855</c:v>
                </c:pt>
                <c:pt idx="1442">
                  <c:v>11364.153911705413</c:v>
                </c:pt>
                <c:pt idx="1443">
                  <c:v>11367.869544831818</c:v>
                </c:pt>
                <c:pt idx="1444">
                  <c:v>11371.586742581152</c:v>
                </c:pt>
                <c:pt idx="1445">
                  <c:v>11375.303940326794</c:v>
                </c:pt>
                <c:pt idx="1446">
                  <c:v>11379.013878001655</c:v>
                </c:pt>
                <c:pt idx="1447">
                  <c:v>11382.716539838149</c:v>
                </c:pt>
                <c:pt idx="1448">
                  <c:v>11386.411988160004</c:v>
                </c:pt>
                <c:pt idx="1449">
                  <c:v>11390.114665430236</c:v>
                </c:pt>
                <c:pt idx="1450">
                  <c:v>11393.818870022669</c:v>
                </c:pt>
                <c:pt idx="1451">
                  <c:v>11397.498248727774</c:v>
                </c:pt>
                <c:pt idx="1452">
                  <c:v>11401.187942544047</c:v>
                </c:pt>
                <c:pt idx="1453">
                  <c:v>11404.867305913513</c:v>
                </c:pt>
                <c:pt idx="1454">
                  <c:v>11408.526422406745</c:v>
                </c:pt>
                <c:pt idx="1455">
                  <c:v>11412.229099676977</c:v>
                </c:pt>
                <c:pt idx="1456">
                  <c:v>11415.873695687487</c:v>
                </c:pt>
                <c:pt idx="1457">
                  <c:v>11419.525566990738</c:v>
                </c:pt>
                <c:pt idx="1458">
                  <c:v>11423.170163335022</c:v>
                </c:pt>
                <c:pt idx="1459">
                  <c:v>11426.816277894119</c:v>
                </c:pt>
                <c:pt idx="1460">
                  <c:v>11430.452098310152</c:v>
                </c:pt>
                <c:pt idx="1461">
                  <c:v>11434.089434246194</c:v>
                </c:pt>
                <c:pt idx="1462">
                  <c:v>11437.712250036901</c:v>
                </c:pt>
                <c:pt idx="1463">
                  <c:v>11441.329312198268</c:v>
                </c:pt>
                <c:pt idx="1464">
                  <c:v>11444.943361462181</c:v>
                </c:pt>
                <c:pt idx="1465">
                  <c:v>11448.551656773785</c:v>
                </c:pt>
                <c:pt idx="1466">
                  <c:v>11452.159952085389</c:v>
                </c:pt>
                <c:pt idx="1467">
                  <c:v>11455.762517730582</c:v>
                </c:pt>
                <c:pt idx="1468">
                  <c:v>11459.356262940764</c:v>
                </c:pt>
                <c:pt idx="1469">
                  <c:v>11462.948540729725</c:v>
                </c:pt>
                <c:pt idx="1470">
                  <c:v>11466.535055814344</c:v>
                </c:pt>
                <c:pt idx="1471">
                  <c:v>11470.11583197971</c:v>
                </c:pt>
                <c:pt idx="1472">
                  <c:v>11473.695072077689</c:v>
                </c:pt>
                <c:pt idx="1473">
                  <c:v>11477.258321335057</c:v>
                </c:pt>
                <c:pt idx="1474">
                  <c:v>11480.82305586612</c:v>
                </c:pt>
                <c:pt idx="1475">
                  <c:v>11484.380529992563</c:v>
                </c:pt>
                <c:pt idx="1476">
                  <c:v>11487.945264530708</c:v>
                </c:pt>
                <c:pt idx="1477">
                  <c:v>11491.511499187141</c:v>
                </c:pt>
                <c:pt idx="1478">
                  <c:v>11495.067476243565</c:v>
                </c:pt>
                <c:pt idx="1479">
                  <c:v>11498.624965194966</c:v>
                </c:pt>
                <c:pt idx="1480">
                  <c:v>11502.182424503517</c:v>
                </c:pt>
                <c:pt idx="1481">
                  <c:v>11505.732653346669</c:v>
                </c:pt>
                <c:pt idx="1482">
                  <c:v>11509.284346625798</c:v>
                </c:pt>
                <c:pt idx="1483">
                  <c:v>11512.833081454146</c:v>
                </c:pt>
                <c:pt idx="1484">
                  <c:v>11516.376035435173</c:v>
                </c:pt>
                <c:pt idx="1485">
                  <c:v>11519.918989412679</c:v>
                </c:pt>
                <c:pt idx="1486">
                  <c:v>11523.447423241252</c:v>
                </c:pt>
                <c:pt idx="1487">
                  <c:v>11526.975871777271</c:v>
                </c:pt>
                <c:pt idx="1488">
                  <c:v>11530.497045201224</c:v>
                </c:pt>
                <c:pt idx="1489">
                  <c:v>11533.996423822331</c:v>
                </c:pt>
                <c:pt idx="1490">
                  <c:v>11537.495817026358</c:v>
                </c:pt>
                <c:pt idx="1491">
                  <c:v>11540.987964374952</c:v>
                </c:pt>
                <c:pt idx="1492">
                  <c:v>11544.487357575503</c:v>
                </c:pt>
                <c:pt idx="1493">
                  <c:v>11547.979504924097</c:v>
                </c:pt>
                <c:pt idx="1494">
                  <c:v>11551.464363456764</c:v>
                </c:pt>
                <c:pt idx="1495">
                  <c:v>11554.950703029595</c:v>
                </c:pt>
                <c:pt idx="1496">
                  <c:v>11558.426866706344</c:v>
                </c:pt>
                <c:pt idx="1497">
                  <c:v>11561.904464861185</c:v>
                </c:pt>
                <c:pt idx="1498">
                  <c:v>11565.374831899062</c:v>
                </c:pt>
                <c:pt idx="1499">
                  <c:v>11568.830663992503</c:v>
                </c:pt>
                <c:pt idx="1500">
                  <c:v>11572.279236011476</c:v>
                </c:pt>
                <c:pt idx="1501">
                  <c:v>11575.73506810835</c:v>
                </c:pt>
                <c:pt idx="1502">
                  <c:v>11579.190885807266</c:v>
                </c:pt>
                <c:pt idx="1503">
                  <c:v>11582.646746696619</c:v>
                </c:pt>
                <c:pt idx="1504">
                  <c:v>11586.096755596147</c:v>
                </c:pt>
                <c:pt idx="1505">
                  <c:v>11589.536619024439</c:v>
                </c:pt>
                <c:pt idx="1506">
                  <c:v>11592.977944976252</c:v>
                </c:pt>
                <c:pt idx="1507">
                  <c:v>11596.411996519548</c:v>
                </c:pt>
                <c:pt idx="1508">
                  <c:v>11599.846048059433</c:v>
                </c:pt>
                <c:pt idx="1509">
                  <c:v>11603.265593700498</c:v>
                </c:pt>
                <c:pt idx="1510">
                  <c:v>11606.692370888952</c:v>
                </c:pt>
                <c:pt idx="1511">
                  <c:v>11610.111887703033</c:v>
                </c:pt>
                <c:pt idx="1512">
                  <c:v>11613.524173239377</c:v>
                </c:pt>
                <c:pt idx="1513">
                  <c:v>11616.9291699684</c:v>
                </c:pt>
                <c:pt idx="1514">
                  <c:v>11620.334209252705</c:v>
                </c:pt>
                <c:pt idx="1515">
                  <c:v>11623.739205981728</c:v>
                </c:pt>
                <c:pt idx="1516">
                  <c:v>11627.1369568225</c:v>
                </c:pt>
                <c:pt idx="1517">
                  <c:v>11630.541981920584</c:v>
                </c:pt>
                <c:pt idx="1518">
                  <c:v>11633.939718602005</c:v>
                </c:pt>
                <c:pt idx="1519">
                  <c:v>11637.324372711117</c:v>
                </c:pt>
                <c:pt idx="1520">
                  <c:v>11640.70619342082</c:v>
                </c:pt>
                <c:pt idx="1521">
                  <c:v>11644.082163704659</c:v>
                </c:pt>
                <c:pt idx="1522">
                  <c:v>11647.450887622206</c:v>
                </c:pt>
                <c:pt idx="1523">
                  <c:v>11653.358825074196</c:v>
                </c:pt>
                <c:pt idx="1524">
                  <c:v>11656.727548988398</c:v>
                </c:pt>
                <c:pt idx="1525">
                  <c:v>11660.096258870964</c:v>
                </c:pt>
                <c:pt idx="1526">
                  <c:v>11663.464968753531</c:v>
                </c:pt>
                <c:pt idx="1527">
                  <c:v>11666.826404883701</c:v>
                </c:pt>
                <c:pt idx="1528">
                  <c:v>11670.180594613987</c:v>
                </c:pt>
                <c:pt idx="1529">
                  <c:v>11673.513003790717</c:v>
                </c:pt>
                <c:pt idx="1530">
                  <c:v>11676.852686962538</c:v>
                </c:pt>
                <c:pt idx="1531">
                  <c:v>11680.1778360648</c:v>
                </c:pt>
                <c:pt idx="1532">
                  <c:v>11683.502971313568</c:v>
                </c:pt>
                <c:pt idx="1533">
                  <c:v>11686.82812041583</c:v>
                </c:pt>
                <c:pt idx="1534">
                  <c:v>11690.160529595871</c:v>
                </c:pt>
                <c:pt idx="1535">
                  <c:v>11693.492952659653</c:v>
                </c:pt>
                <c:pt idx="1536">
                  <c:v>11696.810855513993</c:v>
                </c:pt>
                <c:pt idx="1537">
                  <c:v>11700.135990759458</c:v>
                </c:pt>
                <c:pt idx="1538">
                  <c:v>11703.453879793846</c:v>
                </c:pt>
                <c:pt idx="1539">
                  <c:v>11706.764522540174</c:v>
                </c:pt>
                <c:pt idx="1540">
                  <c:v>11710.075137700502</c:v>
                </c:pt>
                <c:pt idx="1541">
                  <c:v>11713.378520018523</c:v>
                </c:pt>
                <c:pt idx="1542">
                  <c:v>11716.681874804479</c:v>
                </c:pt>
                <c:pt idx="1543">
                  <c:v>11719.977997011223</c:v>
                </c:pt>
                <c:pt idx="1544">
                  <c:v>11723.274105488737</c:v>
                </c:pt>
                <c:pt idx="1545">
                  <c:v>11726.562940186253</c:v>
                </c:pt>
                <c:pt idx="1546">
                  <c:v>11729.851815663649</c:v>
                </c:pt>
                <c:pt idx="1547">
                  <c:v>11733.140650031013</c:v>
                </c:pt>
                <c:pt idx="1548">
                  <c:v>11736.422238356319</c:v>
                </c:pt>
                <c:pt idx="1549">
                  <c:v>11739.703840360153</c:v>
                </c:pt>
                <c:pt idx="1550">
                  <c:v>11742.970908536525</c:v>
                </c:pt>
                <c:pt idx="1551">
                  <c:v>11746.252496861831</c:v>
                </c:pt>
                <c:pt idx="1552">
                  <c:v>11749.519565044693</c:v>
                </c:pt>
                <c:pt idx="1553">
                  <c:v>11752.793892965377</c:v>
                </c:pt>
                <c:pt idx="1554">
                  <c:v>11756.053700737128</c:v>
                </c:pt>
                <c:pt idx="1555">
                  <c:v>11759.298974839174</c:v>
                </c:pt>
                <c:pt idx="1556">
                  <c:v>11762.537002060586</c:v>
                </c:pt>
                <c:pt idx="1557">
                  <c:v>11765.782316728166</c:v>
                </c:pt>
                <c:pt idx="1558">
                  <c:v>11769.013070741772</c:v>
                </c:pt>
                <c:pt idx="1559">
                  <c:v>11772.243838218863</c:v>
                </c:pt>
                <c:pt idx="1560">
                  <c:v>11775.474618826074</c:v>
                </c:pt>
                <c:pt idx="1561">
                  <c:v>11778.698112465308</c:v>
                </c:pt>
                <c:pt idx="1562">
                  <c:v>11781.92298949971</c:v>
                </c:pt>
                <c:pt idx="1563">
                  <c:v>11785.137883021005</c:v>
                </c:pt>
                <c:pt idx="1564">
                  <c:v>11788.346869611178</c:v>
                </c:pt>
                <c:pt idx="1565">
                  <c:v>11791.548596457036</c:v>
                </c:pt>
                <c:pt idx="1566">
                  <c:v>11794.758946841261</c:v>
                </c:pt>
                <c:pt idx="1567">
                  <c:v>11797.966569643759</c:v>
                </c:pt>
                <c:pt idx="1568">
                  <c:v>11801.168296489617</c:v>
                </c:pt>
                <c:pt idx="1569">
                  <c:v>11804.362776243064</c:v>
                </c:pt>
                <c:pt idx="1570">
                  <c:v>11807.558573686163</c:v>
                </c:pt>
                <c:pt idx="1571">
                  <c:v>11810.753026818367</c:v>
                </c:pt>
                <c:pt idx="1572">
                  <c:v>11813.947506571814</c:v>
                </c:pt>
                <c:pt idx="1573">
                  <c:v>11817.141986325261</c:v>
                </c:pt>
                <c:pt idx="1574">
                  <c:v>11820.335108458779</c:v>
                </c:pt>
                <c:pt idx="1575">
                  <c:v>11823.530919207738</c:v>
                </c:pt>
                <c:pt idx="1576">
                  <c:v>11826.725385655323</c:v>
                </c:pt>
                <c:pt idx="1577">
                  <c:v>11829.912578740141</c:v>
                </c:pt>
                <c:pt idx="1578">
                  <c:v>11833.091200086848</c:v>
                </c:pt>
                <c:pt idx="1579">
                  <c:v>11836.265207898185</c:v>
                </c:pt>
                <c:pt idx="1580">
                  <c:v>11839.430660093776</c:v>
                </c:pt>
                <c:pt idx="1581">
                  <c:v>11842.603332763169</c:v>
                </c:pt>
                <c:pt idx="1582">
                  <c:v>11845.776005432561</c:v>
                </c:pt>
                <c:pt idx="1583">
                  <c:v>11848.940125535133</c:v>
                </c:pt>
                <c:pt idx="1584">
                  <c:v>11852.10555134835</c:v>
                </c:pt>
                <c:pt idx="1585">
                  <c:v>11855.270990355899</c:v>
                </c:pt>
                <c:pt idx="1586">
                  <c:v>11858.430471638079</c:v>
                </c:pt>
                <c:pt idx="1587">
                  <c:v>11861.58136384779</c:v>
                </c:pt>
                <c:pt idx="1588">
                  <c:v>11864.73099571907</c:v>
                </c:pt>
                <c:pt idx="1589">
                  <c:v>11867.890424370073</c:v>
                </c:pt>
                <c:pt idx="1590">
                  <c:v>11871.032786000678</c:v>
                </c:pt>
                <c:pt idx="1591">
                  <c:v>11874.183691337936</c:v>
                </c:pt>
                <c:pt idx="1592">
                  <c:v>11877.320089593297</c:v>
                </c:pt>
                <c:pt idx="1593">
                  <c:v>11880.465031579313</c:v>
                </c:pt>
                <c:pt idx="1594">
                  <c:v>11883.592852916316</c:v>
                </c:pt>
                <c:pt idx="1595">
                  <c:v>11886.73054490643</c:v>
                </c:pt>
                <c:pt idx="1596">
                  <c:v>11889.858379280236</c:v>
                </c:pt>
                <c:pt idx="1597">
                  <c:v>11892.988795127883</c:v>
                </c:pt>
                <c:pt idx="1598">
                  <c:v>11896.117920241719</c:v>
                </c:pt>
                <c:pt idx="1599">
                  <c:v>11899.231240129102</c:v>
                </c:pt>
                <c:pt idx="1600">
                  <c:v>11902.347129508089</c:v>
                </c:pt>
                <c:pt idx="1601">
                  <c:v>11905.46044939238</c:v>
                </c:pt>
                <c:pt idx="1602">
                  <c:v>11908.553273473535</c:v>
                </c:pt>
                <c:pt idx="1603">
                  <c:v>11911.647386203314</c:v>
                </c:pt>
                <c:pt idx="1604">
                  <c:v>11914.731664583273</c:v>
                </c:pt>
                <c:pt idx="1605">
                  <c:v>11917.8027081078</c:v>
                </c:pt>
                <c:pt idx="1606">
                  <c:v>11920.873751632327</c:v>
                </c:pt>
                <c:pt idx="1607">
                  <c:v>11923.937547853049</c:v>
                </c:pt>
                <c:pt idx="1608">
                  <c:v>11927.002607851737</c:v>
                </c:pt>
                <c:pt idx="1609">
                  <c:v>11930.072384600546</c:v>
                </c:pt>
                <c:pt idx="1610">
                  <c:v>11933.137444602276</c:v>
                </c:pt>
                <c:pt idx="1611">
                  <c:v>11936.201202523191</c:v>
                </c:pt>
                <c:pt idx="1612">
                  <c:v>11939.265011508485</c:v>
                </c:pt>
                <c:pt idx="1613">
                  <c:v>11942.321547288249</c:v>
                </c:pt>
                <c:pt idx="1614">
                  <c:v>11945.370797885298</c:v>
                </c:pt>
                <c:pt idx="1615">
                  <c:v>11948.418790687729</c:v>
                </c:pt>
                <c:pt idx="1616">
                  <c:v>11951.468041284777</c:v>
                </c:pt>
                <c:pt idx="1617">
                  <c:v>11954.518600498814</c:v>
                </c:pt>
                <c:pt idx="1618">
                  <c:v>11957.567851095862</c:v>
                </c:pt>
                <c:pt idx="1619">
                  <c:v>11960.617114400018</c:v>
                </c:pt>
                <c:pt idx="1620">
                  <c:v>11963.666377704174</c:v>
                </c:pt>
                <c:pt idx="1621">
                  <c:v>11966.714383210683</c:v>
                </c:pt>
                <c:pt idx="1622">
                  <c:v>11969.750378168057</c:v>
                </c:pt>
                <c:pt idx="1623">
                  <c:v>11972.785133969861</c:v>
                </c:pt>
                <c:pt idx="1624">
                  <c:v>11975.827136866366</c:v>
                </c:pt>
                <c:pt idx="1625">
                  <c:v>11978.869127089043</c:v>
                </c:pt>
                <c:pt idx="1626">
                  <c:v>11981.903895534431</c:v>
                </c:pt>
                <c:pt idx="1627">
                  <c:v>11984.938626040026</c:v>
                </c:pt>
                <c:pt idx="1628">
                  <c:v>11987.973369195233</c:v>
                </c:pt>
                <c:pt idx="1629">
                  <c:v>11991.015372091739</c:v>
                </c:pt>
                <c:pt idx="1630">
                  <c:v>11994.050115246946</c:v>
                </c:pt>
                <c:pt idx="1631">
                  <c:v>11997.084871045736</c:v>
                </c:pt>
                <c:pt idx="1632">
                  <c:v>12000.105081465905</c:v>
                </c:pt>
                <c:pt idx="1633">
                  <c:v>12003.132564213476</c:v>
                </c:pt>
                <c:pt idx="1634">
                  <c:v>12006.152799805823</c:v>
                </c:pt>
                <c:pt idx="1635">
                  <c:v>12009.173035392168</c:v>
                </c:pt>
                <c:pt idx="1636">
                  <c:v>12012.193258395426</c:v>
                </c:pt>
                <c:pt idx="1637">
                  <c:v>12015.213493987772</c:v>
                </c:pt>
                <c:pt idx="1638">
                  <c:v>12018.226431477737</c:v>
                </c:pt>
                <c:pt idx="1639">
                  <c:v>12021.232134004893</c:v>
                </c:pt>
                <c:pt idx="1640">
                  <c:v>12024.223316380128</c:v>
                </c:pt>
                <c:pt idx="1641">
                  <c:v>12027.213252456526</c:v>
                </c:pt>
                <c:pt idx="1642">
                  <c:v>12030.212956728332</c:v>
                </c:pt>
                <c:pt idx="1643">
                  <c:v>12033.204126641471</c:v>
                </c:pt>
                <c:pt idx="1644">
                  <c:v>12036.180788537618</c:v>
                </c:pt>
                <c:pt idx="1645">
                  <c:v>12039.15746284128</c:v>
                </c:pt>
                <c:pt idx="1646">
                  <c:v>12042.126864993113</c:v>
                </c:pt>
                <c:pt idx="1647">
                  <c:v>12045.096254773593</c:v>
                </c:pt>
                <c:pt idx="1648">
                  <c:v>12048.057174663072</c:v>
                </c:pt>
                <c:pt idx="1649">
                  <c:v>12051.019316413227</c:v>
                </c:pt>
                <c:pt idx="1650">
                  <c:v>12056.19159359579</c:v>
                </c:pt>
                <c:pt idx="1651">
                  <c:v>12059.153735345944</c:v>
                </c:pt>
                <c:pt idx="1652">
                  <c:v>12062.101368897607</c:v>
                </c:pt>
                <c:pt idx="1653">
                  <c:v>12065.048965601585</c:v>
                </c:pt>
                <c:pt idx="1654">
                  <c:v>12067.989326798164</c:v>
                </c:pt>
                <c:pt idx="1655">
                  <c:v>12070.922452360497</c:v>
                </c:pt>
                <c:pt idx="1656">
                  <c:v>12073.862801303792</c:v>
                </c:pt>
                <c:pt idx="1657">
                  <c:v>12076.795914646011</c:v>
                </c:pt>
                <c:pt idx="1658">
                  <c:v>12079.729003545086</c:v>
                </c:pt>
                <c:pt idx="1659">
                  <c:v>12082.669364741665</c:v>
                </c:pt>
                <c:pt idx="1660">
                  <c:v>12085.595217979162</c:v>
                </c:pt>
                <c:pt idx="1661">
                  <c:v>12088.521046831112</c:v>
                </c:pt>
                <c:pt idx="1662">
                  <c:v>12091.446900071514</c:v>
                </c:pt>
                <c:pt idx="1663">
                  <c:v>12094.365468882152</c:v>
                </c:pt>
                <c:pt idx="1664">
                  <c:v>12097.275588556242</c:v>
                </c:pt>
                <c:pt idx="1665">
                  <c:v>12100.188110016315</c:v>
                </c:pt>
                <c:pt idx="1666">
                  <c:v>12103.099442714212</c:v>
                </c:pt>
                <c:pt idx="1667">
                  <c:v>12106.002293536552</c:v>
                </c:pt>
                <c:pt idx="1668">
                  <c:v>12108.91483958855</c:v>
                </c:pt>
                <c:pt idx="1669">
                  <c:v>12111.811627936375</c:v>
                </c:pt>
                <c:pt idx="1670">
                  <c:v>12114.714478758715</c:v>
                </c:pt>
                <c:pt idx="1671">
                  <c:v>12117.611279178293</c:v>
                </c:pt>
                <c:pt idx="1672">
                  <c:v>12120.509286568871</c:v>
                </c:pt>
                <c:pt idx="1673">
                  <c:v>12123.404892083447</c:v>
                </c:pt>
                <c:pt idx="1674">
                  <c:v>12126.295636377463</c:v>
                </c:pt>
                <c:pt idx="1675">
                  <c:v>12129.183972773653</c:v>
                </c:pt>
                <c:pt idx="1676">
                  <c:v>12132.073513115887</c:v>
                </c:pt>
                <c:pt idx="1677">
                  <c:v>12134.963053458121</c:v>
                </c:pt>
                <c:pt idx="1678">
                  <c:v>12137.852605844724</c:v>
                </c:pt>
                <c:pt idx="1679">
                  <c:v>12140.734873771094</c:v>
                </c:pt>
                <c:pt idx="1680">
                  <c:v>12143.61715371157</c:v>
                </c:pt>
                <c:pt idx="1681">
                  <c:v>12146.50670609243</c:v>
                </c:pt>
                <c:pt idx="1682">
                  <c:v>12149.388974024527</c:v>
                </c:pt>
                <c:pt idx="1683">
                  <c:v>12152.271277981761</c:v>
                </c:pt>
                <c:pt idx="1684">
                  <c:v>12155.146285866775</c:v>
                </c:pt>
                <c:pt idx="1685">
                  <c:v>12158.021305729921</c:v>
                </c:pt>
                <c:pt idx="1686">
                  <c:v>12160.896325598778</c:v>
                </c:pt>
                <c:pt idx="1687">
                  <c:v>12163.771333480936</c:v>
                </c:pt>
                <c:pt idx="1688">
                  <c:v>12166.64031204496</c:v>
                </c:pt>
                <c:pt idx="1689">
                  <c:v>12169.499619583081</c:v>
                </c:pt>
                <c:pt idx="1690">
                  <c:v>12172.360107046661</c:v>
                </c:pt>
                <c:pt idx="1691">
                  <c:v>12175.213358246474</c:v>
                </c:pt>
                <c:pt idx="1692">
                  <c:v>12178.073845712895</c:v>
                </c:pt>
                <c:pt idx="1693">
                  <c:v>12180.927096912708</c:v>
                </c:pt>
                <c:pt idx="1694">
                  <c:v>12183.780336225132</c:v>
                </c:pt>
                <c:pt idx="1695">
                  <c:v>12186.633563647334</c:v>
                </c:pt>
                <c:pt idx="1696">
                  <c:v>12189.472294634883</c:v>
                </c:pt>
                <c:pt idx="1697">
                  <c:v>12192.31827387566</c:v>
                </c:pt>
                <c:pt idx="1698">
                  <c:v>12195.171501295028</c:v>
                </c:pt>
                <c:pt idx="1699">
                  <c:v>12198.017504247258</c:v>
                </c:pt>
                <c:pt idx="1700">
                  <c:v>12200.863471628069</c:v>
                </c:pt>
                <c:pt idx="1701">
                  <c:v>12203.709462723158</c:v>
                </c:pt>
                <c:pt idx="1702">
                  <c:v>12206.540921479193</c:v>
                </c:pt>
                <c:pt idx="1703">
                  <c:v>12209.365120160761</c:v>
                </c:pt>
                <c:pt idx="1704">
                  <c:v>12212.196578919609</c:v>
                </c:pt>
                <c:pt idx="1705">
                  <c:v>12215.028037678458</c:v>
                </c:pt>
                <c:pt idx="1706">
                  <c:v>12217.844976285558</c:v>
                </c:pt>
                <c:pt idx="1707">
                  <c:v>12220.676435044406</c:v>
                </c:pt>
                <c:pt idx="1708">
                  <c:v>12223.486113249677</c:v>
                </c:pt>
                <c:pt idx="1709">
                  <c:v>12226.303051856778</c:v>
                </c:pt>
                <c:pt idx="1710">
                  <c:v>12229.105481990598</c:v>
                </c:pt>
                <c:pt idx="1711">
                  <c:v>12231.900640049696</c:v>
                </c:pt>
                <c:pt idx="1712">
                  <c:v>12234.710318252177</c:v>
                </c:pt>
                <c:pt idx="1713">
                  <c:v>12237.505476305721</c:v>
                </c:pt>
                <c:pt idx="1714">
                  <c:v>12240.300634359266</c:v>
                </c:pt>
                <c:pt idx="1715">
                  <c:v>12243.095792415588</c:v>
                </c:pt>
                <c:pt idx="1716">
                  <c:v>12245.89095047191</c:v>
                </c:pt>
                <c:pt idx="1717">
                  <c:v>12248.686108525455</c:v>
                </c:pt>
                <c:pt idx="1718">
                  <c:v>12251.481278227182</c:v>
                </c:pt>
                <c:pt idx="1719">
                  <c:v>12254.276424638099</c:v>
                </c:pt>
                <c:pt idx="1720">
                  <c:v>12257.05706254271</c:v>
                </c:pt>
                <c:pt idx="1721">
                  <c:v>12259.84498408226</c:v>
                </c:pt>
                <c:pt idx="1722">
                  <c:v>12262.618350363251</c:v>
                </c:pt>
                <c:pt idx="1723">
                  <c:v>12265.398999852772</c:v>
                </c:pt>
                <c:pt idx="1724">
                  <c:v>12268.179626172472</c:v>
                </c:pt>
                <c:pt idx="1725">
                  <c:v>12270.945743928149</c:v>
                </c:pt>
                <c:pt idx="1726">
                  <c:v>12273.711873213735</c:v>
                </c:pt>
                <c:pt idx="1727">
                  <c:v>12276.470719565852</c:v>
                </c:pt>
                <c:pt idx="1728">
                  <c:v>12279.236848680866</c:v>
                </c:pt>
                <c:pt idx="1729">
                  <c:v>12281.981186215868</c:v>
                </c:pt>
                <c:pt idx="1730">
                  <c:v>12284.732772361423</c:v>
                </c:pt>
                <c:pt idx="1731">
                  <c:v>12287.491630042632</c:v>
                </c:pt>
                <c:pt idx="1732">
                  <c:v>12290.235979008579</c:v>
                </c:pt>
                <c:pt idx="1733">
                  <c:v>12292.980339413652</c:v>
                </c:pt>
                <c:pt idx="1734">
                  <c:v>12295.717405302959</c:v>
                </c:pt>
                <c:pt idx="1735">
                  <c:v>12298.468991445781</c:v>
                </c:pt>
                <c:pt idx="1736">
                  <c:v>12301.213340417182</c:v>
                </c:pt>
                <c:pt idx="1737">
                  <c:v>12303.957666513057</c:v>
                </c:pt>
                <c:pt idx="1738">
                  <c:v>12306.687483568956</c:v>
                </c:pt>
                <c:pt idx="1739">
                  <c:v>12309.410052055682</c:v>
                </c:pt>
                <c:pt idx="1740">
                  <c:v>12312.132597859254</c:v>
                </c:pt>
                <c:pt idx="1741">
                  <c:v>12314.847906078885</c:v>
                </c:pt>
                <c:pt idx="1742">
                  <c:v>12317.564323022216</c:v>
                </c:pt>
                <c:pt idx="1743">
                  <c:v>12320.286902854576</c:v>
                </c:pt>
                <c:pt idx="1744">
                  <c:v>12323.001068409765</c:v>
                </c:pt>
                <c:pt idx="1745">
                  <c:v>12325.716354001335</c:v>
                </c:pt>
                <c:pt idx="1746">
                  <c:v>12328.432782257347</c:v>
                </c:pt>
                <c:pt idx="1747">
                  <c:v>12331.146959127916</c:v>
                </c:pt>
                <c:pt idx="1748">
                  <c:v>12333.862244716791</c:v>
                </c:pt>
                <c:pt idx="1749">
                  <c:v>12336.577552936422</c:v>
                </c:pt>
                <c:pt idx="1750">
                  <c:v>12339.292838527992</c:v>
                </c:pt>
                <c:pt idx="1751">
                  <c:v>12342.008135434942</c:v>
                </c:pt>
                <c:pt idx="1752">
                  <c:v>12344.723443654573</c:v>
                </c:pt>
                <c:pt idx="1753">
                  <c:v>12347.438740558826</c:v>
                </c:pt>
                <c:pt idx="1754">
                  <c:v>12350.155168814837</c:v>
                </c:pt>
                <c:pt idx="1755">
                  <c:v>12352.87046571909</c:v>
                </c:pt>
                <c:pt idx="1756">
                  <c:v>12355.578502386488</c:v>
                </c:pt>
                <c:pt idx="1757">
                  <c:v>12358.279278814336</c:v>
                </c:pt>
                <c:pt idx="1758">
                  <c:v>12360.980055239501</c:v>
                </c:pt>
                <c:pt idx="1759">
                  <c:v>12363.680831667349</c:v>
                </c:pt>
                <c:pt idx="1760">
                  <c:v>12366.373225744017</c:v>
                </c:pt>
                <c:pt idx="1761">
                  <c:v>12369.067886815294</c:v>
                </c:pt>
                <c:pt idx="1762">
                  <c:v>12371.767526689278</c:v>
                </c:pt>
                <c:pt idx="1763">
                  <c:v>12374.461031820714</c:v>
                </c:pt>
                <c:pt idx="1764">
                  <c:v>12377.155681670054</c:v>
                </c:pt>
                <c:pt idx="1765">
                  <c:v>12379.848075746722</c:v>
                </c:pt>
                <c:pt idx="1766">
                  <c:v>12382.534343052233</c:v>
                </c:pt>
                <c:pt idx="1767">
                  <c:v>12385.22785940293</c:v>
                </c:pt>
                <c:pt idx="1768">
                  <c:v>12387.914104322394</c:v>
                </c:pt>
                <c:pt idx="1769">
                  <c:v>12390.600360436216</c:v>
                </c:pt>
                <c:pt idx="1770">
                  <c:v>12393.279356307825</c:v>
                </c:pt>
                <c:pt idx="1771">
                  <c:v>12395.972872661197</c:v>
                </c:pt>
                <c:pt idx="1772">
                  <c:v>12398.644630891113</c:v>
                </c:pt>
                <c:pt idx="1773">
                  <c:v>12401.330864616219</c:v>
                </c:pt>
                <c:pt idx="1774">
                  <c:v>12404.017120730041</c:v>
                </c:pt>
                <c:pt idx="1775">
                  <c:v>12406.696116931804</c:v>
                </c:pt>
                <c:pt idx="1776">
                  <c:v>12409.36786402787</c:v>
                </c:pt>
                <c:pt idx="1777">
                  <c:v>12414.043404745215</c:v>
                </c:pt>
                <c:pt idx="1778">
                  <c:v>12416.707880470536</c:v>
                </c:pt>
                <c:pt idx="1779">
                  <c:v>12419.365084885609</c:v>
                </c:pt>
                <c:pt idx="1780">
                  <c:v>12422.02957170923</c:v>
                </c:pt>
                <c:pt idx="1781">
                  <c:v>12424.672266880974</c:v>
                </c:pt>
                <c:pt idx="1782">
                  <c:v>12427.316063151717</c:v>
                </c:pt>
                <c:pt idx="1783">
                  <c:v>12429.943142792818</c:v>
                </c:pt>
                <c:pt idx="1784">
                  <c:v>12432.578577722394</c:v>
                </c:pt>
                <c:pt idx="1785">
                  <c:v>12435.22128390434</c:v>
                </c:pt>
                <c:pt idx="1786">
                  <c:v>12437.856707853962</c:v>
                </c:pt>
                <c:pt idx="1787">
                  <c:v>12440.484882546603</c:v>
                </c:pt>
                <c:pt idx="1788">
                  <c:v>12443.105807916549</c:v>
                </c:pt>
                <c:pt idx="1789">
                  <c:v>12445.72672236964</c:v>
                </c:pt>
                <c:pt idx="1790">
                  <c:v>12448.348728846628</c:v>
                </c:pt>
                <c:pt idx="1791">
                  <c:v>12450.969643297116</c:v>
                </c:pt>
                <c:pt idx="1792">
                  <c:v>12453.589454804249</c:v>
                </c:pt>
                <c:pt idx="1793">
                  <c:v>12456.218746447845</c:v>
                </c:pt>
                <c:pt idx="1794">
                  <c:v>12458.832400658788</c:v>
                </c:pt>
                <c:pt idx="1795">
                  <c:v>12461.438794960341</c:v>
                </c:pt>
                <c:pt idx="1796">
                  <c:v>12464.030668953032</c:v>
                </c:pt>
                <c:pt idx="1797">
                  <c:v>12466.637052230546</c:v>
                </c:pt>
                <c:pt idx="1798">
                  <c:v>12469.256885576595</c:v>
                </c:pt>
                <c:pt idx="1799">
                  <c:v>12471.864376716256</c:v>
                </c:pt>
                <c:pt idx="1800">
                  <c:v>12474.456229104288</c:v>
                </c:pt>
                <c:pt idx="1801">
                  <c:v>12477.048113892872</c:v>
                </c:pt>
                <c:pt idx="1802">
                  <c:v>12479.639987880413</c:v>
                </c:pt>
                <c:pt idx="1803">
                  <c:v>12482.231872671571</c:v>
                </c:pt>
                <c:pt idx="1804">
                  <c:v>12484.809215772206</c:v>
                </c:pt>
                <c:pt idx="1805">
                  <c:v>12487.386569610813</c:v>
                </c:pt>
                <c:pt idx="1806">
                  <c:v>12489.963923449421</c:v>
                </c:pt>
                <c:pt idx="1807">
                  <c:v>12492.541277293149</c:v>
                </c:pt>
                <c:pt idx="1808">
                  <c:v>12495.111381599936</c:v>
                </c:pt>
                <c:pt idx="1809">
                  <c:v>12497.688735438544</c:v>
                </c:pt>
                <c:pt idx="1810">
                  <c:v>12500.266100020244</c:v>
                </c:pt>
                <c:pt idx="1811">
                  <c:v>12502.842369244283</c:v>
                </c:pt>
                <c:pt idx="1812">
                  <c:v>12505.41355511035</c:v>
                </c:pt>
                <c:pt idx="1813">
                  <c:v>12507.983627293965</c:v>
                </c:pt>
                <c:pt idx="1814">
                  <c:v>12510.553720895581</c:v>
                </c:pt>
                <c:pt idx="1815">
                  <c:v>12513.123825204922</c:v>
                </c:pt>
                <c:pt idx="1816">
                  <c:v>12515.693918803985</c:v>
                </c:pt>
                <c:pt idx="1817">
                  <c:v>12518.264012403048</c:v>
                </c:pt>
                <c:pt idx="1818">
                  <c:v>12520.826856445135</c:v>
                </c:pt>
                <c:pt idx="1819">
                  <c:v>12523.389668449703</c:v>
                </c:pt>
                <c:pt idx="1820">
                  <c:v>12525.951455342751</c:v>
                </c:pt>
                <c:pt idx="1821">
                  <c:v>12528.507017812959</c:v>
                </c:pt>
                <c:pt idx="1822">
                  <c:v>12531.063655736947</c:v>
                </c:pt>
                <c:pt idx="1823">
                  <c:v>12533.618174705216</c:v>
                </c:pt>
                <c:pt idx="1824">
                  <c:v>12536.174801976898</c:v>
                </c:pt>
                <c:pt idx="1825">
                  <c:v>12538.730375099412</c:v>
                </c:pt>
                <c:pt idx="1826">
                  <c:v>12541.277636825454</c:v>
                </c:pt>
                <c:pt idx="1827">
                  <c:v>12543.825949705886</c:v>
                </c:pt>
                <c:pt idx="1828">
                  <c:v>12546.37426258885</c:v>
                </c:pt>
                <c:pt idx="1829">
                  <c:v>12548.92256484977</c:v>
                </c:pt>
                <c:pt idx="1830">
                  <c:v>12551.470877735264</c:v>
                </c:pt>
                <c:pt idx="1831">
                  <c:v>12554.019211852186</c:v>
                </c:pt>
                <c:pt idx="1832">
                  <c:v>12556.567514113107</c:v>
                </c:pt>
                <c:pt idx="1833">
                  <c:v>12559.116899389483</c:v>
                </c:pt>
                <c:pt idx="1834">
                  <c:v>12561.664139879033</c:v>
                </c:pt>
                <c:pt idx="1835">
                  <c:v>12564.212452759464</c:v>
                </c:pt>
                <c:pt idx="1836">
                  <c:v>12566.760776259407</c:v>
                </c:pt>
                <c:pt idx="1837">
                  <c:v>12569.30907852539</c:v>
                </c:pt>
                <c:pt idx="1838">
                  <c:v>12571.857402022801</c:v>
                </c:pt>
                <c:pt idx="1839">
                  <c:v>12574.405714905764</c:v>
                </c:pt>
                <c:pt idx="1840">
                  <c:v>12576.954017166685</c:v>
                </c:pt>
                <c:pt idx="1841">
                  <c:v>12579.50234066916</c:v>
                </c:pt>
                <c:pt idx="1842">
                  <c:v>12582.04445222406</c:v>
                </c:pt>
                <c:pt idx="1843">
                  <c:v>12584.591713950102</c:v>
                </c:pt>
                <c:pt idx="1844">
                  <c:v>12587.125506684115</c:v>
                </c:pt>
                <c:pt idx="1845">
                  <c:v>12589.659288859128</c:v>
                </c:pt>
                <c:pt idx="1846">
                  <c:v>12592.200352251824</c:v>
                </c:pt>
                <c:pt idx="1847">
                  <c:v>12594.741405060313</c:v>
                </c:pt>
                <c:pt idx="1848">
                  <c:v>12597.282457868801</c:v>
                </c:pt>
                <c:pt idx="1849">
                  <c:v>12599.816250435222</c:v>
                </c:pt>
                <c:pt idx="1850">
                  <c:v>12602.342782764608</c:v>
                </c:pt>
                <c:pt idx="1851">
                  <c:v>12604.869315421638</c:v>
                </c:pt>
                <c:pt idx="1852">
                  <c:v>12607.403108155651</c:v>
                </c:pt>
                <c:pt idx="1853">
                  <c:v>12609.929640812681</c:v>
                </c:pt>
                <c:pt idx="1854">
                  <c:v>12612.448923728658</c:v>
                </c:pt>
                <c:pt idx="1855">
                  <c:v>12614.960935909095</c:v>
                </c:pt>
                <c:pt idx="1856">
                  <c:v>12617.472937621296</c:v>
                </c:pt>
                <c:pt idx="1857">
                  <c:v>12619.977699995186</c:v>
                </c:pt>
                <c:pt idx="1858">
                  <c:v>12622.489701709883</c:v>
                </c:pt>
                <c:pt idx="1859">
                  <c:v>12624.987203816463</c:v>
                </c:pt>
                <c:pt idx="1860">
                  <c:v>12627.484695515317</c:v>
                </c:pt>
                <c:pt idx="1861">
                  <c:v>12629.974927142177</c:v>
                </c:pt>
                <c:pt idx="1862">
                  <c:v>12632.465158766563</c:v>
                </c:pt>
                <c:pt idx="1863">
                  <c:v>12634.955390393423</c:v>
                </c:pt>
                <c:pt idx="1864">
                  <c:v>12637.438372290559</c:v>
                </c:pt>
                <c:pt idx="1865">
                  <c:v>12639.914083766011</c:v>
                </c:pt>
                <c:pt idx="1866">
                  <c:v>12642.405352966776</c:v>
                </c:pt>
                <c:pt idx="1867">
                  <c:v>12644.894557394729</c:v>
                </c:pt>
                <c:pt idx="1868">
                  <c:v>12647.362998343931</c:v>
                </c:pt>
                <c:pt idx="1869">
                  <c:v>12649.831449582292</c:v>
                </c:pt>
                <c:pt idx="1870">
                  <c:v>12652.293666055009</c:v>
                </c:pt>
                <c:pt idx="1871">
                  <c:v>12654.761088791976</c:v>
                </c:pt>
                <c:pt idx="1872">
                  <c:v>12657.223305264693</c:v>
                </c:pt>
                <c:pt idx="1873">
                  <c:v>12659.677236023952</c:v>
                </c:pt>
                <c:pt idx="1874">
                  <c:v>12662.131166780773</c:v>
                </c:pt>
                <c:pt idx="1875">
                  <c:v>12664.576828400168</c:v>
                </c:pt>
                <c:pt idx="1876">
                  <c:v>12667.023509441109</c:v>
                </c:pt>
                <c:pt idx="1877">
                  <c:v>12669.470170097458</c:v>
                </c:pt>
                <c:pt idx="1878">
                  <c:v>12671.916840944888</c:v>
                </c:pt>
                <c:pt idx="1879">
                  <c:v>12674.363532181769</c:v>
                </c:pt>
                <c:pt idx="1880">
                  <c:v>12676.811212262095</c:v>
                </c:pt>
                <c:pt idx="1881">
                  <c:v>12679.257883109525</c:v>
                </c:pt>
                <c:pt idx="1882">
                  <c:v>12681.704543763444</c:v>
                </c:pt>
                <c:pt idx="1883">
                  <c:v>12684.142948138073</c:v>
                </c:pt>
                <c:pt idx="1884">
                  <c:v>12686.590628218399</c:v>
                </c:pt>
                <c:pt idx="1885">
                  <c:v>12689.036300028873</c:v>
                </c:pt>
                <c:pt idx="1886">
                  <c:v>12691.475700475919</c:v>
                </c:pt>
                <c:pt idx="1887">
                  <c:v>12693.915111083805</c:v>
                </c:pt>
                <c:pt idx="1888">
                  <c:v>12696.361781933665</c:v>
                </c:pt>
                <c:pt idx="1889">
                  <c:v>12698.801202707236</c:v>
                </c:pt>
                <c:pt idx="1890">
                  <c:v>12701.240603149436</c:v>
                </c:pt>
                <c:pt idx="1891">
                  <c:v>12703.680013759746</c:v>
                </c:pt>
                <c:pt idx="1892">
                  <c:v>12706.119424370056</c:v>
                </c:pt>
                <c:pt idx="1893">
                  <c:v>12708.558834977941</c:v>
                </c:pt>
                <c:pt idx="1894">
                  <c:v>12710.990995481714</c:v>
                </c:pt>
                <c:pt idx="1895">
                  <c:v>12713.424138960352</c:v>
                </c:pt>
                <c:pt idx="1896">
                  <c:v>12715.849039356994</c:v>
                </c:pt>
                <c:pt idx="1897">
                  <c:v>12718.281209996196</c:v>
                </c:pt>
                <c:pt idx="1898">
                  <c:v>12720.705079835951</c:v>
                </c:pt>
                <c:pt idx="1899">
                  <c:v>12723.129970132233</c:v>
                </c:pt>
                <c:pt idx="1900">
                  <c:v>12725.554860426108</c:v>
                </c:pt>
                <c:pt idx="1901">
                  <c:v>12727.973497809151</c:v>
                </c:pt>
                <c:pt idx="1902">
                  <c:v>12730.390130609689</c:v>
                </c:pt>
                <c:pt idx="1903">
                  <c:v>12732.807750593902</c:v>
                </c:pt>
                <c:pt idx="1904">
                  <c:v>12737.03860570771</c:v>
                </c:pt>
                <c:pt idx="1905">
                  <c:v>12739.448975852651</c:v>
                </c:pt>
                <c:pt idx="1906">
                  <c:v>12741.866605911784</c:v>
                </c:pt>
                <c:pt idx="1907">
                  <c:v>12744.285253362543</c:v>
                </c:pt>
                <c:pt idx="1908">
                  <c:v>12746.702883421676</c:v>
                </c:pt>
                <c:pt idx="1909">
                  <c:v>12749.105983312662</c:v>
                </c:pt>
                <c:pt idx="1910">
                  <c:v>12751.516363502269</c:v>
                </c:pt>
                <c:pt idx="1911">
                  <c:v>12753.919473410053</c:v>
                </c:pt>
                <c:pt idx="1912">
                  <c:v>12756.322583315448</c:v>
                </c:pt>
                <c:pt idx="1913">
                  <c:v>12758.724691949252</c:v>
                </c:pt>
                <c:pt idx="1914">
                  <c:v>12761.120551927033</c:v>
                </c:pt>
                <c:pt idx="1915">
                  <c:v>12763.523651820406</c:v>
                </c:pt>
                <c:pt idx="1916">
                  <c:v>12765.926771742599</c:v>
                </c:pt>
                <c:pt idx="1917">
                  <c:v>12768.323610005911</c:v>
                </c:pt>
                <c:pt idx="1918">
                  <c:v>12770.719469983693</c:v>
                </c:pt>
                <c:pt idx="1919">
                  <c:v>12773.121588629519</c:v>
                </c:pt>
                <c:pt idx="1920">
                  <c:v>12775.518426895211</c:v>
                </c:pt>
                <c:pt idx="1921">
                  <c:v>12777.914286872992</c:v>
                </c:pt>
                <c:pt idx="1922">
                  <c:v>12780.309128638139</c:v>
                </c:pt>
                <c:pt idx="1923">
                  <c:v>12782.705976885607</c:v>
                </c:pt>
                <c:pt idx="1924">
                  <c:v>12785.101846847547</c:v>
                </c:pt>
                <c:pt idx="1925">
                  <c:v>12787.497676879999</c:v>
                </c:pt>
                <c:pt idx="1926">
                  <c:v>12789.893546844318</c:v>
                </c:pt>
                <c:pt idx="1927">
                  <c:v>12792.288388609464</c:v>
                </c:pt>
                <c:pt idx="1928">
                  <c:v>12794.685236854553</c:v>
                </c:pt>
                <c:pt idx="1929">
                  <c:v>12797.08108685056</c:v>
                </c:pt>
                <c:pt idx="1930">
                  <c:v>12799.475938597481</c:v>
                </c:pt>
                <c:pt idx="1931">
                  <c:v>12801.872786847331</c:v>
                </c:pt>
                <c:pt idx="1932">
                  <c:v>12804.268656806889</c:v>
                </c:pt>
                <c:pt idx="1933">
                  <c:v>12806.664486841721</c:v>
                </c:pt>
                <c:pt idx="1934">
                  <c:v>12809.044834083268</c:v>
                </c:pt>
                <c:pt idx="1935">
                  <c:v>12811.419892534623</c:v>
                </c:pt>
                <c:pt idx="1936">
                  <c:v>12813.808492247359</c:v>
                </c:pt>
                <c:pt idx="1937">
                  <c:v>12816.18981184063</c:v>
                </c:pt>
                <c:pt idx="1938">
                  <c:v>12818.571131438632</c:v>
                </c:pt>
                <c:pt idx="1939">
                  <c:v>12820.945200716005</c:v>
                </c:pt>
                <c:pt idx="1940">
                  <c:v>12823.319299671193</c:v>
                </c:pt>
                <c:pt idx="1941">
                  <c:v>12825.692359987805</c:v>
                </c:pt>
                <c:pt idx="1942">
                  <c:v>12828.052892244983</c:v>
                </c:pt>
                <c:pt idx="1943">
                  <c:v>12830.419701612966</c:v>
                </c:pt>
                <c:pt idx="1944">
                  <c:v>12832.793770892698</c:v>
                </c:pt>
                <c:pt idx="1945">
                  <c:v>12835.159603974733</c:v>
                </c:pt>
                <c:pt idx="1946">
                  <c:v>12837.527389631015</c:v>
                </c:pt>
                <c:pt idx="1947">
                  <c:v>12839.90147869517</c:v>
                </c:pt>
                <c:pt idx="1948">
                  <c:v>12842.261017990728</c:v>
                </c:pt>
                <c:pt idx="1949">
                  <c:v>12844.620576952047</c:v>
                </c:pt>
                <c:pt idx="1950">
                  <c:v>12846.979133125898</c:v>
                </c:pt>
                <c:pt idx="1951">
                  <c:v>12849.332402116148</c:v>
                </c:pt>
                <c:pt idx="1952">
                  <c:v>12851.683730508941</c:v>
                </c:pt>
                <c:pt idx="1953">
                  <c:v>12854.022463558194</c:v>
                </c:pt>
                <c:pt idx="1954">
                  <c:v>12856.36748260258</c:v>
                </c:pt>
                <c:pt idx="1955">
                  <c:v>12858.70526108698</c:v>
                </c:pt>
                <c:pt idx="1956">
                  <c:v>12861.050289901408</c:v>
                </c:pt>
                <c:pt idx="1957">
                  <c:v>12863.380808276448</c:v>
                </c:pt>
                <c:pt idx="1958">
                  <c:v>12865.711307232395</c:v>
                </c:pt>
                <c:pt idx="1959">
                  <c:v>12868.04083516422</c:v>
                </c:pt>
                <c:pt idx="1960">
                  <c:v>12870.372314858465</c:v>
                </c:pt>
                <c:pt idx="1961">
                  <c:v>12872.694614643924</c:v>
                </c:pt>
                <c:pt idx="1962">
                  <c:v>12875.026084626308</c:v>
                </c:pt>
                <c:pt idx="1963">
                  <c:v>12877.349342733864</c:v>
                </c:pt>
                <c:pt idx="1964">
                  <c:v>12879.671623160724</c:v>
                </c:pt>
                <c:pt idx="1965">
                  <c:v>12881.994871586674</c:v>
                </c:pt>
                <c:pt idx="1966">
                  <c:v>12884.311824751736</c:v>
                </c:pt>
                <c:pt idx="1967">
                  <c:v>12886.627812938141</c:v>
                </c:pt>
                <c:pt idx="1968">
                  <c:v>12888.943801124546</c:v>
                </c:pt>
                <c:pt idx="1969">
                  <c:v>12891.267059234409</c:v>
                </c:pt>
                <c:pt idx="1970">
                  <c:v>12893.583037769464</c:v>
                </c:pt>
                <c:pt idx="1971">
                  <c:v>12895.898051332764</c:v>
                </c:pt>
                <c:pt idx="1972">
                  <c:v>12898.214049170521</c:v>
                </c:pt>
                <c:pt idx="1973">
                  <c:v>12900.531011982332</c:v>
                </c:pt>
                <c:pt idx="1974">
                  <c:v>12902.839759169092</c:v>
                </c:pt>
                <c:pt idx="1975">
                  <c:v>12905.155718408347</c:v>
                </c:pt>
                <c:pt idx="1976">
                  <c:v>12907.470751269748</c:v>
                </c:pt>
                <c:pt idx="1977">
                  <c:v>12909.772219307219</c:v>
                </c:pt>
                <c:pt idx="1978">
                  <c:v>12912.08094758882</c:v>
                </c:pt>
                <c:pt idx="1979">
                  <c:v>12914.382415626291</c:v>
                </c:pt>
                <c:pt idx="1980">
                  <c:v>12916.683883663762</c:v>
                </c:pt>
                <c:pt idx="1981">
                  <c:v>12918.985351703519</c:v>
                </c:pt>
                <c:pt idx="1982">
                  <c:v>12921.286819743276</c:v>
                </c:pt>
                <c:pt idx="1983">
                  <c:v>12923.588287780747</c:v>
                </c:pt>
                <c:pt idx="1984">
                  <c:v>12925.882505139261</c:v>
                </c:pt>
                <c:pt idx="1985">
                  <c:v>12928.183973179019</c:v>
                </c:pt>
                <c:pt idx="1986">
                  <c:v>12930.478180976947</c:v>
                </c:pt>
                <c:pt idx="1987">
                  <c:v>12932.772388774874</c:v>
                </c:pt>
                <c:pt idx="1988">
                  <c:v>12935.073856812345</c:v>
                </c:pt>
                <c:pt idx="1989">
                  <c:v>12937.36806461483</c:v>
                </c:pt>
                <c:pt idx="1990">
                  <c:v>12939.655012173213</c:v>
                </c:pt>
                <c:pt idx="1991">
                  <c:v>12941.94921997114</c:v>
                </c:pt>
                <c:pt idx="1992">
                  <c:v>12944.236167531795</c:v>
                </c:pt>
                <c:pt idx="1993">
                  <c:v>12946.530375332002</c:v>
                </c:pt>
                <c:pt idx="1994">
                  <c:v>12948.817322890385</c:v>
                </c:pt>
                <c:pt idx="1995">
                  <c:v>12951.111540248899</c:v>
                </c:pt>
                <c:pt idx="1996">
                  <c:v>12953.398487809554</c:v>
                </c:pt>
                <c:pt idx="1997">
                  <c:v>12955.685435367937</c:v>
                </c:pt>
                <c:pt idx="1998">
                  <c:v>12957.97238292632</c:v>
                </c:pt>
                <c:pt idx="1999">
                  <c:v>12960.259330484703</c:v>
                </c:pt>
                <c:pt idx="2000">
                  <c:v>12962.54627804763</c:v>
                </c:pt>
                <c:pt idx="2001">
                  <c:v>12964.833225606013</c:v>
                </c:pt>
                <c:pt idx="2002">
                  <c:v>12967.121126040724</c:v>
                </c:pt>
                <c:pt idx="2003">
                  <c:v>12969.407130255382</c:v>
                </c:pt>
                <c:pt idx="2004">
                  <c:v>12971.679548197268</c:v>
                </c:pt>
                <c:pt idx="2005">
                  <c:v>12973.944715532249</c:v>
                </c:pt>
                <c:pt idx="2006">
                  <c:v>12976.217152411518</c:v>
                </c:pt>
                <c:pt idx="2007">
                  <c:v>12978.482319748749</c:v>
                </c:pt>
                <c:pt idx="2008">
                  <c:v>12980.74748708373</c:v>
                </c:pt>
                <c:pt idx="2009">
                  <c:v>12983.012654418711</c:v>
                </c:pt>
                <c:pt idx="2010">
                  <c:v>12985.270561514149</c:v>
                </c:pt>
                <c:pt idx="2011">
                  <c:v>12987.528468614073</c:v>
                </c:pt>
                <c:pt idx="2012">
                  <c:v>12989.786375709511</c:v>
                </c:pt>
                <c:pt idx="2013">
                  <c:v>12992.044292212016</c:v>
                </c:pt>
                <c:pt idx="2014">
                  <c:v>12994.30219931194</c:v>
                </c:pt>
                <c:pt idx="2015">
                  <c:v>12996.560097000309</c:v>
                </c:pt>
                <c:pt idx="2016">
                  <c:v>12998.818004095747</c:v>
                </c:pt>
                <c:pt idx="2017">
                  <c:v>13001.075920600495</c:v>
                </c:pt>
                <c:pt idx="2018">
                  <c:v>13003.333827698176</c:v>
                </c:pt>
                <c:pt idx="2019">
                  <c:v>13005.591725386545</c:v>
                </c:pt>
                <c:pt idx="2020">
                  <c:v>13007.84964188905</c:v>
                </c:pt>
                <c:pt idx="2021">
                  <c:v>13010.107558396041</c:v>
                </c:pt>
                <c:pt idx="2022">
                  <c:v>13012.36545608441</c:v>
                </c:pt>
                <c:pt idx="2023">
                  <c:v>13014.623363179848</c:v>
                </c:pt>
                <c:pt idx="2024">
                  <c:v>13016.881270275286</c:v>
                </c:pt>
                <c:pt idx="2025">
                  <c:v>13019.140127556404</c:v>
                </c:pt>
                <c:pt idx="2026">
                  <c:v>13021.382579448695</c:v>
                </c:pt>
                <c:pt idx="2027">
                  <c:v>13023.633216927768</c:v>
                </c:pt>
                <c:pt idx="2028">
                  <c:v>13025.884810911812</c:v>
                </c:pt>
                <c:pt idx="2029">
                  <c:v>13028.127253457531</c:v>
                </c:pt>
                <c:pt idx="2030">
                  <c:v>13030.370649422681</c:v>
                </c:pt>
                <c:pt idx="2031">
                  <c:v>13034.386471360569</c:v>
                </c:pt>
                <c:pt idx="2032">
                  <c:v>13036.643447091192</c:v>
                </c:pt>
                <c:pt idx="2033">
                  <c:v>13038.923115742295</c:v>
                </c:pt>
                <c:pt idx="2034">
                  <c:v>13041.166502360873</c:v>
                </c:pt>
                <c:pt idx="2035">
                  <c:v>13043.409898323795</c:v>
                </c:pt>
                <c:pt idx="2036">
                  <c:v>13045.653284942373</c:v>
                </c:pt>
                <c:pt idx="2037">
                  <c:v>13047.889411321399</c:v>
                </c:pt>
                <c:pt idx="2038">
                  <c:v>13050.132797937749</c:v>
                </c:pt>
                <c:pt idx="2039">
                  <c:v>13052.376193902899</c:v>
                </c:pt>
                <c:pt idx="2040">
                  <c:v>13054.613252311243</c:v>
                </c:pt>
                <c:pt idx="2041">
                  <c:v>13056.841180653444</c:v>
                </c:pt>
                <c:pt idx="2042">
                  <c:v>13059.070056241859</c:v>
                </c:pt>
                <c:pt idx="2043">
                  <c:v>13061.291653216107</c:v>
                </c:pt>
                <c:pt idx="2044">
                  <c:v>13063.520519518446</c:v>
                </c:pt>
                <c:pt idx="2045">
                  <c:v>13065.742135004353</c:v>
                </c:pt>
                <c:pt idx="2046">
                  <c:v>13067.963741232224</c:v>
                </c:pt>
                <c:pt idx="2047">
                  <c:v>13070.185347462302</c:v>
                </c:pt>
                <c:pt idx="2048">
                  <c:v>13072.399693617906</c:v>
                </c:pt>
                <c:pt idx="2049">
                  <c:v>13074.62222549708</c:v>
                </c:pt>
                <c:pt idx="2050">
                  <c:v>13076.843840982987</c:v>
                </c:pt>
                <c:pt idx="2051">
                  <c:v>13079.035483898901</c:v>
                </c:pt>
                <c:pt idx="2052">
                  <c:v>13081.22804949875</c:v>
                </c:pt>
                <c:pt idx="2053">
                  <c:v>13083.420624233437</c:v>
                </c:pt>
                <c:pt idx="2054">
                  <c:v>13085.613180700626</c:v>
                </c:pt>
                <c:pt idx="2055">
                  <c:v>13087.80575543749</c:v>
                </c:pt>
                <c:pt idx="2056">
                  <c:v>13089.999225453776</c:v>
                </c:pt>
                <c:pt idx="2057">
                  <c:v>13092.190886639364</c:v>
                </c:pt>
                <c:pt idx="2058">
                  <c:v>13094.383452239214</c:v>
                </c:pt>
                <c:pt idx="2059">
                  <c:v>13096.576008706403</c:v>
                </c:pt>
                <c:pt idx="2060">
                  <c:v>13098.769496992363</c:v>
                </c:pt>
                <c:pt idx="2061">
                  <c:v>13100.962062592213</c:v>
                </c:pt>
                <c:pt idx="2062">
                  <c:v>13103.154628192062</c:v>
                </c:pt>
                <c:pt idx="2063">
                  <c:v>13105.34628937983</c:v>
                </c:pt>
                <c:pt idx="2064">
                  <c:v>13107.538845844841</c:v>
                </c:pt>
                <c:pt idx="2065">
                  <c:v>13109.731411446868</c:v>
                </c:pt>
                <c:pt idx="2066">
                  <c:v>13111.917627333407</c:v>
                </c:pt>
                <c:pt idx="2067">
                  <c:v>13114.109279384158</c:v>
                </c:pt>
                <c:pt idx="2068">
                  <c:v>13116.301854121022</c:v>
                </c:pt>
                <c:pt idx="2069">
                  <c:v>13118.487150376737</c:v>
                </c:pt>
                <c:pt idx="2070">
                  <c:v>13120.672455739214</c:v>
                </c:pt>
                <c:pt idx="2071">
                  <c:v>13122.857770204108</c:v>
                </c:pt>
                <c:pt idx="2072">
                  <c:v>13125.043995197406</c:v>
                </c:pt>
                <c:pt idx="2073">
                  <c:v>13127.22930055771</c:v>
                </c:pt>
                <c:pt idx="2074">
                  <c:v>13129.414596815597</c:v>
                </c:pt>
                <c:pt idx="2075">
                  <c:v>13131.599902175902</c:v>
                </c:pt>
                <c:pt idx="2076">
                  <c:v>13133.785225747555</c:v>
                </c:pt>
                <c:pt idx="2077">
                  <c:v>13135.969611479208</c:v>
                </c:pt>
                <c:pt idx="2078">
                  <c:v>13138.154907734923</c:v>
                </c:pt>
                <c:pt idx="2079">
                  <c:v>13140.332962097265</c:v>
                </c:pt>
                <c:pt idx="2080">
                  <c:v>13142.51825835298</c:v>
                </c:pt>
                <c:pt idx="2081">
                  <c:v>13144.704483346279</c:v>
                </c:pt>
                <c:pt idx="2082">
                  <c:v>13146.881621130855</c:v>
                </c:pt>
                <c:pt idx="2083">
                  <c:v>13149.067846124153</c:v>
                </c:pt>
                <c:pt idx="2084">
                  <c:v>13151.245891409992</c:v>
                </c:pt>
                <c:pt idx="2085">
                  <c:v>13153.423927623651</c:v>
                </c:pt>
                <c:pt idx="2086">
                  <c:v>13155.594712669945</c:v>
                </c:pt>
                <c:pt idx="2087">
                  <c:v>13157.771850456684</c:v>
                </c:pt>
                <c:pt idx="2088">
                  <c:v>13159.942635502977</c:v>
                </c:pt>
                <c:pt idx="2089">
                  <c:v>13162.106169490798</c:v>
                </c:pt>
                <c:pt idx="2090">
                  <c:v>13164.285113203556</c:v>
                </c:pt>
                <c:pt idx="2091">
                  <c:v>13166.455898249849</c:v>
                </c:pt>
                <c:pt idx="2092">
                  <c:v>13168.626683296143</c:v>
                </c:pt>
                <c:pt idx="2093">
                  <c:v>13170.790217286114</c:v>
                </c:pt>
                <c:pt idx="2094">
                  <c:v>13172.953751273935</c:v>
                </c:pt>
                <c:pt idx="2095">
                  <c:v>13175.124536320229</c:v>
                </c:pt>
                <c:pt idx="2096">
                  <c:v>13177.28715082911</c:v>
                </c:pt>
                <c:pt idx="2097">
                  <c:v>13179.451577252185</c:v>
                </c:pt>
                <c:pt idx="2098">
                  <c:v>13181.61510222401</c:v>
                </c:pt>
                <c:pt idx="2099">
                  <c:v>13183.777734762733</c:v>
                </c:pt>
                <c:pt idx="2100">
                  <c:v>13185.942152171961</c:v>
                </c:pt>
                <c:pt idx="2101">
                  <c:v>13188.104784708536</c:v>
                </c:pt>
                <c:pt idx="2102">
                  <c:v>13190.269202115614</c:v>
                </c:pt>
                <c:pt idx="2103">
                  <c:v>13192.43272708744</c:v>
                </c:pt>
                <c:pt idx="2104">
                  <c:v>13194.596261077411</c:v>
                </c:pt>
                <c:pt idx="2105">
                  <c:v>13196.759786049237</c:v>
                </c:pt>
                <c:pt idx="2106">
                  <c:v>13198.908790707052</c:v>
                </c:pt>
                <c:pt idx="2107">
                  <c:v>13201.064157182418</c:v>
                </c:pt>
                <c:pt idx="2108">
                  <c:v>13203.213161842368</c:v>
                </c:pt>
                <c:pt idx="2109">
                  <c:v>13205.369426739728</c:v>
                </c:pt>
                <c:pt idx="2110">
                  <c:v>13207.512063534192</c:v>
                </c:pt>
                <c:pt idx="2111">
                  <c:v>13209.646547880116</c:v>
                </c:pt>
                <c:pt idx="2112">
                  <c:v>13211.795561491283</c:v>
                </c:pt>
                <c:pt idx="2113">
                  <c:v>13213.950927964508</c:v>
                </c:pt>
                <c:pt idx="2114">
                  <c:v>13216.09266362688</c:v>
                </c:pt>
                <c:pt idx="2115">
                  <c:v>13218.235309509593</c:v>
                </c:pt>
                <c:pt idx="2116">
                  <c:v>13220.377054092942</c:v>
                </c:pt>
                <c:pt idx="2117">
                  <c:v>13222.51879867629</c:v>
                </c:pt>
                <c:pt idx="2118">
                  <c:v>13224.652402565969</c:v>
                </c:pt>
                <c:pt idx="2119">
                  <c:v>13226.786878019038</c:v>
                </c:pt>
                <c:pt idx="2120">
                  <c:v>13228.914102288374</c:v>
                </c:pt>
                <c:pt idx="2121">
                  <c:v>13231.048586632178</c:v>
                </c:pt>
                <c:pt idx="2122">
                  <c:v>13233.183079870956</c:v>
                </c:pt>
                <c:pt idx="2123">
                  <c:v>13235.317555324025</c:v>
                </c:pt>
                <c:pt idx="2124">
                  <c:v>13237.452039667829</c:v>
                </c:pt>
                <c:pt idx="2125">
                  <c:v>13239.593784253304</c:v>
                </c:pt>
                <c:pt idx="2126">
                  <c:v>13241.714649249023</c:v>
                </c:pt>
                <c:pt idx="2127">
                  <c:v>13243.848235350872</c:v>
                </c:pt>
                <c:pt idx="2128">
                  <c:v>13245.975450757602</c:v>
                </c:pt>
                <c:pt idx="2129">
                  <c:v>13248.102683891659</c:v>
                </c:pt>
                <c:pt idx="2130">
                  <c:v>13250.223531222658</c:v>
                </c:pt>
                <c:pt idx="2131">
                  <c:v>13252.34986916786</c:v>
                </c:pt>
                <c:pt idx="2132">
                  <c:v>13254.469833197652</c:v>
                </c:pt>
                <c:pt idx="2133">
                  <c:v>13256.589797229552</c:v>
                </c:pt>
                <c:pt idx="2134">
                  <c:v>13258.709761261451</c:v>
                </c:pt>
                <c:pt idx="2135">
                  <c:v>13260.829734123603</c:v>
                </c:pt>
                <c:pt idx="2136">
                  <c:v>13262.949689323143</c:v>
                </c:pt>
                <c:pt idx="2137">
                  <c:v>13265.06328219167</c:v>
                </c:pt>
                <c:pt idx="2138">
                  <c:v>13267.18236292236</c:v>
                </c:pt>
                <c:pt idx="2139">
                  <c:v>13269.295066879784</c:v>
                </c:pt>
                <c:pt idx="2140">
                  <c:v>13271.408651111346</c:v>
                </c:pt>
                <c:pt idx="2141">
                  <c:v>13273.513217578024</c:v>
                </c:pt>
                <c:pt idx="2142">
                  <c:v>13275.625921533348</c:v>
                </c:pt>
                <c:pt idx="2143">
                  <c:v>13277.731374023086</c:v>
                </c:pt>
                <c:pt idx="2144">
                  <c:v>13279.844949452534</c:v>
                </c:pt>
                <c:pt idx="2145">
                  <c:v>13281.943150577081</c:v>
                </c:pt>
                <c:pt idx="2146">
                  <c:v>13284.041307993546</c:v>
                </c:pt>
                <c:pt idx="2147">
                  <c:v>13286.146760483283</c:v>
                </c:pt>
                <c:pt idx="2148">
                  <c:v>13288.244952868297</c:v>
                </c:pt>
                <c:pt idx="2149">
                  <c:v>13290.343136509611</c:v>
                </c:pt>
                <c:pt idx="2150">
                  <c:v>13292.44132889671</c:v>
                </c:pt>
                <c:pt idx="2151">
                  <c:v>13294.539495054792</c:v>
                </c:pt>
                <c:pt idx="2152">
                  <c:v>13296.637687437722</c:v>
                </c:pt>
                <c:pt idx="2153">
                  <c:v>13298.734996854899</c:v>
                </c:pt>
                <c:pt idx="2154">
                  <c:v>13300.826800171295</c:v>
                </c:pt>
                <c:pt idx="2155">
                  <c:v>13302.910463498598</c:v>
                </c:pt>
                <c:pt idx="2156">
                  <c:v>13305.008638398296</c:v>
                </c:pt>
                <c:pt idx="2157">
                  <c:v>13307.10682203961</c:v>
                </c:pt>
                <c:pt idx="2158">
                  <c:v>13310.753235326212</c:v>
                </c:pt>
                <c:pt idx="2159">
                  <c:v>13312.822395580753</c:v>
                </c:pt>
                <c:pt idx="2160">
                  <c:v>13314.898781531843</c:v>
                </c:pt>
                <c:pt idx="2161">
                  <c:v>13316.967924547191</c:v>
                </c:pt>
                <c:pt idx="2162">
                  <c:v>13319.058848114038</c:v>
                </c:pt>
                <c:pt idx="2163">
                  <c:v>13321.120731219988</c:v>
                </c:pt>
                <c:pt idx="2164">
                  <c:v>13323.189883018982</c:v>
                </c:pt>
                <c:pt idx="2165">
                  <c:v>13325.244497325251</c:v>
                </c:pt>
                <c:pt idx="2166">
                  <c:v>13327.306389021578</c:v>
                </c:pt>
                <c:pt idx="2167">
                  <c:v>13329.368271960402</c:v>
                </c:pt>
                <c:pt idx="2168">
                  <c:v>13331.429287209676</c:v>
                </c:pt>
                <c:pt idx="2169">
                  <c:v>13333.484783272585</c:v>
                </c:pt>
                <c:pt idx="2170">
                  <c:v>13335.539397576813</c:v>
                </c:pt>
                <c:pt idx="2171">
                  <c:v>13337.593172927091</c:v>
                </c:pt>
                <c:pt idx="2172">
                  <c:v>13339.648651869738</c:v>
                </c:pt>
                <c:pt idx="2173">
                  <c:v>13341.696005962636</c:v>
                </c:pt>
                <c:pt idx="2174">
                  <c:v>13343.757029969343</c:v>
                </c:pt>
                <c:pt idx="2175">
                  <c:v>13345.812508907909</c:v>
                </c:pt>
                <c:pt idx="2176">
                  <c:v>13347.867140334438</c:v>
                </c:pt>
                <c:pt idx="2177">
                  <c:v>13349.921763200837</c:v>
                </c:pt>
                <c:pt idx="2178">
                  <c:v>13351.969117295768</c:v>
                </c:pt>
                <c:pt idx="2179">
                  <c:v>13354.016488452497</c:v>
                </c:pt>
                <c:pt idx="2180">
                  <c:v>13356.063851079343</c:v>
                </c:pt>
                <c:pt idx="2181">
                  <c:v>13358.118482503831</c:v>
                </c:pt>
                <c:pt idx="2182">
                  <c:v>13360.165853660559</c:v>
                </c:pt>
                <c:pt idx="2183">
                  <c:v>13362.213207757524</c:v>
                </c:pt>
                <c:pt idx="2184">
                  <c:v>13364.260561850422</c:v>
                </c:pt>
                <c:pt idx="2185">
                  <c:v>13366.30793300715</c:v>
                </c:pt>
                <c:pt idx="2186">
                  <c:v>13368.355287104116</c:v>
                </c:pt>
                <c:pt idx="2187">
                  <c:v>13370.40265825881</c:v>
                </c:pt>
                <c:pt idx="2188">
                  <c:v>13372.450020885657</c:v>
                </c:pt>
                <c:pt idx="2189">
                  <c:v>13374.497392040352</c:v>
                </c:pt>
                <c:pt idx="2190">
                  <c:v>13376.552006346621</c:v>
                </c:pt>
                <c:pt idx="2191">
                  <c:v>13378.598515920225</c:v>
                </c:pt>
                <c:pt idx="2192">
                  <c:v>13380.646740128162</c:v>
                </c:pt>
                <c:pt idx="2193">
                  <c:v>13382.694102752976</c:v>
                </c:pt>
                <c:pt idx="2194">
                  <c:v>13384.741465381856</c:v>
                </c:pt>
                <c:pt idx="2195">
                  <c:v>13386.788828006669</c:v>
                </c:pt>
                <c:pt idx="2196">
                  <c:v>13388.828071868164</c:v>
                </c:pt>
                <c:pt idx="2197">
                  <c:v>13390.875434492977</c:v>
                </c:pt>
                <c:pt idx="2198">
                  <c:v>13392.915536878247</c:v>
                </c:pt>
                <c:pt idx="2199">
                  <c:v>13394.956506290977</c:v>
                </c:pt>
                <c:pt idx="2200">
                  <c:v>13396.996608676247</c:v>
                </c:pt>
                <c:pt idx="2201">
                  <c:v>13399.03670256391</c:v>
                </c:pt>
                <c:pt idx="2202">
                  <c:v>13401.076804951206</c:v>
                </c:pt>
                <c:pt idx="2203">
                  <c:v>13403.116057312334</c:v>
                </c:pt>
                <c:pt idx="2204">
                  <c:v>13405.156168197238</c:v>
                </c:pt>
                <c:pt idx="2205">
                  <c:v>13407.197112109043</c:v>
                </c:pt>
                <c:pt idx="2206">
                  <c:v>13409.237214494313</c:v>
                </c:pt>
                <c:pt idx="2207">
                  <c:v>13411.276475357101</c:v>
                </c:pt>
                <c:pt idx="2208">
                  <c:v>13413.316569242737</c:v>
                </c:pt>
                <c:pt idx="2209">
                  <c:v>13415.356671628007</c:v>
                </c:pt>
                <c:pt idx="2210">
                  <c:v>13417.390369411411</c:v>
                </c:pt>
                <c:pt idx="2211">
                  <c:v>13419.42235625365</c:v>
                </c:pt>
                <c:pt idx="2212">
                  <c:v>13421.46245863892</c:v>
                </c:pt>
                <c:pt idx="2213">
                  <c:v>13423.50256102419</c:v>
                </c:pt>
                <c:pt idx="2214">
                  <c:v>13425.535411808418</c:v>
                </c:pt>
                <c:pt idx="2215">
                  <c:v>13427.56825411922</c:v>
                </c:pt>
                <c:pt idx="2216">
                  <c:v>13429.609206530657</c:v>
                </c:pt>
                <c:pt idx="2217">
                  <c:v>13431.641210313688</c:v>
                </c:pt>
                <c:pt idx="2218">
                  <c:v>13433.674044155105</c:v>
                </c:pt>
                <c:pt idx="2219">
                  <c:v>13435.706886465907</c:v>
                </c:pt>
                <c:pt idx="2220">
                  <c:v>13437.739728776709</c:v>
                </c:pt>
                <c:pt idx="2221">
                  <c:v>13439.77257108953</c:v>
                </c:pt>
                <c:pt idx="2222">
                  <c:v>13441.805413402351</c:v>
                </c:pt>
                <c:pt idx="2223">
                  <c:v>13443.838255713154</c:v>
                </c:pt>
                <c:pt idx="2224">
                  <c:v>13445.87110649536</c:v>
                </c:pt>
                <c:pt idx="2225">
                  <c:v>13447.903948808182</c:v>
                </c:pt>
                <c:pt idx="2226">
                  <c:v>13449.922262396083</c:v>
                </c:pt>
                <c:pt idx="2227">
                  <c:v>13451.955113176271</c:v>
                </c:pt>
                <c:pt idx="2228">
                  <c:v>13453.980695416631</c:v>
                </c:pt>
                <c:pt idx="2229">
                  <c:v>13456.006277652965</c:v>
                </c:pt>
                <c:pt idx="2230">
                  <c:v>13458.031859889299</c:v>
                </c:pt>
                <c:pt idx="2231">
                  <c:v>13460.057459007936</c:v>
                </c:pt>
                <c:pt idx="2232">
                  <c:v>13462.083024363981</c:v>
                </c:pt>
                <c:pt idx="2233">
                  <c:v>13464.10859816319</c:v>
                </c:pt>
                <c:pt idx="2234">
                  <c:v>13466.135024375748</c:v>
                </c:pt>
                <c:pt idx="2235">
                  <c:v>13468.152522241142</c:v>
                </c:pt>
                <c:pt idx="2236">
                  <c:v>13470.163584165464</c:v>
                </c:pt>
                <c:pt idx="2237">
                  <c:v>13472.190315662048</c:v>
                </c:pt>
                <c:pt idx="2238">
                  <c:v>13474.20863765884</c:v>
                </c:pt>
                <c:pt idx="2239">
                  <c:v>13476.219707963801</c:v>
                </c:pt>
                <c:pt idx="2240">
                  <c:v>13478.230761507482</c:v>
                </c:pt>
                <c:pt idx="2241">
                  <c:v>13480.241823429806</c:v>
                </c:pt>
                <c:pt idx="2242">
                  <c:v>13482.252885352129</c:v>
                </c:pt>
                <c:pt idx="2243">
                  <c:v>13484.256687201976</c:v>
                </c:pt>
                <c:pt idx="2244">
                  <c:v>13486.260489051823</c:v>
                </c:pt>
                <c:pt idx="2245">
                  <c:v>13488.26429089968</c:v>
                </c:pt>
                <c:pt idx="2246">
                  <c:v>13490.268100932844</c:v>
                </c:pt>
                <c:pt idx="2247">
                  <c:v>13492.271902617615</c:v>
                </c:pt>
                <c:pt idx="2248">
                  <c:v>13494.275704300395</c:v>
                </c:pt>
                <c:pt idx="2249">
                  <c:v>13496.272245908707</c:v>
                </c:pt>
                <c:pt idx="2250">
                  <c:v>13498.276047595467</c:v>
                </c:pt>
                <c:pt idx="2251">
                  <c:v>13500.27258920378</c:v>
                </c:pt>
                <c:pt idx="2252">
                  <c:v>13502.261862449725</c:v>
                </c:pt>
                <c:pt idx="2253">
                  <c:v>13504.258412378167</c:v>
                </c:pt>
                <c:pt idx="2254">
                  <c:v>13506.254953986479</c:v>
                </c:pt>
                <c:pt idx="2255">
                  <c:v>13508.258747487931</c:v>
                </c:pt>
                <c:pt idx="2256">
                  <c:v>13510.248037309675</c:v>
                </c:pt>
                <c:pt idx="2257">
                  <c:v>13512.237318845497</c:v>
                </c:pt>
                <c:pt idx="2258">
                  <c:v>13514.226608669218</c:v>
                </c:pt>
                <c:pt idx="2259">
                  <c:v>13516.208629963519</c:v>
                </c:pt>
                <c:pt idx="2260">
                  <c:v>13518.183382790874</c:v>
                </c:pt>
                <c:pt idx="2261">
                  <c:v>13520.136371597693</c:v>
                </c:pt>
                <c:pt idx="2262">
                  <c:v>13522.045783364869</c:v>
                </c:pt>
                <c:pt idx="2263">
                  <c:v>13523.955211046185</c:v>
                </c:pt>
                <c:pt idx="2264">
                  <c:v>13525.850110623378</c:v>
                </c:pt>
                <c:pt idx="2265">
                  <c:v>13527.715969735744</c:v>
                </c:pt>
                <c:pt idx="2266">
                  <c:v>13529.581828849963</c:v>
                </c:pt>
                <c:pt idx="2267">
                  <c:v>13531.425907243696</c:v>
                </c:pt>
                <c:pt idx="2268">
                  <c:v>13533.256235413905</c:v>
                </c:pt>
                <c:pt idx="2269">
                  <c:v>13535.078533584236</c:v>
                </c:pt>
                <c:pt idx="2270">
                  <c:v>13536.878301166691</c:v>
                </c:pt>
                <c:pt idx="2271">
                  <c:v>13538.649785702748</c:v>
                </c:pt>
                <c:pt idx="2272">
                  <c:v>13540.421255477871</c:v>
                </c:pt>
                <c:pt idx="2273">
                  <c:v>13542.170944951762</c:v>
                </c:pt>
                <c:pt idx="2274">
                  <c:v>13543.898868364255</c:v>
                </c:pt>
                <c:pt idx="2275">
                  <c:v>13545.597024688765</c:v>
                </c:pt>
                <c:pt idx="2276">
                  <c:v>13547.287180809657</c:v>
                </c:pt>
                <c:pt idx="2277">
                  <c:v>13548.953385564753</c:v>
                </c:pt>
                <c:pt idx="2278">
                  <c:v>13550.610145153762</c:v>
                </c:pt>
                <c:pt idx="2279">
                  <c:v>13552.240788470939</c:v>
                </c:pt>
                <c:pt idx="2280">
                  <c:v>13553.86706215612</c:v>
                </c:pt>
                <c:pt idx="2281">
                  <c:v>13555.486743430727</c:v>
                </c:pt>
                <c:pt idx="2282">
                  <c:v>13557.084043347899</c:v>
                </c:pt>
                <c:pt idx="2283">
                  <c:v>13558.662393635521</c:v>
                </c:pt>
                <c:pt idx="2284">
                  <c:v>13560.213894357265</c:v>
                </c:pt>
                <c:pt idx="2285">
                  <c:v>13562.907412189199</c:v>
                </c:pt>
                <c:pt idx="2286">
                  <c:v>13564.397921324689</c:v>
                </c:pt>
                <c:pt idx="2287">
                  <c:v>13565.876088169976</c:v>
                </c:pt>
                <c:pt idx="2288">
                  <c:v>13567.334646569423</c:v>
                </c:pt>
                <c:pt idx="2289">
                  <c:v>13568.780868758307</c:v>
                </c:pt>
                <c:pt idx="2290">
                  <c:v>13570.205316325382</c:v>
                </c:pt>
                <c:pt idx="2291">
                  <c:v>13571.621777943756</c:v>
                </c:pt>
                <c:pt idx="2292">
                  <c:v>13573.032286718017</c:v>
                </c:pt>
                <c:pt idx="2293">
                  <c:v>13574.424929533196</c:v>
                </c:pt>
                <c:pt idx="2294">
                  <c:v>13575.803480504777</c:v>
                </c:pt>
                <c:pt idx="2295">
                  <c:v>13577.167814645287</c:v>
                </c:pt>
                <c:pt idx="2296">
                  <c:v>13578.510222039955</c:v>
                </c:pt>
                <c:pt idx="2297">
                  <c:v>13579.833742050141</c:v>
                </c:pt>
                <c:pt idx="2298">
                  <c:v>13581.144204901493</c:v>
                </c:pt>
                <c:pt idx="2299">
                  <c:v>13582.443046007589</c:v>
                </c:pt>
                <c:pt idx="2300">
                  <c:v>13583.72736153265</c:v>
                </c:pt>
                <c:pt idx="2301">
                  <c:v>13584.995522880581</c:v>
                </c:pt>
                <c:pt idx="2302">
                  <c:v>13586.249554236429</c:v>
                </c:pt>
                <c:pt idx="2303">
                  <c:v>13587.491760925974</c:v>
                </c:pt>
                <c:pt idx="2304">
                  <c:v>13588.719457510493</c:v>
                </c:pt>
                <c:pt idx="2305">
                  <c:v>13589.924637644366</c:v>
                </c:pt>
                <c:pt idx="2306">
                  <c:v>13591.117485478604</c:v>
                </c:pt>
                <c:pt idx="2307">
                  <c:v>13592.297986133981</c:v>
                </c:pt>
                <c:pt idx="2308">
                  <c:v>13593.467357528505</c:v>
                </c:pt>
                <c:pt idx="2309">
                  <c:v>13594.625595005789</c:v>
                </c:pt>
                <c:pt idx="2310">
                  <c:v>13595.772694289535</c:v>
                </c:pt>
                <c:pt idx="2311">
                  <c:v>13596.904297238967</c:v>
                </c:pt>
                <c:pt idx="2312">
                  <c:v>13598.024806904303</c:v>
                </c:pt>
                <c:pt idx="2313">
                  <c:v>13599.125441244785</c:v>
                </c:pt>
                <c:pt idx="2314">
                  <c:v>13600.217101198068</c:v>
                </c:pt>
                <c:pt idx="2315">
                  <c:v>13601.294058812235</c:v>
                </c:pt>
                <c:pt idx="2316">
                  <c:v>13602.362748629092</c:v>
                </c:pt>
                <c:pt idx="2317">
                  <c:v>13603.418379080926</c:v>
                </c:pt>
                <c:pt idx="2318">
                  <c:v>13604.463110505281</c:v>
                </c:pt>
                <c:pt idx="2319">
                  <c:v>13605.495212132437</c:v>
                </c:pt>
                <c:pt idx="2320">
                  <c:v>13606.511629053144</c:v>
                </c:pt>
                <c:pt idx="2321">
                  <c:v>13607.520369659454</c:v>
                </c:pt>
                <c:pt idx="2322">
                  <c:v>13608.519370800217</c:v>
                </c:pt>
                <c:pt idx="2323">
                  <c:v>13609.509655439921</c:v>
                </c:pt>
                <c:pt idx="2324">
                  <c:v>13610.488739804325</c:v>
                </c:pt>
                <c:pt idx="2325">
                  <c:v>13611.458291930805</c:v>
                </c:pt>
                <c:pt idx="2326">
                  <c:v>13612.41920230373</c:v>
                </c:pt>
                <c:pt idx="2327">
                  <c:v>13613.368838028438</c:v>
                </c:pt>
                <c:pt idx="2328">
                  <c:v>13614.310471744227</c:v>
                </c:pt>
                <c:pt idx="2329">
                  <c:v>13615.243742101473</c:v>
                </c:pt>
                <c:pt idx="2330">
                  <c:v>13616.170863350466</c:v>
                </c:pt>
                <c:pt idx="2331">
                  <c:v>13617.087472260908</c:v>
                </c:pt>
                <c:pt idx="2332">
                  <c:v>13617.99533493918</c:v>
                </c:pt>
                <c:pt idx="2333">
                  <c:v>13618.895597417546</c:v>
                </c:pt>
                <c:pt idx="2334">
                  <c:v>13619.788245468533</c:v>
                </c:pt>
                <c:pt idx="2335">
                  <c:v>13620.673987654902</c:v>
                </c:pt>
                <c:pt idx="2336">
                  <c:v>13621.551736327867</c:v>
                </c:pt>
                <c:pt idx="2337">
                  <c:v>13622.420417931873</c:v>
                </c:pt>
                <c:pt idx="2338">
                  <c:v>13623.283649947787</c:v>
                </c:pt>
                <c:pt idx="2339">
                  <c:v>13624.138173352818</c:v>
                </c:pt>
                <c:pt idx="2340">
                  <c:v>13624.987238760308</c:v>
                </c:pt>
                <c:pt idx="2341">
                  <c:v>13625.827614085587</c:v>
                </c:pt>
                <c:pt idx="2342">
                  <c:v>13626.658901444516</c:v>
                </c:pt>
                <c:pt idx="2343">
                  <c:v>13627.483651216909</c:v>
                </c:pt>
                <c:pt idx="2344">
                  <c:v>13628.300035498765</c:v>
                </c:pt>
                <c:pt idx="2345">
                  <c:v>13629.113172340547</c:v>
                </c:pt>
                <c:pt idx="2346">
                  <c:v>13629.919775034374</c:v>
                </c:pt>
                <c:pt idx="2347">
                  <c:v>13630.720572920818</c:v>
                </c:pt>
                <c:pt idx="2348">
                  <c:v>13631.517004789881</c:v>
                </c:pt>
                <c:pt idx="2349">
                  <c:v>13632.307312319816</c:v>
                </c:pt>
                <c:pt idx="2350">
                  <c:v>13633.092857275657</c:v>
                </c:pt>
                <c:pt idx="2351">
                  <c:v>13633.873320201319</c:v>
                </c:pt>
                <c:pt idx="2352">
                  <c:v>13634.647574692939</c:v>
                </c:pt>
                <c:pt idx="2353">
                  <c:v>13635.414656108658</c:v>
                </c:pt>
                <c:pt idx="2354">
                  <c:v>13636.179462200827</c:v>
                </c:pt>
                <c:pt idx="2355">
                  <c:v>13636.938880407457</c:v>
                </c:pt>
                <c:pt idx="2356">
                  <c:v>13637.692895853612</c:v>
                </c:pt>
                <c:pt idx="2357">
                  <c:v>13638.442143462315</c:v>
                </c:pt>
                <c:pt idx="2358">
                  <c:v>13639.188486960174</c:v>
                </c:pt>
                <c:pt idx="2359">
                  <c:v>13639.928299389245</c:v>
                </c:pt>
                <c:pt idx="2360">
                  <c:v>13640.66520777716</c:v>
                </c:pt>
                <c:pt idx="2361">
                  <c:v>13641.398476946901</c:v>
                </c:pt>
                <c:pt idx="2362">
                  <c:v>13642.131752227428</c:v>
                </c:pt>
                <c:pt idx="2363">
                  <c:v>13642.86285253084</c:v>
                </c:pt>
                <c:pt idx="2364">
                  <c:v>13643.591042724654</c:v>
                </c:pt>
                <c:pt idx="2365">
                  <c:v>13644.315605832553</c:v>
                </c:pt>
                <c:pt idx="2366">
                  <c:v>13645.039439918737</c:v>
                </c:pt>
                <c:pt idx="2367">
                  <c:v>13645.760378996618</c:v>
                </c:pt>
                <c:pt idx="2368">
                  <c:v>13646.48203807473</c:v>
                </c:pt>
                <c:pt idx="2369">
                  <c:v>13647.201516134373</c:v>
                </c:pt>
                <c:pt idx="2370">
                  <c:v>13647.915918031864</c:v>
                </c:pt>
                <c:pt idx="2371">
                  <c:v>13648.630313976586</c:v>
                </c:pt>
                <c:pt idx="2372">
                  <c:v>13649.342537843369</c:v>
                </c:pt>
                <c:pt idx="2373">
                  <c:v>13650.051854630514</c:v>
                </c:pt>
                <c:pt idx="2374">
                  <c:v>13650.761171416954</c:v>
                </c:pt>
                <c:pt idx="2375">
                  <c:v>13651.469765148839</c:v>
                </c:pt>
                <c:pt idx="2376">
                  <c:v>13652.1769009661</c:v>
                </c:pt>
                <c:pt idx="2377">
                  <c:v>13652.88186170926</c:v>
                </c:pt>
                <c:pt idx="2378">
                  <c:v>13653.585373284601</c:v>
                </c:pt>
                <c:pt idx="2379">
                  <c:v>13654.285248975806</c:v>
                </c:pt>
                <c:pt idx="2380">
                  <c:v>13654.986582521125</c:v>
                </c:pt>
                <c:pt idx="2381">
                  <c:v>13655.691540243286</c:v>
                </c:pt>
                <c:pt idx="2382">
                  <c:v>13656.389966835488</c:v>
                </c:pt>
                <c:pt idx="2383">
                  <c:v>13657.08767032775</c:v>
                </c:pt>
                <c:pt idx="2384">
                  <c:v>13657.784642001268</c:v>
                </c:pt>
                <c:pt idx="2385">
                  <c:v>13658.481619483058</c:v>
                </c:pt>
                <c:pt idx="2386">
                  <c:v>13659.178594060366</c:v>
                </c:pt>
                <c:pt idx="2387">
                  <c:v>13659.874839729462</c:v>
                </c:pt>
                <c:pt idx="2388">
                  <c:v>13660.570365190999</c:v>
                </c:pt>
                <c:pt idx="2389">
                  <c:v>13661.265164558143</c:v>
                </c:pt>
                <c:pt idx="2390">
                  <c:v>13661.960687120558</c:v>
                </c:pt>
                <c:pt idx="2391">
                  <c:v>13662.655483676906</c:v>
                </c:pt>
                <c:pt idx="2392">
                  <c:v>13663.349551332736</c:v>
                </c:pt>
                <c:pt idx="2393">
                  <c:v>13664.042898761476</c:v>
                </c:pt>
                <c:pt idx="2394">
                  <c:v>13664.737695317133</c:v>
                </c:pt>
                <c:pt idx="2395">
                  <c:v>13665.433217880238</c:v>
                </c:pt>
                <c:pt idx="2396">
                  <c:v>13666.129466450098</c:v>
                </c:pt>
                <c:pt idx="2397">
                  <c:v>13666.824991910944</c:v>
                </c:pt>
                <c:pt idx="2398">
                  <c:v>13667.52051149308</c:v>
                </c:pt>
                <c:pt idx="2399">
                  <c:v>13668.216759981095</c:v>
                </c:pt>
                <c:pt idx="2400">
                  <c:v>13668.912288257141</c:v>
                </c:pt>
                <c:pt idx="2401">
                  <c:v>13669.608536744463</c:v>
                </c:pt>
                <c:pt idx="2402">
                  <c:v>13670.304782331712</c:v>
                </c:pt>
                <c:pt idx="2403">
                  <c:v>13671.002482916467</c:v>
                </c:pt>
                <c:pt idx="2404">
                  <c:v>13671.70236443945</c:v>
                </c:pt>
                <c:pt idx="2405">
                  <c:v>13672.402243047936</c:v>
                </c:pt>
                <c:pt idx="2406">
                  <c:v>13673.103570747986</c:v>
                </c:pt>
                <c:pt idx="2407">
                  <c:v>13673.807808333799</c:v>
                </c:pt>
                <c:pt idx="2408">
                  <c:v>13674.511316978826</c:v>
                </c:pt>
                <c:pt idx="2409">
                  <c:v>13675.218452714251</c:v>
                </c:pt>
                <c:pt idx="2410">
                  <c:v>13675.927769501395</c:v>
                </c:pt>
                <c:pt idx="2411">
                  <c:v>13676.642171398886</c:v>
                </c:pt>
                <c:pt idx="2412">
                  <c:v>13677.897449322476</c:v>
                </c:pt>
                <c:pt idx="2413">
                  <c:v>13678.620563428882</c:v>
                </c:pt>
                <c:pt idx="2414">
                  <c:v>13679.348030649106</c:v>
                </c:pt>
                <c:pt idx="2415">
                  <c:v>13680.080582974915</c:v>
                </c:pt>
                <c:pt idx="2416">
                  <c:v>13680.818211225484</c:v>
                </c:pt>
                <c:pt idx="2417">
                  <c:v>13681.560201686705</c:v>
                </c:pt>
                <c:pt idx="2418">
                  <c:v>13682.308720169412</c:v>
                </c:pt>
                <c:pt idx="2419">
                  <c:v>13683.06304991353</c:v>
                </c:pt>
                <c:pt idx="2420">
                  <c:v>13683.823187799764</c:v>
                </c:pt>
                <c:pt idx="2421">
                  <c:v>13684.590908699851</c:v>
                </c:pt>
                <c:pt idx="2422">
                  <c:v>13685.362341146549</c:v>
                </c:pt>
                <c:pt idx="2423">
                  <c:v>13686.14498208548</c:v>
                </c:pt>
                <c:pt idx="2424">
                  <c:v>13686.931985691208</c:v>
                </c:pt>
                <c:pt idx="2425">
                  <c:v>13687.728026331903</c:v>
                </c:pt>
                <c:pt idx="2426">
                  <c:v>13688.532454270704</c:v>
                </c:pt>
                <c:pt idx="2427">
                  <c:v>13689.346703805255</c:v>
                </c:pt>
                <c:pt idx="2428">
                  <c:v>13690.16783039841</c:v>
                </c:pt>
                <c:pt idx="2429">
                  <c:v>13690.9998403801</c:v>
                </c:pt>
                <c:pt idx="2430">
                  <c:v>13691.842014424534</c:v>
                </c:pt>
                <c:pt idx="2431">
                  <c:v>13692.695811819092</c:v>
                </c:pt>
                <c:pt idx="2432">
                  <c:v>13693.55832133846</c:v>
                </c:pt>
                <c:pt idx="2433">
                  <c:v>13694.429539518826</c:v>
                </c:pt>
                <c:pt idx="2434">
                  <c:v>13695.314552007514</c:v>
                </c:pt>
                <c:pt idx="2435">
                  <c:v>13696.212632711024</c:v>
                </c:pt>
                <c:pt idx="2436">
                  <c:v>13697.121603526233</c:v>
                </c:pt>
                <c:pt idx="2437">
                  <c:v>13698.045094737994</c:v>
                </c:pt>
                <c:pt idx="2438">
                  <c:v>13698.98238025725</c:v>
                </c:pt>
                <c:pt idx="2439">
                  <c:v>13699.931282060741</c:v>
                </c:pt>
                <c:pt idx="2440">
                  <c:v>13700.88889595265</c:v>
                </c:pt>
                <c:pt idx="2441">
                  <c:v>13701.856355066991</c:v>
                </c:pt>
                <c:pt idx="2442">
                  <c:v>13702.826628771785</c:v>
                </c:pt>
                <c:pt idx="2443">
                  <c:v>13703.798041017415</c:v>
                </c:pt>
                <c:pt idx="2444">
                  <c:v>13704.767997200996</c:v>
                </c:pt>
                <c:pt idx="2445">
                  <c:v>13705.735775364159</c:v>
                </c:pt>
                <c:pt idx="2446">
                  <c:v>13706.705731630278</c:v>
                </c:pt>
                <c:pt idx="2447">
                  <c:v>13707.681906581856</c:v>
                </c:pt>
                <c:pt idx="2448">
                  <c:v>13708.66451328786</c:v>
                </c:pt>
                <c:pt idx="2449">
                  <c:v>13709.654802054349</c:v>
                </c:pt>
                <c:pt idx="2450">
                  <c:v>13710.650168747168</c:v>
                </c:pt>
                <c:pt idx="2451">
                  <c:v>13711.65593228702</c:v>
                </c:pt>
                <c:pt idx="2452">
                  <c:v>13712.661769991026</c:v>
                </c:pt>
                <c:pt idx="2453">
                  <c:v>13713.673835102752</c:v>
                </c:pt>
                <c:pt idx="2454">
                  <c:v>13714.690260492847</c:v>
                </c:pt>
                <c:pt idx="2455">
                  <c:v>13715.711463091082</c:v>
                </c:pt>
                <c:pt idx="2456">
                  <c:v>13716.73689080224</c:v>
                </c:pt>
                <c:pt idx="2457">
                  <c:v>13717.766384546921</c:v>
                </c:pt>
                <c:pt idx="2458">
                  <c:v>13718.800665196582</c:v>
                </c:pt>
                <c:pt idx="2459">
                  <c:v>13719.836684566835</c:v>
                </c:pt>
                <c:pt idx="2460">
                  <c:v>13720.876338291717</c:v>
                </c:pt>
                <c:pt idx="2461">
                  <c:v>13721.92107842139</c:v>
                </c:pt>
                <c:pt idx="2462">
                  <c:v>13722.969003138707</c:v>
                </c:pt>
                <c:pt idx="2463">
                  <c:v>13724.020999072734</c:v>
                </c:pt>
                <c:pt idx="2464">
                  <c:v>13725.075894640497</c:v>
                </c:pt>
                <c:pt idx="2465">
                  <c:v>13726.132259904916</c:v>
                </c:pt>
                <c:pt idx="2466">
                  <c:v>13727.189333568484</c:v>
                </c:pt>
                <c:pt idx="2467">
                  <c:v>13728.251489346598</c:v>
                </c:pt>
                <c:pt idx="2468">
                  <c:v>13729.317284027582</c:v>
                </c:pt>
                <c:pt idx="2469">
                  <c:v>13730.38743031181</c:v>
                </c:pt>
                <c:pt idx="2470">
                  <c:v>13731.458302604547</c:v>
                </c:pt>
                <c:pt idx="2471">
                  <c:v>13732.532530797778</c:v>
                </c:pt>
                <c:pt idx="2472">
                  <c:v>13733.608032436816</c:v>
                </c:pt>
                <c:pt idx="2473">
                  <c:v>13734.688342990374</c:v>
                </c:pt>
                <c:pt idx="2474">
                  <c:v>13735.76793645179</c:v>
                </c:pt>
                <c:pt idx="2475">
                  <c:v>13736.851142009189</c:v>
                </c:pt>
                <c:pt idx="2476">
                  <c:v>13737.935813126451</c:v>
                </c:pt>
                <c:pt idx="2477">
                  <c:v>13739.023383754477</c:v>
                </c:pt>
                <c:pt idx="2478">
                  <c:v>13740.116491862891</c:v>
                </c:pt>
                <c:pt idx="2479">
                  <c:v>13741.209870716653</c:v>
                </c:pt>
                <c:pt idx="2480">
                  <c:v>13742.306422529484</c:v>
                </c:pt>
                <c:pt idx="2481">
                  <c:v>13743.405609442825</c:v>
                </c:pt>
                <c:pt idx="2482">
                  <c:v>13744.5077004674</c:v>
                </c:pt>
                <c:pt idx="2483">
                  <c:v>13745.611243507965</c:v>
                </c:pt>
                <c:pt idx="2484">
                  <c:v>13746.715517155571</c:v>
                </c:pt>
                <c:pt idx="2485">
                  <c:v>13747.820968011891</c:v>
                </c:pt>
                <c:pt idx="2486">
                  <c:v>13748.929597723427</c:v>
                </c:pt>
                <c:pt idx="2487">
                  <c:v>13750.040659086826</c:v>
                </c:pt>
                <c:pt idx="2488">
                  <c:v>13751.154108593233</c:v>
                </c:pt>
                <c:pt idx="2489">
                  <c:v>13752.269993841834</c:v>
                </c:pt>
                <c:pt idx="2490">
                  <c:v>13753.386605017562</c:v>
                </c:pt>
                <c:pt idx="2491">
                  <c:v>13754.506124885069</c:v>
                </c:pt>
                <c:pt idx="2492">
                  <c:v>13755.628544283229</c:v>
                </c:pt>
                <c:pt idx="2493">
                  <c:v>13756.752411015037</c:v>
                </c:pt>
                <c:pt idx="2494">
                  <c:v>13757.877739132511</c:v>
                </c:pt>
                <c:pt idx="2495">
                  <c:v>13759.004519269811</c:v>
                </c:pt>
                <c:pt idx="2496">
                  <c:v>13760.132742028156</c:v>
                </c:pt>
                <c:pt idx="2497">
                  <c:v>13761.263873680753</c:v>
                </c:pt>
                <c:pt idx="2498">
                  <c:v>13762.395985448664</c:v>
                </c:pt>
                <c:pt idx="2499">
                  <c:v>13763.53147314707</c:v>
                </c:pt>
                <c:pt idx="2500">
                  <c:v>13764.66597660932</c:v>
                </c:pt>
                <c:pt idx="2501">
                  <c:v>13765.804373081502</c:v>
                </c:pt>
                <c:pt idx="2502">
                  <c:v>13766.95075566661</c:v>
                </c:pt>
                <c:pt idx="2503">
                  <c:v>13768.091325333477</c:v>
                </c:pt>
                <c:pt idx="2504">
                  <c:v>13769.240607338461</c:v>
                </c:pt>
                <c:pt idx="2505">
                  <c:v>13770.389884390141</c:v>
                </c:pt>
                <c:pt idx="2506">
                  <c:v>13771.542075224097</c:v>
                </c:pt>
                <c:pt idx="2507">
                  <c:v>13772.695948851726</c:v>
                </c:pt>
                <c:pt idx="2508">
                  <c:v>13773.850312990233</c:v>
                </c:pt>
                <c:pt idx="2509">
                  <c:v>13775.006138858223</c:v>
                </c:pt>
                <c:pt idx="2510">
                  <c:v>13776.166073056364</c:v>
                </c:pt>
                <c:pt idx="2511">
                  <c:v>13777.326966589189</c:v>
                </c:pt>
                <c:pt idx="2512">
                  <c:v>13778.487864879562</c:v>
                </c:pt>
                <c:pt idx="2513">
                  <c:v>13779.649000334693</c:v>
                </c:pt>
                <c:pt idx="2514">
                  <c:v>13780.811355564021</c:v>
                </c:pt>
                <c:pt idx="2515">
                  <c:v>13781.97370594952</c:v>
                </c:pt>
                <c:pt idx="2516">
                  <c:v>13783.137993176753</c:v>
                </c:pt>
                <c:pt idx="2517">
                  <c:v>13784.302761996281</c:v>
                </c:pt>
                <c:pt idx="2518">
                  <c:v>13785.471411950055</c:v>
                </c:pt>
                <c:pt idx="2519">
                  <c:v>13786.641748334929</c:v>
                </c:pt>
                <c:pt idx="2520">
                  <c:v>13787.812327674188</c:v>
                </c:pt>
                <c:pt idx="2521">
                  <c:v>13788.984837280084</c:v>
                </c:pt>
                <c:pt idx="2522">
                  <c:v>13790.158077860988</c:v>
                </c:pt>
                <c:pt idx="2523">
                  <c:v>13791.332770290543</c:v>
                </c:pt>
                <c:pt idx="2524">
                  <c:v>13792.510136081353</c:v>
                </c:pt>
                <c:pt idx="2525">
                  <c:v>13793.687001712617</c:v>
                </c:pt>
                <c:pt idx="2526">
                  <c:v>13794.863386799349</c:v>
                </c:pt>
                <c:pt idx="2527">
                  <c:v>13796.040978517571</c:v>
                </c:pt>
                <c:pt idx="2528">
                  <c:v>13797.220032070298</c:v>
                </c:pt>
                <c:pt idx="2529">
                  <c:v>13798.401253728092</c:v>
                </c:pt>
                <c:pt idx="2530">
                  <c:v>13799.581754383469</c:v>
                </c:pt>
                <c:pt idx="2531">
                  <c:v>13800.764209371977</c:v>
                </c:pt>
                <c:pt idx="2532">
                  <c:v>13801.946390266605</c:v>
                </c:pt>
                <c:pt idx="2533">
                  <c:v>13803.129069026863</c:v>
                </c:pt>
                <c:pt idx="2534">
                  <c:v>13804.314656755201</c:v>
                </c:pt>
                <c:pt idx="2535">
                  <c:v>13805.500234604604</c:v>
                </c:pt>
                <c:pt idx="2536">
                  <c:v>13806.687995334456</c:v>
                </c:pt>
                <c:pt idx="2537">
                  <c:v>13807.875035084915</c:v>
                </c:pt>
                <c:pt idx="2538">
                  <c:v>13809.063516952006</c:v>
                </c:pt>
                <c:pt idx="2539">
                  <c:v>13811.145911151601</c:v>
                </c:pt>
                <c:pt idx="2540">
                  <c:v>13812.337302000045</c:v>
                </c:pt>
                <c:pt idx="2541">
                  <c:v>13813.52942390635</c:v>
                </c:pt>
                <c:pt idx="2542">
                  <c:v>13814.722992860858</c:v>
                </c:pt>
                <c:pt idx="2543">
                  <c:v>13815.916561649103</c:v>
                </c:pt>
                <c:pt idx="2544">
                  <c:v>13817.110861504285</c:v>
                </c:pt>
                <c:pt idx="2545">
                  <c:v>13818.305877328636</c:v>
                </c:pt>
                <c:pt idx="2546">
                  <c:v>13819.500898298038</c:v>
                </c:pt>
                <c:pt idx="2547">
                  <c:v>13820.695919266254</c:v>
                </c:pt>
                <c:pt idx="2548">
                  <c:v>13821.891666160567</c:v>
                </c:pt>
                <c:pt idx="2549">
                  <c:v>13823.088139144866</c:v>
                </c:pt>
                <c:pt idx="2550">
                  <c:v>13824.286063977792</c:v>
                </c:pt>
                <c:pt idx="2551">
                  <c:v>13825.483267874863</c:v>
                </c:pt>
                <c:pt idx="2552">
                  <c:v>13826.682644722681</c:v>
                </c:pt>
                <c:pt idx="2553">
                  <c:v>13827.882747661679</c:v>
                </c:pt>
                <c:pt idx="2554">
                  <c:v>13829.081398584591</c:v>
                </c:pt>
                <c:pt idx="2555">
                  <c:v>13830.284911808616</c:v>
                </c:pt>
                <c:pt idx="2556">
                  <c:v>13831.493944003298</c:v>
                </c:pt>
                <c:pt idx="2557">
                  <c:v>13832.717279593304</c:v>
                </c:pt>
                <c:pt idx="2558">
                  <c:v>13833.949327353994</c:v>
                </c:pt>
                <c:pt idx="2559">
                  <c:v>13835.191549570973</c:v>
                </c:pt>
                <c:pt idx="2560">
                  <c:v>13836.435726617736</c:v>
                </c:pt>
                <c:pt idx="2561">
                  <c:v>13837.678867299139</c:v>
                </c:pt>
                <c:pt idx="2562">
                  <c:v>13838.898572768159</c:v>
                </c:pt>
                <c:pt idx="2563">
                  <c:v>13840.126269517756</c:v>
                </c:pt>
                <c:pt idx="2564">
                  <c:v>13841.364851264159</c:v>
                </c:pt>
                <c:pt idx="2565">
                  <c:v>13842.612871188678</c:v>
                </c:pt>
                <c:pt idx="2566">
                  <c:v>13843.879041629518</c:v>
                </c:pt>
                <c:pt idx="2567">
                  <c:v>13845.170627962259</c:v>
                </c:pt>
                <c:pt idx="2568">
                  <c:v>13846.48107989285</c:v>
                </c:pt>
                <c:pt idx="2569">
                  <c:v>13847.810413559324</c:v>
                </c:pt>
                <c:pt idx="2570">
                  <c:v>13849.165157570316</c:v>
                </c:pt>
                <c:pt idx="2571">
                  <c:v>13850.534428095303</c:v>
                </c:pt>
                <c:pt idx="2572">
                  <c:v>13851.906591144603</c:v>
                </c:pt>
                <c:pt idx="2573">
                  <c:v>13853.281663775451</c:v>
                </c:pt>
                <c:pt idx="2574">
                  <c:v>13854.65746822961</c:v>
                </c:pt>
                <c:pt idx="2575">
                  <c:v>13856.047072919788</c:v>
                </c:pt>
                <c:pt idx="2576">
                  <c:v>13857.450448477408</c:v>
                </c:pt>
                <c:pt idx="2577">
                  <c:v>13858.85819763996</c:v>
                </c:pt>
                <c:pt idx="2578">
                  <c:v>13860.271022989595</c:v>
                </c:pt>
                <c:pt idx="2579">
                  <c:v>13861.684568456025</c:v>
                </c:pt>
                <c:pt idx="2580">
                  <c:v>13863.101755918386</c:v>
                </c:pt>
                <c:pt idx="2581">
                  <c:v>13864.522561760599</c:v>
                </c:pt>
                <c:pt idx="2582">
                  <c:v>13865.945557638299</c:v>
                </c:pt>
                <c:pt idx="2583">
                  <c:v>13867.36999350121</c:v>
                </c:pt>
                <c:pt idx="2584">
                  <c:v>13868.803873395549</c:v>
                </c:pt>
                <c:pt idx="2585">
                  <c:v>13870.247935445877</c:v>
                </c:pt>
                <c:pt idx="2586">
                  <c:v>13871.69269341329</c:v>
                </c:pt>
                <c:pt idx="2587">
                  <c:v>13873.139647471495</c:v>
                </c:pt>
                <c:pt idx="2588">
                  <c:v>13874.588651168222</c:v>
                </c:pt>
                <c:pt idx="2589">
                  <c:v>13876.039344662897</c:v>
                </c:pt>
                <c:pt idx="2590">
                  <c:v>13877.499367238306</c:v>
                </c:pt>
                <c:pt idx="2591">
                  <c:v>13878.961561753222</c:v>
                </c:pt>
                <c:pt idx="2592">
                  <c:v>13880.424476182103</c:v>
                </c:pt>
                <c:pt idx="2593">
                  <c:v>13881.888854986873</c:v>
                </c:pt>
                <c:pt idx="2594">
                  <c:v>13883.354679539021</c:v>
                </c:pt>
                <c:pt idx="2595">
                  <c:v>13884.82848403278</c:v>
                </c:pt>
                <c:pt idx="2596">
                  <c:v>13886.302921189912</c:v>
                </c:pt>
                <c:pt idx="2597">
                  <c:v>13887.777563178142</c:v>
                </c:pt>
                <c:pt idx="2598">
                  <c:v>13889.261544430739</c:v>
                </c:pt>
                <c:pt idx="2599">
                  <c:v>13890.746239319504</c:v>
                </c:pt>
                <c:pt idx="2600">
                  <c:v>13892.24691256223</c:v>
                </c:pt>
                <c:pt idx="2601">
                  <c:v>13893.754852323989</c:v>
                </c:pt>
                <c:pt idx="2602">
                  <c:v>13895.25624548101</c:v>
                </c:pt>
                <c:pt idx="2603">
                  <c:v>13896.764911254739</c:v>
                </c:pt>
                <c:pt idx="2604">
                  <c:v>13898.274296585343</c:v>
                </c:pt>
                <c:pt idx="2605">
                  <c:v>13899.785853804271</c:v>
                </c:pt>
                <c:pt idx="2606">
                  <c:v>13901.297423784967</c:v>
                </c:pt>
                <c:pt idx="2607">
                  <c:v>13902.809713310438</c:v>
                </c:pt>
                <c:pt idx="2608">
                  <c:v>13904.32999541529</c:v>
                </c:pt>
                <c:pt idx="2609">
                  <c:v>13905.852449045025</c:v>
                </c:pt>
                <c:pt idx="2610">
                  <c:v>13907.374170489426</c:v>
                </c:pt>
                <c:pt idx="2611">
                  <c:v>13908.897264805497</c:v>
                </c:pt>
                <c:pt idx="2612">
                  <c:v>13910.420529317755</c:v>
                </c:pt>
                <c:pt idx="2613">
                  <c:v>13911.953072249862</c:v>
                </c:pt>
                <c:pt idx="2614">
                  <c:v>13913.491576666032</c:v>
                </c:pt>
                <c:pt idx="2615">
                  <c:v>13915.02491418422</c:v>
                </c:pt>
                <c:pt idx="2616">
                  <c:v>13916.565440173643</c:v>
                </c:pt>
                <c:pt idx="2617">
                  <c:v>13918.114030401639</c:v>
                </c:pt>
                <c:pt idx="2618">
                  <c:v>13919.661975562774</c:v>
                </c:pt>
                <c:pt idx="2619">
                  <c:v>13921.210572241091</c:v>
                </c:pt>
                <c:pt idx="2620">
                  <c:v>13922.760608024537</c:v>
                </c:pt>
                <c:pt idx="2621">
                  <c:v>13924.311389196739</c:v>
                </c:pt>
                <c:pt idx="2622">
                  <c:v>13925.862150986146</c:v>
                </c:pt>
                <c:pt idx="2623">
                  <c:v>13927.420822147702</c:v>
                </c:pt>
                <c:pt idx="2624">
                  <c:v>13928.981035161738</c:v>
                </c:pt>
                <c:pt idx="2625">
                  <c:v>13930.541967844943</c:v>
                </c:pt>
                <c:pt idx="2626">
                  <c:v>13932.102256491971</c:v>
                </c:pt>
                <c:pt idx="2627">
                  <c:v>13933.664634515666</c:v>
                </c:pt>
                <c:pt idx="2628">
                  <c:v>13935.228389827205</c:v>
                </c:pt>
                <c:pt idx="2629">
                  <c:v>13936.790061366939</c:v>
                </c:pt>
                <c:pt idx="2630">
                  <c:v>13938.353246495497</c:v>
                </c:pt>
                <c:pt idx="2631">
                  <c:v>13939.917008317836</c:v>
                </c:pt>
                <c:pt idx="2632">
                  <c:v>13941.48019328294</c:v>
                </c:pt>
                <c:pt idx="2633">
                  <c:v>13943.046127680382</c:v>
                </c:pt>
                <c:pt idx="2634">
                  <c:v>13944.610696754147</c:v>
                </c:pt>
                <c:pt idx="2635">
                  <c:v>13946.185423416893</c:v>
                </c:pt>
                <c:pt idx="2636">
                  <c:v>13947.759500515445</c:v>
                </c:pt>
                <c:pt idx="2637">
                  <c:v>13949.334946618736</c:v>
                </c:pt>
                <c:pt idx="2638">
                  <c:v>13950.909673278353</c:v>
                </c:pt>
                <c:pt idx="2639">
                  <c:v>13952.48578893663</c:v>
                </c:pt>
                <c:pt idx="2640">
                  <c:v>13954.069234282655</c:v>
                </c:pt>
                <c:pt idx="2641">
                  <c:v>13955.645468795663</c:v>
                </c:pt>
                <c:pt idx="2642">
                  <c:v>13957.237626268927</c:v>
                </c:pt>
                <c:pt idx="2643">
                  <c:v>13958.831166965667</c:v>
                </c:pt>
                <c:pt idx="2644">
                  <c:v>13960.424043976529</c:v>
                </c:pt>
                <c:pt idx="2645">
                  <c:v>13962.024240057548</c:v>
                </c:pt>
                <c:pt idx="2646">
                  <c:v>13963.625770165261</c:v>
                </c:pt>
                <c:pt idx="2647">
                  <c:v>13965.228085272931</c:v>
                </c:pt>
                <c:pt idx="2648">
                  <c:v>13966.83554510334</c:v>
                </c:pt>
                <c:pt idx="2649">
                  <c:v>13968.446503984354</c:v>
                </c:pt>
                <c:pt idx="2650">
                  <c:v>13970.058264070522</c:v>
                </c:pt>
                <c:pt idx="2651">
                  <c:v>13971.669304693127</c:v>
                </c:pt>
                <c:pt idx="2652">
                  <c:v>13973.280386513406</c:v>
                </c:pt>
                <c:pt idx="2653">
                  <c:v>13974.892804718822</c:v>
                </c:pt>
                <c:pt idx="2654">
                  <c:v>13976.504605359407</c:v>
                </c:pt>
                <c:pt idx="2655">
                  <c:v>13978.125752752081</c:v>
                </c:pt>
                <c:pt idx="2656">
                  <c:v>13979.746224962304</c:v>
                </c:pt>
                <c:pt idx="2657">
                  <c:v>13981.373950498919</c:v>
                </c:pt>
                <c:pt idx="2658">
                  <c:v>13983.001676197377</c:v>
                </c:pt>
                <c:pt idx="2659">
                  <c:v>13984.629401895834</c:v>
                </c:pt>
                <c:pt idx="2660">
                  <c:v>13986.257853770052</c:v>
                </c:pt>
                <c:pt idx="2661">
                  <c:v>13987.885620348003</c:v>
                </c:pt>
                <c:pt idx="2662">
                  <c:v>13989.516256871524</c:v>
                </c:pt>
                <c:pt idx="2663">
                  <c:v>13991.153420831866</c:v>
                </c:pt>
                <c:pt idx="2664">
                  <c:v>13992.797845033387</c:v>
                </c:pt>
                <c:pt idx="2665">
                  <c:v>13994.435728175644</c:v>
                </c:pt>
                <c:pt idx="2666">
                  <c:v>13997.314742755692</c:v>
                </c:pt>
                <c:pt idx="2667">
                  <c:v>13998.961351838121</c:v>
                </c:pt>
                <c:pt idx="2668">
                  <c:v>14000.608680071067</c:v>
                </c:pt>
                <c:pt idx="2669">
                  <c:v>14002.256008300741</c:v>
                </c:pt>
                <c:pt idx="2670">
                  <c:v>14003.903336530415</c:v>
                </c:pt>
                <c:pt idx="2671">
                  <c:v>14005.550664760089</c:v>
                </c:pt>
                <c:pt idx="2672">
                  <c:v>14007.197999856262</c:v>
                </c:pt>
                <c:pt idx="2673">
                  <c:v>14008.846054258458</c:v>
                </c:pt>
                <c:pt idx="2674">
                  <c:v>14010.494108660654</c:v>
                </c:pt>
                <c:pt idx="2675">
                  <c:v>14012.141436890328</c:v>
                </c:pt>
                <c:pt idx="2676">
                  <c:v>14013.79021713817</c:v>
                </c:pt>
                <c:pt idx="2677">
                  <c:v>14015.446257622281</c:v>
                </c:pt>
                <c:pt idx="2678">
                  <c:v>14017.095037866848</c:v>
                </c:pt>
                <c:pt idx="2679">
                  <c:v>14018.751811264246</c:v>
                </c:pt>
                <c:pt idx="2680">
                  <c:v>14020.400584639538</c:v>
                </c:pt>
                <c:pt idx="2681">
                  <c:v>14022.056632023174</c:v>
                </c:pt>
                <c:pt idx="2682">
                  <c:v>14023.71335561124</c:v>
                </c:pt>
                <c:pt idx="2683">
                  <c:v>14025.370135909543</c:v>
                </c:pt>
                <c:pt idx="2684">
                  <c:v>14027.026212096769</c:v>
                </c:pt>
                <c:pt idx="2685">
                  <c:v>14028.682971685777</c:v>
                </c:pt>
                <c:pt idx="2686">
                  <c:v>14030.339738177336</c:v>
                </c:pt>
                <c:pt idx="2687">
                  <c:v>14031.996504672185</c:v>
                </c:pt>
                <c:pt idx="2688">
                  <c:v>14033.652545156296</c:v>
                </c:pt>
                <c:pt idx="2689">
                  <c:v>14035.310763662746</c:v>
                </c:pt>
                <c:pt idx="2690">
                  <c:v>14036.96967308017</c:v>
                </c:pt>
                <c:pt idx="2691">
                  <c:v>14038.627200678942</c:v>
                </c:pt>
                <c:pt idx="2692">
                  <c:v>14040.285426093993</c:v>
                </c:pt>
                <c:pt idx="2693">
                  <c:v>14041.949452661671</c:v>
                </c:pt>
                <c:pt idx="2694">
                  <c:v>14043.615657416767</c:v>
                </c:pt>
                <c:pt idx="2695">
                  <c:v>14045.279697848386</c:v>
                </c:pt>
                <c:pt idx="2696">
                  <c:v>14046.945162716685</c:v>
                </c:pt>
                <c:pt idx="2697">
                  <c:v>14048.611335400348</c:v>
                </c:pt>
                <c:pt idx="2698">
                  <c:v>14050.276845916935</c:v>
                </c:pt>
                <c:pt idx="2699">
                  <c:v>14051.943744907232</c:v>
                </c:pt>
                <c:pt idx="2700">
                  <c:v>14053.610682451252</c:v>
                </c:pt>
                <c:pt idx="2701">
                  <c:v>14055.28344304522</c:v>
                </c:pt>
                <c:pt idx="2702">
                  <c:v>14056.950348977389</c:v>
                </c:pt>
                <c:pt idx="2703">
                  <c:v>14058.623109736365</c:v>
                </c:pt>
                <c:pt idx="2704">
                  <c:v>14060.297271992902</c:v>
                </c:pt>
                <c:pt idx="2705">
                  <c:v>14061.97075093179</c:v>
                </c:pt>
                <c:pt idx="2706">
                  <c:v>14063.637674582706</c:v>
                </c:pt>
                <c:pt idx="2707">
                  <c:v>14065.303879337802</c:v>
                </c:pt>
                <c:pt idx="2708">
                  <c:v>14066.978098312127</c:v>
                </c:pt>
                <c:pt idx="2709">
                  <c:v>14068.652986715126</c:v>
                </c:pt>
                <c:pt idx="2710">
                  <c:v>14070.327184525626</c:v>
                </c:pt>
                <c:pt idx="2711">
                  <c:v>14072.000670821521</c:v>
                </c:pt>
                <c:pt idx="2712">
                  <c:v>14073.682854915625</c:v>
                </c:pt>
                <c:pt idx="2713">
                  <c:v>14075.365024989555</c:v>
                </c:pt>
                <c:pt idx="2714">
                  <c:v>14077.046476064454</c:v>
                </c:pt>
                <c:pt idx="2715">
                  <c:v>14078.729361048736</c:v>
                </c:pt>
                <c:pt idx="2716">
                  <c:v>14080.410844249323</c:v>
                </c:pt>
                <c:pt idx="2717">
                  <c:v>14082.100274367473</c:v>
                </c:pt>
                <c:pt idx="2718">
                  <c:v>14083.789711524287</c:v>
                </c:pt>
                <c:pt idx="2719">
                  <c:v>14085.472596510241</c:v>
                </c:pt>
                <c:pt idx="2720">
                  <c:v>14087.161322711578</c:v>
                </c:pt>
                <c:pt idx="2721">
                  <c:v>14088.850766907057</c:v>
                </c:pt>
                <c:pt idx="2722">
                  <c:v>14090.540907984039</c:v>
                </c:pt>
                <c:pt idx="2723">
                  <c:v>14092.222384174538</c:v>
                </c:pt>
                <c:pt idx="2724">
                  <c:v>14093.911821331352</c:v>
                </c:pt>
                <c:pt idx="2725">
                  <c:v>14095.601258488166</c:v>
                </c:pt>
                <c:pt idx="2726">
                  <c:v>14097.290695648337</c:v>
                </c:pt>
                <c:pt idx="2727">
                  <c:v>14098.972872730683</c:v>
                </c:pt>
                <c:pt idx="2728">
                  <c:v>14100.663049978322</c:v>
                </c:pt>
                <c:pt idx="2729">
                  <c:v>14102.345234070757</c:v>
                </c:pt>
                <c:pt idx="2730">
                  <c:v>14104.035383153318</c:v>
                </c:pt>
                <c:pt idx="2731">
                  <c:v>14105.725560400957</c:v>
                </c:pt>
                <c:pt idx="2732">
                  <c:v>14107.414997559448</c:v>
                </c:pt>
                <c:pt idx="2733">
                  <c:v>14109.10515368202</c:v>
                </c:pt>
                <c:pt idx="2734">
                  <c:v>14110.794583801848</c:v>
                </c:pt>
                <c:pt idx="2735">
                  <c:v>14112.476767892611</c:v>
                </c:pt>
                <c:pt idx="2736">
                  <c:v>14114.159663970962</c:v>
                </c:pt>
                <c:pt idx="2737">
                  <c:v>14115.849108169798</c:v>
                </c:pt>
                <c:pt idx="2738">
                  <c:v>14117.538538287947</c:v>
                </c:pt>
                <c:pt idx="2739">
                  <c:v>14119.227982483426</c:v>
                </c:pt>
                <c:pt idx="2740">
                  <c:v>14120.918138605997</c:v>
                </c:pt>
                <c:pt idx="2741">
                  <c:v>14122.607575764489</c:v>
                </c:pt>
                <c:pt idx="2742">
                  <c:v>14124.297019961645</c:v>
                </c:pt>
                <c:pt idx="2743">
                  <c:v>14125.986450079794</c:v>
                </c:pt>
                <c:pt idx="2744">
                  <c:v>14127.675894275273</c:v>
                </c:pt>
                <c:pt idx="2745">
                  <c:v>14129.365338474108</c:v>
                </c:pt>
                <c:pt idx="2746">
                  <c:v>14131.054768592257</c:v>
                </c:pt>
                <c:pt idx="2747">
                  <c:v>14132.744938798207</c:v>
                </c:pt>
                <c:pt idx="2748">
                  <c:v>14134.434368919712</c:v>
                </c:pt>
                <c:pt idx="2749">
                  <c:v>14136.123820153854</c:v>
                </c:pt>
                <c:pt idx="2750">
                  <c:v>14137.813250272004</c:v>
                </c:pt>
                <c:pt idx="2751">
                  <c:v>14139.503413437942</c:v>
                </c:pt>
                <c:pt idx="2752">
                  <c:v>14141.192850596433</c:v>
                </c:pt>
                <c:pt idx="2753">
                  <c:v>14142.883013760693</c:v>
                </c:pt>
                <c:pt idx="2754">
                  <c:v>14144.573176924952</c:v>
                </c:pt>
                <c:pt idx="2755">
                  <c:v>14146.262614081767</c:v>
                </c:pt>
                <c:pt idx="2756">
                  <c:v>14147.952051241937</c:v>
                </c:pt>
                <c:pt idx="2757">
                  <c:v>14149.642214406196</c:v>
                </c:pt>
                <c:pt idx="2758">
                  <c:v>14151.331658601675</c:v>
                </c:pt>
                <c:pt idx="2759">
                  <c:v>14153.021088723181</c:v>
                </c:pt>
                <c:pt idx="2760">
                  <c:v>14154.71125892913</c:v>
                </c:pt>
                <c:pt idx="2761">
                  <c:v>14156.400696085944</c:v>
                </c:pt>
                <c:pt idx="2762">
                  <c:v>14158.090133244435</c:v>
                </c:pt>
                <c:pt idx="2763">
                  <c:v>14159.780296410374</c:v>
                </c:pt>
                <c:pt idx="2764">
                  <c:v>14161.470452532945</c:v>
                </c:pt>
                <c:pt idx="2765">
                  <c:v>14163.160622738895</c:v>
                </c:pt>
                <c:pt idx="2766">
                  <c:v>14164.850785903154</c:v>
                </c:pt>
                <c:pt idx="2767">
                  <c:v>14166.540949070773</c:v>
                </c:pt>
                <c:pt idx="2768">
                  <c:v>14168.231119276723</c:v>
                </c:pt>
                <c:pt idx="2769">
                  <c:v>14169.92198666365</c:v>
                </c:pt>
                <c:pt idx="2770">
                  <c:v>14171.610712864987</c:v>
                </c:pt>
                <c:pt idx="2771">
                  <c:v>14173.300157060467</c:v>
                </c:pt>
                <c:pt idx="2772">
                  <c:v>14174.990320224726</c:v>
                </c:pt>
                <c:pt idx="2773">
                  <c:v>14176.680483390664</c:v>
                </c:pt>
                <c:pt idx="2774">
                  <c:v>14178.370646556603</c:v>
                </c:pt>
                <c:pt idx="2775">
                  <c:v>14180.060083713417</c:v>
                </c:pt>
                <c:pt idx="2776">
                  <c:v>14181.750246877677</c:v>
                </c:pt>
                <c:pt idx="2777">
                  <c:v>14183.439691076512</c:v>
                </c:pt>
                <c:pt idx="2778">
                  <c:v>14185.129121194661</c:v>
                </c:pt>
                <c:pt idx="2779">
                  <c:v>14186.81929140061</c:v>
                </c:pt>
                <c:pt idx="2780">
                  <c:v>14188.509447523182</c:v>
                </c:pt>
                <c:pt idx="2781">
                  <c:v>14190.199610690801</c:v>
                </c:pt>
                <c:pt idx="2782">
                  <c:v>14191.88978089675</c:v>
                </c:pt>
                <c:pt idx="2783">
                  <c:v>14193.57994406101</c:v>
                </c:pt>
                <c:pt idx="2784">
                  <c:v>14195.270121312007</c:v>
                </c:pt>
                <c:pt idx="2785">
                  <c:v>14196.960277434579</c:v>
                </c:pt>
                <c:pt idx="2786">
                  <c:v>14198.650418508205</c:v>
                </c:pt>
                <c:pt idx="2787">
                  <c:v>14200.339855666696</c:v>
                </c:pt>
                <c:pt idx="2788">
                  <c:v>14202.029307569957</c:v>
                </c:pt>
                <c:pt idx="2789">
                  <c:v>14203.720181996896</c:v>
                </c:pt>
                <c:pt idx="2790">
                  <c:v>14205.409640941847</c:v>
                </c:pt>
                <c:pt idx="2791">
                  <c:v>14207.099078098661</c:v>
                </c:pt>
                <c:pt idx="2792">
                  <c:v>14208.78993844222</c:v>
                </c:pt>
                <c:pt idx="2793">
                  <c:v>14211.74575835026</c:v>
                </c:pt>
                <c:pt idx="2794">
                  <c:v>14213.435195507074</c:v>
                </c:pt>
                <c:pt idx="2795">
                  <c:v>14215.124632665566</c:v>
                </c:pt>
                <c:pt idx="2796">
                  <c:v>14216.807517649848</c:v>
                </c:pt>
                <c:pt idx="2797">
                  <c:v>14218.496969553109</c:v>
                </c:pt>
                <c:pt idx="2798">
                  <c:v>14220.179146635455</c:v>
                </c:pt>
                <c:pt idx="2799">
                  <c:v>14221.870028105761</c:v>
                </c:pt>
                <c:pt idx="2800">
                  <c:v>14223.559472967334</c:v>
                </c:pt>
                <c:pt idx="2801">
                  <c:v>14225.249628121646</c:v>
                </c:pt>
                <c:pt idx="2802">
                  <c:v>14226.938354322983</c:v>
                </c:pt>
                <c:pt idx="2803">
                  <c:v>14228.627784439454</c:v>
                </c:pt>
                <c:pt idx="2804">
                  <c:v>14230.317235675275</c:v>
                </c:pt>
                <c:pt idx="2805">
                  <c:v>14232.00737675058</c:v>
                </c:pt>
                <c:pt idx="2806">
                  <c:v>14233.697291792174</c:v>
                </c:pt>
                <c:pt idx="2807">
                  <c:v>14235.393064207015</c:v>
                </c:pt>
                <c:pt idx="2808">
                  <c:v>14237.082494325165</c:v>
                </c:pt>
                <c:pt idx="2809">
                  <c:v>14238.772649479477</c:v>
                </c:pt>
                <c:pt idx="2810">
                  <c:v>14240.454111653142</c:v>
                </c:pt>
                <c:pt idx="2811">
                  <c:v>14242.136996637424</c:v>
                </c:pt>
                <c:pt idx="2812">
                  <c:v>14243.826455580696</c:v>
                </c:pt>
                <c:pt idx="2813">
                  <c:v>14245.515885700524</c:v>
                </c:pt>
                <c:pt idx="2814">
                  <c:v>14247.20602677583</c:v>
                </c:pt>
                <c:pt idx="2815">
                  <c:v>14248.894767054495</c:v>
                </c:pt>
                <c:pt idx="2816">
                  <c:v>14250.584930218754</c:v>
                </c:pt>
                <c:pt idx="2817">
                  <c:v>14252.274367377246</c:v>
                </c:pt>
                <c:pt idx="2818">
                  <c:v>14253.964530543184</c:v>
                </c:pt>
                <c:pt idx="2819">
                  <c:v>14255.647440644419</c:v>
                </c:pt>
                <c:pt idx="2820">
                  <c:v>14257.337581721402</c:v>
                </c:pt>
                <c:pt idx="2821">
                  <c:v>14259.026307922739</c:v>
                </c:pt>
                <c:pt idx="2822">
                  <c:v>14260.716463075372</c:v>
                </c:pt>
                <c:pt idx="2823">
                  <c:v>14262.405196313695</c:v>
                </c:pt>
                <c:pt idx="2824">
                  <c:v>14264.094619394858</c:v>
                </c:pt>
                <c:pt idx="2825">
                  <c:v>14265.784063592015</c:v>
                </c:pt>
                <c:pt idx="2826">
                  <c:v>14267.473507787494</c:v>
                </c:pt>
                <c:pt idx="2827">
                  <c:v>14269.162944947664</c:v>
                </c:pt>
                <c:pt idx="2828">
                  <c:v>14270.853108111924</c:v>
                </c:pt>
                <c:pt idx="2829">
                  <c:v>14272.543975495493</c:v>
                </c:pt>
                <c:pt idx="2830">
                  <c:v>14274.233419692649</c:v>
                </c:pt>
                <c:pt idx="2831">
                  <c:v>14275.922871595911</c:v>
                </c:pt>
                <c:pt idx="2832">
                  <c:v>14277.605048679929</c:v>
                </c:pt>
                <c:pt idx="2833">
                  <c:v>14279.287225762275</c:v>
                </c:pt>
                <c:pt idx="2834">
                  <c:v>14280.969409853038</c:v>
                </c:pt>
                <c:pt idx="2835">
                  <c:v>14282.652280820486</c:v>
                </c:pt>
                <c:pt idx="2836">
                  <c:v>14284.341014062165</c:v>
                </c:pt>
                <c:pt idx="2837">
                  <c:v>14286.031162176134</c:v>
                </c:pt>
                <c:pt idx="2838">
                  <c:v>14287.729311422308</c:v>
                </c:pt>
                <c:pt idx="2839">
                  <c:v>14289.418044663988</c:v>
                </c:pt>
                <c:pt idx="2840">
                  <c:v>14291.108912049236</c:v>
                </c:pt>
                <c:pt idx="2841">
                  <c:v>14292.79834920605</c:v>
                </c:pt>
                <c:pt idx="2842">
                  <c:v>14294.48781519437</c:v>
                </c:pt>
                <c:pt idx="2843">
                  <c:v>14296.177971316942</c:v>
                </c:pt>
                <c:pt idx="2844">
                  <c:v>14297.867415512421</c:v>
                </c:pt>
                <c:pt idx="2845">
                  <c:v>14299.557571634992</c:v>
                </c:pt>
                <c:pt idx="2846">
                  <c:v>14301.24771975064</c:v>
                </c:pt>
                <c:pt idx="2847">
                  <c:v>14302.929202949555</c:v>
                </c:pt>
                <c:pt idx="2848">
                  <c:v>14304.619359072127</c:v>
                </c:pt>
                <c:pt idx="2849">
                  <c:v>14306.301543166232</c:v>
                </c:pt>
                <c:pt idx="2850">
                  <c:v>14307.990980323046</c:v>
                </c:pt>
                <c:pt idx="2851">
                  <c:v>14309.680410441195</c:v>
                </c:pt>
                <c:pt idx="2852">
                  <c:v>14311.362587523541</c:v>
                </c:pt>
                <c:pt idx="2853">
                  <c:v>14313.044764607559</c:v>
                </c:pt>
                <c:pt idx="2854">
                  <c:v>14314.726948699994</c:v>
                </c:pt>
                <c:pt idx="2855">
                  <c:v>14316.40912578234</c:v>
                </c:pt>
                <c:pt idx="2856">
                  <c:v>14318.092003759877</c:v>
                </c:pt>
                <c:pt idx="2857">
                  <c:v>14319.774892825115</c:v>
                </c:pt>
                <c:pt idx="2858">
                  <c:v>14321.464344060936</c:v>
                </c:pt>
                <c:pt idx="2859">
                  <c:v>14323.145801979492</c:v>
                </c:pt>
                <c:pt idx="2860">
                  <c:v>14324.835239136306</c:v>
                </c:pt>
                <c:pt idx="2861">
                  <c:v>14326.517409210235</c:v>
                </c:pt>
                <c:pt idx="2862">
                  <c:v>14328.198885400734</c:v>
                </c:pt>
                <c:pt idx="2863">
                  <c:v>14329.881777395105</c:v>
                </c:pt>
                <c:pt idx="2864">
                  <c:v>14331.556694237908</c:v>
                </c:pt>
                <c:pt idx="2865">
                  <c:v>14333.238145312807</c:v>
                </c:pt>
                <c:pt idx="2866">
                  <c:v>14334.920322396825</c:v>
                </c:pt>
                <c:pt idx="2867">
                  <c:v>14336.609048598162</c:v>
                </c:pt>
                <c:pt idx="2868">
                  <c:v>14338.291926574027</c:v>
                </c:pt>
                <c:pt idx="2869">
                  <c:v>14339.966117411046</c:v>
                </c:pt>
                <c:pt idx="2870">
                  <c:v>14341.641041233681</c:v>
                </c:pt>
                <c:pt idx="2871">
                  <c:v>14343.315260209669</c:v>
                </c:pt>
                <c:pt idx="2872">
                  <c:v>14344.997430283598</c:v>
                </c:pt>
                <c:pt idx="2873">
                  <c:v>14346.679595796828</c:v>
                </c:pt>
                <c:pt idx="2874">
                  <c:v>14348.361779887591</c:v>
                </c:pt>
                <c:pt idx="2875">
                  <c:v>14350.043942953103</c:v>
                </c:pt>
                <c:pt idx="2876">
                  <c:v>14351.725393862926</c:v>
                </c:pt>
                <c:pt idx="2877">
                  <c:v>14353.400310707391</c:v>
                </c:pt>
                <c:pt idx="2878">
                  <c:v>14355.07308541227</c:v>
                </c:pt>
                <c:pt idx="2879">
                  <c:v>14356.747269272482</c:v>
                </c:pt>
                <c:pt idx="2880">
                  <c:v>14358.429460373334</c:v>
                </c:pt>
                <c:pt idx="2881">
                  <c:v>14360.111604868718</c:v>
                </c:pt>
                <c:pt idx="2882">
                  <c:v>14361.78652868969</c:v>
                </c:pt>
                <c:pt idx="2883">
                  <c:v>14363.460712549902</c:v>
                </c:pt>
                <c:pt idx="2884">
                  <c:v>14365.142163626473</c:v>
                </c:pt>
                <c:pt idx="2885">
                  <c:v>14366.809101168838</c:v>
                </c:pt>
                <c:pt idx="2886">
                  <c:v>14368.48328502905</c:v>
                </c:pt>
                <c:pt idx="2887">
                  <c:v>14370.156052760145</c:v>
                </c:pt>
                <c:pt idx="2888">
                  <c:v>14371.830941161481</c:v>
                </c:pt>
                <c:pt idx="2889">
                  <c:v>14373.5051319985</c:v>
                </c:pt>
                <c:pt idx="2890">
                  <c:v>14375.171375164933</c:v>
                </c:pt>
                <c:pt idx="2891">
                  <c:v>14376.845559025145</c:v>
                </c:pt>
                <c:pt idx="2892">
                  <c:v>14378.519728255465</c:v>
                </c:pt>
                <c:pt idx="2893">
                  <c:v>14380.193926065966</c:v>
                </c:pt>
                <c:pt idx="2894">
                  <c:v>14381.868109926178</c:v>
                </c:pt>
                <c:pt idx="2895">
                  <c:v>14383.542300763196</c:v>
                </c:pt>
                <c:pt idx="2896">
                  <c:v>14385.215772729964</c:v>
                </c:pt>
                <c:pt idx="2897">
                  <c:v>14386.889266001002</c:v>
                </c:pt>
                <c:pt idx="2898">
                  <c:v>14388.556891137754</c:v>
                </c:pt>
                <c:pt idx="2899">
                  <c:v>14390.223120247731</c:v>
                </c:pt>
                <c:pt idx="2900">
                  <c:v>14391.889331946355</c:v>
                </c:pt>
                <c:pt idx="2901">
                  <c:v>14393.556230936652</c:v>
                </c:pt>
                <c:pt idx="2902">
                  <c:v>14395.228991695629</c:v>
                </c:pt>
                <c:pt idx="2903">
                  <c:v>14396.895943129441</c:v>
                </c:pt>
                <c:pt idx="2904">
                  <c:v>14398.562140941011</c:v>
                </c:pt>
                <c:pt idx="2905">
                  <c:v>14400.236303195885</c:v>
                </c:pt>
                <c:pt idx="2906">
                  <c:v>14401.901813712471</c:v>
                </c:pt>
                <c:pt idx="2907">
                  <c:v>14403.567285522928</c:v>
                </c:pt>
                <c:pt idx="2908">
                  <c:v>14405.232771207769</c:v>
                </c:pt>
                <c:pt idx="2909">
                  <c:v>14406.898249953765</c:v>
                </c:pt>
                <c:pt idx="2910">
                  <c:v>14408.564454708861</c:v>
                </c:pt>
                <c:pt idx="2911">
                  <c:v>14410.230659463958</c:v>
                </c:pt>
                <c:pt idx="2912">
                  <c:v>14411.895412202506</c:v>
                </c:pt>
                <c:pt idx="2913">
                  <c:v>14413.561584884515</c:v>
                </c:pt>
                <c:pt idx="2914">
                  <c:v>14415.226376471644</c:v>
                </c:pt>
                <c:pt idx="2915">
                  <c:v>14416.891855052563</c:v>
                </c:pt>
                <c:pt idx="2916">
                  <c:v>14418.558059806004</c:v>
                </c:pt>
                <c:pt idx="2917">
                  <c:v>14420.223538552</c:v>
                </c:pt>
                <c:pt idx="2918">
                  <c:v>14421.889017301304</c:v>
                </c:pt>
                <c:pt idx="2919">
                  <c:v>14423.554470607538</c:v>
                </c:pt>
                <c:pt idx="2920">
                  <c:v>14426.46906014981</c:v>
                </c:pt>
                <c:pt idx="2921">
                  <c:v>14428.135257963035</c:v>
                </c:pt>
                <c:pt idx="2922">
                  <c:v>14429.80004277467</c:v>
                </c:pt>
                <c:pt idx="2923">
                  <c:v>14431.466215456679</c:v>
                </c:pt>
                <c:pt idx="2924">
                  <c:v>14433.131701143177</c:v>
                </c:pt>
                <c:pt idx="2925">
                  <c:v>14434.796485954812</c:v>
                </c:pt>
                <c:pt idx="2926">
                  <c:v>14436.462658635166</c:v>
                </c:pt>
                <c:pt idx="2927">
                  <c:v>14438.127436507955</c:v>
                </c:pt>
                <c:pt idx="2928">
                  <c:v>14439.791470010083</c:v>
                </c:pt>
                <c:pt idx="2929">
                  <c:v>14441.456955694925</c:v>
                </c:pt>
                <c:pt idx="2930">
                  <c:v>14443.123121272942</c:v>
                </c:pt>
                <c:pt idx="2931">
                  <c:v>14444.787147838966</c:v>
                </c:pt>
                <c:pt idx="2932">
                  <c:v>14446.451939591103</c:v>
                </c:pt>
                <c:pt idx="2933">
                  <c:v>14448.117385961514</c:v>
                </c:pt>
                <c:pt idx="2934">
                  <c:v>14449.781419461988</c:v>
                </c:pt>
                <c:pt idx="2935">
                  <c:v>14451.445446029666</c:v>
                </c:pt>
                <c:pt idx="2936">
                  <c:v>14453.109465662894</c:v>
                </c:pt>
                <c:pt idx="2937">
                  <c:v>14454.773492230572</c:v>
                </c:pt>
                <c:pt idx="2938">
                  <c:v>14456.423005521603</c:v>
                </c:pt>
                <c:pt idx="2939">
                  <c:v>14458.079039104545</c:v>
                </c:pt>
                <c:pt idx="2940">
                  <c:v>14459.735086324748</c:v>
                </c:pt>
                <c:pt idx="2941">
                  <c:v>14461.391119910979</c:v>
                </c:pt>
                <c:pt idx="2942">
                  <c:v>14463.037768633707</c:v>
                </c:pt>
                <c:pt idx="2943">
                  <c:v>14464.684330615302</c:v>
                </c:pt>
                <c:pt idx="2944">
                  <c:v>14466.330246768217</c:v>
                </c:pt>
                <c:pt idx="2945">
                  <c:v>14467.976808751448</c:v>
                </c:pt>
                <c:pt idx="2946">
                  <c:v>14469.615431555241</c:v>
                </c:pt>
                <c:pt idx="2947">
                  <c:v>14471.253364788696</c:v>
                </c:pt>
                <c:pt idx="2948">
                  <c:v>14472.889076734145</c:v>
                </c:pt>
                <c:pt idx="2949">
                  <c:v>14474.526233873608</c:v>
                </c:pt>
                <c:pt idx="2950">
                  <c:v>14476.162640983765</c:v>
                </c:pt>
                <c:pt idx="2951">
                  <c:v>14477.799072118805</c:v>
                </c:pt>
                <c:pt idx="2952">
                  <c:v>14479.427523991404</c:v>
                </c:pt>
                <c:pt idx="2953">
                  <c:v>14481.047270357843</c:v>
                </c:pt>
                <c:pt idx="2954">
                  <c:v>14482.65974989992</c:v>
                </c:pt>
                <c:pt idx="2955">
                  <c:v>14484.277356322516</c:v>
                </c:pt>
                <c:pt idx="2956">
                  <c:v>14485.894917751644</c:v>
                </c:pt>
                <c:pt idx="2957">
                  <c:v>14487.505945115352</c:v>
                </c:pt>
                <c:pt idx="2958">
                  <c:v>14489.109718921247</c:v>
                </c:pt>
                <c:pt idx="2959">
                  <c:v>14490.696787707458</c:v>
                </c:pt>
                <c:pt idx="2960">
                  <c:v>14492.290390560691</c:v>
                </c:pt>
                <c:pt idx="2961">
                  <c:v>14493.876733342608</c:v>
                </c:pt>
                <c:pt idx="2962">
                  <c:v>14495.462356885124</c:v>
                </c:pt>
                <c:pt idx="2963">
                  <c:v>14497.047967050323</c:v>
                </c:pt>
                <c:pt idx="2964">
                  <c:v>14498.633524777204</c:v>
                </c:pt>
                <c:pt idx="2965">
                  <c:v>14500.217023044297</c:v>
                </c:pt>
                <c:pt idx="2966">
                  <c:v>14501.803307247717</c:v>
                </c:pt>
                <c:pt idx="2967">
                  <c:v>14503.387531050155</c:v>
                </c:pt>
                <c:pt idx="2968">
                  <c:v>14504.963716459673</c:v>
                </c:pt>
                <c:pt idx="2969">
                  <c:v>14506.540621306707</c:v>
                </c:pt>
                <c:pt idx="2970">
                  <c:v>14508.118183019535</c:v>
                </c:pt>
                <c:pt idx="2971">
                  <c:v>14509.693705130681</c:v>
                </c:pt>
                <c:pt idx="2972">
                  <c:v>14511.2698839734</c:v>
                </c:pt>
                <c:pt idx="2973">
                  <c:v>14512.846069379786</c:v>
                </c:pt>
                <c:pt idx="2974">
                  <c:v>14514.421515648153</c:v>
                </c:pt>
                <c:pt idx="2975">
                  <c:v>14515.997701057671</c:v>
                </c:pt>
                <c:pt idx="2976">
                  <c:v>14517.565174173324</c:v>
                </c:pt>
                <c:pt idx="2977">
                  <c:v>14519.132634227972</c:v>
                </c:pt>
                <c:pt idx="2978">
                  <c:v>14520.707360889153</c:v>
                </c:pt>
                <c:pt idx="2979">
                  <c:v>14522.283539730306</c:v>
                </c:pt>
                <c:pt idx="2980">
                  <c:v>14523.851012845958</c:v>
                </c:pt>
                <c:pt idx="2981">
                  <c:v>14525.418479432665</c:v>
                </c:pt>
                <c:pt idx="2982">
                  <c:v>14526.985939487313</c:v>
                </c:pt>
                <c:pt idx="2983">
                  <c:v>14528.553412604522</c:v>
                </c:pt>
                <c:pt idx="2984">
                  <c:v>14530.120879189672</c:v>
                </c:pt>
                <c:pt idx="2985">
                  <c:v>14531.695606014366</c:v>
                </c:pt>
                <c:pt idx="2986">
                  <c:v>14533.26960683474</c:v>
                </c:pt>
                <c:pt idx="2987">
                  <c:v>14534.837079950392</c:v>
                </c:pt>
                <c:pt idx="2988">
                  <c:v>14536.411074209915</c:v>
                </c:pt>
                <c:pt idx="2989">
                  <c:v>14537.984348857764</c:v>
                </c:pt>
                <c:pt idx="2990">
                  <c:v>14539.549650463428</c:v>
                </c:pt>
                <c:pt idx="2991">
                  <c:v>14541.124370727373</c:v>
                </c:pt>
                <c:pt idx="2992">
                  <c:v>14542.691843844583</c:v>
                </c:pt>
                <c:pt idx="2993">
                  <c:v>14544.259303900788</c:v>
                </c:pt>
                <c:pt idx="2994">
                  <c:v>14545.834030725482</c:v>
                </c:pt>
                <c:pt idx="2995">
                  <c:v>14547.401430791717</c:v>
                </c:pt>
                <c:pt idx="2996">
                  <c:v>14548.967518741632</c:v>
                </c:pt>
                <c:pt idx="2997">
                  <c:v>14550.53281382587</c:v>
                </c:pt>
                <c:pt idx="2998">
                  <c:v>14552.100273880518</c:v>
                </c:pt>
                <c:pt idx="2999">
                  <c:v>14553.667014623299</c:v>
                </c:pt>
                <c:pt idx="3000">
                  <c:v>14555.234414691091</c:v>
                </c:pt>
                <c:pt idx="3001">
                  <c:v>14556.800496111973</c:v>
                </c:pt>
                <c:pt idx="3002">
                  <c:v>14558.36724338223</c:v>
                </c:pt>
                <c:pt idx="3003">
                  <c:v>14559.934709968937</c:v>
                </c:pt>
                <c:pt idx="3004">
                  <c:v>14561.501370508153</c:v>
                </c:pt>
                <c:pt idx="3005">
                  <c:v>14563.067471346458</c:v>
                </c:pt>
                <c:pt idx="3006">
                  <c:v>14564.633479393819</c:v>
                </c:pt>
                <c:pt idx="3007">
                  <c:v>14566.208206055</c:v>
                </c:pt>
                <c:pt idx="3008">
                  <c:v>14567.782932714617</c:v>
                </c:pt>
                <c:pt idx="3009">
                  <c:v>14569.356926809063</c:v>
                </c:pt>
                <c:pt idx="3010">
                  <c:v>14570.930934184036</c:v>
                </c:pt>
                <c:pt idx="3011">
                  <c:v>14572.504208831886</c:v>
                </c:pt>
                <c:pt idx="3012">
                  <c:v>14574.086921573416</c:v>
                </c:pt>
                <c:pt idx="3013">
                  <c:v>14575.66020277284</c:v>
                </c:pt>
                <c:pt idx="3014">
                  <c:v>14577.235655441469</c:v>
                </c:pt>
                <c:pt idx="3015">
                  <c:v>14578.810375541902</c:v>
                </c:pt>
                <c:pt idx="3016">
                  <c:v>14580.378574668024</c:v>
                </c:pt>
                <c:pt idx="3017">
                  <c:v>14581.952575321759</c:v>
                </c:pt>
                <c:pt idx="3018">
                  <c:v>14583.528027990387</c:v>
                </c:pt>
                <c:pt idx="3019">
                  <c:v>14585.101958151932</c:v>
                </c:pt>
                <c:pt idx="3020">
                  <c:v>14586.676754394686</c:v>
                </c:pt>
                <c:pt idx="3021">
                  <c:v>14588.252933069198</c:v>
                </c:pt>
                <c:pt idx="3022">
                  <c:v>14589.826933724496</c:v>
                </c:pt>
                <c:pt idx="3023">
                  <c:v>14591.401666944863</c:v>
                </c:pt>
                <c:pt idx="3024">
                  <c:v>14592.977776039366</c:v>
                </c:pt>
                <c:pt idx="3025">
                  <c:v>14594.552572280556</c:v>
                </c:pt>
                <c:pt idx="3026">
                  <c:v>14596.127298941738</c:v>
                </c:pt>
                <c:pt idx="3027">
                  <c:v>14597.701299593908</c:v>
                </c:pt>
                <c:pt idx="3028">
                  <c:v>14599.276032815838</c:v>
                </c:pt>
                <c:pt idx="3029">
                  <c:v>14600.851478920695</c:v>
                </c:pt>
                <c:pt idx="3030">
                  <c:v>14602.426938151533</c:v>
                </c:pt>
                <c:pt idx="3031">
                  <c:v>14604.003047244472</c:v>
                </c:pt>
                <c:pt idx="3032">
                  <c:v>14605.577111219964</c:v>
                </c:pt>
                <c:pt idx="3033">
                  <c:v>14607.151844443459</c:v>
                </c:pt>
                <c:pt idx="3034">
                  <c:v>14608.726571103076</c:v>
                </c:pt>
                <c:pt idx="3035">
                  <c:v>14610.300578314535</c:v>
                </c:pt>
                <c:pt idx="3036">
                  <c:v>14611.875304975716</c:v>
                </c:pt>
                <c:pt idx="3037">
                  <c:v>14613.451477083428</c:v>
                </c:pt>
                <c:pt idx="3038">
                  <c:v>14615.025490852611</c:v>
                </c:pt>
                <c:pt idx="3039">
                  <c:v>14616.600134208651</c:v>
                </c:pt>
                <c:pt idx="3040">
                  <c:v>14618.174937016744</c:v>
                </c:pt>
                <c:pt idx="3041">
                  <c:v>14619.749663676361</c:v>
                </c:pt>
                <c:pt idx="3042">
                  <c:v>14621.32511634499</c:v>
                </c:pt>
                <c:pt idx="3043">
                  <c:v>14622.898390989714</c:v>
                </c:pt>
                <c:pt idx="3044">
                  <c:v>14624.473124211645</c:v>
                </c:pt>
                <c:pt idx="3045">
                  <c:v>14626.047774125409</c:v>
                </c:pt>
                <c:pt idx="3046">
                  <c:v>14627.622576933501</c:v>
                </c:pt>
                <c:pt idx="3047">
                  <c:v>14630.376458164517</c:v>
                </c:pt>
                <c:pt idx="3048">
                  <c:v>14631.949739363941</c:v>
                </c:pt>
                <c:pt idx="3049">
                  <c:v>14633.522351937145</c:v>
                </c:pt>
                <c:pt idx="3050">
                  <c:v>14635.096288656514</c:v>
                </c:pt>
                <c:pt idx="3051">
                  <c:v>14636.668901229717</c:v>
                </c:pt>
                <c:pt idx="3052">
                  <c:v>14638.25017513387</c:v>
                </c:pt>
                <c:pt idx="3053">
                  <c:v>14639.823372435358</c:v>
                </c:pt>
                <c:pt idx="3054">
                  <c:v>14641.397442973161</c:v>
                </c:pt>
                <c:pt idx="3055">
                  <c:v>14642.96927215164</c:v>
                </c:pt>
                <c:pt idx="3056">
                  <c:v>14644.542540241664</c:v>
                </c:pt>
                <c:pt idx="3057">
                  <c:v>14646.115744094828</c:v>
                </c:pt>
                <c:pt idx="3058">
                  <c:v>14647.687644071018</c:v>
                </c:pt>
                <c:pt idx="3059">
                  <c:v>14649.258734147777</c:v>
                </c:pt>
                <c:pt idx="3060">
                  <c:v>14650.832741359236</c:v>
                </c:pt>
                <c:pt idx="3061">
                  <c:v>14652.406016005523</c:v>
                </c:pt>
                <c:pt idx="3062">
                  <c:v>14653.977838635354</c:v>
                </c:pt>
                <c:pt idx="3063">
                  <c:v>14655.549661265184</c:v>
                </c:pt>
                <c:pt idx="3064">
                  <c:v>14657.122935909909</c:v>
                </c:pt>
                <c:pt idx="3065">
                  <c:v>14658.695477998635</c:v>
                </c:pt>
                <c:pt idx="3066">
                  <c:v>14660.268039739261</c:v>
                </c:pt>
                <c:pt idx="3067">
                  <c:v>14661.840581824865</c:v>
                </c:pt>
                <c:pt idx="3068">
                  <c:v>14663.412411006468</c:v>
                </c:pt>
                <c:pt idx="3069">
                  <c:v>14664.986347722712</c:v>
                </c:pt>
                <c:pt idx="3070">
                  <c:v>14666.558228042315</c:v>
                </c:pt>
                <c:pt idx="3071">
                  <c:v>14668.130783232829</c:v>
                </c:pt>
                <c:pt idx="3072">
                  <c:v>14669.70260586422</c:v>
                </c:pt>
                <c:pt idx="3073">
                  <c:v>14671.275154501498</c:v>
                </c:pt>
                <c:pt idx="3074">
                  <c:v>14672.847638593368</c:v>
                </c:pt>
                <c:pt idx="3075">
                  <c:v>14674.41879321251</c:v>
                </c:pt>
                <c:pt idx="3076">
                  <c:v>14675.990622394113</c:v>
                </c:pt>
                <c:pt idx="3077">
                  <c:v>14677.562380336598</c:v>
                </c:pt>
                <c:pt idx="3078">
                  <c:v>14679.132822349651</c:v>
                </c:pt>
                <c:pt idx="3079">
                  <c:v>14680.703918975156</c:v>
                </c:pt>
                <c:pt idx="3080">
                  <c:v>14682.277129378432</c:v>
                </c:pt>
                <c:pt idx="3081">
                  <c:v>14683.848945461174</c:v>
                </c:pt>
                <c:pt idx="3082">
                  <c:v>14685.420113179176</c:v>
                </c:pt>
                <c:pt idx="3083">
                  <c:v>14686.991929260357</c:v>
                </c:pt>
                <c:pt idx="3084">
                  <c:v>14688.563758440399</c:v>
                </c:pt>
                <c:pt idx="3085">
                  <c:v>14690.134855062783</c:v>
                </c:pt>
                <c:pt idx="3086">
                  <c:v>14691.699343198172</c:v>
                </c:pt>
                <c:pt idx="3087">
                  <c:v>14693.269785211225</c:v>
                </c:pt>
                <c:pt idx="3088">
                  <c:v>14694.841614389705</c:v>
                </c:pt>
                <c:pt idx="3089">
                  <c:v>14696.406176945067</c:v>
                </c:pt>
                <c:pt idx="3090">
                  <c:v>14697.977201869959</c:v>
                </c:pt>
                <c:pt idx="3091">
                  <c:v>14699.54901795114</c:v>
                </c:pt>
                <c:pt idx="3092">
                  <c:v>14701.119401654398</c:v>
                </c:pt>
                <c:pt idx="3093">
                  <c:v>14702.690504822407</c:v>
                </c:pt>
                <c:pt idx="3094">
                  <c:v>14704.259482346408</c:v>
                </c:pt>
                <c:pt idx="3095">
                  <c:v>14705.829859503945</c:v>
                </c:pt>
                <c:pt idx="3096">
                  <c:v>14707.402337047164</c:v>
                </c:pt>
                <c:pt idx="3097">
                  <c:v>14708.966167081257</c:v>
                </c:pt>
                <c:pt idx="3098">
                  <c:v>14710.53660909431</c:v>
                </c:pt>
                <c:pt idx="3099">
                  <c:v>14712.108366871649</c:v>
                </c:pt>
                <c:pt idx="3100">
                  <c:v>14713.67082613025</c:v>
                </c:pt>
                <c:pt idx="3101">
                  <c:v>14715.234587955694</c:v>
                </c:pt>
                <c:pt idx="3102">
                  <c:v>14716.797698496164</c:v>
                </c:pt>
                <c:pt idx="3103">
                  <c:v>14718.359357023292</c:v>
                </c:pt>
                <c:pt idx="3104">
                  <c:v>14719.927628459604</c:v>
                </c:pt>
                <c:pt idx="3105">
                  <c:v>14721.490657462671</c:v>
                </c:pt>
                <c:pt idx="3106">
                  <c:v>14723.059582599266</c:v>
                </c:pt>
                <c:pt idx="3107">
                  <c:v>14724.619858239737</c:v>
                </c:pt>
                <c:pt idx="3108">
                  <c:v>14726.181447638626</c:v>
                </c:pt>
                <c:pt idx="3109">
                  <c:v>14727.750372775221</c:v>
                </c:pt>
                <c:pt idx="3110">
                  <c:v>14729.310572787201</c:v>
                </c:pt>
                <c:pt idx="3111">
                  <c:v>14730.871587142205</c:v>
                </c:pt>
                <c:pt idx="3112">
                  <c:v>14732.433896346209</c:v>
                </c:pt>
                <c:pt idx="3113">
                  <c:v>14733.994828864339</c:v>
                </c:pt>
                <c:pt idx="3114">
                  <c:v>14735.555761385571</c:v>
                </c:pt>
                <c:pt idx="3115">
                  <c:v>14737.116693903701</c:v>
                </c:pt>
                <c:pt idx="3116">
                  <c:v>14738.676976212459</c:v>
                </c:pt>
                <c:pt idx="3117">
                  <c:v>14740.229922648674</c:v>
                </c:pt>
                <c:pt idx="3118">
                  <c:v>14741.791505542735</c:v>
                </c:pt>
                <c:pt idx="3119">
                  <c:v>14743.350979550291</c:v>
                </c:pt>
                <c:pt idx="3120">
                  <c:v>14744.903285244585</c:v>
                </c:pt>
                <c:pt idx="3121">
                  <c:v>14746.456957688248</c:v>
                </c:pt>
                <c:pt idx="3122">
                  <c:v>14748.016444690262</c:v>
                </c:pt>
                <c:pt idx="3123">
                  <c:v>14749.570757846706</c:v>
                </c:pt>
                <c:pt idx="3124">
                  <c:v>14751.123057236004</c:v>
                </c:pt>
                <c:pt idx="3125">
                  <c:v>14752.676736152696</c:v>
                </c:pt>
                <c:pt idx="3126">
                  <c:v>14754.236210161802</c:v>
                </c:pt>
                <c:pt idx="3127">
                  <c:v>14755.788436892475</c:v>
                </c:pt>
                <c:pt idx="3128">
                  <c:v>14757.342109336138</c:v>
                </c:pt>
                <c:pt idx="3129">
                  <c:v>14758.895055773895</c:v>
                </c:pt>
                <c:pt idx="3130">
                  <c:v>14760.448002211653</c:v>
                </c:pt>
                <c:pt idx="3131">
                  <c:v>14762.00232200473</c:v>
                </c:pt>
                <c:pt idx="3132">
                  <c:v>14763.554548736945</c:v>
                </c:pt>
                <c:pt idx="3133">
                  <c:v>14765.10750164471</c:v>
                </c:pt>
                <c:pt idx="3134">
                  <c:v>14766.659708974441</c:v>
                </c:pt>
                <c:pt idx="3135">
                  <c:v>14768.211216323676</c:v>
                </c:pt>
                <c:pt idx="3136">
                  <c:v>14769.762776909054</c:v>
                </c:pt>
                <c:pt idx="3137">
                  <c:v>14771.315003642811</c:v>
                </c:pt>
                <c:pt idx="3138">
                  <c:v>14772.867223906504</c:v>
                </c:pt>
                <c:pt idx="3139">
                  <c:v>14774.418718162749</c:v>
                </c:pt>
                <c:pt idx="3140">
                  <c:v>14775.970938427983</c:v>
                </c:pt>
                <c:pt idx="3141">
                  <c:v>14777.523158693217</c:v>
                </c:pt>
                <c:pt idx="3142">
                  <c:v>14779.074646485506</c:v>
                </c:pt>
                <c:pt idx="3143">
                  <c:v>14780.626879684702</c:v>
                </c:pt>
                <c:pt idx="3144">
                  <c:v>14782.17836747545</c:v>
                </c:pt>
                <c:pt idx="3145">
                  <c:v>14783.731240953559</c:v>
                </c:pt>
                <c:pt idx="3146">
                  <c:v>14785.274831718445</c:v>
                </c:pt>
                <c:pt idx="3147">
                  <c:v>14786.826972419629</c:v>
                </c:pt>
                <c:pt idx="3148">
                  <c:v>14788.377820399026</c:v>
                </c:pt>
                <c:pt idx="3149">
                  <c:v>14789.928588647825</c:v>
                </c:pt>
                <c:pt idx="3150">
                  <c:v>14791.477904716654</c:v>
                </c:pt>
                <c:pt idx="3151">
                  <c:v>14793.028672966993</c:v>
                </c:pt>
                <c:pt idx="3152">
                  <c:v>14794.580893232227</c:v>
                </c:pt>
                <c:pt idx="3153">
                  <c:v>14796.131661481026</c:v>
                </c:pt>
                <c:pt idx="3154">
                  <c:v>14797.682436192297</c:v>
                </c:pt>
                <c:pt idx="3155">
                  <c:v>14799.233930615161</c:v>
                </c:pt>
                <c:pt idx="3156">
                  <c:v>14800.784698863959</c:v>
                </c:pt>
                <c:pt idx="3157">
                  <c:v>14802.335467112758</c:v>
                </c:pt>
                <c:pt idx="3158">
                  <c:v>14803.878249279644</c:v>
                </c:pt>
                <c:pt idx="3159">
                  <c:v>14805.429017531524</c:v>
                </c:pt>
                <c:pt idx="3160">
                  <c:v>14806.979059772875</c:v>
                </c:pt>
                <c:pt idx="3161">
                  <c:v>14808.529108472134</c:v>
                </c:pt>
                <c:pt idx="3162">
                  <c:v>14810.117900965322</c:v>
                </c:pt>
                <c:pt idx="3163">
                  <c:v>14811.66721057927</c:v>
                </c:pt>
                <c:pt idx="3164">
                  <c:v>14813.217252820621</c:v>
                </c:pt>
                <c:pt idx="3165">
                  <c:v>14814.760767262092</c:v>
                </c:pt>
                <c:pt idx="3166">
                  <c:v>14816.302823257985</c:v>
                </c:pt>
                <c:pt idx="3167">
                  <c:v>14817.853511336201</c:v>
                </c:pt>
                <c:pt idx="3168">
                  <c:v>14819.395567330563</c:v>
                </c:pt>
                <c:pt idx="3169">
                  <c:v>14820.937623327987</c:v>
                </c:pt>
                <c:pt idx="3170">
                  <c:v>14822.487019897484</c:v>
                </c:pt>
                <c:pt idx="3171">
                  <c:v>14824.035610123943</c:v>
                </c:pt>
                <c:pt idx="3172">
                  <c:v>14825.584119273866</c:v>
                </c:pt>
                <c:pt idx="3173">
                  <c:v>14827.133522137801</c:v>
                </c:pt>
                <c:pt idx="3174">
                  <c:v>14829.843550195596</c:v>
                </c:pt>
                <c:pt idx="3175">
                  <c:v>14831.392065629205</c:v>
                </c:pt>
                <c:pt idx="3176">
                  <c:v>14832.940736328743</c:v>
                </c:pt>
                <c:pt idx="3177">
                  <c:v>14834.481346728326</c:v>
                </c:pt>
                <c:pt idx="3178">
                  <c:v>14836.029930502928</c:v>
                </c:pt>
                <c:pt idx="3179">
                  <c:v>14837.564000415376</c:v>
                </c:pt>
                <c:pt idx="3180">
                  <c:v>14839.105336992039</c:v>
                </c:pt>
                <c:pt idx="3181">
                  <c:v>14840.645934552922</c:v>
                </c:pt>
                <c:pt idx="3182">
                  <c:v>14842.179197414189</c:v>
                </c:pt>
                <c:pt idx="3183">
                  <c:v>14843.719153069202</c:v>
                </c:pt>
                <c:pt idx="3184">
                  <c:v>14845.259037624919</c:v>
                </c:pt>
                <c:pt idx="3185">
                  <c:v>14846.79238152992</c:v>
                </c:pt>
                <c:pt idx="3186">
                  <c:v>14848.333717939975</c:v>
                </c:pt>
                <c:pt idx="3187">
                  <c:v>14849.880856153077</c:v>
                </c:pt>
                <c:pt idx="3188">
                  <c:v>14851.421460132544</c:v>
                </c:pt>
                <c:pt idx="3189">
                  <c:v>14852.954071644786</c:v>
                </c:pt>
                <c:pt idx="3190">
                  <c:v>14854.486695927651</c:v>
                </c:pt>
                <c:pt idx="3191">
                  <c:v>14856.026573902733</c:v>
                </c:pt>
                <c:pt idx="3192">
                  <c:v>14857.559911419397</c:v>
                </c:pt>
                <c:pt idx="3193">
                  <c:v>14859.091809691792</c:v>
                </c:pt>
                <c:pt idx="3194">
                  <c:v>14860.623695199612</c:v>
                </c:pt>
                <c:pt idx="3195">
                  <c:v>14862.156958062402</c:v>
                </c:pt>
                <c:pt idx="3196">
                  <c:v>14863.690301967403</c:v>
                </c:pt>
                <c:pt idx="3197">
                  <c:v>14865.222919866479</c:v>
                </c:pt>
                <c:pt idx="3198">
                  <c:v>14866.754905573989</c:v>
                </c:pt>
                <c:pt idx="3199">
                  <c:v>14868.286709428536</c:v>
                </c:pt>
                <c:pt idx="3200">
                  <c:v>14869.811425179638</c:v>
                </c:pt>
                <c:pt idx="3201">
                  <c:v>14871.335972286794</c:v>
                </c:pt>
                <c:pt idx="3202">
                  <c:v>14872.860597748879</c:v>
                </c:pt>
                <c:pt idx="3203">
                  <c:v>14874.392496022794</c:v>
                </c:pt>
                <c:pt idx="3204">
                  <c:v>14875.917218293967</c:v>
                </c:pt>
                <c:pt idx="3205">
                  <c:v>14877.447658172221</c:v>
                </c:pt>
                <c:pt idx="3206">
                  <c:v>14878.980194718997</c:v>
                </c:pt>
                <c:pt idx="3207">
                  <c:v>14880.516522030921</c:v>
                </c:pt>
                <c:pt idx="3208">
                  <c:v>14882.041879688932</c:v>
                </c:pt>
                <c:pt idx="3209">
                  <c:v>14883.566426630941</c:v>
                </c:pt>
                <c:pt idx="3210">
                  <c:v>14885.090423197165</c:v>
                </c:pt>
                <c:pt idx="3211">
                  <c:v>14886.620774433344</c:v>
                </c:pt>
                <c:pt idx="3212">
                  <c:v>14888.14332593717</c:v>
                </c:pt>
                <c:pt idx="3213">
                  <c:v>14889.66713403635</c:v>
                </c:pt>
                <c:pt idx="3214">
                  <c:v>14891.190313837096</c:v>
                </c:pt>
                <c:pt idx="3215">
                  <c:v>14892.713493639356</c:v>
                </c:pt>
                <c:pt idx="3216">
                  <c:v>14894.235227766661</c:v>
                </c:pt>
                <c:pt idx="3217">
                  <c:v>14895.756955552515</c:v>
                </c:pt>
                <c:pt idx="3218">
                  <c:v>14897.278036619056</c:v>
                </c:pt>
                <c:pt idx="3219">
                  <c:v>14898.800503099799</c:v>
                </c:pt>
                <c:pt idx="3220">
                  <c:v>14900.323682902059</c:v>
                </c:pt>
                <c:pt idx="3221">
                  <c:v>14901.845417027853</c:v>
                </c:pt>
                <c:pt idx="3222">
                  <c:v>14903.369231474537</c:v>
                </c:pt>
                <c:pt idx="3223">
                  <c:v>14904.891763937367</c:v>
                </c:pt>
                <c:pt idx="3224">
                  <c:v>14906.414224076656</c:v>
                </c:pt>
                <c:pt idx="3225">
                  <c:v>14907.936592076734</c:v>
                </c:pt>
                <c:pt idx="3226">
                  <c:v>14909.457679483216</c:v>
                </c:pt>
                <c:pt idx="3227">
                  <c:v>14910.972784521769</c:v>
                </c:pt>
                <c:pt idx="3228">
                  <c:v>14912.493786300176</c:v>
                </c:pt>
                <c:pt idx="3229">
                  <c:v>14914.008247703374</c:v>
                </c:pt>
                <c:pt idx="3230">
                  <c:v>14915.527902709189</c:v>
                </c:pt>
                <c:pt idx="3231">
                  <c:v>14917.04165055472</c:v>
                </c:pt>
                <c:pt idx="3232">
                  <c:v>14918.562547092335</c:v>
                </c:pt>
                <c:pt idx="3233">
                  <c:v>14920.075670534137</c:v>
                </c:pt>
                <c:pt idx="3234">
                  <c:v>14921.590036479736</c:v>
                </c:pt>
                <c:pt idx="3235">
                  <c:v>14923.104497881428</c:v>
                </c:pt>
                <c:pt idx="3236">
                  <c:v>14924.618245726959</c:v>
                </c:pt>
                <c:pt idx="3237">
                  <c:v>14926.130528951811</c:v>
                </c:pt>
                <c:pt idx="3238">
                  <c:v>14927.644276798845</c:v>
                </c:pt>
                <c:pt idx="3239">
                  <c:v>14929.157286026617</c:v>
                </c:pt>
                <c:pt idx="3240">
                  <c:v>14930.670307863178</c:v>
                </c:pt>
                <c:pt idx="3241">
                  <c:v>14932.18406201688</c:v>
                </c:pt>
                <c:pt idx="3242">
                  <c:v>14933.696345240231</c:v>
                </c:pt>
                <c:pt idx="3243">
                  <c:v>14935.207182749306</c:v>
                </c:pt>
                <c:pt idx="3244">
                  <c:v>14936.726099382387</c:v>
                </c:pt>
                <c:pt idx="3245">
                  <c:v>14938.23974532471</c:v>
                </c:pt>
                <c:pt idx="3246">
                  <c:v>14939.751404741772</c:v>
                </c:pt>
                <c:pt idx="3247">
                  <c:v>14941.26432437415</c:v>
                </c:pt>
                <c:pt idx="3248">
                  <c:v>14942.778065914516</c:v>
                </c:pt>
                <c:pt idx="3249">
                  <c:v>14944.290451036528</c:v>
                </c:pt>
                <c:pt idx="3250">
                  <c:v>14945.801282085959</c:v>
                </c:pt>
                <c:pt idx="3251">
                  <c:v>14947.31502362482</c:v>
                </c:pt>
                <c:pt idx="3252">
                  <c:v>14948.828051766528</c:v>
                </c:pt>
                <c:pt idx="3253">
                  <c:v>14950.341691403704</c:v>
                </c:pt>
                <c:pt idx="3254">
                  <c:v>14951.853993531915</c:v>
                </c:pt>
                <c:pt idx="3255">
                  <c:v>14953.365550749342</c:v>
                </c:pt>
                <c:pt idx="3256">
                  <c:v>14954.878566447338</c:v>
                </c:pt>
                <c:pt idx="3257">
                  <c:v>14956.390855971307</c:v>
                </c:pt>
                <c:pt idx="3258">
                  <c:v>14957.902425786924</c:v>
                </c:pt>
                <c:pt idx="3259">
                  <c:v>14959.412531163585</c:v>
                </c:pt>
                <c:pt idx="3260">
                  <c:v>14960.925559302288</c:v>
                </c:pt>
                <c:pt idx="3261">
                  <c:v>14962.437206118113</c:v>
                </c:pt>
                <c:pt idx="3262">
                  <c:v>14963.948673130604</c:v>
                </c:pt>
                <c:pt idx="3263">
                  <c:v>14965.459613306819</c:v>
                </c:pt>
                <c:pt idx="3264">
                  <c:v>14966.971080152663</c:v>
                </c:pt>
                <c:pt idx="3265">
                  <c:v>14968.482013864776</c:v>
                </c:pt>
                <c:pt idx="3266">
                  <c:v>14969.99420718721</c:v>
                </c:pt>
                <c:pt idx="3267">
                  <c:v>14971.505044697786</c:v>
                </c:pt>
                <c:pt idx="3268">
                  <c:v>14973.015978409898</c:v>
                </c:pt>
                <c:pt idx="3269">
                  <c:v>14974.52745155181</c:v>
                </c:pt>
                <c:pt idx="3270">
                  <c:v>14976.037556763395</c:v>
                </c:pt>
                <c:pt idx="3271">
                  <c:v>14977.547674556568</c:v>
                </c:pt>
                <c:pt idx="3272">
                  <c:v>14979.058505771074</c:v>
                </c:pt>
                <c:pt idx="3273">
                  <c:v>14980.568617274203</c:v>
                </c:pt>
                <c:pt idx="3274">
                  <c:v>14982.079467208838</c:v>
                </c:pt>
                <c:pt idx="3275">
                  <c:v>14983.589572418923</c:v>
                </c:pt>
                <c:pt idx="3276">
                  <c:v>14985.099683922052</c:v>
                </c:pt>
                <c:pt idx="3277">
                  <c:v>14986.609159931219</c:v>
                </c:pt>
                <c:pt idx="3278">
                  <c:v>14988.11990692681</c:v>
                </c:pt>
                <c:pt idx="3279">
                  <c:v>14989.629292255915</c:v>
                </c:pt>
                <c:pt idx="3280">
                  <c:v>14991.138054978186</c:v>
                </c:pt>
                <c:pt idx="3281">
                  <c:v>14992.647434017274</c:v>
                </c:pt>
                <c:pt idx="3282">
                  <c:v>14994.158181012865</c:v>
                </c:pt>
                <c:pt idx="3283">
                  <c:v>14995.66828622295</c:v>
                </c:pt>
                <c:pt idx="3284">
                  <c:v>14997.176317115262</c:v>
                </c:pt>
                <c:pt idx="3285">
                  <c:v>14998.685617770408</c:v>
                </c:pt>
                <c:pt idx="3286">
                  <c:v>15000.194367914142</c:v>
                </c:pt>
                <c:pt idx="3287">
                  <c:v>15001.703021115383</c:v>
                </c:pt>
                <c:pt idx="3288">
                  <c:v>15003.213138910056</c:v>
                </c:pt>
                <c:pt idx="3289">
                  <c:v>15004.723250413184</c:v>
                </c:pt>
                <c:pt idx="3290">
                  <c:v>15006.231903614425</c:v>
                </c:pt>
                <c:pt idx="3291">
                  <c:v>15007.733309281941</c:v>
                </c:pt>
                <c:pt idx="3292">
                  <c:v>15009.235428278307</c:v>
                </c:pt>
                <c:pt idx="3293">
                  <c:v>15010.742642032588</c:v>
                </c:pt>
                <c:pt idx="3294">
                  <c:v>15012.251301519324</c:v>
                </c:pt>
                <c:pt idx="3295">
                  <c:v>15013.753320247295</c:v>
                </c:pt>
                <c:pt idx="3296">
                  <c:v>15015.260637836083</c:v>
                </c:pt>
                <c:pt idx="3297">
                  <c:v>15016.769291037324</c:v>
                </c:pt>
                <c:pt idx="3298">
                  <c:v>15018.276504788611</c:v>
                </c:pt>
                <c:pt idx="3299">
                  <c:v>15019.777178029846</c:v>
                </c:pt>
                <c:pt idx="3300">
                  <c:v>15021.284379222243</c:v>
                </c:pt>
                <c:pt idx="3301">
                  <c:v>15023.911829759389</c:v>
                </c:pt>
                <c:pt idx="3302">
                  <c:v>15025.411675647631</c:v>
                </c:pt>
                <c:pt idx="3303">
                  <c:v>15026.901569962534</c:v>
                </c:pt>
                <c:pt idx="3304">
                  <c:v>15028.373922445986</c:v>
                </c:pt>
                <c:pt idx="3305">
                  <c:v>15029.836843134877</c:v>
                </c:pt>
                <c:pt idx="3306">
                  <c:v>15031.301215673588</c:v>
                </c:pt>
                <c:pt idx="3307">
                  <c:v>15032.772854581617</c:v>
                </c:pt>
                <c:pt idx="3308">
                  <c:v>15034.237117051725</c:v>
                </c:pt>
                <c:pt idx="3309">
                  <c:v>15035.689141412824</c:v>
                </c:pt>
                <c:pt idx="3310">
                  <c:v>15037.134041336772</c:v>
                </c:pt>
                <c:pt idx="3311">
                  <c:v>15038.568518669475</c:v>
                </c:pt>
                <c:pt idx="3312">
                  <c:v>15039.989463812704</c:v>
                </c:pt>
                <c:pt idx="3313">
                  <c:v>15041.405057086864</c:v>
                </c:pt>
                <c:pt idx="3314">
                  <c:v>15042.81365937484</c:v>
                </c:pt>
                <c:pt idx="3315">
                  <c:v>15044.215458267601</c:v>
                </c:pt>
                <c:pt idx="3316">
                  <c:v>15045.614626430546</c:v>
                </c:pt>
                <c:pt idx="3317">
                  <c:v>15047.009156386041</c:v>
                </c:pt>
                <c:pt idx="3318">
                  <c:v>15048.388590975099</c:v>
                </c:pt>
                <c:pt idx="3319">
                  <c:v>15049.760187851698</c:v>
                </c:pt>
                <c:pt idx="3320">
                  <c:v>15051.123644363397</c:v>
                </c:pt>
                <c:pt idx="3321">
                  <c:v>15052.482744831766</c:v>
                </c:pt>
                <c:pt idx="3322">
                  <c:v>15053.837327243562</c:v>
                </c:pt>
                <c:pt idx="3323">
                  <c:v>15055.184249740672</c:v>
                </c:pt>
                <c:pt idx="3324">
                  <c:v>15056.525205279473</c:v>
                </c:pt>
                <c:pt idx="3325">
                  <c:v>15057.84945137662</c:v>
                </c:pt>
                <c:pt idx="3326">
                  <c:v>15059.165711177511</c:v>
                </c:pt>
                <c:pt idx="3327">
                  <c:v>15060.475993811786</c:v>
                </c:pt>
                <c:pt idx="3328">
                  <c:v>15061.775745073275</c:v>
                </c:pt>
                <c:pt idx="3329">
                  <c:v>15063.068783424394</c:v>
                </c:pt>
                <c:pt idx="3330">
                  <c:v>15064.345844060743</c:v>
                </c:pt>
                <c:pt idx="3331">
                  <c:v>15065.609105208678</c:v>
                </c:pt>
                <c:pt idx="3332">
                  <c:v>15066.864390686373</c:v>
                </c:pt>
                <c:pt idx="3333">
                  <c:v>15068.114583672173</c:v>
                </c:pt>
                <c:pt idx="3334">
                  <c:v>15069.357313034014</c:v>
                </c:pt>
                <c:pt idx="3335">
                  <c:v>15070.591755333877</c:v>
                </c:pt>
                <c:pt idx="3336">
                  <c:v>15071.819441853664</c:v>
                </c:pt>
                <c:pt idx="3337">
                  <c:v>15073.038426476383</c:v>
                </c:pt>
                <c:pt idx="3338">
                  <c:v>15074.249414646834</c:v>
                </c:pt>
                <c:pt idx="3339">
                  <c:v>15075.452421698159</c:v>
                </c:pt>
                <c:pt idx="3340">
                  <c:v>15076.648894516191</c:v>
                </c:pt>
                <c:pt idx="3341">
                  <c:v>15077.837155248071</c:v>
                </c:pt>
                <c:pt idx="3342">
                  <c:v>15079.017655904621</c:v>
                </c:pt>
                <c:pt idx="3343">
                  <c:v>15080.189676972292</c:v>
                </c:pt>
                <c:pt idx="3344">
                  <c:v>15081.354700210653</c:v>
                </c:pt>
                <c:pt idx="3345">
                  <c:v>15082.504219562374</c:v>
                </c:pt>
                <c:pt idx="3346">
                  <c:v>15083.647448314498</c:v>
                </c:pt>
                <c:pt idx="3347">
                  <c:v>15084.78220992179</c:v>
                </c:pt>
                <c:pt idx="3348">
                  <c:v>15085.911418704891</c:v>
                </c:pt>
                <c:pt idx="3349">
                  <c:v>15087.029481894404</c:v>
                </c:pt>
                <c:pt idx="3350">
                  <c:v>15088.140743206077</c:v>
                </c:pt>
                <c:pt idx="3351">
                  <c:v>15089.243105335654</c:v>
                </c:pt>
                <c:pt idx="3352">
                  <c:v>15090.33866221067</c:v>
                </c:pt>
                <c:pt idx="3353">
                  <c:v>15091.426685902839</c:v>
                </c:pt>
                <c:pt idx="3354">
                  <c:v>15092.506546254303</c:v>
                </c:pt>
                <c:pt idx="3355">
                  <c:v>15093.578595507563</c:v>
                </c:pt>
                <c:pt idx="3356">
                  <c:v>15094.643655303367</c:v>
                </c:pt>
                <c:pt idx="3357">
                  <c:v>15095.700733453554</c:v>
                </c:pt>
                <c:pt idx="3358">
                  <c:v>15096.749388245687</c:v>
                </c:pt>
                <c:pt idx="3359">
                  <c:v>15097.792380471497</c:v>
                </c:pt>
                <c:pt idx="3360">
                  <c:v>15098.828404159143</c:v>
                </c:pt>
                <c:pt idx="3361">
                  <c:v>15099.857460543913</c:v>
                </c:pt>
                <c:pt idx="3362">
                  <c:v>15100.880420277899</c:v>
                </c:pt>
                <c:pt idx="3363">
                  <c:v>15101.892184894232</c:v>
                </c:pt>
                <c:pt idx="3364">
                  <c:v>15102.892212790488</c:v>
                </c:pt>
                <c:pt idx="3365">
                  <c:v>15103.879593319829</c:v>
                </c:pt>
                <c:pt idx="3366">
                  <c:v>15104.857947209342</c:v>
                </c:pt>
                <c:pt idx="3367">
                  <c:v>15105.824269248127</c:v>
                </c:pt>
                <c:pt idx="3368">
                  <c:v>15106.781488132627</c:v>
                </c:pt>
                <c:pt idx="3369">
                  <c:v>15107.730385899249</c:v>
                </c:pt>
                <c:pt idx="3370">
                  <c:v>15108.666223220014</c:v>
                </c:pt>
                <c:pt idx="3371">
                  <c:v>15109.597696715433</c:v>
                </c:pt>
                <c:pt idx="3372">
                  <c:v>15110.517214848069</c:v>
                </c:pt>
                <c:pt idx="3373">
                  <c:v>15111.428367647701</c:v>
                </c:pt>
                <c:pt idx="3374">
                  <c:v>15112.329352380997</c:v>
                </c:pt>
                <c:pt idx="3375">
                  <c:v>15113.223426558581</c:v>
                </c:pt>
                <c:pt idx="3376">
                  <c:v>15114.109541402275</c:v>
                </c:pt>
                <c:pt idx="3377">
                  <c:v>15114.988019739647</c:v>
                </c:pt>
                <c:pt idx="3378">
                  <c:v>15115.859230661405</c:v>
                </c:pt>
                <c:pt idx="3379">
                  <c:v>15116.721384570437</c:v>
                </c:pt>
                <c:pt idx="3380">
                  <c:v>15117.576623294664</c:v>
                </c:pt>
                <c:pt idx="3381">
                  <c:v>15118.424612522906</c:v>
                </c:pt>
                <c:pt idx="3382">
                  <c:v>15119.264962045921</c:v>
                </c:pt>
                <c:pt idx="3383">
                  <c:v>15120.097350898985</c:v>
                </c:pt>
                <c:pt idx="3384">
                  <c:v>15120.923563008466</c:v>
                </c:pt>
                <c:pt idx="3385">
                  <c:v>15121.742504662947</c:v>
                </c:pt>
                <c:pt idx="3386">
                  <c:v>15122.557093602161</c:v>
                </c:pt>
                <c:pt idx="3387">
                  <c:v>15123.364425749531</c:v>
                </c:pt>
                <c:pt idx="3388">
                  <c:v>15124.164490958094</c:v>
                </c:pt>
                <c:pt idx="3389">
                  <c:v>15124.956576802206</c:v>
                </c:pt>
                <c:pt idx="3390">
                  <c:v>15125.743573931966</c:v>
                </c:pt>
                <c:pt idx="3391">
                  <c:v>15126.522588094373</c:v>
                </c:pt>
                <c:pt idx="3392">
                  <c:v>15127.297972137005</c:v>
                </c:pt>
                <c:pt idx="3393">
                  <c:v>15128.065366898996</c:v>
                </c:pt>
                <c:pt idx="3394">
                  <c:v>15128.826959973121</c:v>
                </c:pt>
                <c:pt idx="3395">
                  <c:v>15129.581607157197</c:v>
                </c:pt>
                <c:pt idx="3396">
                  <c:v>15130.331994079348</c:v>
                </c:pt>
                <c:pt idx="3397">
                  <c:v>15131.073978522258</c:v>
                </c:pt>
                <c:pt idx="3398">
                  <c:v>15131.812339013657</c:v>
                </c:pt>
                <c:pt idx="3399">
                  <c:v>15132.544162278562</c:v>
                </c:pt>
                <c:pt idx="3400">
                  <c:v>15133.268725387181</c:v>
                </c:pt>
                <c:pt idx="3401">
                  <c:v>15133.989658375307</c:v>
                </c:pt>
                <c:pt idx="3402">
                  <c:v>15134.704786283979</c:v>
                </c:pt>
                <c:pt idx="3403">
                  <c:v>15135.413374111491</c:v>
                </c:pt>
                <c:pt idx="3404">
                  <c:v>15136.11470473348</c:v>
                </c:pt>
                <c:pt idx="3405">
                  <c:v>15136.810227214048</c:v>
                </c:pt>
                <c:pt idx="3406">
                  <c:v>15137.498492322555</c:v>
                </c:pt>
                <c:pt idx="3407">
                  <c:v>15138.181675357078</c:v>
                </c:pt>
                <c:pt idx="3408">
                  <c:v>15138.859770626743</c:v>
                </c:pt>
                <c:pt idx="3409">
                  <c:v>15139.532060662646</c:v>
                </c:pt>
                <c:pt idx="3410">
                  <c:v>15140.200717874824</c:v>
                </c:pt>
                <c:pt idx="3411">
                  <c:v>15140.862120430784</c:v>
                </c:pt>
                <c:pt idx="3412">
                  <c:v>15141.520616118185</c:v>
                </c:pt>
                <c:pt idx="3413">
                  <c:v>15142.17330374666</c:v>
                </c:pt>
                <c:pt idx="3414">
                  <c:v>15142.819457184301</c:v>
                </c:pt>
                <c:pt idx="3415">
                  <c:v>15143.461251819539</c:v>
                </c:pt>
                <c:pt idx="3416">
                  <c:v>15144.09796973119</c:v>
                </c:pt>
                <c:pt idx="3417">
                  <c:v>15144.730331538107</c:v>
                </c:pt>
                <c:pt idx="3418">
                  <c:v>15145.360051570397</c:v>
                </c:pt>
                <c:pt idx="3419">
                  <c:v>15145.982710422115</c:v>
                </c:pt>
                <c:pt idx="3420">
                  <c:v>15146.599820784448</c:v>
                </c:pt>
                <c:pt idx="3421">
                  <c:v>15147.213306112131</c:v>
                </c:pt>
                <c:pt idx="3422">
                  <c:v>15147.820978210624</c:v>
                </c:pt>
                <c:pt idx="3423">
                  <c:v>15148.424550645748</c:v>
                </c:pt>
                <c:pt idx="3424">
                  <c:v>15149.024239152197</c:v>
                </c:pt>
                <c:pt idx="3425">
                  <c:v>15149.617146367411</c:v>
                </c:pt>
                <c:pt idx="3426">
                  <c:v>15150.206670604528</c:v>
                </c:pt>
                <c:pt idx="3427">
                  <c:v>15150.79329081244</c:v>
                </c:pt>
                <c:pt idx="3428">
                  <c:v>15151.812256057345</c:v>
                </c:pt>
                <c:pt idx="3429">
                  <c:v>15152.387257626664</c:v>
                </c:pt>
                <c:pt idx="3430">
                  <c:v>15152.958631554373</c:v>
                </c:pt>
                <c:pt idx="3431">
                  <c:v>15153.524197298133</c:v>
                </c:pt>
                <c:pt idx="3432">
                  <c:v>15154.083957232442</c:v>
                </c:pt>
                <c:pt idx="3433">
                  <c:v>15154.642262819198</c:v>
                </c:pt>
                <c:pt idx="3434">
                  <c:v>15155.196210012646</c:v>
                </c:pt>
                <c:pt idx="3435">
                  <c:v>15155.746034792101</c:v>
                </c:pt>
                <c:pt idx="3436">
                  <c:v>15156.289591309527</c:v>
                </c:pt>
                <c:pt idx="3437">
                  <c:v>15156.832650658442</c:v>
                </c:pt>
                <c:pt idx="3438">
                  <c:v>15157.371358409102</c:v>
                </c:pt>
                <c:pt idx="3439">
                  <c:v>15157.903525304264</c:v>
                </c:pt>
                <c:pt idx="3440">
                  <c:v>15158.433516312238</c:v>
                </c:pt>
                <c:pt idx="3441">
                  <c:v>15159.010938786781</c:v>
                </c:pt>
                <c:pt idx="3442">
                  <c:v>15159.585158892678</c:v>
                </c:pt>
                <c:pt idx="3443">
                  <c:v>15160.156228450873</c:v>
                </c:pt>
                <c:pt idx="3444">
                  <c:v>15160.773338730669</c:v>
                </c:pt>
                <c:pt idx="3445">
                  <c:v>15161.387294195327</c:v>
                </c:pt>
                <c:pt idx="3446">
                  <c:v>15161.997398488791</c:v>
                </c:pt>
                <c:pt idx="3447">
                  <c:v>15162.600717074341</c:v>
                </c:pt>
                <c:pt idx="3448">
                  <c:v>15163.20015575787</c:v>
                </c:pt>
                <c:pt idx="3449">
                  <c:v>15163.79621662789</c:v>
                </c:pt>
                <c:pt idx="3450">
                  <c:v>15164.388165507158</c:v>
                </c:pt>
                <c:pt idx="3451">
                  <c:v>15164.972361703676</c:v>
                </c:pt>
                <c:pt idx="3452">
                  <c:v>15165.554628252088</c:v>
                </c:pt>
                <c:pt idx="3453">
                  <c:v>15166.133990757457</c:v>
                </c:pt>
                <c:pt idx="3454">
                  <c:v>15166.708992326205</c:v>
                </c:pt>
                <c:pt idx="3455">
                  <c:v>15167.277462223559</c:v>
                </c:pt>
                <c:pt idx="3456">
                  <c:v>15167.844482428232</c:v>
                </c:pt>
                <c:pt idx="3457">
                  <c:v>15168.405689789157</c:v>
                </c:pt>
                <c:pt idx="3458">
                  <c:v>15168.962777781971</c:v>
                </c:pt>
                <c:pt idx="3459">
                  <c:v>15169.515768506932</c:v>
                </c:pt>
                <c:pt idx="3460">
                  <c:v>15170.066319599355</c:v>
                </c:pt>
                <c:pt idx="3461">
                  <c:v>15170.611559200954</c:v>
                </c:pt>
                <c:pt idx="3462">
                  <c:v>15171.151487125711</c:v>
                </c:pt>
                <c:pt idx="3463">
                  <c:v>15171.689464339415</c:v>
                </c:pt>
                <c:pt idx="3464">
                  <c:v>15172.223085425367</c:v>
                </c:pt>
                <c:pt idx="3465">
                  <c:v>15172.753076474084</c:v>
                </c:pt>
                <c:pt idx="3466">
                  <c:v>15173.278713545298</c:v>
                </c:pt>
                <c:pt idx="3467">
                  <c:v>15173.800716213476</c:v>
                </c:pt>
                <c:pt idx="3468">
                  <c:v>15174.319819148133</c:v>
                </c:pt>
                <c:pt idx="3469">
                  <c:v>15174.836013739667</c:v>
                </c:pt>
                <c:pt idx="3470">
                  <c:v>15175.345676374542</c:v>
                </c:pt>
                <c:pt idx="3471">
                  <c:v>15175.853165214708</c:v>
                </c:pt>
                <c:pt idx="3472">
                  <c:v>15176.357743652952</c:v>
                </c:pt>
                <c:pt idx="3473">
                  <c:v>15176.858694074144</c:v>
                </c:pt>
                <c:pt idx="3474">
                  <c:v>15177.354562443204</c:v>
                </c:pt>
                <c:pt idx="3475">
                  <c:v>15177.847526699446</c:v>
                </c:pt>
                <c:pt idx="3476">
                  <c:v>15178.337588968116</c:v>
                </c:pt>
                <c:pt idx="3477">
                  <c:v>15178.825469139094</c:v>
                </c:pt>
                <c:pt idx="3478">
                  <c:v>15179.308271220982</c:v>
                </c:pt>
                <c:pt idx="3479">
                  <c:v>15179.786914593085</c:v>
                </c:pt>
                <c:pt idx="3480">
                  <c:v>15180.262454547745</c:v>
                </c:pt>
                <c:pt idx="3481">
                  <c:v>15180.734891575194</c:v>
                </c:pt>
                <c:pt idx="3482">
                  <c:v>15181.2053513543</c:v>
                </c:pt>
                <c:pt idx="3483">
                  <c:v>15181.671647292686</c:v>
                </c:pt>
                <c:pt idx="3484">
                  <c:v>15182.133198584535</c:v>
                </c:pt>
                <c:pt idx="3485">
                  <c:v>15182.592961439395</c:v>
                </c:pt>
                <c:pt idx="3486">
                  <c:v>15183.049624951878</c:v>
                </c:pt>
                <c:pt idx="3487">
                  <c:v>15183.503382462</c:v>
                </c:pt>
                <c:pt idx="3488">
                  <c:v>15183.954051858896</c:v>
                </c:pt>
                <c:pt idx="3489">
                  <c:v>15184.401463490578</c:v>
                </c:pt>
                <c:pt idx="3490">
                  <c:v>15184.846508905915</c:v>
                </c:pt>
                <c:pt idx="3491">
                  <c:v>15185.287927936884</c:v>
                </c:pt>
                <c:pt idx="3492">
                  <c:v>15185.806086799103</c:v>
                </c:pt>
                <c:pt idx="3493">
                  <c:v>15186.32177453877</c:v>
                </c:pt>
                <c:pt idx="3494">
                  <c:v>15186.83557702974</c:v>
                </c:pt>
                <c:pt idx="3495">
                  <c:v>15187.347417727722</c:v>
                </c:pt>
                <c:pt idx="3496">
                  <c:v>15187.856356475015</c:v>
                </c:pt>
                <c:pt idx="3497">
                  <c:v>15188.360934913258</c:v>
                </c:pt>
                <c:pt idx="3498">
                  <c:v>15188.858983297123</c:v>
                </c:pt>
                <c:pt idx="3499">
                  <c:v>15189.357237120761</c:v>
                </c:pt>
                <c:pt idx="3500">
                  <c:v>15189.851651332021</c:v>
                </c:pt>
                <c:pt idx="3501">
                  <c:v>15190.344617642579</c:v>
                </c:pt>
                <c:pt idx="3502">
                  <c:v>15190.755543944391</c:v>
                </c:pt>
                <c:pt idx="3503">
                  <c:v>15191.163391099266</c:v>
                </c:pt>
                <c:pt idx="3504">
                  <c:v>15191.567057213417</c:v>
                </c:pt>
                <c:pt idx="3505">
                  <c:v>15191.96854362345</c:v>
                </c:pt>
                <c:pt idx="3506">
                  <c:v>15192.369303985564</c:v>
                </c:pt>
                <c:pt idx="3507">
                  <c:v>15192.765709912463</c:v>
                </c:pt>
                <c:pt idx="3508">
                  <c:v>15193.160825087312</c:v>
                </c:pt>
                <c:pt idx="3509">
                  <c:v>15193.553437268623</c:v>
                </c:pt>
                <c:pt idx="3510">
                  <c:v>15193.942579765704</c:v>
                </c:pt>
                <c:pt idx="3511">
                  <c:v>15194.330434978361</c:v>
                </c:pt>
                <c:pt idx="3512">
                  <c:v>15194.71651409582</c:v>
                </c:pt>
                <c:pt idx="3513">
                  <c:v>15195.101462412566</c:v>
                </c:pt>
                <c:pt idx="3514">
                  <c:v>15195.484637071888</c:v>
                </c:pt>
                <c:pt idx="3515">
                  <c:v>15195.863777983621</c:v>
                </c:pt>
                <c:pt idx="3516">
                  <c:v>15196.24187264696</c:v>
                </c:pt>
                <c:pt idx="3517">
                  <c:v>15196.618831471367</c:v>
                </c:pt>
                <c:pt idx="3518">
                  <c:v>15196.991847735086</c:v>
                </c:pt>
                <c:pt idx="3519">
                  <c:v>15197.363567468381</c:v>
                </c:pt>
                <c:pt idx="3520">
                  <c:v>15197.73383668852</c:v>
                </c:pt>
                <c:pt idx="3521">
                  <c:v>15198.103378358572</c:v>
                </c:pt>
                <c:pt idx="3522">
                  <c:v>15198.473155055657</c:v>
                </c:pt>
                <c:pt idx="3523">
                  <c:v>15198.838340681024</c:v>
                </c:pt>
                <c:pt idx="3524">
                  <c:v>15199.202072775721</c:v>
                </c:pt>
                <c:pt idx="3525">
                  <c:v>15199.564355880664</c:v>
                </c:pt>
                <c:pt idx="3526">
                  <c:v>15199.925911427166</c:v>
                </c:pt>
                <c:pt idx="3527">
                  <c:v>15200.285290408039</c:v>
                </c:pt>
                <c:pt idx="3528">
                  <c:v>15200.643792448627</c:v>
                </c:pt>
                <c:pt idx="3529">
                  <c:v>15200.999538412145</c:v>
                </c:pt>
                <c:pt idx="3530">
                  <c:v>15201.353835277734</c:v>
                </c:pt>
                <c:pt idx="3531">
                  <c:v>15201.707551977503</c:v>
                </c:pt>
                <c:pt idx="3532">
                  <c:v>15202.061121359904</c:v>
                </c:pt>
                <c:pt idx="3533">
                  <c:v>15202.413092014687</c:v>
                </c:pt>
                <c:pt idx="3534">
                  <c:v>15202.763031318234</c:v>
                </c:pt>
                <c:pt idx="3535">
                  <c:v>15203.111518606889</c:v>
                </c:pt>
                <c:pt idx="3536">
                  <c:v>15203.458553881339</c:v>
                </c:pt>
                <c:pt idx="3537">
                  <c:v>15203.804864549204</c:v>
                </c:pt>
                <c:pt idx="3538">
                  <c:v>15204.150447766802</c:v>
                </c:pt>
                <c:pt idx="3539">
                  <c:v>15204.493852921472</c:v>
                </c:pt>
                <c:pt idx="3540">
                  <c:v>15204.83725807546</c:v>
                </c:pt>
                <c:pt idx="3541">
                  <c:v>15205.178485165839</c:v>
                </c:pt>
                <c:pt idx="3542">
                  <c:v>15205.518401790883</c:v>
                </c:pt>
                <c:pt idx="3543">
                  <c:v>15205.857309571265</c:v>
                </c:pt>
                <c:pt idx="3544">
                  <c:v>15206.194320914912</c:v>
                </c:pt>
                <c:pt idx="3545">
                  <c:v>15206.529600128955</c:v>
                </c:pt>
                <c:pt idx="3546">
                  <c:v>15206.864432543438</c:v>
                </c:pt>
                <c:pt idx="3547">
                  <c:v>15207.197673469365</c:v>
                </c:pt>
                <c:pt idx="3548">
                  <c:v>15207.53005122833</c:v>
                </c:pt>
                <c:pt idx="3549">
                  <c:v>15207.861114090647</c:v>
                </c:pt>
                <c:pt idx="3550">
                  <c:v>15208.189997561052</c:v>
                </c:pt>
                <c:pt idx="3551">
                  <c:v>15208.518157760784</c:v>
                </c:pt>
                <c:pt idx="3552">
                  <c:v>15208.847042600761</c:v>
                </c:pt>
                <c:pt idx="3553">
                  <c:v>15209.174475426169</c:v>
                </c:pt>
                <c:pt idx="3554">
                  <c:v>15209.501318327719</c:v>
                </c:pt>
                <c:pt idx="3555">
                  <c:v>15210.07037897929</c:v>
                </c:pt>
                <c:pt idx="3556">
                  <c:v>15210.395635095865</c:v>
                </c:pt>
                <c:pt idx="3557">
                  <c:v>15210.72016114606</c:v>
                </c:pt>
                <c:pt idx="3558">
                  <c:v>15211.043966591067</c:v>
                </c:pt>
                <c:pt idx="3559">
                  <c:v>15211.36341190016</c:v>
                </c:pt>
                <c:pt idx="3560">
                  <c:v>15211.682859871695</c:v>
                </c:pt>
                <c:pt idx="3561">
                  <c:v>15212.000854496799</c:v>
                </c:pt>
                <c:pt idx="3562">
                  <c:v>15212.318849121903</c:v>
                </c:pt>
                <c:pt idx="3563">
                  <c:v>15212.636843747006</c:v>
                </c:pt>
                <c:pt idx="3564">
                  <c:v>15212.954111043149</c:v>
                </c:pt>
                <c:pt idx="3565">
                  <c:v>15213.270654972479</c:v>
                </c:pt>
                <c:pt idx="3566">
                  <c:v>15213.585745505892</c:v>
                </c:pt>
                <c:pt idx="3567">
                  <c:v>15213.899516011608</c:v>
                </c:pt>
                <c:pt idx="3568">
                  <c:v>15214.212296841628</c:v>
                </c:pt>
                <c:pt idx="3569">
                  <c:v>15214.52521065638</c:v>
                </c:pt>
                <c:pt idx="3570">
                  <c:v>15214.83667245019</c:v>
                </c:pt>
                <c:pt idx="3571">
                  <c:v>15215.146679640511</c:v>
                </c:pt>
                <c:pt idx="3572">
                  <c:v>15215.455363321835</c:v>
                </c:pt>
                <c:pt idx="3573">
                  <c:v>15215.764647022634</c:v>
                </c:pt>
                <c:pt idx="3574">
                  <c:v>15216.073203427122</c:v>
                </c:pt>
                <c:pt idx="3575">
                  <c:v>15216.381632555082</c:v>
                </c:pt>
                <c:pt idx="3576">
                  <c:v>15216.688735665195</c:v>
                </c:pt>
                <c:pt idx="3577">
                  <c:v>15216.99366203245</c:v>
                </c:pt>
                <c:pt idx="3578">
                  <c:v>15217.298588399704</c:v>
                </c:pt>
                <c:pt idx="3579">
                  <c:v>15217.602788698214</c:v>
                </c:pt>
                <c:pt idx="3580">
                  <c:v>15217.907843386065</c:v>
                </c:pt>
                <c:pt idx="3581">
                  <c:v>15218.211916936305</c:v>
                </c:pt>
                <c:pt idx="3582">
                  <c:v>15218.514793884955</c:v>
                </c:pt>
                <c:pt idx="3583">
                  <c:v>15218.815361641107</c:v>
                </c:pt>
                <c:pt idx="3584">
                  <c:v>15219.115806666898</c:v>
                </c:pt>
                <c:pt idx="3585">
                  <c:v>15219.415048255363</c:v>
                </c:pt>
                <c:pt idx="3586">
                  <c:v>15219.715494533413</c:v>
                </c:pt>
                <c:pt idx="3587">
                  <c:v>15220.014011058145</c:v>
                </c:pt>
                <c:pt idx="3588">
                  <c:v>15220.312278969084</c:v>
                </c:pt>
                <c:pt idx="3589">
                  <c:v>15220.610795535102</c:v>
                </c:pt>
                <c:pt idx="3590">
                  <c:v>15220.908337700135</c:v>
                </c:pt>
                <c:pt idx="3591">
                  <c:v>15221.205402842113</c:v>
                </c:pt>
                <c:pt idx="3592">
                  <c:v>15221.503069031729</c:v>
                </c:pt>
                <c:pt idx="3593">
                  <c:v>15221.797708376958</c:v>
                </c:pt>
                <c:pt idx="3594">
                  <c:v>15222.091868266771</c:v>
                </c:pt>
                <c:pt idx="3595">
                  <c:v>15222.385780681721</c:v>
                </c:pt>
                <c:pt idx="3596">
                  <c:v>15222.679090785387</c:v>
                </c:pt>
                <c:pt idx="3597">
                  <c:v>15222.970950090699</c:v>
                </c:pt>
                <c:pt idx="3598">
                  <c:v>15223.261475933916</c:v>
                </c:pt>
                <c:pt idx="3599">
                  <c:v>15223.551760987273</c:v>
                </c:pt>
                <c:pt idx="3600">
                  <c:v>15223.842289250892</c:v>
                </c:pt>
                <c:pt idx="3601">
                  <c:v>15224.131121690485</c:v>
                </c:pt>
                <c:pt idx="3602">
                  <c:v>15224.420076932698</c:v>
                </c:pt>
                <c:pt idx="3603">
                  <c:v>15224.709758185383</c:v>
                </c:pt>
                <c:pt idx="3604">
                  <c:v>15224.998831415051</c:v>
                </c:pt>
                <c:pt idx="3605">
                  <c:v>15225.287785453687</c:v>
                </c:pt>
                <c:pt idx="3606">
                  <c:v>15225.576620301008</c:v>
                </c:pt>
                <c:pt idx="3607">
                  <c:v>15225.865573135496</c:v>
                </c:pt>
                <c:pt idx="3608">
                  <c:v>15226.154528378283</c:v>
                </c:pt>
                <c:pt idx="3609">
                  <c:v>15226.44275516708</c:v>
                </c:pt>
                <c:pt idx="3610">
                  <c:v>15226.728806326137</c:v>
                </c:pt>
                <c:pt idx="3611">
                  <c:v>15227.01630830861</c:v>
                </c:pt>
                <c:pt idx="3612">
                  <c:v>15227.30380909327</c:v>
                </c:pt>
                <c:pt idx="3613">
                  <c:v>15227.589254292629</c:v>
                </c:pt>
                <c:pt idx="3614">
                  <c:v>15227.874578232126</c:v>
                </c:pt>
                <c:pt idx="3615">
                  <c:v>15228.157606132851</c:v>
                </c:pt>
                <c:pt idx="3616">
                  <c:v>15228.43941853706</c:v>
                </c:pt>
                <c:pt idx="3617">
                  <c:v>15228.722562053616</c:v>
                </c:pt>
                <c:pt idx="3618">
                  <c:v>15229.004984275332</c:v>
                </c:pt>
                <c:pt idx="3619">
                  <c:v>15229.286678136043</c:v>
                </c:pt>
                <c:pt idx="3620">
                  <c:v>15229.56909800448</c:v>
                </c:pt>
                <c:pt idx="3621">
                  <c:v>15229.850064687153</c:v>
                </c:pt>
                <c:pt idx="3622">
                  <c:v>15230.131758548143</c:v>
                </c:pt>
                <c:pt idx="3623">
                  <c:v>15230.412725189268</c:v>
                </c:pt>
                <c:pt idx="3624">
                  <c:v>15230.692970497068</c:v>
                </c:pt>
                <c:pt idx="3625">
                  <c:v>15230.973209966485</c:v>
                </c:pt>
                <c:pt idx="3626">
                  <c:v>15231.252728092944</c:v>
                </c:pt>
                <c:pt idx="3627">
                  <c:v>15231.532245054863</c:v>
                </c:pt>
                <c:pt idx="3628">
                  <c:v>15231.810308837346</c:v>
                </c:pt>
                <c:pt idx="3629">
                  <c:v>15232.047715789846</c:v>
                </c:pt>
                <c:pt idx="3630">
                  <c:v>15232.283570448928</c:v>
                </c:pt>
                <c:pt idx="3631">
                  <c:v>15232.517347322924</c:v>
                </c:pt>
                <c:pt idx="3632">
                  <c:v>15232.752675201978</c:v>
                </c:pt>
                <c:pt idx="3633">
                  <c:v>15232.985627995162</c:v>
                </c:pt>
                <c:pt idx="3634">
                  <c:v>15233.217227770683</c:v>
                </c:pt>
                <c:pt idx="3635">
                  <c:v>15233.450278637232</c:v>
                </c:pt>
                <c:pt idx="3636">
                  <c:v>15233.681877447849</c:v>
                </c:pt>
                <c:pt idx="3637">
                  <c:v>15233.914202307182</c:v>
                </c:pt>
                <c:pt idx="3638">
                  <c:v>15234.145801117569</c:v>
                </c:pt>
                <c:pt idx="3639">
                  <c:v>15234.377496425588</c:v>
                </c:pt>
                <c:pt idx="3640">
                  <c:v>15234.608998738802</c:v>
                </c:pt>
                <c:pt idx="3641">
                  <c:v>15234.84059754919</c:v>
                </c:pt>
                <c:pt idx="3642">
                  <c:v>15235.072196359577</c:v>
                </c:pt>
                <c:pt idx="3643">
                  <c:v>15235.303795169964</c:v>
                </c:pt>
                <c:pt idx="3644">
                  <c:v>15235.533941945052</c:v>
                </c:pt>
                <c:pt idx="3645">
                  <c:v>15235.765638217976</c:v>
                </c:pt>
                <c:pt idx="3646">
                  <c:v>15235.996510059265</c:v>
                </c:pt>
                <c:pt idx="3647">
                  <c:v>15236.225110484629</c:v>
                </c:pt>
                <c:pt idx="3648">
                  <c:v>15236.452353188657</c:v>
                </c:pt>
                <c:pt idx="3649">
                  <c:v>15236.678142916226</c:v>
                </c:pt>
                <c:pt idx="3650">
                  <c:v>15236.903935465914</c:v>
                </c:pt>
                <c:pt idx="3651">
                  <c:v>15237.128998251603</c:v>
                </c:pt>
                <c:pt idx="3652">
                  <c:v>15237.354063850336</c:v>
                </c:pt>
                <c:pt idx="3653">
                  <c:v>15237.57767649627</c:v>
                </c:pt>
                <c:pt idx="3654">
                  <c:v>15237.800563134759</c:v>
                </c:pt>
                <c:pt idx="3655">
                  <c:v>15238.022723724751</c:v>
                </c:pt>
                <c:pt idx="3656">
                  <c:v>15238.244883389161</c:v>
                </c:pt>
                <c:pt idx="3657">
                  <c:v>15238.465593803106</c:v>
                </c:pt>
                <c:pt idx="3658">
                  <c:v>15238.686394338327</c:v>
                </c:pt>
                <c:pt idx="3659">
                  <c:v>15238.904108112876</c:v>
                </c:pt>
                <c:pt idx="3660">
                  <c:v>15239.121912657967</c:v>
                </c:pt>
                <c:pt idx="3661">
                  <c:v>15239.337628083713</c:v>
                </c:pt>
                <c:pt idx="3662">
                  <c:v>15239.553165621359</c:v>
                </c:pt>
                <c:pt idx="3663">
                  <c:v>15239.768792102841</c:v>
                </c:pt>
                <c:pt idx="3664">
                  <c:v>15239.984508426947</c:v>
                </c:pt>
                <c:pt idx="3665">
                  <c:v>15240.197230858008</c:v>
                </c:pt>
                <c:pt idx="3666">
                  <c:v>15240.409865563752</c:v>
                </c:pt>
                <c:pt idx="3667">
                  <c:v>15240.620409095285</c:v>
                </c:pt>
                <c:pt idx="3668">
                  <c:v>15240.830155757292</c:v>
                </c:pt>
                <c:pt idx="3669">
                  <c:v>15241.039103795816</c:v>
                </c:pt>
                <c:pt idx="3670">
                  <c:v>15241.245959072343</c:v>
                </c:pt>
                <c:pt idx="3671">
                  <c:v>15241.45256862162</c:v>
                </c:pt>
                <c:pt idx="3672">
                  <c:v>15241.658698447045</c:v>
                </c:pt>
                <c:pt idx="3673">
                  <c:v>15241.863942067683</c:v>
                </c:pt>
                <c:pt idx="3674">
                  <c:v>15242.068389647453</c:v>
                </c:pt>
                <c:pt idx="3675">
                  <c:v>15242.272834671889</c:v>
                </c:pt>
                <c:pt idx="3676">
                  <c:v>15242.476482796616</c:v>
                </c:pt>
                <c:pt idx="3677">
                  <c:v>15242.679330586358</c:v>
                </c:pt>
                <c:pt idx="3678">
                  <c:v>15242.880726367255</c:v>
                </c:pt>
                <c:pt idx="3679">
                  <c:v>15243.082051213074</c:v>
                </c:pt>
                <c:pt idx="3680">
                  <c:v>15243.283147029997</c:v>
                </c:pt>
                <c:pt idx="3681">
                  <c:v>15243.482146959161</c:v>
                </c:pt>
                <c:pt idx="3682">
                  <c:v>15243.831371818638</c:v>
                </c:pt>
                <c:pt idx="3683">
                  <c:v>15244.028401995243</c:v>
                </c:pt>
                <c:pt idx="3684">
                  <c:v>15244.224572133695</c:v>
                </c:pt>
                <c:pt idx="3685">
                  <c:v>15244.419724222915</c:v>
                </c:pt>
                <c:pt idx="3686">
                  <c:v>15244.614079293915</c:v>
                </c:pt>
                <c:pt idx="3687">
                  <c:v>15244.807416310176</c:v>
                </c:pt>
                <c:pt idx="3688">
                  <c:v>15245.000391128404</c:v>
                </c:pt>
                <c:pt idx="3689">
                  <c:v>15245.192350306879</c:v>
                </c:pt>
                <c:pt idx="3690">
                  <c:v>15245.382638852156</c:v>
                </c:pt>
                <c:pt idx="3691">
                  <c:v>15245.572710391212</c:v>
                </c:pt>
                <c:pt idx="3692">
                  <c:v>15245.761835735906</c:v>
                </c:pt>
                <c:pt idx="3693">
                  <c:v>15245.950745645827</c:v>
                </c:pt>
                <c:pt idx="3694">
                  <c:v>15246.139364357467</c:v>
                </c:pt>
                <c:pt idx="3695">
                  <c:v>15246.327039263366</c:v>
                </c:pt>
                <c:pt idx="3696">
                  <c:v>15246.514569745135</c:v>
                </c:pt>
                <c:pt idx="3697">
                  <c:v>15246.701010434434</c:v>
                </c:pt>
                <c:pt idx="3698">
                  <c:v>15246.88570790728</c:v>
                </c:pt>
                <c:pt idx="3699">
                  <c:v>15247.069389731136</c:v>
                </c:pt>
                <c:pt idx="3700">
                  <c:v>15247.252710078599</c:v>
                </c:pt>
                <c:pt idx="3701">
                  <c:v>15247.433341873213</c:v>
                </c:pt>
                <c:pt idx="3702">
                  <c:v>15247.613829987371</c:v>
                </c:pt>
                <c:pt idx="3703">
                  <c:v>15247.794026187406</c:v>
                </c:pt>
                <c:pt idx="3704">
                  <c:v>15247.973134106387</c:v>
                </c:pt>
                <c:pt idx="3705">
                  <c:v>15248.150500338548</c:v>
                </c:pt>
                <c:pt idx="3706">
                  <c:v>15248.328300707308</c:v>
                </c:pt>
                <c:pt idx="3707">
                  <c:v>15248.505594346499</c:v>
                </c:pt>
                <c:pt idx="3708">
                  <c:v>15248.682451650826</c:v>
                </c:pt>
                <c:pt idx="3709">
                  <c:v>15248.859091136235</c:v>
                </c:pt>
                <c:pt idx="3710">
                  <c:v>15249.033915582566</c:v>
                </c:pt>
                <c:pt idx="3711">
                  <c:v>15249.20888523434</c:v>
                </c:pt>
                <c:pt idx="3712">
                  <c:v>15249.382984377931</c:v>
                </c:pt>
                <c:pt idx="3713">
                  <c:v>15249.55650199435</c:v>
                </c:pt>
                <c:pt idx="3714">
                  <c:v>15249.729655885461</c:v>
                </c:pt>
                <c:pt idx="3715">
                  <c:v>15249.901649580112</c:v>
                </c:pt>
                <c:pt idx="3716">
                  <c:v>15250.072553547021</c:v>
                </c:pt>
                <c:pt idx="3717">
                  <c:v>15250.242296596658</c:v>
                </c:pt>
                <c:pt idx="3718">
                  <c:v>15250.411312206852</c:v>
                </c:pt>
                <c:pt idx="3719">
                  <c:v>15250.579094314911</c:v>
                </c:pt>
                <c:pt idx="3720">
                  <c:v>15250.746511219199</c:v>
                </c:pt>
                <c:pt idx="3721">
                  <c:v>15250.91334950107</c:v>
                </c:pt>
                <c:pt idx="3722">
                  <c:v>15251.079682129235</c:v>
                </c:pt>
                <c:pt idx="3723">
                  <c:v>15251.245360157167</c:v>
                </c:pt>
                <c:pt idx="3724">
                  <c:v>15251.410672423051</c:v>
                </c:pt>
                <c:pt idx="3725">
                  <c:v>15251.575551833745</c:v>
                </c:pt>
                <c:pt idx="3726">
                  <c:v>15251.739848384406</c:v>
                </c:pt>
                <c:pt idx="3727">
                  <c:v>15251.903346978368</c:v>
                </c:pt>
                <c:pt idx="3728">
                  <c:v>15252.066628454335</c:v>
                </c:pt>
                <c:pt idx="3729">
                  <c:v>15252.228529153099</c:v>
                </c:pt>
                <c:pt idx="3730">
                  <c:v>15252.390503129358</c:v>
                </c:pt>
                <c:pt idx="3731">
                  <c:v>15252.551097672736</c:v>
                </c:pt>
                <c:pt idx="3732">
                  <c:v>15252.711982627508</c:v>
                </c:pt>
                <c:pt idx="3733">
                  <c:v>15252.871706612959</c:v>
                </c:pt>
                <c:pt idx="3734">
                  <c:v>15253.029760120115</c:v>
                </c:pt>
                <c:pt idx="3735">
                  <c:v>15253.187378020737</c:v>
                </c:pt>
                <c:pt idx="3736">
                  <c:v>15253.344197279997</c:v>
                </c:pt>
                <c:pt idx="3737">
                  <c:v>15253.499491911392</c:v>
                </c:pt>
                <c:pt idx="3738">
                  <c:v>15253.654713950296</c:v>
                </c:pt>
                <c:pt idx="3739">
                  <c:v>15253.80942841397</c:v>
                </c:pt>
                <c:pt idx="3740">
                  <c:v>15253.962908005959</c:v>
                </c:pt>
                <c:pt idx="3741">
                  <c:v>15254.116314345838</c:v>
                </c:pt>
                <c:pt idx="3742">
                  <c:v>15254.269286355644</c:v>
                </c:pt>
                <c:pt idx="3743">
                  <c:v>15254.421241932067</c:v>
                </c:pt>
                <c:pt idx="3744">
                  <c:v>15254.573486007725</c:v>
                </c:pt>
                <c:pt idx="3745">
                  <c:v>15254.725079210786</c:v>
                </c:pt>
                <c:pt idx="3746">
                  <c:v>15254.875799309391</c:v>
                </c:pt>
                <c:pt idx="3747">
                  <c:v>15255.02593923411</c:v>
                </c:pt>
                <c:pt idx="3748">
                  <c:v>15255.174700346035</c:v>
                </c:pt>
                <c:pt idx="3749">
                  <c:v>15255.322806816488</c:v>
                </c:pt>
                <c:pt idx="3750">
                  <c:v>15255.470261092909</c:v>
                </c:pt>
                <c:pt idx="3751">
                  <c:v>15255.61684355225</c:v>
                </c:pt>
                <c:pt idx="3752">
                  <c:v>15255.763280806266</c:v>
                </c:pt>
                <c:pt idx="3753">
                  <c:v>15255.908266024464</c:v>
                </c:pt>
                <c:pt idx="3754">
                  <c:v>15256.052743023005</c:v>
                </c:pt>
                <c:pt idx="3755">
                  <c:v>15256.196276814277</c:v>
                </c:pt>
                <c:pt idx="3756">
                  <c:v>15256.339083979183</c:v>
                </c:pt>
                <c:pt idx="3757">
                  <c:v>15256.481891759697</c:v>
                </c:pt>
                <c:pt idx="3758">
                  <c:v>15256.624407929923</c:v>
                </c:pt>
                <c:pt idx="3759">
                  <c:v>15256.765908265057</c:v>
                </c:pt>
                <c:pt idx="3760">
                  <c:v>15256.906972405945</c:v>
                </c:pt>
                <c:pt idx="3761">
                  <c:v>15257.047529520982</c:v>
                </c:pt>
                <c:pt idx="3762">
                  <c:v>15257.187288022576</c:v>
                </c:pt>
                <c:pt idx="3763">
                  <c:v>15257.326464539585</c:v>
                </c:pt>
                <c:pt idx="3764">
                  <c:v>15257.46469783075</c:v>
                </c:pt>
                <c:pt idx="3765">
                  <c:v>15257.603438742903</c:v>
                </c:pt>
                <c:pt idx="3766">
                  <c:v>15257.740801372796</c:v>
                </c:pt>
                <c:pt idx="3767">
                  <c:v>15257.877437992218</c:v>
                </c:pt>
                <c:pt idx="3768">
                  <c:v>15258.014437045964</c:v>
                </c:pt>
                <c:pt idx="3769">
                  <c:v>15258.150056666989</c:v>
                </c:pt>
                <c:pt idx="3770">
                  <c:v>15258.284369468553</c:v>
                </c:pt>
                <c:pt idx="3771">
                  <c:v>15258.418900078541</c:v>
                </c:pt>
                <c:pt idx="3772">
                  <c:v>15258.552978310317</c:v>
                </c:pt>
                <c:pt idx="3773">
                  <c:v>15258.686509444216</c:v>
                </c:pt>
                <c:pt idx="3774">
                  <c:v>15258.819370220701</c:v>
                </c:pt>
                <c:pt idx="3775">
                  <c:v>15258.951651287003</c:v>
                </c:pt>
                <c:pt idx="3776">
                  <c:v>15259.08284114675</c:v>
                </c:pt>
                <c:pt idx="3777">
                  <c:v>15259.214667784672</c:v>
                </c:pt>
                <c:pt idx="3778">
                  <c:v>15259.345224019069</c:v>
                </c:pt>
                <c:pt idx="3779">
                  <c:v>15259.475325919531</c:v>
                </c:pt>
                <c:pt idx="3780">
                  <c:v>15259.604629199423</c:v>
                </c:pt>
                <c:pt idx="3781">
                  <c:v>15259.732843457954</c:v>
                </c:pt>
                <c:pt idx="3782">
                  <c:v>15259.861130319294</c:v>
                </c:pt>
                <c:pt idx="3783">
                  <c:v>15259.989615898445</c:v>
                </c:pt>
                <c:pt idx="3784">
                  <c:v>15260.119790401715</c:v>
                </c:pt>
                <c:pt idx="3785">
                  <c:v>15260.248004670437</c:v>
                </c:pt>
                <c:pt idx="3786">
                  <c:v>15260.375730092803</c:v>
                </c:pt>
                <c:pt idx="3787">
                  <c:v>15260.502855859359</c:v>
                </c:pt>
                <c:pt idx="3788">
                  <c:v>15260.629399767351</c:v>
                </c:pt>
                <c:pt idx="3789">
                  <c:v>15260.754855693438</c:v>
                </c:pt>
                <c:pt idx="3790">
                  <c:v>15260.879854958022</c:v>
                </c:pt>
                <c:pt idx="3791">
                  <c:v>15261.005402721374</c:v>
                </c:pt>
                <c:pt idx="3792">
                  <c:v>15261.130640848447</c:v>
                </c:pt>
                <c:pt idx="3793">
                  <c:v>15261.255297132559</c:v>
                </c:pt>
                <c:pt idx="3794">
                  <c:v>15261.379352704655</c:v>
                </c:pt>
                <c:pt idx="3795">
                  <c:v>15261.503138284617</c:v>
                </c:pt>
                <c:pt idx="3796">
                  <c:v>15261.625638075255</c:v>
                </c:pt>
                <c:pt idx="3797">
                  <c:v>15261.748480351262</c:v>
                </c:pt>
                <c:pt idx="3798">
                  <c:v>15261.870378289164</c:v>
                </c:pt>
                <c:pt idx="3799">
                  <c:v>15261.992857049654</c:v>
                </c:pt>
                <c:pt idx="3800">
                  <c:v>15262.114901220544</c:v>
                </c:pt>
                <c:pt idx="3801">
                  <c:v>15262.235564428625</c:v>
                </c:pt>
                <c:pt idx="3802">
                  <c:v>15262.355261074334</c:v>
                </c:pt>
                <c:pt idx="3803">
                  <c:v>15262.474351013278</c:v>
                </c:pt>
                <c:pt idx="3804">
                  <c:v>15262.593126587282</c:v>
                </c:pt>
                <c:pt idx="3805">
                  <c:v>15262.711662116822</c:v>
                </c:pt>
                <c:pt idx="3806">
                  <c:v>15262.830074688498</c:v>
                </c:pt>
                <c:pt idx="3807">
                  <c:v>15262.94790743229</c:v>
                </c:pt>
                <c:pt idx="3808">
                  <c:v>15263.065110029738</c:v>
                </c:pt>
                <c:pt idx="3809">
                  <c:v>15263.27004559345</c:v>
                </c:pt>
                <c:pt idx="3810">
                  <c:v>15263.386498898773</c:v>
                </c:pt>
                <c:pt idx="3811">
                  <c:v>15263.502588715315</c:v>
                </c:pt>
                <c:pt idx="3812">
                  <c:v>15263.618871673089</c:v>
                </c:pt>
                <c:pt idx="3813">
                  <c:v>15263.734550739173</c:v>
                </c:pt>
                <c:pt idx="3814">
                  <c:v>15263.84969672941</c:v>
                </c:pt>
                <c:pt idx="3815">
                  <c:v>15263.964454908297</c:v>
                </c:pt>
                <c:pt idx="3816">
                  <c:v>15264.07858495535</c:v>
                </c:pt>
                <c:pt idx="3817">
                  <c:v>15264.192594411712</c:v>
                </c:pt>
                <c:pt idx="3818">
                  <c:v>15264.306505710574</c:v>
                </c:pt>
                <c:pt idx="3819">
                  <c:v>15264.419255849525</c:v>
                </c:pt>
                <c:pt idx="3820">
                  <c:v>15264.531835067501</c:v>
                </c:pt>
                <c:pt idx="3821">
                  <c:v>15264.644658279198</c:v>
                </c:pt>
                <c:pt idx="3822">
                  <c:v>15264.756563152125</c:v>
                </c:pt>
                <c:pt idx="3823">
                  <c:v>15264.868151666667</c:v>
                </c:pt>
                <c:pt idx="3824">
                  <c:v>15264.979740181321</c:v>
                </c:pt>
                <c:pt idx="3825">
                  <c:v>15265.090239674377</c:v>
                </c:pt>
                <c:pt idx="3826">
                  <c:v>15265.201029578664</c:v>
                </c:pt>
                <c:pt idx="3827">
                  <c:v>15265.310803064491</c:v>
                </c:pt>
                <c:pt idx="3828">
                  <c:v>15265.420114767103</c:v>
                </c:pt>
                <c:pt idx="3829">
                  <c:v>15265.529815650121</c:v>
                </c:pt>
                <c:pt idx="3830">
                  <c:v>15265.639516075877</c:v>
                </c:pt>
                <c:pt idx="3831">
                  <c:v>15265.748807942964</c:v>
                </c:pt>
                <c:pt idx="3832">
                  <c:v>15265.857973933948</c:v>
                </c:pt>
                <c:pt idx="3833">
                  <c:v>15265.965887409018</c:v>
                </c:pt>
                <c:pt idx="3834">
                  <c:v>15266.073527692539</c:v>
                </c:pt>
                <c:pt idx="3835">
                  <c:v>15266.1810052945</c:v>
                </c:pt>
                <c:pt idx="3836">
                  <c:v>15266.288601195723</c:v>
                </c:pt>
                <c:pt idx="3837">
                  <c:v>15266.395587792143</c:v>
                </c:pt>
                <c:pt idx="3838">
                  <c:v>15266.502340126812</c:v>
                </c:pt>
                <c:pt idx="3839">
                  <c:v>15266.608818745362</c:v>
                </c:pt>
                <c:pt idx="3840">
                  <c:v>15266.714699778337</c:v>
                </c:pt>
                <c:pt idx="3841">
                  <c:v>15266.820697990248</c:v>
                </c:pt>
                <c:pt idx="3842">
                  <c:v>15266.926667723739</c:v>
                </c:pt>
                <c:pt idx="3843">
                  <c:v>15267.031678347963</c:v>
                </c:pt>
                <c:pt idx="3844">
                  <c:v>15267.137023583815</c:v>
                </c:pt>
                <c:pt idx="3845">
                  <c:v>15267.241134153666</c:v>
                </c:pt>
                <c:pt idx="3846">
                  <c:v>15267.345026492461</c:v>
                </c:pt>
                <c:pt idx="3847">
                  <c:v>15267.448774058485</c:v>
                </c:pt>
                <c:pt idx="3848">
                  <c:v>15267.552493093066</c:v>
                </c:pt>
                <c:pt idx="3849">
                  <c:v>15267.656051865441</c:v>
                </c:pt>
                <c:pt idx="3850">
                  <c:v>15267.759435997012</c:v>
                </c:pt>
                <c:pt idx="3851">
                  <c:v>15267.862240165156</c:v>
                </c:pt>
                <c:pt idx="3852">
                  <c:v>15267.964723573758</c:v>
                </c:pt>
                <c:pt idx="3853">
                  <c:v>15268.066903473285</c:v>
                </c:pt>
                <c:pt idx="3854">
                  <c:v>15268.168588785824</c:v>
                </c:pt>
                <c:pt idx="3855">
                  <c:v>15268.270884306105</c:v>
                </c:pt>
                <c:pt idx="3856">
                  <c:v>15268.372889000488</c:v>
                </c:pt>
                <c:pt idx="3857">
                  <c:v>15268.474604142608</c:v>
                </c:pt>
                <c:pt idx="3858">
                  <c:v>15268.575084204906</c:v>
                </c:pt>
                <c:pt idx="3859">
                  <c:v>15268.675958665355</c:v>
                </c:pt>
                <c:pt idx="3860">
                  <c:v>15268.776989433527</c:v>
                </c:pt>
                <c:pt idx="3861">
                  <c:v>15268.87793604609</c:v>
                </c:pt>
                <c:pt idx="3862">
                  <c:v>15268.978779541058</c:v>
                </c:pt>
                <c:pt idx="3863">
                  <c:v>15269.079260032402</c:v>
                </c:pt>
                <c:pt idx="3864">
                  <c:v>15269.179304489982</c:v>
                </c:pt>
                <c:pt idx="3865">
                  <c:v>15269.279059379167</c:v>
                </c:pt>
                <c:pt idx="3866">
                  <c:v>15269.378813852647</c:v>
                </c:pt>
                <c:pt idx="3867">
                  <c:v>15269.478609889784</c:v>
                </c:pt>
                <c:pt idx="3868">
                  <c:v>15269.577524511986</c:v>
                </c:pt>
                <c:pt idx="3869">
                  <c:v>15269.676117761619</c:v>
                </c:pt>
                <c:pt idx="3870">
                  <c:v>15269.774347187511</c:v>
                </c:pt>
                <c:pt idx="3871">
                  <c:v>15269.872359633089</c:v>
                </c:pt>
                <c:pt idx="3872">
                  <c:v>15269.969500052348</c:v>
                </c:pt>
                <c:pt idx="3873">
                  <c:v>15270.067439486576</c:v>
                </c:pt>
                <c:pt idx="3874">
                  <c:v>15270.165306317998</c:v>
                </c:pt>
                <c:pt idx="3875">
                  <c:v>15270.263027954217</c:v>
                </c:pt>
                <c:pt idx="3876">
                  <c:v>15270.360459585128</c:v>
                </c:pt>
                <c:pt idx="3877">
                  <c:v>15270.457859747685</c:v>
                </c:pt>
                <c:pt idx="3878">
                  <c:v>15270.553911550267</c:v>
                </c:pt>
                <c:pt idx="3879">
                  <c:v>15270.650688967315</c:v>
                </c:pt>
                <c:pt idx="3880">
                  <c:v>15270.74732158195</c:v>
                </c:pt>
                <c:pt idx="3881">
                  <c:v>15270.843268538796</c:v>
                </c:pt>
                <c:pt idx="3882">
                  <c:v>15270.938917457783</c:v>
                </c:pt>
                <c:pt idx="3883">
                  <c:v>15271.034460642551</c:v>
                </c:pt>
                <c:pt idx="3884">
                  <c:v>15271.129569025414</c:v>
                </c:pt>
                <c:pt idx="3885">
                  <c:v>15271.224749604615</c:v>
                </c:pt>
                <c:pt idx="3886">
                  <c:v>15271.320075389433</c:v>
                </c:pt>
                <c:pt idx="3887">
                  <c:v>15271.41511077324</c:v>
                </c:pt>
                <c:pt idx="3888">
                  <c:v>15271.509783153324</c:v>
                </c:pt>
                <c:pt idx="3889">
                  <c:v>15271.604310317474</c:v>
                </c:pt>
                <c:pt idx="3890">
                  <c:v>15271.698692286514</c:v>
                </c:pt>
                <c:pt idx="3891">
                  <c:v>15271.793001652559</c:v>
                </c:pt>
                <c:pt idx="3892">
                  <c:v>15271.887093220495</c:v>
                </c:pt>
                <c:pt idx="3893">
                  <c:v>15271.981112185811</c:v>
                </c:pt>
                <c:pt idx="3894">
                  <c:v>15272.075203753748</c:v>
                </c:pt>
                <c:pt idx="3895">
                  <c:v>15272.168787491921</c:v>
                </c:pt>
                <c:pt idx="3896">
                  <c:v>15272.262007448095</c:v>
                </c:pt>
                <c:pt idx="3897">
                  <c:v>15272.3552666338</c:v>
                </c:pt>
                <c:pt idx="3898">
                  <c:v>15272.448231194669</c:v>
                </c:pt>
                <c:pt idx="3899">
                  <c:v>15272.540507338905</c:v>
                </c:pt>
                <c:pt idx="3900">
                  <c:v>15272.633509885447</c:v>
                </c:pt>
                <c:pt idx="3901">
                  <c:v>15272.724842598353</c:v>
                </c:pt>
                <c:pt idx="3902">
                  <c:v>15272.816828726123</c:v>
                </c:pt>
                <c:pt idx="3903">
                  <c:v>15272.908563412619</c:v>
                </c:pt>
                <c:pt idx="3904">
                  <c:v>15273.000075005162</c:v>
                </c:pt>
                <c:pt idx="3905">
                  <c:v>15273.090754670498</c:v>
                </c:pt>
                <c:pt idx="3906">
                  <c:v>15273.182014770187</c:v>
                </c:pt>
                <c:pt idx="3907">
                  <c:v>15273.273056692462</c:v>
                </c:pt>
                <c:pt idx="3908">
                  <c:v>15273.363992040275</c:v>
                </c:pt>
                <c:pt idx="3909">
                  <c:v>15273.454851263275</c:v>
                </c:pt>
                <c:pt idx="3910">
                  <c:v>15273.545568721236</c:v>
                </c:pt>
                <c:pt idx="3911">
                  <c:v>15273.636175793868</c:v>
                </c:pt>
                <c:pt idx="3912">
                  <c:v>15273.726671410013</c:v>
                </c:pt>
                <c:pt idx="3913">
                  <c:v>15273.81717096789</c:v>
                </c:pt>
                <c:pt idx="3914">
                  <c:v>15273.9063256275</c:v>
                </c:pt>
                <c:pt idx="3915">
                  <c:v>15273.996241427878</c:v>
                </c:pt>
                <c:pt idx="3916">
                  <c:v>15274.086232187688</c:v>
                </c:pt>
                <c:pt idx="3917">
                  <c:v>15274.176002842951</c:v>
                </c:pt>
                <c:pt idx="3918">
                  <c:v>15274.265665722307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6F-48FB-BDFF-4871107B165A}"/>
            </c:ext>
          </c:extLst>
        </c:ser>
        <c:ser>
          <c:idx val="1"/>
          <c:order val="2"/>
          <c:tx>
            <c:v>OP1.2b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OP2'!$G$6:$G$7204</c:f>
              <c:numCache>
                <c:formatCode>0.00</c:formatCode>
                <c:ptCount val="7199"/>
                <c:pt idx="0">
                  <c:v>-4</c:v>
                </c:pt>
                <c:pt idx="1">
                  <c:v>-3.9666383332676358</c:v>
                </c:pt>
                <c:pt idx="2">
                  <c:v>-3.9333041666613684</c:v>
                </c:pt>
                <c:pt idx="3">
                  <c:v>-3.8999697221650016</c:v>
                </c:pt>
                <c:pt idx="4">
                  <c:v>-3.8666636110676658</c:v>
                </c:pt>
                <c:pt idx="5">
                  <c:v>-3.8333011110623678</c:v>
                </c:pt>
                <c:pt idx="6">
                  <c:v>-3.7999669443898729</c:v>
                </c:pt>
                <c:pt idx="7">
                  <c:v>-3.7666327777173785</c:v>
                </c:pt>
                <c:pt idx="8">
                  <c:v>-3.7333261110385259</c:v>
                </c:pt>
                <c:pt idx="9">
                  <c:v>-3.6999644444386166</c:v>
                </c:pt>
                <c:pt idx="10">
                  <c:v>-3.6666580555174084</c:v>
                </c:pt>
                <c:pt idx="11">
                  <c:v>-3.6332958332697549</c:v>
                </c:pt>
                <c:pt idx="12">
                  <c:v>-3.5999897221724191</c:v>
                </c:pt>
                <c:pt idx="13">
                  <c:v>-3.5666555555661521</c:v>
                </c:pt>
                <c:pt idx="14">
                  <c:v>-3.5332927777369818</c:v>
                </c:pt>
                <c:pt idx="15">
                  <c:v>-3.4999594444036486</c:v>
                </c:pt>
                <c:pt idx="16">
                  <c:v>-3.4666247221496369</c:v>
                </c:pt>
                <c:pt idx="17">
                  <c:v>-3.4332905554771425</c:v>
                </c:pt>
                <c:pt idx="18">
                  <c:v>-3.3999563888046476</c:v>
                </c:pt>
                <c:pt idx="19">
                  <c:v>-3.3666216666168638</c:v>
                </c:pt>
                <c:pt idx="20">
                  <c:v>-3.333315555519528</c:v>
                </c:pt>
                <c:pt idx="21">
                  <c:v>-3.299981666604678</c:v>
                </c:pt>
                <c:pt idx="22">
                  <c:v>-3.2666197222471238</c:v>
                </c:pt>
                <c:pt idx="23">
                  <c:v>-3.2332855555084015</c:v>
                </c:pt>
                <c:pt idx="24">
                  <c:v>-3.1999508333206177</c:v>
                </c:pt>
                <c:pt idx="25">
                  <c:v>-3.1666166666481228</c:v>
                </c:pt>
                <c:pt idx="26">
                  <c:v>-3.1333102777269151</c:v>
                </c:pt>
                <c:pt idx="27">
                  <c:v>-3.0999483333031339</c:v>
                </c:pt>
                <c:pt idx="28">
                  <c:v>-3.0666141665644115</c:v>
                </c:pt>
                <c:pt idx="29">
                  <c:v>-3.033280277715789</c:v>
                </c:pt>
                <c:pt idx="30">
                  <c:v>-2.9999458332856497</c:v>
                </c:pt>
                <c:pt idx="31">
                  <c:v>-2.9666394443644419</c:v>
                </c:pt>
                <c:pt idx="32">
                  <c:v>-2.933305277691947</c:v>
                </c:pt>
                <c:pt idx="33">
                  <c:v>-2.899943055510521</c:v>
                </c:pt>
                <c:pt idx="34">
                  <c:v>-2.8666086110803817</c:v>
                </c:pt>
                <c:pt idx="35">
                  <c:v>-2.8332747221655317</c:v>
                </c:pt>
                <c:pt idx="36">
                  <c:v>-2.7999405554930368</c:v>
                </c:pt>
                <c:pt idx="37">
                  <c:v>-2.766634166571829</c:v>
                </c:pt>
                <c:pt idx="38">
                  <c:v>-2.7332994443840448</c:v>
                </c:pt>
                <c:pt idx="39">
                  <c:v>-2.6999375000264907</c:v>
                </c:pt>
                <c:pt idx="40">
                  <c:v>-2.6666033332877692</c:v>
                </c:pt>
                <c:pt idx="41">
                  <c:v>-2.6332691666152743</c:v>
                </c:pt>
                <c:pt idx="42">
                  <c:v>-2.599963055451711</c:v>
                </c:pt>
                <c:pt idx="43">
                  <c:v>-2.566600833270285</c:v>
                </c:pt>
                <c:pt idx="44">
                  <c:v>-2.5332663889063731</c:v>
                </c:pt>
                <c:pt idx="45">
                  <c:v>-2.4999322221676508</c:v>
                </c:pt>
                <c:pt idx="46">
                  <c:v>-2.4665986110104452</c:v>
                </c:pt>
                <c:pt idx="47">
                  <c:v>-2.4332911110586588</c:v>
                </c:pt>
                <c:pt idx="48">
                  <c:v>-2.3999574999676812</c:v>
                </c:pt>
                <c:pt idx="49">
                  <c:v>-2.3666236110528311</c:v>
                </c:pt>
                <c:pt idx="50">
                  <c:v>-2.3332891666226914</c:v>
                </c:pt>
                <c:pt idx="51">
                  <c:v>-2.2999269443750379</c:v>
                </c:pt>
                <c:pt idx="52">
                  <c:v>-2.2665933332840602</c:v>
                </c:pt>
                <c:pt idx="53">
                  <c:v>-2.2332863889137906</c:v>
                </c:pt>
                <c:pt idx="54">
                  <c:v>-2.1999519443511963</c:v>
                </c:pt>
                <c:pt idx="55">
                  <c:v>-2.1665902777512871</c:v>
                </c:pt>
                <c:pt idx="56">
                  <c:v>-2.1332558333211473</c:v>
                </c:pt>
                <c:pt idx="57">
                  <c:v>-2.0999213888247805</c:v>
                </c:pt>
                <c:pt idx="58">
                  <c:v>-2.0665874999099305</c:v>
                </c:pt>
                <c:pt idx="59">
                  <c:v>-2.0332536110613084</c:v>
                </c:pt>
                <c:pt idx="60">
                  <c:v>-1.9999469443824558</c:v>
                </c:pt>
                <c:pt idx="61">
                  <c:v>-1.9665852777163186</c:v>
                </c:pt>
                <c:pt idx="62">
                  <c:v>-1.9332508333524068</c:v>
                </c:pt>
                <c:pt idx="63">
                  <c:v>-1.8999163887898125</c:v>
                </c:pt>
                <c:pt idx="64">
                  <c:v>-1.8665822221835455</c:v>
                </c:pt>
                <c:pt idx="65">
                  <c:v>-1.8332758332623378</c:v>
                </c:pt>
                <c:pt idx="66">
                  <c:v>-1.7999136110809113</c:v>
                </c:pt>
                <c:pt idx="67">
                  <c:v>-1.7665797222322888</c:v>
                </c:pt>
                <c:pt idx="68">
                  <c:v>-1.7332455555597943</c:v>
                </c:pt>
                <c:pt idx="69">
                  <c:v>-1.6999116665787168</c:v>
                </c:pt>
                <c:pt idx="70">
                  <c:v>-1.6665769443909326</c:v>
                </c:pt>
                <c:pt idx="71">
                  <c:v>-1.6332708333598243</c:v>
                </c:pt>
                <c:pt idx="72">
                  <c:v>-1.5999366666211023</c:v>
                </c:pt>
                <c:pt idx="73">
                  <c:v>-1.5665744444396759</c:v>
                </c:pt>
                <c:pt idx="74">
                  <c:v>-1.5332405555248259</c:v>
                </c:pt>
                <c:pt idx="75">
                  <c:v>-1.4999058332708146</c:v>
                </c:pt>
                <c:pt idx="76">
                  <c:v>-1.4665997222397062</c:v>
                </c:pt>
                <c:pt idx="77">
                  <c:v>-1.4332377777496972</c:v>
                </c:pt>
                <c:pt idx="78">
                  <c:v>-1.3999033333195579</c:v>
                </c:pt>
                <c:pt idx="79">
                  <c:v>-1.3665680554840298</c:v>
                </c:pt>
                <c:pt idx="80">
                  <c:v>-1.3332349999745685</c:v>
                </c:pt>
                <c:pt idx="81">
                  <c:v>-1.2999008332358466</c:v>
                </c:pt>
                <c:pt idx="82">
                  <c:v>-1.2665941666232214</c:v>
                </c:pt>
                <c:pt idx="83">
                  <c:v>-1.2332324999570847</c:v>
                </c:pt>
                <c:pt idx="84">
                  <c:v>-1.1998983332845898</c:v>
                </c:pt>
                <c:pt idx="85">
                  <c:v>-1.1665638888544505</c:v>
                </c:pt>
                <c:pt idx="86">
                  <c:v>-1.133230000005828</c:v>
                </c:pt>
                <c:pt idx="87">
                  <c:v>-1.0999233333269753</c:v>
                </c:pt>
                <c:pt idx="88">
                  <c:v>-1.0665894444121253</c:v>
                </c:pt>
                <c:pt idx="89">
                  <c:v>-1.033254999915759</c:v>
                </c:pt>
                <c:pt idx="90">
                  <c:v>-0.99989305555820485</c:v>
                </c:pt>
                <c:pt idx="91">
                  <c:v>-0.96655861106183805</c:v>
                </c:pt>
                <c:pt idx="92">
                  <c:v>-0.93325249996450221</c:v>
                </c:pt>
                <c:pt idx="93">
                  <c:v>-0.89991833329200732</c:v>
                </c:pt>
                <c:pt idx="94">
                  <c:v>-0.86658416668574034</c:v>
                </c:pt>
                <c:pt idx="95">
                  <c:v>-0.83322222219573128</c:v>
                </c:pt>
                <c:pt idx="96">
                  <c:v>-0.79988749994172004</c:v>
                </c:pt>
                <c:pt idx="97">
                  <c:v>-0.76655333333545261</c:v>
                </c:pt>
                <c:pt idx="98">
                  <c:v>-0.73324694441424487</c:v>
                </c:pt>
                <c:pt idx="99">
                  <c:v>-0.69988499992423581</c:v>
                </c:pt>
                <c:pt idx="100">
                  <c:v>-0.66657833324538318</c:v>
                </c:pt>
                <c:pt idx="101">
                  <c:v>-0.63321666664547394</c:v>
                </c:pt>
                <c:pt idx="102">
                  <c:v>-0.5998822222153346</c:v>
                </c:pt>
                <c:pt idx="103">
                  <c:v>-0.56654805554283971</c:v>
                </c:pt>
                <c:pt idx="104">
                  <c:v>-0.53321416656176268</c:v>
                </c:pt>
                <c:pt idx="105">
                  <c:v>-0.49990749994913752</c:v>
                </c:pt>
                <c:pt idx="106">
                  <c:v>-0.46654555552535593</c:v>
                </c:pt>
                <c:pt idx="107">
                  <c:v>-0.43321138885286103</c:v>
                </c:pt>
                <c:pt idx="108">
                  <c:v>-0.3998769444227217</c:v>
                </c:pt>
                <c:pt idx="109">
                  <c:v>-0.36654249999258237</c:v>
                </c:pt>
                <c:pt idx="110">
                  <c:v>-0.33320805549621602</c:v>
                </c:pt>
                <c:pt idx="111">
                  <c:v>-0.29990222222275209</c:v>
                </c:pt>
                <c:pt idx="112">
                  <c:v>-0.26653999997509858</c:v>
                </c:pt>
                <c:pt idx="113">
                  <c:v>-0.23320611106024858</c:v>
                </c:pt>
                <c:pt idx="114">
                  <c:v>-0.19987166663010925</c:v>
                </c:pt>
                <c:pt idx="115">
                  <c:v>-0.16653750002384182</c:v>
                </c:pt>
                <c:pt idx="116">
                  <c:v>-0.13323138886027852</c:v>
                </c:pt>
                <c:pt idx="117">
                  <c:v>-9.9868888854980575E-2</c:v>
                </c:pt>
                <c:pt idx="118">
                  <c:v>-6.6535277764002476E-2</c:v>
                </c:pt>
                <c:pt idx="119">
                  <c:v>-3.3200277752346352E-2</c:v>
                </c:pt>
                <c:pt idx="120">
                  <c:v>1.3388892014809528E-4</c:v>
                </c:pt>
                <c:pt idx="121">
                  <c:v>3.3440000017484373E-2</c:v>
                </c:pt>
                <c:pt idx="122">
                  <c:v>6.680194450749255E-2</c:v>
                </c:pt>
                <c:pt idx="123">
                  <c:v>0.10013666669527677</c:v>
                </c:pt>
                <c:pt idx="124">
                  <c:v>0.13347055561012677</c:v>
                </c:pt>
                <c:pt idx="125">
                  <c:v>0.1668047222163942</c:v>
                </c:pt>
                <c:pt idx="126">
                  <c:v>0.20013972229427779</c:v>
                </c:pt>
                <c:pt idx="127">
                  <c:v>0.233473055627611</c:v>
                </c:pt>
                <c:pt idx="128">
                  <c:v>0.26680750005774989</c:v>
                </c:pt>
                <c:pt idx="129">
                  <c:v>0.30014166673024523</c:v>
                </c:pt>
                <c:pt idx="130">
                  <c:v>0.33347583333651265</c:v>
                </c:pt>
                <c:pt idx="131">
                  <c:v>0.36681027783287856</c:v>
                </c:pt>
                <c:pt idx="132">
                  <c:v>0.40014444443914599</c:v>
                </c:pt>
                <c:pt idx="133">
                  <c:v>0.43347888893551278</c:v>
                </c:pt>
                <c:pt idx="134">
                  <c:v>0.46681277785036279</c:v>
                </c:pt>
                <c:pt idx="135">
                  <c:v>0.50014694445663022</c:v>
                </c:pt>
                <c:pt idx="136">
                  <c:v>0.53348138895299702</c:v>
                </c:pt>
                <c:pt idx="137">
                  <c:v>0.56681555555926444</c:v>
                </c:pt>
                <c:pt idx="138">
                  <c:v>0.60014972223175889</c:v>
                </c:pt>
                <c:pt idx="139">
                  <c:v>0.63348388897048125</c:v>
                </c:pt>
                <c:pt idx="140">
                  <c:v>0.66681805557674867</c:v>
                </c:pt>
                <c:pt idx="141">
                  <c:v>0.70012472225560085</c:v>
                </c:pt>
                <c:pt idx="142">
                  <c:v>0.73345916675196765</c:v>
                </c:pt>
                <c:pt idx="143">
                  <c:v>0.76679333335823507</c:v>
                </c:pt>
                <c:pt idx="144">
                  <c:v>0.80012722227308508</c:v>
                </c:pt>
                <c:pt idx="145">
                  <c:v>0.83346166670322397</c:v>
                </c:pt>
                <c:pt idx="146">
                  <c:v>0.86682388895087747</c:v>
                </c:pt>
                <c:pt idx="147">
                  <c:v>0.90015861113866169</c:v>
                </c:pt>
                <c:pt idx="148">
                  <c:v>0.93349222222963935</c:v>
                </c:pt>
                <c:pt idx="149">
                  <c:v>0.96682638890213468</c:v>
                </c:pt>
                <c:pt idx="150">
                  <c:v>1.000132500065698</c:v>
                </c:pt>
                <c:pt idx="151">
                  <c:v>1.0334947223133515</c:v>
                </c:pt>
                <c:pt idx="152">
                  <c:v>1.066828888919618</c:v>
                </c:pt>
                <c:pt idx="153">
                  <c:v>1.1001350000831813</c:v>
                </c:pt>
                <c:pt idx="154">
                  <c:v>1.1334969445069634</c:v>
                </c:pt>
                <c:pt idx="155">
                  <c:v>1.1668316666947467</c:v>
                </c:pt>
                <c:pt idx="156">
                  <c:v>1.2001380555497274</c:v>
                </c:pt>
                <c:pt idx="157">
                  <c:v>1.2335000000397365</c:v>
                </c:pt>
                <c:pt idx="158">
                  <c:v>1.2668344444698754</c:v>
                </c:pt>
                <c:pt idx="159">
                  <c:v>1.3001683333847254</c:v>
                </c:pt>
                <c:pt idx="160">
                  <c:v>1.333474722305934</c:v>
                </c:pt>
                <c:pt idx="161">
                  <c:v>1.3668366666634881</c:v>
                </c:pt>
                <c:pt idx="162">
                  <c:v>1.4001427778270505</c:v>
                </c:pt>
                <c:pt idx="163">
                  <c:v>1.4335052778323494</c:v>
                </c:pt>
                <c:pt idx="164">
                  <c:v>1.466840277777778</c:v>
                </c:pt>
                <c:pt idx="165">
                  <c:v>1.5001738889349827</c:v>
                </c:pt>
                <c:pt idx="166">
                  <c:v>1.533480000032319</c:v>
                </c:pt>
                <c:pt idx="167">
                  <c:v>1.5668419444561001</c:v>
                </c:pt>
                <c:pt idx="168">
                  <c:v>1.6001763889524669</c:v>
                </c:pt>
                <c:pt idx="169">
                  <c:v>1.633510277867317</c:v>
                </c:pt>
                <c:pt idx="170">
                  <c:v>1.6668444444735844</c:v>
                </c:pt>
                <c:pt idx="171">
                  <c:v>1.7001791667275956</c:v>
                </c:pt>
                <c:pt idx="172">
                  <c:v>1.7335127778185742</c:v>
                </c:pt>
                <c:pt idx="173">
                  <c:v>1.766847222248713</c:v>
                </c:pt>
                <c:pt idx="174">
                  <c:v>1.8001536111036938</c:v>
                </c:pt>
                <c:pt idx="175">
                  <c:v>1.8334880556000606</c:v>
                </c:pt>
                <c:pt idx="176">
                  <c:v>1.8668227778540718</c:v>
                </c:pt>
                <c:pt idx="177">
                  <c:v>1.9001838889386917</c:v>
                </c:pt>
                <c:pt idx="178">
                  <c:v>1.9335183333688315</c:v>
                </c:pt>
                <c:pt idx="179">
                  <c:v>1.9668247222238113</c:v>
                </c:pt>
                <c:pt idx="180">
                  <c:v>2.0001866667138204</c:v>
                </c:pt>
                <c:pt idx="181">
                  <c:v>2.0335211111439602</c:v>
                </c:pt>
                <c:pt idx="182">
                  <c:v>2.0668563889132603</c:v>
                </c:pt>
                <c:pt idx="183">
                  <c:v>2.1001616667376624</c:v>
                </c:pt>
                <c:pt idx="184">
                  <c:v>2.1334955555862853</c:v>
                </c:pt>
                <c:pt idx="185">
                  <c:v>2.1668580555915833</c:v>
                </c:pt>
                <c:pt idx="186">
                  <c:v>2.2001922222640777</c:v>
                </c:pt>
                <c:pt idx="187">
                  <c:v>2.2335263889365722</c:v>
                </c:pt>
                <c:pt idx="188">
                  <c:v>2.2668327778577808</c:v>
                </c:pt>
                <c:pt idx="189">
                  <c:v>2.3001672222879197</c:v>
                </c:pt>
                <c:pt idx="190">
                  <c:v>2.3335013889604141</c:v>
                </c:pt>
                <c:pt idx="191">
                  <c:v>2.3668355555666816</c:v>
                </c:pt>
                <c:pt idx="192">
                  <c:v>2.4001694444815316</c:v>
                </c:pt>
                <c:pt idx="193">
                  <c:v>2.4335319444868304</c:v>
                </c:pt>
                <c:pt idx="194">
                  <c:v>2.4668658334016804</c:v>
                </c:pt>
                <c:pt idx="195">
                  <c:v>2.5001722222566602</c:v>
                </c:pt>
                <c:pt idx="196">
                  <c:v>2.5335063889291547</c:v>
                </c:pt>
                <c:pt idx="197">
                  <c:v>2.5668411111169389</c:v>
                </c:pt>
                <c:pt idx="198">
                  <c:v>2.600203055606948</c:v>
                </c:pt>
                <c:pt idx="199">
                  <c:v>2.6335091666380563</c:v>
                </c:pt>
                <c:pt idx="200">
                  <c:v>2.6668430556191343</c:v>
                </c:pt>
                <c:pt idx="201">
                  <c:v>2.7002050000429154</c:v>
                </c:pt>
                <c:pt idx="202">
                  <c:v>2.7335116667217676</c:v>
                </c:pt>
                <c:pt idx="203">
                  <c:v>2.7668736111455496</c:v>
                </c:pt>
                <c:pt idx="204">
                  <c:v>2.8002077778180441</c:v>
                </c:pt>
                <c:pt idx="205">
                  <c:v>2.8335425000058283</c:v>
                </c:pt>
                <c:pt idx="206">
                  <c:v>2.866876111163033</c:v>
                </c:pt>
                <c:pt idx="207">
                  <c:v>2.9001833333571749</c:v>
                </c:pt>
                <c:pt idx="208">
                  <c:v>2.9335455556048284</c:v>
                </c:pt>
                <c:pt idx="209">
                  <c:v>2.9668513888782924</c:v>
                </c:pt>
                <c:pt idx="210">
                  <c:v>3.0002136111259459</c:v>
                </c:pt>
                <c:pt idx="211">
                  <c:v>3.0335477777984403</c:v>
                </c:pt>
                <c:pt idx="212">
                  <c:v>3.0668541667196489</c:v>
                </c:pt>
                <c:pt idx="213">
                  <c:v>3.1001886111497878</c:v>
                </c:pt>
                <c:pt idx="214">
                  <c:v>3.1335511111550858</c:v>
                </c:pt>
                <c:pt idx="215">
                  <c:v>3.1668566666709053</c:v>
                </c:pt>
                <c:pt idx="216">
                  <c:v>3.2001913889249165</c:v>
                </c:pt>
                <c:pt idx="217">
                  <c:v>3.2335533333486977</c:v>
                </c:pt>
                <c:pt idx="218">
                  <c:v>3.2668597222699063</c:v>
                </c:pt>
                <c:pt idx="219">
                  <c:v>3.3001936111185284</c:v>
                </c:pt>
                <c:pt idx="220">
                  <c:v>3.3335555556085374</c:v>
                </c:pt>
                <c:pt idx="221">
                  <c:v>3.3668900000386772</c:v>
                </c:pt>
                <c:pt idx="222">
                  <c:v>3.400196388959885</c:v>
                </c:pt>
                <c:pt idx="223">
                  <c:v>3.4335308333900239</c:v>
                </c:pt>
                <c:pt idx="224">
                  <c:v>3.4668927778138059</c:v>
                </c:pt>
                <c:pt idx="225">
                  <c:v>3.5002272223101718</c:v>
                </c:pt>
                <c:pt idx="226">
                  <c:v>3.5335611111587948</c:v>
                </c:pt>
                <c:pt idx="227">
                  <c:v>3.5668952778312892</c:v>
                </c:pt>
                <c:pt idx="228">
                  <c:v>3.600201666752497</c:v>
                </c:pt>
                <c:pt idx="229">
                  <c:v>3.6335638889339235</c:v>
                </c:pt>
                <c:pt idx="230">
                  <c:v>3.6668716667095822</c:v>
                </c:pt>
                <c:pt idx="231">
                  <c:v>3.7002325001027847</c:v>
                </c:pt>
                <c:pt idx="232">
                  <c:v>3.7335388888915384</c:v>
                </c:pt>
                <c:pt idx="233">
                  <c:v>3.7668727778063884</c:v>
                </c:pt>
                <c:pt idx="234">
                  <c:v>3.8002352778116864</c:v>
                </c:pt>
                <c:pt idx="235">
                  <c:v>3.8335413889752497</c:v>
                </c:pt>
                <c:pt idx="236">
                  <c:v>3.8668755555815171</c:v>
                </c:pt>
                <c:pt idx="237">
                  <c:v>3.9002375000715253</c:v>
                </c:pt>
                <c:pt idx="238">
                  <c:v>3.933543888926506</c:v>
                </c:pt>
                <c:pt idx="239">
                  <c:v>3.9669061111741595</c:v>
                </c:pt>
                <c:pt idx="240">
                  <c:v>4.0002125000953672</c:v>
                </c:pt>
                <c:pt idx="241">
                  <c:v>4.0335472222831505</c:v>
                </c:pt>
                <c:pt idx="242">
                  <c:v>4.0669091666407056</c:v>
                </c:pt>
                <c:pt idx="243">
                  <c:v>4.1002430556217835</c:v>
                </c:pt>
                <c:pt idx="244">
                  <c:v>4.1335775000519224</c:v>
                </c:pt>
                <c:pt idx="245">
                  <c:v>4.1668838889731301</c:v>
                </c:pt>
                <c:pt idx="246">
                  <c:v>4.2002177778217522</c:v>
                </c:pt>
                <c:pt idx="247">
                  <c:v>4.2335800000031796</c:v>
                </c:pt>
                <c:pt idx="248">
                  <c:v>4.2668869444396762</c:v>
                </c:pt>
                <c:pt idx="249">
                  <c:v>4.3002480556567502</c:v>
                </c:pt>
                <c:pt idx="250">
                  <c:v>4.3335822222630185</c:v>
                </c:pt>
                <c:pt idx="251">
                  <c:v>4.3668891666995151</c:v>
                </c:pt>
                <c:pt idx="252">
                  <c:v>4.4002230556143651</c:v>
                </c:pt>
                <c:pt idx="253">
                  <c:v>4.4335852777957925</c:v>
                </c:pt>
                <c:pt idx="254">
                  <c:v>4.4668919444746447</c:v>
                </c:pt>
                <c:pt idx="255">
                  <c:v>4.5083097222778541</c:v>
                </c:pt>
                <c:pt idx="256">
                  <c:v>4.5416161111990618</c:v>
                </c:pt>
                <c:pt idx="257">
                  <c:v>4.5749783333804874</c:v>
                </c:pt>
                <c:pt idx="258">
                  <c:v>4.6083125000529819</c:v>
                </c:pt>
                <c:pt idx="259">
                  <c:v>4.641646388901604</c:v>
                </c:pt>
                <c:pt idx="260">
                  <c:v>4.6749808333979708</c:v>
                </c:pt>
                <c:pt idx="261">
                  <c:v>4.7082875000105968</c:v>
                </c:pt>
                <c:pt idx="262">
                  <c:v>4.741621388991673</c:v>
                </c:pt>
                <c:pt idx="263">
                  <c:v>4.7749566666947469</c:v>
                </c:pt>
                <c:pt idx="264">
                  <c:v>4.8083177777793669</c:v>
                </c:pt>
                <c:pt idx="265">
                  <c:v>4.8416519444518613</c:v>
                </c:pt>
                <c:pt idx="266">
                  <c:v>4.8749863889482281</c:v>
                </c:pt>
                <c:pt idx="267">
                  <c:v>4.9082927778032097</c:v>
                </c:pt>
                <c:pt idx="268">
                  <c:v>4.9416547222932188</c:v>
                </c:pt>
                <c:pt idx="269">
                  <c:v>4.974989999996291</c:v>
                </c:pt>
                <c:pt idx="270">
                  <c:v>5.0083230555719798</c:v>
                </c:pt>
                <c:pt idx="271">
                  <c:v>5.0416291666693152</c:v>
                </c:pt>
                <c:pt idx="272">
                  <c:v>5.0749633333418096</c:v>
                </c:pt>
                <c:pt idx="273">
                  <c:v>5.1082986111773376</c:v>
                </c:pt>
                <c:pt idx="274">
                  <c:v>5.1416597222619593</c:v>
                </c:pt>
                <c:pt idx="275">
                  <c:v>5.1749941666920982</c:v>
                </c:pt>
                <c:pt idx="276">
                  <c:v>5.2083286111222371</c:v>
                </c:pt>
                <c:pt idx="277">
                  <c:v>5.2416625000370871</c:v>
                </c:pt>
                <c:pt idx="278">
                  <c:v>5.2749969445334539</c:v>
                </c:pt>
                <c:pt idx="279">
                  <c:v>5.3083030555645632</c:v>
                </c:pt>
                <c:pt idx="280">
                  <c:v>5.3416650000545722</c:v>
                </c:pt>
                <c:pt idx="281">
                  <c:v>5.3749997222423556</c:v>
                </c:pt>
                <c:pt idx="282">
                  <c:v>5.40833388891485</c:v>
                </c:pt>
                <c:pt idx="283">
                  <c:v>5.4416677778297</c:v>
                </c:pt>
                <c:pt idx="284">
                  <c:v>5.4750019445021945</c:v>
                </c:pt>
                <c:pt idx="285">
                  <c:v>5.5083366666899796</c:v>
                </c:pt>
                <c:pt idx="286">
                  <c:v>5.541670833362474</c:v>
                </c:pt>
                <c:pt idx="287">
                  <c:v>5.574976666702165</c:v>
                </c:pt>
                <c:pt idx="288">
                  <c:v>5.6083388888835906</c:v>
                </c:pt>
                <c:pt idx="289">
                  <c:v>5.6416730556223129</c:v>
                </c:pt>
                <c:pt idx="290">
                  <c:v>5.6750075000524518</c:v>
                </c:pt>
                <c:pt idx="291">
                  <c:v>5.7083416667249463</c:v>
                </c:pt>
                <c:pt idx="292">
                  <c:v>5.7416758333312146</c:v>
                </c:pt>
                <c:pt idx="293">
                  <c:v>5.775010000003709</c:v>
                </c:pt>
                <c:pt idx="294">
                  <c:v>5.8083163889249168</c:v>
                </c:pt>
                <c:pt idx="295">
                  <c:v>5.8416786111725703</c:v>
                </c:pt>
                <c:pt idx="296">
                  <c:v>5.8750130556027091</c:v>
                </c:pt>
                <c:pt idx="297">
                  <c:v>5.9083472222752036</c:v>
                </c:pt>
                <c:pt idx="298">
                  <c:v>5.941681388947698</c:v>
                </c:pt>
                <c:pt idx="299">
                  <c:v>5.9750155555539664</c:v>
                </c:pt>
                <c:pt idx="300">
                  <c:v>6.0083500000503332</c:v>
                </c:pt>
                <c:pt idx="301">
                  <c:v>6.0416841667228276</c:v>
                </c:pt>
                <c:pt idx="302">
                  <c:v>6.0750180555714497</c:v>
                </c:pt>
                <c:pt idx="303">
                  <c:v>6.1083525000678165</c:v>
                </c:pt>
                <c:pt idx="304">
                  <c:v>6.1416866666740848</c:v>
                </c:pt>
                <c:pt idx="305">
                  <c:v>6.174993333352937</c:v>
                </c:pt>
                <c:pt idx="306">
                  <c:v>6.2083550000853016</c:v>
                </c:pt>
                <c:pt idx="307">
                  <c:v>6.2416897222730849</c:v>
                </c:pt>
                <c:pt idx="308">
                  <c:v>6.2749961111942927</c:v>
                </c:pt>
                <c:pt idx="309">
                  <c:v>6.3083302778667871</c:v>
                </c:pt>
                <c:pt idx="310">
                  <c:v>6.3416641667154092</c:v>
                </c:pt>
                <c:pt idx="311">
                  <c:v>6.3749986111455499</c:v>
                </c:pt>
                <c:pt idx="312">
                  <c:v>6.4083327778180443</c:v>
                </c:pt>
                <c:pt idx="313">
                  <c:v>6.4416669444243109</c:v>
                </c:pt>
                <c:pt idx="314">
                  <c:v>6.4750011111630332</c:v>
                </c:pt>
                <c:pt idx="315">
                  <c:v>6.5083355555931721</c:v>
                </c:pt>
                <c:pt idx="316">
                  <c:v>6.5416700000233128</c:v>
                </c:pt>
                <c:pt idx="317">
                  <c:v>6.5750041666958072</c:v>
                </c:pt>
                <c:pt idx="318">
                  <c:v>6.6083661111858163</c:v>
                </c:pt>
                <c:pt idx="319">
                  <c:v>6.6416727778646685</c:v>
                </c:pt>
                <c:pt idx="320">
                  <c:v>6.6750063889556461</c:v>
                </c:pt>
                <c:pt idx="321">
                  <c:v>6.708340833385785</c:v>
                </c:pt>
                <c:pt idx="322">
                  <c:v>6.7416752778159239</c:v>
                </c:pt>
                <c:pt idx="323">
                  <c:v>6.7750369445482885</c:v>
                </c:pt>
                <c:pt idx="324">
                  <c:v>6.8083711111545568</c:v>
                </c:pt>
                <c:pt idx="325">
                  <c:v>6.8417058334085681</c:v>
                </c:pt>
                <c:pt idx="326">
                  <c:v>6.8750394444995457</c:v>
                </c:pt>
                <c:pt idx="327">
                  <c:v>6.9083463889360424</c:v>
                </c:pt>
                <c:pt idx="328">
                  <c:v>6.9416802777846662</c:v>
                </c:pt>
                <c:pt idx="329">
                  <c:v>6.9750419445170291</c:v>
                </c:pt>
                <c:pt idx="330">
                  <c:v>7.0083766667048142</c:v>
                </c:pt>
                <c:pt idx="331">
                  <c:v>7.0416827778683775</c:v>
                </c:pt>
                <c:pt idx="332">
                  <c:v>7.0750447222259307</c:v>
                </c:pt>
                <c:pt idx="333">
                  <c:v>7.1083513889047829</c:v>
                </c:pt>
                <c:pt idx="334">
                  <c:v>7.1416858334011497</c:v>
                </c:pt>
                <c:pt idx="335">
                  <c:v>7.1750475000672864</c:v>
                </c:pt>
                <c:pt idx="336">
                  <c:v>7.208353888922268</c:v>
                </c:pt>
                <c:pt idx="337">
                  <c:v>7.2416883334186348</c:v>
                </c:pt>
                <c:pt idx="338">
                  <c:v>7.2750219445096125</c:v>
                </c:pt>
                <c:pt idx="339">
                  <c:v>7.3083563889397514</c:v>
                </c:pt>
                <c:pt idx="340">
                  <c:v>7.341718611121177</c:v>
                </c:pt>
                <c:pt idx="341">
                  <c:v>7.3750530556175438</c:v>
                </c:pt>
                <c:pt idx="342">
                  <c:v>7.4083591667148809</c:v>
                </c:pt>
                <c:pt idx="343">
                  <c:v>7.4417213889625344</c:v>
                </c:pt>
                <c:pt idx="344">
                  <c:v>7.4750558333264454</c:v>
                </c:pt>
                <c:pt idx="345">
                  <c:v>7.5083897222412954</c:v>
                </c:pt>
                <c:pt idx="346">
                  <c:v>7.5416961111625032</c:v>
                </c:pt>
                <c:pt idx="347">
                  <c:v>7.5750577778286399</c:v>
                </c:pt>
                <c:pt idx="348">
                  <c:v>7.6083919445011343</c:v>
                </c:pt>
                <c:pt idx="349">
                  <c:v>7.641726388931275</c:v>
                </c:pt>
                <c:pt idx="350">
                  <c:v>7.6750327778524827</c:v>
                </c:pt>
                <c:pt idx="351">
                  <c:v>7.7083947222762639</c:v>
                </c:pt>
                <c:pt idx="352">
                  <c:v>7.7417288888825304</c:v>
                </c:pt>
                <c:pt idx="353">
                  <c:v>7.7750352778037382</c:v>
                </c:pt>
                <c:pt idx="354">
                  <c:v>7.8083702778816217</c:v>
                </c:pt>
                <c:pt idx="355">
                  <c:v>7.8417038889726012</c:v>
                </c:pt>
                <c:pt idx="356">
                  <c:v>7.8750661111540268</c:v>
                </c:pt>
                <c:pt idx="357">
                  <c:v>7.9084005555841657</c:v>
                </c:pt>
                <c:pt idx="358">
                  <c:v>7.9417344444990157</c:v>
                </c:pt>
                <c:pt idx="359">
                  <c:v>7.9750405555963511</c:v>
                </c:pt>
                <c:pt idx="360">
                  <c:v>8.0083750000264917</c:v>
                </c:pt>
                <c:pt idx="361">
                  <c:v>8.0417094445228585</c:v>
                </c:pt>
                <c:pt idx="362">
                  <c:v>8.075043611195353</c:v>
                </c:pt>
                <c:pt idx="363">
                  <c:v>8.1083775000439751</c:v>
                </c:pt>
                <c:pt idx="364">
                  <c:v>8.141740000049273</c:v>
                </c:pt>
                <c:pt idx="365">
                  <c:v>8.1750741667217675</c:v>
                </c:pt>
                <c:pt idx="366">
                  <c:v>8.2084083333942619</c:v>
                </c:pt>
                <c:pt idx="367">
                  <c:v>8.2417144444915991</c:v>
                </c:pt>
                <c:pt idx="368">
                  <c:v>8.2750486111640935</c:v>
                </c:pt>
                <c:pt idx="369">
                  <c:v>8.3083833333518768</c:v>
                </c:pt>
                <c:pt idx="370">
                  <c:v>8.3417175000243713</c:v>
                </c:pt>
                <c:pt idx="371">
                  <c:v>8.3750794445143804</c:v>
                </c:pt>
                <c:pt idx="372">
                  <c:v>8.4083855555454896</c:v>
                </c:pt>
                <c:pt idx="373">
                  <c:v>8.4417477777931431</c:v>
                </c:pt>
                <c:pt idx="374">
                  <c:v>8.4750819444656376</c:v>
                </c:pt>
                <c:pt idx="375">
                  <c:v>8.5083886111444897</c:v>
                </c:pt>
                <c:pt idx="376">
                  <c:v>8.5417502778768544</c:v>
                </c:pt>
                <c:pt idx="377">
                  <c:v>8.5750850000646377</c:v>
                </c:pt>
                <c:pt idx="378">
                  <c:v>8.6083911111619731</c:v>
                </c:pt>
                <c:pt idx="379">
                  <c:v>8.6417533333434005</c:v>
                </c:pt>
                <c:pt idx="380">
                  <c:v>8.6750872222582505</c:v>
                </c:pt>
                <c:pt idx="381">
                  <c:v>8.7083936111132303</c:v>
                </c:pt>
                <c:pt idx="382">
                  <c:v>8.7417555556032394</c:v>
                </c:pt>
                <c:pt idx="383">
                  <c:v>8.7750624999735098</c:v>
                </c:pt>
                <c:pt idx="384">
                  <c:v>8.8084241667058727</c:v>
                </c:pt>
                <c:pt idx="385">
                  <c:v>8.8417305556270804</c:v>
                </c:pt>
                <c:pt idx="386">
                  <c:v>8.8750927778085078</c:v>
                </c:pt>
                <c:pt idx="387">
                  <c:v>8.9084269444810023</c:v>
                </c:pt>
                <c:pt idx="388">
                  <c:v>8.9417336110936265</c:v>
                </c:pt>
                <c:pt idx="389">
                  <c:v>8.9750955555836356</c:v>
                </c:pt>
                <c:pt idx="390">
                  <c:v>9.0084019445048433</c:v>
                </c:pt>
                <c:pt idx="391">
                  <c:v>9.0417638889286245</c:v>
                </c:pt>
                <c:pt idx="392">
                  <c:v>9.0750983333587651</c:v>
                </c:pt>
                <c:pt idx="393">
                  <c:v>9.1084044444561005</c:v>
                </c:pt>
                <c:pt idx="394">
                  <c:v>9.1417669444613985</c:v>
                </c:pt>
                <c:pt idx="395">
                  <c:v>9.1750727778673173</c:v>
                </c:pt>
                <c:pt idx="396">
                  <c:v>9.2084075000551007</c:v>
                </c:pt>
                <c:pt idx="397">
                  <c:v>9.2417694444788818</c:v>
                </c:pt>
                <c:pt idx="398">
                  <c:v>9.2751033333275057</c:v>
                </c:pt>
                <c:pt idx="399">
                  <c:v>9.3084386111630337</c:v>
                </c:pt>
                <c:pt idx="400">
                  <c:v>9.3417719444963669</c:v>
                </c:pt>
                <c:pt idx="401">
                  <c:v>9.3750783334175747</c:v>
                </c:pt>
                <c:pt idx="402">
                  <c:v>9.4084402777751279</c:v>
                </c:pt>
                <c:pt idx="403">
                  <c:v>9.4417744444476241</c:v>
                </c:pt>
                <c:pt idx="404">
                  <c:v>9.4751086111201186</c:v>
                </c:pt>
                <c:pt idx="405">
                  <c:v>9.5084150000413263</c:v>
                </c:pt>
                <c:pt idx="406">
                  <c:v>9.5417497222291097</c:v>
                </c:pt>
                <c:pt idx="407">
                  <c:v>9.5751113888952464</c:v>
                </c:pt>
                <c:pt idx="408">
                  <c:v>9.6084458333916132</c:v>
                </c:pt>
                <c:pt idx="409">
                  <c:v>9.6417805556456244</c:v>
                </c:pt>
                <c:pt idx="410">
                  <c:v>9.6750866666767337</c:v>
                </c:pt>
                <c:pt idx="411">
                  <c:v>9.7084200000100669</c:v>
                </c:pt>
                <c:pt idx="412">
                  <c:v>9.741754722330306</c:v>
                </c:pt>
                <c:pt idx="413">
                  <c:v>9.7750886111789281</c:v>
                </c:pt>
                <c:pt idx="414">
                  <c:v>9.8084508333603537</c:v>
                </c:pt>
                <c:pt idx="415">
                  <c:v>9.8417852777904926</c:v>
                </c:pt>
                <c:pt idx="416">
                  <c:v>9.8751191667715705</c:v>
                </c:pt>
                <c:pt idx="417">
                  <c:v>9.9084536111354833</c:v>
                </c:pt>
                <c:pt idx="418">
                  <c:v>9.9417597222328187</c:v>
                </c:pt>
                <c:pt idx="419">
                  <c:v>9.9751222222381166</c:v>
                </c:pt>
                <c:pt idx="420">
                  <c:v>10.00842833340168</c:v>
                </c:pt>
                <c:pt idx="421">
                  <c:v>10.041791111164622</c:v>
                </c:pt>
                <c:pt idx="422">
                  <c:v>10.0751247222556</c:v>
                </c:pt>
                <c:pt idx="423">
                  <c:v>10.108431111110582</c:v>
                </c:pt>
                <c:pt idx="424">
                  <c:v>10.141765000025432</c:v>
                </c:pt>
                <c:pt idx="425">
                  <c:v>10.175127222273085</c:v>
                </c:pt>
                <c:pt idx="426">
                  <c:v>10.208433888951937</c:v>
                </c:pt>
                <c:pt idx="427">
                  <c:v>10.241768055624432</c:v>
                </c:pt>
                <c:pt idx="428">
                  <c:v>10.275130000048213</c:v>
                </c:pt>
                <c:pt idx="429">
                  <c:v>10.308436388903194</c:v>
                </c:pt>
                <c:pt idx="430">
                  <c:v>10.341770555641917</c:v>
                </c:pt>
                <c:pt idx="431">
                  <c:v>10.375133333338631</c:v>
                </c:pt>
                <c:pt idx="432">
                  <c:v>10.408438888920678</c:v>
                </c:pt>
                <c:pt idx="433">
                  <c:v>10.441801111102103</c:v>
                </c:pt>
                <c:pt idx="434">
                  <c:v>10.47513555559847</c:v>
                </c:pt>
                <c:pt idx="435">
                  <c:v>10.508441944453452</c:v>
                </c:pt>
                <c:pt idx="436">
                  <c:v>10.541803888943461</c:v>
                </c:pt>
                <c:pt idx="437">
                  <c:v>10.575138055549727</c:v>
                </c:pt>
                <c:pt idx="438">
                  <c:v>10.608444444470935</c:v>
                </c:pt>
                <c:pt idx="439">
                  <c:v>10.641778888901074</c:v>
                </c:pt>
                <c:pt idx="440">
                  <c:v>10.675140833391083</c:v>
                </c:pt>
                <c:pt idx="441">
                  <c:v>10.708447222312291</c:v>
                </c:pt>
                <c:pt idx="442">
                  <c:v>10.741781666742432</c:v>
                </c:pt>
                <c:pt idx="443">
                  <c:v>10.77514333334234</c:v>
                </c:pt>
                <c:pt idx="444">
                  <c:v>10.808449722263548</c:v>
                </c:pt>
                <c:pt idx="445">
                  <c:v>10.841783611178398</c:v>
                </c:pt>
                <c:pt idx="446">
                  <c:v>10.875118333366181</c:v>
                </c:pt>
                <c:pt idx="447">
                  <c:v>10.908480277789964</c:v>
                </c:pt>
                <c:pt idx="448">
                  <c:v>10.941786388953528</c:v>
                </c:pt>
                <c:pt idx="449">
                  <c:v>10.975148888892598</c:v>
                </c:pt>
                <c:pt idx="450">
                  <c:v>11.008483055565092</c:v>
                </c:pt>
                <c:pt idx="451">
                  <c:v>11.0417894444863</c:v>
                </c:pt>
                <c:pt idx="452">
                  <c:v>11.075123611158794</c:v>
                </c:pt>
                <c:pt idx="453">
                  <c:v>11.108485555582575</c:v>
                </c:pt>
                <c:pt idx="454">
                  <c:v>11.141820000012716</c:v>
                </c:pt>
                <c:pt idx="455">
                  <c:v>11.175153888927566</c:v>
                </c:pt>
                <c:pt idx="456">
                  <c:v>11.208488333423933</c:v>
                </c:pt>
                <c:pt idx="457">
                  <c:v>11.241794722278913</c:v>
                </c:pt>
                <c:pt idx="458">
                  <c:v>11.275156944526566</c:v>
                </c:pt>
                <c:pt idx="459">
                  <c:v>11.308463333381546</c:v>
                </c:pt>
                <c:pt idx="460">
                  <c:v>11.341797222296396</c:v>
                </c:pt>
                <c:pt idx="461">
                  <c:v>11.375131666726537</c:v>
                </c:pt>
                <c:pt idx="462">
                  <c:v>11.408466111156676</c:v>
                </c:pt>
                <c:pt idx="463">
                  <c:v>11.441800000005298</c:v>
                </c:pt>
                <c:pt idx="464">
                  <c:v>11.475162222252951</c:v>
                </c:pt>
                <c:pt idx="465">
                  <c:v>11.508468888931803</c:v>
                </c:pt>
                <c:pt idx="466">
                  <c:v>11.5418030556043</c:v>
                </c:pt>
                <c:pt idx="467">
                  <c:v>11.57513694451915</c:v>
                </c:pt>
                <c:pt idx="468">
                  <c:v>11.608471388883061</c:v>
                </c:pt>
                <c:pt idx="469">
                  <c:v>11.641805555555555</c:v>
                </c:pt>
                <c:pt idx="470">
                  <c:v>11.675139444470405</c:v>
                </c:pt>
                <c:pt idx="471">
                  <c:v>11.708475277821224</c:v>
                </c:pt>
                <c:pt idx="472">
                  <c:v>11.741808611154557</c:v>
                </c:pt>
                <c:pt idx="473">
                  <c:v>11.775142222245535</c:v>
                </c:pt>
                <c:pt idx="474">
                  <c:v>11.808476666675674</c:v>
                </c:pt>
                <c:pt idx="475">
                  <c:v>11.841811388863457</c:v>
                </c:pt>
                <c:pt idx="476">
                  <c:v>11.87514500008689</c:v>
                </c:pt>
                <c:pt idx="477">
                  <c:v>11.908479444517029</c:v>
                </c:pt>
                <c:pt idx="478">
                  <c:v>11.941814166704814</c:v>
                </c:pt>
                <c:pt idx="479">
                  <c:v>11.975147500038148</c:v>
                </c:pt>
                <c:pt idx="480">
                  <c:v>12.008481944468286</c:v>
                </c:pt>
                <c:pt idx="481">
                  <c:v>12.041816111140783</c:v>
                </c:pt>
                <c:pt idx="482">
                  <c:v>12.075150555637148</c:v>
                </c:pt>
                <c:pt idx="483">
                  <c:v>12.108485555582575</c:v>
                </c:pt>
                <c:pt idx="484">
                  <c:v>12.14181888891591</c:v>
                </c:pt>
                <c:pt idx="485">
                  <c:v>12.175153055588403</c:v>
                </c:pt>
                <c:pt idx="486">
                  <c:v>12.208487222260899</c:v>
                </c:pt>
                <c:pt idx="487">
                  <c:v>12.241822777854072</c:v>
                </c:pt>
                <c:pt idx="488">
                  <c:v>12.275155555605888</c:v>
                </c:pt>
                <c:pt idx="489">
                  <c:v>12.308490277859899</c:v>
                </c:pt>
                <c:pt idx="490">
                  <c:v>12.341823888950877</c:v>
                </c:pt>
                <c:pt idx="491">
                  <c:v>12.375158055557144</c:v>
                </c:pt>
                <c:pt idx="492">
                  <c:v>12.408492500053512</c:v>
                </c:pt>
                <c:pt idx="493">
                  <c:v>12.441827500065166</c:v>
                </c:pt>
                <c:pt idx="494">
                  <c:v>12.475161944495309</c:v>
                </c:pt>
                <c:pt idx="495">
                  <c:v>12.50849527782864</c:v>
                </c:pt>
                <c:pt idx="496">
                  <c:v>12.541829722258779</c:v>
                </c:pt>
                <c:pt idx="497">
                  <c:v>12.575163888931275</c:v>
                </c:pt>
                <c:pt idx="498">
                  <c:v>12.608498055537542</c:v>
                </c:pt>
                <c:pt idx="499">
                  <c:v>12.641859722269906</c:v>
                </c:pt>
                <c:pt idx="500">
                  <c:v>12.675194166700045</c:v>
                </c:pt>
                <c:pt idx="501">
                  <c:v>12.708500555621253</c:v>
                </c:pt>
                <c:pt idx="502">
                  <c:v>12.741834444469877</c:v>
                </c:pt>
                <c:pt idx="503">
                  <c:v>12.775168888900016</c:v>
                </c:pt>
                <c:pt idx="504">
                  <c:v>12.808503055572508</c:v>
                </c:pt>
                <c:pt idx="505">
                  <c:v>12.841837222311231</c:v>
                </c:pt>
                <c:pt idx="506">
                  <c:v>12.875172500080531</c:v>
                </c:pt>
                <c:pt idx="507">
                  <c:v>12.908506111171512</c:v>
                </c:pt>
                <c:pt idx="508">
                  <c:v>12.941867777771421</c:v>
                </c:pt>
                <c:pt idx="509">
                  <c:v>12.975174444450271</c:v>
                </c:pt>
                <c:pt idx="510">
                  <c:v>13.025175555547079</c:v>
                </c:pt>
                <c:pt idx="511">
                  <c:v>13.058509444528156</c:v>
                </c:pt>
                <c:pt idx="512">
                  <c:v>13.091871666709583</c:v>
                </c:pt>
                <c:pt idx="513">
                  <c:v>13.125206111139722</c:v>
                </c:pt>
                <c:pt idx="514">
                  <c:v>13.15851250006093</c:v>
                </c:pt>
                <c:pt idx="515">
                  <c:v>13.191874722308583</c:v>
                </c:pt>
                <c:pt idx="516">
                  <c:v>13.225181111163565</c:v>
                </c:pt>
                <c:pt idx="517">
                  <c:v>13.258515833351346</c:v>
                </c:pt>
                <c:pt idx="518">
                  <c:v>13.291877500017485</c:v>
                </c:pt>
                <c:pt idx="519">
                  <c:v>13.325183888938692</c:v>
                </c:pt>
                <c:pt idx="520">
                  <c:v>13.3585458334287</c:v>
                </c:pt>
                <c:pt idx="521">
                  <c:v>13.391879722277324</c:v>
                </c:pt>
                <c:pt idx="522">
                  <c:v>13.425214444465109</c:v>
                </c:pt>
                <c:pt idx="523">
                  <c:v>13.45852055562867</c:v>
                </c:pt>
                <c:pt idx="524">
                  <c:v>13.491882777810098</c:v>
                </c:pt>
                <c:pt idx="525">
                  <c:v>13.525189444488948</c:v>
                </c:pt>
                <c:pt idx="526">
                  <c:v>13.558523611161444</c:v>
                </c:pt>
                <c:pt idx="527">
                  <c:v>13.591857777767711</c:v>
                </c:pt>
                <c:pt idx="528">
                  <c:v>13.625219722257722</c:v>
                </c:pt>
                <c:pt idx="529">
                  <c:v>13.65855416668786</c:v>
                </c:pt>
                <c:pt idx="530">
                  <c:v>13.69188805560271</c:v>
                </c:pt>
                <c:pt idx="531">
                  <c:v>13.725222777856722</c:v>
                </c:pt>
                <c:pt idx="532">
                  <c:v>13.758528611130185</c:v>
                </c:pt>
                <c:pt idx="533">
                  <c:v>13.791890833377838</c:v>
                </c:pt>
                <c:pt idx="534">
                  <c:v>13.825197500056692</c:v>
                </c:pt>
                <c:pt idx="535">
                  <c:v>13.858559166722827</c:v>
                </c:pt>
                <c:pt idx="536">
                  <c:v>13.891894166734485</c:v>
                </c:pt>
                <c:pt idx="537">
                  <c:v>13.92520027776559</c:v>
                </c:pt>
                <c:pt idx="538">
                  <c:v>13.958534444438087</c:v>
                </c:pt>
                <c:pt idx="539">
                  <c:v>13.991868333419163</c:v>
                </c:pt>
                <c:pt idx="540">
                  <c:v>14.025203055606948</c:v>
                </c:pt>
                <c:pt idx="541">
                  <c:v>14.058536944521798</c:v>
                </c:pt>
                <c:pt idx="542">
                  <c:v>14.091871388885711</c:v>
                </c:pt>
                <c:pt idx="543">
                  <c:v>14.125205277800561</c:v>
                </c:pt>
                <c:pt idx="544">
                  <c:v>14.158539444473053</c:v>
                </c:pt>
                <c:pt idx="545">
                  <c:v>14.191901666720707</c:v>
                </c:pt>
                <c:pt idx="546">
                  <c:v>14.225207777818046</c:v>
                </c:pt>
                <c:pt idx="547">
                  <c:v>14.258541944490538</c:v>
                </c:pt>
                <c:pt idx="548">
                  <c:v>14.291905277834999</c:v>
                </c:pt>
                <c:pt idx="549">
                  <c:v>14.325210555593173</c:v>
                </c:pt>
                <c:pt idx="550">
                  <c:v>14.35854472219944</c:v>
                </c:pt>
                <c:pt idx="551">
                  <c:v>14.391878888938162</c:v>
                </c:pt>
                <c:pt idx="552">
                  <c:v>14.42524111111959</c:v>
                </c:pt>
                <c:pt idx="553">
                  <c:v>14.458547500040797</c:v>
                </c:pt>
                <c:pt idx="554">
                  <c:v>14.491881944470936</c:v>
                </c:pt>
                <c:pt idx="555">
                  <c:v>14.525215833319557</c:v>
                </c:pt>
                <c:pt idx="556">
                  <c:v>14.558550277882151</c:v>
                </c:pt>
                <c:pt idx="557">
                  <c:v>14.59191194448206</c:v>
                </c:pt>
                <c:pt idx="558">
                  <c:v>14.625246944427492</c:v>
                </c:pt>
                <c:pt idx="559">
                  <c:v>14.658553333348699</c:v>
                </c:pt>
                <c:pt idx="560">
                  <c:v>14.691887500021192</c:v>
                </c:pt>
                <c:pt idx="561">
                  <c:v>14.72522111111217</c:v>
                </c:pt>
                <c:pt idx="562">
                  <c:v>14.758555555608538</c:v>
                </c:pt>
                <c:pt idx="563">
                  <c:v>14.791889722281031</c:v>
                </c:pt>
                <c:pt idx="564">
                  <c:v>14.82522416671117</c:v>
                </c:pt>
                <c:pt idx="565">
                  <c:v>14.858558333383666</c:v>
                </c:pt>
                <c:pt idx="566">
                  <c:v>14.89189222223229</c:v>
                </c:pt>
                <c:pt idx="567">
                  <c:v>14.925226666662429</c:v>
                </c:pt>
                <c:pt idx="568">
                  <c:v>14.958588611152436</c:v>
                </c:pt>
                <c:pt idx="569">
                  <c:v>14.991922777824932</c:v>
                </c:pt>
                <c:pt idx="570">
                  <c:v>15.025229166679914</c:v>
                </c:pt>
                <c:pt idx="571">
                  <c:v>15.058563888933925</c:v>
                </c:pt>
                <c:pt idx="572">
                  <c:v>15.091898055540192</c:v>
                </c:pt>
                <c:pt idx="573">
                  <c:v>15.125259722272556</c:v>
                </c:pt>
                <c:pt idx="574">
                  <c:v>15.158566111193764</c:v>
                </c:pt>
                <c:pt idx="575">
                  <c:v>15.191928888890477</c:v>
                </c:pt>
                <c:pt idx="576">
                  <c:v>15.225263055562973</c:v>
                </c:pt>
                <c:pt idx="577">
                  <c:v>15.258568611145019</c:v>
                </c:pt>
                <c:pt idx="578">
                  <c:v>15.291903055575158</c:v>
                </c:pt>
                <c:pt idx="579">
                  <c:v>15.325237222247655</c:v>
                </c:pt>
                <c:pt idx="580">
                  <c:v>15.358599444495308</c:v>
                </c:pt>
                <c:pt idx="581">
                  <c:v>15.391933888925447</c:v>
                </c:pt>
                <c:pt idx="582">
                  <c:v>15.425267777774071</c:v>
                </c:pt>
                <c:pt idx="583">
                  <c:v>15.458574166695279</c:v>
                </c:pt>
                <c:pt idx="584">
                  <c:v>15.491936388942932</c:v>
                </c:pt>
                <c:pt idx="585">
                  <c:v>15.525270833373071</c:v>
                </c:pt>
                <c:pt idx="586">
                  <c:v>15.558604722221691</c:v>
                </c:pt>
                <c:pt idx="587">
                  <c:v>15.59191194448206</c:v>
                </c:pt>
                <c:pt idx="588">
                  <c:v>15.62527305556668</c:v>
                </c:pt>
                <c:pt idx="589">
                  <c:v>15.658579166730245</c:v>
                </c:pt>
                <c:pt idx="590">
                  <c:v>15.691941111154026</c:v>
                </c:pt>
                <c:pt idx="591">
                  <c:v>15.725275833341811</c:v>
                </c:pt>
                <c:pt idx="592">
                  <c:v>15.758610000014304</c:v>
                </c:pt>
                <c:pt idx="593">
                  <c:v>15.7919441666868</c:v>
                </c:pt>
                <c:pt idx="594">
                  <c:v>15.825278055535421</c:v>
                </c:pt>
                <c:pt idx="595">
                  <c:v>15.858612500098015</c:v>
                </c:pt>
                <c:pt idx="596">
                  <c:v>15.891946944461928</c:v>
                </c:pt>
                <c:pt idx="597">
                  <c:v>15.925280833376778</c:v>
                </c:pt>
                <c:pt idx="598">
                  <c:v>15.958615000049274</c:v>
                </c:pt>
                <c:pt idx="599">
                  <c:v>15.991921666728125</c:v>
                </c:pt>
                <c:pt idx="600">
                  <c:v>16.025283888975778</c:v>
                </c:pt>
                <c:pt idx="601">
                  <c:v>16.058618055582045</c:v>
                </c:pt>
                <c:pt idx="602">
                  <c:v>16.091924722194673</c:v>
                </c:pt>
                <c:pt idx="603">
                  <c:v>16.125286388927037</c:v>
                </c:pt>
                <c:pt idx="604">
                  <c:v>16.158593055605888</c:v>
                </c:pt>
                <c:pt idx="605">
                  <c:v>16.191927222278384</c:v>
                </c:pt>
                <c:pt idx="606">
                  <c:v>16.225289444526037</c:v>
                </c:pt>
                <c:pt idx="607">
                  <c:v>16.258595555557147</c:v>
                </c:pt>
                <c:pt idx="608">
                  <c:v>16.291957222289508</c:v>
                </c:pt>
                <c:pt idx="609">
                  <c:v>16.325291944477293</c:v>
                </c:pt>
                <c:pt idx="610">
                  <c:v>16.358625833392143</c:v>
                </c:pt>
                <c:pt idx="611">
                  <c:v>16.391960277756056</c:v>
                </c:pt>
                <c:pt idx="612">
                  <c:v>16.425294444494778</c:v>
                </c:pt>
                <c:pt idx="613">
                  <c:v>16.458628611167271</c:v>
                </c:pt>
                <c:pt idx="614">
                  <c:v>16.491962777839767</c:v>
                </c:pt>
                <c:pt idx="615">
                  <c:v>16.525296944512263</c:v>
                </c:pt>
                <c:pt idx="616">
                  <c:v>16.558631388876172</c:v>
                </c:pt>
                <c:pt idx="617">
                  <c:v>16.591937500039737</c:v>
                </c:pt>
                <c:pt idx="618">
                  <c:v>16.625299722287391</c:v>
                </c:pt>
                <c:pt idx="619">
                  <c:v>16.65863416671753</c:v>
                </c:pt>
                <c:pt idx="620">
                  <c:v>16.691968333390022</c:v>
                </c:pt>
                <c:pt idx="621">
                  <c:v>16.725302777820165</c:v>
                </c:pt>
                <c:pt idx="622">
                  <c:v>16.758636944492658</c:v>
                </c:pt>
                <c:pt idx="623">
                  <c:v>16.791971111165154</c:v>
                </c:pt>
                <c:pt idx="624">
                  <c:v>16.825277777777778</c:v>
                </c:pt>
                <c:pt idx="625">
                  <c:v>16.8586119445165</c:v>
                </c:pt>
                <c:pt idx="626">
                  <c:v>16.891973888940282</c:v>
                </c:pt>
                <c:pt idx="627">
                  <c:v>16.925308055612778</c:v>
                </c:pt>
                <c:pt idx="628">
                  <c:v>16.958642499976687</c:v>
                </c:pt>
                <c:pt idx="629">
                  <c:v>16.991976388957767</c:v>
                </c:pt>
                <c:pt idx="630">
                  <c:v>17.025310555630259</c:v>
                </c:pt>
                <c:pt idx="631">
                  <c:v>17.058645000060398</c:v>
                </c:pt>
                <c:pt idx="632">
                  <c:v>17.091979166732894</c:v>
                </c:pt>
                <c:pt idx="633">
                  <c:v>17.125313611096807</c:v>
                </c:pt>
                <c:pt idx="634">
                  <c:v>17.158647500011657</c:v>
                </c:pt>
                <c:pt idx="635">
                  <c:v>17.191981944508022</c:v>
                </c:pt>
                <c:pt idx="636">
                  <c:v>17.225316388938161</c:v>
                </c:pt>
                <c:pt idx="637">
                  <c:v>17.2586508333683</c:v>
                </c:pt>
                <c:pt idx="638">
                  <c:v>17.291984722216924</c:v>
                </c:pt>
                <c:pt idx="639">
                  <c:v>17.325318611131774</c:v>
                </c:pt>
                <c:pt idx="640">
                  <c:v>17.358653333385785</c:v>
                </c:pt>
                <c:pt idx="641">
                  <c:v>17.391959722240767</c:v>
                </c:pt>
                <c:pt idx="642">
                  <c:v>17.425321388973131</c:v>
                </c:pt>
                <c:pt idx="643">
                  <c:v>17.458655833337041</c:v>
                </c:pt>
                <c:pt idx="644">
                  <c:v>17.491990000009537</c:v>
                </c:pt>
                <c:pt idx="645">
                  <c:v>17.525323888924387</c:v>
                </c:pt>
                <c:pt idx="646">
                  <c:v>17.558658888936044</c:v>
                </c:pt>
                <c:pt idx="647">
                  <c:v>17.591992777850894</c:v>
                </c:pt>
                <c:pt idx="648">
                  <c:v>17.625327222281033</c:v>
                </c:pt>
                <c:pt idx="649">
                  <c:v>17.658661111129653</c:v>
                </c:pt>
                <c:pt idx="650">
                  <c:v>17.691995555559796</c:v>
                </c:pt>
                <c:pt idx="651">
                  <c:v>17.725329722232289</c:v>
                </c:pt>
                <c:pt idx="652">
                  <c:v>17.758664166728657</c:v>
                </c:pt>
                <c:pt idx="653">
                  <c:v>17.791998611158796</c:v>
                </c:pt>
                <c:pt idx="654">
                  <c:v>17.825331944492127</c:v>
                </c:pt>
                <c:pt idx="655">
                  <c:v>17.858666388922266</c:v>
                </c:pt>
                <c:pt idx="656">
                  <c:v>17.892000833352405</c:v>
                </c:pt>
                <c:pt idx="657">
                  <c:v>17.925307222273613</c:v>
                </c:pt>
                <c:pt idx="658">
                  <c:v>17.958668888939751</c:v>
                </c:pt>
                <c:pt idx="659">
                  <c:v>17.992003611193763</c:v>
                </c:pt>
                <c:pt idx="660">
                  <c:v>18.025337777800029</c:v>
                </c:pt>
                <c:pt idx="661">
                  <c:v>18.058671944472525</c:v>
                </c:pt>
                <c:pt idx="662">
                  <c:v>18.091978333393733</c:v>
                </c:pt>
                <c:pt idx="663">
                  <c:v>18.125340555641387</c:v>
                </c:pt>
                <c:pt idx="664">
                  <c:v>18.158674722313879</c:v>
                </c:pt>
                <c:pt idx="665">
                  <c:v>18.192008611162503</c:v>
                </c:pt>
                <c:pt idx="666">
                  <c:v>18.225343055592642</c:v>
                </c:pt>
                <c:pt idx="667">
                  <c:v>18.258677222265138</c:v>
                </c:pt>
                <c:pt idx="668">
                  <c:v>18.292011388871405</c:v>
                </c:pt>
                <c:pt idx="669">
                  <c:v>18.325318611131774</c:v>
                </c:pt>
                <c:pt idx="670">
                  <c:v>18.35867972228262</c:v>
                </c:pt>
                <c:pt idx="671">
                  <c:v>18.392014166712762</c:v>
                </c:pt>
                <c:pt idx="672">
                  <c:v>18.425348333385255</c:v>
                </c:pt>
                <c:pt idx="673">
                  <c:v>18.458682499991522</c:v>
                </c:pt>
                <c:pt idx="674">
                  <c:v>18.491989166670376</c:v>
                </c:pt>
                <c:pt idx="675">
                  <c:v>18.525323333342872</c:v>
                </c:pt>
                <c:pt idx="676">
                  <c:v>18.558685000075233</c:v>
                </c:pt>
                <c:pt idx="677">
                  <c:v>18.592019722263018</c:v>
                </c:pt>
                <c:pt idx="678">
                  <c:v>18.625326111184226</c:v>
                </c:pt>
                <c:pt idx="679">
                  <c:v>18.658687777784134</c:v>
                </c:pt>
                <c:pt idx="680">
                  <c:v>18.691994166705342</c:v>
                </c:pt>
                <c:pt idx="681">
                  <c:v>18.725328333377838</c:v>
                </c:pt>
                <c:pt idx="682">
                  <c:v>18.758662499984105</c:v>
                </c:pt>
                <c:pt idx="683">
                  <c:v>18.792024444474116</c:v>
                </c:pt>
                <c:pt idx="684">
                  <c:v>18.825358888904255</c:v>
                </c:pt>
                <c:pt idx="685">
                  <c:v>18.858665277825462</c:v>
                </c:pt>
                <c:pt idx="686">
                  <c:v>18.891999444497955</c:v>
                </c:pt>
                <c:pt idx="687">
                  <c:v>18.925333611104225</c:v>
                </c:pt>
                <c:pt idx="688">
                  <c:v>18.95866805560059</c:v>
                </c:pt>
                <c:pt idx="689">
                  <c:v>18.992002222273086</c:v>
                </c:pt>
                <c:pt idx="690">
                  <c:v>19.025364166696868</c:v>
                </c:pt>
                <c:pt idx="691">
                  <c:v>19.05869833336936</c:v>
                </c:pt>
                <c:pt idx="692">
                  <c:v>19.092006111145018</c:v>
                </c:pt>
                <c:pt idx="693">
                  <c:v>19.125339444478353</c:v>
                </c:pt>
                <c:pt idx="694">
                  <c:v>19.158701111144488</c:v>
                </c:pt>
                <c:pt idx="695">
                  <c:v>19.192007777823342</c:v>
                </c:pt>
                <c:pt idx="696">
                  <c:v>19.22536944448948</c:v>
                </c:pt>
                <c:pt idx="697">
                  <c:v>19.258676388925977</c:v>
                </c:pt>
                <c:pt idx="698">
                  <c:v>19.292010277840827</c:v>
                </c:pt>
                <c:pt idx="699">
                  <c:v>19.325345555610127</c:v>
                </c:pt>
                <c:pt idx="700">
                  <c:v>19.358706388937101</c:v>
                </c:pt>
                <c:pt idx="701">
                  <c:v>19.392013055615955</c:v>
                </c:pt>
                <c:pt idx="702">
                  <c:v>19.425347500046094</c:v>
                </c:pt>
                <c:pt idx="703">
                  <c:v>19.458682222233879</c:v>
                </c:pt>
                <c:pt idx="704">
                  <c:v>19.492015833324857</c:v>
                </c:pt>
                <c:pt idx="705">
                  <c:v>19.525377777814864</c:v>
                </c:pt>
                <c:pt idx="706">
                  <c:v>19.558712222245003</c:v>
                </c:pt>
                <c:pt idx="707">
                  <c:v>19.592046388917499</c:v>
                </c:pt>
                <c:pt idx="708">
                  <c:v>19.625380277766123</c:v>
                </c:pt>
                <c:pt idx="709">
                  <c:v>19.658714722328718</c:v>
                </c:pt>
                <c:pt idx="710">
                  <c:v>19.692049166692627</c:v>
                </c:pt>
                <c:pt idx="711">
                  <c:v>19.725355277789962</c:v>
                </c:pt>
                <c:pt idx="712">
                  <c:v>19.758689444528684</c:v>
                </c:pt>
                <c:pt idx="713">
                  <c:v>19.792023611201181</c:v>
                </c:pt>
                <c:pt idx="714">
                  <c:v>19.825385555558736</c:v>
                </c:pt>
                <c:pt idx="715">
                  <c:v>19.858719999988875</c:v>
                </c:pt>
                <c:pt idx="716">
                  <c:v>19.892054166727597</c:v>
                </c:pt>
                <c:pt idx="717">
                  <c:v>19.92538833340009</c:v>
                </c:pt>
                <c:pt idx="718">
                  <c:v>19.958722777830229</c:v>
                </c:pt>
                <c:pt idx="719">
                  <c:v>19.992056666678852</c:v>
                </c:pt>
                <c:pt idx="720">
                  <c:v>20.02536444445451</c:v>
                </c:pt>
                <c:pt idx="721">
                  <c:v>20.05872555560536</c:v>
                </c:pt>
                <c:pt idx="722">
                  <c:v>20.09205944452021</c:v>
                </c:pt>
                <c:pt idx="723">
                  <c:v>20.125393611126476</c:v>
                </c:pt>
                <c:pt idx="724">
                  <c:v>20.158728055622841</c:v>
                </c:pt>
                <c:pt idx="725">
                  <c:v>20.192062499986754</c:v>
                </c:pt>
                <c:pt idx="726">
                  <c:v>20.225368611150319</c:v>
                </c:pt>
                <c:pt idx="727">
                  <c:v>20.258730833397973</c:v>
                </c:pt>
                <c:pt idx="728">
                  <c:v>20.292037222252951</c:v>
                </c:pt>
                <c:pt idx="729">
                  <c:v>20.325371666749319</c:v>
                </c:pt>
                <c:pt idx="730">
                  <c:v>20.358733333349228</c:v>
                </c:pt>
                <c:pt idx="731">
                  <c:v>20.392067777779367</c:v>
                </c:pt>
                <c:pt idx="732">
                  <c:v>20.425401666694217</c:v>
                </c:pt>
                <c:pt idx="733">
                  <c:v>20.458736111190586</c:v>
                </c:pt>
                <c:pt idx="734">
                  <c:v>20.492070277863078</c:v>
                </c:pt>
                <c:pt idx="735">
                  <c:v>20.525404722226991</c:v>
                </c:pt>
                <c:pt idx="736">
                  <c:v>20.558738611141841</c:v>
                </c:pt>
                <c:pt idx="737">
                  <c:v>20.59207305557198</c:v>
                </c:pt>
                <c:pt idx="738">
                  <c:v>20.625407222310702</c:v>
                </c:pt>
                <c:pt idx="739">
                  <c:v>20.658741666740841</c:v>
                </c:pt>
                <c:pt idx="740">
                  <c:v>20.692075833347108</c:v>
                </c:pt>
                <c:pt idx="741">
                  <c:v>20.725409722261958</c:v>
                </c:pt>
                <c:pt idx="742">
                  <c:v>20.758744166692097</c:v>
                </c:pt>
                <c:pt idx="743">
                  <c:v>20.792078055540721</c:v>
                </c:pt>
                <c:pt idx="744">
                  <c:v>20.825412500103315</c:v>
                </c:pt>
                <c:pt idx="745">
                  <c:v>20.858718611134424</c:v>
                </c:pt>
                <c:pt idx="746">
                  <c:v>20.892053055564563</c:v>
                </c:pt>
                <c:pt idx="747">
                  <c:v>20.925387500060928</c:v>
                </c:pt>
                <c:pt idx="748">
                  <c:v>20.95874944448471</c:v>
                </c:pt>
                <c:pt idx="749">
                  <c:v>20.992083611157206</c:v>
                </c:pt>
                <c:pt idx="750">
                  <c:v>21.025417500072056</c:v>
                </c:pt>
                <c:pt idx="751">
                  <c:v>21.058751944502195</c:v>
                </c:pt>
                <c:pt idx="752">
                  <c:v>21.092086111174691</c:v>
                </c:pt>
                <c:pt idx="753">
                  <c:v>21.125392222272026</c:v>
                </c:pt>
                <c:pt idx="754">
                  <c:v>21.15875444445345</c:v>
                </c:pt>
                <c:pt idx="755">
                  <c:v>21.1920883333683</c:v>
                </c:pt>
                <c:pt idx="756">
                  <c:v>21.225422777864669</c:v>
                </c:pt>
                <c:pt idx="757">
                  <c:v>21.258729444477293</c:v>
                </c:pt>
                <c:pt idx="758">
                  <c:v>21.292091666724946</c:v>
                </c:pt>
                <c:pt idx="759">
                  <c:v>21.32542555557357</c:v>
                </c:pt>
                <c:pt idx="760">
                  <c:v>21.358732500076293</c:v>
                </c:pt>
                <c:pt idx="761">
                  <c:v>21.392093888918559</c:v>
                </c:pt>
                <c:pt idx="762">
                  <c:v>21.425428333414924</c:v>
                </c:pt>
                <c:pt idx="763">
                  <c:v>21.458734722269906</c:v>
                </c:pt>
                <c:pt idx="764">
                  <c:v>21.49206861111853</c:v>
                </c:pt>
                <c:pt idx="765">
                  <c:v>21.542070000039207</c:v>
                </c:pt>
                <c:pt idx="766">
                  <c:v>21.575432222220634</c:v>
                </c:pt>
                <c:pt idx="767">
                  <c:v>21.60876611120171</c:v>
                </c:pt>
                <c:pt idx="768">
                  <c:v>21.642100555631849</c:v>
                </c:pt>
                <c:pt idx="769">
                  <c:v>21.675435000061988</c:v>
                </c:pt>
                <c:pt idx="770">
                  <c:v>21.708768888910612</c:v>
                </c:pt>
                <c:pt idx="771">
                  <c:v>21.742103055583105</c:v>
                </c:pt>
                <c:pt idx="772">
                  <c:v>21.77543777777089</c:v>
                </c:pt>
                <c:pt idx="773">
                  <c:v>21.808743611176808</c:v>
                </c:pt>
                <c:pt idx="774">
                  <c:v>21.842105833424462</c:v>
                </c:pt>
                <c:pt idx="775">
                  <c:v>21.875440000030729</c:v>
                </c:pt>
                <c:pt idx="776">
                  <c:v>21.908745833436647</c:v>
                </c:pt>
                <c:pt idx="777">
                  <c:v>21.942108333375717</c:v>
                </c:pt>
                <c:pt idx="778">
                  <c:v>21.975442499981988</c:v>
                </c:pt>
                <c:pt idx="779">
                  <c:v>22.008748888903195</c:v>
                </c:pt>
                <c:pt idx="780">
                  <c:v>22.042111388908491</c:v>
                </c:pt>
                <c:pt idx="781">
                  <c:v>22.075445555580988</c:v>
                </c:pt>
                <c:pt idx="782">
                  <c:v>22.10877972225348</c:v>
                </c:pt>
                <c:pt idx="783">
                  <c:v>22.142113888925977</c:v>
                </c:pt>
                <c:pt idx="784">
                  <c:v>22.175448055598469</c:v>
                </c:pt>
                <c:pt idx="785">
                  <c:v>22.208782500028612</c:v>
                </c:pt>
                <c:pt idx="786">
                  <c:v>22.242116388943462</c:v>
                </c:pt>
                <c:pt idx="787">
                  <c:v>22.275450555615954</c:v>
                </c:pt>
                <c:pt idx="788">
                  <c:v>22.308785000046093</c:v>
                </c:pt>
                <c:pt idx="789">
                  <c:v>22.342119166718589</c:v>
                </c:pt>
                <c:pt idx="790">
                  <c:v>22.375425277815925</c:v>
                </c:pt>
                <c:pt idx="791">
                  <c:v>22.408787222305932</c:v>
                </c:pt>
                <c:pt idx="792">
                  <c:v>22.442121388978428</c:v>
                </c:pt>
                <c:pt idx="793">
                  <c:v>22.475456111166213</c:v>
                </c:pt>
                <c:pt idx="794">
                  <c:v>22.508790277838706</c:v>
                </c:pt>
                <c:pt idx="795">
                  <c:v>22.54212416668733</c:v>
                </c:pt>
                <c:pt idx="796">
                  <c:v>22.575458888941341</c:v>
                </c:pt>
                <c:pt idx="797">
                  <c:v>22.608792777856191</c:v>
                </c:pt>
                <c:pt idx="798">
                  <c:v>22.6420988888873</c:v>
                </c:pt>
                <c:pt idx="799">
                  <c:v>22.675461111134954</c:v>
                </c:pt>
                <c:pt idx="800">
                  <c:v>22.708795555565093</c:v>
                </c:pt>
                <c:pt idx="801">
                  <c:v>22.742129999995232</c:v>
                </c:pt>
                <c:pt idx="802">
                  <c:v>22.775464166733954</c:v>
                </c:pt>
                <c:pt idx="803">
                  <c:v>22.808798611164093</c:v>
                </c:pt>
                <c:pt idx="804">
                  <c:v>22.842132777836589</c:v>
                </c:pt>
                <c:pt idx="805">
                  <c:v>22.875466944442856</c:v>
                </c:pt>
                <c:pt idx="806">
                  <c:v>22.908773055606417</c:v>
                </c:pt>
                <c:pt idx="807">
                  <c:v>22.942135277787845</c:v>
                </c:pt>
                <c:pt idx="808">
                  <c:v>22.975469444526567</c:v>
                </c:pt>
                <c:pt idx="809">
                  <c:v>23.00880361119906</c:v>
                </c:pt>
                <c:pt idx="810">
                  <c:v>23.042110277877914</c:v>
                </c:pt>
                <c:pt idx="811">
                  <c:v>23.075471944477822</c:v>
                </c:pt>
                <c:pt idx="812">
                  <c:v>23.108778611156676</c:v>
                </c:pt>
                <c:pt idx="813">
                  <c:v>23.142140555580458</c:v>
                </c:pt>
                <c:pt idx="814">
                  <c:v>23.175475000076823</c:v>
                </c:pt>
                <c:pt idx="815">
                  <c:v>23.208809166683093</c:v>
                </c:pt>
                <c:pt idx="816">
                  <c:v>23.2421155556043</c:v>
                </c:pt>
                <c:pt idx="817">
                  <c:v>23.275477777785724</c:v>
                </c:pt>
                <c:pt idx="818">
                  <c:v>23.308811666700574</c:v>
                </c:pt>
                <c:pt idx="819">
                  <c:v>23.342145555549198</c:v>
                </c:pt>
                <c:pt idx="820">
                  <c:v>23.375480833384724</c:v>
                </c:pt>
                <c:pt idx="821">
                  <c:v>23.408814722299574</c:v>
                </c:pt>
                <c:pt idx="822">
                  <c:v>23.442148888905844</c:v>
                </c:pt>
                <c:pt idx="823">
                  <c:v>23.475483055578337</c:v>
                </c:pt>
                <c:pt idx="824">
                  <c:v>23.508816944493187</c:v>
                </c:pt>
                <c:pt idx="825">
                  <c:v>23.542151388923326</c:v>
                </c:pt>
                <c:pt idx="826">
                  <c:v>23.575485833419695</c:v>
                </c:pt>
                <c:pt idx="827">
                  <c:v>23.608819722268315</c:v>
                </c:pt>
                <c:pt idx="828">
                  <c:v>23.642126388947169</c:v>
                </c:pt>
                <c:pt idx="829">
                  <c:v>23.675488055613307</c:v>
                </c:pt>
                <c:pt idx="830">
                  <c:v>23.708822222219574</c:v>
                </c:pt>
                <c:pt idx="831">
                  <c:v>23.742129166656071</c:v>
                </c:pt>
                <c:pt idx="832">
                  <c:v>23.775463333328563</c:v>
                </c:pt>
                <c:pt idx="833">
                  <c:v>23.808797500067286</c:v>
                </c:pt>
                <c:pt idx="834">
                  <c:v>23.842131388915909</c:v>
                </c:pt>
                <c:pt idx="835">
                  <c:v>23.875493888921209</c:v>
                </c:pt>
                <c:pt idx="836">
                  <c:v>23.908827777769829</c:v>
                </c:pt>
                <c:pt idx="837">
                  <c:v>23.942134444448683</c:v>
                </c:pt>
                <c:pt idx="838">
                  <c:v>23.975468888878822</c:v>
                </c:pt>
                <c:pt idx="839">
                  <c:v>24.00883083336883</c:v>
                </c:pt>
                <c:pt idx="840">
                  <c:v>24.042136944532395</c:v>
                </c:pt>
                <c:pt idx="841">
                  <c:v>24.075498611132303</c:v>
                </c:pt>
                <c:pt idx="842">
                  <c:v>24.108833333386315</c:v>
                </c:pt>
                <c:pt idx="843">
                  <c:v>24.14213944448365</c:v>
                </c:pt>
                <c:pt idx="844">
                  <c:v>24.175501388973661</c:v>
                </c:pt>
                <c:pt idx="845">
                  <c:v>24.20883583333757</c:v>
                </c:pt>
                <c:pt idx="846">
                  <c:v>24.242171111106874</c:v>
                </c:pt>
                <c:pt idx="847">
                  <c:v>24.275504444440205</c:v>
                </c:pt>
                <c:pt idx="848">
                  <c:v>24.30881055560377</c:v>
                </c:pt>
                <c:pt idx="849">
                  <c:v>24.342173055609067</c:v>
                </c:pt>
                <c:pt idx="850">
                  <c:v>24.375507222281563</c:v>
                </c:pt>
                <c:pt idx="851">
                  <c:v>24.408841388954055</c:v>
                </c:pt>
                <c:pt idx="852">
                  <c:v>24.442175277802679</c:v>
                </c:pt>
                <c:pt idx="853">
                  <c:v>24.475509722232818</c:v>
                </c:pt>
                <c:pt idx="854">
                  <c:v>24.508815833330154</c:v>
                </c:pt>
                <c:pt idx="855">
                  <c:v>24.542178055577807</c:v>
                </c:pt>
                <c:pt idx="856">
                  <c:v>24.575484444499015</c:v>
                </c:pt>
                <c:pt idx="857">
                  <c:v>24.608846111165153</c:v>
                </c:pt>
                <c:pt idx="858">
                  <c:v>24.642180555595292</c:v>
                </c:pt>
                <c:pt idx="859">
                  <c:v>24.675514722267788</c:v>
                </c:pt>
                <c:pt idx="860">
                  <c:v>24.708821111122766</c:v>
                </c:pt>
                <c:pt idx="861">
                  <c:v>24.74218333337042</c:v>
                </c:pt>
                <c:pt idx="862">
                  <c:v>24.775517777800559</c:v>
                </c:pt>
                <c:pt idx="863">
                  <c:v>24.80885250005457</c:v>
                </c:pt>
                <c:pt idx="864">
                  <c:v>24.842186388903194</c:v>
                </c:pt>
                <c:pt idx="865">
                  <c:v>24.875492222242887</c:v>
                </c:pt>
                <c:pt idx="866">
                  <c:v>24.90885444449054</c:v>
                </c:pt>
                <c:pt idx="867">
                  <c:v>24.942188611163033</c:v>
                </c:pt>
                <c:pt idx="868">
                  <c:v>24.975523055593172</c:v>
                </c:pt>
                <c:pt idx="869">
                  <c:v>25.008857222265668</c:v>
                </c:pt>
                <c:pt idx="870">
                  <c:v>25.042163611186876</c:v>
                </c:pt>
                <c:pt idx="871">
                  <c:v>25.075525555544431</c:v>
                </c:pt>
                <c:pt idx="872">
                  <c:v>25.108831666707992</c:v>
                </c:pt>
                <c:pt idx="873">
                  <c:v>25.142166111138131</c:v>
                </c:pt>
                <c:pt idx="874">
                  <c:v>25.175500000052981</c:v>
                </c:pt>
                <c:pt idx="875">
                  <c:v>25.208861944476762</c:v>
                </c:pt>
                <c:pt idx="876">
                  <c:v>25.242196388906901</c:v>
                </c:pt>
                <c:pt idx="877">
                  <c:v>25.275503055585755</c:v>
                </c:pt>
                <c:pt idx="878">
                  <c:v>25.308865000075762</c:v>
                </c:pt>
                <c:pt idx="879">
                  <c:v>25.342172222269905</c:v>
                </c:pt>
                <c:pt idx="880">
                  <c:v>25.37550555560324</c:v>
                </c:pt>
                <c:pt idx="881">
                  <c:v>25.408867777784664</c:v>
                </c:pt>
                <c:pt idx="882">
                  <c:v>25.442201666699514</c:v>
                </c:pt>
                <c:pt idx="883">
                  <c:v>25.475508055620722</c:v>
                </c:pt>
                <c:pt idx="884">
                  <c:v>25.508841666711703</c:v>
                </c:pt>
                <c:pt idx="885">
                  <c:v>25.542204444474645</c:v>
                </c:pt>
                <c:pt idx="886">
                  <c:v>25.575510833395853</c:v>
                </c:pt>
                <c:pt idx="887">
                  <c:v>25.608872500061988</c:v>
                </c:pt>
                <c:pt idx="888">
                  <c:v>25.642179444498485</c:v>
                </c:pt>
                <c:pt idx="889">
                  <c:v>25.675513611104755</c:v>
                </c:pt>
                <c:pt idx="890">
                  <c:v>25.708875277837116</c:v>
                </c:pt>
                <c:pt idx="891">
                  <c:v>25.742210000024901</c:v>
                </c:pt>
                <c:pt idx="892">
                  <c:v>25.775544166697397</c:v>
                </c:pt>
                <c:pt idx="893">
                  <c:v>25.808878055546018</c:v>
                </c:pt>
                <c:pt idx="894">
                  <c:v>25.842184722224872</c:v>
                </c:pt>
                <c:pt idx="895">
                  <c:v>25.875518611139722</c:v>
                </c:pt>
                <c:pt idx="896">
                  <c:v>25.908880277805856</c:v>
                </c:pt>
                <c:pt idx="897">
                  <c:v>25.942186944418484</c:v>
                </c:pt>
                <c:pt idx="898">
                  <c:v>25.975521388981079</c:v>
                </c:pt>
                <c:pt idx="899">
                  <c:v>26.008855277829699</c:v>
                </c:pt>
                <c:pt idx="900">
                  <c:v>26.042189444502196</c:v>
                </c:pt>
                <c:pt idx="901">
                  <c:v>26.075551666749849</c:v>
                </c:pt>
                <c:pt idx="902">
                  <c:v>26.108858333362473</c:v>
                </c:pt>
                <c:pt idx="903">
                  <c:v>26.142220277786254</c:v>
                </c:pt>
                <c:pt idx="904">
                  <c:v>26.175554166701104</c:v>
                </c:pt>
                <c:pt idx="905">
                  <c:v>26.208861111137601</c:v>
                </c:pt>
                <c:pt idx="906">
                  <c:v>26.242195000052451</c:v>
                </c:pt>
                <c:pt idx="907">
                  <c:v>26.275529999997882</c:v>
                </c:pt>
                <c:pt idx="908">
                  <c:v>26.308891111148728</c:v>
                </c:pt>
                <c:pt idx="909">
                  <c:v>26.342197500069936</c:v>
                </c:pt>
                <c:pt idx="910">
                  <c:v>26.375531944500075</c:v>
                </c:pt>
                <c:pt idx="911">
                  <c:v>26.408866111172571</c:v>
                </c:pt>
                <c:pt idx="912">
                  <c:v>26.44220055560271</c:v>
                </c:pt>
                <c:pt idx="913">
                  <c:v>26.475534444451331</c:v>
                </c:pt>
                <c:pt idx="914">
                  <c:v>26.508868611123827</c:v>
                </c:pt>
                <c:pt idx="915">
                  <c:v>26.542203333377838</c:v>
                </c:pt>
                <c:pt idx="916">
                  <c:v>26.575537500050334</c:v>
                </c:pt>
                <c:pt idx="917">
                  <c:v>26.608899444474115</c:v>
                </c:pt>
                <c:pt idx="918">
                  <c:v>26.642233611146608</c:v>
                </c:pt>
                <c:pt idx="919">
                  <c:v>26.67554000000159</c:v>
                </c:pt>
                <c:pt idx="920">
                  <c:v>26.708901944491597</c:v>
                </c:pt>
                <c:pt idx="921">
                  <c:v>26.742208611170451</c:v>
                </c:pt>
                <c:pt idx="922">
                  <c:v>26.775542777842947</c:v>
                </c:pt>
                <c:pt idx="923">
                  <c:v>26.808876666691567</c:v>
                </c:pt>
                <c:pt idx="924">
                  <c:v>26.842211666703225</c:v>
                </c:pt>
                <c:pt idx="925">
                  <c:v>26.87557333336936</c:v>
                </c:pt>
                <c:pt idx="926">
                  <c:v>26.908907500041856</c:v>
                </c:pt>
                <c:pt idx="927">
                  <c:v>26.942213611139191</c:v>
                </c:pt>
                <c:pt idx="928">
                  <c:v>26.975548055635556</c:v>
                </c:pt>
                <c:pt idx="929">
                  <c:v>27.00888194448418</c:v>
                </c:pt>
                <c:pt idx="930">
                  <c:v>27.042244722247123</c:v>
                </c:pt>
                <c:pt idx="931">
                  <c:v>27.07557833340433</c:v>
                </c:pt>
                <c:pt idx="932">
                  <c:v>27.10888500008318</c:v>
                </c:pt>
                <c:pt idx="933">
                  <c:v>27.142246944440735</c:v>
                </c:pt>
                <c:pt idx="934">
                  <c:v>27.175553611119589</c:v>
                </c:pt>
                <c:pt idx="935">
                  <c:v>27.208887500034439</c:v>
                </c:pt>
                <c:pt idx="936">
                  <c:v>27.242221944464578</c:v>
                </c:pt>
                <c:pt idx="937">
                  <c:v>27.275556111137071</c:v>
                </c:pt>
                <c:pt idx="938">
                  <c:v>27.308890277875793</c:v>
                </c:pt>
                <c:pt idx="939">
                  <c:v>27.34222444448206</c:v>
                </c:pt>
                <c:pt idx="940">
                  <c:v>27.375558888912202</c:v>
                </c:pt>
                <c:pt idx="941">
                  <c:v>27.408893055584695</c:v>
                </c:pt>
                <c:pt idx="942">
                  <c:v>27.442227222257191</c:v>
                </c:pt>
                <c:pt idx="943">
                  <c:v>27.475561388995914</c:v>
                </c:pt>
                <c:pt idx="944">
                  <c:v>27.508895833359823</c:v>
                </c:pt>
                <c:pt idx="945">
                  <c:v>27.542229722274673</c:v>
                </c:pt>
                <c:pt idx="946">
                  <c:v>27.575564166704815</c:v>
                </c:pt>
                <c:pt idx="947">
                  <c:v>27.608899444474115</c:v>
                </c:pt>
                <c:pt idx="948">
                  <c:v>27.642260277801089</c:v>
                </c:pt>
                <c:pt idx="949">
                  <c:v>27.675567222303815</c:v>
                </c:pt>
                <c:pt idx="950">
                  <c:v>27.708900555637147</c:v>
                </c:pt>
                <c:pt idx="951">
                  <c:v>27.742234722309643</c:v>
                </c:pt>
                <c:pt idx="952">
                  <c:v>27.77556888891591</c:v>
                </c:pt>
                <c:pt idx="953">
                  <c:v>27.80890416668521</c:v>
                </c:pt>
                <c:pt idx="954">
                  <c:v>27.842237777776187</c:v>
                </c:pt>
                <c:pt idx="955">
                  <c:v>27.87557194451491</c:v>
                </c:pt>
                <c:pt idx="956">
                  <c:v>27.908906388945049</c:v>
                </c:pt>
                <c:pt idx="957">
                  <c:v>27.942240833375187</c:v>
                </c:pt>
                <c:pt idx="958">
                  <c:v>27.975574722290037</c:v>
                </c:pt>
                <c:pt idx="959">
                  <c:v>28.008909444477823</c:v>
                </c:pt>
                <c:pt idx="960">
                  <c:v>28.042244166731834</c:v>
                </c:pt>
                <c:pt idx="961">
                  <c:v>28.07557694454988</c:v>
                </c:pt>
                <c:pt idx="962">
                  <c:v>28.108911666737662</c:v>
                </c:pt>
                <c:pt idx="963">
                  <c:v>28.142245555586285</c:v>
                </c:pt>
                <c:pt idx="964">
                  <c:v>28.175580000016424</c:v>
                </c:pt>
                <c:pt idx="965">
                  <c:v>28.208913888931278</c:v>
                </c:pt>
                <c:pt idx="966">
                  <c:v>28.242276388936574</c:v>
                </c:pt>
                <c:pt idx="967">
                  <c:v>28.275582777857778</c:v>
                </c:pt>
                <c:pt idx="968">
                  <c:v>28.308916944530274</c:v>
                </c:pt>
                <c:pt idx="969">
                  <c:v>28.342251111136541</c:v>
                </c:pt>
                <c:pt idx="970">
                  <c:v>28.37558555556668</c:v>
                </c:pt>
                <c:pt idx="971">
                  <c:v>28.408947222299048</c:v>
                </c:pt>
                <c:pt idx="972">
                  <c:v>28.442253333330157</c:v>
                </c:pt>
                <c:pt idx="973">
                  <c:v>28.475587500068876</c:v>
                </c:pt>
                <c:pt idx="974">
                  <c:v>28.508921944499015</c:v>
                </c:pt>
                <c:pt idx="975">
                  <c:v>28.542256388929154</c:v>
                </c:pt>
                <c:pt idx="976">
                  <c:v>28.57559055560165</c:v>
                </c:pt>
                <c:pt idx="977">
                  <c:v>28.608952500091661</c:v>
                </c:pt>
                <c:pt idx="978">
                  <c:v>28.64228694445557</c:v>
                </c:pt>
                <c:pt idx="979">
                  <c:v>28.675593055619132</c:v>
                </c:pt>
                <c:pt idx="980">
                  <c:v>28.708927500049271</c:v>
                </c:pt>
                <c:pt idx="981">
                  <c:v>28.742261388964124</c:v>
                </c:pt>
                <c:pt idx="982">
                  <c:v>28.775623611211778</c:v>
                </c:pt>
                <c:pt idx="983">
                  <c:v>28.808957777818044</c:v>
                </c:pt>
                <c:pt idx="984">
                  <c:v>28.842263888915383</c:v>
                </c:pt>
                <c:pt idx="985">
                  <c:v>28.875598333411745</c:v>
                </c:pt>
                <c:pt idx="986">
                  <c:v>28.908960555593175</c:v>
                </c:pt>
                <c:pt idx="987">
                  <c:v>28.942294444441792</c:v>
                </c:pt>
                <c:pt idx="988">
                  <c:v>28.975628611180518</c:v>
                </c:pt>
                <c:pt idx="989">
                  <c:v>29.008962500029142</c:v>
                </c:pt>
                <c:pt idx="990">
                  <c:v>29.042269166641766</c:v>
                </c:pt>
                <c:pt idx="991">
                  <c:v>29.075631111131777</c:v>
                </c:pt>
                <c:pt idx="992">
                  <c:v>29.108965555561916</c:v>
                </c:pt>
                <c:pt idx="993">
                  <c:v>29.142299999992055</c:v>
                </c:pt>
                <c:pt idx="994">
                  <c:v>29.175634166730774</c:v>
                </c:pt>
                <c:pt idx="995">
                  <c:v>29.208968055645627</c:v>
                </c:pt>
                <c:pt idx="996">
                  <c:v>29.242274444434379</c:v>
                </c:pt>
                <c:pt idx="997">
                  <c:v>29.27563638892439</c:v>
                </c:pt>
                <c:pt idx="998">
                  <c:v>29.308970833354529</c:v>
                </c:pt>
                <c:pt idx="999">
                  <c:v>29.342305000027018</c:v>
                </c:pt>
                <c:pt idx="1000">
                  <c:v>29.375639166765744</c:v>
                </c:pt>
                <c:pt idx="1001">
                  <c:v>29.408945555554496</c:v>
                </c:pt>
                <c:pt idx="1002">
                  <c:v>29.442280000050864</c:v>
                </c:pt>
                <c:pt idx="1003">
                  <c:v>29.475641388959353</c:v>
                </c:pt>
                <c:pt idx="1004">
                  <c:v>29.508975833323269</c:v>
                </c:pt>
                <c:pt idx="1005">
                  <c:v>29.542282777825989</c:v>
                </c:pt>
                <c:pt idx="1006">
                  <c:v>29.575644166734484</c:v>
                </c:pt>
                <c:pt idx="1007">
                  <c:v>29.608978333406981</c:v>
                </c:pt>
                <c:pt idx="1008">
                  <c:v>29.64231250007947</c:v>
                </c:pt>
                <c:pt idx="1009">
                  <c:v>29.675646944443386</c:v>
                </c:pt>
                <c:pt idx="1010">
                  <c:v>29.708981111115882</c:v>
                </c:pt>
                <c:pt idx="1011">
                  <c:v>29.742315277788371</c:v>
                </c:pt>
                <c:pt idx="1012">
                  <c:v>29.775649166703225</c:v>
                </c:pt>
                <c:pt idx="1013">
                  <c:v>29.808983333375721</c:v>
                </c:pt>
                <c:pt idx="1014">
                  <c:v>29.842318055563503</c:v>
                </c:pt>
                <c:pt idx="1015">
                  <c:v>29.875651944478356</c:v>
                </c:pt>
                <c:pt idx="1016">
                  <c:v>29.908985833393203</c:v>
                </c:pt>
                <c:pt idx="1017">
                  <c:v>29.942320833404857</c:v>
                </c:pt>
                <c:pt idx="1018">
                  <c:v>29.975626666678323</c:v>
                </c:pt>
                <c:pt idx="1019">
                  <c:v>30.00896055559317</c:v>
                </c:pt>
                <c:pt idx="1020">
                  <c:v>30.058990555604296</c:v>
                </c:pt>
                <c:pt idx="1021">
                  <c:v>30.09232444445292</c:v>
                </c:pt>
                <c:pt idx="1022">
                  <c:v>30.125630555616482</c:v>
                </c:pt>
                <c:pt idx="1023">
                  <c:v>30.158992777864135</c:v>
                </c:pt>
                <c:pt idx="1024">
                  <c:v>30.192327222294274</c:v>
                </c:pt>
                <c:pt idx="1025">
                  <c:v>30.22566138896677</c:v>
                </c:pt>
                <c:pt idx="1026">
                  <c:v>30.258967500064109</c:v>
                </c:pt>
                <c:pt idx="1027">
                  <c:v>30.292329444487891</c:v>
                </c:pt>
                <c:pt idx="1028">
                  <c:v>30.325663611160387</c:v>
                </c:pt>
                <c:pt idx="1029">
                  <c:v>30.358997777766653</c:v>
                </c:pt>
                <c:pt idx="1030">
                  <c:v>30.392331944505372</c:v>
                </c:pt>
                <c:pt idx="1031">
                  <c:v>30.425666388935511</c:v>
                </c:pt>
                <c:pt idx="1032">
                  <c:v>30.459000555608007</c:v>
                </c:pt>
                <c:pt idx="1033">
                  <c:v>30.492335000038146</c:v>
                </c:pt>
                <c:pt idx="1034">
                  <c:v>30.525669166644413</c:v>
                </c:pt>
                <c:pt idx="1035">
                  <c:v>30.559003611207011</c:v>
                </c:pt>
                <c:pt idx="1036">
                  <c:v>30.592337500055628</c:v>
                </c:pt>
                <c:pt idx="1037">
                  <c:v>30.625671388904252</c:v>
                </c:pt>
                <c:pt idx="1038">
                  <c:v>30.659005555576748</c:v>
                </c:pt>
                <c:pt idx="1039">
                  <c:v>30.692311944497959</c:v>
                </c:pt>
                <c:pt idx="1040">
                  <c:v>30.725646111170448</c:v>
                </c:pt>
                <c:pt idx="1041">
                  <c:v>30.759008611175751</c:v>
                </c:pt>
                <c:pt idx="1042">
                  <c:v>30.792342777848241</c:v>
                </c:pt>
                <c:pt idx="1043">
                  <c:v>30.825676944520737</c:v>
                </c:pt>
                <c:pt idx="1044">
                  <c:v>30.858983333375718</c:v>
                </c:pt>
                <c:pt idx="1045">
                  <c:v>30.8923452777995</c:v>
                </c:pt>
                <c:pt idx="1046">
                  <c:v>30.925679444471996</c:v>
                </c:pt>
                <c:pt idx="1047">
                  <c:v>30.959013611144492</c:v>
                </c:pt>
                <c:pt idx="1048">
                  <c:v>30.992319999999474</c:v>
                </c:pt>
                <c:pt idx="1049">
                  <c:v>31.025654166738192</c:v>
                </c:pt>
                <c:pt idx="1050">
                  <c:v>31.059016388919616</c:v>
                </c:pt>
                <c:pt idx="1051">
                  <c:v>31.09235027783447</c:v>
                </c:pt>
                <c:pt idx="1052">
                  <c:v>31.125684444440736</c:v>
                </c:pt>
                <c:pt idx="1053">
                  <c:v>31.159018888937105</c:v>
                </c:pt>
                <c:pt idx="1054">
                  <c:v>31.192325000034437</c:v>
                </c:pt>
                <c:pt idx="1055">
                  <c:v>31.225686944458218</c:v>
                </c:pt>
                <c:pt idx="1056">
                  <c:v>31.259021111130714</c:v>
                </c:pt>
                <c:pt idx="1057">
                  <c:v>31.292355555560853</c:v>
                </c:pt>
                <c:pt idx="1058">
                  <c:v>31.325690555638737</c:v>
                </c:pt>
                <c:pt idx="1059">
                  <c:v>31.359024166729718</c:v>
                </c:pt>
                <c:pt idx="1060">
                  <c:v>31.39233027782705</c:v>
                </c:pt>
                <c:pt idx="1061">
                  <c:v>31.425692222250831</c:v>
                </c:pt>
                <c:pt idx="1062">
                  <c:v>31.459026111165684</c:v>
                </c:pt>
                <c:pt idx="1063">
                  <c:v>31.492361111111109</c:v>
                </c:pt>
                <c:pt idx="1064">
                  <c:v>31.525695000025962</c:v>
                </c:pt>
                <c:pt idx="1065">
                  <c:v>31.559028888940809</c:v>
                </c:pt>
                <c:pt idx="1066">
                  <c:v>31.592335555553433</c:v>
                </c:pt>
                <c:pt idx="1067">
                  <c:v>31.625697500043444</c:v>
                </c:pt>
                <c:pt idx="1068">
                  <c:v>31.65900444447994</c:v>
                </c:pt>
                <c:pt idx="1069">
                  <c:v>31.692366111146079</c:v>
                </c:pt>
                <c:pt idx="1070">
                  <c:v>31.725699999994703</c:v>
                </c:pt>
                <c:pt idx="1071">
                  <c:v>31.759006666673557</c:v>
                </c:pt>
                <c:pt idx="1072">
                  <c:v>31.792368333405918</c:v>
                </c:pt>
                <c:pt idx="1073">
                  <c:v>31.825703055593699</c:v>
                </c:pt>
                <c:pt idx="1074">
                  <c:v>31.859037222266195</c:v>
                </c:pt>
                <c:pt idx="1075">
                  <c:v>31.892371388872462</c:v>
                </c:pt>
                <c:pt idx="1076">
                  <c:v>31.925705555544958</c:v>
                </c:pt>
                <c:pt idx="1077">
                  <c:v>31.959012222223812</c:v>
                </c:pt>
                <c:pt idx="1078">
                  <c:v>31.992374166713823</c:v>
                </c:pt>
                <c:pt idx="1079">
                  <c:v>32.025708333386312</c:v>
                </c:pt>
                <c:pt idx="1080">
                  <c:v>32.059042499992586</c:v>
                </c:pt>
                <c:pt idx="1081">
                  <c:v>32.092376666665075</c:v>
                </c:pt>
                <c:pt idx="1082">
                  <c:v>32.125710555646151</c:v>
                </c:pt>
                <c:pt idx="1083">
                  <c:v>32.159044722252425</c:v>
                </c:pt>
                <c:pt idx="1084">
                  <c:v>32.192379166748786</c:v>
                </c:pt>
                <c:pt idx="1085">
                  <c:v>32.225713333355053</c:v>
                </c:pt>
                <c:pt idx="1086">
                  <c:v>32.259047500027549</c:v>
                </c:pt>
                <c:pt idx="1087">
                  <c:v>32.292354166706403</c:v>
                </c:pt>
                <c:pt idx="1088">
                  <c:v>32.325716388954056</c:v>
                </c:pt>
                <c:pt idx="1089">
                  <c:v>32.35905027786891</c:v>
                </c:pt>
                <c:pt idx="1090">
                  <c:v>32.392384722232819</c:v>
                </c:pt>
                <c:pt idx="1091">
                  <c:v>32.425718888905315</c:v>
                </c:pt>
                <c:pt idx="1092">
                  <c:v>32.459052777820162</c:v>
                </c:pt>
                <c:pt idx="1093">
                  <c:v>32.492387222250301</c:v>
                </c:pt>
                <c:pt idx="1094">
                  <c:v>32.525693611105282</c:v>
                </c:pt>
                <c:pt idx="1095">
                  <c:v>32.559055555595293</c:v>
                </c:pt>
                <c:pt idx="1096">
                  <c:v>32.592389722267789</c:v>
                </c:pt>
                <c:pt idx="1097">
                  <c:v>32.625724166697928</c:v>
                </c:pt>
                <c:pt idx="1098">
                  <c:v>32.659058333370417</c:v>
                </c:pt>
                <c:pt idx="1099">
                  <c:v>32.692392222219041</c:v>
                </c:pt>
                <c:pt idx="1100">
                  <c:v>32.72572666671541</c:v>
                </c:pt>
                <c:pt idx="1101">
                  <c:v>32.759061111145549</c:v>
                </c:pt>
                <c:pt idx="1102">
                  <c:v>32.79239583333333</c:v>
                </c:pt>
                <c:pt idx="1103">
                  <c:v>32.825729444490541</c:v>
                </c:pt>
                <c:pt idx="1104">
                  <c:v>32.85906361116303</c:v>
                </c:pt>
                <c:pt idx="1105">
                  <c:v>32.892397777769304</c:v>
                </c:pt>
                <c:pt idx="1106">
                  <c:v>32.92573166675038</c:v>
                </c:pt>
                <c:pt idx="1107">
                  <c:v>32.959066388938162</c:v>
                </c:pt>
                <c:pt idx="1108">
                  <c:v>32.992400833368301</c:v>
                </c:pt>
                <c:pt idx="1109">
                  <c:v>33.025734444459282</c:v>
                </c:pt>
                <c:pt idx="1110">
                  <c:v>33.059041111138129</c:v>
                </c:pt>
                <c:pt idx="1111">
                  <c:v>33.092403055628139</c:v>
                </c:pt>
                <c:pt idx="1112">
                  <c:v>33.125737222300636</c:v>
                </c:pt>
                <c:pt idx="1113">
                  <c:v>33.159071388906902</c:v>
                </c:pt>
                <c:pt idx="1114">
                  <c:v>33.192405833403271</c:v>
                </c:pt>
                <c:pt idx="1115">
                  <c:v>33.225740000009537</c:v>
                </c:pt>
                <c:pt idx="1116">
                  <c:v>33.259074444439676</c:v>
                </c:pt>
                <c:pt idx="1117">
                  <c:v>33.292408611178395</c:v>
                </c:pt>
                <c:pt idx="1118">
                  <c:v>33.325742500027019</c:v>
                </c:pt>
                <c:pt idx="1119">
                  <c:v>33.359076944523387</c:v>
                </c:pt>
                <c:pt idx="1120">
                  <c:v>33.392411111129654</c:v>
                </c:pt>
                <c:pt idx="1121">
                  <c:v>33.425717500050865</c:v>
                </c:pt>
                <c:pt idx="1122">
                  <c:v>33.459051388899482</c:v>
                </c:pt>
                <c:pt idx="1123">
                  <c:v>33.492413611147136</c:v>
                </c:pt>
                <c:pt idx="1124">
                  <c:v>33.525720277759767</c:v>
                </c:pt>
                <c:pt idx="1125">
                  <c:v>33.559082222249771</c:v>
                </c:pt>
                <c:pt idx="1126">
                  <c:v>33.592416111164624</c:v>
                </c:pt>
                <c:pt idx="1127">
                  <c:v>33.625723055601121</c:v>
                </c:pt>
                <c:pt idx="1128">
                  <c:v>33.659056666692095</c:v>
                </c:pt>
                <c:pt idx="1129">
                  <c:v>33.692419166763621</c:v>
                </c:pt>
                <c:pt idx="1130">
                  <c:v>33.72572555555238</c:v>
                </c:pt>
                <c:pt idx="1131">
                  <c:v>33.759087500042384</c:v>
                </c:pt>
                <c:pt idx="1132">
                  <c:v>33.792421944472522</c:v>
                </c:pt>
                <c:pt idx="1133">
                  <c:v>33.825728333393734</c:v>
                </c:pt>
                <c:pt idx="1134">
                  <c:v>33.859062222242358</c:v>
                </c:pt>
                <c:pt idx="1135">
                  <c:v>33.892396388914847</c:v>
                </c:pt>
                <c:pt idx="1136">
                  <c:v>33.9257586111625</c:v>
                </c:pt>
                <c:pt idx="1137">
                  <c:v>33.959064722193609</c:v>
                </c:pt>
                <c:pt idx="1138">
                  <c:v>33.992398888932335</c:v>
                </c:pt>
                <c:pt idx="1139">
                  <c:v>34.025733333362474</c:v>
                </c:pt>
                <c:pt idx="1140">
                  <c:v>34.059067777792613</c:v>
                </c:pt>
                <c:pt idx="1141">
                  <c:v>34.09240166670746</c:v>
                </c:pt>
                <c:pt idx="1142">
                  <c:v>34.12576361119747</c:v>
                </c:pt>
                <c:pt idx="1143">
                  <c:v>34.159070277876324</c:v>
                </c:pt>
                <c:pt idx="1144">
                  <c:v>34.192404444482591</c:v>
                </c:pt>
                <c:pt idx="1145">
                  <c:v>34.22573888891273</c:v>
                </c:pt>
                <c:pt idx="1146">
                  <c:v>34.259073333342869</c:v>
                </c:pt>
                <c:pt idx="1147">
                  <c:v>34.292435000075237</c:v>
                </c:pt>
                <c:pt idx="1148">
                  <c:v>34.325769166681503</c:v>
                </c:pt>
                <c:pt idx="1149">
                  <c:v>34.359075277845065</c:v>
                </c:pt>
                <c:pt idx="1150">
                  <c:v>34.392409444517561</c:v>
                </c:pt>
                <c:pt idx="1151">
                  <c:v>34.425771944456628</c:v>
                </c:pt>
                <c:pt idx="1152">
                  <c:v>34.459078888893124</c:v>
                </c:pt>
                <c:pt idx="1153">
                  <c:v>34.492441111140778</c:v>
                </c:pt>
                <c:pt idx="1154">
                  <c:v>34.525746666656602</c:v>
                </c:pt>
                <c:pt idx="1155">
                  <c:v>34.559080833395321</c:v>
                </c:pt>
                <c:pt idx="1156">
                  <c:v>34.592443055576751</c:v>
                </c:pt>
                <c:pt idx="1157">
                  <c:v>34.625776944491598</c:v>
                </c:pt>
                <c:pt idx="1158">
                  <c:v>34.659111666745609</c:v>
                </c:pt>
                <c:pt idx="1159">
                  <c:v>34.692417777776718</c:v>
                </c:pt>
                <c:pt idx="1160">
                  <c:v>34.725752222273087</c:v>
                </c:pt>
                <c:pt idx="1161">
                  <c:v>34.759113611115353</c:v>
                </c:pt>
                <c:pt idx="1162">
                  <c:v>34.792420000036557</c:v>
                </c:pt>
                <c:pt idx="1163">
                  <c:v>34.825754444466696</c:v>
                </c:pt>
                <c:pt idx="1164">
                  <c:v>34.859116388956707</c:v>
                </c:pt>
                <c:pt idx="1165">
                  <c:v>34.892450833386846</c:v>
                </c:pt>
                <c:pt idx="1166">
                  <c:v>34.925756944550407</c:v>
                </c:pt>
                <c:pt idx="1167">
                  <c:v>34.959091388914317</c:v>
                </c:pt>
                <c:pt idx="1168">
                  <c:v>34.992425833410685</c:v>
                </c:pt>
                <c:pt idx="1169">
                  <c:v>35.025760833356117</c:v>
                </c:pt>
                <c:pt idx="1170">
                  <c:v>35.059121944506963</c:v>
                </c:pt>
                <c:pt idx="1171">
                  <c:v>35.092428611119587</c:v>
                </c:pt>
                <c:pt idx="1172">
                  <c:v>35.125762777858313</c:v>
                </c:pt>
                <c:pt idx="1173">
                  <c:v>35.159096944530802</c:v>
                </c:pt>
                <c:pt idx="1174">
                  <c:v>35.192458611130718</c:v>
                </c:pt>
                <c:pt idx="1175">
                  <c:v>35.225765277809565</c:v>
                </c:pt>
                <c:pt idx="1176">
                  <c:v>35.259127500057218</c:v>
                </c:pt>
                <c:pt idx="1177">
                  <c:v>35.292433888978429</c:v>
                </c:pt>
                <c:pt idx="1178">
                  <c:v>35.325795833335981</c:v>
                </c:pt>
                <c:pt idx="1179">
                  <c:v>35.359102222257192</c:v>
                </c:pt>
                <c:pt idx="1180">
                  <c:v>35.392436111172039</c:v>
                </c:pt>
                <c:pt idx="1181">
                  <c:v>35.42577111111747</c:v>
                </c:pt>
                <c:pt idx="1182">
                  <c:v>35.459132500092188</c:v>
                </c:pt>
                <c:pt idx="1183">
                  <c:v>35.49243888888094</c:v>
                </c:pt>
                <c:pt idx="1184">
                  <c:v>35.525773055619666</c:v>
                </c:pt>
                <c:pt idx="1185">
                  <c:v>35.55913527780109</c:v>
                </c:pt>
                <c:pt idx="1186">
                  <c:v>35.592469444473586</c:v>
                </c:pt>
                <c:pt idx="1187">
                  <c:v>35.62580333332221</c:v>
                </c:pt>
                <c:pt idx="1188">
                  <c:v>35.659137777818572</c:v>
                </c:pt>
                <c:pt idx="1189">
                  <c:v>35.692471666733425</c:v>
                </c:pt>
                <c:pt idx="1190">
                  <c:v>35.725806111163564</c:v>
                </c:pt>
                <c:pt idx="1191">
                  <c:v>35.759112777842418</c:v>
                </c:pt>
                <c:pt idx="1192">
                  <c:v>35.792474444442327</c:v>
                </c:pt>
                <c:pt idx="1193">
                  <c:v>35.825808888938695</c:v>
                </c:pt>
                <c:pt idx="1194">
                  <c:v>35.859142777853542</c:v>
                </c:pt>
                <c:pt idx="1195">
                  <c:v>35.892477222283681</c:v>
                </c:pt>
                <c:pt idx="1196">
                  <c:v>35.925811944471462</c:v>
                </c:pt>
                <c:pt idx="1197">
                  <c:v>35.959146111143959</c:v>
                </c:pt>
                <c:pt idx="1198">
                  <c:v>35.992451944483648</c:v>
                </c:pt>
                <c:pt idx="1199">
                  <c:v>36.025786388913794</c:v>
                </c:pt>
                <c:pt idx="1200">
                  <c:v>36.059120833343933</c:v>
                </c:pt>
                <c:pt idx="1201">
                  <c:v>36.092482500010064</c:v>
                </c:pt>
                <c:pt idx="1202">
                  <c:v>36.12581666668256</c:v>
                </c:pt>
                <c:pt idx="1203">
                  <c:v>36.159150833355056</c:v>
                </c:pt>
                <c:pt idx="1204">
                  <c:v>36.192485000027553</c:v>
                </c:pt>
                <c:pt idx="1205">
                  <c:v>36.225791944464049</c:v>
                </c:pt>
                <c:pt idx="1206">
                  <c:v>36.259125833378896</c:v>
                </c:pt>
                <c:pt idx="1207">
                  <c:v>36.292487777802677</c:v>
                </c:pt>
                <c:pt idx="1208">
                  <c:v>36.325822222232816</c:v>
                </c:pt>
                <c:pt idx="1209">
                  <c:v>36.359128611154027</c:v>
                </c:pt>
                <c:pt idx="1210">
                  <c:v>36.392490555644038</c:v>
                </c:pt>
                <c:pt idx="1211">
                  <c:v>36.425824722250304</c:v>
                </c:pt>
                <c:pt idx="1212">
                  <c:v>36.459131111105286</c:v>
                </c:pt>
                <c:pt idx="1213">
                  <c:v>36.49249305559529</c:v>
                </c:pt>
                <c:pt idx="1214">
                  <c:v>36.525799444516501</c:v>
                </c:pt>
                <c:pt idx="1215">
                  <c:v>36.559133611122768</c:v>
                </c:pt>
                <c:pt idx="1216">
                  <c:v>36.592467777795264</c:v>
                </c:pt>
                <c:pt idx="1217">
                  <c:v>36.625802222225403</c:v>
                </c:pt>
                <c:pt idx="1218">
                  <c:v>36.659164166715414</c:v>
                </c:pt>
                <c:pt idx="1219">
                  <c:v>36.692498888903195</c:v>
                </c:pt>
                <c:pt idx="1220">
                  <c:v>36.725805277824399</c:v>
                </c:pt>
                <c:pt idx="1221">
                  <c:v>36.759166944424308</c:v>
                </c:pt>
                <c:pt idx="1222">
                  <c:v>36.792473055587877</c:v>
                </c:pt>
                <c:pt idx="1223">
                  <c:v>36.825835555593173</c:v>
                </c:pt>
                <c:pt idx="1224">
                  <c:v>36.859169166684154</c:v>
                </c:pt>
                <c:pt idx="1225">
                  <c:v>36.892503888938165</c:v>
                </c:pt>
                <c:pt idx="1226">
                  <c:v>36.925837777786782</c:v>
                </c:pt>
                <c:pt idx="1227">
                  <c:v>36.959144166707993</c:v>
                </c:pt>
                <c:pt idx="1228">
                  <c:v>36.992506388955647</c:v>
                </c:pt>
                <c:pt idx="1229">
                  <c:v>37.025813055568271</c:v>
                </c:pt>
                <c:pt idx="1230">
                  <c:v>37.059146944416895</c:v>
                </c:pt>
                <c:pt idx="1231">
                  <c:v>37.092509166664549</c:v>
                </c:pt>
                <c:pt idx="1232">
                  <c:v>37.125843333337045</c:v>
                </c:pt>
                <c:pt idx="1233">
                  <c:v>37.159177500009534</c:v>
                </c:pt>
                <c:pt idx="1234">
                  <c:v>37.192483888930745</c:v>
                </c:pt>
                <c:pt idx="1235">
                  <c:v>37.225818055537012</c:v>
                </c:pt>
                <c:pt idx="1236">
                  <c:v>37.259180000027023</c:v>
                </c:pt>
                <c:pt idx="1237">
                  <c:v>37.292486666705877</c:v>
                </c:pt>
                <c:pt idx="1238">
                  <c:v>37.325848333372008</c:v>
                </c:pt>
                <c:pt idx="1239">
                  <c:v>37.359182777868376</c:v>
                </c:pt>
                <c:pt idx="1240">
                  <c:v>37.392516944540873</c:v>
                </c:pt>
                <c:pt idx="1241">
                  <c:v>37.425823333329625</c:v>
                </c:pt>
                <c:pt idx="1242">
                  <c:v>37.459185555577278</c:v>
                </c:pt>
                <c:pt idx="1243">
                  <c:v>37.492520000007417</c:v>
                </c:pt>
                <c:pt idx="1244">
                  <c:v>37.525854166679913</c:v>
                </c:pt>
                <c:pt idx="1245">
                  <c:v>37.559160000019602</c:v>
                </c:pt>
                <c:pt idx="1246">
                  <c:v>37.592494444449741</c:v>
                </c:pt>
                <c:pt idx="1247">
                  <c:v>37.625856666697395</c:v>
                </c:pt>
                <c:pt idx="1248">
                  <c:v>37.659190833369891</c:v>
                </c:pt>
                <c:pt idx="1249">
                  <c:v>37.692524722218515</c:v>
                </c:pt>
                <c:pt idx="1250">
                  <c:v>37.725858888891011</c:v>
                </c:pt>
                <c:pt idx="1251">
                  <c:v>37.759165555569858</c:v>
                </c:pt>
                <c:pt idx="1252">
                  <c:v>37.792499722242354</c:v>
                </c:pt>
                <c:pt idx="1253">
                  <c:v>37.825861666732365</c:v>
                </c:pt>
                <c:pt idx="1254">
                  <c:v>37.859195833338632</c:v>
                </c:pt>
                <c:pt idx="1255">
                  <c:v>37.892502500017486</c:v>
                </c:pt>
                <c:pt idx="1256">
                  <c:v>37.925864444441267</c:v>
                </c:pt>
                <c:pt idx="1257">
                  <c:v>37.959170833362471</c:v>
                </c:pt>
                <c:pt idx="1258">
                  <c:v>37.992532777852482</c:v>
                </c:pt>
                <c:pt idx="1259">
                  <c:v>38.025839166773693</c:v>
                </c:pt>
                <c:pt idx="1260">
                  <c:v>38.059201111131244</c:v>
                </c:pt>
                <c:pt idx="1261">
                  <c:v>38.092507500052449</c:v>
                </c:pt>
                <c:pt idx="1262">
                  <c:v>38.125842222240237</c:v>
                </c:pt>
                <c:pt idx="1263">
                  <c:v>38.159203888972598</c:v>
                </c:pt>
                <c:pt idx="1264">
                  <c:v>38.19251027782758</c:v>
                </c:pt>
                <c:pt idx="1265">
                  <c:v>38.225844444433847</c:v>
                </c:pt>
                <c:pt idx="1266">
                  <c:v>38.259178888930215</c:v>
                </c:pt>
                <c:pt idx="1267">
                  <c:v>38.292513055602711</c:v>
                </c:pt>
                <c:pt idx="1268">
                  <c:v>38.325847222275208</c:v>
                </c:pt>
                <c:pt idx="1269">
                  <c:v>38.359208888941339</c:v>
                </c:pt>
                <c:pt idx="1270">
                  <c:v>38.392515277796321</c:v>
                </c:pt>
                <c:pt idx="1271">
                  <c:v>38.425877777801617</c:v>
                </c:pt>
                <c:pt idx="1272">
                  <c:v>38.459211944474113</c:v>
                </c:pt>
                <c:pt idx="1273">
                  <c:v>38.492518055571452</c:v>
                </c:pt>
                <c:pt idx="1274">
                  <c:v>38.525880277752876</c:v>
                </c:pt>
                <c:pt idx="1275">
                  <c:v>38.575853611098395</c:v>
                </c:pt>
                <c:pt idx="1276">
                  <c:v>38.609187777770892</c:v>
                </c:pt>
                <c:pt idx="1277">
                  <c:v>38.642550000018545</c:v>
                </c:pt>
                <c:pt idx="1278">
                  <c:v>38.675884444448684</c:v>
                </c:pt>
                <c:pt idx="1279">
                  <c:v>38.70921833336353</c:v>
                </c:pt>
                <c:pt idx="1280">
                  <c:v>38.742552777859899</c:v>
                </c:pt>
                <c:pt idx="1281">
                  <c:v>38.775858888891008</c:v>
                </c:pt>
                <c:pt idx="1282">
                  <c:v>38.80919361114502</c:v>
                </c:pt>
                <c:pt idx="1283">
                  <c:v>38.842527500059873</c:v>
                </c:pt>
                <c:pt idx="1284">
                  <c:v>38.87586138897472</c:v>
                </c:pt>
                <c:pt idx="1285">
                  <c:v>38.909223888913793</c:v>
                </c:pt>
                <c:pt idx="1286">
                  <c:v>38.942530277834997</c:v>
                </c:pt>
                <c:pt idx="1287">
                  <c:v>38.975892222258778</c:v>
                </c:pt>
                <c:pt idx="1288">
                  <c:v>39.009226388931275</c:v>
                </c:pt>
                <c:pt idx="1289">
                  <c:v>39.042560555603771</c:v>
                </c:pt>
                <c:pt idx="1290">
                  <c:v>39.07589500003391</c:v>
                </c:pt>
                <c:pt idx="1291">
                  <c:v>39.109201111131242</c:v>
                </c:pt>
                <c:pt idx="1292">
                  <c:v>39.142563055621252</c:v>
                </c:pt>
                <c:pt idx="1293">
                  <c:v>39.175897500051391</c:v>
                </c:pt>
                <c:pt idx="1294">
                  <c:v>39.209203888972603</c:v>
                </c:pt>
                <c:pt idx="1295">
                  <c:v>39.242565555572511</c:v>
                </c:pt>
                <c:pt idx="1296">
                  <c:v>39.27590000000265</c:v>
                </c:pt>
                <c:pt idx="1297">
                  <c:v>39.309206111166212</c:v>
                </c:pt>
                <c:pt idx="1298">
                  <c:v>39.342568611171508</c:v>
                </c:pt>
                <c:pt idx="1299">
                  <c:v>39.375874722268847</c:v>
                </c:pt>
                <c:pt idx="1300">
                  <c:v>39.409236944516501</c:v>
                </c:pt>
                <c:pt idx="1301">
                  <c:v>39.442543333371482</c:v>
                </c:pt>
                <c:pt idx="1302">
                  <c:v>39.475877777801621</c:v>
                </c:pt>
                <c:pt idx="1303">
                  <c:v>39.509211666716467</c:v>
                </c:pt>
                <c:pt idx="1304">
                  <c:v>39.542573888964121</c:v>
                </c:pt>
                <c:pt idx="1305">
                  <c:v>39.575908055636617</c:v>
                </c:pt>
                <c:pt idx="1306">
                  <c:v>39.609215277830756</c:v>
                </c:pt>
                <c:pt idx="1307">
                  <c:v>39.642548333406445</c:v>
                </c:pt>
                <c:pt idx="1308">
                  <c:v>39.675883055594234</c:v>
                </c:pt>
                <c:pt idx="1309">
                  <c:v>39.709244722194143</c:v>
                </c:pt>
                <c:pt idx="1310">
                  <c:v>39.742551388872997</c:v>
                </c:pt>
                <c:pt idx="1311">
                  <c:v>39.775885277787843</c:v>
                </c:pt>
                <c:pt idx="1312">
                  <c:v>39.809247222277854</c:v>
                </c:pt>
                <c:pt idx="1313">
                  <c:v>39.84258138895035</c:v>
                </c:pt>
                <c:pt idx="1314">
                  <c:v>39.875888055629197</c:v>
                </c:pt>
                <c:pt idx="1315">
                  <c:v>39.909250000052985</c:v>
                </c:pt>
                <c:pt idx="1316">
                  <c:v>39.942584166725474</c:v>
                </c:pt>
                <c:pt idx="1317">
                  <c:v>39.975890277822813</c:v>
                </c:pt>
                <c:pt idx="1318">
                  <c:v>40.00925277782811</c:v>
                </c:pt>
                <c:pt idx="1319">
                  <c:v>40.042558888925448</c:v>
                </c:pt>
                <c:pt idx="1320">
                  <c:v>40.075893055597938</c:v>
                </c:pt>
                <c:pt idx="1321">
                  <c:v>40.109227500028084</c:v>
                </c:pt>
                <c:pt idx="1322">
                  <c:v>40.142589722275737</c:v>
                </c:pt>
                <c:pt idx="1323">
                  <c:v>40.175895833306839</c:v>
                </c:pt>
                <c:pt idx="1324">
                  <c:v>40.209230000045565</c:v>
                </c:pt>
                <c:pt idx="1325">
                  <c:v>40.242564444475704</c:v>
                </c:pt>
                <c:pt idx="1326">
                  <c:v>40.27589833339055</c:v>
                </c:pt>
                <c:pt idx="1327">
                  <c:v>40.309232777820696</c:v>
                </c:pt>
                <c:pt idx="1328">
                  <c:v>40.3425947223107</c:v>
                </c:pt>
                <c:pt idx="1329">
                  <c:v>40.375901111165682</c:v>
                </c:pt>
                <c:pt idx="1330">
                  <c:v>40.409235555595821</c:v>
                </c:pt>
                <c:pt idx="1331">
                  <c:v>40.442569444510674</c:v>
                </c:pt>
                <c:pt idx="1332">
                  <c:v>40.475903611183163</c:v>
                </c:pt>
                <c:pt idx="1333">
                  <c:v>40.509266111188467</c:v>
                </c:pt>
                <c:pt idx="1334">
                  <c:v>40.542572777867321</c:v>
                </c:pt>
                <c:pt idx="1335">
                  <c:v>40.575906666715937</c:v>
                </c:pt>
                <c:pt idx="1336">
                  <c:v>40.609240555630791</c:v>
                </c:pt>
                <c:pt idx="1337">
                  <c:v>40.64257500006093</c:v>
                </c:pt>
                <c:pt idx="1338">
                  <c:v>40.675908888909554</c:v>
                </c:pt>
                <c:pt idx="1339">
                  <c:v>40.709271111157207</c:v>
                </c:pt>
                <c:pt idx="1340">
                  <c:v>40.742577777769831</c:v>
                </c:pt>
                <c:pt idx="1341">
                  <c:v>40.775939444502193</c:v>
                </c:pt>
                <c:pt idx="1342">
                  <c:v>40.809245833423404</c:v>
                </c:pt>
                <c:pt idx="1343">
                  <c:v>40.84258000002967</c:v>
                </c:pt>
                <c:pt idx="1344">
                  <c:v>40.875914166702167</c:v>
                </c:pt>
                <c:pt idx="1345">
                  <c:v>40.909248611132305</c:v>
                </c:pt>
                <c:pt idx="1346">
                  <c:v>40.942583055562444</c:v>
                </c:pt>
                <c:pt idx="1347">
                  <c:v>40.975917222301163</c:v>
                </c:pt>
                <c:pt idx="1348">
                  <c:v>41.009251111149787</c:v>
                </c:pt>
                <c:pt idx="1349">
                  <c:v>41.042585833403798</c:v>
                </c:pt>
                <c:pt idx="1350">
                  <c:v>41.075947500069937</c:v>
                </c:pt>
                <c:pt idx="1351">
                  <c:v>41.109253888924918</c:v>
                </c:pt>
                <c:pt idx="1352">
                  <c:v>41.14258833342128</c:v>
                </c:pt>
                <c:pt idx="1353">
                  <c:v>41.175922222269904</c:v>
                </c:pt>
                <c:pt idx="1354">
                  <c:v>41.2092563889424</c:v>
                </c:pt>
                <c:pt idx="1355">
                  <c:v>41.242590555614896</c:v>
                </c:pt>
                <c:pt idx="1356">
                  <c:v>41.275924722221163</c:v>
                </c:pt>
                <c:pt idx="1357">
                  <c:v>41.309259444475174</c:v>
                </c:pt>
                <c:pt idx="1358">
                  <c:v>41.342593333323798</c:v>
                </c:pt>
                <c:pt idx="1359">
                  <c:v>41.375927777820166</c:v>
                </c:pt>
                <c:pt idx="1360">
                  <c:v>41.409261666735013</c:v>
                </c:pt>
                <c:pt idx="1361">
                  <c:v>41.442596388922794</c:v>
                </c:pt>
                <c:pt idx="1362">
                  <c:v>41.475930277837648</c:v>
                </c:pt>
                <c:pt idx="1363">
                  <c:v>41.509264166686272</c:v>
                </c:pt>
                <c:pt idx="1364">
                  <c:v>41.542598611182633</c:v>
                </c:pt>
                <c:pt idx="1365">
                  <c:v>41.57593277785513</c:v>
                </c:pt>
                <c:pt idx="1366">
                  <c:v>41.609266944461396</c:v>
                </c:pt>
                <c:pt idx="1367">
                  <c:v>41.642601111133892</c:v>
                </c:pt>
                <c:pt idx="1368">
                  <c:v>41.675935555564031</c:v>
                </c:pt>
                <c:pt idx="1369">
                  <c:v>41.709269444478885</c:v>
                </c:pt>
                <c:pt idx="1370">
                  <c:v>41.742603611217604</c:v>
                </c:pt>
                <c:pt idx="1371">
                  <c:v>41.775938611163035</c:v>
                </c:pt>
                <c:pt idx="1372">
                  <c:v>41.809272777835531</c:v>
                </c:pt>
                <c:pt idx="1373">
                  <c:v>41.842606666684148</c:v>
                </c:pt>
                <c:pt idx="1374">
                  <c:v>41.875940555599001</c:v>
                </c:pt>
                <c:pt idx="1375">
                  <c:v>41.90927500002914</c:v>
                </c:pt>
                <c:pt idx="1376">
                  <c:v>41.942609166701637</c:v>
                </c:pt>
                <c:pt idx="1377">
                  <c:v>41.97597138888306</c:v>
                </c:pt>
                <c:pt idx="1378">
                  <c:v>42.009277777804272</c:v>
                </c:pt>
                <c:pt idx="1379">
                  <c:v>42.042611944476761</c:v>
                </c:pt>
                <c:pt idx="1380">
                  <c:v>42.075946111149257</c:v>
                </c:pt>
                <c:pt idx="1381">
                  <c:v>42.109308055639268</c:v>
                </c:pt>
                <c:pt idx="1382">
                  <c:v>42.142614444494249</c:v>
                </c:pt>
                <c:pt idx="1383">
                  <c:v>42.175948888924388</c:v>
                </c:pt>
                <c:pt idx="1384">
                  <c:v>42.209311388863455</c:v>
                </c:pt>
                <c:pt idx="1385">
                  <c:v>42.242645000086888</c:v>
                </c:pt>
                <c:pt idx="1386">
                  <c:v>42.275978888935512</c:v>
                </c:pt>
                <c:pt idx="1387">
                  <c:v>42.309285277790494</c:v>
                </c:pt>
                <c:pt idx="1388">
                  <c:v>42.342619722286862</c:v>
                </c:pt>
                <c:pt idx="1389">
                  <c:v>42.375953888959351</c:v>
                </c:pt>
                <c:pt idx="1390">
                  <c:v>42.409288055631848</c:v>
                </c:pt>
                <c:pt idx="1391">
                  <c:v>42.442650555637151</c:v>
                </c:pt>
                <c:pt idx="1392">
                  <c:v>42.475956666668253</c:v>
                </c:pt>
                <c:pt idx="1393">
                  <c:v>42.509318611158264</c:v>
                </c:pt>
                <c:pt idx="1394">
                  <c:v>42.542625000079475</c:v>
                </c:pt>
                <c:pt idx="1395">
                  <c:v>42.575987222260899</c:v>
                </c:pt>
                <c:pt idx="1396">
                  <c:v>42.609293333358238</c:v>
                </c:pt>
                <c:pt idx="1397">
                  <c:v>42.642655555605891</c:v>
                </c:pt>
                <c:pt idx="1398">
                  <c:v>42.675962222218516</c:v>
                </c:pt>
                <c:pt idx="1399">
                  <c:v>42.70929583330949</c:v>
                </c:pt>
                <c:pt idx="1400">
                  <c:v>42.742658333381016</c:v>
                </c:pt>
                <c:pt idx="1401">
                  <c:v>42.77599222222964</c:v>
                </c:pt>
                <c:pt idx="1402">
                  <c:v>42.809298611150851</c:v>
                </c:pt>
                <c:pt idx="1403">
                  <c:v>42.842910833358765</c:v>
                </c:pt>
                <c:pt idx="1404">
                  <c:v>42.876245277788904</c:v>
                </c:pt>
                <c:pt idx="1405">
                  <c:v>42.909579444527623</c:v>
                </c:pt>
                <c:pt idx="1406">
                  <c:v>42.942941388951411</c:v>
                </c:pt>
                <c:pt idx="1407">
                  <c:v>42.976247500048743</c:v>
                </c:pt>
                <c:pt idx="1408">
                  <c:v>43.009609722230167</c:v>
                </c:pt>
                <c:pt idx="1409">
                  <c:v>43.04294361121125</c:v>
                </c:pt>
                <c:pt idx="1410">
                  <c:v>43.076278055575159</c:v>
                </c:pt>
                <c:pt idx="1411">
                  <c:v>43.109612222247655</c:v>
                </c:pt>
                <c:pt idx="1412">
                  <c:v>43.142946666677794</c:v>
                </c:pt>
                <c:pt idx="1413">
                  <c:v>43.176280555592641</c:v>
                </c:pt>
                <c:pt idx="1414">
                  <c:v>43.209587222271495</c:v>
                </c:pt>
                <c:pt idx="1415">
                  <c:v>43.242921666701633</c:v>
                </c:pt>
                <c:pt idx="1416">
                  <c:v>43.2762558333079</c:v>
                </c:pt>
                <c:pt idx="1417">
                  <c:v>43.309617500040268</c:v>
                </c:pt>
                <c:pt idx="1418">
                  <c:v>43.342924166719122</c:v>
                </c:pt>
                <c:pt idx="1419">
                  <c:v>43.376258333391611</c:v>
                </c:pt>
                <c:pt idx="1420">
                  <c:v>43.409592222240235</c:v>
                </c:pt>
                <c:pt idx="1421">
                  <c:v>43.442954166730246</c:v>
                </c:pt>
                <c:pt idx="1422">
                  <c:v>43.47626083334287</c:v>
                </c:pt>
                <c:pt idx="1423">
                  <c:v>43.509622777832881</c:v>
                </c:pt>
                <c:pt idx="1424">
                  <c:v>43.542929444511735</c:v>
                </c:pt>
                <c:pt idx="1425">
                  <c:v>43.576291111111644</c:v>
                </c:pt>
                <c:pt idx="1426">
                  <c:v>43.609625277850363</c:v>
                </c:pt>
                <c:pt idx="1427">
                  <c:v>43.642959722280501</c:v>
                </c:pt>
                <c:pt idx="1428">
                  <c:v>43.676293888952998</c:v>
                </c:pt>
                <c:pt idx="1429">
                  <c:v>43.709600555631852</c:v>
                </c:pt>
                <c:pt idx="1430">
                  <c:v>43.742934444480476</c:v>
                </c:pt>
                <c:pt idx="1431">
                  <c:v>43.776296388904257</c:v>
                </c:pt>
                <c:pt idx="1432">
                  <c:v>43.809630555642975</c:v>
                </c:pt>
                <c:pt idx="1433">
                  <c:v>43.8429372222556</c:v>
                </c:pt>
                <c:pt idx="1434">
                  <c:v>43.876271388861866</c:v>
                </c:pt>
                <c:pt idx="1435">
                  <c:v>43.909605833424465</c:v>
                </c:pt>
                <c:pt idx="1436">
                  <c:v>43.942940000030731</c:v>
                </c:pt>
                <c:pt idx="1437">
                  <c:v>43.976275277800028</c:v>
                </c:pt>
                <c:pt idx="1438">
                  <c:v>44.009636388950881</c:v>
                </c:pt>
                <c:pt idx="1439">
                  <c:v>44.042942499981983</c:v>
                </c:pt>
                <c:pt idx="1440">
                  <c:v>44.076276666720709</c:v>
                </c:pt>
                <c:pt idx="1441">
                  <c:v>44.109611111150848</c:v>
                </c:pt>
                <c:pt idx="1442">
                  <c:v>44.142945833404859</c:v>
                </c:pt>
                <c:pt idx="1443">
                  <c:v>44.17627944449584</c:v>
                </c:pt>
                <c:pt idx="1444">
                  <c:v>44.209613611102107</c:v>
                </c:pt>
                <c:pt idx="1445">
                  <c:v>44.242947777774596</c:v>
                </c:pt>
                <c:pt idx="1446">
                  <c:v>44.276281666755679</c:v>
                </c:pt>
                <c:pt idx="1447">
                  <c:v>44.309616111185818</c:v>
                </c:pt>
                <c:pt idx="1448">
                  <c:v>44.342978055543369</c:v>
                </c:pt>
                <c:pt idx="1449">
                  <c:v>44.376284444464581</c:v>
                </c:pt>
                <c:pt idx="1450">
                  <c:v>44.40961861113707</c:v>
                </c:pt>
                <c:pt idx="1451">
                  <c:v>44.442953055567209</c:v>
                </c:pt>
                <c:pt idx="1452">
                  <c:v>44.476286944415833</c:v>
                </c:pt>
                <c:pt idx="1453">
                  <c:v>44.509649444487358</c:v>
                </c:pt>
                <c:pt idx="1454">
                  <c:v>44.542955277827048</c:v>
                </c:pt>
                <c:pt idx="1455">
                  <c:v>44.576290000014836</c:v>
                </c:pt>
                <c:pt idx="1456">
                  <c:v>44.609623888929683</c:v>
                </c:pt>
                <c:pt idx="1457">
                  <c:v>44.642958055535949</c:v>
                </c:pt>
                <c:pt idx="1458">
                  <c:v>44.676292222274675</c:v>
                </c:pt>
                <c:pt idx="1459">
                  <c:v>44.709626944462457</c:v>
                </c:pt>
                <c:pt idx="1460">
                  <c:v>44.742988333370953</c:v>
                </c:pt>
                <c:pt idx="1461">
                  <c:v>44.776322777867314</c:v>
                </c:pt>
                <c:pt idx="1462">
                  <c:v>44.809629166656073</c:v>
                </c:pt>
                <c:pt idx="1463">
                  <c:v>44.842991111146077</c:v>
                </c:pt>
                <c:pt idx="1464">
                  <c:v>44.876325555576216</c:v>
                </c:pt>
                <c:pt idx="1465">
                  <c:v>44.909659444491069</c:v>
                </c:pt>
                <c:pt idx="1466">
                  <c:v>44.942994166678851</c:v>
                </c:pt>
                <c:pt idx="1467">
                  <c:v>44.97630027777619</c:v>
                </c:pt>
                <c:pt idx="1468">
                  <c:v>45.009634444448686</c:v>
                </c:pt>
                <c:pt idx="1469">
                  <c:v>45.042968333363532</c:v>
                </c:pt>
                <c:pt idx="1470">
                  <c:v>45.076330833368829</c:v>
                </c:pt>
                <c:pt idx="1471">
                  <c:v>45.109664722217452</c:v>
                </c:pt>
                <c:pt idx="1472">
                  <c:v>45.142971388896306</c:v>
                </c:pt>
                <c:pt idx="1473">
                  <c:v>45.176305277811153</c:v>
                </c:pt>
                <c:pt idx="1474">
                  <c:v>45.209639722241299</c:v>
                </c:pt>
                <c:pt idx="1475">
                  <c:v>45.243001944488952</c:v>
                </c:pt>
                <c:pt idx="1476">
                  <c:v>45.276335833337569</c:v>
                </c:pt>
                <c:pt idx="1477">
                  <c:v>45.30967055559158</c:v>
                </c:pt>
                <c:pt idx="1478">
                  <c:v>45.343004166682562</c:v>
                </c:pt>
                <c:pt idx="1479">
                  <c:v>45.376310277846123</c:v>
                </c:pt>
                <c:pt idx="1480">
                  <c:v>45.409644722210039</c:v>
                </c:pt>
                <c:pt idx="1481">
                  <c:v>45.442979166772631</c:v>
                </c:pt>
                <c:pt idx="1482">
                  <c:v>45.47631361113654</c:v>
                </c:pt>
                <c:pt idx="1483">
                  <c:v>45.509647777809036</c:v>
                </c:pt>
                <c:pt idx="1484">
                  <c:v>45.54300999999046</c:v>
                </c:pt>
                <c:pt idx="1485">
                  <c:v>45.576343888971543</c:v>
                </c:pt>
                <c:pt idx="1486">
                  <c:v>45.60967805557781</c:v>
                </c:pt>
                <c:pt idx="1487">
                  <c:v>45.643012777831821</c:v>
                </c:pt>
                <c:pt idx="1488">
                  <c:v>45.676346944438087</c:v>
                </c:pt>
                <c:pt idx="1489">
                  <c:v>45.709652500086364</c:v>
                </c:pt>
                <c:pt idx="1490">
                  <c:v>45.743014722267787</c:v>
                </c:pt>
                <c:pt idx="1491">
                  <c:v>45.776349166697926</c:v>
                </c:pt>
                <c:pt idx="1492">
                  <c:v>45.809683333370423</c:v>
                </c:pt>
                <c:pt idx="1493">
                  <c:v>45.842989722291627</c:v>
                </c:pt>
                <c:pt idx="1494">
                  <c:v>45.876323888964123</c:v>
                </c:pt>
                <c:pt idx="1495">
                  <c:v>45.909685833387904</c:v>
                </c:pt>
                <c:pt idx="1496">
                  <c:v>45.943020277751813</c:v>
                </c:pt>
                <c:pt idx="1497">
                  <c:v>45.976326666673025</c:v>
                </c:pt>
                <c:pt idx="1498">
                  <c:v>46.009660833345521</c:v>
                </c:pt>
                <c:pt idx="1499">
                  <c:v>46.04299500008424</c:v>
                </c:pt>
                <c:pt idx="1500">
                  <c:v>46.076356666684148</c:v>
                </c:pt>
                <c:pt idx="1501">
                  <c:v>46.10966305560536</c:v>
                </c:pt>
                <c:pt idx="1502">
                  <c:v>46.142997222277856</c:v>
                </c:pt>
                <c:pt idx="1503">
                  <c:v>46.176359722283152</c:v>
                </c:pt>
                <c:pt idx="1504">
                  <c:v>46.209666388895776</c:v>
                </c:pt>
                <c:pt idx="1505">
                  <c:v>46.243000555634495</c:v>
                </c:pt>
                <c:pt idx="1506">
                  <c:v>46.276334444483119</c:v>
                </c:pt>
                <c:pt idx="1507">
                  <c:v>46.3096963889069</c:v>
                </c:pt>
                <c:pt idx="1508">
                  <c:v>46.343002777828112</c:v>
                </c:pt>
                <c:pt idx="1509">
                  <c:v>46.376336944500608</c:v>
                </c:pt>
                <c:pt idx="1510">
                  <c:v>46.409699166748261</c:v>
                </c:pt>
                <c:pt idx="1511">
                  <c:v>46.443005555603236</c:v>
                </c:pt>
                <c:pt idx="1512">
                  <c:v>46.476339444518089</c:v>
                </c:pt>
                <c:pt idx="1513">
                  <c:v>46.509673888948228</c:v>
                </c:pt>
                <c:pt idx="1514">
                  <c:v>46.54303583330578</c:v>
                </c:pt>
                <c:pt idx="1515">
                  <c:v>46.576342222226991</c:v>
                </c:pt>
                <c:pt idx="1516">
                  <c:v>46.60967666665713</c:v>
                </c:pt>
                <c:pt idx="1517">
                  <c:v>46.643038888904783</c:v>
                </c:pt>
                <c:pt idx="1518">
                  <c:v>46.676345000068345</c:v>
                </c:pt>
                <c:pt idx="1519">
                  <c:v>46.709678888916969</c:v>
                </c:pt>
                <c:pt idx="1520">
                  <c:v>46.743040555583107</c:v>
                </c:pt>
                <c:pt idx="1521">
                  <c:v>46.776375555594761</c:v>
                </c:pt>
                <c:pt idx="1522">
                  <c:v>46.809681944515972</c:v>
                </c:pt>
                <c:pt idx="1523">
                  <c:v>46.843016111188462</c:v>
                </c:pt>
                <c:pt idx="1524">
                  <c:v>46.876378333369892</c:v>
                </c:pt>
                <c:pt idx="1525">
                  <c:v>46.909684722224874</c:v>
                </c:pt>
                <c:pt idx="1526">
                  <c:v>46.943046388957235</c:v>
                </c:pt>
                <c:pt idx="1527">
                  <c:v>46.976380833387374</c:v>
                </c:pt>
                <c:pt idx="1528">
                  <c:v>47.009687500066228</c:v>
                </c:pt>
                <c:pt idx="1529">
                  <c:v>47.043021388981074</c:v>
                </c:pt>
                <c:pt idx="1530">
                  <c:v>47.093022500011656</c:v>
                </c:pt>
                <c:pt idx="1531">
                  <c:v>47.126356944508025</c:v>
                </c:pt>
                <c:pt idx="1532">
                  <c:v>47.159719166755679</c:v>
                </c:pt>
                <c:pt idx="1533">
                  <c:v>47.193025277786788</c:v>
                </c:pt>
                <c:pt idx="1534">
                  <c:v>47.226387500034441</c:v>
                </c:pt>
                <c:pt idx="1535">
                  <c:v>47.259721388949288</c:v>
                </c:pt>
                <c:pt idx="1536">
                  <c:v>47.293027777804269</c:v>
                </c:pt>
                <c:pt idx="1537">
                  <c:v>47.326361944476766</c:v>
                </c:pt>
                <c:pt idx="1538">
                  <c:v>47.359696111149255</c:v>
                </c:pt>
                <c:pt idx="1539">
                  <c:v>47.393030555645623</c:v>
                </c:pt>
                <c:pt idx="1540">
                  <c:v>47.426364444494247</c:v>
                </c:pt>
                <c:pt idx="1541">
                  <c:v>47.459699166748258</c:v>
                </c:pt>
                <c:pt idx="1542">
                  <c:v>47.493033055596882</c:v>
                </c:pt>
                <c:pt idx="1543">
                  <c:v>47.526367500027021</c:v>
                </c:pt>
                <c:pt idx="1544">
                  <c:v>47.559701666699517</c:v>
                </c:pt>
                <c:pt idx="1545">
                  <c:v>47.593035555548141</c:v>
                </c:pt>
                <c:pt idx="1546">
                  <c:v>47.626398055553437</c:v>
                </c:pt>
                <c:pt idx="1547">
                  <c:v>47.659704444474642</c:v>
                </c:pt>
                <c:pt idx="1548">
                  <c:v>47.69306611114078</c:v>
                </c:pt>
                <c:pt idx="1549">
                  <c:v>47.726400277813276</c:v>
                </c:pt>
                <c:pt idx="1550">
                  <c:v>47.759706944425901</c:v>
                </c:pt>
                <c:pt idx="1551">
                  <c:v>47.793040833340754</c:v>
                </c:pt>
                <c:pt idx="1552">
                  <c:v>47.826375555594765</c:v>
                </c:pt>
                <c:pt idx="1553">
                  <c:v>47.859709722267255</c:v>
                </c:pt>
                <c:pt idx="1554">
                  <c:v>47.893043888939751</c:v>
                </c:pt>
                <c:pt idx="1555">
                  <c:v>47.92637833336989</c:v>
                </c:pt>
                <c:pt idx="1556">
                  <c:v>47.959740277793671</c:v>
                </c:pt>
                <c:pt idx="1557">
                  <c:v>47.993074166708524</c:v>
                </c:pt>
                <c:pt idx="1558">
                  <c:v>48.026408055623371</c:v>
                </c:pt>
                <c:pt idx="1559">
                  <c:v>48.059714444478352</c:v>
                </c:pt>
                <c:pt idx="1560">
                  <c:v>48.093076944549878</c:v>
                </c:pt>
                <c:pt idx="1561">
                  <c:v>48.126411111156145</c:v>
                </c:pt>
                <c:pt idx="1562">
                  <c:v>48.159717500011126</c:v>
                </c:pt>
                <c:pt idx="1563">
                  <c:v>48.193079166743487</c:v>
                </c:pt>
                <c:pt idx="1564">
                  <c:v>48.226413888931276</c:v>
                </c:pt>
                <c:pt idx="1565">
                  <c:v>48.259720000028608</c:v>
                </c:pt>
                <c:pt idx="1566">
                  <c:v>48.293082222276261</c:v>
                </c:pt>
                <c:pt idx="1567">
                  <c:v>48.326416388948758</c:v>
                </c:pt>
                <c:pt idx="1568">
                  <c:v>48.359723333385254</c:v>
                </c:pt>
                <c:pt idx="1569">
                  <c:v>48.393057222300108</c:v>
                </c:pt>
                <c:pt idx="1570">
                  <c:v>48.426418888900017</c:v>
                </c:pt>
                <c:pt idx="1571">
                  <c:v>48.459725277821221</c:v>
                </c:pt>
                <c:pt idx="1572">
                  <c:v>48.49305972225136</c:v>
                </c:pt>
                <c:pt idx="1573">
                  <c:v>48.526394166681499</c:v>
                </c:pt>
                <c:pt idx="1574">
                  <c:v>48.559755833347637</c:v>
                </c:pt>
                <c:pt idx="1575">
                  <c:v>48.593090000020133</c:v>
                </c:pt>
                <c:pt idx="1576">
                  <c:v>48.626396666698987</c:v>
                </c:pt>
                <c:pt idx="1577">
                  <c:v>48.659758333365126</c:v>
                </c:pt>
                <c:pt idx="1578">
                  <c:v>48.693092777861487</c:v>
                </c:pt>
                <c:pt idx="1579">
                  <c:v>48.726426944467754</c:v>
                </c:pt>
                <c:pt idx="1580">
                  <c:v>48.759761666721765</c:v>
                </c:pt>
                <c:pt idx="1581">
                  <c:v>48.793095000055104</c:v>
                </c:pt>
                <c:pt idx="1582">
                  <c:v>48.82642916666137</c:v>
                </c:pt>
                <c:pt idx="1583">
                  <c:v>48.859763888915381</c:v>
                </c:pt>
                <c:pt idx="1584">
                  <c:v>48.893070000012713</c:v>
                </c:pt>
                <c:pt idx="1585">
                  <c:v>48.926432500084239</c:v>
                </c:pt>
                <c:pt idx="1586">
                  <c:v>48.959766388932863</c:v>
                </c:pt>
                <c:pt idx="1587">
                  <c:v>48.993100555605359</c:v>
                </c:pt>
                <c:pt idx="1588">
                  <c:v>49.026434722277855</c:v>
                </c:pt>
                <c:pt idx="1589">
                  <c:v>49.059768888884122</c:v>
                </c:pt>
                <c:pt idx="1590">
                  <c:v>49.093103611204356</c:v>
                </c:pt>
                <c:pt idx="1591">
                  <c:v>49.126437777810629</c:v>
                </c:pt>
                <c:pt idx="1592">
                  <c:v>49.159771944483118</c:v>
                </c:pt>
                <c:pt idx="1593">
                  <c:v>49.193105833397972</c:v>
                </c:pt>
                <c:pt idx="1594">
                  <c:v>49.226440277761881</c:v>
                </c:pt>
                <c:pt idx="1595">
                  <c:v>49.259774444434377</c:v>
                </c:pt>
                <c:pt idx="1596">
                  <c:v>49.293108611173103</c:v>
                </c:pt>
                <c:pt idx="1597">
                  <c:v>49.326442777845593</c:v>
                </c:pt>
                <c:pt idx="1598">
                  <c:v>49.359776944518089</c:v>
                </c:pt>
                <c:pt idx="1599">
                  <c:v>49.393111388881998</c:v>
                </c:pt>
                <c:pt idx="1600">
                  <c:v>49.426445555554494</c:v>
                </c:pt>
                <c:pt idx="1601">
                  <c:v>49.45977972229322</c:v>
                </c:pt>
                <c:pt idx="1602">
                  <c:v>49.493113888965709</c:v>
                </c:pt>
                <c:pt idx="1603">
                  <c:v>49.526448611153498</c:v>
                </c:pt>
                <c:pt idx="1604">
                  <c:v>49.559782500002122</c:v>
                </c:pt>
                <c:pt idx="1605">
                  <c:v>49.593116388916968</c:v>
                </c:pt>
                <c:pt idx="1606">
                  <c:v>49.626450555589464</c:v>
                </c:pt>
                <c:pt idx="1607">
                  <c:v>49.659784722195731</c:v>
                </c:pt>
                <c:pt idx="1608">
                  <c:v>49.693119166758322</c:v>
                </c:pt>
                <c:pt idx="1609">
                  <c:v>49.726453055606946</c:v>
                </c:pt>
                <c:pt idx="1610">
                  <c:v>49.759787500037085</c:v>
                </c:pt>
                <c:pt idx="1611">
                  <c:v>49.793121388951938</c:v>
                </c:pt>
                <c:pt idx="1612">
                  <c:v>49.82645611113972</c:v>
                </c:pt>
                <c:pt idx="1613">
                  <c:v>49.859790277878446</c:v>
                </c:pt>
                <c:pt idx="1614">
                  <c:v>49.893124444484712</c:v>
                </c:pt>
                <c:pt idx="1615">
                  <c:v>49.926431111163566</c:v>
                </c:pt>
                <c:pt idx="1616">
                  <c:v>49.959793055587348</c:v>
                </c:pt>
                <c:pt idx="1617">
                  <c:v>49.993126944435964</c:v>
                </c:pt>
                <c:pt idx="1618">
                  <c:v>50.026461388932333</c:v>
                </c:pt>
                <c:pt idx="1619">
                  <c:v>50.059795555604829</c:v>
                </c:pt>
                <c:pt idx="1620">
                  <c:v>50.093129444519676</c:v>
                </c:pt>
                <c:pt idx="1621">
                  <c:v>50.126463611192172</c:v>
                </c:pt>
                <c:pt idx="1622">
                  <c:v>50.15979833337996</c:v>
                </c:pt>
                <c:pt idx="1623">
                  <c:v>50.19313250005245</c:v>
                </c:pt>
                <c:pt idx="1624">
                  <c:v>50.226466388901073</c:v>
                </c:pt>
                <c:pt idx="1625">
                  <c:v>50.259800833397442</c:v>
                </c:pt>
                <c:pt idx="1626">
                  <c:v>50.293135277827581</c:v>
                </c:pt>
                <c:pt idx="1627">
                  <c:v>50.326469444500077</c:v>
                </c:pt>
                <c:pt idx="1628">
                  <c:v>50.359803055591051</c:v>
                </c:pt>
                <c:pt idx="1629">
                  <c:v>50.39313750002119</c:v>
                </c:pt>
                <c:pt idx="1630">
                  <c:v>50.426471666693686</c:v>
                </c:pt>
                <c:pt idx="1631">
                  <c:v>50.45980666670534</c:v>
                </c:pt>
                <c:pt idx="1632">
                  <c:v>50.493140000038679</c:v>
                </c:pt>
                <c:pt idx="1633">
                  <c:v>50.526474166711175</c:v>
                </c:pt>
                <c:pt idx="1634">
                  <c:v>50.559808888898957</c:v>
                </c:pt>
                <c:pt idx="1635">
                  <c:v>50.593142777813803</c:v>
                </c:pt>
                <c:pt idx="1636">
                  <c:v>50.626477222310172</c:v>
                </c:pt>
                <c:pt idx="1637">
                  <c:v>50.65981166674031</c:v>
                </c:pt>
                <c:pt idx="1638">
                  <c:v>50.693145555588934</c:v>
                </c:pt>
                <c:pt idx="1639">
                  <c:v>50.726480000019073</c:v>
                </c:pt>
                <c:pt idx="1640">
                  <c:v>50.759813611110054</c:v>
                </c:pt>
                <c:pt idx="1641">
                  <c:v>50.793148055606416</c:v>
                </c:pt>
                <c:pt idx="1642">
                  <c:v>50.826482500036555</c:v>
                </c:pt>
                <c:pt idx="1643">
                  <c:v>50.859816666709051</c:v>
                </c:pt>
                <c:pt idx="1644">
                  <c:v>50.893150555623905</c:v>
                </c:pt>
                <c:pt idx="1645">
                  <c:v>50.926485000054043</c:v>
                </c:pt>
                <c:pt idx="1646">
                  <c:v>50.959819999999468</c:v>
                </c:pt>
                <c:pt idx="1647">
                  <c:v>50.993153333332806</c:v>
                </c:pt>
                <c:pt idx="1648">
                  <c:v>51.02648805565304</c:v>
                </c:pt>
                <c:pt idx="1649">
                  <c:v>51.059821944501664</c:v>
                </c:pt>
                <c:pt idx="1650">
                  <c:v>51.093156388931803</c:v>
                </c:pt>
                <c:pt idx="1651">
                  <c:v>51.126490555604299</c:v>
                </c:pt>
                <c:pt idx="1652">
                  <c:v>51.159824444452923</c:v>
                </c:pt>
                <c:pt idx="1653">
                  <c:v>51.193158611125419</c:v>
                </c:pt>
                <c:pt idx="1654">
                  <c:v>51.226493055621781</c:v>
                </c:pt>
                <c:pt idx="1655">
                  <c:v>51.259826666712762</c:v>
                </c:pt>
                <c:pt idx="1656">
                  <c:v>51.293161388966773</c:v>
                </c:pt>
                <c:pt idx="1657">
                  <c:v>51.326468055645627</c:v>
                </c:pt>
                <c:pt idx="1658">
                  <c:v>51.359830000003178</c:v>
                </c:pt>
                <c:pt idx="1659">
                  <c:v>51.393164444433317</c:v>
                </c:pt>
                <c:pt idx="1660">
                  <c:v>51.426470555596879</c:v>
                </c:pt>
                <c:pt idx="1661">
                  <c:v>51.45983250008689</c:v>
                </c:pt>
                <c:pt idx="1662">
                  <c:v>51.493166944450799</c:v>
                </c:pt>
                <c:pt idx="1663">
                  <c:v>51.526501111123295</c:v>
                </c:pt>
                <c:pt idx="1664">
                  <c:v>51.559834722280499</c:v>
                </c:pt>
                <c:pt idx="1665">
                  <c:v>51.59316972229216</c:v>
                </c:pt>
                <c:pt idx="1666">
                  <c:v>51.626503333383134</c:v>
                </c:pt>
                <c:pt idx="1667">
                  <c:v>51.65983750005563</c:v>
                </c:pt>
                <c:pt idx="1668">
                  <c:v>51.693171666728126</c:v>
                </c:pt>
                <c:pt idx="1669">
                  <c:v>51.726506111158265</c:v>
                </c:pt>
                <c:pt idx="1670">
                  <c:v>51.759840555588404</c:v>
                </c:pt>
                <c:pt idx="1671">
                  <c:v>51.793174722327123</c:v>
                </c:pt>
                <c:pt idx="1672">
                  <c:v>51.826508611175747</c:v>
                </c:pt>
                <c:pt idx="1673">
                  <c:v>51.859843333363536</c:v>
                </c:pt>
                <c:pt idx="1674">
                  <c:v>51.893150277866255</c:v>
                </c:pt>
                <c:pt idx="1675">
                  <c:v>51.926511944466164</c:v>
                </c:pt>
                <c:pt idx="1676">
                  <c:v>51.959845833381017</c:v>
                </c:pt>
                <c:pt idx="1677">
                  <c:v>51.993179722229641</c:v>
                </c:pt>
                <c:pt idx="1678">
                  <c:v>52.02651416672601</c:v>
                </c:pt>
                <c:pt idx="1679">
                  <c:v>52.059848611156148</c:v>
                </c:pt>
                <c:pt idx="1680">
                  <c:v>52.093183611167802</c:v>
                </c:pt>
                <c:pt idx="1681">
                  <c:v>52.126516666677261</c:v>
                </c:pt>
                <c:pt idx="1682">
                  <c:v>52.159850833349758</c:v>
                </c:pt>
                <c:pt idx="1683">
                  <c:v>52.193185555603769</c:v>
                </c:pt>
                <c:pt idx="1684">
                  <c:v>52.226519722276265</c:v>
                </c:pt>
                <c:pt idx="1685">
                  <c:v>52.259854444464047</c:v>
                </c:pt>
                <c:pt idx="1686">
                  <c:v>52.293187777797378</c:v>
                </c:pt>
                <c:pt idx="1687">
                  <c:v>52.326522222227517</c:v>
                </c:pt>
                <c:pt idx="1688">
                  <c:v>52.359856666657663</c:v>
                </c:pt>
                <c:pt idx="1689">
                  <c:v>52.393163055578867</c:v>
                </c:pt>
                <c:pt idx="1690">
                  <c:v>52.426525000068878</c:v>
                </c:pt>
                <c:pt idx="1691">
                  <c:v>52.459858888917502</c:v>
                </c:pt>
                <c:pt idx="1692">
                  <c:v>52.493193055589991</c:v>
                </c:pt>
                <c:pt idx="1693">
                  <c:v>52.526499444511202</c:v>
                </c:pt>
                <c:pt idx="1694">
                  <c:v>52.559833611117469</c:v>
                </c:pt>
                <c:pt idx="1695">
                  <c:v>52.593167777789965</c:v>
                </c:pt>
                <c:pt idx="1696">
                  <c:v>52.626530555619134</c:v>
                </c:pt>
                <c:pt idx="1697">
                  <c:v>52.659864444467757</c:v>
                </c:pt>
                <c:pt idx="1698">
                  <c:v>52.693198333382604</c:v>
                </c:pt>
                <c:pt idx="1699">
                  <c:v>52.726533055570393</c:v>
                </c:pt>
                <c:pt idx="1700">
                  <c:v>52.759839166733954</c:v>
                </c:pt>
                <c:pt idx="1701">
                  <c:v>52.793201111157735</c:v>
                </c:pt>
                <c:pt idx="1702">
                  <c:v>52.826535277830232</c:v>
                </c:pt>
                <c:pt idx="1703">
                  <c:v>52.859869444502728</c:v>
                </c:pt>
                <c:pt idx="1704">
                  <c:v>52.893175833357702</c:v>
                </c:pt>
                <c:pt idx="1705">
                  <c:v>52.926510277854071</c:v>
                </c:pt>
                <c:pt idx="1706">
                  <c:v>52.959872500101724</c:v>
                </c:pt>
                <c:pt idx="1707">
                  <c:v>52.993206666707991</c:v>
                </c:pt>
                <c:pt idx="1708">
                  <c:v>53.026540555622844</c:v>
                </c:pt>
                <c:pt idx="1709">
                  <c:v>53.059875000052983</c:v>
                </c:pt>
                <c:pt idx="1710">
                  <c:v>53.09320916665925</c:v>
                </c:pt>
                <c:pt idx="1711">
                  <c:v>53.126515000065169</c:v>
                </c:pt>
                <c:pt idx="1712">
                  <c:v>53.15984972225295</c:v>
                </c:pt>
                <c:pt idx="1713">
                  <c:v>53.193211388919089</c:v>
                </c:pt>
                <c:pt idx="1714">
                  <c:v>53.226545833415457</c:v>
                </c:pt>
                <c:pt idx="1715">
                  <c:v>53.259852500094311</c:v>
                </c:pt>
                <c:pt idx="1716">
                  <c:v>53.293186666700578</c:v>
                </c:pt>
                <c:pt idx="1717">
                  <c:v>53.326520833373067</c:v>
                </c:pt>
                <c:pt idx="1718">
                  <c:v>53.35985472228792</c:v>
                </c:pt>
                <c:pt idx="1719">
                  <c:v>53.393188888894187</c:v>
                </c:pt>
                <c:pt idx="1720">
                  <c:v>53.426551111141841</c:v>
                </c:pt>
                <c:pt idx="1721">
                  <c:v>53.459856666657657</c:v>
                </c:pt>
                <c:pt idx="1722">
                  <c:v>53.493191944493191</c:v>
                </c:pt>
                <c:pt idx="1723">
                  <c:v>53.52652611116568</c:v>
                </c:pt>
                <c:pt idx="1724">
                  <c:v>53.559860277771946</c:v>
                </c:pt>
                <c:pt idx="1725">
                  <c:v>53.5931941666868</c:v>
                </c:pt>
                <c:pt idx="1726">
                  <c:v>53.626528611183168</c:v>
                </c:pt>
                <c:pt idx="1727">
                  <c:v>53.659862777855665</c:v>
                </c:pt>
                <c:pt idx="1728">
                  <c:v>53.693197222285804</c:v>
                </c:pt>
                <c:pt idx="1729">
                  <c:v>53.726530833376778</c:v>
                </c:pt>
                <c:pt idx="1730">
                  <c:v>53.759865000049274</c:v>
                </c:pt>
                <c:pt idx="1731">
                  <c:v>53.793199722237055</c:v>
                </c:pt>
                <c:pt idx="1732">
                  <c:v>53.826533611085679</c:v>
                </c:pt>
                <c:pt idx="1733">
                  <c:v>53.859868055648271</c:v>
                </c:pt>
                <c:pt idx="1734">
                  <c:v>53.893230000005829</c:v>
                </c:pt>
                <c:pt idx="1735">
                  <c:v>53.926536388927033</c:v>
                </c:pt>
                <c:pt idx="1736">
                  <c:v>53.959898611174687</c:v>
                </c:pt>
                <c:pt idx="1737">
                  <c:v>53.993232777847183</c:v>
                </c:pt>
                <c:pt idx="1738">
                  <c:v>54.02653861112065</c:v>
                </c:pt>
                <c:pt idx="1739">
                  <c:v>54.059873055617011</c:v>
                </c:pt>
                <c:pt idx="1740">
                  <c:v>54.093207500047157</c:v>
                </c:pt>
                <c:pt idx="1741">
                  <c:v>54.126541388962004</c:v>
                </c:pt>
                <c:pt idx="1742">
                  <c:v>54.159875833325913</c:v>
                </c:pt>
                <c:pt idx="1743">
                  <c:v>54.193237500058281</c:v>
                </c:pt>
                <c:pt idx="1744">
                  <c:v>54.226544166737135</c:v>
                </c:pt>
                <c:pt idx="1745">
                  <c:v>54.259906111160916</c:v>
                </c:pt>
                <c:pt idx="1746">
                  <c:v>54.29321250008212</c:v>
                </c:pt>
                <c:pt idx="1747">
                  <c:v>54.326547500027552</c:v>
                </c:pt>
                <c:pt idx="1748">
                  <c:v>54.359881111118526</c:v>
                </c:pt>
                <c:pt idx="1749">
                  <c:v>54.393215000033379</c:v>
                </c:pt>
                <c:pt idx="1750">
                  <c:v>54.426549444529748</c:v>
                </c:pt>
                <c:pt idx="1751">
                  <c:v>54.459883611202237</c:v>
                </c:pt>
                <c:pt idx="1752">
                  <c:v>54.493245555559795</c:v>
                </c:pt>
                <c:pt idx="1753">
                  <c:v>54.526551666723357</c:v>
                </c:pt>
                <c:pt idx="1754">
                  <c:v>54.559886111153496</c:v>
                </c:pt>
                <c:pt idx="1755">
                  <c:v>54.593220277759762</c:v>
                </c:pt>
                <c:pt idx="1756">
                  <c:v>54.626554722322361</c:v>
                </c:pt>
                <c:pt idx="1757">
                  <c:v>54.659916388922269</c:v>
                </c:pt>
                <c:pt idx="1758">
                  <c:v>54.693223055601123</c:v>
                </c:pt>
                <c:pt idx="1759">
                  <c:v>54.726557222273613</c:v>
                </c:pt>
                <c:pt idx="1760">
                  <c:v>54.759891666703751</c:v>
                </c:pt>
                <c:pt idx="1761">
                  <c:v>54.793225555552375</c:v>
                </c:pt>
                <c:pt idx="1762">
                  <c:v>54.826559722291101</c:v>
                </c:pt>
                <c:pt idx="1763">
                  <c:v>54.85989388896359</c:v>
                </c:pt>
                <c:pt idx="1764">
                  <c:v>54.893228055636087</c:v>
                </c:pt>
                <c:pt idx="1765">
                  <c:v>54.926562222242353</c:v>
                </c:pt>
                <c:pt idx="1766">
                  <c:v>54.959896944496364</c:v>
                </c:pt>
                <c:pt idx="1767">
                  <c:v>54.993230833344988</c:v>
                </c:pt>
                <c:pt idx="1768">
                  <c:v>55.026593055592642</c:v>
                </c:pt>
                <c:pt idx="1769">
                  <c:v>55.059927500022781</c:v>
                </c:pt>
                <c:pt idx="1770">
                  <c:v>55.093233888943992</c:v>
                </c:pt>
                <c:pt idx="1771">
                  <c:v>55.126569166647066</c:v>
                </c:pt>
                <c:pt idx="1772">
                  <c:v>55.159901666707462</c:v>
                </c:pt>
                <c:pt idx="1773">
                  <c:v>55.193235833313729</c:v>
                </c:pt>
                <c:pt idx="1774">
                  <c:v>55.226570277876327</c:v>
                </c:pt>
                <c:pt idx="1775">
                  <c:v>55.259904722240236</c:v>
                </c:pt>
                <c:pt idx="1776">
                  <c:v>55.293238611155083</c:v>
                </c:pt>
                <c:pt idx="1777">
                  <c:v>55.326572777827579</c:v>
                </c:pt>
                <c:pt idx="1778">
                  <c:v>55.359907222257718</c:v>
                </c:pt>
                <c:pt idx="1779">
                  <c:v>55.393241388996444</c:v>
                </c:pt>
                <c:pt idx="1780">
                  <c:v>55.426575277845068</c:v>
                </c:pt>
                <c:pt idx="1781">
                  <c:v>55.459909444517557</c:v>
                </c:pt>
                <c:pt idx="1782">
                  <c:v>55.493243888947696</c:v>
                </c:pt>
                <c:pt idx="1783">
                  <c:v>55.526578055553969</c:v>
                </c:pt>
                <c:pt idx="1784">
                  <c:v>55.559912222226458</c:v>
                </c:pt>
                <c:pt idx="1785">
                  <c:v>55.60991333332327</c:v>
                </c:pt>
                <c:pt idx="1786">
                  <c:v>55.643247777819631</c:v>
                </c:pt>
                <c:pt idx="1787">
                  <c:v>55.676581666734485</c:v>
                </c:pt>
                <c:pt idx="1788">
                  <c:v>55.709944166673552</c:v>
                </c:pt>
                <c:pt idx="1789">
                  <c:v>55.743250555594763</c:v>
                </c:pt>
                <c:pt idx="1790">
                  <c:v>55.776612777842416</c:v>
                </c:pt>
                <c:pt idx="1791">
                  <c:v>55.809946944448683</c:v>
                </c:pt>
                <c:pt idx="1792">
                  <c:v>55.843253055612244</c:v>
                </c:pt>
                <c:pt idx="1793">
                  <c:v>55.876587222284741</c:v>
                </c:pt>
                <c:pt idx="1794">
                  <c:v>55.909921944472522</c:v>
                </c:pt>
                <c:pt idx="1795">
                  <c:v>55.943255833321146</c:v>
                </c:pt>
                <c:pt idx="1796">
                  <c:v>55.976617777811157</c:v>
                </c:pt>
                <c:pt idx="1797">
                  <c:v>56.009923888974718</c:v>
                </c:pt>
                <c:pt idx="1798">
                  <c:v>56.043258333404857</c:v>
                </c:pt>
                <c:pt idx="1799">
                  <c:v>56.076592500077354</c:v>
                </c:pt>
                <c:pt idx="1800">
                  <c:v>56.109954722325007</c:v>
                </c:pt>
                <c:pt idx="1801">
                  <c:v>56.143288611173631</c:v>
                </c:pt>
                <c:pt idx="1802">
                  <c:v>56.176595277786255</c:v>
                </c:pt>
                <c:pt idx="1803">
                  <c:v>56.209929444524974</c:v>
                </c:pt>
                <c:pt idx="1804">
                  <c:v>56.243263333373598</c:v>
                </c:pt>
                <c:pt idx="1805">
                  <c:v>56.276625277797379</c:v>
                </c:pt>
                <c:pt idx="1806">
                  <c:v>56.309931944476233</c:v>
                </c:pt>
                <c:pt idx="1807">
                  <c:v>56.343293611142371</c:v>
                </c:pt>
                <c:pt idx="1808">
                  <c:v>56.37662805563874</c:v>
                </c:pt>
                <c:pt idx="1809">
                  <c:v>56.409934444493715</c:v>
                </c:pt>
                <c:pt idx="1810">
                  <c:v>56.443269166681503</c:v>
                </c:pt>
                <c:pt idx="1811">
                  <c:v>56.476603611177872</c:v>
                </c:pt>
                <c:pt idx="1812">
                  <c:v>56.509965277844003</c:v>
                </c:pt>
                <c:pt idx="1813">
                  <c:v>56.543299166758857</c:v>
                </c:pt>
                <c:pt idx="1814">
                  <c:v>56.576633333365123</c:v>
                </c:pt>
                <c:pt idx="1815">
                  <c:v>56.609939722286327</c:v>
                </c:pt>
                <c:pt idx="1816">
                  <c:v>56.643301944467758</c:v>
                </c:pt>
                <c:pt idx="1817">
                  <c:v>56.676636111140255</c:v>
                </c:pt>
                <c:pt idx="1818">
                  <c:v>56.709942777819101</c:v>
                </c:pt>
                <c:pt idx="1819">
                  <c:v>56.74330444448524</c:v>
                </c:pt>
                <c:pt idx="1820">
                  <c:v>56.776638611157736</c:v>
                </c:pt>
                <c:pt idx="1821">
                  <c:v>56.809973055587875</c:v>
                </c:pt>
                <c:pt idx="1822">
                  <c:v>56.843308055599529</c:v>
                </c:pt>
                <c:pt idx="1823">
                  <c:v>56.87664138893286</c:v>
                </c:pt>
                <c:pt idx="1824">
                  <c:v>56.909975833363006</c:v>
                </c:pt>
                <c:pt idx="1825">
                  <c:v>56.943282499975631</c:v>
                </c:pt>
                <c:pt idx="1826">
                  <c:v>56.976616388956707</c:v>
                </c:pt>
                <c:pt idx="1827">
                  <c:v>57.009950833386846</c:v>
                </c:pt>
                <c:pt idx="1828">
                  <c:v>57.043312500052984</c:v>
                </c:pt>
                <c:pt idx="1829">
                  <c:v>57.076646944416893</c:v>
                </c:pt>
                <c:pt idx="1830">
                  <c:v>57.109981111155619</c:v>
                </c:pt>
                <c:pt idx="1831">
                  <c:v>57.143287222252951</c:v>
                </c:pt>
                <c:pt idx="1832">
                  <c:v>57.176621944506962</c:v>
                </c:pt>
                <c:pt idx="1833">
                  <c:v>57.209984166688386</c:v>
                </c:pt>
                <c:pt idx="1834">
                  <c:v>57.24331805553701</c:v>
                </c:pt>
                <c:pt idx="1835">
                  <c:v>57.276652222275736</c:v>
                </c:pt>
                <c:pt idx="1836">
                  <c:v>57.309986666705875</c:v>
                </c:pt>
                <c:pt idx="1837">
                  <c:v>57.343293333384729</c:v>
                </c:pt>
                <c:pt idx="1838">
                  <c:v>57.37665500005086</c:v>
                </c:pt>
                <c:pt idx="1839">
                  <c:v>57.409961388972071</c:v>
                </c:pt>
                <c:pt idx="1840">
                  <c:v>57.443323333329623</c:v>
                </c:pt>
                <c:pt idx="1841">
                  <c:v>57.476630000008477</c:v>
                </c:pt>
                <c:pt idx="1842">
                  <c:v>57.509991666740838</c:v>
                </c:pt>
                <c:pt idx="1843">
                  <c:v>57.543298333419692</c:v>
                </c:pt>
                <c:pt idx="1844">
                  <c:v>57.57666027777725</c:v>
                </c:pt>
                <c:pt idx="1845">
                  <c:v>57.609995555546547</c:v>
                </c:pt>
                <c:pt idx="1846">
                  <c:v>57.643300833370951</c:v>
                </c:pt>
                <c:pt idx="1847">
                  <c:v>57.676663055618604</c:v>
                </c:pt>
                <c:pt idx="1848">
                  <c:v>57.709997222291101</c:v>
                </c:pt>
                <c:pt idx="1849">
                  <c:v>57.743331388897367</c:v>
                </c:pt>
                <c:pt idx="1850">
                  <c:v>57.776665555569863</c:v>
                </c:pt>
                <c:pt idx="1851">
                  <c:v>57.81</c:v>
                </c:pt>
                <c:pt idx="1852">
                  <c:v>57.843306666678849</c:v>
                </c:pt>
                <c:pt idx="1853">
                  <c:v>57.876640555593703</c:v>
                </c:pt>
                <c:pt idx="1854">
                  <c:v>57.910002500017484</c:v>
                </c:pt>
                <c:pt idx="1855">
                  <c:v>57.94330944452021</c:v>
                </c:pt>
                <c:pt idx="1856">
                  <c:v>57.976643333368834</c:v>
                </c:pt>
                <c:pt idx="1857">
                  <c:v>58.010005277792615</c:v>
                </c:pt>
                <c:pt idx="1858">
                  <c:v>58.043340277804269</c:v>
                </c:pt>
                <c:pt idx="1859">
                  <c:v>58.076673611137601</c:v>
                </c:pt>
                <c:pt idx="1860">
                  <c:v>58.110008055633969</c:v>
                </c:pt>
                <c:pt idx="1861">
                  <c:v>58.143341944482593</c:v>
                </c:pt>
                <c:pt idx="1862">
                  <c:v>58.176676111155089</c:v>
                </c:pt>
                <c:pt idx="1863">
                  <c:v>58.210010277827578</c:v>
                </c:pt>
                <c:pt idx="1864">
                  <c:v>58.243344722257717</c:v>
                </c:pt>
                <c:pt idx="1865">
                  <c:v>58.276650833355056</c:v>
                </c:pt>
                <c:pt idx="1866">
                  <c:v>58.310012777845067</c:v>
                </c:pt>
                <c:pt idx="1867">
                  <c:v>58.343348055614364</c:v>
                </c:pt>
                <c:pt idx="1868">
                  <c:v>58.376681666705345</c:v>
                </c:pt>
                <c:pt idx="1869">
                  <c:v>58.410015833311611</c:v>
                </c:pt>
                <c:pt idx="1870">
                  <c:v>58.443321944475173</c:v>
                </c:pt>
                <c:pt idx="1871">
                  <c:v>58.476656388905312</c:v>
                </c:pt>
                <c:pt idx="1872">
                  <c:v>58.51001805557145</c:v>
                </c:pt>
                <c:pt idx="1873">
                  <c:v>58.543352777825461</c:v>
                </c:pt>
                <c:pt idx="1874">
                  <c:v>58.576686666674085</c:v>
                </c:pt>
                <c:pt idx="1875">
                  <c:v>58.609992777837647</c:v>
                </c:pt>
                <c:pt idx="1876">
                  <c:v>58.643327500025428</c:v>
                </c:pt>
                <c:pt idx="1877">
                  <c:v>58.676689166691567</c:v>
                </c:pt>
                <c:pt idx="1878">
                  <c:v>58.710023333364063</c:v>
                </c:pt>
                <c:pt idx="1879">
                  <c:v>58.743330555624432</c:v>
                </c:pt>
                <c:pt idx="1880">
                  <c:v>58.776691944466698</c:v>
                </c:pt>
                <c:pt idx="1881">
                  <c:v>58.80999805556403</c:v>
                </c:pt>
                <c:pt idx="1882">
                  <c:v>58.843360277811684</c:v>
                </c:pt>
                <c:pt idx="1883">
                  <c:v>58.876666666666665</c:v>
                </c:pt>
                <c:pt idx="1884">
                  <c:v>58.910028611156676</c:v>
                </c:pt>
                <c:pt idx="1885">
                  <c:v>58.943363055586815</c:v>
                </c:pt>
                <c:pt idx="1886">
                  <c:v>58.976696944501668</c:v>
                </c:pt>
                <c:pt idx="1887">
                  <c:v>59.010031111107935</c:v>
                </c:pt>
                <c:pt idx="1888">
                  <c:v>59.043337777786782</c:v>
                </c:pt>
                <c:pt idx="1889">
                  <c:v>59.076699722276793</c:v>
                </c:pt>
                <c:pt idx="1890">
                  <c:v>59.110033611125417</c:v>
                </c:pt>
                <c:pt idx="1891">
                  <c:v>59.143368055621785</c:v>
                </c:pt>
                <c:pt idx="1892">
                  <c:v>59.176674444476767</c:v>
                </c:pt>
                <c:pt idx="1893">
                  <c:v>59.210036666658191</c:v>
                </c:pt>
                <c:pt idx="1894">
                  <c:v>59.243342777821752</c:v>
                </c:pt>
                <c:pt idx="1895">
                  <c:v>59.27670583340857</c:v>
                </c:pt>
                <c:pt idx="1896">
                  <c:v>59.310039166741902</c:v>
                </c:pt>
                <c:pt idx="1897">
                  <c:v>59.343345555596883</c:v>
                </c:pt>
                <c:pt idx="1898">
                  <c:v>59.376680000027022</c:v>
                </c:pt>
                <c:pt idx="1899">
                  <c:v>59.410041944517033</c:v>
                </c:pt>
                <c:pt idx="1900">
                  <c:v>59.443348055614365</c:v>
                </c:pt>
                <c:pt idx="1901">
                  <c:v>59.476710277862018</c:v>
                </c:pt>
                <c:pt idx="1902">
                  <c:v>59.51004527780745</c:v>
                </c:pt>
                <c:pt idx="1903">
                  <c:v>59.543350833389496</c:v>
                </c:pt>
                <c:pt idx="1904">
                  <c:v>59.57671305557092</c:v>
                </c:pt>
                <c:pt idx="1905">
                  <c:v>59.610019166734482</c:v>
                </c:pt>
                <c:pt idx="1906">
                  <c:v>59.643381111158263</c:v>
                </c:pt>
                <c:pt idx="1907">
                  <c:v>59.676715000073116</c:v>
                </c:pt>
                <c:pt idx="1908">
                  <c:v>59.710021944509613</c:v>
                </c:pt>
                <c:pt idx="1909">
                  <c:v>59.743355833358237</c:v>
                </c:pt>
                <c:pt idx="1910">
                  <c:v>59.776690000030726</c:v>
                </c:pt>
                <c:pt idx="1911">
                  <c:v>59.810052222212157</c:v>
                </c:pt>
                <c:pt idx="1912">
                  <c:v>59.843386666708525</c:v>
                </c:pt>
                <c:pt idx="1913">
                  <c:v>59.876720555623372</c:v>
                </c:pt>
                <c:pt idx="1914">
                  <c:v>59.910027222302226</c:v>
                </c:pt>
                <c:pt idx="1915">
                  <c:v>59.94336111115085</c:v>
                </c:pt>
                <c:pt idx="1916">
                  <c:v>59.976695555580989</c:v>
                </c:pt>
                <c:pt idx="1917">
                  <c:v>60.010057500070999</c:v>
                </c:pt>
                <c:pt idx="1918">
                  <c:v>60.043391388919616</c:v>
                </c:pt>
                <c:pt idx="1919">
                  <c:v>60.076725833415992</c:v>
                </c:pt>
                <c:pt idx="1920">
                  <c:v>60.110060000022258</c:v>
                </c:pt>
                <c:pt idx="1921">
                  <c:v>60.143366388943463</c:v>
                </c:pt>
                <c:pt idx="1922">
                  <c:v>60.176700833373602</c:v>
                </c:pt>
                <c:pt idx="1923">
                  <c:v>60.21003527780374</c:v>
                </c:pt>
                <c:pt idx="1924">
                  <c:v>60.243369166652357</c:v>
                </c:pt>
                <c:pt idx="1925">
                  <c:v>60.276731111142368</c:v>
                </c:pt>
                <c:pt idx="1926">
                  <c:v>60.310037500063572</c:v>
                </c:pt>
                <c:pt idx="1927">
                  <c:v>60.343371944493711</c:v>
                </c:pt>
                <c:pt idx="1928">
                  <c:v>60.376706111166214</c:v>
                </c:pt>
                <c:pt idx="1929">
                  <c:v>60.410068333413861</c:v>
                </c:pt>
                <c:pt idx="1930">
                  <c:v>60.443402777844</c:v>
                </c:pt>
                <c:pt idx="1931">
                  <c:v>60.476708888941346</c:v>
                </c:pt>
                <c:pt idx="1932">
                  <c:v>60.510043333371485</c:v>
                </c:pt>
                <c:pt idx="1933">
                  <c:v>60.543405000037623</c:v>
                </c:pt>
                <c:pt idx="1934">
                  <c:v>60.576711666716463</c:v>
                </c:pt>
                <c:pt idx="1935">
                  <c:v>60.610073611140251</c:v>
                </c:pt>
                <c:pt idx="1936">
                  <c:v>60.643380277752883</c:v>
                </c:pt>
                <c:pt idx="1937">
                  <c:v>60.676714444491594</c:v>
                </c:pt>
                <c:pt idx="1938">
                  <c:v>60.710076388915382</c:v>
                </c:pt>
                <c:pt idx="1939">
                  <c:v>60.743410555587872</c:v>
                </c:pt>
                <c:pt idx="1940">
                  <c:v>60.776716944509076</c:v>
                </c:pt>
                <c:pt idx="1941">
                  <c:v>60.810078888932864</c:v>
                </c:pt>
                <c:pt idx="1942">
                  <c:v>60.843385555545495</c:v>
                </c:pt>
                <c:pt idx="1943">
                  <c:v>60.876720000041857</c:v>
                </c:pt>
                <c:pt idx="1944">
                  <c:v>60.910054166714346</c:v>
                </c:pt>
                <c:pt idx="1945">
                  <c:v>60.94341638889577</c:v>
                </c:pt>
                <c:pt idx="1946">
                  <c:v>60.976723055574624</c:v>
                </c:pt>
                <c:pt idx="1947">
                  <c:v>61.010056666665605</c:v>
                </c:pt>
                <c:pt idx="1948">
                  <c:v>61.043390833404331</c:v>
                </c:pt>
                <c:pt idx="1949">
                  <c:v>61.07672527783447</c:v>
                </c:pt>
                <c:pt idx="1950">
                  <c:v>61.110059722264609</c:v>
                </c:pt>
                <c:pt idx="1951">
                  <c:v>61.143394444452397</c:v>
                </c:pt>
                <c:pt idx="1952">
                  <c:v>61.176727777785729</c:v>
                </c:pt>
                <c:pt idx="1953">
                  <c:v>61.210090000033375</c:v>
                </c:pt>
                <c:pt idx="1954">
                  <c:v>61.243396666712229</c:v>
                </c:pt>
                <c:pt idx="1955">
                  <c:v>61.276730555627083</c:v>
                </c:pt>
                <c:pt idx="1956">
                  <c:v>61.310064722233349</c:v>
                </c:pt>
                <c:pt idx="1957">
                  <c:v>61.343399166729711</c:v>
                </c:pt>
                <c:pt idx="1958">
                  <c:v>61.376734166675149</c:v>
                </c:pt>
                <c:pt idx="1959">
                  <c:v>61.410067500008481</c:v>
                </c:pt>
                <c:pt idx="1960">
                  <c:v>61.443401666747192</c:v>
                </c:pt>
                <c:pt idx="1961">
                  <c:v>61.476735833353473</c:v>
                </c:pt>
                <c:pt idx="1962">
                  <c:v>61.510098055534897</c:v>
                </c:pt>
                <c:pt idx="1963">
                  <c:v>61.543432222273609</c:v>
                </c:pt>
                <c:pt idx="1964">
                  <c:v>61.576766944461397</c:v>
                </c:pt>
                <c:pt idx="1965">
                  <c:v>61.610073055624966</c:v>
                </c:pt>
                <c:pt idx="1966">
                  <c:v>61.643406944473583</c:v>
                </c:pt>
                <c:pt idx="1967">
                  <c:v>61.676741388969958</c:v>
                </c:pt>
                <c:pt idx="1968">
                  <c:v>61.710103611217605</c:v>
                </c:pt>
                <c:pt idx="1969">
                  <c:v>61.743438055581521</c:v>
                </c:pt>
                <c:pt idx="1970">
                  <c:v>61.77677194449636</c:v>
                </c:pt>
                <c:pt idx="1971">
                  <c:v>61.810078333417579</c:v>
                </c:pt>
                <c:pt idx="1972">
                  <c:v>61.84344000001748</c:v>
                </c:pt>
                <c:pt idx="1973">
                  <c:v>61.876774444447619</c:v>
                </c:pt>
                <c:pt idx="1974">
                  <c:v>61.910108611120123</c:v>
                </c:pt>
                <c:pt idx="1975">
                  <c:v>61.943442500034962</c:v>
                </c:pt>
                <c:pt idx="1976">
                  <c:v>61.976749444471466</c:v>
                </c:pt>
                <c:pt idx="1977">
                  <c:v>62.010083333386319</c:v>
                </c:pt>
                <c:pt idx="1978">
                  <c:v>62.043417777816458</c:v>
                </c:pt>
                <c:pt idx="1979">
                  <c:v>62.076779722240232</c:v>
                </c:pt>
                <c:pt idx="1980">
                  <c:v>62.110113888978958</c:v>
                </c:pt>
                <c:pt idx="1981">
                  <c:v>62.143448888924382</c:v>
                </c:pt>
                <c:pt idx="1982">
                  <c:v>62.176754722330301</c:v>
                </c:pt>
                <c:pt idx="1983">
                  <c:v>62.210116666687853</c:v>
                </c:pt>
                <c:pt idx="1984">
                  <c:v>62.243423333366707</c:v>
                </c:pt>
                <c:pt idx="1985">
                  <c:v>62.276756666700052</c:v>
                </c:pt>
                <c:pt idx="1986">
                  <c:v>62.310119444529221</c:v>
                </c:pt>
                <c:pt idx="1987">
                  <c:v>62.343453611135487</c:v>
                </c:pt>
                <c:pt idx="1988">
                  <c:v>62.376787777807976</c:v>
                </c:pt>
                <c:pt idx="1989">
                  <c:v>62.41012166672283</c:v>
                </c:pt>
                <c:pt idx="1990">
                  <c:v>62.443456111152969</c:v>
                </c:pt>
                <c:pt idx="1991">
                  <c:v>62.476762777831823</c:v>
                </c:pt>
                <c:pt idx="1992">
                  <c:v>62.510124444497961</c:v>
                </c:pt>
                <c:pt idx="1993">
                  <c:v>62.54345861117045</c:v>
                </c:pt>
                <c:pt idx="1994">
                  <c:v>62.57679277784294</c:v>
                </c:pt>
                <c:pt idx="1995">
                  <c:v>62.610127222273078</c:v>
                </c:pt>
                <c:pt idx="1996">
                  <c:v>62.64343361112806</c:v>
                </c:pt>
                <c:pt idx="1997">
                  <c:v>62.67682305561172</c:v>
                </c:pt>
                <c:pt idx="1998">
                  <c:v>62.710129444532924</c:v>
                </c:pt>
                <c:pt idx="1999">
                  <c:v>62.743464166720713</c:v>
                </c:pt>
                <c:pt idx="2000">
                  <c:v>62.776798333393202</c:v>
                </c:pt>
                <c:pt idx="2001">
                  <c:v>62.810132222241819</c:v>
                </c:pt>
                <c:pt idx="2002">
                  <c:v>62.843466666671958</c:v>
                </c:pt>
                <c:pt idx="2003">
                  <c:v>62.876800555586811</c:v>
                </c:pt>
                <c:pt idx="2004">
                  <c:v>62.910135277840823</c:v>
                </c:pt>
                <c:pt idx="2005">
                  <c:v>62.943469444513326</c:v>
                </c:pt>
                <c:pt idx="2006">
                  <c:v>62.976803333361943</c:v>
                </c:pt>
                <c:pt idx="2007">
                  <c:v>63.010137500034432</c:v>
                </c:pt>
                <c:pt idx="2008">
                  <c:v>63.043471944464571</c:v>
                </c:pt>
                <c:pt idx="2009">
                  <c:v>63.076806111137074</c:v>
                </c:pt>
                <c:pt idx="2010">
                  <c:v>63.110140555633436</c:v>
                </c:pt>
                <c:pt idx="2011">
                  <c:v>63.143474444482067</c:v>
                </c:pt>
                <c:pt idx="2012">
                  <c:v>63.176780833403271</c:v>
                </c:pt>
                <c:pt idx="2013">
                  <c:v>63.210143055584695</c:v>
                </c:pt>
                <c:pt idx="2014">
                  <c:v>63.243476944499548</c:v>
                </c:pt>
                <c:pt idx="2015">
                  <c:v>63.276811666753559</c:v>
                </c:pt>
                <c:pt idx="2016">
                  <c:v>63.310145833426049</c:v>
                </c:pt>
                <c:pt idx="2017">
                  <c:v>63.343480000032315</c:v>
                </c:pt>
                <c:pt idx="2018">
                  <c:v>63.376813888947169</c:v>
                </c:pt>
                <c:pt idx="2019">
                  <c:v>63.410148333377307</c:v>
                </c:pt>
                <c:pt idx="2020">
                  <c:v>63.443482499983574</c:v>
                </c:pt>
                <c:pt idx="2021">
                  <c:v>63.476816666656077</c:v>
                </c:pt>
                <c:pt idx="2022">
                  <c:v>63.510150833394789</c:v>
                </c:pt>
                <c:pt idx="2023">
                  <c:v>63.543485277824928</c:v>
                </c:pt>
                <c:pt idx="2024">
                  <c:v>63.576819444497431</c:v>
                </c:pt>
                <c:pt idx="2025">
                  <c:v>63.610153611103698</c:v>
                </c:pt>
                <c:pt idx="2026">
                  <c:v>63.643487777776187</c:v>
                </c:pt>
                <c:pt idx="2027">
                  <c:v>63.676822222272548</c:v>
                </c:pt>
                <c:pt idx="2028">
                  <c:v>63.710156111187402</c:v>
                </c:pt>
                <c:pt idx="2029">
                  <c:v>63.743490277859905</c:v>
                </c:pt>
                <c:pt idx="2030">
                  <c:v>63.776797222296395</c:v>
                </c:pt>
                <c:pt idx="2031">
                  <c:v>63.810158888896311</c:v>
                </c:pt>
                <c:pt idx="2032">
                  <c:v>63.8434930555688</c:v>
                </c:pt>
                <c:pt idx="2033">
                  <c:v>63.876827500065161</c:v>
                </c:pt>
                <c:pt idx="2034">
                  <c:v>63.910161666737665</c:v>
                </c:pt>
                <c:pt idx="2035">
                  <c:v>63.943495833343931</c:v>
                </c:pt>
                <c:pt idx="2036">
                  <c:v>63.97683000001642</c:v>
                </c:pt>
                <c:pt idx="2037">
                  <c:v>64.010164444446559</c:v>
                </c:pt>
                <c:pt idx="2038">
                  <c:v>64.043498611119063</c:v>
                </c:pt>
                <c:pt idx="2039">
                  <c:v>64.076833055615424</c:v>
                </c:pt>
                <c:pt idx="2040">
                  <c:v>64.126833888954593</c:v>
                </c:pt>
                <c:pt idx="2041">
                  <c:v>64.160168055627082</c:v>
                </c:pt>
                <c:pt idx="2042">
                  <c:v>64.193502499990998</c:v>
                </c:pt>
                <c:pt idx="2043">
                  <c:v>64.226836666663488</c:v>
                </c:pt>
                <c:pt idx="2044">
                  <c:v>64.260171111159849</c:v>
                </c:pt>
                <c:pt idx="2045">
                  <c:v>64.293505277832352</c:v>
                </c:pt>
                <c:pt idx="2046">
                  <c:v>64.326839444504841</c:v>
                </c:pt>
                <c:pt idx="2047">
                  <c:v>64.36017388893498</c:v>
                </c:pt>
                <c:pt idx="2048">
                  <c:v>64.393507500025962</c:v>
                </c:pt>
                <c:pt idx="2049">
                  <c:v>64.4268419444561</c:v>
                </c:pt>
                <c:pt idx="2050">
                  <c:v>64.460176666710112</c:v>
                </c:pt>
                <c:pt idx="2051">
                  <c:v>64.493510555624965</c:v>
                </c:pt>
                <c:pt idx="2052">
                  <c:v>64.526844722231232</c:v>
                </c:pt>
                <c:pt idx="2053">
                  <c:v>64.560179166727593</c:v>
                </c:pt>
                <c:pt idx="2054">
                  <c:v>64.59351333333386</c:v>
                </c:pt>
                <c:pt idx="2055">
                  <c:v>64.626847500072586</c:v>
                </c:pt>
                <c:pt idx="2056">
                  <c:v>64.660181666745075</c:v>
                </c:pt>
                <c:pt idx="2057">
                  <c:v>64.693515833351341</c:v>
                </c:pt>
                <c:pt idx="2058">
                  <c:v>64.726850277847717</c:v>
                </c:pt>
                <c:pt idx="2059">
                  <c:v>64.760184444453984</c:v>
                </c:pt>
                <c:pt idx="2060">
                  <c:v>64.793518333368837</c:v>
                </c:pt>
                <c:pt idx="2061">
                  <c:v>64.826852500107549</c:v>
                </c:pt>
                <c:pt idx="2062">
                  <c:v>64.860187500052987</c:v>
                </c:pt>
                <c:pt idx="2063">
                  <c:v>64.893520833386319</c:v>
                </c:pt>
                <c:pt idx="2064">
                  <c:v>64.926855000058808</c:v>
                </c:pt>
                <c:pt idx="2065">
                  <c:v>64.960189444488947</c:v>
                </c:pt>
                <c:pt idx="2066">
                  <c:v>64.993523888919086</c:v>
                </c:pt>
                <c:pt idx="2067">
                  <c:v>65.026858055591589</c:v>
                </c:pt>
                <c:pt idx="2068">
                  <c:v>65.060192222264078</c:v>
                </c:pt>
                <c:pt idx="2069">
                  <c:v>65.093526666694217</c:v>
                </c:pt>
                <c:pt idx="2070">
                  <c:v>65.126860833366706</c:v>
                </c:pt>
                <c:pt idx="2071">
                  <c:v>65.160195000039209</c:v>
                </c:pt>
                <c:pt idx="2072">
                  <c:v>65.193529166645476</c:v>
                </c:pt>
                <c:pt idx="2073">
                  <c:v>65.226863333384202</c:v>
                </c:pt>
                <c:pt idx="2074">
                  <c:v>65.260197777814341</c:v>
                </c:pt>
                <c:pt idx="2075">
                  <c:v>65.29353222224448</c:v>
                </c:pt>
                <c:pt idx="2076">
                  <c:v>65.326866111159319</c:v>
                </c:pt>
                <c:pt idx="2077">
                  <c:v>65.360200555589458</c:v>
                </c:pt>
                <c:pt idx="2078">
                  <c:v>65.393534722328184</c:v>
                </c:pt>
                <c:pt idx="2079">
                  <c:v>65.4268691666921</c:v>
                </c:pt>
                <c:pt idx="2080">
                  <c:v>65.460202500025432</c:v>
                </c:pt>
                <c:pt idx="2081">
                  <c:v>65.493536944521793</c:v>
                </c:pt>
                <c:pt idx="2082">
                  <c:v>65.52687111112806</c:v>
                </c:pt>
                <c:pt idx="2083">
                  <c:v>65.560205277800563</c:v>
                </c:pt>
                <c:pt idx="2084">
                  <c:v>65.593540000054574</c:v>
                </c:pt>
                <c:pt idx="2085">
                  <c:v>65.626874166727063</c:v>
                </c:pt>
                <c:pt idx="2086">
                  <c:v>65.660208333399567</c:v>
                </c:pt>
                <c:pt idx="2087">
                  <c:v>65.693514444496898</c:v>
                </c:pt>
                <c:pt idx="2088">
                  <c:v>65.726876666678322</c:v>
                </c:pt>
                <c:pt idx="2089">
                  <c:v>65.760211111108461</c:v>
                </c:pt>
                <c:pt idx="2090">
                  <c:v>65.793545000089537</c:v>
                </c:pt>
                <c:pt idx="2091">
                  <c:v>65.826879722277326</c:v>
                </c:pt>
                <c:pt idx="2092">
                  <c:v>65.860213611125943</c:v>
                </c:pt>
                <c:pt idx="2093">
                  <c:v>65.893547777798446</c:v>
                </c:pt>
                <c:pt idx="2094">
                  <c:v>65.92688249998622</c:v>
                </c:pt>
                <c:pt idx="2095">
                  <c:v>65.960216666658724</c:v>
                </c:pt>
                <c:pt idx="2096">
                  <c:v>65.9935505556398</c:v>
                </c:pt>
                <c:pt idx="2097">
                  <c:v>66.026856944494781</c:v>
                </c:pt>
                <c:pt idx="2098">
                  <c:v>66.060219166742428</c:v>
                </c:pt>
                <c:pt idx="2099">
                  <c:v>66.093553611106344</c:v>
                </c:pt>
                <c:pt idx="2100">
                  <c:v>66.126887500021198</c:v>
                </c:pt>
                <c:pt idx="2101">
                  <c:v>66.160221666693687</c:v>
                </c:pt>
                <c:pt idx="2102">
                  <c:v>66.193556666705348</c:v>
                </c:pt>
                <c:pt idx="2103">
                  <c:v>66.226890277862552</c:v>
                </c:pt>
                <c:pt idx="2104">
                  <c:v>66.260196666717533</c:v>
                </c:pt>
                <c:pt idx="2105">
                  <c:v>66.293558888898957</c:v>
                </c:pt>
                <c:pt idx="2106">
                  <c:v>66.326893055571446</c:v>
                </c:pt>
                <c:pt idx="2107">
                  <c:v>66.360227500067822</c:v>
                </c:pt>
                <c:pt idx="2108">
                  <c:v>66.393561388982661</c:v>
                </c:pt>
                <c:pt idx="2109">
                  <c:v>66.426895277831292</c:v>
                </c:pt>
                <c:pt idx="2110">
                  <c:v>66.460229722261431</c:v>
                </c:pt>
                <c:pt idx="2111">
                  <c:v>66.49356388893392</c:v>
                </c:pt>
                <c:pt idx="2112">
                  <c:v>66.526898055540187</c:v>
                </c:pt>
                <c:pt idx="2113">
                  <c:v>66.560232500102785</c:v>
                </c:pt>
                <c:pt idx="2114">
                  <c:v>66.593566666709052</c:v>
                </c:pt>
                <c:pt idx="2115">
                  <c:v>66.626873055564033</c:v>
                </c:pt>
                <c:pt idx="2116">
                  <c:v>66.660206944478887</c:v>
                </c:pt>
                <c:pt idx="2117">
                  <c:v>66.693569166660311</c:v>
                </c:pt>
                <c:pt idx="2118">
                  <c:v>66.7269033333328</c:v>
                </c:pt>
                <c:pt idx="2119">
                  <c:v>66.760209722254018</c:v>
                </c:pt>
                <c:pt idx="2120">
                  <c:v>66.793543888926507</c:v>
                </c:pt>
                <c:pt idx="2121">
                  <c:v>66.826906111174154</c:v>
                </c:pt>
                <c:pt idx="2122">
                  <c:v>66.86024027778042</c:v>
                </c:pt>
                <c:pt idx="2123">
                  <c:v>66.893574444452923</c:v>
                </c:pt>
                <c:pt idx="2124">
                  <c:v>66.926908611125413</c:v>
                </c:pt>
                <c:pt idx="2125">
                  <c:v>66.960243055621788</c:v>
                </c:pt>
                <c:pt idx="2126">
                  <c:v>66.993549166652897</c:v>
                </c:pt>
                <c:pt idx="2127">
                  <c:v>67.026911111142894</c:v>
                </c:pt>
                <c:pt idx="2128">
                  <c:v>67.060245555573033</c:v>
                </c:pt>
                <c:pt idx="2129">
                  <c:v>67.093551666736602</c:v>
                </c:pt>
                <c:pt idx="2130">
                  <c:v>67.126914166675675</c:v>
                </c:pt>
                <c:pt idx="2131">
                  <c:v>67.160220555596879</c:v>
                </c:pt>
                <c:pt idx="2132">
                  <c:v>67.193554722269383</c:v>
                </c:pt>
                <c:pt idx="2133">
                  <c:v>67.226888888941872</c:v>
                </c:pt>
                <c:pt idx="2134">
                  <c:v>67.260223055614361</c:v>
                </c:pt>
                <c:pt idx="2135">
                  <c:v>67.293584722214277</c:v>
                </c:pt>
                <c:pt idx="2136">
                  <c:v>67.326891666717003</c:v>
                </c:pt>
                <c:pt idx="2137">
                  <c:v>67.36022555556562</c:v>
                </c:pt>
                <c:pt idx="2138">
                  <c:v>67.393587500055631</c:v>
                </c:pt>
                <c:pt idx="2139">
                  <c:v>67.42692194448577</c:v>
                </c:pt>
                <c:pt idx="2140">
                  <c:v>67.460256111158259</c:v>
                </c:pt>
                <c:pt idx="2141">
                  <c:v>67.493590277830762</c:v>
                </c:pt>
                <c:pt idx="2142">
                  <c:v>67.526896666685744</c:v>
                </c:pt>
                <c:pt idx="2143">
                  <c:v>67.560231111115883</c:v>
                </c:pt>
                <c:pt idx="2144">
                  <c:v>67.593565000030736</c:v>
                </c:pt>
                <c:pt idx="2145">
                  <c:v>67.626899444527098</c:v>
                </c:pt>
                <c:pt idx="2146">
                  <c:v>67.660233611133364</c:v>
                </c:pt>
                <c:pt idx="2147">
                  <c:v>67.693595555557138</c:v>
                </c:pt>
                <c:pt idx="2148">
                  <c:v>67.726901944478357</c:v>
                </c:pt>
                <c:pt idx="2149">
                  <c:v>67.760236111150846</c:v>
                </c:pt>
                <c:pt idx="2150">
                  <c:v>67.793570833404857</c:v>
                </c:pt>
                <c:pt idx="2151">
                  <c:v>67.826933055586281</c:v>
                </c:pt>
                <c:pt idx="2152">
                  <c:v>67.860266944434912</c:v>
                </c:pt>
                <c:pt idx="2153">
                  <c:v>67.893600833349751</c:v>
                </c:pt>
                <c:pt idx="2154">
                  <c:v>67.926907500028605</c:v>
                </c:pt>
                <c:pt idx="2155">
                  <c:v>67.960241666701108</c:v>
                </c:pt>
                <c:pt idx="2156">
                  <c:v>67.993603333367247</c:v>
                </c:pt>
                <c:pt idx="2157">
                  <c:v>68.026938055555021</c:v>
                </c:pt>
                <c:pt idx="2158">
                  <c:v>68.060271944469875</c:v>
                </c:pt>
                <c:pt idx="2159">
                  <c:v>68.093578333391079</c:v>
                </c:pt>
                <c:pt idx="2160">
                  <c:v>68.126912500063582</c:v>
                </c:pt>
                <c:pt idx="2161">
                  <c:v>68.160247222251357</c:v>
                </c:pt>
                <c:pt idx="2162">
                  <c:v>68.193581388990083</c:v>
                </c:pt>
                <c:pt idx="2163">
                  <c:v>68.226915555596349</c:v>
                </c:pt>
                <c:pt idx="2164">
                  <c:v>68.260277500020138</c:v>
                </c:pt>
                <c:pt idx="2165">
                  <c:v>68.293583888941342</c:v>
                </c:pt>
                <c:pt idx="2166">
                  <c:v>68.326918333371481</c:v>
                </c:pt>
                <c:pt idx="2167">
                  <c:v>68.360253611140777</c:v>
                </c:pt>
                <c:pt idx="2168">
                  <c:v>68.393614444467758</c:v>
                </c:pt>
                <c:pt idx="2169">
                  <c:v>68.426920833388962</c:v>
                </c:pt>
                <c:pt idx="2170">
                  <c:v>68.460255000061466</c:v>
                </c:pt>
                <c:pt idx="2171">
                  <c:v>68.493589444491604</c:v>
                </c:pt>
                <c:pt idx="2172">
                  <c:v>68.526923611164094</c:v>
                </c:pt>
                <c:pt idx="2173">
                  <c:v>68.56025805552801</c:v>
                </c:pt>
                <c:pt idx="2174">
                  <c:v>68.593592222266722</c:v>
                </c:pt>
                <c:pt idx="2175">
                  <c:v>68.626926388939225</c:v>
                </c:pt>
                <c:pt idx="2176">
                  <c:v>68.660260833369364</c:v>
                </c:pt>
                <c:pt idx="2177">
                  <c:v>68.693622500035502</c:v>
                </c:pt>
                <c:pt idx="2178">
                  <c:v>68.726928888890484</c:v>
                </c:pt>
                <c:pt idx="2179">
                  <c:v>68.760263333386845</c:v>
                </c:pt>
                <c:pt idx="2180">
                  <c:v>68.793625000052984</c:v>
                </c:pt>
                <c:pt idx="2181">
                  <c:v>68.826931388907965</c:v>
                </c:pt>
                <c:pt idx="2182">
                  <c:v>68.860265277822819</c:v>
                </c:pt>
                <c:pt idx="2183">
                  <c:v>68.893627777828115</c:v>
                </c:pt>
                <c:pt idx="2184">
                  <c:v>68.926935277846127</c:v>
                </c:pt>
                <c:pt idx="2185">
                  <c:v>68.960296388930743</c:v>
                </c:pt>
                <c:pt idx="2186">
                  <c:v>68.993602500028075</c:v>
                </c:pt>
                <c:pt idx="2187">
                  <c:v>69.026936944524451</c:v>
                </c:pt>
                <c:pt idx="2188">
                  <c:v>69.060271111130717</c:v>
                </c:pt>
                <c:pt idx="2189">
                  <c:v>69.093633611136013</c:v>
                </c:pt>
                <c:pt idx="2190">
                  <c:v>69.126967222293217</c:v>
                </c:pt>
                <c:pt idx="2191">
                  <c:v>69.160273888972071</c:v>
                </c:pt>
                <c:pt idx="2192">
                  <c:v>69.19360805564456</c:v>
                </c:pt>
                <c:pt idx="2193">
                  <c:v>69.226942222250827</c:v>
                </c:pt>
                <c:pt idx="2194">
                  <c:v>69.260304166674615</c:v>
                </c:pt>
                <c:pt idx="2195">
                  <c:v>69.293638611170977</c:v>
                </c:pt>
                <c:pt idx="2196">
                  <c:v>69.326945000025958</c:v>
                </c:pt>
                <c:pt idx="2197">
                  <c:v>69.360279444522334</c:v>
                </c:pt>
                <c:pt idx="2198">
                  <c:v>69.393640833364586</c:v>
                </c:pt>
                <c:pt idx="2199">
                  <c:v>69.426947222285804</c:v>
                </c:pt>
                <c:pt idx="2200">
                  <c:v>69.460281388958293</c:v>
                </c:pt>
                <c:pt idx="2201">
                  <c:v>69.493643611205954</c:v>
                </c:pt>
                <c:pt idx="2202">
                  <c:v>69.526950833400093</c:v>
                </c:pt>
                <c:pt idx="2203">
                  <c:v>69.56031194448471</c:v>
                </c:pt>
                <c:pt idx="2204">
                  <c:v>69.593618333405914</c:v>
                </c:pt>
                <c:pt idx="2205">
                  <c:v>69.626980555587352</c:v>
                </c:pt>
                <c:pt idx="2206">
                  <c:v>69.660315277841363</c:v>
                </c:pt>
                <c:pt idx="2207">
                  <c:v>69.69364916668998</c:v>
                </c:pt>
                <c:pt idx="2208">
                  <c:v>69.726983611186341</c:v>
                </c:pt>
                <c:pt idx="2209">
                  <c:v>69.76031861113178</c:v>
                </c:pt>
                <c:pt idx="2210">
                  <c:v>69.793623888956176</c:v>
                </c:pt>
                <c:pt idx="2211">
                  <c:v>69.826985555556092</c:v>
                </c:pt>
                <c:pt idx="2212">
                  <c:v>69.860320277810104</c:v>
                </c:pt>
                <c:pt idx="2213">
                  <c:v>69.893654444482593</c:v>
                </c:pt>
                <c:pt idx="2214">
                  <c:v>69.926960555646161</c:v>
                </c:pt>
                <c:pt idx="2215">
                  <c:v>69.960323055585221</c:v>
                </c:pt>
                <c:pt idx="2216">
                  <c:v>69.993629444506439</c:v>
                </c:pt>
                <c:pt idx="2217">
                  <c:v>70.026963333355056</c:v>
                </c:pt>
                <c:pt idx="2218">
                  <c:v>70.060325277845067</c:v>
                </c:pt>
                <c:pt idx="2219">
                  <c:v>70.093660000032855</c:v>
                </c:pt>
                <c:pt idx="2220">
                  <c:v>70.12696611119641</c:v>
                </c:pt>
                <c:pt idx="2221">
                  <c:v>70.160300277802676</c:v>
                </c:pt>
                <c:pt idx="2222">
                  <c:v>70.19363416671753</c:v>
                </c:pt>
                <c:pt idx="2223">
                  <c:v>70.226996666656603</c:v>
                </c:pt>
                <c:pt idx="2224">
                  <c:v>70.260330833395315</c:v>
                </c:pt>
                <c:pt idx="2225">
                  <c:v>70.293664722243946</c:v>
                </c:pt>
                <c:pt idx="2226">
                  <c:v>70.3269713889228</c:v>
                </c:pt>
                <c:pt idx="2227">
                  <c:v>70.360305833419162</c:v>
                </c:pt>
                <c:pt idx="2228">
                  <c:v>70.393667777776713</c:v>
                </c:pt>
                <c:pt idx="2229">
                  <c:v>70.426974166697931</c:v>
                </c:pt>
                <c:pt idx="2230">
                  <c:v>70.460336388945578</c:v>
                </c:pt>
                <c:pt idx="2231">
                  <c:v>70.493670277860431</c:v>
                </c:pt>
                <c:pt idx="2232">
                  <c:v>70.526976944539285</c:v>
                </c:pt>
                <c:pt idx="2233">
                  <c:v>70.560310555630267</c:v>
                </c:pt>
                <c:pt idx="2234">
                  <c:v>70.59367277781169</c:v>
                </c:pt>
                <c:pt idx="2235">
                  <c:v>70.627007222308052</c:v>
                </c:pt>
                <c:pt idx="2236">
                  <c:v>70.660341111156669</c:v>
                </c:pt>
                <c:pt idx="2237">
                  <c:v>70.693675833344457</c:v>
                </c:pt>
                <c:pt idx="2238">
                  <c:v>70.726981666750376</c:v>
                </c:pt>
                <c:pt idx="2239">
                  <c:v>70.7603438889318</c:v>
                </c:pt>
                <c:pt idx="2240">
                  <c:v>70.793678333361939</c:v>
                </c:pt>
                <c:pt idx="2241">
                  <c:v>70.826984444459285</c:v>
                </c:pt>
                <c:pt idx="2242">
                  <c:v>70.860346666706931</c:v>
                </c:pt>
                <c:pt idx="2243">
                  <c:v>70.893653055628135</c:v>
                </c:pt>
                <c:pt idx="2244">
                  <c:v>70.926986944476766</c:v>
                </c:pt>
                <c:pt idx="2245">
                  <c:v>70.960349444482063</c:v>
                </c:pt>
                <c:pt idx="2246">
                  <c:v>70.993683333330679</c:v>
                </c:pt>
                <c:pt idx="2247">
                  <c:v>71.026989722251898</c:v>
                </c:pt>
                <c:pt idx="2248">
                  <c:v>71.060323611166737</c:v>
                </c:pt>
                <c:pt idx="2249">
                  <c:v>71.093686388929683</c:v>
                </c:pt>
                <c:pt idx="2250">
                  <c:v>71.126992500093252</c:v>
                </c:pt>
                <c:pt idx="2251">
                  <c:v>71.160354444450803</c:v>
                </c:pt>
                <c:pt idx="2252">
                  <c:v>71.193660833372007</c:v>
                </c:pt>
                <c:pt idx="2253">
                  <c:v>71.227023611201176</c:v>
                </c:pt>
                <c:pt idx="2254">
                  <c:v>71.26032944447465</c:v>
                </c:pt>
                <c:pt idx="2255">
                  <c:v>71.293663611213361</c:v>
                </c:pt>
                <c:pt idx="2256">
                  <c:v>71.327025555570927</c:v>
                </c:pt>
                <c:pt idx="2257">
                  <c:v>71.360360000001066</c:v>
                </c:pt>
                <c:pt idx="2258">
                  <c:v>71.393694166673555</c:v>
                </c:pt>
                <c:pt idx="2259">
                  <c:v>71.427000555594759</c:v>
                </c:pt>
                <c:pt idx="2260">
                  <c:v>71.460334722267262</c:v>
                </c:pt>
                <c:pt idx="2261">
                  <c:v>71.493668888939752</c:v>
                </c:pt>
                <c:pt idx="2262">
                  <c:v>71.527031111121175</c:v>
                </c:pt>
                <c:pt idx="2263">
                  <c:v>71.560365555551314</c:v>
                </c:pt>
                <c:pt idx="2264">
                  <c:v>71.59369972229004</c:v>
                </c:pt>
                <c:pt idx="2265">
                  <c:v>71.627033888962529</c:v>
                </c:pt>
                <c:pt idx="2266">
                  <c:v>71.66036777781116</c:v>
                </c:pt>
                <c:pt idx="2267">
                  <c:v>71.693673888974715</c:v>
                </c:pt>
                <c:pt idx="2268">
                  <c:v>71.727037222252946</c:v>
                </c:pt>
                <c:pt idx="2269">
                  <c:v>71.760370277828642</c:v>
                </c:pt>
                <c:pt idx="2270">
                  <c:v>71.793676944507496</c:v>
                </c:pt>
                <c:pt idx="2271">
                  <c:v>71.827039166755142</c:v>
                </c:pt>
                <c:pt idx="2272">
                  <c:v>71.860373611119059</c:v>
                </c:pt>
                <c:pt idx="2273">
                  <c:v>71.893707500033912</c:v>
                </c:pt>
                <c:pt idx="2274">
                  <c:v>71.927041944464051</c:v>
                </c:pt>
                <c:pt idx="2275">
                  <c:v>71.960348333385255</c:v>
                </c:pt>
                <c:pt idx="2276">
                  <c:v>71.993683333330679</c:v>
                </c:pt>
                <c:pt idx="2277">
                  <c:v>72.027044722239182</c:v>
                </c:pt>
                <c:pt idx="2278">
                  <c:v>72.060378611154022</c:v>
                </c:pt>
                <c:pt idx="2279">
                  <c:v>72.09368500007524</c:v>
                </c:pt>
                <c:pt idx="2280">
                  <c:v>72.127046944432792</c:v>
                </c:pt>
                <c:pt idx="2281">
                  <c:v>72.160381666753025</c:v>
                </c:pt>
                <c:pt idx="2282">
                  <c:v>72.193687777784135</c:v>
                </c:pt>
                <c:pt idx="2283">
                  <c:v>72.227021944456624</c:v>
                </c:pt>
                <c:pt idx="2284">
                  <c:v>72.260383888946635</c:v>
                </c:pt>
                <c:pt idx="2285">
                  <c:v>72.293718611134423</c:v>
                </c:pt>
                <c:pt idx="2286">
                  <c:v>72.327025555570927</c:v>
                </c:pt>
                <c:pt idx="2287">
                  <c:v>72.360358888904258</c:v>
                </c:pt>
                <c:pt idx="2288">
                  <c:v>72.393693611092033</c:v>
                </c:pt>
                <c:pt idx="2289">
                  <c:v>72.427027777830759</c:v>
                </c:pt>
                <c:pt idx="2290">
                  <c:v>72.460389166673025</c:v>
                </c:pt>
                <c:pt idx="2291">
                  <c:v>72.493723333345514</c:v>
                </c:pt>
                <c:pt idx="2292">
                  <c:v>72.527057500018017</c:v>
                </c:pt>
                <c:pt idx="2293">
                  <c:v>72.560391944514379</c:v>
                </c:pt>
                <c:pt idx="2294">
                  <c:v>72.593726111186882</c:v>
                </c:pt>
                <c:pt idx="2295">
                  <c:v>72.643727500041322</c:v>
                </c:pt>
                <c:pt idx="2296">
                  <c:v>72.677034444477826</c:v>
                </c:pt>
                <c:pt idx="2297">
                  <c:v>72.710368611150315</c:v>
                </c:pt>
                <c:pt idx="2298">
                  <c:v>72.743702499998946</c:v>
                </c:pt>
                <c:pt idx="2299">
                  <c:v>72.777064444488943</c:v>
                </c:pt>
                <c:pt idx="2300">
                  <c:v>72.810398611161446</c:v>
                </c:pt>
                <c:pt idx="2301">
                  <c:v>72.8437052778403</c:v>
                </c:pt>
                <c:pt idx="2302">
                  <c:v>72.877067222264074</c:v>
                </c:pt>
                <c:pt idx="2303">
                  <c:v>72.910401111112705</c:v>
                </c:pt>
                <c:pt idx="2304">
                  <c:v>72.943735555609067</c:v>
                </c:pt>
                <c:pt idx="2305">
                  <c:v>72.977071111136013</c:v>
                </c:pt>
                <c:pt idx="2306">
                  <c:v>73.01037638896041</c:v>
                </c:pt>
                <c:pt idx="2307">
                  <c:v>73.043710277875263</c:v>
                </c:pt>
                <c:pt idx="2308">
                  <c:v>73.077044722239179</c:v>
                </c:pt>
                <c:pt idx="2309">
                  <c:v>73.110406666662954</c:v>
                </c:pt>
                <c:pt idx="2310">
                  <c:v>73.143740833401679</c:v>
                </c:pt>
                <c:pt idx="2311">
                  <c:v>73.177075555589468</c:v>
                </c:pt>
                <c:pt idx="2312">
                  <c:v>73.210409166680435</c:v>
                </c:pt>
                <c:pt idx="2313">
                  <c:v>73.243715833359289</c:v>
                </c:pt>
                <c:pt idx="2314">
                  <c:v>73.277049722274143</c:v>
                </c:pt>
                <c:pt idx="2315">
                  <c:v>73.310411944455566</c:v>
                </c:pt>
                <c:pt idx="2316">
                  <c:v>73.343718333376785</c:v>
                </c:pt>
                <c:pt idx="2317">
                  <c:v>73.377052500049274</c:v>
                </c:pt>
                <c:pt idx="2318">
                  <c:v>73.410386944479413</c:v>
                </c:pt>
                <c:pt idx="2319">
                  <c:v>73.443721388975774</c:v>
                </c:pt>
                <c:pt idx="2320">
                  <c:v>73.477055555582041</c:v>
                </c:pt>
                <c:pt idx="2321">
                  <c:v>73.510417500072052</c:v>
                </c:pt>
                <c:pt idx="2322">
                  <c:v>73.543723888927033</c:v>
                </c:pt>
                <c:pt idx="2323">
                  <c:v>73.577058333423409</c:v>
                </c:pt>
                <c:pt idx="2324">
                  <c:v>73.610391944514376</c:v>
                </c:pt>
                <c:pt idx="2325">
                  <c:v>73.643726111186879</c:v>
                </c:pt>
                <c:pt idx="2326">
                  <c:v>73.677060277793146</c:v>
                </c:pt>
                <c:pt idx="2327">
                  <c:v>73.710395000047157</c:v>
                </c:pt>
                <c:pt idx="2328">
                  <c:v>73.743729722234932</c:v>
                </c:pt>
                <c:pt idx="2329">
                  <c:v>73.777063055568277</c:v>
                </c:pt>
                <c:pt idx="2330">
                  <c:v>73.810425277815924</c:v>
                </c:pt>
                <c:pt idx="2331">
                  <c:v>73.843731666737128</c:v>
                </c:pt>
                <c:pt idx="2332">
                  <c:v>73.877065833409631</c:v>
                </c:pt>
                <c:pt idx="2333">
                  <c:v>73.910400277773533</c:v>
                </c:pt>
                <c:pt idx="2334">
                  <c:v>73.943762500021194</c:v>
                </c:pt>
                <c:pt idx="2335">
                  <c:v>73.97706833336089</c:v>
                </c:pt>
                <c:pt idx="2336">
                  <c:v>74.010402777857252</c:v>
                </c:pt>
                <c:pt idx="2337">
                  <c:v>74.043736944529741</c:v>
                </c:pt>
                <c:pt idx="2338">
                  <c:v>74.077071944475179</c:v>
                </c:pt>
                <c:pt idx="2339">
                  <c:v>74.110405277808511</c:v>
                </c:pt>
                <c:pt idx="2340">
                  <c:v>74.143767500056157</c:v>
                </c:pt>
                <c:pt idx="2341">
                  <c:v>74.177073888977375</c:v>
                </c:pt>
                <c:pt idx="2342">
                  <c:v>74.210407777825992</c:v>
                </c:pt>
                <c:pt idx="2343">
                  <c:v>74.243742222256131</c:v>
                </c:pt>
                <c:pt idx="2344">
                  <c:v>74.27707666668627</c:v>
                </c:pt>
                <c:pt idx="2345">
                  <c:v>74.310410833358759</c:v>
                </c:pt>
                <c:pt idx="2346">
                  <c:v>74.343745000031262</c:v>
                </c:pt>
                <c:pt idx="2347">
                  <c:v>74.377079166769988</c:v>
                </c:pt>
                <c:pt idx="2348">
                  <c:v>74.41041361113389</c:v>
                </c:pt>
                <c:pt idx="2349">
                  <c:v>74.443747777806394</c:v>
                </c:pt>
                <c:pt idx="2350">
                  <c:v>74.477081944478883</c:v>
                </c:pt>
                <c:pt idx="2351">
                  <c:v>74.510416111151372</c:v>
                </c:pt>
                <c:pt idx="2352">
                  <c:v>74.543750000000003</c:v>
                </c:pt>
                <c:pt idx="2353">
                  <c:v>74.577084166738729</c:v>
                </c:pt>
                <c:pt idx="2354">
                  <c:v>74.610418611168868</c:v>
                </c:pt>
                <c:pt idx="2355">
                  <c:v>74.643753055599007</c:v>
                </c:pt>
                <c:pt idx="2356">
                  <c:v>74.677087222271496</c:v>
                </c:pt>
                <c:pt idx="2357">
                  <c:v>74.710449166695284</c:v>
                </c:pt>
                <c:pt idx="2358">
                  <c:v>74.743755277792616</c:v>
                </c:pt>
                <c:pt idx="2359">
                  <c:v>74.777090000046627</c:v>
                </c:pt>
                <c:pt idx="2360">
                  <c:v>74.810424166719116</c:v>
                </c:pt>
                <c:pt idx="2361">
                  <c:v>74.84378638890054</c:v>
                </c:pt>
                <c:pt idx="2362">
                  <c:v>74.877120555639266</c:v>
                </c:pt>
                <c:pt idx="2363">
                  <c:v>74.910426666670375</c:v>
                </c:pt>
                <c:pt idx="2364">
                  <c:v>74.943789166675671</c:v>
                </c:pt>
                <c:pt idx="2365">
                  <c:v>74.97709527783924</c:v>
                </c:pt>
                <c:pt idx="2366">
                  <c:v>75.010429722269379</c:v>
                </c:pt>
                <c:pt idx="2367">
                  <c:v>75.043763611184232</c:v>
                </c:pt>
                <c:pt idx="2368">
                  <c:v>75.077125833431879</c:v>
                </c:pt>
                <c:pt idx="2369">
                  <c:v>75.110432222220638</c:v>
                </c:pt>
                <c:pt idx="2370">
                  <c:v>75.143766388959349</c:v>
                </c:pt>
                <c:pt idx="2371">
                  <c:v>75.177100833389488</c:v>
                </c:pt>
                <c:pt idx="2372">
                  <c:v>75.210435277819627</c:v>
                </c:pt>
                <c:pt idx="2373">
                  <c:v>75.243796944552003</c:v>
                </c:pt>
                <c:pt idx="2374">
                  <c:v>75.277131111158269</c:v>
                </c:pt>
                <c:pt idx="2375">
                  <c:v>75.310465555588408</c:v>
                </c:pt>
                <c:pt idx="2376">
                  <c:v>75.343799722260897</c:v>
                </c:pt>
                <c:pt idx="2377">
                  <c:v>75.377133611109528</c:v>
                </c:pt>
                <c:pt idx="2378">
                  <c:v>75.41044055561224</c:v>
                </c:pt>
                <c:pt idx="2379">
                  <c:v>75.443802222212156</c:v>
                </c:pt>
                <c:pt idx="2380">
                  <c:v>75.477108333375725</c:v>
                </c:pt>
                <c:pt idx="2381">
                  <c:v>75.510470833381021</c:v>
                </c:pt>
                <c:pt idx="2382">
                  <c:v>75.543804722229638</c:v>
                </c:pt>
                <c:pt idx="2383">
                  <c:v>75.577111388908492</c:v>
                </c:pt>
                <c:pt idx="2384">
                  <c:v>75.610473611089915</c:v>
                </c:pt>
                <c:pt idx="2385">
                  <c:v>75.64378000001112</c:v>
                </c:pt>
                <c:pt idx="2386">
                  <c:v>75.67714194450113</c:v>
                </c:pt>
                <c:pt idx="2387">
                  <c:v>75.710448055598476</c:v>
                </c:pt>
                <c:pt idx="2388">
                  <c:v>75.743810000022251</c:v>
                </c:pt>
                <c:pt idx="2389">
                  <c:v>75.777144722210039</c:v>
                </c:pt>
                <c:pt idx="2390">
                  <c:v>75.810478888882528</c:v>
                </c:pt>
                <c:pt idx="2391">
                  <c:v>75.843812777863604</c:v>
                </c:pt>
                <c:pt idx="2392">
                  <c:v>75.877147222293743</c:v>
                </c:pt>
                <c:pt idx="2393">
                  <c:v>75.910453888972597</c:v>
                </c:pt>
                <c:pt idx="2394">
                  <c:v>75.943815833330149</c:v>
                </c:pt>
                <c:pt idx="2395">
                  <c:v>75.977150000002652</c:v>
                </c:pt>
                <c:pt idx="2396">
                  <c:v>76.010483888917506</c:v>
                </c:pt>
                <c:pt idx="2397">
                  <c:v>76.043818055589995</c:v>
                </c:pt>
                <c:pt idx="2398">
                  <c:v>76.077152500086356</c:v>
                </c:pt>
                <c:pt idx="2399">
                  <c:v>76.110486388934987</c:v>
                </c:pt>
                <c:pt idx="2400">
                  <c:v>76.143820555607476</c:v>
                </c:pt>
                <c:pt idx="2401">
                  <c:v>76.177155555552901</c:v>
                </c:pt>
                <c:pt idx="2402">
                  <c:v>76.210489444533991</c:v>
                </c:pt>
                <c:pt idx="2403">
                  <c:v>76.243795833322736</c:v>
                </c:pt>
                <c:pt idx="2404">
                  <c:v>76.277130277885334</c:v>
                </c:pt>
                <c:pt idx="2405">
                  <c:v>76.310491944485236</c:v>
                </c:pt>
                <c:pt idx="2406">
                  <c:v>76.343826111157739</c:v>
                </c:pt>
                <c:pt idx="2407">
                  <c:v>76.377160833345513</c:v>
                </c:pt>
                <c:pt idx="2408">
                  <c:v>76.41049472232659</c:v>
                </c:pt>
                <c:pt idx="2409">
                  <c:v>76.443800833357699</c:v>
                </c:pt>
                <c:pt idx="2410">
                  <c:v>76.47716277784771</c:v>
                </c:pt>
                <c:pt idx="2411">
                  <c:v>76.510498333374656</c:v>
                </c:pt>
                <c:pt idx="2412">
                  <c:v>76.543831666707987</c:v>
                </c:pt>
                <c:pt idx="2413">
                  <c:v>76.577138055562969</c:v>
                </c:pt>
                <c:pt idx="2414">
                  <c:v>76.610471944477823</c:v>
                </c:pt>
                <c:pt idx="2415">
                  <c:v>76.643834166725483</c:v>
                </c:pt>
                <c:pt idx="2416">
                  <c:v>76.677168611155622</c:v>
                </c:pt>
                <c:pt idx="2417">
                  <c:v>76.710474722319177</c:v>
                </c:pt>
                <c:pt idx="2418">
                  <c:v>76.743836666676728</c:v>
                </c:pt>
                <c:pt idx="2419">
                  <c:v>76.777143055597946</c:v>
                </c:pt>
                <c:pt idx="2420">
                  <c:v>76.810505000087943</c:v>
                </c:pt>
                <c:pt idx="2421">
                  <c:v>76.843811666700574</c:v>
                </c:pt>
                <c:pt idx="2422">
                  <c:v>76.8771458334393</c:v>
                </c:pt>
                <c:pt idx="2423">
                  <c:v>76.910479722287917</c:v>
                </c:pt>
                <c:pt idx="2424">
                  <c:v>76.943841666711705</c:v>
                </c:pt>
                <c:pt idx="2425">
                  <c:v>76.977148611148195</c:v>
                </c:pt>
                <c:pt idx="2426">
                  <c:v>77.010510555638206</c:v>
                </c:pt>
                <c:pt idx="2427">
                  <c:v>77.043816944493187</c:v>
                </c:pt>
                <c:pt idx="2428">
                  <c:v>77.077178888916976</c:v>
                </c:pt>
                <c:pt idx="2429">
                  <c:v>77.110513055589465</c:v>
                </c:pt>
                <c:pt idx="2430">
                  <c:v>77.143847777777253</c:v>
                </c:pt>
                <c:pt idx="2431">
                  <c:v>77.177153611116935</c:v>
                </c:pt>
                <c:pt idx="2432">
                  <c:v>77.210515555606946</c:v>
                </c:pt>
                <c:pt idx="2433">
                  <c:v>77.243850000037085</c:v>
                </c:pt>
                <c:pt idx="2434">
                  <c:v>77.277184166709588</c:v>
                </c:pt>
                <c:pt idx="2435">
                  <c:v>77.310519444478885</c:v>
                </c:pt>
                <c:pt idx="2436">
                  <c:v>77.343852777812216</c:v>
                </c:pt>
                <c:pt idx="2437">
                  <c:v>77.377186666660833</c:v>
                </c:pt>
                <c:pt idx="2438">
                  <c:v>77.410521111157209</c:v>
                </c:pt>
                <c:pt idx="2439">
                  <c:v>77.443855555587348</c:v>
                </c:pt>
                <c:pt idx="2440">
                  <c:v>77.477189722259837</c:v>
                </c:pt>
                <c:pt idx="2441">
                  <c:v>77.51052361117469</c:v>
                </c:pt>
                <c:pt idx="2442">
                  <c:v>77.543857500023307</c:v>
                </c:pt>
                <c:pt idx="2443">
                  <c:v>77.577164166702161</c:v>
                </c:pt>
                <c:pt idx="2444">
                  <c:v>77.610526388949822</c:v>
                </c:pt>
                <c:pt idx="2445">
                  <c:v>77.643860000040803</c:v>
                </c:pt>
                <c:pt idx="2446">
                  <c:v>77.677194444470942</c:v>
                </c:pt>
                <c:pt idx="2447">
                  <c:v>77.710501388973654</c:v>
                </c:pt>
                <c:pt idx="2448">
                  <c:v>77.74386305557357</c:v>
                </c:pt>
                <c:pt idx="2449">
                  <c:v>77.777169444494774</c:v>
                </c:pt>
                <c:pt idx="2450">
                  <c:v>77.81053222225772</c:v>
                </c:pt>
                <c:pt idx="2451">
                  <c:v>77.843866111172574</c:v>
                </c:pt>
                <c:pt idx="2452">
                  <c:v>77.87720027777884</c:v>
                </c:pt>
                <c:pt idx="2453">
                  <c:v>77.910534166693694</c:v>
                </c:pt>
                <c:pt idx="2454">
                  <c:v>77.943868055608533</c:v>
                </c:pt>
                <c:pt idx="2455">
                  <c:v>77.977174444463515</c:v>
                </c:pt>
                <c:pt idx="2456">
                  <c:v>78.010536944535048</c:v>
                </c:pt>
                <c:pt idx="2457">
                  <c:v>78.043870833383664</c:v>
                </c:pt>
                <c:pt idx="2458">
                  <c:v>78.077177500062518</c:v>
                </c:pt>
                <c:pt idx="2459">
                  <c:v>78.110511944492657</c:v>
                </c:pt>
                <c:pt idx="2460">
                  <c:v>78.143873611092573</c:v>
                </c:pt>
                <c:pt idx="2461">
                  <c:v>78.177207777831285</c:v>
                </c:pt>
                <c:pt idx="2462">
                  <c:v>78.210541944503788</c:v>
                </c:pt>
                <c:pt idx="2463">
                  <c:v>78.243876666691563</c:v>
                </c:pt>
                <c:pt idx="2464">
                  <c:v>78.277210555606416</c:v>
                </c:pt>
                <c:pt idx="2465">
                  <c:v>78.310544444455047</c:v>
                </c:pt>
                <c:pt idx="2466">
                  <c:v>78.343851111133887</c:v>
                </c:pt>
                <c:pt idx="2467">
                  <c:v>78.377212777866262</c:v>
                </c:pt>
                <c:pt idx="2468">
                  <c:v>78.410546944472529</c:v>
                </c:pt>
                <c:pt idx="2469">
                  <c:v>78.443881944484176</c:v>
                </c:pt>
                <c:pt idx="2470">
                  <c:v>78.477215833332806</c:v>
                </c:pt>
                <c:pt idx="2471">
                  <c:v>78.510550000005296</c:v>
                </c:pt>
                <c:pt idx="2472">
                  <c:v>78.543884444435434</c:v>
                </c:pt>
                <c:pt idx="2473">
                  <c:v>78.577219444513318</c:v>
                </c:pt>
                <c:pt idx="2474">
                  <c:v>78.61055277784665</c:v>
                </c:pt>
                <c:pt idx="2475">
                  <c:v>78.643887500034438</c:v>
                </c:pt>
                <c:pt idx="2476">
                  <c:v>78.67722083336777</c:v>
                </c:pt>
                <c:pt idx="2477">
                  <c:v>78.710555000040273</c:v>
                </c:pt>
                <c:pt idx="2478">
                  <c:v>78.743889444470412</c:v>
                </c:pt>
                <c:pt idx="2479">
                  <c:v>78.777224444482059</c:v>
                </c:pt>
                <c:pt idx="2480">
                  <c:v>78.81055805557304</c:v>
                </c:pt>
                <c:pt idx="2481">
                  <c:v>78.843891944487893</c:v>
                </c:pt>
                <c:pt idx="2482">
                  <c:v>78.877226388918032</c:v>
                </c:pt>
                <c:pt idx="2483">
                  <c:v>78.910560555590521</c:v>
                </c:pt>
                <c:pt idx="2484">
                  <c:v>78.943895000086897</c:v>
                </c:pt>
                <c:pt idx="2485">
                  <c:v>78.977228888935514</c:v>
                </c:pt>
                <c:pt idx="2486">
                  <c:v>79.010563333365653</c:v>
                </c:pt>
                <c:pt idx="2487">
                  <c:v>79.043897777795792</c:v>
                </c:pt>
                <c:pt idx="2488">
                  <c:v>79.077231666710645</c:v>
                </c:pt>
                <c:pt idx="2489">
                  <c:v>79.110566111140784</c:v>
                </c:pt>
                <c:pt idx="2490">
                  <c:v>79.143900277813273</c:v>
                </c:pt>
                <c:pt idx="2491">
                  <c:v>79.177234444485777</c:v>
                </c:pt>
                <c:pt idx="2492">
                  <c:v>79.210541111164616</c:v>
                </c:pt>
                <c:pt idx="2493">
                  <c:v>79.243902777830755</c:v>
                </c:pt>
                <c:pt idx="2494">
                  <c:v>79.277237222260894</c:v>
                </c:pt>
                <c:pt idx="2495">
                  <c:v>79.31057138886716</c:v>
                </c:pt>
                <c:pt idx="2496">
                  <c:v>79.343905555605886</c:v>
                </c:pt>
                <c:pt idx="2497">
                  <c:v>79.37723944452074</c:v>
                </c:pt>
                <c:pt idx="2498">
                  <c:v>79.410574166708528</c:v>
                </c:pt>
                <c:pt idx="2499">
                  <c:v>79.443908055623368</c:v>
                </c:pt>
                <c:pt idx="2500">
                  <c:v>79.477242499987284</c:v>
                </c:pt>
                <c:pt idx="2501">
                  <c:v>79.510576666659773</c:v>
                </c:pt>
                <c:pt idx="2502">
                  <c:v>79.543910833398499</c:v>
                </c:pt>
                <c:pt idx="2503">
                  <c:v>79.577245000071002</c:v>
                </c:pt>
                <c:pt idx="2504">
                  <c:v>79.610551666749842</c:v>
                </c:pt>
                <c:pt idx="2505">
                  <c:v>79.643913611107408</c:v>
                </c:pt>
                <c:pt idx="2506">
                  <c:v>79.677247777779897</c:v>
                </c:pt>
                <c:pt idx="2507">
                  <c:v>79.710582222276258</c:v>
                </c:pt>
                <c:pt idx="2508">
                  <c:v>79.743888333373604</c:v>
                </c:pt>
                <c:pt idx="2509">
                  <c:v>79.777222499979871</c:v>
                </c:pt>
                <c:pt idx="2510">
                  <c:v>79.810557222300105</c:v>
                </c:pt>
                <c:pt idx="2511">
                  <c:v>79.843918888900021</c:v>
                </c:pt>
                <c:pt idx="2512">
                  <c:v>79.87725333333016</c:v>
                </c:pt>
                <c:pt idx="2513">
                  <c:v>79.910560277766649</c:v>
                </c:pt>
                <c:pt idx="2514">
                  <c:v>79.943921666741375</c:v>
                </c:pt>
                <c:pt idx="2515">
                  <c:v>79.977228055662579</c:v>
                </c:pt>
                <c:pt idx="2516">
                  <c:v>80.01059000002013</c:v>
                </c:pt>
                <c:pt idx="2517">
                  <c:v>80.043896388941334</c:v>
                </c:pt>
                <c:pt idx="2518">
                  <c:v>80.077230833371473</c:v>
                </c:pt>
                <c:pt idx="2519">
                  <c:v>80.110592777861484</c:v>
                </c:pt>
                <c:pt idx="2520">
                  <c:v>80.143926666710115</c:v>
                </c:pt>
                <c:pt idx="2521">
                  <c:v>80.177233055565097</c:v>
                </c:pt>
                <c:pt idx="2522">
                  <c:v>80.210567777819108</c:v>
                </c:pt>
                <c:pt idx="2523">
                  <c:v>80.243929444485246</c:v>
                </c:pt>
                <c:pt idx="2524">
                  <c:v>80.277264444496893</c:v>
                </c:pt>
                <c:pt idx="2525">
                  <c:v>80.310598055587874</c:v>
                </c:pt>
                <c:pt idx="2526">
                  <c:v>80.343904722200506</c:v>
                </c:pt>
                <c:pt idx="2527">
                  <c:v>80.377238888939218</c:v>
                </c:pt>
                <c:pt idx="2528">
                  <c:v>80.410573055611721</c:v>
                </c:pt>
                <c:pt idx="2529">
                  <c:v>80.44390750004186</c:v>
                </c:pt>
                <c:pt idx="2530">
                  <c:v>80.477241666714349</c:v>
                </c:pt>
                <c:pt idx="2531">
                  <c:v>80.510603333380487</c:v>
                </c:pt>
                <c:pt idx="2532">
                  <c:v>80.543909999993119</c:v>
                </c:pt>
                <c:pt idx="2533">
                  <c:v>80.57724416673183</c:v>
                </c:pt>
                <c:pt idx="2534">
                  <c:v>80.610605833397969</c:v>
                </c:pt>
                <c:pt idx="2535">
                  <c:v>80.643940277761885</c:v>
                </c:pt>
                <c:pt idx="2536">
                  <c:v>80.677274444434374</c:v>
                </c:pt>
                <c:pt idx="2537">
                  <c:v>80.710581111113228</c:v>
                </c:pt>
                <c:pt idx="2538">
                  <c:v>80.743943055603239</c:v>
                </c:pt>
                <c:pt idx="2539">
                  <c:v>80.777249444524443</c:v>
                </c:pt>
                <c:pt idx="2540">
                  <c:v>80.810611388881995</c:v>
                </c:pt>
                <c:pt idx="2541">
                  <c:v>80.843918055560849</c:v>
                </c:pt>
                <c:pt idx="2542">
                  <c:v>80.877251666718053</c:v>
                </c:pt>
                <c:pt idx="2543">
                  <c:v>80.910586111148191</c:v>
                </c:pt>
                <c:pt idx="2544">
                  <c:v>80.943920277754472</c:v>
                </c:pt>
                <c:pt idx="2545">
                  <c:v>80.977254722317056</c:v>
                </c:pt>
                <c:pt idx="2546">
                  <c:v>81.010588611165687</c:v>
                </c:pt>
                <c:pt idx="2547">
                  <c:v>81.043922777838176</c:v>
                </c:pt>
                <c:pt idx="2548">
                  <c:v>81.077256944510665</c:v>
                </c:pt>
                <c:pt idx="2549">
                  <c:v>81.110591388874582</c:v>
                </c:pt>
                <c:pt idx="2550">
                  <c:v>81.160592777861496</c:v>
                </c:pt>
                <c:pt idx="2551">
                  <c:v>81.193926944467762</c:v>
                </c:pt>
                <c:pt idx="2552">
                  <c:v>81.227261111140251</c:v>
                </c:pt>
                <c:pt idx="2553">
                  <c:v>81.26059555557039</c:v>
                </c:pt>
                <c:pt idx="2554">
                  <c:v>81.293958055575686</c:v>
                </c:pt>
                <c:pt idx="2555">
                  <c:v>81.327263888915382</c:v>
                </c:pt>
                <c:pt idx="2556">
                  <c:v>81.360598055587872</c:v>
                </c:pt>
                <c:pt idx="2557">
                  <c:v>81.393931944502725</c:v>
                </c:pt>
                <c:pt idx="2558">
                  <c:v>81.427266388932864</c:v>
                </c:pt>
                <c:pt idx="2559">
                  <c:v>81.460600833363003</c:v>
                </c:pt>
                <c:pt idx="2560">
                  <c:v>81.493962500029141</c:v>
                </c:pt>
                <c:pt idx="2561">
                  <c:v>81.527268888884123</c:v>
                </c:pt>
                <c:pt idx="2562">
                  <c:v>81.560603611204357</c:v>
                </c:pt>
                <c:pt idx="2563">
                  <c:v>81.593937222295338</c:v>
                </c:pt>
                <c:pt idx="2564">
                  <c:v>81.627271944483127</c:v>
                </c:pt>
                <c:pt idx="2565">
                  <c:v>81.660605833397966</c:v>
                </c:pt>
                <c:pt idx="2566">
                  <c:v>81.693967500064105</c:v>
                </c:pt>
                <c:pt idx="2567">
                  <c:v>81.727274444434372</c:v>
                </c:pt>
                <c:pt idx="2568">
                  <c:v>81.760608333415462</c:v>
                </c:pt>
                <c:pt idx="2569">
                  <c:v>81.793942777845601</c:v>
                </c:pt>
                <c:pt idx="2570">
                  <c:v>81.827304722203152</c:v>
                </c:pt>
                <c:pt idx="2571">
                  <c:v>81.860610833366707</c:v>
                </c:pt>
                <c:pt idx="2572">
                  <c:v>81.893973055614367</c:v>
                </c:pt>
                <c:pt idx="2573">
                  <c:v>81.927307500044506</c:v>
                </c:pt>
                <c:pt idx="2574">
                  <c:v>81.960613611141838</c:v>
                </c:pt>
                <c:pt idx="2575">
                  <c:v>81.993947777814341</c:v>
                </c:pt>
                <c:pt idx="2576">
                  <c:v>82.027309722238115</c:v>
                </c:pt>
                <c:pt idx="2577">
                  <c:v>82.060643888976841</c:v>
                </c:pt>
                <c:pt idx="2578">
                  <c:v>82.093950555589458</c:v>
                </c:pt>
                <c:pt idx="2579">
                  <c:v>82.127284722195725</c:v>
                </c:pt>
                <c:pt idx="2580">
                  <c:v>82.160618888934451</c:v>
                </c:pt>
                <c:pt idx="2581">
                  <c:v>82.193953055606954</c:v>
                </c:pt>
                <c:pt idx="2582">
                  <c:v>82.227315000030728</c:v>
                </c:pt>
                <c:pt idx="2583">
                  <c:v>82.26064944452709</c:v>
                </c:pt>
                <c:pt idx="2584">
                  <c:v>82.293956666721243</c:v>
                </c:pt>
                <c:pt idx="2585">
                  <c:v>82.327290277878447</c:v>
                </c:pt>
                <c:pt idx="2586">
                  <c:v>82.360623888969428</c:v>
                </c:pt>
                <c:pt idx="2587">
                  <c:v>82.393958055575695</c:v>
                </c:pt>
                <c:pt idx="2588">
                  <c:v>82.427293888926499</c:v>
                </c:pt>
                <c:pt idx="2589">
                  <c:v>82.460626666678323</c:v>
                </c:pt>
                <c:pt idx="2590">
                  <c:v>82.493960833350812</c:v>
                </c:pt>
                <c:pt idx="2591">
                  <c:v>82.527295277847188</c:v>
                </c:pt>
                <c:pt idx="2592">
                  <c:v>82.560629722277326</c:v>
                </c:pt>
                <c:pt idx="2593">
                  <c:v>82.593963888949816</c:v>
                </c:pt>
                <c:pt idx="2594">
                  <c:v>82.627297777798447</c:v>
                </c:pt>
                <c:pt idx="2595">
                  <c:v>82.660632222228585</c:v>
                </c:pt>
                <c:pt idx="2596">
                  <c:v>82.693966666658724</c:v>
                </c:pt>
                <c:pt idx="2597">
                  <c:v>82.7273005556398</c:v>
                </c:pt>
                <c:pt idx="2598">
                  <c:v>82.760635000069939</c:v>
                </c:pt>
                <c:pt idx="2599">
                  <c:v>82.793996666669841</c:v>
                </c:pt>
                <c:pt idx="2600">
                  <c:v>82.827303055591059</c:v>
                </c:pt>
                <c:pt idx="2601">
                  <c:v>82.860637500021198</c:v>
                </c:pt>
                <c:pt idx="2602">
                  <c:v>82.893971666693687</c:v>
                </c:pt>
                <c:pt idx="2603">
                  <c:v>82.927306111190049</c:v>
                </c:pt>
                <c:pt idx="2604">
                  <c:v>82.960640277796315</c:v>
                </c:pt>
                <c:pt idx="2605">
                  <c:v>82.993974444468819</c:v>
                </c:pt>
                <c:pt idx="2606">
                  <c:v>83.027309166656593</c:v>
                </c:pt>
                <c:pt idx="2607">
                  <c:v>83.060642777813811</c:v>
                </c:pt>
                <c:pt idx="2608">
                  <c:v>83.093977222310173</c:v>
                </c:pt>
                <c:pt idx="2609">
                  <c:v>83.127311111158789</c:v>
                </c:pt>
                <c:pt idx="2610">
                  <c:v>83.160673333340227</c:v>
                </c:pt>
                <c:pt idx="2611">
                  <c:v>83.194007777770366</c:v>
                </c:pt>
                <c:pt idx="2612">
                  <c:v>83.227341666751443</c:v>
                </c:pt>
                <c:pt idx="2613">
                  <c:v>83.26064833336406</c:v>
                </c:pt>
                <c:pt idx="2614">
                  <c:v>83.294010277854071</c:v>
                </c:pt>
                <c:pt idx="2615">
                  <c:v>83.327316944532924</c:v>
                </c:pt>
                <c:pt idx="2616">
                  <c:v>83.36067861113284</c:v>
                </c:pt>
                <c:pt idx="2617">
                  <c:v>83.394013055562979</c:v>
                </c:pt>
                <c:pt idx="2618">
                  <c:v>83.427347222301691</c:v>
                </c:pt>
                <c:pt idx="2619">
                  <c:v>83.460681111150322</c:v>
                </c:pt>
                <c:pt idx="2620">
                  <c:v>83.493987777829176</c:v>
                </c:pt>
                <c:pt idx="2621">
                  <c:v>83.52734972225295</c:v>
                </c:pt>
                <c:pt idx="2622">
                  <c:v>83.560684166683089</c:v>
                </c:pt>
                <c:pt idx="2623">
                  <c:v>83.59401805553172</c:v>
                </c:pt>
                <c:pt idx="2624">
                  <c:v>83.627352777851954</c:v>
                </c:pt>
                <c:pt idx="2625">
                  <c:v>83.66068694445822</c:v>
                </c:pt>
                <c:pt idx="2626">
                  <c:v>83.694021111130709</c:v>
                </c:pt>
                <c:pt idx="2627">
                  <c:v>83.727327222294278</c:v>
                </c:pt>
                <c:pt idx="2628">
                  <c:v>83.760689166651829</c:v>
                </c:pt>
                <c:pt idx="2629">
                  <c:v>83.794023888972077</c:v>
                </c:pt>
                <c:pt idx="2630">
                  <c:v>83.827358055578344</c:v>
                </c:pt>
                <c:pt idx="2631">
                  <c:v>83.860692222250833</c:v>
                </c:pt>
                <c:pt idx="2632">
                  <c:v>83.894026388923322</c:v>
                </c:pt>
                <c:pt idx="2633">
                  <c:v>83.927360555595826</c:v>
                </c:pt>
                <c:pt idx="2634">
                  <c:v>83.960695000025964</c:v>
                </c:pt>
                <c:pt idx="2635">
                  <c:v>83.994029166698454</c:v>
                </c:pt>
                <c:pt idx="2636">
                  <c:v>84.027363055613307</c:v>
                </c:pt>
                <c:pt idx="2637">
                  <c:v>84.060697222285796</c:v>
                </c:pt>
                <c:pt idx="2638">
                  <c:v>84.094031944473585</c:v>
                </c:pt>
                <c:pt idx="2639">
                  <c:v>84.127366388903724</c:v>
                </c:pt>
                <c:pt idx="2640">
                  <c:v>84.160699999994705</c:v>
                </c:pt>
                <c:pt idx="2641">
                  <c:v>84.194034166733431</c:v>
                </c:pt>
                <c:pt idx="2642">
                  <c:v>84.227340555588398</c:v>
                </c:pt>
                <c:pt idx="2643">
                  <c:v>84.260702500012187</c:v>
                </c:pt>
                <c:pt idx="2644">
                  <c:v>84.294037222266198</c:v>
                </c:pt>
                <c:pt idx="2645">
                  <c:v>84.327371388872464</c:v>
                </c:pt>
                <c:pt idx="2646">
                  <c:v>84.360705555544953</c:v>
                </c:pt>
                <c:pt idx="2647">
                  <c:v>84.394011944466172</c:v>
                </c:pt>
                <c:pt idx="2648">
                  <c:v>84.427373888956183</c:v>
                </c:pt>
                <c:pt idx="2649">
                  <c:v>84.460708333386322</c:v>
                </c:pt>
                <c:pt idx="2650">
                  <c:v>84.494042499992588</c:v>
                </c:pt>
                <c:pt idx="2651">
                  <c:v>84.527376666665077</c:v>
                </c:pt>
                <c:pt idx="2652">
                  <c:v>84.560710833403803</c:v>
                </c:pt>
                <c:pt idx="2653">
                  <c:v>84.59404472225242</c:v>
                </c:pt>
                <c:pt idx="2654">
                  <c:v>84.627379444506431</c:v>
                </c:pt>
                <c:pt idx="2655">
                  <c:v>84.660713611112698</c:v>
                </c:pt>
                <c:pt idx="2656">
                  <c:v>84.694047222269901</c:v>
                </c:pt>
                <c:pt idx="2657">
                  <c:v>84.72738166670004</c:v>
                </c:pt>
                <c:pt idx="2658">
                  <c:v>84.760716111196416</c:v>
                </c:pt>
                <c:pt idx="2659">
                  <c:v>84.794050277868905</c:v>
                </c:pt>
                <c:pt idx="2660">
                  <c:v>84.827384444475172</c:v>
                </c:pt>
                <c:pt idx="2661">
                  <c:v>84.860718611147675</c:v>
                </c:pt>
                <c:pt idx="2662">
                  <c:v>84.894052777820164</c:v>
                </c:pt>
                <c:pt idx="2663">
                  <c:v>84.927386944426431</c:v>
                </c:pt>
                <c:pt idx="2664">
                  <c:v>84.960721111165157</c:v>
                </c:pt>
                <c:pt idx="2665">
                  <c:v>84.994027777777774</c:v>
                </c:pt>
                <c:pt idx="2666">
                  <c:v>85.027390000025434</c:v>
                </c:pt>
                <c:pt idx="2667">
                  <c:v>85.060724444455573</c:v>
                </c:pt>
                <c:pt idx="2668">
                  <c:v>85.094058611128062</c:v>
                </c:pt>
                <c:pt idx="2669">
                  <c:v>85.127392500042916</c:v>
                </c:pt>
                <c:pt idx="2670">
                  <c:v>85.160726388957769</c:v>
                </c:pt>
                <c:pt idx="2671">
                  <c:v>85.194060833387908</c:v>
                </c:pt>
                <c:pt idx="2672">
                  <c:v>85.227395277818047</c:v>
                </c:pt>
                <c:pt idx="2673">
                  <c:v>85.260729444490536</c:v>
                </c:pt>
                <c:pt idx="2674">
                  <c:v>85.294063333339167</c:v>
                </c:pt>
                <c:pt idx="2675">
                  <c:v>85.327397777769306</c:v>
                </c:pt>
                <c:pt idx="2676">
                  <c:v>85.360731944508018</c:v>
                </c:pt>
                <c:pt idx="2677">
                  <c:v>85.394066388938157</c:v>
                </c:pt>
                <c:pt idx="2678">
                  <c:v>85.42740055561066</c:v>
                </c:pt>
                <c:pt idx="2679">
                  <c:v>85.460734722283149</c:v>
                </c:pt>
                <c:pt idx="2680">
                  <c:v>85.49406833337413</c:v>
                </c:pt>
                <c:pt idx="2681">
                  <c:v>85.527403055628142</c:v>
                </c:pt>
                <c:pt idx="2682">
                  <c:v>85.560737222300631</c:v>
                </c:pt>
                <c:pt idx="2683">
                  <c:v>85.594071111149262</c:v>
                </c:pt>
                <c:pt idx="2684">
                  <c:v>85.627405277821751</c:v>
                </c:pt>
                <c:pt idx="2685">
                  <c:v>85.66073972225189</c:v>
                </c:pt>
                <c:pt idx="2686">
                  <c:v>85.694074722329773</c:v>
                </c:pt>
                <c:pt idx="2687">
                  <c:v>85.727408333420755</c:v>
                </c:pt>
                <c:pt idx="2688">
                  <c:v>85.760742500027021</c:v>
                </c:pt>
                <c:pt idx="2689">
                  <c:v>85.79407666669951</c:v>
                </c:pt>
                <c:pt idx="2690">
                  <c:v>85.827410833372014</c:v>
                </c:pt>
                <c:pt idx="2691">
                  <c:v>85.860745277802152</c:v>
                </c:pt>
                <c:pt idx="2692">
                  <c:v>85.894079722232291</c:v>
                </c:pt>
                <c:pt idx="2693">
                  <c:v>85.927413888971017</c:v>
                </c:pt>
                <c:pt idx="2694">
                  <c:v>85.960747777819634</c:v>
                </c:pt>
                <c:pt idx="2695">
                  <c:v>85.994081944492123</c:v>
                </c:pt>
                <c:pt idx="2696">
                  <c:v>86.027416111164626</c:v>
                </c:pt>
                <c:pt idx="2697">
                  <c:v>86.060750277837116</c:v>
                </c:pt>
                <c:pt idx="2698">
                  <c:v>86.094084444443382</c:v>
                </c:pt>
                <c:pt idx="2699">
                  <c:v>86.127418611182108</c:v>
                </c:pt>
                <c:pt idx="2700">
                  <c:v>86.160753333369897</c:v>
                </c:pt>
                <c:pt idx="2701">
                  <c:v>86.194087500042386</c:v>
                </c:pt>
                <c:pt idx="2702">
                  <c:v>86.227421666714875</c:v>
                </c:pt>
                <c:pt idx="2703">
                  <c:v>86.260728055636093</c:v>
                </c:pt>
                <c:pt idx="2704">
                  <c:v>86.29409027788374</c:v>
                </c:pt>
                <c:pt idx="2705">
                  <c:v>86.327424444490006</c:v>
                </c:pt>
                <c:pt idx="2706">
                  <c:v>86.360730833344988</c:v>
                </c:pt>
                <c:pt idx="2707">
                  <c:v>86.394092500077349</c:v>
                </c:pt>
                <c:pt idx="2708">
                  <c:v>86.427427222265138</c:v>
                </c:pt>
                <c:pt idx="2709">
                  <c:v>86.460733055604834</c:v>
                </c:pt>
                <c:pt idx="2710">
                  <c:v>86.494068055616481</c:v>
                </c:pt>
                <c:pt idx="2711">
                  <c:v>86.527429722282619</c:v>
                </c:pt>
                <c:pt idx="2712">
                  <c:v>86.560764166712758</c:v>
                </c:pt>
                <c:pt idx="2713">
                  <c:v>86.594098055561389</c:v>
                </c:pt>
                <c:pt idx="2714">
                  <c:v>86.627405000064101</c:v>
                </c:pt>
                <c:pt idx="2715">
                  <c:v>86.660738888912732</c:v>
                </c:pt>
                <c:pt idx="2716">
                  <c:v>86.694101111160379</c:v>
                </c:pt>
                <c:pt idx="2717">
                  <c:v>86.727407222257725</c:v>
                </c:pt>
                <c:pt idx="2718">
                  <c:v>86.760769166681499</c:v>
                </c:pt>
                <c:pt idx="2719">
                  <c:v>86.794075833360353</c:v>
                </c:pt>
                <c:pt idx="2720">
                  <c:v>86.827438055541776</c:v>
                </c:pt>
                <c:pt idx="2721">
                  <c:v>86.86077222221428</c:v>
                </c:pt>
                <c:pt idx="2722">
                  <c:v>86.894078333377834</c:v>
                </c:pt>
                <c:pt idx="2723">
                  <c:v>86.927440555625495</c:v>
                </c:pt>
                <c:pt idx="2724">
                  <c:v>86.960774722297984</c:v>
                </c:pt>
                <c:pt idx="2725">
                  <c:v>86.99410888890425</c:v>
                </c:pt>
                <c:pt idx="2726">
                  <c:v>87.027415277825455</c:v>
                </c:pt>
                <c:pt idx="2727">
                  <c:v>87.060750000013243</c:v>
                </c:pt>
                <c:pt idx="2728">
                  <c:v>87.094083888928097</c:v>
                </c:pt>
                <c:pt idx="2729">
                  <c:v>87.127417777776714</c:v>
                </c:pt>
                <c:pt idx="2730">
                  <c:v>87.160752222273089</c:v>
                </c:pt>
                <c:pt idx="2731">
                  <c:v>87.194114444454513</c:v>
                </c:pt>
                <c:pt idx="2732">
                  <c:v>87.227420555618068</c:v>
                </c:pt>
                <c:pt idx="2733">
                  <c:v>87.260755000048221</c:v>
                </c:pt>
                <c:pt idx="2734">
                  <c:v>87.294116944538217</c:v>
                </c:pt>
                <c:pt idx="2735">
                  <c:v>87.327451388902134</c:v>
                </c:pt>
                <c:pt idx="2736">
                  <c:v>87.360785555574623</c:v>
                </c:pt>
                <c:pt idx="2737">
                  <c:v>87.394120000004762</c:v>
                </c:pt>
                <c:pt idx="2738">
                  <c:v>87.427454166677265</c:v>
                </c:pt>
                <c:pt idx="2739">
                  <c:v>87.460788333415991</c:v>
                </c:pt>
                <c:pt idx="2740">
                  <c:v>87.494095000028608</c:v>
                </c:pt>
                <c:pt idx="2741">
                  <c:v>87.527456944518619</c:v>
                </c:pt>
                <c:pt idx="2742">
                  <c:v>87.560763055615951</c:v>
                </c:pt>
                <c:pt idx="2743">
                  <c:v>87.59409750004609</c:v>
                </c:pt>
                <c:pt idx="2744">
                  <c:v>87.627431666718593</c:v>
                </c:pt>
                <c:pt idx="2745">
                  <c:v>87.66076555556721</c:v>
                </c:pt>
                <c:pt idx="2746">
                  <c:v>87.69412777781487</c:v>
                </c:pt>
                <c:pt idx="2747">
                  <c:v>87.72746166672971</c:v>
                </c:pt>
                <c:pt idx="2748">
                  <c:v>87.760768333408564</c:v>
                </c:pt>
                <c:pt idx="2749">
                  <c:v>87.794130555589987</c:v>
                </c:pt>
                <c:pt idx="2750">
                  <c:v>87.827464444438618</c:v>
                </c:pt>
                <c:pt idx="2751">
                  <c:v>87.860771111117472</c:v>
                </c:pt>
                <c:pt idx="2752">
                  <c:v>87.894133055607483</c:v>
                </c:pt>
                <c:pt idx="2753">
                  <c:v>87.927467222279972</c:v>
                </c:pt>
                <c:pt idx="2754">
                  <c:v>87.960801388952461</c:v>
                </c:pt>
                <c:pt idx="2755">
                  <c:v>87.994135555558728</c:v>
                </c:pt>
                <c:pt idx="2756">
                  <c:v>88.027469999988867</c:v>
                </c:pt>
                <c:pt idx="2757">
                  <c:v>88.060804722242892</c:v>
                </c:pt>
                <c:pt idx="2758">
                  <c:v>88.094138888915381</c:v>
                </c:pt>
                <c:pt idx="2759">
                  <c:v>88.12747305558787</c:v>
                </c:pt>
                <c:pt idx="2760">
                  <c:v>88.160806944436501</c:v>
                </c:pt>
                <c:pt idx="2761">
                  <c:v>88.19411277784242</c:v>
                </c:pt>
                <c:pt idx="2762">
                  <c:v>88.227475000090067</c:v>
                </c:pt>
                <c:pt idx="2763">
                  <c:v>88.260809444520206</c:v>
                </c:pt>
                <c:pt idx="2764">
                  <c:v>88.294143611192709</c:v>
                </c:pt>
                <c:pt idx="2765">
                  <c:v>88.327477500041326</c:v>
                </c:pt>
                <c:pt idx="2766">
                  <c:v>88.360784444477829</c:v>
                </c:pt>
                <c:pt idx="2767">
                  <c:v>88.394118611150319</c:v>
                </c:pt>
                <c:pt idx="2768">
                  <c:v>88.427481111155615</c:v>
                </c:pt>
                <c:pt idx="2769">
                  <c:v>88.460814722312819</c:v>
                </c:pt>
                <c:pt idx="2770">
                  <c:v>88.494149166676735</c:v>
                </c:pt>
                <c:pt idx="2771">
                  <c:v>88.527455277840303</c:v>
                </c:pt>
                <c:pt idx="2772">
                  <c:v>88.560789444512793</c:v>
                </c:pt>
                <c:pt idx="2773">
                  <c:v>88.594124166700581</c:v>
                </c:pt>
                <c:pt idx="2774">
                  <c:v>88.62745861113072</c:v>
                </c:pt>
                <c:pt idx="2775">
                  <c:v>88.660792222221687</c:v>
                </c:pt>
                <c:pt idx="2776">
                  <c:v>88.694126666718063</c:v>
                </c:pt>
                <c:pt idx="2777">
                  <c:v>88.727488888899487</c:v>
                </c:pt>
                <c:pt idx="2778">
                  <c:v>88.760795000063055</c:v>
                </c:pt>
                <c:pt idx="2779">
                  <c:v>88.794129444493194</c:v>
                </c:pt>
                <c:pt idx="2780">
                  <c:v>88.827463611165683</c:v>
                </c:pt>
                <c:pt idx="2781">
                  <c:v>88.86082583341333</c:v>
                </c:pt>
                <c:pt idx="2782">
                  <c:v>88.894132222268311</c:v>
                </c:pt>
                <c:pt idx="2783">
                  <c:v>88.927466388940815</c:v>
                </c:pt>
                <c:pt idx="2784">
                  <c:v>88.960800277789431</c:v>
                </c:pt>
                <c:pt idx="2785">
                  <c:v>88.994135000043443</c:v>
                </c:pt>
                <c:pt idx="2786">
                  <c:v>89.027496944533453</c:v>
                </c:pt>
                <c:pt idx="2787">
                  <c:v>89.06083138889737</c:v>
                </c:pt>
                <c:pt idx="2788">
                  <c:v>89.094165000054574</c:v>
                </c:pt>
                <c:pt idx="2789">
                  <c:v>89.127471666733427</c:v>
                </c:pt>
                <c:pt idx="2790">
                  <c:v>89.160806111163566</c:v>
                </c:pt>
                <c:pt idx="2791">
                  <c:v>89.194168055653577</c:v>
                </c:pt>
                <c:pt idx="2792">
                  <c:v>89.227502500017479</c:v>
                </c:pt>
                <c:pt idx="2793">
                  <c:v>89.260808888938698</c:v>
                </c:pt>
                <c:pt idx="2794">
                  <c:v>89.294143055611187</c:v>
                </c:pt>
                <c:pt idx="2795">
                  <c:v>89.32747694452604</c:v>
                </c:pt>
                <c:pt idx="2796">
                  <c:v>89.360811111132307</c:v>
                </c:pt>
                <c:pt idx="2797">
                  <c:v>89.394173333379953</c:v>
                </c:pt>
                <c:pt idx="2798">
                  <c:v>89.427479999992585</c:v>
                </c:pt>
                <c:pt idx="2799">
                  <c:v>89.460814444488946</c:v>
                </c:pt>
                <c:pt idx="2800">
                  <c:v>89.4941483334038</c:v>
                </c:pt>
                <c:pt idx="2801">
                  <c:v>89.527483055591588</c:v>
                </c:pt>
                <c:pt idx="2802">
                  <c:v>89.560816666682555</c:v>
                </c:pt>
                <c:pt idx="2803">
                  <c:v>89.594179166754088</c:v>
                </c:pt>
                <c:pt idx="2804">
                  <c:v>89.627485277785198</c:v>
                </c:pt>
                <c:pt idx="2805">
                  <c:v>89.677487222287397</c:v>
                </c:pt>
                <c:pt idx="2806">
                  <c:v>89.710820555620728</c:v>
                </c:pt>
                <c:pt idx="2807">
                  <c:v>89.744155277808503</c:v>
                </c:pt>
                <c:pt idx="2808">
                  <c:v>89.777489166657134</c:v>
                </c:pt>
                <c:pt idx="2809">
                  <c:v>89.810823611153495</c:v>
                </c:pt>
                <c:pt idx="2810">
                  <c:v>89.844157500068349</c:v>
                </c:pt>
                <c:pt idx="2811">
                  <c:v>89.877519722249772</c:v>
                </c:pt>
                <c:pt idx="2812">
                  <c:v>89.910853888922261</c:v>
                </c:pt>
                <c:pt idx="2813">
                  <c:v>89.944160277777243</c:v>
                </c:pt>
                <c:pt idx="2814">
                  <c:v>89.977522777848776</c:v>
                </c:pt>
                <c:pt idx="2815">
                  <c:v>90.010856944521265</c:v>
                </c:pt>
                <c:pt idx="2816">
                  <c:v>90.044191111127532</c:v>
                </c:pt>
                <c:pt idx="2817">
                  <c:v>90.077525277800035</c:v>
                </c:pt>
                <c:pt idx="2818">
                  <c:v>90.110831388897367</c:v>
                </c:pt>
                <c:pt idx="2819">
                  <c:v>90.144166111151378</c:v>
                </c:pt>
                <c:pt idx="2820">
                  <c:v>90.177499722242359</c:v>
                </c:pt>
                <c:pt idx="2821">
                  <c:v>90.210834444496371</c:v>
                </c:pt>
                <c:pt idx="2822">
                  <c:v>90.24416861116886</c:v>
                </c:pt>
                <c:pt idx="2823">
                  <c:v>90.277530277834998</c:v>
                </c:pt>
                <c:pt idx="2824">
                  <c:v>90.310864722198914</c:v>
                </c:pt>
                <c:pt idx="2825">
                  <c:v>90.344171388877768</c:v>
                </c:pt>
                <c:pt idx="2826">
                  <c:v>90.377533333367765</c:v>
                </c:pt>
                <c:pt idx="2827">
                  <c:v>90.410867777797904</c:v>
                </c:pt>
                <c:pt idx="2828">
                  <c:v>90.444201666712758</c:v>
                </c:pt>
                <c:pt idx="2829">
                  <c:v>90.477507777810104</c:v>
                </c:pt>
                <c:pt idx="2830">
                  <c:v>90.510869999991527</c:v>
                </c:pt>
                <c:pt idx="2831">
                  <c:v>90.544204166730239</c:v>
                </c:pt>
                <c:pt idx="2832">
                  <c:v>90.577538611160378</c:v>
                </c:pt>
                <c:pt idx="2833">
                  <c:v>90.610872500075232</c:v>
                </c:pt>
                <c:pt idx="2834">
                  <c:v>90.644206944439148</c:v>
                </c:pt>
                <c:pt idx="2835">
                  <c:v>90.677513333360352</c:v>
                </c:pt>
                <c:pt idx="2836">
                  <c:v>90.710847500032855</c:v>
                </c:pt>
                <c:pt idx="2837">
                  <c:v>90.744181388947695</c:v>
                </c:pt>
                <c:pt idx="2838">
                  <c:v>90.777543888952991</c:v>
                </c:pt>
                <c:pt idx="2839">
                  <c:v>90.810850277874209</c:v>
                </c:pt>
                <c:pt idx="2840">
                  <c:v>90.844184444480476</c:v>
                </c:pt>
                <c:pt idx="2841">
                  <c:v>90.877518611152965</c:v>
                </c:pt>
                <c:pt idx="2842">
                  <c:v>90.910852777825468</c:v>
                </c:pt>
                <c:pt idx="2843">
                  <c:v>90.944215000073115</c:v>
                </c:pt>
                <c:pt idx="2844">
                  <c:v>90.977549444503254</c:v>
                </c:pt>
                <c:pt idx="2845">
                  <c:v>91.010883611175743</c:v>
                </c:pt>
                <c:pt idx="2846">
                  <c:v>91.044190000030724</c:v>
                </c:pt>
                <c:pt idx="2847">
                  <c:v>91.077524166703228</c:v>
                </c:pt>
                <c:pt idx="2848">
                  <c:v>91.110885833435589</c:v>
                </c:pt>
                <c:pt idx="2849">
                  <c:v>91.144221111138663</c:v>
                </c:pt>
                <c:pt idx="2850">
                  <c:v>91.177554722295866</c:v>
                </c:pt>
                <c:pt idx="2851">
                  <c:v>91.210888611144483</c:v>
                </c:pt>
                <c:pt idx="2852">
                  <c:v>91.244195000065702</c:v>
                </c:pt>
                <c:pt idx="2853">
                  <c:v>91.277529722253476</c:v>
                </c:pt>
                <c:pt idx="2854">
                  <c:v>91.31086361116833</c:v>
                </c:pt>
                <c:pt idx="2855">
                  <c:v>91.344197777774596</c:v>
                </c:pt>
                <c:pt idx="2856">
                  <c:v>91.377531944513322</c:v>
                </c:pt>
                <c:pt idx="2857">
                  <c:v>91.410866666701111</c:v>
                </c:pt>
                <c:pt idx="2858">
                  <c:v>91.444228611124885</c:v>
                </c:pt>
                <c:pt idx="2859">
                  <c:v>91.477562777863611</c:v>
                </c:pt>
                <c:pt idx="2860">
                  <c:v>91.510896666712227</c:v>
                </c:pt>
                <c:pt idx="2861">
                  <c:v>91.544203333324859</c:v>
                </c:pt>
                <c:pt idx="2862">
                  <c:v>91.577565555572505</c:v>
                </c:pt>
                <c:pt idx="2863">
                  <c:v>91.610871666736074</c:v>
                </c:pt>
                <c:pt idx="2864">
                  <c:v>91.644233888917498</c:v>
                </c:pt>
                <c:pt idx="2865">
                  <c:v>91.677540555596352</c:v>
                </c:pt>
                <c:pt idx="2866">
                  <c:v>91.710874722268841</c:v>
                </c:pt>
                <c:pt idx="2867">
                  <c:v>91.744208888941344</c:v>
                </c:pt>
                <c:pt idx="2868">
                  <c:v>91.777543055613833</c:v>
                </c:pt>
                <c:pt idx="2869">
                  <c:v>91.811155000064105</c:v>
                </c:pt>
                <c:pt idx="2870">
                  <c:v>91.844489444494243</c:v>
                </c:pt>
                <c:pt idx="2871">
                  <c:v>91.877851666741904</c:v>
                </c:pt>
                <c:pt idx="2872">
                  <c:v>91.911185555590521</c:v>
                </c:pt>
                <c:pt idx="2873">
                  <c:v>91.944519722263024</c:v>
                </c:pt>
                <c:pt idx="2874">
                  <c:v>91.977826111184228</c:v>
                </c:pt>
                <c:pt idx="2875">
                  <c:v>92.011188055608002</c:v>
                </c:pt>
                <c:pt idx="2876">
                  <c:v>92.044522777862014</c:v>
                </c:pt>
                <c:pt idx="2877">
                  <c:v>92.077856666710645</c:v>
                </c:pt>
                <c:pt idx="2878">
                  <c:v>92.111162777807976</c:v>
                </c:pt>
                <c:pt idx="2879">
                  <c:v>92.144525000055637</c:v>
                </c:pt>
                <c:pt idx="2880">
                  <c:v>92.177831666734477</c:v>
                </c:pt>
                <c:pt idx="2881">
                  <c:v>92.211193611092042</c:v>
                </c:pt>
                <c:pt idx="2882">
                  <c:v>92.244527500006882</c:v>
                </c:pt>
                <c:pt idx="2883">
                  <c:v>92.277834444443386</c:v>
                </c:pt>
                <c:pt idx="2884">
                  <c:v>92.311196388933396</c:v>
                </c:pt>
                <c:pt idx="2885">
                  <c:v>92.34453027784825</c:v>
                </c:pt>
                <c:pt idx="2886">
                  <c:v>92.37783694452709</c:v>
                </c:pt>
                <c:pt idx="2887">
                  <c:v>92.411198888884655</c:v>
                </c:pt>
                <c:pt idx="2888">
                  <c:v>92.444533333381017</c:v>
                </c:pt>
                <c:pt idx="2889">
                  <c:v>92.477867500053506</c:v>
                </c:pt>
                <c:pt idx="2890">
                  <c:v>92.511173611084615</c:v>
                </c:pt>
                <c:pt idx="2891">
                  <c:v>92.544508055647213</c:v>
                </c:pt>
                <c:pt idx="2892">
                  <c:v>92.577869722247129</c:v>
                </c:pt>
                <c:pt idx="2893">
                  <c:v>92.611176111168334</c:v>
                </c:pt>
                <c:pt idx="2894">
                  <c:v>92.644538055592108</c:v>
                </c:pt>
                <c:pt idx="2895">
                  <c:v>92.677872777846119</c:v>
                </c:pt>
                <c:pt idx="2896">
                  <c:v>92.711179166767337</c:v>
                </c:pt>
                <c:pt idx="2897">
                  <c:v>92.744513333373604</c:v>
                </c:pt>
                <c:pt idx="2898">
                  <c:v>92.777847500046093</c:v>
                </c:pt>
                <c:pt idx="2899">
                  <c:v>92.811181666718582</c:v>
                </c:pt>
                <c:pt idx="2900">
                  <c:v>92.844515833324863</c:v>
                </c:pt>
                <c:pt idx="2901">
                  <c:v>92.877877500057224</c:v>
                </c:pt>
                <c:pt idx="2902">
                  <c:v>92.911211666729713</c:v>
                </c:pt>
                <c:pt idx="2903">
                  <c:v>92.944546111159852</c:v>
                </c:pt>
                <c:pt idx="2904">
                  <c:v>92.977852777838706</c:v>
                </c:pt>
                <c:pt idx="2905">
                  <c:v>93.011214166680972</c:v>
                </c:pt>
                <c:pt idx="2906">
                  <c:v>93.044548888934983</c:v>
                </c:pt>
                <c:pt idx="2907">
                  <c:v>93.077855555547615</c:v>
                </c:pt>
                <c:pt idx="2908">
                  <c:v>93.111189444528691</c:v>
                </c:pt>
                <c:pt idx="2909">
                  <c:v>93.14452388895883</c:v>
                </c:pt>
                <c:pt idx="2910">
                  <c:v>93.177886111140253</c:v>
                </c:pt>
                <c:pt idx="2911">
                  <c:v>93.21121999998887</c:v>
                </c:pt>
                <c:pt idx="2912">
                  <c:v>93.244554166727596</c:v>
                </c:pt>
                <c:pt idx="2913">
                  <c:v>93.277888888915385</c:v>
                </c:pt>
                <c:pt idx="2914">
                  <c:v>93.311194722321304</c:v>
                </c:pt>
                <c:pt idx="2915">
                  <c:v>93.344556666678855</c:v>
                </c:pt>
                <c:pt idx="2916">
                  <c:v>93.377890833351344</c:v>
                </c:pt>
                <c:pt idx="2917">
                  <c:v>93.411198055545483</c:v>
                </c:pt>
                <c:pt idx="2918">
                  <c:v>93.444559444520209</c:v>
                </c:pt>
                <c:pt idx="2919">
                  <c:v>93.477866111199063</c:v>
                </c:pt>
                <c:pt idx="2920">
                  <c:v>93.511227777798965</c:v>
                </c:pt>
                <c:pt idx="2921">
                  <c:v>93.544534166720183</c:v>
                </c:pt>
                <c:pt idx="2922">
                  <c:v>93.577897500064637</c:v>
                </c:pt>
                <c:pt idx="2923">
                  <c:v>93.611230555640333</c:v>
                </c:pt>
                <c:pt idx="2924">
                  <c:v>93.644564722246599</c:v>
                </c:pt>
                <c:pt idx="2925">
                  <c:v>93.677871111101581</c:v>
                </c:pt>
                <c:pt idx="2926">
                  <c:v>93.711205555597942</c:v>
                </c:pt>
                <c:pt idx="2927">
                  <c:v>93.744567222264081</c:v>
                </c:pt>
                <c:pt idx="2928">
                  <c:v>93.777873888942935</c:v>
                </c:pt>
                <c:pt idx="2929">
                  <c:v>93.811208333373074</c:v>
                </c:pt>
                <c:pt idx="2930">
                  <c:v>93.844570277863085</c:v>
                </c:pt>
                <c:pt idx="2931">
                  <c:v>93.877876666718066</c:v>
                </c:pt>
                <c:pt idx="2932">
                  <c:v>93.911210555632906</c:v>
                </c:pt>
                <c:pt idx="2933">
                  <c:v>93.944545000063044</c:v>
                </c:pt>
                <c:pt idx="2934">
                  <c:v>93.977879444493183</c:v>
                </c:pt>
                <c:pt idx="2935">
                  <c:v>94.011241388983194</c:v>
                </c:pt>
                <c:pt idx="2936">
                  <c:v>94.044547777771953</c:v>
                </c:pt>
                <c:pt idx="2937">
                  <c:v>94.077881666753029</c:v>
                </c:pt>
                <c:pt idx="2938">
                  <c:v>94.111243888934453</c:v>
                </c:pt>
                <c:pt idx="2939">
                  <c:v>94.144578333364592</c:v>
                </c:pt>
                <c:pt idx="2940">
                  <c:v>94.177884722219574</c:v>
                </c:pt>
                <c:pt idx="2941">
                  <c:v>94.211218888892063</c:v>
                </c:pt>
                <c:pt idx="2942">
                  <c:v>94.244553055564566</c:v>
                </c:pt>
                <c:pt idx="2943">
                  <c:v>94.277915277812212</c:v>
                </c:pt>
                <c:pt idx="2944">
                  <c:v>94.311249444484716</c:v>
                </c:pt>
                <c:pt idx="2945">
                  <c:v>94.344555833339697</c:v>
                </c:pt>
                <c:pt idx="2946">
                  <c:v>94.377918055587344</c:v>
                </c:pt>
                <c:pt idx="2947">
                  <c:v>94.411224444442325</c:v>
                </c:pt>
                <c:pt idx="2948">
                  <c:v>94.444586388932336</c:v>
                </c:pt>
                <c:pt idx="2949">
                  <c:v>94.47789305561119</c:v>
                </c:pt>
                <c:pt idx="2950">
                  <c:v>94.511254444453456</c:v>
                </c:pt>
                <c:pt idx="2951">
                  <c:v>94.544589166641231</c:v>
                </c:pt>
                <c:pt idx="2952">
                  <c:v>94.577923333379957</c:v>
                </c:pt>
                <c:pt idx="2953">
                  <c:v>94.611257500052446</c:v>
                </c:pt>
                <c:pt idx="2954">
                  <c:v>94.644563888973664</c:v>
                </c:pt>
                <c:pt idx="2955">
                  <c:v>94.677898333403803</c:v>
                </c:pt>
                <c:pt idx="2956">
                  <c:v>94.711232500076292</c:v>
                </c:pt>
                <c:pt idx="2957">
                  <c:v>94.744594722323953</c:v>
                </c:pt>
                <c:pt idx="2958">
                  <c:v>94.777928888930219</c:v>
                </c:pt>
                <c:pt idx="2959">
                  <c:v>94.811263055602709</c:v>
                </c:pt>
                <c:pt idx="2960">
                  <c:v>94.844596944517562</c:v>
                </c:pt>
                <c:pt idx="2961">
                  <c:v>94.877903055614894</c:v>
                </c:pt>
                <c:pt idx="2962">
                  <c:v>94.911237500045033</c:v>
                </c:pt>
                <c:pt idx="2963">
                  <c:v>94.944599722292693</c:v>
                </c:pt>
                <c:pt idx="2964">
                  <c:v>94.97793361114131</c:v>
                </c:pt>
                <c:pt idx="2965">
                  <c:v>95.011268333395321</c:v>
                </c:pt>
                <c:pt idx="2966">
                  <c:v>95.044602500001588</c:v>
                </c:pt>
                <c:pt idx="2967">
                  <c:v>95.077936666674077</c:v>
                </c:pt>
                <c:pt idx="2968">
                  <c:v>95.111243055595295</c:v>
                </c:pt>
                <c:pt idx="2969">
                  <c:v>95.144605277842942</c:v>
                </c:pt>
                <c:pt idx="2970">
                  <c:v>95.177939444515445</c:v>
                </c:pt>
                <c:pt idx="2971">
                  <c:v>95.211245833436649</c:v>
                </c:pt>
                <c:pt idx="2972">
                  <c:v>95.244580000042916</c:v>
                </c:pt>
                <c:pt idx="2973">
                  <c:v>95.277941666709054</c:v>
                </c:pt>
                <c:pt idx="2974">
                  <c:v>95.311275833315321</c:v>
                </c:pt>
                <c:pt idx="2975">
                  <c:v>95.344610277877919</c:v>
                </c:pt>
                <c:pt idx="2976">
                  <c:v>95.377916666666664</c:v>
                </c:pt>
                <c:pt idx="2977">
                  <c:v>95.411278611156675</c:v>
                </c:pt>
                <c:pt idx="2978">
                  <c:v>95.444585000077879</c:v>
                </c:pt>
                <c:pt idx="2979">
                  <c:v>95.477947222259303</c:v>
                </c:pt>
                <c:pt idx="2980">
                  <c:v>95.511281666755679</c:v>
                </c:pt>
                <c:pt idx="2981">
                  <c:v>95.544587777786788</c:v>
                </c:pt>
                <c:pt idx="2982">
                  <c:v>95.577949722276799</c:v>
                </c:pt>
                <c:pt idx="2983">
                  <c:v>95.611283888949288</c:v>
                </c:pt>
                <c:pt idx="2984">
                  <c:v>95.644590277870492</c:v>
                </c:pt>
                <c:pt idx="2985">
                  <c:v>95.677924722234408</c:v>
                </c:pt>
                <c:pt idx="2986">
                  <c:v>95.711286944415832</c:v>
                </c:pt>
                <c:pt idx="2987">
                  <c:v>95.744620833396908</c:v>
                </c:pt>
                <c:pt idx="2988">
                  <c:v>95.777955277827047</c:v>
                </c:pt>
                <c:pt idx="2989">
                  <c:v>95.811289166675678</c:v>
                </c:pt>
                <c:pt idx="2990">
                  <c:v>95.844624444444975</c:v>
                </c:pt>
                <c:pt idx="2991">
                  <c:v>95.877957500020656</c:v>
                </c:pt>
                <c:pt idx="2992">
                  <c:v>95.91129166669316</c:v>
                </c:pt>
                <c:pt idx="2993">
                  <c:v>95.944626388947171</c:v>
                </c:pt>
                <c:pt idx="2994">
                  <c:v>95.97796055561966</c:v>
                </c:pt>
                <c:pt idx="2995">
                  <c:v>96.011294722292163</c:v>
                </c:pt>
                <c:pt idx="2996">
                  <c:v>96.044629166656065</c:v>
                </c:pt>
                <c:pt idx="2997">
                  <c:v>96.077963333328569</c:v>
                </c:pt>
                <c:pt idx="2998">
                  <c:v>96.11129750006728</c:v>
                </c:pt>
                <c:pt idx="2999">
                  <c:v>96.144603888922262</c:v>
                </c:pt>
                <c:pt idx="3000">
                  <c:v>96.177965555588401</c:v>
                </c:pt>
                <c:pt idx="3001">
                  <c:v>96.211271944509619</c:v>
                </c:pt>
                <c:pt idx="3002">
                  <c:v>96.244634166691043</c:v>
                </c:pt>
                <c:pt idx="3003">
                  <c:v>96.277968611121182</c:v>
                </c:pt>
                <c:pt idx="3004">
                  <c:v>96.311302777859893</c:v>
                </c:pt>
                <c:pt idx="3005">
                  <c:v>96.344636666708524</c:v>
                </c:pt>
                <c:pt idx="3006">
                  <c:v>96.377971111138663</c:v>
                </c:pt>
                <c:pt idx="3007">
                  <c:v>96.411305277811152</c:v>
                </c:pt>
                <c:pt idx="3008">
                  <c:v>96.444611944490006</c:v>
                </c:pt>
                <c:pt idx="3009">
                  <c:v>96.477974444495302</c:v>
                </c:pt>
                <c:pt idx="3010">
                  <c:v>96.511307777828634</c:v>
                </c:pt>
                <c:pt idx="3011">
                  <c:v>96.544642222258773</c:v>
                </c:pt>
                <c:pt idx="3012">
                  <c:v>96.577976388931276</c:v>
                </c:pt>
                <c:pt idx="3013">
                  <c:v>96.611310833361415</c:v>
                </c:pt>
                <c:pt idx="3014">
                  <c:v>96.644645277791554</c:v>
                </c:pt>
                <c:pt idx="3015">
                  <c:v>96.677951388888886</c:v>
                </c:pt>
                <c:pt idx="3016">
                  <c:v>96.711313333378897</c:v>
                </c:pt>
                <c:pt idx="3017">
                  <c:v>96.744647777809035</c:v>
                </c:pt>
                <c:pt idx="3018">
                  <c:v>96.777981944481539</c:v>
                </c:pt>
                <c:pt idx="3019">
                  <c:v>96.811316111154028</c:v>
                </c:pt>
                <c:pt idx="3020">
                  <c:v>96.844650277826517</c:v>
                </c:pt>
                <c:pt idx="3021">
                  <c:v>96.877985000080528</c:v>
                </c:pt>
                <c:pt idx="3022">
                  <c:v>96.911319166753032</c:v>
                </c:pt>
                <c:pt idx="3023">
                  <c:v>96.944653055601648</c:v>
                </c:pt>
                <c:pt idx="3024">
                  <c:v>96.977986944450279</c:v>
                </c:pt>
                <c:pt idx="3025">
                  <c:v>97.011321388946641</c:v>
                </c:pt>
                <c:pt idx="3026">
                  <c:v>97.044655277795258</c:v>
                </c:pt>
                <c:pt idx="3027">
                  <c:v>97.077990000049269</c:v>
                </c:pt>
                <c:pt idx="3028">
                  <c:v>97.111323888964122</c:v>
                </c:pt>
                <c:pt idx="3029">
                  <c:v>97.144658333394261</c:v>
                </c:pt>
                <c:pt idx="3030">
                  <c:v>97.177964722249243</c:v>
                </c:pt>
                <c:pt idx="3031">
                  <c:v>97.211326666673031</c:v>
                </c:pt>
                <c:pt idx="3032">
                  <c:v>97.244633333351871</c:v>
                </c:pt>
                <c:pt idx="3033">
                  <c:v>97.277995000084246</c:v>
                </c:pt>
                <c:pt idx="3034">
                  <c:v>97.311301944454513</c:v>
                </c:pt>
                <c:pt idx="3035">
                  <c:v>97.344635555545494</c:v>
                </c:pt>
                <c:pt idx="3036">
                  <c:v>97.37799805555079</c:v>
                </c:pt>
                <c:pt idx="3037">
                  <c:v>97.411304166714345</c:v>
                </c:pt>
                <c:pt idx="3038">
                  <c:v>97.444638611144484</c:v>
                </c:pt>
                <c:pt idx="3039">
                  <c:v>97.478000277810622</c:v>
                </c:pt>
                <c:pt idx="3040">
                  <c:v>97.511334722306998</c:v>
                </c:pt>
                <c:pt idx="3041">
                  <c:v>97.544668888913264</c:v>
                </c:pt>
                <c:pt idx="3042">
                  <c:v>97.578003333343403</c:v>
                </c:pt>
                <c:pt idx="3043">
                  <c:v>97.611337222258257</c:v>
                </c:pt>
                <c:pt idx="3044">
                  <c:v>97.644644166694746</c:v>
                </c:pt>
                <c:pt idx="3045">
                  <c:v>97.677978055543363</c:v>
                </c:pt>
                <c:pt idx="3046">
                  <c:v>97.711340000033374</c:v>
                </c:pt>
                <c:pt idx="3047">
                  <c:v>97.744646944469878</c:v>
                </c:pt>
                <c:pt idx="3048">
                  <c:v>97.778008333378367</c:v>
                </c:pt>
                <c:pt idx="3049">
                  <c:v>97.81131500005722</c:v>
                </c:pt>
                <c:pt idx="3050">
                  <c:v>97.844649444487359</c:v>
                </c:pt>
                <c:pt idx="3051">
                  <c:v>97.878011388911148</c:v>
                </c:pt>
                <c:pt idx="3052">
                  <c:v>97.911345000068351</c:v>
                </c:pt>
                <c:pt idx="3053">
                  <c:v>97.944679166740841</c:v>
                </c:pt>
                <c:pt idx="3054">
                  <c:v>97.978013888928629</c:v>
                </c:pt>
                <c:pt idx="3055">
                  <c:v>98.011347777777246</c:v>
                </c:pt>
                <c:pt idx="3056">
                  <c:v>98.044681944515972</c:v>
                </c:pt>
                <c:pt idx="3057">
                  <c:v>98.077988611128589</c:v>
                </c:pt>
                <c:pt idx="3058">
                  <c:v>98.111323055624965</c:v>
                </c:pt>
                <c:pt idx="3059">
                  <c:v>98.144657222297454</c:v>
                </c:pt>
                <c:pt idx="3060">
                  <c:v>98.194685833387908</c:v>
                </c:pt>
                <c:pt idx="3061">
                  <c:v>98.227992222242889</c:v>
                </c:pt>
                <c:pt idx="3062">
                  <c:v>98.261354444490536</c:v>
                </c:pt>
                <c:pt idx="3063">
                  <c:v>98.294689166678324</c:v>
                </c:pt>
                <c:pt idx="3064">
                  <c:v>98.328023055593178</c:v>
                </c:pt>
                <c:pt idx="3065">
                  <c:v>98.361357500023317</c:v>
                </c:pt>
                <c:pt idx="3066">
                  <c:v>98.394691666695806</c:v>
                </c:pt>
                <c:pt idx="3067">
                  <c:v>98.428026111192167</c:v>
                </c:pt>
                <c:pt idx="3068">
                  <c:v>98.461360000040798</c:v>
                </c:pt>
                <c:pt idx="3069">
                  <c:v>98.494694444470937</c:v>
                </c:pt>
                <c:pt idx="3070">
                  <c:v>98.528028333385791</c:v>
                </c:pt>
                <c:pt idx="3071">
                  <c:v>98.561362499992057</c:v>
                </c:pt>
                <c:pt idx="3072">
                  <c:v>98.594696666664547</c:v>
                </c:pt>
                <c:pt idx="3073">
                  <c:v>98.628031388918558</c:v>
                </c:pt>
                <c:pt idx="3074">
                  <c:v>98.661365277833411</c:v>
                </c:pt>
                <c:pt idx="3075">
                  <c:v>98.69469972226355</c:v>
                </c:pt>
                <c:pt idx="3076">
                  <c:v>98.728033888936039</c:v>
                </c:pt>
                <c:pt idx="3077">
                  <c:v>98.76136777778467</c:v>
                </c:pt>
                <c:pt idx="3078">
                  <c:v>98.794702222214809</c:v>
                </c:pt>
                <c:pt idx="3079">
                  <c:v>98.828036388953521</c:v>
                </c:pt>
                <c:pt idx="3080">
                  <c:v>98.861370555626024</c:v>
                </c:pt>
                <c:pt idx="3081">
                  <c:v>98.894704722232291</c:v>
                </c:pt>
                <c:pt idx="3082">
                  <c:v>98.92803888890478</c:v>
                </c:pt>
                <c:pt idx="3083">
                  <c:v>98.961345555583634</c:v>
                </c:pt>
                <c:pt idx="3084">
                  <c:v>98.994707777831294</c:v>
                </c:pt>
                <c:pt idx="3085">
                  <c:v>99.028041666746134</c:v>
                </c:pt>
                <c:pt idx="3086">
                  <c:v>99.0613758333524</c:v>
                </c:pt>
                <c:pt idx="3087">
                  <c:v>99.094710555606412</c:v>
                </c:pt>
                <c:pt idx="3088">
                  <c:v>99.128044444455043</c:v>
                </c:pt>
                <c:pt idx="3089">
                  <c:v>99.161378888885181</c:v>
                </c:pt>
                <c:pt idx="3090">
                  <c:v>99.194712777866258</c:v>
                </c:pt>
                <c:pt idx="3091">
                  <c:v>99.228047222296397</c:v>
                </c:pt>
                <c:pt idx="3092">
                  <c:v>99.261381666726535</c:v>
                </c:pt>
                <c:pt idx="3093">
                  <c:v>99.294715555575152</c:v>
                </c:pt>
                <c:pt idx="3094">
                  <c:v>99.328050000005305</c:v>
                </c:pt>
                <c:pt idx="3095">
                  <c:v>99.361384166677794</c:v>
                </c:pt>
                <c:pt idx="3096">
                  <c:v>99.39471833341652</c:v>
                </c:pt>
                <c:pt idx="3097">
                  <c:v>99.428052500089009</c:v>
                </c:pt>
                <c:pt idx="3098">
                  <c:v>99.461386944452926</c:v>
                </c:pt>
                <c:pt idx="3099">
                  <c:v>99.494721111125415</c:v>
                </c:pt>
                <c:pt idx="3100">
                  <c:v>99.528055277797904</c:v>
                </c:pt>
                <c:pt idx="3101">
                  <c:v>99.561361666719122</c:v>
                </c:pt>
                <c:pt idx="3102">
                  <c:v>99.594723611209133</c:v>
                </c:pt>
                <c:pt idx="3103">
                  <c:v>99.628029999997878</c:v>
                </c:pt>
                <c:pt idx="3104">
                  <c:v>99.661391388906367</c:v>
                </c:pt>
                <c:pt idx="3105">
                  <c:v>99.694726666675678</c:v>
                </c:pt>
                <c:pt idx="3106">
                  <c:v>99.728033055596882</c:v>
                </c:pt>
                <c:pt idx="3107">
                  <c:v>99.761395000086893</c:v>
                </c:pt>
                <c:pt idx="3108">
                  <c:v>99.794729444517031</c:v>
                </c:pt>
                <c:pt idx="3109">
                  <c:v>99.828035555548141</c:v>
                </c:pt>
                <c:pt idx="3110">
                  <c:v>99.861369722286867</c:v>
                </c:pt>
                <c:pt idx="3111">
                  <c:v>99.894731666710641</c:v>
                </c:pt>
                <c:pt idx="3112">
                  <c:v>99.92806611114078</c:v>
                </c:pt>
                <c:pt idx="3113">
                  <c:v>99.961399999989411</c:v>
                </c:pt>
                <c:pt idx="3114">
                  <c:v>99.994734444485772</c:v>
                </c:pt>
                <c:pt idx="3115">
                  <c:v>100.02806861115826</c:v>
                </c:pt>
                <c:pt idx="3116">
                  <c:v>100.06137500007948</c:v>
                </c:pt>
                <c:pt idx="3117">
                  <c:v>100.09473666667938</c:v>
                </c:pt>
                <c:pt idx="3118">
                  <c:v>100.12804361118211</c:v>
                </c:pt>
                <c:pt idx="3119">
                  <c:v>100.16140527784825</c:v>
                </c:pt>
                <c:pt idx="3120">
                  <c:v>100.19473944452074</c:v>
                </c:pt>
                <c:pt idx="3121">
                  <c:v>100.228073611127</c:v>
                </c:pt>
                <c:pt idx="3122">
                  <c:v>100.26138000004822</c:v>
                </c:pt>
                <c:pt idx="3123">
                  <c:v>100.29474249998728</c:v>
                </c:pt>
                <c:pt idx="3124">
                  <c:v>100.32804861115085</c:v>
                </c:pt>
                <c:pt idx="3125">
                  <c:v>100.36138249999946</c:v>
                </c:pt>
                <c:pt idx="3126">
                  <c:v>100.39474472224713</c:v>
                </c:pt>
                <c:pt idx="3127">
                  <c:v>100.42805111110211</c:v>
                </c:pt>
                <c:pt idx="3128">
                  <c:v>100.46141305559212</c:v>
                </c:pt>
                <c:pt idx="3129">
                  <c:v>100.49472000002861</c:v>
                </c:pt>
                <c:pt idx="3130">
                  <c:v>100.5280819444524</c:v>
                </c:pt>
                <c:pt idx="3131">
                  <c:v>100.56138805561595</c:v>
                </c:pt>
                <c:pt idx="3132">
                  <c:v>100.59472249997987</c:v>
                </c:pt>
                <c:pt idx="3133">
                  <c:v>100.62805638896094</c:v>
                </c:pt>
                <c:pt idx="3134">
                  <c:v>100.66139055563345</c:v>
                </c:pt>
                <c:pt idx="3135">
                  <c:v>100.69472500006358</c:v>
                </c:pt>
                <c:pt idx="3136">
                  <c:v>100.72808666666349</c:v>
                </c:pt>
                <c:pt idx="3137">
                  <c:v>100.76139305558469</c:v>
                </c:pt>
                <c:pt idx="3138">
                  <c:v>100.79472722225719</c:v>
                </c:pt>
                <c:pt idx="3139">
                  <c:v>100.82806194451121</c:v>
                </c:pt>
                <c:pt idx="3140">
                  <c:v>100.86142361117734</c:v>
                </c:pt>
                <c:pt idx="3141">
                  <c:v>100.8947302778562</c:v>
                </c:pt>
                <c:pt idx="3142">
                  <c:v>100.92809222221375</c:v>
                </c:pt>
                <c:pt idx="3143">
                  <c:v>100.96142638895246</c:v>
                </c:pt>
                <c:pt idx="3144">
                  <c:v>100.99473305556509</c:v>
                </c:pt>
                <c:pt idx="3145">
                  <c:v>101.02806722230382</c:v>
                </c:pt>
                <c:pt idx="3146">
                  <c:v>101.06140111115243</c:v>
                </c:pt>
                <c:pt idx="3147">
                  <c:v>101.09476333333386</c:v>
                </c:pt>
                <c:pt idx="3148">
                  <c:v>101.12809722224871</c:v>
                </c:pt>
                <c:pt idx="3149">
                  <c:v>101.16143166674507</c:v>
                </c:pt>
                <c:pt idx="3150">
                  <c:v>101.19473833342393</c:v>
                </c:pt>
                <c:pt idx="3151">
                  <c:v>101.22807222227256</c:v>
                </c:pt>
                <c:pt idx="3152">
                  <c:v>101.26140638894505</c:v>
                </c:pt>
                <c:pt idx="3153">
                  <c:v>101.29474111113284</c:v>
                </c:pt>
                <c:pt idx="3154">
                  <c:v>101.32807500004769</c:v>
                </c:pt>
                <c:pt idx="3155">
                  <c:v>101.36140944447783</c:v>
                </c:pt>
                <c:pt idx="3156">
                  <c:v>101.39474333332645</c:v>
                </c:pt>
                <c:pt idx="3157">
                  <c:v>101.42807750006517</c:v>
                </c:pt>
                <c:pt idx="3158">
                  <c:v>101.46144000000425</c:v>
                </c:pt>
                <c:pt idx="3159">
                  <c:v>101.49477388891908</c:v>
                </c:pt>
                <c:pt idx="3160">
                  <c:v>101.52808027777407</c:v>
                </c:pt>
                <c:pt idx="3161">
                  <c:v>101.56144222226408</c:v>
                </c:pt>
                <c:pt idx="3162">
                  <c:v>101.59474861111906</c:v>
                </c:pt>
                <c:pt idx="3163">
                  <c:v>101.6281108333667</c:v>
                </c:pt>
                <c:pt idx="3164">
                  <c:v>101.66144472221534</c:v>
                </c:pt>
                <c:pt idx="3165">
                  <c:v>101.69475138889419</c:v>
                </c:pt>
                <c:pt idx="3166">
                  <c:v>101.72811361114184</c:v>
                </c:pt>
                <c:pt idx="3167">
                  <c:v>101.76141972223918</c:v>
                </c:pt>
                <c:pt idx="3168">
                  <c:v>101.79478194448683</c:v>
                </c:pt>
                <c:pt idx="3169">
                  <c:v>101.82808833340803</c:v>
                </c:pt>
                <c:pt idx="3170">
                  <c:v>101.86145000000795</c:v>
                </c:pt>
                <c:pt idx="3171">
                  <c:v>101.89475694451068</c:v>
                </c:pt>
                <c:pt idx="3172">
                  <c:v>101.92811888893445</c:v>
                </c:pt>
                <c:pt idx="3173">
                  <c:v>101.96145305560695</c:v>
                </c:pt>
                <c:pt idx="3174">
                  <c:v>101.99475944452816</c:v>
                </c:pt>
                <c:pt idx="3175">
                  <c:v>102.02812166670958</c:v>
                </c:pt>
                <c:pt idx="3176">
                  <c:v>102.06145583331585</c:v>
                </c:pt>
                <c:pt idx="3177">
                  <c:v>102.09479027787845</c:v>
                </c:pt>
                <c:pt idx="3178">
                  <c:v>102.12809638890955</c:v>
                </c:pt>
                <c:pt idx="3179">
                  <c:v>102.16145833339957</c:v>
                </c:pt>
                <c:pt idx="3180">
                  <c:v>102.1947927778297</c:v>
                </c:pt>
                <c:pt idx="3181">
                  <c:v>102.22812694443597</c:v>
                </c:pt>
                <c:pt idx="3182">
                  <c:v>102.26146083335082</c:v>
                </c:pt>
                <c:pt idx="3183">
                  <c:v>102.29476750002966</c:v>
                </c:pt>
                <c:pt idx="3184">
                  <c:v>102.32812944451967</c:v>
                </c:pt>
                <c:pt idx="3185">
                  <c:v>102.36143583330843</c:v>
                </c:pt>
                <c:pt idx="3186">
                  <c:v>102.39479805555608</c:v>
                </c:pt>
                <c:pt idx="3187">
                  <c:v>102.42810416671965</c:v>
                </c:pt>
                <c:pt idx="3188">
                  <c:v>102.46143833339214</c:v>
                </c:pt>
                <c:pt idx="3189">
                  <c:v>102.49477305557993</c:v>
                </c:pt>
                <c:pt idx="3190">
                  <c:v>102.52813472231229</c:v>
                </c:pt>
                <c:pt idx="3191">
                  <c:v>102.56144138899114</c:v>
                </c:pt>
                <c:pt idx="3192">
                  <c:v>102.59480305559106</c:v>
                </c:pt>
                <c:pt idx="3193">
                  <c:v>102.6281375000212</c:v>
                </c:pt>
                <c:pt idx="3194">
                  <c:v>102.66144361118475</c:v>
                </c:pt>
                <c:pt idx="3195">
                  <c:v>102.69480583343241</c:v>
                </c:pt>
                <c:pt idx="3196">
                  <c:v>102.72814000003868</c:v>
                </c:pt>
                <c:pt idx="3197">
                  <c:v>102.76147416671117</c:v>
                </c:pt>
                <c:pt idx="3198">
                  <c:v>102.79480861114131</c:v>
                </c:pt>
                <c:pt idx="3199">
                  <c:v>102.82814305557145</c:v>
                </c:pt>
                <c:pt idx="3200">
                  <c:v>102.86144888891114</c:v>
                </c:pt>
                <c:pt idx="3201">
                  <c:v>102.89478361116515</c:v>
                </c:pt>
                <c:pt idx="3202">
                  <c:v>102.92814500007364</c:v>
                </c:pt>
                <c:pt idx="3203">
                  <c:v>102.96147944450378</c:v>
                </c:pt>
                <c:pt idx="3204">
                  <c:v>102.99478611118263</c:v>
                </c:pt>
                <c:pt idx="3205">
                  <c:v>103.02814777778255</c:v>
                </c:pt>
                <c:pt idx="3206">
                  <c:v>103.06145416670375</c:v>
                </c:pt>
                <c:pt idx="3207">
                  <c:v>103.0948163889514</c:v>
                </c:pt>
                <c:pt idx="3208">
                  <c:v>103.12812249998251</c:v>
                </c:pt>
                <c:pt idx="3209">
                  <c:v>103.16148500005404</c:v>
                </c:pt>
                <c:pt idx="3210">
                  <c:v>103.19479138890902</c:v>
                </c:pt>
                <c:pt idx="3211">
                  <c:v>103.22812555558151</c:v>
                </c:pt>
                <c:pt idx="3212">
                  <c:v>103.26145944449637</c:v>
                </c:pt>
                <c:pt idx="3213">
                  <c:v>103.29479361110263</c:v>
                </c:pt>
                <c:pt idx="3214">
                  <c:v>103.32815583335029</c:v>
                </c:pt>
                <c:pt idx="3215">
                  <c:v>103.36149000002278</c:v>
                </c:pt>
                <c:pt idx="3216">
                  <c:v>103.39479666670164</c:v>
                </c:pt>
                <c:pt idx="3217">
                  <c:v>103.42815833336778</c:v>
                </c:pt>
                <c:pt idx="3218">
                  <c:v>103.46149250010649</c:v>
                </c:pt>
                <c:pt idx="3219">
                  <c:v>103.49482722229428</c:v>
                </c:pt>
                <c:pt idx="3220">
                  <c:v>103.52813333332539</c:v>
                </c:pt>
                <c:pt idx="3221">
                  <c:v>103.56146750006411</c:v>
                </c:pt>
                <c:pt idx="3222">
                  <c:v>103.59480194449425</c:v>
                </c:pt>
                <c:pt idx="3223">
                  <c:v>103.62813583334287</c:v>
                </c:pt>
                <c:pt idx="3224">
                  <c:v>103.66147027783924</c:v>
                </c:pt>
                <c:pt idx="3225">
                  <c:v>103.69483222226302</c:v>
                </c:pt>
                <c:pt idx="3226">
                  <c:v>103.72816611117787</c:v>
                </c:pt>
                <c:pt idx="3227">
                  <c:v>103.76150027778414</c:v>
                </c:pt>
                <c:pt idx="3228">
                  <c:v>103.79483444445663</c:v>
                </c:pt>
                <c:pt idx="3229">
                  <c:v>103.82816888888676</c:v>
                </c:pt>
                <c:pt idx="3230">
                  <c:v>103.86147555556562</c:v>
                </c:pt>
                <c:pt idx="3231">
                  <c:v>103.89483750005563</c:v>
                </c:pt>
                <c:pt idx="3232">
                  <c:v>103.92817166672812</c:v>
                </c:pt>
                <c:pt idx="3233">
                  <c:v>103.9614780555831</c:v>
                </c:pt>
                <c:pt idx="3234">
                  <c:v>103.9948122222556</c:v>
                </c:pt>
                <c:pt idx="3235">
                  <c:v>104.02814666668574</c:v>
                </c:pt>
                <c:pt idx="3236">
                  <c:v>104.0615083334181</c:v>
                </c:pt>
                <c:pt idx="3237">
                  <c:v>104.09481472227309</c:v>
                </c:pt>
                <c:pt idx="3238">
                  <c:v>104.12814972228475</c:v>
                </c:pt>
                <c:pt idx="3239">
                  <c:v>104.16151111112701</c:v>
                </c:pt>
                <c:pt idx="3240">
                  <c:v>104.19481750004822</c:v>
                </c:pt>
                <c:pt idx="3241">
                  <c:v>104.22817944447199</c:v>
                </c:pt>
                <c:pt idx="3242">
                  <c:v>104.26151388896837</c:v>
                </c:pt>
                <c:pt idx="3243">
                  <c:v>104.29484805564086</c:v>
                </c:pt>
                <c:pt idx="3244">
                  <c:v>104.32815472231971</c:v>
                </c:pt>
                <c:pt idx="3245">
                  <c:v>104.36148888892598</c:v>
                </c:pt>
                <c:pt idx="3246">
                  <c:v>104.39482305559847</c:v>
                </c:pt>
                <c:pt idx="3247">
                  <c:v>104.42815694451332</c:v>
                </c:pt>
                <c:pt idx="3248">
                  <c:v>104.46151944451861</c:v>
                </c:pt>
                <c:pt idx="3249">
                  <c:v>104.49482555554972</c:v>
                </c:pt>
                <c:pt idx="3250">
                  <c:v>104.52818777779738</c:v>
                </c:pt>
                <c:pt idx="3251">
                  <c:v>104.56152166671222</c:v>
                </c:pt>
                <c:pt idx="3252">
                  <c:v>104.59482805563344</c:v>
                </c:pt>
                <c:pt idx="3253">
                  <c:v>104.62816249999734</c:v>
                </c:pt>
                <c:pt idx="3254">
                  <c:v>104.66152472224501</c:v>
                </c:pt>
                <c:pt idx="3255">
                  <c:v>104.69483083334234</c:v>
                </c:pt>
                <c:pt idx="3256">
                  <c:v>104.72819277783235</c:v>
                </c:pt>
                <c:pt idx="3257">
                  <c:v>104.76152694443861</c:v>
                </c:pt>
                <c:pt idx="3258">
                  <c:v>104.79483333335982</c:v>
                </c:pt>
                <c:pt idx="3259">
                  <c:v>104.82819583336513</c:v>
                </c:pt>
                <c:pt idx="3260">
                  <c:v>104.86152972227997</c:v>
                </c:pt>
                <c:pt idx="3261">
                  <c:v>104.89483638895882</c:v>
                </c:pt>
                <c:pt idx="3262">
                  <c:v>104.92819833338261</c:v>
                </c:pt>
                <c:pt idx="3263">
                  <c:v>104.96150472223759</c:v>
                </c:pt>
                <c:pt idx="3264">
                  <c:v>104.99486722230911</c:v>
                </c:pt>
                <c:pt idx="3265">
                  <c:v>105.02817333334022</c:v>
                </c:pt>
                <c:pt idx="3266">
                  <c:v>105.06153500007258</c:v>
                </c:pt>
                <c:pt idx="3267">
                  <c:v>105.0948413889938</c:v>
                </c:pt>
                <c:pt idx="3268">
                  <c:v>105.12820361117522</c:v>
                </c:pt>
                <c:pt idx="3269">
                  <c:v>105.16153777778149</c:v>
                </c:pt>
                <c:pt idx="3270">
                  <c:v>105.19487166669634</c:v>
                </c:pt>
                <c:pt idx="3271">
                  <c:v>105.22820638895035</c:v>
                </c:pt>
                <c:pt idx="3272">
                  <c:v>105.26151277780532</c:v>
                </c:pt>
                <c:pt idx="3273">
                  <c:v>105.29487500005298</c:v>
                </c:pt>
                <c:pt idx="3274">
                  <c:v>105.3282088889016</c:v>
                </c:pt>
                <c:pt idx="3275">
                  <c:v>105.3615430555741</c:v>
                </c:pt>
                <c:pt idx="3276">
                  <c:v>105.39484972225296</c:v>
                </c:pt>
                <c:pt idx="3277">
                  <c:v>105.4282113889191</c:v>
                </c:pt>
                <c:pt idx="3278">
                  <c:v>105.46151750001643</c:v>
                </c:pt>
                <c:pt idx="3279">
                  <c:v>105.49488000002172</c:v>
                </c:pt>
                <c:pt idx="3280">
                  <c:v>105.52818638894293</c:v>
                </c:pt>
                <c:pt idx="3281">
                  <c:v>105.56154861112435</c:v>
                </c:pt>
                <c:pt idx="3282">
                  <c:v>105.59488277786308</c:v>
                </c:pt>
                <c:pt idx="3283">
                  <c:v>105.62821638895406</c:v>
                </c:pt>
                <c:pt idx="3284">
                  <c:v>105.6615508333842</c:v>
                </c:pt>
                <c:pt idx="3285">
                  <c:v>105.69488527781434</c:v>
                </c:pt>
                <c:pt idx="3286">
                  <c:v>105.72819138891167</c:v>
                </c:pt>
                <c:pt idx="3287">
                  <c:v>105.76152555558417</c:v>
                </c:pt>
                <c:pt idx="3288">
                  <c:v>105.79486000001431</c:v>
                </c:pt>
                <c:pt idx="3289">
                  <c:v>105.82822194450432</c:v>
                </c:pt>
                <c:pt idx="3290">
                  <c:v>105.86155638893446</c:v>
                </c:pt>
                <c:pt idx="3291">
                  <c:v>105.8948902778493</c:v>
                </c:pt>
                <c:pt idx="3292">
                  <c:v>105.92819666670428</c:v>
                </c:pt>
                <c:pt idx="3293">
                  <c:v>105.96155861112807</c:v>
                </c:pt>
                <c:pt idx="3294">
                  <c:v>105.99489305562443</c:v>
                </c:pt>
                <c:pt idx="3295">
                  <c:v>106.02822694447306</c:v>
                </c:pt>
                <c:pt idx="3296">
                  <c:v>106.06153361108568</c:v>
                </c:pt>
                <c:pt idx="3297">
                  <c:v>106.0948677778244</c:v>
                </c:pt>
                <c:pt idx="3298">
                  <c:v>106.12820166673926</c:v>
                </c:pt>
                <c:pt idx="3299">
                  <c:v>106.16153638892703</c:v>
                </c:pt>
                <c:pt idx="3300">
                  <c:v>106.19487027784189</c:v>
                </c:pt>
                <c:pt idx="3301">
                  <c:v>106.22823222226566</c:v>
                </c:pt>
                <c:pt idx="3302">
                  <c:v>106.26156638893816</c:v>
                </c:pt>
                <c:pt idx="3303">
                  <c:v>106.2949008333683</c:v>
                </c:pt>
                <c:pt idx="3304">
                  <c:v>106.32820750004716</c:v>
                </c:pt>
                <c:pt idx="3305">
                  <c:v>106.3615419444773</c:v>
                </c:pt>
                <c:pt idx="3306">
                  <c:v>106.39487611114978</c:v>
                </c:pt>
                <c:pt idx="3307">
                  <c:v>106.42820972224077</c:v>
                </c:pt>
                <c:pt idx="3308">
                  <c:v>106.46157166673078</c:v>
                </c:pt>
                <c:pt idx="3309">
                  <c:v>106.49490638891857</c:v>
                </c:pt>
                <c:pt idx="3310">
                  <c:v>106.52824055559105</c:v>
                </c:pt>
                <c:pt idx="3311">
                  <c:v>106.56154666668839</c:v>
                </c:pt>
                <c:pt idx="3312">
                  <c:v>106.59488111111853</c:v>
                </c:pt>
                <c:pt idx="3313">
                  <c:v>106.62821500003338</c:v>
                </c:pt>
                <c:pt idx="3314">
                  <c:v>106.66154944452974</c:v>
                </c:pt>
                <c:pt idx="3315">
                  <c:v>106.71157833337784</c:v>
                </c:pt>
                <c:pt idx="3316">
                  <c:v>106.74488500005668</c:v>
                </c:pt>
                <c:pt idx="3317">
                  <c:v>106.77821888890531</c:v>
                </c:pt>
                <c:pt idx="3318">
                  <c:v>106.81155333333545</c:v>
                </c:pt>
                <c:pt idx="3319">
                  <c:v>106.84488750000794</c:v>
                </c:pt>
                <c:pt idx="3320">
                  <c:v>106.8782497222556</c:v>
                </c:pt>
                <c:pt idx="3321">
                  <c:v>106.91158388892809</c:v>
                </c:pt>
                <c:pt idx="3322">
                  <c:v>106.94489055560695</c:v>
                </c:pt>
                <c:pt idx="3323">
                  <c:v>106.97825222227308</c:v>
                </c:pt>
                <c:pt idx="3324">
                  <c:v>107.01158638894557</c:v>
                </c:pt>
                <c:pt idx="3325">
                  <c:v>107.04489305562443</c:v>
                </c:pt>
                <c:pt idx="3326">
                  <c:v>107.07822722229693</c:v>
                </c:pt>
                <c:pt idx="3327">
                  <c:v>107.11158916665448</c:v>
                </c:pt>
                <c:pt idx="3328">
                  <c:v>107.14489583333334</c:v>
                </c:pt>
                <c:pt idx="3329">
                  <c:v>107.17822972224819</c:v>
                </c:pt>
                <c:pt idx="3330">
                  <c:v>107.21156416667833</c:v>
                </c:pt>
                <c:pt idx="3331">
                  <c:v>107.24489805552695</c:v>
                </c:pt>
                <c:pt idx="3332">
                  <c:v>107.27823222226567</c:v>
                </c:pt>
                <c:pt idx="3333">
                  <c:v>107.31156694445345</c:v>
                </c:pt>
                <c:pt idx="3334">
                  <c:v>107.3449008333683</c:v>
                </c:pt>
                <c:pt idx="3335">
                  <c:v>107.37823527779844</c:v>
                </c:pt>
                <c:pt idx="3336">
                  <c:v>107.41156944447094</c:v>
                </c:pt>
                <c:pt idx="3337">
                  <c:v>107.4449038889673</c:v>
                </c:pt>
                <c:pt idx="3338">
                  <c:v>107.47823805557357</c:v>
                </c:pt>
                <c:pt idx="3339">
                  <c:v>107.51157222224606</c:v>
                </c:pt>
                <c:pt idx="3340">
                  <c:v>107.54490611116091</c:v>
                </c:pt>
                <c:pt idx="3341">
                  <c:v>107.5782408333487</c:v>
                </c:pt>
                <c:pt idx="3342">
                  <c:v>107.61157500008743</c:v>
                </c:pt>
                <c:pt idx="3343">
                  <c:v>107.64490916669369</c:v>
                </c:pt>
                <c:pt idx="3344">
                  <c:v>107.67824333336618</c:v>
                </c:pt>
                <c:pt idx="3345">
                  <c:v>107.71160527778996</c:v>
                </c:pt>
                <c:pt idx="3346">
                  <c:v>107.7449113888873</c:v>
                </c:pt>
                <c:pt idx="3347">
                  <c:v>107.77824583338366</c:v>
                </c:pt>
                <c:pt idx="3348">
                  <c:v>107.81157999998993</c:v>
                </c:pt>
                <c:pt idx="3349">
                  <c:v>107.84491416672866</c:v>
                </c:pt>
                <c:pt idx="3350">
                  <c:v>107.8782486111588</c:v>
                </c:pt>
                <c:pt idx="3351">
                  <c:v>107.91158277783128</c:v>
                </c:pt>
                <c:pt idx="3352">
                  <c:v>107.94491722226142</c:v>
                </c:pt>
                <c:pt idx="3353">
                  <c:v>107.97825138886769</c:v>
                </c:pt>
                <c:pt idx="3354">
                  <c:v>108.01158527784878</c:v>
                </c:pt>
                <c:pt idx="3355">
                  <c:v>108.04491944452127</c:v>
                </c:pt>
                <c:pt idx="3356">
                  <c:v>108.07825388895141</c:v>
                </c:pt>
                <c:pt idx="3357">
                  <c:v>108.11161583330896</c:v>
                </c:pt>
                <c:pt idx="3358">
                  <c:v>108.14492222223016</c:v>
                </c:pt>
                <c:pt idx="3359">
                  <c:v>108.17825638890267</c:v>
                </c:pt>
                <c:pt idx="3360">
                  <c:v>108.21159083339903</c:v>
                </c:pt>
                <c:pt idx="3361">
                  <c:v>108.24492500007153</c:v>
                </c:pt>
                <c:pt idx="3362">
                  <c:v>108.27825944450167</c:v>
                </c:pt>
                <c:pt idx="3363">
                  <c:v>108.31159333335029</c:v>
                </c:pt>
                <c:pt idx="3364">
                  <c:v>108.34492777778043</c:v>
                </c:pt>
                <c:pt idx="3365">
                  <c:v>108.37826194445292</c:v>
                </c:pt>
                <c:pt idx="3366">
                  <c:v>108.41159611119164</c:v>
                </c:pt>
                <c:pt idx="3367">
                  <c:v>108.44493027786415</c:v>
                </c:pt>
                <c:pt idx="3368">
                  <c:v>108.47826444447041</c:v>
                </c:pt>
                <c:pt idx="3369">
                  <c:v>108.51159888890055</c:v>
                </c:pt>
                <c:pt idx="3370">
                  <c:v>108.54493333333069</c:v>
                </c:pt>
                <c:pt idx="3371">
                  <c:v>108.5782675000694</c:v>
                </c:pt>
                <c:pt idx="3372">
                  <c:v>108.61160138898425</c:v>
                </c:pt>
                <c:pt idx="3373">
                  <c:v>108.64493583334817</c:v>
                </c:pt>
                <c:pt idx="3374">
                  <c:v>108.67827000002066</c:v>
                </c:pt>
                <c:pt idx="3375">
                  <c:v>108.7116044444508</c:v>
                </c:pt>
                <c:pt idx="3376">
                  <c:v>108.74493833336565</c:v>
                </c:pt>
                <c:pt idx="3377">
                  <c:v>108.77830027778943</c:v>
                </c:pt>
                <c:pt idx="3378">
                  <c:v>108.81163444446193</c:v>
                </c:pt>
                <c:pt idx="3379">
                  <c:v>108.84494083338313</c:v>
                </c:pt>
                <c:pt idx="3380">
                  <c:v>108.87827555557092</c:v>
                </c:pt>
                <c:pt idx="3381">
                  <c:v>108.91160972224341</c:v>
                </c:pt>
                <c:pt idx="3382">
                  <c:v>108.94494333333439</c:v>
                </c:pt>
                <c:pt idx="3383">
                  <c:v>108.97830555558204</c:v>
                </c:pt>
                <c:pt idx="3384">
                  <c:v>109.01163972225454</c:v>
                </c:pt>
                <c:pt idx="3385">
                  <c:v>109.0449463889334</c:v>
                </c:pt>
                <c:pt idx="3386">
                  <c:v>109.07830833342341</c:v>
                </c:pt>
                <c:pt idx="3387">
                  <c:v>109.11164277785355</c:v>
                </c:pt>
                <c:pt idx="3388">
                  <c:v>109.14494916664229</c:v>
                </c:pt>
                <c:pt idx="3389">
                  <c:v>109.17831083337465</c:v>
                </c:pt>
                <c:pt idx="3390">
                  <c:v>109.21164500004716</c:v>
                </c:pt>
                <c:pt idx="3391">
                  <c:v>109.24495194448365</c:v>
                </c:pt>
                <c:pt idx="3392">
                  <c:v>109.27828611115615</c:v>
                </c:pt>
                <c:pt idx="3393">
                  <c:v>109.31164805564616</c:v>
                </c:pt>
                <c:pt idx="3394">
                  <c:v>109.3449544444349</c:v>
                </c:pt>
                <c:pt idx="3395">
                  <c:v>109.37831666668257</c:v>
                </c:pt>
                <c:pt idx="3396">
                  <c:v>109.41162305560377</c:v>
                </c:pt>
                <c:pt idx="3397">
                  <c:v>109.44495694451862</c:v>
                </c:pt>
                <c:pt idx="3398">
                  <c:v>109.47829111112489</c:v>
                </c:pt>
                <c:pt idx="3399">
                  <c:v>109.5116530556149</c:v>
                </c:pt>
                <c:pt idx="3400">
                  <c:v>109.54498750004504</c:v>
                </c:pt>
                <c:pt idx="3401">
                  <c:v>109.57832166671753</c:v>
                </c:pt>
                <c:pt idx="3402">
                  <c:v>109.61165583332379</c:v>
                </c:pt>
                <c:pt idx="3403">
                  <c:v>109.6449899999963</c:v>
                </c:pt>
                <c:pt idx="3404">
                  <c:v>109.67832444449266</c:v>
                </c:pt>
                <c:pt idx="3405">
                  <c:v>109.71163083334764</c:v>
                </c:pt>
                <c:pt idx="3406">
                  <c:v>109.74499277783765</c:v>
                </c:pt>
                <c:pt idx="3407">
                  <c:v>109.77832694444392</c:v>
                </c:pt>
                <c:pt idx="3408">
                  <c:v>109.81166111111641</c:v>
                </c:pt>
                <c:pt idx="3409">
                  <c:v>109.84496722227998</c:v>
                </c:pt>
                <c:pt idx="3410">
                  <c:v>109.87832944452762</c:v>
                </c:pt>
                <c:pt idx="3411">
                  <c:v>109.91163611114025</c:v>
                </c:pt>
                <c:pt idx="3412">
                  <c:v>109.94499805556403</c:v>
                </c:pt>
                <c:pt idx="3413">
                  <c:v>109.97830444448525</c:v>
                </c:pt>
                <c:pt idx="3414">
                  <c:v>110.01166666666667</c:v>
                </c:pt>
                <c:pt idx="3415">
                  <c:v>110.04497305558787</c:v>
                </c:pt>
                <c:pt idx="3416">
                  <c:v>110.07833500007789</c:v>
                </c:pt>
                <c:pt idx="3417">
                  <c:v>110.11166916668415</c:v>
                </c:pt>
                <c:pt idx="3418">
                  <c:v>110.14500361118051</c:v>
                </c:pt>
                <c:pt idx="3419">
                  <c:v>110.17833722227149</c:v>
                </c:pt>
                <c:pt idx="3420">
                  <c:v>110.21167138887776</c:v>
                </c:pt>
                <c:pt idx="3421">
                  <c:v>110.24497777779897</c:v>
                </c:pt>
                <c:pt idx="3422">
                  <c:v>110.27834000004663</c:v>
                </c:pt>
                <c:pt idx="3423">
                  <c:v>110.31164638890161</c:v>
                </c:pt>
                <c:pt idx="3424">
                  <c:v>110.34500861114925</c:v>
                </c:pt>
                <c:pt idx="3425">
                  <c:v>110.37834277782176</c:v>
                </c:pt>
                <c:pt idx="3426">
                  <c:v>110.41164944450061</c:v>
                </c:pt>
                <c:pt idx="3427">
                  <c:v>110.44498333334923</c:v>
                </c:pt>
                <c:pt idx="3428">
                  <c:v>110.47834527783924</c:v>
                </c:pt>
                <c:pt idx="3429">
                  <c:v>110.51167972226938</c:v>
                </c:pt>
                <c:pt idx="3430">
                  <c:v>110.54501416669952</c:v>
                </c:pt>
                <c:pt idx="3431">
                  <c:v>110.57834805561437</c:v>
                </c:pt>
                <c:pt idx="3432">
                  <c:v>110.61168194446299</c:v>
                </c:pt>
                <c:pt idx="3433">
                  <c:v>110.64501638895935</c:v>
                </c:pt>
                <c:pt idx="3434">
                  <c:v>110.67835055563185</c:v>
                </c:pt>
                <c:pt idx="3435">
                  <c:v>110.71168500006199</c:v>
                </c:pt>
                <c:pt idx="3436">
                  <c:v>110.74501916673448</c:v>
                </c:pt>
                <c:pt idx="3437">
                  <c:v>110.7783536110984</c:v>
                </c:pt>
                <c:pt idx="3438">
                  <c:v>110.81168777777089</c:v>
                </c:pt>
                <c:pt idx="3439">
                  <c:v>110.84502194450961</c:v>
                </c:pt>
                <c:pt idx="3440">
                  <c:v>110.87832833336459</c:v>
                </c:pt>
                <c:pt idx="3441">
                  <c:v>110.91169000003073</c:v>
                </c:pt>
                <c:pt idx="3442">
                  <c:v>110.94502444446087</c:v>
                </c:pt>
                <c:pt idx="3443">
                  <c:v>110.97835888889101</c:v>
                </c:pt>
                <c:pt idx="3444">
                  <c:v>111.0116930555635</c:v>
                </c:pt>
                <c:pt idx="3445">
                  <c:v>111.04502694447835</c:v>
                </c:pt>
                <c:pt idx="3446">
                  <c:v>111.07836166673236</c:v>
                </c:pt>
                <c:pt idx="3447">
                  <c:v>111.11169583333863</c:v>
                </c:pt>
                <c:pt idx="3448">
                  <c:v>111.14503000001113</c:v>
                </c:pt>
                <c:pt idx="3449">
                  <c:v>111.17836416668362</c:v>
                </c:pt>
                <c:pt idx="3450">
                  <c:v>111.21169833342235</c:v>
                </c:pt>
                <c:pt idx="3451">
                  <c:v>111.24503277785249</c:v>
                </c:pt>
                <c:pt idx="3452">
                  <c:v>111.2783666667011</c:v>
                </c:pt>
                <c:pt idx="3453">
                  <c:v>111.31170111113124</c:v>
                </c:pt>
                <c:pt idx="3454">
                  <c:v>111.34503527780375</c:v>
                </c:pt>
                <c:pt idx="3455">
                  <c:v>111.37836972223388</c:v>
                </c:pt>
                <c:pt idx="3456">
                  <c:v>111.41170416673025</c:v>
                </c:pt>
                <c:pt idx="3457">
                  <c:v>111.44503833340274</c:v>
                </c:pt>
                <c:pt idx="3458">
                  <c:v>111.47834444443384</c:v>
                </c:pt>
                <c:pt idx="3459">
                  <c:v>111.5117066666815</c:v>
                </c:pt>
                <c:pt idx="3460">
                  <c:v>111.54504111111164</c:v>
                </c:pt>
                <c:pt idx="3461">
                  <c:v>111.57834750003285</c:v>
                </c:pt>
                <c:pt idx="3462">
                  <c:v>111.61170944452286</c:v>
                </c:pt>
                <c:pt idx="3463">
                  <c:v>111.64501555555397</c:v>
                </c:pt>
                <c:pt idx="3464">
                  <c:v>111.67837777780161</c:v>
                </c:pt>
                <c:pt idx="3465">
                  <c:v>111.71171222223175</c:v>
                </c:pt>
                <c:pt idx="3466">
                  <c:v>111.74504611114661</c:v>
                </c:pt>
                <c:pt idx="3467">
                  <c:v>111.77835277782546</c:v>
                </c:pt>
                <c:pt idx="3468">
                  <c:v>111.81171472231547</c:v>
                </c:pt>
                <c:pt idx="3469">
                  <c:v>111.84504888892174</c:v>
                </c:pt>
                <c:pt idx="3470">
                  <c:v>111.87838333335188</c:v>
                </c:pt>
                <c:pt idx="3471">
                  <c:v>111.91171750002437</c:v>
                </c:pt>
                <c:pt idx="3472">
                  <c:v>111.94505194445451</c:v>
                </c:pt>
                <c:pt idx="3473">
                  <c:v>111.97835805555185</c:v>
                </c:pt>
                <c:pt idx="3474">
                  <c:v>112.01172000004186</c:v>
                </c:pt>
                <c:pt idx="3475">
                  <c:v>112.04505416671435</c:v>
                </c:pt>
                <c:pt idx="3476">
                  <c:v>112.07836083339321</c:v>
                </c:pt>
                <c:pt idx="3477">
                  <c:v>112.11172277781698</c:v>
                </c:pt>
                <c:pt idx="3478">
                  <c:v>112.14505694448948</c:v>
                </c:pt>
                <c:pt idx="3479">
                  <c:v>112.17836333334446</c:v>
                </c:pt>
                <c:pt idx="3480">
                  <c:v>112.2116977777746</c:v>
                </c:pt>
                <c:pt idx="3481">
                  <c:v>112.24505944450696</c:v>
                </c:pt>
                <c:pt idx="3482">
                  <c:v>112.27836638894345</c:v>
                </c:pt>
                <c:pt idx="3483">
                  <c:v>112.31170055561596</c:v>
                </c:pt>
                <c:pt idx="3484">
                  <c:v>112.34506222221586</c:v>
                </c:pt>
                <c:pt idx="3485">
                  <c:v>112.37839611119693</c:v>
                </c:pt>
                <c:pt idx="3486">
                  <c:v>112.41173055562709</c:v>
                </c:pt>
                <c:pt idx="3487">
                  <c:v>112.44506472223335</c:v>
                </c:pt>
                <c:pt idx="3488">
                  <c:v>112.47839916672972</c:v>
                </c:pt>
                <c:pt idx="3489">
                  <c:v>112.51173333333598</c:v>
                </c:pt>
                <c:pt idx="3490">
                  <c:v>112.54506722225084</c:v>
                </c:pt>
                <c:pt idx="3491">
                  <c:v>112.5784016667472</c:v>
                </c:pt>
                <c:pt idx="3492">
                  <c:v>112.61173611117734</c:v>
                </c:pt>
                <c:pt idx="3493">
                  <c:v>112.64504250003232</c:v>
                </c:pt>
                <c:pt idx="3494">
                  <c:v>112.67840416669846</c:v>
                </c:pt>
                <c:pt idx="3495">
                  <c:v>112.71173833337095</c:v>
                </c:pt>
                <c:pt idx="3496">
                  <c:v>112.74507250004345</c:v>
                </c:pt>
                <c:pt idx="3497">
                  <c:v>112.77840694447359</c:v>
                </c:pt>
                <c:pt idx="3498">
                  <c:v>112.81171333332857</c:v>
                </c:pt>
                <c:pt idx="3499">
                  <c:v>112.84504777782493</c:v>
                </c:pt>
                <c:pt idx="3500">
                  <c:v>112.87838166673978</c:v>
                </c:pt>
                <c:pt idx="3501">
                  <c:v>112.91171638892756</c:v>
                </c:pt>
                <c:pt idx="3502">
                  <c:v>112.94507833341757</c:v>
                </c:pt>
                <c:pt idx="3503">
                  <c:v>112.97838444444868</c:v>
                </c:pt>
                <c:pt idx="3504">
                  <c:v>113.01171833336353</c:v>
                </c:pt>
                <c:pt idx="3505">
                  <c:v>113.04505277785989</c:v>
                </c:pt>
                <c:pt idx="3506">
                  <c:v>113.07838694446616</c:v>
                </c:pt>
                <c:pt idx="3507">
                  <c:v>113.11172138896254</c:v>
                </c:pt>
                <c:pt idx="3508">
                  <c:v>113.1450555555688</c:v>
                </c:pt>
                <c:pt idx="3509">
                  <c:v>113.17838972224129</c:v>
                </c:pt>
                <c:pt idx="3510">
                  <c:v>113.2117238889138</c:v>
                </c:pt>
                <c:pt idx="3511">
                  <c:v>113.24505805558628</c:v>
                </c:pt>
                <c:pt idx="3512">
                  <c:v>113.27839250008265</c:v>
                </c:pt>
                <c:pt idx="3513">
                  <c:v>113.31172638893128</c:v>
                </c:pt>
                <c:pt idx="3514">
                  <c:v>113.34506111111907</c:v>
                </c:pt>
                <c:pt idx="3515">
                  <c:v>113.37839527779155</c:v>
                </c:pt>
                <c:pt idx="3516">
                  <c:v>113.41172944453028</c:v>
                </c:pt>
                <c:pt idx="3517">
                  <c:v>113.44506361120277</c:v>
                </c:pt>
                <c:pt idx="3518">
                  <c:v>113.47839750005139</c:v>
                </c:pt>
                <c:pt idx="3519">
                  <c:v>113.51173222223917</c:v>
                </c:pt>
                <c:pt idx="3520">
                  <c:v>113.54506638891166</c:v>
                </c:pt>
                <c:pt idx="3521">
                  <c:v>113.57840055558417</c:v>
                </c:pt>
                <c:pt idx="3522">
                  <c:v>113.61173472232289</c:v>
                </c:pt>
                <c:pt idx="3523">
                  <c:v>113.6450691666868</c:v>
                </c:pt>
                <c:pt idx="3524">
                  <c:v>113.6784033333593</c:v>
                </c:pt>
                <c:pt idx="3525">
                  <c:v>113.71173750003179</c:v>
                </c:pt>
                <c:pt idx="3526">
                  <c:v>113.74507166670428</c:v>
                </c:pt>
                <c:pt idx="3527">
                  <c:v>113.77840555555291</c:v>
                </c:pt>
                <c:pt idx="3528">
                  <c:v>113.81174000004927</c:v>
                </c:pt>
                <c:pt idx="3529">
                  <c:v>113.84507416672177</c:v>
                </c:pt>
                <c:pt idx="3530">
                  <c:v>113.87840833339426</c:v>
                </c:pt>
                <c:pt idx="3531">
                  <c:v>113.91174250000053</c:v>
                </c:pt>
                <c:pt idx="3532">
                  <c:v>113.94507694449689</c:v>
                </c:pt>
                <c:pt idx="3533">
                  <c:v>113.97841111110317</c:v>
                </c:pt>
                <c:pt idx="3534">
                  <c:v>114.01174555559953</c:v>
                </c:pt>
                <c:pt idx="3535">
                  <c:v>114.04507972227202</c:v>
                </c:pt>
                <c:pt idx="3536">
                  <c:v>114.07841388894452</c:v>
                </c:pt>
                <c:pt idx="3537">
                  <c:v>114.11174805561701</c:v>
                </c:pt>
                <c:pt idx="3538">
                  <c:v>114.14508249998093</c:v>
                </c:pt>
                <c:pt idx="3539">
                  <c:v>114.17841638889578</c:v>
                </c:pt>
                <c:pt idx="3540">
                  <c:v>114.2117505556345</c:v>
                </c:pt>
                <c:pt idx="3541">
                  <c:v>114.24508472224076</c:v>
                </c:pt>
                <c:pt idx="3542">
                  <c:v>114.27841888891327</c:v>
                </c:pt>
                <c:pt idx="3543">
                  <c:v>114.31175361110104</c:v>
                </c:pt>
                <c:pt idx="3544">
                  <c:v>114.34508750001589</c:v>
                </c:pt>
                <c:pt idx="3545">
                  <c:v>114.3784222222699</c:v>
                </c:pt>
                <c:pt idx="3546">
                  <c:v>114.41175611118476</c:v>
                </c:pt>
                <c:pt idx="3547">
                  <c:v>114.4450905556149</c:v>
                </c:pt>
                <c:pt idx="3548">
                  <c:v>114.47842500004504</c:v>
                </c:pt>
                <c:pt idx="3549">
                  <c:v>114.51175888889365</c:v>
                </c:pt>
                <c:pt idx="3550">
                  <c:v>114.54509305556616</c:v>
                </c:pt>
                <c:pt idx="3551">
                  <c:v>114.57842722230487</c:v>
                </c:pt>
                <c:pt idx="3552">
                  <c:v>114.61176166673501</c:v>
                </c:pt>
                <c:pt idx="3553">
                  <c:v>114.64509611116516</c:v>
                </c:pt>
                <c:pt idx="3554">
                  <c:v>114.67843000001378</c:v>
                </c:pt>
                <c:pt idx="3555">
                  <c:v>114.71176444444392</c:v>
                </c:pt>
                <c:pt idx="3556">
                  <c:v>114.74512638893393</c:v>
                </c:pt>
                <c:pt idx="3557">
                  <c:v>114.77843277785513</c:v>
                </c:pt>
                <c:pt idx="3558">
                  <c:v>114.81176722228527</c:v>
                </c:pt>
                <c:pt idx="3559">
                  <c:v>114.84510138895777</c:v>
                </c:pt>
                <c:pt idx="3560">
                  <c:v>114.87843555556404</c:v>
                </c:pt>
                <c:pt idx="3561">
                  <c:v>114.91179750005404</c:v>
                </c:pt>
                <c:pt idx="3562">
                  <c:v>114.9451036112176</c:v>
                </c:pt>
                <c:pt idx="3563">
                  <c:v>114.97843805558152</c:v>
                </c:pt>
                <c:pt idx="3564">
                  <c:v>115.01180027776294</c:v>
                </c:pt>
                <c:pt idx="3565">
                  <c:v>115.04510666668415</c:v>
                </c:pt>
                <c:pt idx="3566">
                  <c:v>115.07846861117416</c:v>
                </c:pt>
                <c:pt idx="3567">
                  <c:v>115.11180333336195</c:v>
                </c:pt>
                <c:pt idx="3568">
                  <c:v>115.14513722227679</c:v>
                </c:pt>
                <c:pt idx="3569">
                  <c:v>115.17847138888305</c:v>
                </c:pt>
                <c:pt idx="3570">
                  <c:v>115.22844500005245</c:v>
                </c:pt>
                <c:pt idx="3571">
                  <c:v>115.26177916672495</c:v>
                </c:pt>
                <c:pt idx="3572">
                  <c:v>115.29514083339109</c:v>
                </c:pt>
                <c:pt idx="3573">
                  <c:v>115.32847527782123</c:v>
                </c:pt>
                <c:pt idx="3574">
                  <c:v>115.36180916666984</c:v>
                </c:pt>
                <c:pt idx="3575">
                  <c:v>115.39514388892385</c:v>
                </c:pt>
                <c:pt idx="3576">
                  <c:v>115.42847805553012</c:v>
                </c:pt>
                <c:pt idx="3577">
                  <c:v>115.46181222226885</c:v>
                </c:pt>
                <c:pt idx="3578">
                  <c:v>115.49511861112383</c:v>
                </c:pt>
                <c:pt idx="3579">
                  <c:v>115.52848027778997</c:v>
                </c:pt>
                <c:pt idx="3580">
                  <c:v>115.56181500004398</c:v>
                </c:pt>
                <c:pt idx="3581">
                  <c:v>115.59542666667038</c:v>
                </c:pt>
                <c:pt idx="3582">
                  <c:v>115.62873305559158</c:v>
                </c:pt>
                <c:pt idx="3583">
                  <c:v>115.66209500008159</c:v>
                </c:pt>
                <c:pt idx="3584">
                  <c:v>115.69542916668786</c:v>
                </c:pt>
                <c:pt idx="3585">
                  <c:v>115.72876361118422</c:v>
                </c:pt>
                <c:pt idx="3586">
                  <c:v>115.76207027786307</c:v>
                </c:pt>
                <c:pt idx="3587">
                  <c:v>115.79540388895406</c:v>
                </c:pt>
                <c:pt idx="3588">
                  <c:v>115.82873833338419</c:v>
                </c:pt>
                <c:pt idx="3589">
                  <c:v>115.86210083338949</c:v>
                </c:pt>
                <c:pt idx="3590">
                  <c:v>115.89543472230434</c:v>
                </c:pt>
                <c:pt idx="3591">
                  <c:v>115.92876888891061</c:v>
                </c:pt>
                <c:pt idx="3592">
                  <c:v>115.96207500007418</c:v>
                </c:pt>
                <c:pt idx="3593">
                  <c:v>115.99540944450432</c:v>
                </c:pt>
                <c:pt idx="3594">
                  <c:v>116.02874361117681</c:v>
                </c:pt>
                <c:pt idx="3595">
                  <c:v>116.06207777778307</c:v>
                </c:pt>
                <c:pt idx="3596">
                  <c:v>116.09541194445558</c:v>
                </c:pt>
                <c:pt idx="3597">
                  <c:v>116.12877388894557</c:v>
                </c:pt>
                <c:pt idx="3598">
                  <c:v>116.16208027780056</c:v>
                </c:pt>
                <c:pt idx="3599">
                  <c:v>116.19544249998198</c:v>
                </c:pt>
                <c:pt idx="3600">
                  <c:v>116.22874861114555</c:v>
                </c:pt>
                <c:pt idx="3601">
                  <c:v>116.26211055563556</c:v>
                </c:pt>
                <c:pt idx="3602">
                  <c:v>116.29541694449054</c:v>
                </c:pt>
                <c:pt idx="3603">
                  <c:v>116.32875138892068</c:v>
                </c:pt>
                <c:pt idx="3604">
                  <c:v>116.36208555559317</c:v>
                </c:pt>
                <c:pt idx="3605">
                  <c:v>116.39542000002331</c:v>
                </c:pt>
                <c:pt idx="3606">
                  <c:v>116.42878222227097</c:v>
                </c:pt>
                <c:pt idx="3607">
                  <c:v>116.46211638894346</c:v>
                </c:pt>
                <c:pt idx="3608">
                  <c:v>116.49545000003444</c:v>
                </c:pt>
                <c:pt idx="3609">
                  <c:v>116.52875638895564</c:v>
                </c:pt>
                <c:pt idx="3610">
                  <c:v>116.56209111114343</c:v>
                </c:pt>
                <c:pt idx="3611">
                  <c:v>116.59545305556721</c:v>
                </c:pt>
                <c:pt idx="3612">
                  <c:v>116.62875916673077</c:v>
                </c:pt>
                <c:pt idx="3613">
                  <c:v>116.66209361109469</c:v>
                </c:pt>
                <c:pt idx="3614">
                  <c:v>116.69542805565727</c:v>
                </c:pt>
                <c:pt idx="3615">
                  <c:v>116.72878972225719</c:v>
                </c:pt>
                <c:pt idx="3616">
                  <c:v>116.76209611117839</c:v>
                </c:pt>
                <c:pt idx="3617">
                  <c:v>116.79545777777831</c:v>
                </c:pt>
                <c:pt idx="3618">
                  <c:v>116.82879222227467</c:v>
                </c:pt>
                <c:pt idx="3619">
                  <c:v>116.86209861112965</c:v>
                </c:pt>
                <c:pt idx="3620">
                  <c:v>116.89543277786838</c:v>
                </c:pt>
                <c:pt idx="3621">
                  <c:v>116.92879472229215</c:v>
                </c:pt>
                <c:pt idx="3622">
                  <c:v>116.96210111114713</c:v>
                </c:pt>
                <c:pt idx="3623">
                  <c:v>116.99543583333492</c:v>
                </c:pt>
                <c:pt idx="3624">
                  <c:v>117.02879750006728</c:v>
                </c:pt>
                <c:pt idx="3625">
                  <c:v>117.06210361116462</c:v>
                </c:pt>
                <c:pt idx="3626">
                  <c:v>117.09546583341228</c:v>
                </c:pt>
                <c:pt idx="3627">
                  <c:v>117.12880000001854</c:v>
                </c:pt>
                <c:pt idx="3628">
                  <c:v>117.16213444444868</c:v>
                </c:pt>
                <c:pt idx="3629">
                  <c:v>117.19544055561225</c:v>
                </c:pt>
                <c:pt idx="3630">
                  <c:v>117.22877500004239</c:v>
                </c:pt>
                <c:pt idx="3631">
                  <c:v>117.2621369445324</c:v>
                </c:pt>
                <c:pt idx="3632">
                  <c:v>117.2954713888963</c:v>
                </c:pt>
                <c:pt idx="3633">
                  <c:v>117.32877777781752</c:v>
                </c:pt>
                <c:pt idx="3634">
                  <c:v>117.3621397222413</c:v>
                </c:pt>
                <c:pt idx="3635">
                  <c:v>117.39547388891378</c:v>
                </c:pt>
                <c:pt idx="3636">
                  <c:v>117.42880805565251</c:v>
                </c:pt>
                <c:pt idx="3637">
                  <c:v>117.46214250001643</c:v>
                </c:pt>
                <c:pt idx="3638">
                  <c:v>117.49544861117998</c:v>
                </c:pt>
                <c:pt idx="3639">
                  <c:v>117.52881055560377</c:v>
                </c:pt>
                <c:pt idx="3640">
                  <c:v>117.56214500003391</c:v>
                </c:pt>
                <c:pt idx="3641">
                  <c:v>117.59547916677263</c:v>
                </c:pt>
                <c:pt idx="3642">
                  <c:v>117.62881305562125</c:v>
                </c:pt>
                <c:pt idx="3643">
                  <c:v>117.66214777780904</c:v>
                </c:pt>
                <c:pt idx="3644">
                  <c:v>117.69548166672389</c:v>
                </c:pt>
                <c:pt idx="3645">
                  <c:v>117.72881583333016</c:v>
                </c:pt>
                <c:pt idx="3646">
                  <c:v>117.76215000000265</c:v>
                </c:pt>
                <c:pt idx="3647">
                  <c:v>117.7954566666815</c:v>
                </c:pt>
                <c:pt idx="3648">
                  <c:v>117.82881861117151</c:v>
                </c:pt>
                <c:pt idx="3649">
                  <c:v>117.86215250008637</c:v>
                </c:pt>
                <c:pt idx="3650">
                  <c:v>117.89548722227414</c:v>
                </c:pt>
                <c:pt idx="3651">
                  <c:v>117.92882083336512</c:v>
                </c:pt>
                <c:pt idx="3652">
                  <c:v>117.96212750004398</c:v>
                </c:pt>
                <c:pt idx="3653">
                  <c:v>117.99548972229162</c:v>
                </c:pt>
                <c:pt idx="3654">
                  <c:v>118.02882416672176</c:v>
                </c:pt>
                <c:pt idx="3655">
                  <c:v>118.06215833339427</c:v>
                </c:pt>
                <c:pt idx="3656">
                  <c:v>118.09546416673395</c:v>
                </c:pt>
                <c:pt idx="3657">
                  <c:v>118.12882666667302</c:v>
                </c:pt>
                <c:pt idx="3658">
                  <c:v>118.16213305559424</c:v>
                </c:pt>
                <c:pt idx="3659">
                  <c:v>118.1954947223266</c:v>
                </c:pt>
                <c:pt idx="3660">
                  <c:v>118.22882944451437</c:v>
                </c:pt>
                <c:pt idx="3661">
                  <c:v>118.26213527778785</c:v>
                </c:pt>
                <c:pt idx="3662">
                  <c:v>118.29549750003549</c:v>
                </c:pt>
                <c:pt idx="3663">
                  <c:v>118.328831666708</c:v>
                </c:pt>
                <c:pt idx="3664">
                  <c:v>118.36216611113814</c:v>
                </c:pt>
                <c:pt idx="3665">
                  <c:v>118.39547250005934</c:v>
                </c:pt>
                <c:pt idx="3666">
                  <c:v>118.42883444448312</c:v>
                </c:pt>
                <c:pt idx="3667">
                  <c:v>118.46216861115562</c:v>
                </c:pt>
                <c:pt idx="3668">
                  <c:v>118.49550305558576</c:v>
                </c:pt>
                <c:pt idx="3669">
                  <c:v>118.52880944450696</c:v>
                </c:pt>
                <c:pt idx="3670">
                  <c:v>118.56214361117945</c:v>
                </c:pt>
                <c:pt idx="3671">
                  <c:v>118.59550555560324</c:v>
                </c:pt>
                <c:pt idx="3672">
                  <c:v>118.62883972227573</c:v>
                </c:pt>
                <c:pt idx="3673">
                  <c:v>118.66217416670587</c:v>
                </c:pt>
                <c:pt idx="3674">
                  <c:v>118.69550805562072</c:v>
                </c:pt>
                <c:pt idx="3675">
                  <c:v>118.72884249998464</c:v>
                </c:pt>
                <c:pt idx="3676">
                  <c:v>118.76214888890584</c:v>
                </c:pt>
                <c:pt idx="3677">
                  <c:v>118.79548333333598</c:v>
                </c:pt>
                <c:pt idx="3678">
                  <c:v>118.82884500006834</c:v>
                </c:pt>
                <c:pt idx="3679">
                  <c:v>118.86215138892332</c:v>
                </c:pt>
                <c:pt idx="3680">
                  <c:v>118.8954858334197</c:v>
                </c:pt>
                <c:pt idx="3681">
                  <c:v>118.92884777777725</c:v>
                </c:pt>
                <c:pt idx="3682">
                  <c:v>118.96218194451598</c:v>
                </c:pt>
                <c:pt idx="3683">
                  <c:v>118.99551611118846</c:v>
                </c:pt>
                <c:pt idx="3684">
                  <c:v>119.02885027786095</c:v>
                </c:pt>
                <c:pt idx="3685">
                  <c:v>119.06218472222487</c:v>
                </c:pt>
                <c:pt idx="3686">
                  <c:v>119.09551916672123</c:v>
                </c:pt>
                <c:pt idx="3687">
                  <c:v>119.12882555557621</c:v>
                </c:pt>
                <c:pt idx="3688">
                  <c:v>119.16218694441848</c:v>
                </c:pt>
                <c:pt idx="3689">
                  <c:v>119.19552166673873</c:v>
                </c:pt>
                <c:pt idx="3690">
                  <c:v>119.22882777776984</c:v>
                </c:pt>
                <c:pt idx="3691">
                  <c:v>119.26218972225983</c:v>
                </c:pt>
                <c:pt idx="3692">
                  <c:v>119.29552416668997</c:v>
                </c:pt>
                <c:pt idx="3693">
                  <c:v>119.32885833336248</c:v>
                </c:pt>
                <c:pt idx="3694">
                  <c:v>119.36216472221746</c:v>
                </c:pt>
                <c:pt idx="3695">
                  <c:v>119.3955269444651</c:v>
                </c:pt>
                <c:pt idx="3696">
                  <c:v>119.42886055562231</c:v>
                </c:pt>
                <c:pt idx="3697">
                  <c:v>119.4621952778101</c:v>
                </c:pt>
                <c:pt idx="3698">
                  <c:v>119.49550194448895</c:v>
                </c:pt>
                <c:pt idx="3699">
                  <c:v>119.52886388897896</c:v>
                </c:pt>
                <c:pt idx="3700">
                  <c:v>119.5621983334091</c:v>
                </c:pt>
                <c:pt idx="3701">
                  <c:v>119.59550444444021</c:v>
                </c:pt>
                <c:pt idx="3702">
                  <c:v>119.62886638893022</c:v>
                </c:pt>
                <c:pt idx="3703">
                  <c:v>119.66217305560907</c:v>
                </c:pt>
                <c:pt idx="3704">
                  <c:v>119.6955347222752</c:v>
                </c:pt>
                <c:pt idx="3705">
                  <c:v>119.72886916663911</c:v>
                </c:pt>
                <c:pt idx="3706">
                  <c:v>119.76220305562019</c:v>
                </c:pt>
                <c:pt idx="3707">
                  <c:v>119.79553750005033</c:v>
                </c:pt>
                <c:pt idx="3708">
                  <c:v>119.82887138889896</c:v>
                </c:pt>
                <c:pt idx="3709">
                  <c:v>119.86220583339532</c:v>
                </c:pt>
                <c:pt idx="3710">
                  <c:v>119.89554027775924</c:v>
                </c:pt>
                <c:pt idx="3711">
                  <c:v>119.92887416667408</c:v>
                </c:pt>
                <c:pt idx="3712">
                  <c:v>119.96220861117045</c:v>
                </c:pt>
                <c:pt idx="3713">
                  <c:v>119.99551500002543</c:v>
                </c:pt>
                <c:pt idx="3714">
                  <c:v>120.0288494445218</c:v>
                </c:pt>
                <c:pt idx="3715">
                  <c:v>120.06221111112171</c:v>
                </c:pt>
                <c:pt idx="3716">
                  <c:v>120.09554583337572</c:v>
                </c:pt>
                <c:pt idx="3717">
                  <c:v>120.12887944453293</c:v>
                </c:pt>
                <c:pt idx="3718">
                  <c:v>120.16218611114554</c:v>
                </c:pt>
                <c:pt idx="3719">
                  <c:v>120.19552027775181</c:v>
                </c:pt>
                <c:pt idx="3720">
                  <c:v>120.22888222224182</c:v>
                </c:pt>
                <c:pt idx="3721">
                  <c:v>120.26221666667196</c:v>
                </c:pt>
                <c:pt idx="3722">
                  <c:v>120.29555055558681</c:v>
                </c:pt>
                <c:pt idx="3723">
                  <c:v>120.32888527784083</c:v>
                </c:pt>
                <c:pt idx="3724">
                  <c:v>120.36219138887193</c:v>
                </c:pt>
                <c:pt idx="3725">
                  <c:v>120.39555361111958</c:v>
                </c:pt>
                <c:pt idx="3726">
                  <c:v>120.4288600000408</c:v>
                </c:pt>
                <c:pt idx="3727">
                  <c:v>120.46222194446457</c:v>
                </c:pt>
                <c:pt idx="3728">
                  <c:v>120.49552861114343</c:v>
                </c:pt>
                <c:pt idx="3729">
                  <c:v>120.52886222223441</c:v>
                </c:pt>
                <c:pt idx="3730">
                  <c:v>120.56219666666455</c:v>
                </c:pt>
                <c:pt idx="3731">
                  <c:v>120.59553083340327</c:v>
                </c:pt>
                <c:pt idx="3732">
                  <c:v>120.6288930555847</c:v>
                </c:pt>
                <c:pt idx="3733">
                  <c:v>120.6621994445059</c:v>
                </c:pt>
                <c:pt idx="3734">
                  <c:v>120.69553361111217</c:v>
                </c:pt>
                <c:pt idx="3735">
                  <c:v>120.72886750002702</c:v>
                </c:pt>
                <c:pt idx="3736">
                  <c:v>120.76220194445716</c:v>
                </c:pt>
                <c:pt idx="3737">
                  <c:v>120.79553611119589</c:v>
                </c:pt>
                <c:pt idx="3738">
                  <c:v>120.8288700000445</c:v>
                </c:pt>
                <c:pt idx="3739">
                  <c:v>120.86220416671699</c:v>
                </c:pt>
                <c:pt idx="3740">
                  <c:v>120.89553861114715</c:v>
                </c:pt>
                <c:pt idx="3741">
                  <c:v>120.92887250006198</c:v>
                </c:pt>
                <c:pt idx="3742">
                  <c:v>120.96220722224977</c:v>
                </c:pt>
                <c:pt idx="3743">
                  <c:v>120.9955413889885</c:v>
                </c:pt>
                <c:pt idx="3744">
                  <c:v>121.02890333334605</c:v>
                </c:pt>
                <c:pt idx="3745">
                  <c:v>121.06220944450961</c:v>
                </c:pt>
                <c:pt idx="3746">
                  <c:v>121.09554416669739</c:v>
                </c:pt>
                <c:pt idx="3747">
                  <c:v>121.12890583342976</c:v>
                </c:pt>
                <c:pt idx="3748">
                  <c:v>121.16221250004239</c:v>
                </c:pt>
                <c:pt idx="3749">
                  <c:v>121.19554666671488</c:v>
                </c:pt>
                <c:pt idx="3750">
                  <c:v>121.22888111114501</c:v>
                </c:pt>
                <c:pt idx="3751">
                  <c:v>121.26221527781752</c:v>
                </c:pt>
                <c:pt idx="3752">
                  <c:v>121.29554916666613</c:v>
                </c:pt>
                <c:pt idx="3753">
                  <c:v>121.32888361116251</c:v>
                </c:pt>
                <c:pt idx="3754">
                  <c:v>121.36221722225348</c:v>
                </c:pt>
                <c:pt idx="3755">
                  <c:v>121.39555166674985</c:v>
                </c:pt>
                <c:pt idx="3756">
                  <c:v>121.42888611117999</c:v>
                </c:pt>
                <c:pt idx="3757">
                  <c:v>121.46222000002861</c:v>
                </c:pt>
                <c:pt idx="3758">
                  <c:v>121.49555416670111</c:v>
                </c:pt>
                <c:pt idx="3759">
                  <c:v>121.5288883333736</c:v>
                </c:pt>
                <c:pt idx="3760">
                  <c:v>121.56222277780374</c:v>
                </c:pt>
                <c:pt idx="3761">
                  <c:v>121.59558500005139</c:v>
                </c:pt>
                <c:pt idx="3762">
                  <c:v>121.62889138890637</c:v>
                </c:pt>
                <c:pt idx="3763">
                  <c:v>121.66222527782122</c:v>
                </c:pt>
                <c:pt idx="3764">
                  <c:v>121.69555972225136</c:v>
                </c:pt>
                <c:pt idx="3765">
                  <c:v>121.72889361109999</c:v>
                </c:pt>
                <c:pt idx="3766">
                  <c:v>121.76222805566258</c:v>
                </c:pt>
                <c:pt idx="3767">
                  <c:v>121.79556250002649</c:v>
                </c:pt>
                <c:pt idx="3768">
                  <c:v>121.82889638894135</c:v>
                </c:pt>
                <c:pt idx="3769">
                  <c:v>121.86223055561383</c:v>
                </c:pt>
                <c:pt idx="3770">
                  <c:v>121.8955647222201</c:v>
                </c:pt>
                <c:pt idx="3771">
                  <c:v>121.92889916671648</c:v>
                </c:pt>
                <c:pt idx="3772">
                  <c:v>121.96223361114662</c:v>
                </c:pt>
                <c:pt idx="3773">
                  <c:v>121.99559555557039</c:v>
                </c:pt>
                <c:pt idx="3774">
                  <c:v>122.02890166673396</c:v>
                </c:pt>
                <c:pt idx="3775">
                  <c:v>122.06223555558257</c:v>
                </c:pt>
                <c:pt idx="3776">
                  <c:v>122.09557000001271</c:v>
                </c:pt>
                <c:pt idx="3777">
                  <c:v>122.12890416668522</c:v>
                </c:pt>
                <c:pt idx="3778">
                  <c:v>122.16223833342393</c:v>
                </c:pt>
                <c:pt idx="3779">
                  <c:v>122.195600833363</c:v>
                </c:pt>
                <c:pt idx="3780">
                  <c:v>122.22890694446033</c:v>
                </c:pt>
                <c:pt idx="3781">
                  <c:v>122.26224111113284</c:v>
                </c:pt>
                <c:pt idx="3782">
                  <c:v>122.29557527780533</c:v>
                </c:pt>
                <c:pt idx="3783">
                  <c:v>122.32890999999312</c:v>
                </c:pt>
                <c:pt idx="3784">
                  <c:v>122.36224388897419</c:v>
                </c:pt>
                <c:pt idx="3785">
                  <c:v>122.39557805558046</c:v>
                </c:pt>
                <c:pt idx="3786">
                  <c:v>122.42891250007682</c:v>
                </c:pt>
                <c:pt idx="3787">
                  <c:v>122.46227472232448</c:v>
                </c:pt>
                <c:pt idx="3788">
                  <c:v>122.49558111111322</c:v>
                </c:pt>
                <c:pt idx="3789">
                  <c:v>122.52891500002808</c:v>
                </c:pt>
                <c:pt idx="3790">
                  <c:v>122.56224972228209</c:v>
                </c:pt>
                <c:pt idx="3791">
                  <c:v>122.59558333337307</c:v>
                </c:pt>
                <c:pt idx="3792">
                  <c:v>122.62891750004556</c:v>
                </c:pt>
                <c:pt idx="3793">
                  <c:v>122.6622519444757</c:v>
                </c:pt>
                <c:pt idx="3794">
                  <c:v>122.6955861111482</c:v>
                </c:pt>
                <c:pt idx="3795">
                  <c:v>122.72894805563821</c:v>
                </c:pt>
                <c:pt idx="3796">
                  <c:v>122.76228250000212</c:v>
                </c:pt>
                <c:pt idx="3797">
                  <c:v>122.79558888892333</c:v>
                </c:pt>
                <c:pt idx="3798">
                  <c:v>122.82895083334711</c:v>
                </c:pt>
                <c:pt idx="3799">
                  <c:v>122.86225750002596</c:v>
                </c:pt>
                <c:pt idx="3800">
                  <c:v>122.89561944451597</c:v>
                </c:pt>
                <c:pt idx="3801">
                  <c:v>122.92892555554708</c:v>
                </c:pt>
                <c:pt idx="3802">
                  <c:v>122.96226027780109</c:v>
                </c:pt>
                <c:pt idx="3803">
                  <c:v>122.99559444447358</c:v>
                </c:pt>
                <c:pt idx="3804">
                  <c:v>123.02892861114609</c:v>
                </c:pt>
                <c:pt idx="3805">
                  <c:v>123.0622624999947</c:v>
                </c:pt>
                <c:pt idx="3806">
                  <c:v>123.09559666666719</c:v>
                </c:pt>
                <c:pt idx="3807">
                  <c:v>123.12893083340592</c:v>
                </c:pt>
                <c:pt idx="3808">
                  <c:v>123.16226555559371</c:v>
                </c:pt>
                <c:pt idx="3809">
                  <c:v>123.19559972226619</c:v>
                </c:pt>
                <c:pt idx="3810">
                  <c:v>123.22893416669633</c:v>
                </c:pt>
                <c:pt idx="3811">
                  <c:v>123.26229583336247</c:v>
                </c:pt>
                <c:pt idx="3812">
                  <c:v>123.29560222221745</c:v>
                </c:pt>
                <c:pt idx="3813">
                  <c:v>123.32896416670746</c:v>
                </c:pt>
                <c:pt idx="3814">
                  <c:v>123.3622986111376</c:v>
                </c:pt>
                <c:pt idx="3815">
                  <c:v>123.39560472223494</c:v>
                </c:pt>
                <c:pt idx="3816">
                  <c:v>123.42896694441636</c:v>
                </c:pt>
                <c:pt idx="3817">
                  <c:v>123.46230111115509</c:v>
                </c:pt>
                <c:pt idx="3818">
                  <c:v>123.49563527782757</c:v>
                </c:pt>
                <c:pt idx="3819">
                  <c:v>123.52896944450008</c:v>
                </c:pt>
                <c:pt idx="3820">
                  <c:v>123.56230388893022</c:v>
                </c:pt>
                <c:pt idx="3821">
                  <c:v>123.59563805553648</c:v>
                </c:pt>
                <c:pt idx="3822">
                  <c:v>123.62897250009908</c:v>
                </c:pt>
                <c:pt idx="3823">
                  <c:v>123.66227888888783</c:v>
                </c:pt>
                <c:pt idx="3824">
                  <c:v>123.69564055562019</c:v>
                </c:pt>
                <c:pt idx="3825">
                  <c:v>123.74564194447464</c:v>
                </c:pt>
                <c:pt idx="3826">
                  <c:v>123.77897666666243</c:v>
                </c:pt>
                <c:pt idx="3827">
                  <c:v>123.81231027788586</c:v>
                </c:pt>
                <c:pt idx="3828">
                  <c:v>123.84564416673449</c:v>
                </c:pt>
                <c:pt idx="3829">
                  <c:v>123.87897861116463</c:v>
                </c:pt>
                <c:pt idx="3830">
                  <c:v>123.9123133333524</c:v>
                </c:pt>
                <c:pt idx="3831">
                  <c:v>123.94561972227362</c:v>
                </c:pt>
                <c:pt idx="3832">
                  <c:v>123.97895361112224</c:v>
                </c:pt>
                <c:pt idx="3833">
                  <c:v>124.01231583336988</c:v>
                </c:pt>
                <c:pt idx="3834">
                  <c:v>124.04562222222486</c:v>
                </c:pt>
                <c:pt idx="3835">
                  <c:v>124.07898416671489</c:v>
                </c:pt>
                <c:pt idx="3836">
                  <c:v>124.11231833338738</c:v>
                </c:pt>
                <c:pt idx="3837">
                  <c:v>124.1456527778175</c:v>
                </c:pt>
                <c:pt idx="3838">
                  <c:v>124.17898722224766</c:v>
                </c:pt>
                <c:pt idx="3839">
                  <c:v>124.21232111116251</c:v>
                </c:pt>
                <c:pt idx="3840">
                  <c:v>124.245655277835</c:v>
                </c:pt>
                <c:pt idx="3841">
                  <c:v>124.27898972226512</c:v>
                </c:pt>
                <c:pt idx="3842">
                  <c:v>124.31232333335612</c:v>
                </c:pt>
                <c:pt idx="3843">
                  <c:v>124.34565750002861</c:v>
                </c:pt>
                <c:pt idx="3844">
                  <c:v>124.3789916667011</c:v>
                </c:pt>
                <c:pt idx="3845">
                  <c:v>124.41232638895511</c:v>
                </c:pt>
                <c:pt idx="3846">
                  <c:v>124.44566027780374</c:v>
                </c:pt>
                <c:pt idx="3847">
                  <c:v>124.47899444447623</c:v>
                </c:pt>
                <c:pt idx="3848">
                  <c:v>124.51232888890638</c:v>
                </c:pt>
                <c:pt idx="3849">
                  <c:v>124.54563527782759</c:v>
                </c:pt>
                <c:pt idx="3850">
                  <c:v>124.578997500009</c:v>
                </c:pt>
                <c:pt idx="3851">
                  <c:v>124.61233166674774</c:v>
                </c:pt>
                <c:pt idx="3852">
                  <c:v>124.64566555559634</c:v>
                </c:pt>
                <c:pt idx="3853">
                  <c:v>124.67900000002649</c:v>
                </c:pt>
                <c:pt idx="3854">
                  <c:v>124.71233416669898</c:v>
                </c:pt>
                <c:pt idx="3855">
                  <c:v>124.74566861112913</c:v>
                </c:pt>
                <c:pt idx="3856">
                  <c:v>124.77900249997774</c:v>
                </c:pt>
                <c:pt idx="3857">
                  <c:v>124.81233694454033</c:v>
                </c:pt>
                <c:pt idx="3858">
                  <c:v>124.84567083338897</c:v>
                </c:pt>
                <c:pt idx="3859">
                  <c:v>124.87900527781909</c:v>
                </c:pt>
                <c:pt idx="3860">
                  <c:v>124.91233972224924</c:v>
                </c:pt>
                <c:pt idx="3861">
                  <c:v>124.94567333334021</c:v>
                </c:pt>
                <c:pt idx="3862">
                  <c:v>124.97900750001273</c:v>
                </c:pt>
                <c:pt idx="3863">
                  <c:v>125.01234166675144</c:v>
                </c:pt>
                <c:pt idx="3864">
                  <c:v>125.04567611118156</c:v>
                </c:pt>
                <c:pt idx="3865">
                  <c:v>125.07901055561172</c:v>
                </c:pt>
                <c:pt idx="3866">
                  <c:v>125.11234472221798</c:v>
                </c:pt>
                <c:pt idx="3867">
                  <c:v>125.14567888889047</c:v>
                </c:pt>
                <c:pt idx="3868">
                  <c:v>125.17901305556296</c:v>
                </c:pt>
                <c:pt idx="3869">
                  <c:v>125.2123472223017</c:v>
                </c:pt>
                <c:pt idx="3870">
                  <c:v>125.24565361109046</c:v>
                </c:pt>
                <c:pt idx="3871">
                  <c:v>125.27901583333809</c:v>
                </c:pt>
                <c:pt idx="3872">
                  <c:v>125.31235027783447</c:v>
                </c:pt>
                <c:pt idx="3873">
                  <c:v>125.34565666668945</c:v>
                </c:pt>
                <c:pt idx="3874">
                  <c:v>125.37901861117945</c:v>
                </c:pt>
                <c:pt idx="3875">
                  <c:v>125.4123525000943</c:v>
                </c:pt>
                <c:pt idx="3876">
                  <c:v>125.44568666670057</c:v>
                </c:pt>
                <c:pt idx="3877">
                  <c:v>125.47902083337306</c:v>
                </c:pt>
                <c:pt idx="3878">
                  <c:v>125.51235527780321</c:v>
                </c:pt>
                <c:pt idx="3879">
                  <c:v>125.54568972223336</c:v>
                </c:pt>
                <c:pt idx="3880">
                  <c:v>125.57902361121444</c:v>
                </c:pt>
                <c:pt idx="3881">
                  <c:v>125.6123577778207</c:v>
                </c:pt>
                <c:pt idx="3882">
                  <c:v>125.64569222225083</c:v>
                </c:pt>
                <c:pt idx="3883">
                  <c:v>125.67902638892332</c:v>
                </c:pt>
                <c:pt idx="3884">
                  <c:v>125.71236083335347</c:v>
                </c:pt>
                <c:pt idx="3885">
                  <c:v>125.74569500002596</c:v>
                </c:pt>
                <c:pt idx="3886">
                  <c:v>125.77902861118318</c:v>
                </c:pt>
                <c:pt idx="3887">
                  <c:v>125.8123630556133</c:v>
                </c:pt>
                <c:pt idx="3888">
                  <c:v>125.84569777780109</c:v>
                </c:pt>
                <c:pt idx="3889">
                  <c:v>125.87903138889206</c:v>
                </c:pt>
                <c:pt idx="3890">
                  <c:v>125.91236555556455</c:v>
                </c:pt>
                <c:pt idx="3891">
                  <c:v>125.9456999999947</c:v>
                </c:pt>
                <c:pt idx="3892">
                  <c:v>125.97903416673341</c:v>
                </c:pt>
                <c:pt idx="3893">
                  <c:v>126.01236861116357</c:v>
                </c:pt>
                <c:pt idx="3894">
                  <c:v>126.04570277783606</c:v>
                </c:pt>
                <c:pt idx="3895">
                  <c:v>126.07903694450854</c:v>
                </c:pt>
                <c:pt idx="3896">
                  <c:v>126.11237138887248</c:v>
                </c:pt>
                <c:pt idx="3897">
                  <c:v>126.14570555554496</c:v>
                </c:pt>
                <c:pt idx="3898">
                  <c:v>126.17904000004134</c:v>
                </c:pt>
                <c:pt idx="3899">
                  <c:v>126.21237388895617</c:v>
                </c:pt>
                <c:pt idx="3900">
                  <c:v>126.24570833338632</c:v>
                </c:pt>
                <c:pt idx="3901">
                  <c:v>126.27904249999258</c:v>
                </c:pt>
                <c:pt idx="3902">
                  <c:v>126.31237638890744</c:v>
                </c:pt>
                <c:pt idx="3903">
                  <c:v>126.34571083340379</c:v>
                </c:pt>
                <c:pt idx="3904">
                  <c:v>126.37904527783394</c:v>
                </c:pt>
                <c:pt idx="3905">
                  <c:v>126.41237916674879</c:v>
                </c:pt>
                <c:pt idx="3906">
                  <c:v>126.44571333335506</c:v>
                </c:pt>
                <c:pt idx="3907">
                  <c:v>126.47904777778518</c:v>
                </c:pt>
                <c:pt idx="3908">
                  <c:v>126.5123819444577</c:v>
                </c:pt>
                <c:pt idx="3909">
                  <c:v>126.54571611119641</c:v>
                </c:pt>
                <c:pt idx="3910">
                  <c:v>126.57904972228738</c:v>
                </c:pt>
                <c:pt idx="3911">
                  <c:v>126.61238416671753</c:v>
                </c:pt>
                <c:pt idx="3912">
                  <c:v>126.64571833339002</c:v>
                </c:pt>
                <c:pt idx="3913">
                  <c:v>126.67905250006251</c:v>
                </c:pt>
                <c:pt idx="3914">
                  <c:v>126.71238666666878</c:v>
                </c:pt>
                <c:pt idx="3915">
                  <c:v>126.74569333334765</c:v>
                </c:pt>
                <c:pt idx="3916">
                  <c:v>126.77902750002013</c:v>
                </c:pt>
                <c:pt idx="3917">
                  <c:v>126.81238944451013</c:v>
                </c:pt>
                <c:pt idx="3918">
                  <c:v>126.84569638894664</c:v>
                </c:pt>
                <c:pt idx="3919">
                  <c:v>126.87905805554655</c:v>
                </c:pt>
                <c:pt idx="3920">
                  <c:v>126.91236416671012</c:v>
                </c:pt>
                <c:pt idx="3921">
                  <c:v>126.94572638895775</c:v>
                </c:pt>
                <c:pt idx="3922">
                  <c:v>126.97906055563027</c:v>
                </c:pt>
                <c:pt idx="3923">
                  <c:v>127.01239500006039</c:v>
                </c:pt>
                <c:pt idx="3924">
                  <c:v>127.04572916666666</c:v>
                </c:pt>
                <c:pt idx="3925">
                  <c:v>127.07906333333915</c:v>
                </c:pt>
                <c:pt idx="3926">
                  <c:v>127.11236944450272</c:v>
                </c:pt>
                <c:pt idx="3927">
                  <c:v>127.14570416669051</c:v>
                </c:pt>
                <c:pt idx="3928">
                  <c:v>127.179038333363</c:v>
                </c:pt>
                <c:pt idx="3929">
                  <c:v>127.21237222221163</c:v>
                </c:pt>
                <c:pt idx="3930">
                  <c:v>127.245706666708</c:v>
                </c:pt>
                <c:pt idx="3931">
                  <c:v>127.27904083338049</c:v>
                </c:pt>
                <c:pt idx="3932">
                  <c:v>127.31240277780427</c:v>
                </c:pt>
                <c:pt idx="3933">
                  <c:v>127.34570916665925</c:v>
                </c:pt>
                <c:pt idx="3934">
                  <c:v>127.37904333333174</c:v>
                </c:pt>
                <c:pt idx="3935">
                  <c:v>127.41240527782176</c:v>
                </c:pt>
                <c:pt idx="3936">
                  <c:v>127.4457119445006</c:v>
                </c:pt>
                <c:pt idx="3937">
                  <c:v>127.47907388892438</c:v>
                </c:pt>
                <c:pt idx="3938">
                  <c:v>127.51238000002172</c:v>
                </c:pt>
                <c:pt idx="3939">
                  <c:v>127.54571416669421</c:v>
                </c:pt>
                <c:pt idx="3940">
                  <c:v>127.57904861112436</c:v>
                </c:pt>
                <c:pt idx="3941">
                  <c:v>127.61238305562071</c:v>
                </c:pt>
                <c:pt idx="3942">
                  <c:v>127.64571722229323</c:v>
                </c:pt>
                <c:pt idx="3943">
                  <c:v>127.6790513888995</c:v>
                </c:pt>
                <c:pt idx="3944">
                  <c:v>127.71241305556563</c:v>
                </c:pt>
                <c:pt idx="3945">
                  <c:v>127.74572000000211</c:v>
                </c:pt>
                <c:pt idx="3946">
                  <c:v>127.77908138897683</c:v>
                </c:pt>
                <c:pt idx="3947">
                  <c:v>127.81238833341334</c:v>
                </c:pt>
                <c:pt idx="3948">
                  <c:v>127.84572222226197</c:v>
                </c:pt>
                <c:pt idx="3949">
                  <c:v>127.87905638893446</c:v>
                </c:pt>
                <c:pt idx="3950">
                  <c:v>127.91239055560695</c:v>
                </c:pt>
                <c:pt idx="3951">
                  <c:v>127.94572472221321</c:v>
                </c:pt>
                <c:pt idx="3952">
                  <c:v>127.9790588888857</c:v>
                </c:pt>
                <c:pt idx="3953">
                  <c:v>128.01239333338208</c:v>
                </c:pt>
                <c:pt idx="3954">
                  <c:v>128.04572750005457</c:v>
                </c:pt>
                <c:pt idx="3955">
                  <c:v>128.07906194448472</c:v>
                </c:pt>
                <c:pt idx="3956">
                  <c:v>128.11239611115721</c:v>
                </c:pt>
                <c:pt idx="3957">
                  <c:v>128.1457302778297</c:v>
                </c:pt>
                <c:pt idx="3958">
                  <c:v>128.1790647221936</c:v>
                </c:pt>
                <c:pt idx="3959">
                  <c:v>128.21239888893234</c:v>
                </c:pt>
                <c:pt idx="3960">
                  <c:v>128.24576083335612</c:v>
                </c:pt>
                <c:pt idx="3961">
                  <c:v>128.27906694445346</c:v>
                </c:pt>
                <c:pt idx="3962">
                  <c:v>128.31240138894981</c:v>
                </c:pt>
                <c:pt idx="3963">
                  <c:v>128.34573527779844</c:v>
                </c:pt>
                <c:pt idx="3964">
                  <c:v>128.37907000005245</c:v>
                </c:pt>
                <c:pt idx="3965">
                  <c:v>128.41243166671859</c:v>
                </c:pt>
                <c:pt idx="3966">
                  <c:v>128.44576611114871</c:v>
                </c:pt>
                <c:pt idx="3967">
                  <c:v>128.47907222224606</c:v>
                </c:pt>
                <c:pt idx="3968">
                  <c:v>128.51240666667621</c:v>
                </c:pt>
                <c:pt idx="3969">
                  <c:v>128.54574055559107</c:v>
                </c:pt>
                <c:pt idx="3970">
                  <c:v>128.57907527784508</c:v>
                </c:pt>
                <c:pt idx="3971">
                  <c:v>128.61240944451757</c:v>
                </c:pt>
                <c:pt idx="3972">
                  <c:v>128.64574333336617</c:v>
                </c:pt>
                <c:pt idx="3973">
                  <c:v>128.67907777779632</c:v>
                </c:pt>
                <c:pt idx="3974">
                  <c:v>128.71241194446881</c:v>
                </c:pt>
                <c:pt idx="3975">
                  <c:v>128.7457461111413</c:v>
                </c:pt>
                <c:pt idx="3976">
                  <c:v>128.77907999998993</c:v>
                </c:pt>
                <c:pt idx="3977">
                  <c:v>128.81241444448631</c:v>
                </c:pt>
                <c:pt idx="3978">
                  <c:v>128.8457486111588</c:v>
                </c:pt>
                <c:pt idx="3979">
                  <c:v>128.87908305558892</c:v>
                </c:pt>
                <c:pt idx="3980">
                  <c:v>128.91241694450378</c:v>
                </c:pt>
                <c:pt idx="3981">
                  <c:v>128.94575111111004</c:v>
                </c:pt>
                <c:pt idx="3982">
                  <c:v>128.9790858334303</c:v>
                </c:pt>
                <c:pt idx="3983">
                  <c:v>129.01241972227891</c:v>
                </c:pt>
                <c:pt idx="3984">
                  <c:v>129.04575416670906</c:v>
                </c:pt>
                <c:pt idx="3985">
                  <c:v>129.07908833338155</c:v>
                </c:pt>
                <c:pt idx="3986">
                  <c:v>129.11242277781167</c:v>
                </c:pt>
                <c:pt idx="3987">
                  <c:v>129.1457566666603</c:v>
                </c:pt>
                <c:pt idx="3988">
                  <c:v>129.17909111115668</c:v>
                </c:pt>
                <c:pt idx="3989">
                  <c:v>129.21242527782917</c:v>
                </c:pt>
                <c:pt idx="3990">
                  <c:v>129.24575916674402</c:v>
                </c:pt>
                <c:pt idx="3991">
                  <c:v>129.27909361110792</c:v>
                </c:pt>
                <c:pt idx="3992">
                  <c:v>129.31242777778041</c:v>
                </c:pt>
                <c:pt idx="3993">
                  <c:v>129.34578972227044</c:v>
                </c:pt>
                <c:pt idx="3994">
                  <c:v>129.37909638894928</c:v>
                </c:pt>
                <c:pt idx="3995">
                  <c:v>129.41243027786413</c:v>
                </c:pt>
                <c:pt idx="3996">
                  <c:v>129.44579250004557</c:v>
                </c:pt>
                <c:pt idx="3997">
                  <c:v>129.47909916672441</c:v>
                </c:pt>
                <c:pt idx="3998">
                  <c:v>129.51243305557304</c:v>
                </c:pt>
                <c:pt idx="3999">
                  <c:v>129.54576722231175</c:v>
                </c:pt>
                <c:pt idx="4000">
                  <c:v>129.57910138898427</c:v>
                </c:pt>
                <c:pt idx="4001">
                  <c:v>129.61243583334817</c:v>
                </c:pt>
                <c:pt idx="4002">
                  <c:v>129.64576972226303</c:v>
                </c:pt>
                <c:pt idx="4003">
                  <c:v>129.67910361117788</c:v>
                </c:pt>
                <c:pt idx="4004">
                  <c:v>129.7124386111233</c:v>
                </c:pt>
                <c:pt idx="4005">
                  <c:v>129.74577250010438</c:v>
                </c:pt>
                <c:pt idx="4006">
                  <c:v>129.77910666671065</c:v>
                </c:pt>
                <c:pt idx="4007">
                  <c:v>129.81244138896466</c:v>
                </c:pt>
                <c:pt idx="4008">
                  <c:v>129.84577527781329</c:v>
                </c:pt>
                <c:pt idx="4009">
                  <c:v>129.87910944448578</c:v>
                </c:pt>
                <c:pt idx="4010">
                  <c:v>129.91244333333438</c:v>
                </c:pt>
                <c:pt idx="4011">
                  <c:v>129.94580583340593</c:v>
                </c:pt>
                <c:pt idx="4012">
                  <c:v>129.97911166674561</c:v>
                </c:pt>
                <c:pt idx="4013">
                  <c:v>130.01244611117576</c:v>
                </c:pt>
                <c:pt idx="4014">
                  <c:v>130.04580833342339</c:v>
                </c:pt>
                <c:pt idx="4015">
                  <c:v>130.07911444445452</c:v>
                </c:pt>
                <c:pt idx="4016">
                  <c:v>130.11244833336937</c:v>
                </c:pt>
                <c:pt idx="4017">
                  <c:v>130.14578277786572</c:v>
                </c:pt>
                <c:pt idx="4018">
                  <c:v>130.17911722229587</c:v>
                </c:pt>
                <c:pt idx="4019">
                  <c:v>130.21245138890214</c:v>
                </c:pt>
                <c:pt idx="4020">
                  <c:v>130.24581305556828</c:v>
                </c:pt>
                <c:pt idx="4021">
                  <c:v>130.27914777782229</c:v>
                </c:pt>
                <c:pt idx="4022">
                  <c:v>130.31245388891961</c:v>
                </c:pt>
                <c:pt idx="4023">
                  <c:v>130.34578805565835</c:v>
                </c:pt>
                <c:pt idx="4024">
                  <c:v>130.37912222226461</c:v>
                </c:pt>
                <c:pt idx="4025">
                  <c:v>130.41248416668839</c:v>
                </c:pt>
                <c:pt idx="4026">
                  <c:v>130.44581833336088</c:v>
                </c:pt>
                <c:pt idx="4027">
                  <c:v>130.47915250009962</c:v>
                </c:pt>
                <c:pt idx="4028">
                  <c:v>130.51248694446352</c:v>
                </c:pt>
                <c:pt idx="4029">
                  <c:v>130.54579333338472</c:v>
                </c:pt>
                <c:pt idx="4030">
                  <c:v>130.57915555556616</c:v>
                </c:pt>
                <c:pt idx="4031">
                  <c:v>130.61248944448101</c:v>
                </c:pt>
                <c:pt idx="4032">
                  <c:v>130.64579611115985</c:v>
                </c:pt>
                <c:pt idx="4033">
                  <c:v>130.67915805558363</c:v>
                </c:pt>
                <c:pt idx="4034">
                  <c:v>130.71249194449848</c:v>
                </c:pt>
                <c:pt idx="4035">
                  <c:v>130.74582611117097</c:v>
                </c:pt>
                <c:pt idx="4036">
                  <c:v>130.77916055560112</c:v>
                </c:pt>
                <c:pt idx="4037">
                  <c:v>130.81249500003125</c:v>
                </c:pt>
                <c:pt idx="4038">
                  <c:v>130.84582888887988</c:v>
                </c:pt>
                <c:pt idx="4039">
                  <c:v>130.87916333337625</c:v>
                </c:pt>
                <c:pt idx="4040">
                  <c:v>130.91249777780638</c:v>
                </c:pt>
                <c:pt idx="4041">
                  <c:v>130.94583194447887</c:v>
                </c:pt>
                <c:pt idx="4042">
                  <c:v>130.97916583339372</c:v>
                </c:pt>
                <c:pt idx="4043">
                  <c:v>131.01249999999999</c:v>
                </c:pt>
                <c:pt idx="4044">
                  <c:v>131.04583388891484</c:v>
                </c:pt>
                <c:pt idx="4045">
                  <c:v>131.07916833341122</c:v>
                </c:pt>
                <c:pt idx="4046">
                  <c:v>131.11250277784134</c:v>
                </c:pt>
                <c:pt idx="4047">
                  <c:v>131.14583666668997</c:v>
                </c:pt>
                <c:pt idx="4048">
                  <c:v>131.17917083336246</c:v>
                </c:pt>
                <c:pt idx="4049">
                  <c:v>131.21250500003498</c:v>
                </c:pt>
                <c:pt idx="4050">
                  <c:v>131.24583972228899</c:v>
                </c:pt>
                <c:pt idx="4051">
                  <c:v>131.27917416671912</c:v>
                </c:pt>
                <c:pt idx="4052">
                  <c:v>131.31250805563397</c:v>
                </c:pt>
                <c:pt idx="4053">
                  <c:v>131.34584249999787</c:v>
                </c:pt>
                <c:pt idx="4054">
                  <c:v>131.37917611115509</c:v>
                </c:pt>
                <c:pt idx="4055">
                  <c:v>131.41248277783393</c:v>
                </c:pt>
                <c:pt idx="4056">
                  <c:v>131.44584472225773</c:v>
                </c:pt>
                <c:pt idx="4057">
                  <c:v>131.47915138887035</c:v>
                </c:pt>
                <c:pt idx="4058">
                  <c:v>131.51251305560271</c:v>
                </c:pt>
                <c:pt idx="4059">
                  <c:v>131.54584750003283</c:v>
                </c:pt>
                <c:pt idx="4060">
                  <c:v>131.5791541667117</c:v>
                </c:pt>
                <c:pt idx="4061">
                  <c:v>131.61251583331162</c:v>
                </c:pt>
                <c:pt idx="4062">
                  <c:v>131.64582222223282</c:v>
                </c:pt>
                <c:pt idx="4063">
                  <c:v>131.67918444448048</c:v>
                </c:pt>
                <c:pt idx="4064">
                  <c:v>131.71251861115297</c:v>
                </c:pt>
                <c:pt idx="4065">
                  <c:v>131.7458530555831</c:v>
                </c:pt>
                <c:pt idx="4066">
                  <c:v>131.77918722225559</c:v>
                </c:pt>
                <c:pt idx="4067">
                  <c:v>131.81252111110422</c:v>
                </c:pt>
                <c:pt idx="4068">
                  <c:v>131.84582777778309</c:v>
                </c:pt>
                <c:pt idx="4069">
                  <c:v>131.87918972227308</c:v>
                </c:pt>
                <c:pt idx="4070">
                  <c:v>131.91249611119429</c:v>
                </c:pt>
                <c:pt idx="4071">
                  <c:v>131.9458577777942</c:v>
                </c:pt>
                <c:pt idx="4072">
                  <c:v>131.97919222222436</c:v>
                </c:pt>
                <c:pt idx="4073">
                  <c:v>132.01252638889684</c:v>
                </c:pt>
                <c:pt idx="4074">
                  <c:v>132.04586083339319</c:v>
                </c:pt>
                <c:pt idx="4075">
                  <c:v>132.07916722224817</c:v>
                </c:pt>
                <c:pt idx="4076">
                  <c:v>132.11252916667198</c:v>
                </c:pt>
                <c:pt idx="4077">
                  <c:v>132.14583555559318</c:v>
                </c:pt>
                <c:pt idx="4078">
                  <c:v>132.17919750001695</c:v>
                </c:pt>
                <c:pt idx="4079">
                  <c:v>132.21253138886559</c:v>
                </c:pt>
                <c:pt idx="4080">
                  <c:v>132.26253333336777</c:v>
                </c:pt>
                <c:pt idx="4081">
                  <c:v>132.29586722228262</c:v>
                </c:pt>
                <c:pt idx="4082">
                  <c:v>132.32920138895511</c:v>
                </c:pt>
                <c:pt idx="4083">
                  <c:v>132.3625361111429</c:v>
                </c:pt>
                <c:pt idx="4084">
                  <c:v>132.39584222224025</c:v>
                </c:pt>
                <c:pt idx="4085">
                  <c:v>132.42920416673024</c:v>
                </c:pt>
                <c:pt idx="4086">
                  <c:v>132.46253833340273</c:v>
                </c:pt>
                <c:pt idx="4087">
                  <c:v>132.49587277783289</c:v>
                </c:pt>
                <c:pt idx="4088">
                  <c:v>132.52920694443915</c:v>
                </c:pt>
                <c:pt idx="4089">
                  <c:v>132.56251305560272</c:v>
                </c:pt>
                <c:pt idx="4090">
                  <c:v>132.59587555560802</c:v>
                </c:pt>
                <c:pt idx="4091">
                  <c:v>132.62920972228051</c:v>
                </c:pt>
                <c:pt idx="4092">
                  <c:v>132.66254333337147</c:v>
                </c:pt>
                <c:pt idx="4093">
                  <c:v>132.69587805555926</c:v>
                </c:pt>
                <c:pt idx="4094">
                  <c:v>132.72921250005564</c:v>
                </c:pt>
                <c:pt idx="4095">
                  <c:v>132.7625466666619</c:v>
                </c:pt>
                <c:pt idx="4096">
                  <c:v>132.79588055564298</c:v>
                </c:pt>
                <c:pt idx="4097">
                  <c:v>132.82921472231547</c:v>
                </c:pt>
                <c:pt idx="4098">
                  <c:v>132.86254944450326</c:v>
                </c:pt>
                <c:pt idx="4099">
                  <c:v>132.89588361117575</c:v>
                </c:pt>
                <c:pt idx="4100">
                  <c:v>132.92921722226671</c:v>
                </c:pt>
                <c:pt idx="4101">
                  <c:v>132.96255166669687</c:v>
                </c:pt>
                <c:pt idx="4102">
                  <c:v>132.99588583343558</c:v>
                </c:pt>
                <c:pt idx="4103">
                  <c:v>133.02922000004185</c:v>
                </c:pt>
                <c:pt idx="4104">
                  <c:v>133.06255416671436</c:v>
                </c:pt>
                <c:pt idx="4105">
                  <c:v>133.09588861114449</c:v>
                </c:pt>
                <c:pt idx="4106">
                  <c:v>133.12922277781698</c:v>
                </c:pt>
                <c:pt idx="4107">
                  <c:v>133.16255722224713</c:v>
                </c:pt>
                <c:pt idx="4108">
                  <c:v>133.19589111116198</c:v>
                </c:pt>
                <c:pt idx="4109">
                  <c:v>133.22922527783447</c:v>
                </c:pt>
                <c:pt idx="4110">
                  <c:v>133.2625597222646</c:v>
                </c:pt>
                <c:pt idx="4111">
                  <c:v>133.29589388893712</c:v>
                </c:pt>
                <c:pt idx="4112">
                  <c:v>133.32922777778572</c:v>
                </c:pt>
                <c:pt idx="4113">
                  <c:v>133.36256222221587</c:v>
                </c:pt>
                <c:pt idx="4114">
                  <c:v>133.39589611119695</c:v>
                </c:pt>
                <c:pt idx="4115">
                  <c:v>133.42923083338474</c:v>
                </c:pt>
                <c:pt idx="4116">
                  <c:v>133.46256472223334</c:v>
                </c:pt>
                <c:pt idx="4117">
                  <c:v>133.49589944448735</c:v>
                </c:pt>
                <c:pt idx="4118">
                  <c:v>133.52923333333598</c:v>
                </c:pt>
                <c:pt idx="4119">
                  <c:v>133.56256750000847</c:v>
                </c:pt>
                <c:pt idx="4120">
                  <c:v>133.59590222226248</c:v>
                </c:pt>
                <c:pt idx="4121">
                  <c:v>133.62923555559581</c:v>
                </c:pt>
                <c:pt idx="4122">
                  <c:v>133.66257000002597</c:v>
                </c:pt>
                <c:pt idx="4123">
                  <c:v>133.69590444445609</c:v>
                </c:pt>
                <c:pt idx="4124">
                  <c:v>133.72923861112861</c:v>
                </c:pt>
                <c:pt idx="4125">
                  <c:v>133.76257277786732</c:v>
                </c:pt>
                <c:pt idx="4126">
                  <c:v>133.79590694447359</c:v>
                </c:pt>
                <c:pt idx="4127">
                  <c:v>133.82924111114608</c:v>
                </c:pt>
                <c:pt idx="4128">
                  <c:v>133.86254750006728</c:v>
                </c:pt>
                <c:pt idx="4129">
                  <c:v>133.89590972224872</c:v>
                </c:pt>
                <c:pt idx="4130">
                  <c:v>133.92924361116357</c:v>
                </c:pt>
                <c:pt idx="4131">
                  <c:v>133.96257777776984</c:v>
                </c:pt>
                <c:pt idx="4132">
                  <c:v>133.99591222226618</c:v>
                </c:pt>
                <c:pt idx="4133">
                  <c:v>134.02924611118104</c:v>
                </c:pt>
                <c:pt idx="4134">
                  <c:v>134.06258083336883</c:v>
                </c:pt>
                <c:pt idx="4135">
                  <c:v>134.09591472228368</c:v>
                </c:pt>
                <c:pt idx="4136">
                  <c:v>134.12924916664758</c:v>
                </c:pt>
                <c:pt idx="4137">
                  <c:v>134.16258333338632</c:v>
                </c:pt>
                <c:pt idx="4138">
                  <c:v>134.19591750005881</c:v>
                </c:pt>
                <c:pt idx="4139">
                  <c:v>134.2292516667313</c:v>
                </c:pt>
                <c:pt idx="4140">
                  <c:v>134.26258583340379</c:v>
                </c:pt>
                <c:pt idx="4141">
                  <c:v>134.29589250008266</c:v>
                </c:pt>
                <c:pt idx="4142">
                  <c:v>134.32925444444021</c:v>
                </c:pt>
                <c:pt idx="4143">
                  <c:v>134.36258861117892</c:v>
                </c:pt>
                <c:pt idx="4144">
                  <c:v>134.39589472227627</c:v>
                </c:pt>
                <c:pt idx="4145">
                  <c:v>134.42925694452393</c:v>
                </c:pt>
                <c:pt idx="4146">
                  <c:v>134.46259138888783</c:v>
                </c:pt>
                <c:pt idx="4147">
                  <c:v>134.49592527780268</c:v>
                </c:pt>
                <c:pt idx="4148">
                  <c:v>134.52925916671754</c:v>
                </c:pt>
                <c:pt idx="4149">
                  <c:v>134.5625933333238</c:v>
                </c:pt>
                <c:pt idx="4150">
                  <c:v>134.59592805564404</c:v>
                </c:pt>
                <c:pt idx="4151">
                  <c:v>134.62923444449902</c:v>
                </c:pt>
                <c:pt idx="4152">
                  <c:v>134.66259611116516</c:v>
                </c:pt>
                <c:pt idx="4153">
                  <c:v>134.69593055559528</c:v>
                </c:pt>
                <c:pt idx="4154">
                  <c:v>134.72926472220155</c:v>
                </c:pt>
                <c:pt idx="4155">
                  <c:v>134.76259888894029</c:v>
                </c:pt>
                <c:pt idx="4156">
                  <c:v>134.79593277785514</c:v>
                </c:pt>
                <c:pt idx="4157">
                  <c:v>134.82926722228527</c:v>
                </c:pt>
                <c:pt idx="4158">
                  <c:v>134.8626011111339</c:v>
                </c:pt>
                <c:pt idx="4159">
                  <c:v>134.89593583332169</c:v>
                </c:pt>
                <c:pt idx="4160">
                  <c:v>134.92924222224289</c:v>
                </c:pt>
                <c:pt idx="4161">
                  <c:v>134.96260444449055</c:v>
                </c:pt>
                <c:pt idx="4162">
                  <c:v>134.99593861116304</c:v>
                </c:pt>
                <c:pt idx="4163">
                  <c:v>135.02927277783553</c:v>
                </c:pt>
                <c:pt idx="4164">
                  <c:v>135.06257972227203</c:v>
                </c:pt>
                <c:pt idx="4165">
                  <c:v>135.09591361112064</c:v>
                </c:pt>
                <c:pt idx="4166">
                  <c:v>135.12927527778677</c:v>
                </c:pt>
                <c:pt idx="4167">
                  <c:v>135.16260972228315</c:v>
                </c:pt>
                <c:pt idx="4168">
                  <c:v>135.19591611113813</c:v>
                </c:pt>
                <c:pt idx="4169">
                  <c:v>135.22925055563451</c:v>
                </c:pt>
                <c:pt idx="4170">
                  <c:v>135.2626122222344</c:v>
                </c:pt>
                <c:pt idx="4171">
                  <c:v>135.29594638890691</c:v>
                </c:pt>
                <c:pt idx="4172">
                  <c:v>135.32925305558575</c:v>
                </c:pt>
                <c:pt idx="4173">
                  <c:v>135.36258750001591</c:v>
                </c:pt>
                <c:pt idx="4174">
                  <c:v>135.3959494445059</c:v>
                </c:pt>
                <c:pt idx="4175">
                  <c:v>135.42928333335453</c:v>
                </c:pt>
                <c:pt idx="4176">
                  <c:v>135.46261750002702</c:v>
                </c:pt>
                <c:pt idx="4177">
                  <c:v>135.49595222221481</c:v>
                </c:pt>
                <c:pt idx="4178">
                  <c:v>135.52928583343825</c:v>
                </c:pt>
                <c:pt idx="4179">
                  <c:v>135.56262027780215</c:v>
                </c:pt>
                <c:pt idx="4180">
                  <c:v>135.59595416671701</c:v>
                </c:pt>
                <c:pt idx="4181">
                  <c:v>135.62928861114713</c:v>
                </c:pt>
                <c:pt idx="4182">
                  <c:v>135.66262305557728</c:v>
                </c:pt>
                <c:pt idx="4183">
                  <c:v>135.69592972225612</c:v>
                </c:pt>
                <c:pt idx="4184">
                  <c:v>135.72926361117098</c:v>
                </c:pt>
                <c:pt idx="4185">
                  <c:v>135.76259805553488</c:v>
                </c:pt>
                <c:pt idx="4186">
                  <c:v>135.79593222227362</c:v>
                </c:pt>
                <c:pt idx="4187">
                  <c:v>135.82929444445503</c:v>
                </c:pt>
                <c:pt idx="4188">
                  <c:v>135.8626005556186</c:v>
                </c:pt>
                <c:pt idx="4189">
                  <c:v>135.89593472229109</c:v>
                </c:pt>
                <c:pt idx="4190">
                  <c:v>135.92929694453875</c:v>
                </c:pt>
                <c:pt idx="4191">
                  <c:v>135.96260305556987</c:v>
                </c:pt>
                <c:pt idx="4192">
                  <c:v>135.99593750006622</c:v>
                </c:pt>
                <c:pt idx="4193">
                  <c:v>136.02927166673871</c:v>
                </c:pt>
                <c:pt idx="4194">
                  <c:v>136.06260583341123</c:v>
                </c:pt>
                <c:pt idx="4195">
                  <c:v>136.09596777776878</c:v>
                </c:pt>
                <c:pt idx="4196">
                  <c:v>136.12927444444762</c:v>
                </c:pt>
                <c:pt idx="4197">
                  <c:v>136.16260861112011</c:v>
                </c:pt>
                <c:pt idx="4198">
                  <c:v>136.19594305561648</c:v>
                </c:pt>
                <c:pt idx="4199">
                  <c:v>136.22927694453134</c:v>
                </c:pt>
                <c:pt idx="4200">
                  <c:v>136.26261166671912</c:v>
                </c:pt>
                <c:pt idx="4201">
                  <c:v>136.29594527781009</c:v>
                </c:pt>
                <c:pt idx="4202">
                  <c:v>136.32927944448258</c:v>
                </c:pt>
                <c:pt idx="4203">
                  <c:v>136.36261388897896</c:v>
                </c:pt>
                <c:pt idx="4204">
                  <c:v>136.39594805565144</c:v>
                </c:pt>
                <c:pt idx="4205">
                  <c:v>136.42928250001538</c:v>
                </c:pt>
                <c:pt idx="4206">
                  <c:v>136.46261666668786</c:v>
                </c:pt>
                <c:pt idx="4207">
                  <c:v>136.49595111111799</c:v>
                </c:pt>
                <c:pt idx="4208">
                  <c:v>136.52928527779051</c:v>
                </c:pt>
                <c:pt idx="4209">
                  <c:v>136.5626472222805</c:v>
                </c:pt>
                <c:pt idx="4210">
                  <c:v>136.59595361113549</c:v>
                </c:pt>
                <c:pt idx="4211">
                  <c:v>136.62931555555926</c:v>
                </c:pt>
                <c:pt idx="4212">
                  <c:v>136.66262194448046</c:v>
                </c:pt>
                <c:pt idx="4213">
                  <c:v>136.69595638891062</c:v>
                </c:pt>
                <c:pt idx="4214">
                  <c:v>136.72929000000158</c:v>
                </c:pt>
                <c:pt idx="4215">
                  <c:v>136.76262444449796</c:v>
                </c:pt>
                <c:pt idx="4216">
                  <c:v>136.79595861117045</c:v>
                </c:pt>
                <c:pt idx="4217">
                  <c:v>136.82929277784294</c:v>
                </c:pt>
                <c:pt idx="4218">
                  <c:v>136.86262722227309</c:v>
                </c:pt>
                <c:pt idx="4219">
                  <c:v>136.89596138894558</c:v>
                </c:pt>
                <c:pt idx="4220">
                  <c:v>136.92929555555185</c:v>
                </c:pt>
                <c:pt idx="4221">
                  <c:v>136.96263000004822</c:v>
                </c:pt>
                <c:pt idx="4222">
                  <c:v>136.99596416672071</c:v>
                </c:pt>
                <c:pt idx="4223">
                  <c:v>137.02929861115084</c:v>
                </c:pt>
                <c:pt idx="4224">
                  <c:v>137.06263222224183</c:v>
                </c:pt>
                <c:pt idx="4225">
                  <c:v>137.09596666667196</c:v>
                </c:pt>
                <c:pt idx="4226">
                  <c:v>137.12930083334447</c:v>
                </c:pt>
                <c:pt idx="4227">
                  <c:v>137.16263527784082</c:v>
                </c:pt>
                <c:pt idx="4228">
                  <c:v>137.19596916668945</c:v>
                </c:pt>
                <c:pt idx="4229">
                  <c:v>137.22930388894346</c:v>
                </c:pt>
                <c:pt idx="4230">
                  <c:v>137.26266583343346</c:v>
                </c:pt>
                <c:pt idx="4231">
                  <c:v>137.29597194446458</c:v>
                </c:pt>
                <c:pt idx="4232">
                  <c:v>137.32930611113707</c:v>
                </c:pt>
                <c:pt idx="4233">
                  <c:v>137.36264027780956</c:v>
                </c:pt>
                <c:pt idx="4234">
                  <c:v>137.39597416672441</c:v>
                </c:pt>
                <c:pt idx="4235">
                  <c:v>137.4293088889122</c:v>
                </c:pt>
                <c:pt idx="4236">
                  <c:v>137.46264277782706</c:v>
                </c:pt>
                <c:pt idx="4237">
                  <c:v>137.49600500007472</c:v>
                </c:pt>
                <c:pt idx="4238">
                  <c:v>137.52931138886345</c:v>
                </c:pt>
                <c:pt idx="4239">
                  <c:v>137.56264555560219</c:v>
                </c:pt>
                <c:pt idx="4240">
                  <c:v>137.5960077777836</c:v>
                </c:pt>
                <c:pt idx="4241">
                  <c:v>137.62931388894717</c:v>
                </c:pt>
                <c:pt idx="4242">
                  <c:v>137.66264833337732</c:v>
                </c:pt>
                <c:pt idx="4243">
                  <c:v>137.69598249998359</c:v>
                </c:pt>
                <c:pt idx="4244">
                  <c:v>137.72931666665608</c:v>
                </c:pt>
                <c:pt idx="4245">
                  <c:v>137.76265083339479</c:v>
                </c:pt>
                <c:pt idx="4246">
                  <c:v>137.79598500006728</c:v>
                </c:pt>
                <c:pt idx="4247">
                  <c:v>137.82931916673979</c:v>
                </c:pt>
                <c:pt idx="4248">
                  <c:v>137.8626536111037</c:v>
                </c:pt>
                <c:pt idx="4249">
                  <c:v>137.89598777777618</c:v>
                </c:pt>
                <c:pt idx="4250">
                  <c:v>137.92932166675726</c:v>
                </c:pt>
                <c:pt idx="4251">
                  <c:v>137.96265611118741</c:v>
                </c:pt>
                <c:pt idx="4252">
                  <c:v>137.9959902778599</c:v>
                </c:pt>
                <c:pt idx="4253">
                  <c:v>138.02932472222381</c:v>
                </c:pt>
                <c:pt idx="4254">
                  <c:v>138.06265888889629</c:v>
                </c:pt>
                <c:pt idx="4255">
                  <c:v>138.09599305556881</c:v>
                </c:pt>
                <c:pt idx="4256">
                  <c:v>138.12932722230752</c:v>
                </c:pt>
                <c:pt idx="4257">
                  <c:v>138.16266111115615</c:v>
                </c:pt>
                <c:pt idx="4258">
                  <c:v>138.19599583334394</c:v>
                </c:pt>
                <c:pt idx="4259">
                  <c:v>138.22932972225877</c:v>
                </c:pt>
                <c:pt idx="4260">
                  <c:v>138.26266388893129</c:v>
                </c:pt>
                <c:pt idx="4261">
                  <c:v>138.29599805553755</c:v>
                </c:pt>
                <c:pt idx="4262">
                  <c:v>138.32933250010012</c:v>
                </c:pt>
                <c:pt idx="4263">
                  <c:v>138.36266666670642</c:v>
                </c:pt>
                <c:pt idx="4264">
                  <c:v>138.39600083337891</c:v>
                </c:pt>
                <c:pt idx="4265">
                  <c:v>138.4293350000514</c:v>
                </c:pt>
                <c:pt idx="4266">
                  <c:v>138.46266944448152</c:v>
                </c:pt>
                <c:pt idx="4267">
                  <c:v>138.49600333333015</c:v>
                </c:pt>
                <c:pt idx="4268">
                  <c:v>138.52933777782653</c:v>
                </c:pt>
                <c:pt idx="4269">
                  <c:v>138.56267222225665</c:v>
                </c:pt>
                <c:pt idx="4270">
                  <c:v>138.59600638892917</c:v>
                </c:pt>
                <c:pt idx="4271">
                  <c:v>138.62934055560166</c:v>
                </c:pt>
                <c:pt idx="4272">
                  <c:v>138.66267500003178</c:v>
                </c:pt>
                <c:pt idx="4273">
                  <c:v>138.69600916663805</c:v>
                </c:pt>
                <c:pt idx="4274">
                  <c:v>138.72934333337679</c:v>
                </c:pt>
                <c:pt idx="4275">
                  <c:v>138.76267777780691</c:v>
                </c:pt>
                <c:pt idx="4276">
                  <c:v>138.7960119444794</c:v>
                </c:pt>
                <c:pt idx="4277">
                  <c:v>138.82934583339426</c:v>
                </c:pt>
                <c:pt idx="4278">
                  <c:v>138.86268027775819</c:v>
                </c:pt>
                <c:pt idx="4279">
                  <c:v>138.89601416673926</c:v>
                </c:pt>
                <c:pt idx="4280">
                  <c:v>138.92934833341175</c:v>
                </c:pt>
                <c:pt idx="4281">
                  <c:v>138.96268250001802</c:v>
                </c:pt>
                <c:pt idx="4282">
                  <c:v>138.99601722227203</c:v>
                </c:pt>
                <c:pt idx="4283">
                  <c:v>139.02935111112066</c:v>
                </c:pt>
                <c:pt idx="4284">
                  <c:v>139.06268527779315</c:v>
                </c:pt>
                <c:pt idx="4285">
                  <c:v>139.0960197222895</c:v>
                </c:pt>
                <c:pt idx="4286">
                  <c:v>139.12935388896202</c:v>
                </c:pt>
                <c:pt idx="4287">
                  <c:v>139.1626880556345</c:v>
                </c:pt>
                <c:pt idx="4288">
                  <c:v>139.19602222224077</c:v>
                </c:pt>
                <c:pt idx="4289">
                  <c:v>139.22935638891326</c:v>
                </c:pt>
                <c:pt idx="4290">
                  <c:v>139.26271861116092</c:v>
                </c:pt>
                <c:pt idx="4291">
                  <c:v>139.29605305559105</c:v>
                </c:pt>
                <c:pt idx="4292">
                  <c:v>139.32935972226991</c:v>
                </c:pt>
                <c:pt idx="4293">
                  <c:v>139.36269361111852</c:v>
                </c:pt>
                <c:pt idx="4294">
                  <c:v>139.39602777779103</c:v>
                </c:pt>
                <c:pt idx="4295">
                  <c:v>139.42939000003867</c:v>
                </c:pt>
                <c:pt idx="4296">
                  <c:v>139.46269611113601</c:v>
                </c:pt>
                <c:pt idx="4297">
                  <c:v>139.49605805555979</c:v>
                </c:pt>
                <c:pt idx="4298">
                  <c:v>139.52939250005616</c:v>
                </c:pt>
                <c:pt idx="4299">
                  <c:v>139.56272666666243</c:v>
                </c:pt>
                <c:pt idx="4300">
                  <c:v>139.59606083340114</c:v>
                </c:pt>
                <c:pt idx="4301">
                  <c:v>139.62939527783129</c:v>
                </c:pt>
                <c:pt idx="4302">
                  <c:v>139.66272916667992</c:v>
                </c:pt>
                <c:pt idx="4303">
                  <c:v>139.69606361117627</c:v>
                </c:pt>
                <c:pt idx="4304">
                  <c:v>139.72939777778254</c:v>
                </c:pt>
                <c:pt idx="4305">
                  <c:v>139.76273194445503</c:v>
                </c:pt>
                <c:pt idx="4306">
                  <c:v>139.79606611119377</c:v>
                </c:pt>
                <c:pt idx="4307">
                  <c:v>139.82940027780003</c:v>
                </c:pt>
                <c:pt idx="4308">
                  <c:v>139.86273500005404</c:v>
                </c:pt>
                <c:pt idx="4309">
                  <c:v>139.89606888890268</c:v>
                </c:pt>
                <c:pt idx="4310">
                  <c:v>139.9294033333328</c:v>
                </c:pt>
                <c:pt idx="4311">
                  <c:v>139.96273750007151</c:v>
                </c:pt>
                <c:pt idx="4312">
                  <c:v>139.99607166674403</c:v>
                </c:pt>
                <c:pt idx="4313">
                  <c:v>140.02940583341652</c:v>
                </c:pt>
                <c:pt idx="4314">
                  <c:v>140.06274027778042</c:v>
                </c:pt>
                <c:pt idx="4315">
                  <c:v>140.09607444445291</c:v>
                </c:pt>
                <c:pt idx="4316">
                  <c:v>140.12940861112543</c:v>
                </c:pt>
                <c:pt idx="4317">
                  <c:v>140.16274249997403</c:v>
                </c:pt>
                <c:pt idx="4318">
                  <c:v>140.19604944447676</c:v>
                </c:pt>
                <c:pt idx="4319">
                  <c:v>140.22941138890056</c:v>
                </c:pt>
                <c:pt idx="4320">
                  <c:v>140.26274527781538</c:v>
                </c:pt>
                <c:pt idx="4321">
                  <c:v>140.29607972224554</c:v>
                </c:pt>
                <c:pt idx="4322">
                  <c:v>140.32941388891803</c:v>
                </c:pt>
                <c:pt idx="4323">
                  <c:v>140.36272027777301</c:v>
                </c:pt>
                <c:pt idx="4324">
                  <c:v>140.396082222263</c:v>
                </c:pt>
                <c:pt idx="4325">
                  <c:v>140.42938861111799</c:v>
                </c:pt>
                <c:pt idx="4326">
                  <c:v>140.46275027785038</c:v>
                </c:pt>
                <c:pt idx="4327">
                  <c:v>140.49608500003814</c:v>
                </c:pt>
                <c:pt idx="4328">
                  <c:v>140.52939138889312</c:v>
                </c:pt>
                <c:pt idx="4329">
                  <c:v>140.56275333338314</c:v>
                </c:pt>
                <c:pt idx="4330">
                  <c:v>140.596087222298</c:v>
                </c:pt>
                <c:pt idx="4331">
                  <c:v>140.62939416673447</c:v>
                </c:pt>
                <c:pt idx="4332">
                  <c:v>140.66272805564932</c:v>
                </c:pt>
                <c:pt idx="4333">
                  <c:v>140.69609000000688</c:v>
                </c:pt>
                <c:pt idx="4334">
                  <c:v>140.72939638892811</c:v>
                </c:pt>
                <c:pt idx="4335">
                  <c:v>140.77942583342394</c:v>
                </c:pt>
                <c:pt idx="4336">
                  <c:v>140.81273194445504</c:v>
                </c:pt>
                <c:pt idx="4337">
                  <c:v>140.84606666670905</c:v>
                </c:pt>
                <c:pt idx="4338">
                  <c:v>140.8794005556239</c:v>
                </c:pt>
                <c:pt idx="4339">
                  <c:v>140.91276277780534</c:v>
                </c:pt>
                <c:pt idx="4340">
                  <c:v>140.94609666672017</c:v>
                </c:pt>
                <c:pt idx="4341">
                  <c:v>140.97940333333281</c:v>
                </c:pt>
                <c:pt idx="4342">
                  <c:v>141.01273750007152</c:v>
                </c:pt>
                <c:pt idx="4343">
                  <c:v>141.04607166674401</c:v>
                </c:pt>
                <c:pt idx="4344">
                  <c:v>141.0794058334165</c:v>
                </c:pt>
                <c:pt idx="4345">
                  <c:v>141.11273972226513</c:v>
                </c:pt>
                <c:pt idx="4346">
                  <c:v>141.14610194451279</c:v>
                </c:pt>
                <c:pt idx="4347">
                  <c:v>141.17943638894292</c:v>
                </c:pt>
                <c:pt idx="4348">
                  <c:v>141.21274277786415</c:v>
                </c:pt>
                <c:pt idx="4349">
                  <c:v>141.24610444446404</c:v>
                </c:pt>
                <c:pt idx="4350">
                  <c:v>141.27941138890054</c:v>
                </c:pt>
                <c:pt idx="4351">
                  <c:v>141.3127452778154</c:v>
                </c:pt>
                <c:pt idx="4352">
                  <c:v>141.34610694448153</c:v>
                </c:pt>
                <c:pt idx="4353">
                  <c:v>141.37944138897791</c:v>
                </c:pt>
                <c:pt idx="4354">
                  <c:v>141.41274805565675</c:v>
                </c:pt>
                <c:pt idx="4355">
                  <c:v>141.44608222226302</c:v>
                </c:pt>
                <c:pt idx="4356">
                  <c:v>141.47941611117787</c:v>
                </c:pt>
                <c:pt idx="4357">
                  <c:v>141.51275083336566</c:v>
                </c:pt>
                <c:pt idx="4358">
                  <c:v>141.54608472221429</c:v>
                </c:pt>
                <c:pt idx="4359">
                  <c:v>141.57941888888678</c:v>
                </c:pt>
                <c:pt idx="4360">
                  <c:v>141.61275333338313</c:v>
                </c:pt>
                <c:pt idx="4361">
                  <c:v>141.64611527780693</c:v>
                </c:pt>
                <c:pt idx="4362">
                  <c:v>141.67944944447942</c:v>
                </c:pt>
                <c:pt idx="4363">
                  <c:v>141.71275555557673</c:v>
                </c:pt>
                <c:pt idx="4364">
                  <c:v>141.74609000000689</c:v>
                </c:pt>
                <c:pt idx="4365">
                  <c:v>141.77942388892174</c:v>
                </c:pt>
                <c:pt idx="4366">
                  <c:v>141.81278638892704</c:v>
                </c:pt>
                <c:pt idx="4367">
                  <c:v>141.84609277784824</c:v>
                </c:pt>
                <c:pt idx="4368">
                  <c:v>141.87942666669687</c:v>
                </c:pt>
                <c:pt idx="4369">
                  <c:v>141.91278861112065</c:v>
                </c:pt>
                <c:pt idx="4370">
                  <c:v>141.94609500004185</c:v>
                </c:pt>
                <c:pt idx="4371">
                  <c:v>141.979429444472</c:v>
                </c:pt>
                <c:pt idx="4372">
                  <c:v>142.01276333338686</c:v>
                </c:pt>
                <c:pt idx="4373">
                  <c:v>142.04609750005935</c:v>
                </c:pt>
                <c:pt idx="4374">
                  <c:v>142.07943222224714</c:v>
                </c:pt>
                <c:pt idx="4375">
                  <c:v>142.11276611116196</c:v>
                </c:pt>
                <c:pt idx="4376">
                  <c:v>142.14612805565199</c:v>
                </c:pt>
                <c:pt idx="4377">
                  <c:v>142.17943500008849</c:v>
                </c:pt>
                <c:pt idx="4378">
                  <c:v>142.21276861117946</c:v>
                </c:pt>
                <c:pt idx="4379">
                  <c:v>142.24610333336724</c:v>
                </c:pt>
                <c:pt idx="4380">
                  <c:v>142.2794372222821</c:v>
                </c:pt>
                <c:pt idx="4381">
                  <c:v>142.31277138888836</c:v>
                </c:pt>
                <c:pt idx="4382">
                  <c:v>142.34610555556085</c:v>
                </c:pt>
                <c:pt idx="4383">
                  <c:v>142.37943972223334</c:v>
                </c:pt>
                <c:pt idx="4384">
                  <c:v>142.41277416672972</c:v>
                </c:pt>
                <c:pt idx="4385">
                  <c:v>142.44610833340221</c:v>
                </c:pt>
                <c:pt idx="4386">
                  <c:v>142.47944222225084</c:v>
                </c:pt>
                <c:pt idx="4387">
                  <c:v>142.51277638892333</c:v>
                </c:pt>
                <c:pt idx="4388">
                  <c:v>142.54611055559582</c:v>
                </c:pt>
                <c:pt idx="4389">
                  <c:v>142.57944500002597</c:v>
                </c:pt>
                <c:pt idx="4390">
                  <c:v>142.61277916676468</c:v>
                </c:pt>
                <c:pt idx="4391">
                  <c:v>142.64614138894612</c:v>
                </c:pt>
                <c:pt idx="4392">
                  <c:v>142.67944750004344</c:v>
                </c:pt>
                <c:pt idx="4393">
                  <c:v>142.7128097222911</c:v>
                </c:pt>
                <c:pt idx="4394">
                  <c:v>142.74611611114608</c:v>
                </c:pt>
                <c:pt idx="4395">
                  <c:v>142.77944999999471</c:v>
                </c:pt>
                <c:pt idx="4396">
                  <c:v>142.81281194448471</c:v>
                </c:pt>
                <c:pt idx="4397">
                  <c:v>142.8461461111572</c:v>
                </c:pt>
                <c:pt idx="4398">
                  <c:v>142.87948055558735</c:v>
                </c:pt>
                <c:pt idx="4399">
                  <c:v>142.91281500008373</c:v>
                </c:pt>
                <c:pt idx="4400">
                  <c:v>142.94614944451385</c:v>
                </c:pt>
                <c:pt idx="4401">
                  <c:v>142.97948333336248</c:v>
                </c:pt>
                <c:pt idx="4402">
                  <c:v>143.01281750003497</c:v>
                </c:pt>
                <c:pt idx="4403">
                  <c:v>143.04615166670746</c:v>
                </c:pt>
                <c:pt idx="4404">
                  <c:v>143.07948583337995</c:v>
                </c:pt>
                <c:pt idx="4405">
                  <c:v>143.1128202778101</c:v>
                </c:pt>
                <c:pt idx="4406">
                  <c:v>143.14615416672495</c:v>
                </c:pt>
                <c:pt idx="4407">
                  <c:v>143.17948861115508</c:v>
                </c:pt>
                <c:pt idx="4408">
                  <c:v>143.21282250000371</c:v>
                </c:pt>
                <c:pt idx="4409">
                  <c:v>143.24615722225772</c:v>
                </c:pt>
                <c:pt idx="4410">
                  <c:v>143.27949111110635</c:v>
                </c:pt>
                <c:pt idx="4411">
                  <c:v>143.31282527784506</c:v>
                </c:pt>
                <c:pt idx="4412">
                  <c:v>143.34615916675992</c:v>
                </c:pt>
                <c:pt idx="4413">
                  <c:v>143.37949361112382</c:v>
                </c:pt>
                <c:pt idx="4414">
                  <c:v>143.4128280556202</c:v>
                </c:pt>
                <c:pt idx="4415">
                  <c:v>143.44616222222646</c:v>
                </c:pt>
                <c:pt idx="4416">
                  <c:v>143.47949638889895</c:v>
                </c:pt>
                <c:pt idx="4417">
                  <c:v>143.51283027788003</c:v>
                </c:pt>
                <c:pt idx="4418">
                  <c:v>143.54616500006782</c:v>
                </c:pt>
                <c:pt idx="4419">
                  <c:v>143.57949916674031</c:v>
                </c:pt>
                <c:pt idx="4420">
                  <c:v>143.6128327778313</c:v>
                </c:pt>
                <c:pt idx="4421">
                  <c:v>143.64616722226143</c:v>
                </c:pt>
                <c:pt idx="4422">
                  <c:v>143.67950138893391</c:v>
                </c:pt>
                <c:pt idx="4423">
                  <c:v>143.71283583336407</c:v>
                </c:pt>
                <c:pt idx="4424">
                  <c:v>143.74617000003656</c:v>
                </c:pt>
                <c:pt idx="4425">
                  <c:v>143.77950416670905</c:v>
                </c:pt>
                <c:pt idx="4426">
                  <c:v>143.8128386111392</c:v>
                </c:pt>
                <c:pt idx="4427">
                  <c:v>143.84617277781169</c:v>
                </c:pt>
                <c:pt idx="4428">
                  <c:v>143.87950722230806</c:v>
                </c:pt>
                <c:pt idx="4429">
                  <c:v>143.91284111115667</c:v>
                </c:pt>
                <c:pt idx="4430">
                  <c:v>143.94614750001165</c:v>
                </c:pt>
                <c:pt idx="4431">
                  <c:v>143.97950916667779</c:v>
                </c:pt>
                <c:pt idx="4432">
                  <c:v>144.01284361117416</c:v>
                </c:pt>
                <c:pt idx="4433">
                  <c:v>144.04617777778043</c:v>
                </c:pt>
                <c:pt idx="4434">
                  <c:v>144.07948444445927</c:v>
                </c:pt>
                <c:pt idx="4435">
                  <c:v>144.11284638894929</c:v>
                </c:pt>
                <c:pt idx="4436">
                  <c:v>144.14618027779792</c:v>
                </c:pt>
                <c:pt idx="4437">
                  <c:v>144.17948722230062</c:v>
                </c:pt>
                <c:pt idx="4438">
                  <c:v>144.21282111114925</c:v>
                </c:pt>
                <c:pt idx="4439">
                  <c:v>144.24618305557303</c:v>
                </c:pt>
                <c:pt idx="4440">
                  <c:v>144.27951694448788</c:v>
                </c:pt>
                <c:pt idx="4441">
                  <c:v>144.31285138891803</c:v>
                </c:pt>
                <c:pt idx="4442">
                  <c:v>144.34618555559052</c:v>
                </c:pt>
                <c:pt idx="4443">
                  <c:v>144.37951972226301</c:v>
                </c:pt>
                <c:pt idx="4444">
                  <c:v>144.41282638894188</c:v>
                </c:pt>
                <c:pt idx="4445">
                  <c:v>144.44618861112329</c:v>
                </c:pt>
                <c:pt idx="4446">
                  <c:v>144.47952277786203</c:v>
                </c:pt>
                <c:pt idx="4447">
                  <c:v>144.51285694453452</c:v>
                </c:pt>
                <c:pt idx="4448">
                  <c:v>144.54616361121336</c:v>
                </c:pt>
                <c:pt idx="4449">
                  <c:v>144.57952527781327</c:v>
                </c:pt>
                <c:pt idx="4450">
                  <c:v>144.61283166673448</c:v>
                </c:pt>
                <c:pt idx="4451">
                  <c:v>144.64619361109203</c:v>
                </c:pt>
                <c:pt idx="4452">
                  <c:v>144.67952777783077</c:v>
                </c:pt>
                <c:pt idx="4453">
                  <c:v>144.71283444444339</c:v>
                </c:pt>
                <c:pt idx="4454">
                  <c:v>144.7461686111821</c:v>
                </c:pt>
                <c:pt idx="4455">
                  <c:v>144.7795305556059</c:v>
                </c:pt>
                <c:pt idx="4456">
                  <c:v>144.81286500003603</c:v>
                </c:pt>
                <c:pt idx="4457">
                  <c:v>144.84619916677474</c:v>
                </c:pt>
                <c:pt idx="4458">
                  <c:v>144.8795055555635</c:v>
                </c:pt>
                <c:pt idx="4459">
                  <c:v>144.91286750005352</c:v>
                </c:pt>
                <c:pt idx="4460">
                  <c:v>144.94617361108462</c:v>
                </c:pt>
                <c:pt idx="4461">
                  <c:v>144.97950805564722</c:v>
                </c:pt>
                <c:pt idx="4462">
                  <c:v>145.01284194449585</c:v>
                </c:pt>
                <c:pt idx="4463">
                  <c:v>145.04617638892597</c:v>
                </c:pt>
                <c:pt idx="4464">
                  <c:v>145.07951055559846</c:v>
                </c:pt>
                <c:pt idx="4465">
                  <c:v>145.11284472220473</c:v>
                </c:pt>
                <c:pt idx="4466">
                  <c:v>145.14617888894347</c:v>
                </c:pt>
                <c:pt idx="4467">
                  <c:v>145.17951361113126</c:v>
                </c:pt>
                <c:pt idx="4468">
                  <c:v>145.21287527779739</c:v>
                </c:pt>
                <c:pt idx="4469">
                  <c:v>145.2461816667186</c:v>
                </c:pt>
                <c:pt idx="4470">
                  <c:v>145.27951583332487</c:v>
                </c:pt>
                <c:pt idx="4471">
                  <c:v>145.31285027782121</c:v>
                </c:pt>
                <c:pt idx="4472">
                  <c:v>145.34621222224501</c:v>
                </c:pt>
                <c:pt idx="4473">
                  <c:v>145.37951833340856</c:v>
                </c:pt>
                <c:pt idx="4474">
                  <c:v>145.41285250008107</c:v>
                </c:pt>
                <c:pt idx="4475">
                  <c:v>145.44618666668734</c:v>
                </c:pt>
                <c:pt idx="4476">
                  <c:v>145.47954861117734</c:v>
                </c:pt>
                <c:pt idx="4477">
                  <c:v>145.51285555554762</c:v>
                </c:pt>
                <c:pt idx="4478">
                  <c:v>145.54618972228633</c:v>
                </c:pt>
                <c:pt idx="4479">
                  <c:v>145.57955138888624</c:v>
                </c:pt>
                <c:pt idx="4480">
                  <c:v>145.61288583338262</c:v>
                </c:pt>
                <c:pt idx="4481">
                  <c:v>145.64619250006146</c:v>
                </c:pt>
                <c:pt idx="4482">
                  <c:v>145.67952638891009</c:v>
                </c:pt>
                <c:pt idx="4483">
                  <c:v>145.71286027775869</c:v>
                </c:pt>
                <c:pt idx="4484">
                  <c:v>145.74622277783024</c:v>
                </c:pt>
                <c:pt idx="4485">
                  <c:v>145.77952888892756</c:v>
                </c:pt>
                <c:pt idx="4486">
                  <c:v>145.81289083335136</c:v>
                </c:pt>
                <c:pt idx="4487">
                  <c:v>145.8461975000302</c:v>
                </c:pt>
                <c:pt idx="4488">
                  <c:v>145.87955916676256</c:v>
                </c:pt>
                <c:pt idx="4489">
                  <c:v>145.91289361112646</c:v>
                </c:pt>
                <c:pt idx="4490">
                  <c:v>145.94620055562919</c:v>
                </c:pt>
                <c:pt idx="4491">
                  <c:v>145.97956249998674</c:v>
                </c:pt>
                <c:pt idx="4492">
                  <c:v>146.01286861115031</c:v>
                </c:pt>
                <c:pt idx="4493">
                  <c:v>146.0462027778228</c:v>
                </c:pt>
                <c:pt idx="4494">
                  <c:v>146.07953722225295</c:v>
                </c:pt>
                <c:pt idx="4495">
                  <c:v>146.11287083334392</c:v>
                </c:pt>
                <c:pt idx="4496">
                  <c:v>146.14623305559158</c:v>
                </c:pt>
                <c:pt idx="4497">
                  <c:v>146.17953972227045</c:v>
                </c:pt>
                <c:pt idx="4498">
                  <c:v>146.21290138893659</c:v>
                </c:pt>
                <c:pt idx="4499">
                  <c:v>146.24620805561543</c:v>
                </c:pt>
                <c:pt idx="4500">
                  <c:v>146.27954249997933</c:v>
                </c:pt>
                <c:pt idx="4501">
                  <c:v>146.31287666671807</c:v>
                </c:pt>
                <c:pt idx="4502">
                  <c:v>146.34623861114184</c:v>
                </c:pt>
                <c:pt idx="4503">
                  <c:v>146.37954472223919</c:v>
                </c:pt>
                <c:pt idx="4504">
                  <c:v>146.41287916673554</c:v>
                </c:pt>
                <c:pt idx="4505">
                  <c:v>146.44624083340167</c:v>
                </c:pt>
                <c:pt idx="4506">
                  <c:v>146.47954722225666</c:v>
                </c:pt>
                <c:pt idx="4507">
                  <c:v>146.51290916668043</c:v>
                </c:pt>
                <c:pt idx="4508">
                  <c:v>146.54621611118316</c:v>
                </c:pt>
                <c:pt idx="4509">
                  <c:v>146.57955027785567</c:v>
                </c:pt>
                <c:pt idx="4510">
                  <c:v>146.61288444446194</c:v>
                </c:pt>
                <c:pt idx="4511">
                  <c:v>146.64621888889207</c:v>
                </c:pt>
                <c:pt idx="4512">
                  <c:v>146.67958083338209</c:v>
                </c:pt>
                <c:pt idx="4513">
                  <c:v>146.71288694447941</c:v>
                </c:pt>
                <c:pt idx="4514">
                  <c:v>146.74622166673342</c:v>
                </c:pt>
                <c:pt idx="4515">
                  <c:v>146.77958333333333</c:v>
                </c:pt>
                <c:pt idx="4516">
                  <c:v>146.81291722224819</c:v>
                </c:pt>
                <c:pt idx="4517">
                  <c:v>146.84622361116939</c:v>
                </c:pt>
                <c:pt idx="4518">
                  <c:v>146.87958583341705</c:v>
                </c:pt>
                <c:pt idx="4519">
                  <c:v>146.91292000002332</c:v>
                </c:pt>
                <c:pt idx="4520">
                  <c:v>146.94625444445344</c:v>
                </c:pt>
                <c:pt idx="4521">
                  <c:v>146.97956055561701</c:v>
                </c:pt>
                <c:pt idx="4522">
                  <c:v>147.01289500004717</c:v>
                </c:pt>
                <c:pt idx="4523">
                  <c:v>147.04625694453716</c:v>
                </c:pt>
                <c:pt idx="4524">
                  <c:v>147.07956333332592</c:v>
                </c:pt>
                <c:pt idx="4525">
                  <c:v>147.11289750006463</c:v>
                </c:pt>
                <c:pt idx="4526">
                  <c:v>147.14625916673077</c:v>
                </c:pt>
                <c:pt idx="4527">
                  <c:v>147.17956583340964</c:v>
                </c:pt>
                <c:pt idx="4528">
                  <c:v>147.21290000001591</c:v>
                </c:pt>
                <c:pt idx="4529">
                  <c:v>147.24623444444603</c:v>
                </c:pt>
                <c:pt idx="4530">
                  <c:v>147.27956833336088</c:v>
                </c:pt>
                <c:pt idx="4531">
                  <c:v>147.31290277785726</c:v>
                </c:pt>
                <c:pt idx="4532">
                  <c:v>147.34626472221481</c:v>
                </c:pt>
                <c:pt idx="4533">
                  <c:v>147.37959944453505</c:v>
                </c:pt>
                <c:pt idx="4534">
                  <c:v>147.41290555556614</c:v>
                </c:pt>
                <c:pt idx="4535">
                  <c:v>147.44623972223866</c:v>
                </c:pt>
                <c:pt idx="4536">
                  <c:v>147.47957388897737</c:v>
                </c:pt>
                <c:pt idx="4537">
                  <c:v>147.51290805564986</c:v>
                </c:pt>
                <c:pt idx="4538">
                  <c:v>147.54624222225613</c:v>
                </c:pt>
                <c:pt idx="4539">
                  <c:v>147.57957666668628</c:v>
                </c:pt>
                <c:pt idx="4540">
                  <c:v>147.61291083335877</c:v>
                </c:pt>
                <c:pt idx="4541">
                  <c:v>147.64624500003126</c:v>
                </c:pt>
                <c:pt idx="4542">
                  <c:v>147.67957888887989</c:v>
                </c:pt>
                <c:pt idx="4543">
                  <c:v>147.71294111112755</c:v>
                </c:pt>
                <c:pt idx="4544">
                  <c:v>147.74624777780639</c:v>
                </c:pt>
                <c:pt idx="4545">
                  <c:v>147.77958138896361</c:v>
                </c:pt>
                <c:pt idx="4546">
                  <c:v>147.81291583332751</c:v>
                </c:pt>
                <c:pt idx="4547">
                  <c:v>147.84625</c:v>
                </c:pt>
                <c:pt idx="4548">
                  <c:v>147.87958444449637</c:v>
                </c:pt>
                <c:pt idx="4549">
                  <c:v>147.91291861116886</c:v>
                </c:pt>
                <c:pt idx="4550">
                  <c:v>147.94625250008372</c:v>
                </c:pt>
                <c:pt idx="4551">
                  <c:v>147.97958694444762</c:v>
                </c:pt>
                <c:pt idx="4552">
                  <c:v>148.01292083336247</c:v>
                </c:pt>
                <c:pt idx="4553">
                  <c:v>148.04625500003496</c:v>
                </c:pt>
                <c:pt idx="4554">
                  <c:v>148.07958944453134</c:v>
                </c:pt>
                <c:pt idx="4555">
                  <c:v>148.11292361120383</c:v>
                </c:pt>
                <c:pt idx="4556">
                  <c:v>148.14625805556773</c:v>
                </c:pt>
                <c:pt idx="4557">
                  <c:v>148.1795925000641</c:v>
                </c:pt>
                <c:pt idx="4558">
                  <c:v>148.21292638891273</c:v>
                </c:pt>
                <c:pt idx="4559">
                  <c:v>148.24626083334286</c:v>
                </c:pt>
                <c:pt idx="4560">
                  <c:v>148.2795950000816</c:v>
                </c:pt>
                <c:pt idx="4561">
                  <c:v>148.3129288889302</c:v>
                </c:pt>
                <c:pt idx="4562">
                  <c:v>148.34626305560272</c:v>
                </c:pt>
                <c:pt idx="4563">
                  <c:v>148.37959722227521</c:v>
                </c:pt>
                <c:pt idx="4564">
                  <c:v>148.41293138888147</c:v>
                </c:pt>
                <c:pt idx="4565">
                  <c:v>148.44626555555396</c:v>
                </c:pt>
                <c:pt idx="4566">
                  <c:v>148.47960000005034</c:v>
                </c:pt>
                <c:pt idx="4567">
                  <c:v>148.51293416672283</c:v>
                </c:pt>
                <c:pt idx="4568">
                  <c:v>148.54626833339532</c:v>
                </c:pt>
                <c:pt idx="4569">
                  <c:v>148.57960250000158</c:v>
                </c:pt>
                <c:pt idx="4570">
                  <c:v>148.61293638891644</c:v>
                </c:pt>
                <c:pt idx="4571">
                  <c:v>148.64627111110423</c:v>
                </c:pt>
                <c:pt idx="4572">
                  <c:v>148.6796050000853</c:v>
                </c:pt>
                <c:pt idx="4573">
                  <c:v>148.71293916675779</c:v>
                </c:pt>
                <c:pt idx="4574">
                  <c:v>148.74630111111534</c:v>
                </c:pt>
                <c:pt idx="4575">
                  <c:v>148.77960805561807</c:v>
                </c:pt>
                <c:pt idx="4576">
                  <c:v>148.8129419444667</c:v>
                </c:pt>
                <c:pt idx="4577">
                  <c:v>148.84627638889683</c:v>
                </c:pt>
                <c:pt idx="4578">
                  <c:v>148.8796102778779</c:v>
                </c:pt>
                <c:pt idx="4579">
                  <c:v>148.91294444448417</c:v>
                </c:pt>
                <c:pt idx="4580">
                  <c:v>148.94627861115669</c:v>
                </c:pt>
                <c:pt idx="4581">
                  <c:v>148.97961333334445</c:v>
                </c:pt>
                <c:pt idx="4582">
                  <c:v>149.01294750001696</c:v>
                </c:pt>
                <c:pt idx="4583">
                  <c:v>149.04628138893182</c:v>
                </c:pt>
                <c:pt idx="4584">
                  <c:v>149.07961555560431</c:v>
                </c:pt>
                <c:pt idx="4585">
                  <c:v>149.1129497222768</c:v>
                </c:pt>
                <c:pt idx="4586">
                  <c:v>149.14628444446458</c:v>
                </c:pt>
                <c:pt idx="4587">
                  <c:v>149.17961833337944</c:v>
                </c:pt>
                <c:pt idx="4588">
                  <c:v>149.21295222222804</c:v>
                </c:pt>
                <c:pt idx="4589">
                  <c:v>149.24628638890056</c:v>
                </c:pt>
                <c:pt idx="4590">
                  <c:v>149.29628805564511</c:v>
                </c:pt>
                <c:pt idx="4591">
                  <c:v>149.32962222225137</c:v>
                </c:pt>
                <c:pt idx="4592">
                  <c:v>149.3629561111662</c:v>
                </c:pt>
                <c:pt idx="4593">
                  <c:v>149.39629027783872</c:v>
                </c:pt>
                <c:pt idx="4594">
                  <c:v>149.42962472220262</c:v>
                </c:pt>
                <c:pt idx="4595">
                  <c:v>149.46295888894133</c:v>
                </c:pt>
                <c:pt idx="4596">
                  <c:v>149.49629305561385</c:v>
                </c:pt>
                <c:pt idx="4597">
                  <c:v>149.52962750004397</c:v>
                </c:pt>
                <c:pt idx="4598">
                  <c:v>149.56296138895883</c:v>
                </c:pt>
                <c:pt idx="4599">
                  <c:v>149.59629583332273</c:v>
                </c:pt>
                <c:pt idx="4600">
                  <c:v>149.62963027788533</c:v>
                </c:pt>
                <c:pt idx="4601">
                  <c:v>149.66296444449159</c:v>
                </c:pt>
                <c:pt idx="4602">
                  <c:v>149.69629861116408</c:v>
                </c:pt>
                <c:pt idx="4603">
                  <c:v>149.7296327778366</c:v>
                </c:pt>
                <c:pt idx="4604">
                  <c:v>149.76296694444287</c:v>
                </c:pt>
                <c:pt idx="4605">
                  <c:v>149.79630138893921</c:v>
                </c:pt>
                <c:pt idx="4606">
                  <c:v>149.82963527778784</c:v>
                </c:pt>
                <c:pt idx="4607">
                  <c:v>149.86296972228422</c:v>
                </c:pt>
                <c:pt idx="4608">
                  <c:v>149.89630361119907</c:v>
                </c:pt>
                <c:pt idx="4609">
                  <c:v>149.92963805556298</c:v>
                </c:pt>
                <c:pt idx="4610">
                  <c:v>149.96297222223546</c:v>
                </c:pt>
                <c:pt idx="4611">
                  <c:v>149.99630638890795</c:v>
                </c:pt>
                <c:pt idx="4612">
                  <c:v>150.02964055558047</c:v>
                </c:pt>
                <c:pt idx="4613">
                  <c:v>150.06297500007682</c:v>
                </c:pt>
                <c:pt idx="4614">
                  <c:v>150.09630916668308</c:v>
                </c:pt>
                <c:pt idx="4615">
                  <c:v>150.12964333335557</c:v>
                </c:pt>
                <c:pt idx="4616">
                  <c:v>150.16297722227043</c:v>
                </c:pt>
                <c:pt idx="4617">
                  <c:v>150.19631194445822</c:v>
                </c:pt>
                <c:pt idx="4618">
                  <c:v>150.22964583343929</c:v>
                </c:pt>
                <c:pt idx="4619">
                  <c:v>150.26298000004556</c:v>
                </c:pt>
                <c:pt idx="4620">
                  <c:v>150.29631444447571</c:v>
                </c:pt>
                <c:pt idx="4621">
                  <c:v>150.3296486111482</c:v>
                </c:pt>
                <c:pt idx="4622">
                  <c:v>150.36298277782069</c:v>
                </c:pt>
                <c:pt idx="4623">
                  <c:v>150.39631722225084</c:v>
                </c:pt>
                <c:pt idx="4624">
                  <c:v>150.42965166674719</c:v>
                </c:pt>
                <c:pt idx="4625">
                  <c:v>150.46298583341968</c:v>
                </c:pt>
                <c:pt idx="4626">
                  <c:v>150.49632000002597</c:v>
                </c:pt>
                <c:pt idx="4627">
                  <c:v>150.5296538889408</c:v>
                </c:pt>
                <c:pt idx="4628">
                  <c:v>150.56298805561332</c:v>
                </c:pt>
                <c:pt idx="4629">
                  <c:v>150.59632249997722</c:v>
                </c:pt>
                <c:pt idx="4630">
                  <c:v>150.6296563889583</c:v>
                </c:pt>
                <c:pt idx="4631">
                  <c:v>150.66301833338207</c:v>
                </c:pt>
                <c:pt idx="4632">
                  <c:v>150.69632472223705</c:v>
                </c:pt>
                <c:pt idx="4633">
                  <c:v>150.72965916673343</c:v>
                </c:pt>
                <c:pt idx="4634">
                  <c:v>150.76299333333969</c:v>
                </c:pt>
                <c:pt idx="4635">
                  <c:v>150.79632750001218</c:v>
                </c:pt>
                <c:pt idx="4636">
                  <c:v>150.82966222226619</c:v>
                </c:pt>
                <c:pt idx="4637">
                  <c:v>150.86299611118105</c:v>
                </c:pt>
                <c:pt idx="4638">
                  <c:v>150.8963305556112</c:v>
                </c:pt>
                <c:pt idx="4639">
                  <c:v>150.92966472221747</c:v>
                </c:pt>
                <c:pt idx="4640">
                  <c:v>150.96299861113229</c:v>
                </c:pt>
                <c:pt idx="4641">
                  <c:v>150.9963333333863</c:v>
                </c:pt>
                <c:pt idx="4642">
                  <c:v>151.02966777781646</c:v>
                </c:pt>
                <c:pt idx="4643">
                  <c:v>151.06302916665871</c:v>
                </c:pt>
                <c:pt idx="4644">
                  <c:v>151.09633555557994</c:v>
                </c:pt>
                <c:pt idx="4645">
                  <c:v>151.12969750006994</c:v>
                </c:pt>
                <c:pt idx="4646">
                  <c:v>151.16300388892492</c:v>
                </c:pt>
                <c:pt idx="4647">
                  <c:v>151.19636611117258</c:v>
                </c:pt>
                <c:pt idx="4648">
                  <c:v>151.22967277785142</c:v>
                </c:pt>
                <c:pt idx="4649">
                  <c:v>151.26300666670005</c:v>
                </c:pt>
                <c:pt idx="4650">
                  <c:v>151.29636861112382</c:v>
                </c:pt>
                <c:pt idx="4651">
                  <c:v>151.32970277786254</c:v>
                </c:pt>
                <c:pt idx="4652">
                  <c:v>151.3630091666513</c:v>
                </c:pt>
                <c:pt idx="4653">
                  <c:v>151.39637138889896</c:v>
                </c:pt>
                <c:pt idx="4654">
                  <c:v>151.42970555557145</c:v>
                </c:pt>
                <c:pt idx="4655">
                  <c:v>151.4630394444863</c:v>
                </c:pt>
                <c:pt idx="4656">
                  <c:v>151.49637388891645</c:v>
                </c:pt>
                <c:pt idx="4657">
                  <c:v>151.5297083334128</c:v>
                </c:pt>
                <c:pt idx="4658">
                  <c:v>151.56301472226778</c:v>
                </c:pt>
                <c:pt idx="4659">
                  <c:v>151.59637638893392</c:v>
                </c:pt>
                <c:pt idx="4660">
                  <c:v>151.62968333337042</c:v>
                </c:pt>
                <c:pt idx="4661">
                  <c:v>151.66301750004291</c:v>
                </c:pt>
                <c:pt idx="4662">
                  <c:v>151.69635111113391</c:v>
                </c:pt>
                <c:pt idx="4663">
                  <c:v>151.7296852778064</c:v>
                </c:pt>
                <c:pt idx="4664">
                  <c:v>151.76301972223652</c:v>
                </c:pt>
                <c:pt idx="4665">
                  <c:v>151.7963541667329</c:v>
                </c:pt>
                <c:pt idx="4666">
                  <c:v>151.82968861116302</c:v>
                </c:pt>
                <c:pt idx="4667">
                  <c:v>151.86305027782916</c:v>
                </c:pt>
                <c:pt idx="4668">
                  <c:v>151.89635694450803</c:v>
                </c:pt>
                <c:pt idx="4669">
                  <c:v>151.929690555599</c:v>
                </c:pt>
                <c:pt idx="4670">
                  <c:v>151.96305277784666</c:v>
                </c:pt>
                <c:pt idx="4671">
                  <c:v>151.99638666669529</c:v>
                </c:pt>
                <c:pt idx="4672">
                  <c:v>152.02972111112541</c:v>
                </c:pt>
                <c:pt idx="4673">
                  <c:v>152.0630552777979</c:v>
                </c:pt>
                <c:pt idx="4674">
                  <c:v>152.09638972229428</c:v>
                </c:pt>
                <c:pt idx="4675">
                  <c:v>152.12972416672443</c:v>
                </c:pt>
                <c:pt idx="4676">
                  <c:v>152.16305805557303</c:v>
                </c:pt>
                <c:pt idx="4677">
                  <c:v>152.19639194448789</c:v>
                </c:pt>
                <c:pt idx="4678">
                  <c:v>152.22972638891804</c:v>
                </c:pt>
                <c:pt idx="4679">
                  <c:v>152.26306083334816</c:v>
                </c:pt>
                <c:pt idx="4680">
                  <c:v>152.2963950000869</c:v>
                </c:pt>
                <c:pt idx="4681">
                  <c:v>152.32972916669317</c:v>
                </c:pt>
                <c:pt idx="4682">
                  <c:v>152.36306333336566</c:v>
                </c:pt>
                <c:pt idx="4683">
                  <c:v>152.39639750003815</c:v>
                </c:pt>
                <c:pt idx="4684">
                  <c:v>152.42973194446827</c:v>
                </c:pt>
                <c:pt idx="4685">
                  <c:v>152.46306583338313</c:v>
                </c:pt>
                <c:pt idx="4686">
                  <c:v>152.49640027781328</c:v>
                </c:pt>
                <c:pt idx="4687">
                  <c:v>152.52973416672813</c:v>
                </c:pt>
                <c:pt idx="4688">
                  <c:v>152.56304055558311</c:v>
                </c:pt>
                <c:pt idx="4689">
                  <c:v>152.59640277783075</c:v>
                </c:pt>
                <c:pt idx="4690">
                  <c:v>152.6297372222609</c:v>
                </c:pt>
                <c:pt idx="4691">
                  <c:v>152.66307111110953</c:v>
                </c:pt>
                <c:pt idx="4692">
                  <c:v>152.69640527784824</c:v>
                </c:pt>
                <c:pt idx="4693">
                  <c:v>152.7297391667631</c:v>
                </c:pt>
                <c:pt idx="4694">
                  <c:v>152.763073611127</c:v>
                </c:pt>
                <c:pt idx="4695">
                  <c:v>152.79640805562337</c:v>
                </c:pt>
                <c:pt idx="4696">
                  <c:v>152.829741944472</c:v>
                </c:pt>
                <c:pt idx="4697">
                  <c:v>152.86307611114449</c:v>
                </c:pt>
                <c:pt idx="4698">
                  <c:v>152.89641027788321</c:v>
                </c:pt>
                <c:pt idx="4699">
                  <c:v>152.92974444448947</c:v>
                </c:pt>
                <c:pt idx="4700">
                  <c:v>152.96307916674348</c:v>
                </c:pt>
                <c:pt idx="4701">
                  <c:v>152.99641305559211</c:v>
                </c:pt>
                <c:pt idx="4702">
                  <c:v>153.0297472222646</c:v>
                </c:pt>
                <c:pt idx="4703">
                  <c:v>153.06308166669476</c:v>
                </c:pt>
                <c:pt idx="4704">
                  <c:v>153.09641555560961</c:v>
                </c:pt>
                <c:pt idx="4705">
                  <c:v>153.12975000003973</c:v>
                </c:pt>
                <c:pt idx="4706">
                  <c:v>153.16305611113708</c:v>
                </c:pt>
                <c:pt idx="4707">
                  <c:v>153.19641861114238</c:v>
                </c:pt>
                <c:pt idx="4708">
                  <c:v>153.22975277781487</c:v>
                </c:pt>
                <c:pt idx="4709">
                  <c:v>153.2630866666635</c:v>
                </c:pt>
                <c:pt idx="4710">
                  <c:v>153.29642111115984</c:v>
                </c:pt>
                <c:pt idx="4711">
                  <c:v>153.32975527783236</c:v>
                </c:pt>
                <c:pt idx="4712">
                  <c:v>153.36308944450485</c:v>
                </c:pt>
                <c:pt idx="4713">
                  <c:v>153.39642333335345</c:v>
                </c:pt>
                <c:pt idx="4714">
                  <c:v>153.42975805554124</c:v>
                </c:pt>
                <c:pt idx="4715">
                  <c:v>153.46309166669846</c:v>
                </c:pt>
                <c:pt idx="4716">
                  <c:v>153.49642638895247</c:v>
                </c:pt>
                <c:pt idx="4717">
                  <c:v>153.52976055562496</c:v>
                </c:pt>
                <c:pt idx="4718">
                  <c:v>153.56309444447359</c:v>
                </c:pt>
                <c:pt idx="4719">
                  <c:v>153.59642888890372</c:v>
                </c:pt>
                <c:pt idx="4720">
                  <c:v>153.62973527782492</c:v>
                </c:pt>
                <c:pt idx="4721">
                  <c:v>153.66309694449106</c:v>
                </c:pt>
                <c:pt idx="4722">
                  <c:v>153.69643111116358</c:v>
                </c:pt>
                <c:pt idx="4723">
                  <c:v>153.72976583341759</c:v>
                </c:pt>
                <c:pt idx="4724">
                  <c:v>153.76310000002385</c:v>
                </c:pt>
                <c:pt idx="4725">
                  <c:v>153.79643388893868</c:v>
                </c:pt>
                <c:pt idx="4726">
                  <c:v>153.8297680556112</c:v>
                </c:pt>
                <c:pt idx="4727">
                  <c:v>153.86310277786521</c:v>
                </c:pt>
                <c:pt idx="4728">
                  <c:v>153.89643638895618</c:v>
                </c:pt>
                <c:pt idx="4729">
                  <c:v>153.92977111114396</c:v>
                </c:pt>
                <c:pt idx="4730">
                  <c:v>153.96310527781645</c:v>
                </c:pt>
                <c:pt idx="4731">
                  <c:v>153.99643944448894</c:v>
                </c:pt>
                <c:pt idx="4732">
                  <c:v>154.02977333333757</c:v>
                </c:pt>
                <c:pt idx="4733">
                  <c:v>154.06310805565781</c:v>
                </c:pt>
                <c:pt idx="4734">
                  <c:v>154.09644194450644</c:v>
                </c:pt>
                <c:pt idx="4735">
                  <c:v>154.12977638893656</c:v>
                </c:pt>
                <c:pt idx="4736">
                  <c:v>154.16311027785142</c:v>
                </c:pt>
                <c:pt idx="4737">
                  <c:v>154.19644472221535</c:v>
                </c:pt>
                <c:pt idx="4738">
                  <c:v>154.22977861113017</c:v>
                </c:pt>
                <c:pt idx="4739">
                  <c:v>154.26311333338418</c:v>
                </c:pt>
                <c:pt idx="4740">
                  <c:v>154.2964475000567</c:v>
                </c:pt>
                <c:pt idx="4741">
                  <c:v>154.32978166672919</c:v>
                </c:pt>
                <c:pt idx="4742">
                  <c:v>154.36311583333546</c:v>
                </c:pt>
                <c:pt idx="4743">
                  <c:v>154.39645000000795</c:v>
                </c:pt>
                <c:pt idx="4744">
                  <c:v>154.42978416668043</c:v>
                </c:pt>
                <c:pt idx="4745">
                  <c:v>154.46311805552907</c:v>
                </c:pt>
                <c:pt idx="4746">
                  <c:v>154.4964527778493</c:v>
                </c:pt>
                <c:pt idx="4747">
                  <c:v>154.52978666669793</c:v>
                </c:pt>
                <c:pt idx="4748">
                  <c:v>154.56312111112805</c:v>
                </c:pt>
                <c:pt idx="4749">
                  <c:v>154.59645527780057</c:v>
                </c:pt>
                <c:pt idx="4750">
                  <c:v>154.62978944447306</c:v>
                </c:pt>
                <c:pt idx="4751">
                  <c:v>154.66312333338792</c:v>
                </c:pt>
                <c:pt idx="4752">
                  <c:v>154.69645805557568</c:v>
                </c:pt>
                <c:pt idx="4753">
                  <c:v>154.72979222224819</c:v>
                </c:pt>
                <c:pt idx="4754">
                  <c:v>154.76312666667832</c:v>
                </c:pt>
                <c:pt idx="4755">
                  <c:v>154.79646055559317</c:v>
                </c:pt>
                <c:pt idx="4756">
                  <c:v>154.8297944444418</c:v>
                </c:pt>
                <c:pt idx="4757">
                  <c:v>154.86312888893815</c:v>
                </c:pt>
                <c:pt idx="4758">
                  <c:v>154.8964633333683</c:v>
                </c:pt>
                <c:pt idx="4759">
                  <c:v>154.92979722228316</c:v>
                </c:pt>
                <c:pt idx="4760">
                  <c:v>154.96313166671328</c:v>
                </c:pt>
                <c:pt idx="4761">
                  <c:v>154.99643777781063</c:v>
                </c:pt>
                <c:pt idx="4762">
                  <c:v>155.0298002777497</c:v>
                </c:pt>
                <c:pt idx="4763">
                  <c:v>155.06313416673078</c:v>
                </c:pt>
                <c:pt idx="4764">
                  <c:v>155.0964686111609</c:v>
                </c:pt>
                <c:pt idx="4765">
                  <c:v>155.12980250000953</c:v>
                </c:pt>
                <c:pt idx="4766">
                  <c:v>155.16313694450591</c:v>
                </c:pt>
                <c:pt idx="4767">
                  <c:v>155.19647083335454</c:v>
                </c:pt>
                <c:pt idx="4768">
                  <c:v>155.22980527778466</c:v>
                </c:pt>
                <c:pt idx="4769">
                  <c:v>155.26313972228104</c:v>
                </c:pt>
                <c:pt idx="4770">
                  <c:v>155.29647388895353</c:v>
                </c:pt>
                <c:pt idx="4771">
                  <c:v>155.32978000005087</c:v>
                </c:pt>
                <c:pt idx="4772">
                  <c:v>155.36314138895935</c:v>
                </c:pt>
                <c:pt idx="4773">
                  <c:v>155.39647583332328</c:v>
                </c:pt>
                <c:pt idx="4774">
                  <c:v>155.42981027788585</c:v>
                </c:pt>
                <c:pt idx="4775">
                  <c:v>155.46314472224978</c:v>
                </c:pt>
                <c:pt idx="4776">
                  <c:v>155.4964513888624</c:v>
                </c:pt>
                <c:pt idx="4777">
                  <c:v>155.52978555560111</c:v>
                </c:pt>
                <c:pt idx="4778">
                  <c:v>155.56311944451596</c:v>
                </c:pt>
                <c:pt idx="4779">
                  <c:v>155.59645361112223</c:v>
                </c:pt>
                <c:pt idx="4780">
                  <c:v>155.62981527778837</c:v>
                </c:pt>
                <c:pt idx="4781">
                  <c:v>155.66315000004238</c:v>
                </c:pt>
                <c:pt idx="4782">
                  <c:v>155.69645611113972</c:v>
                </c:pt>
                <c:pt idx="4783">
                  <c:v>155.72981833338739</c:v>
                </c:pt>
                <c:pt idx="4784">
                  <c:v>155.76312472224237</c:v>
                </c:pt>
                <c:pt idx="4785">
                  <c:v>155.79648638890851</c:v>
                </c:pt>
                <c:pt idx="4786">
                  <c:v>155.82979305558734</c:v>
                </c:pt>
                <c:pt idx="4787">
                  <c:v>155.8631275000175</c:v>
                </c:pt>
                <c:pt idx="4788">
                  <c:v>155.89648944450749</c:v>
                </c:pt>
                <c:pt idx="4789">
                  <c:v>155.92982305559846</c:v>
                </c:pt>
                <c:pt idx="4790">
                  <c:v>155.96315750002861</c:v>
                </c:pt>
                <c:pt idx="4791">
                  <c:v>155.9964916667011</c:v>
                </c:pt>
                <c:pt idx="4792">
                  <c:v>156.02979833337994</c:v>
                </c:pt>
                <c:pt idx="4793">
                  <c:v>156.06313250005246</c:v>
                </c:pt>
                <c:pt idx="4794">
                  <c:v>156.09646638890106</c:v>
                </c:pt>
                <c:pt idx="4795">
                  <c:v>156.12982833339109</c:v>
                </c:pt>
                <c:pt idx="4796">
                  <c:v>156.16316305557888</c:v>
                </c:pt>
                <c:pt idx="4797">
                  <c:v>156.19646944450008</c:v>
                </c:pt>
                <c:pt idx="4798">
                  <c:v>156.22983138892386</c:v>
                </c:pt>
                <c:pt idx="4799">
                  <c:v>156.26316555559634</c:v>
                </c:pt>
                <c:pt idx="4800">
                  <c:v>156.29647222227521</c:v>
                </c:pt>
                <c:pt idx="4801">
                  <c:v>156.32983388894135</c:v>
                </c:pt>
                <c:pt idx="4802">
                  <c:v>156.36316833337148</c:v>
                </c:pt>
                <c:pt idx="4803">
                  <c:v>156.39650249997774</c:v>
                </c:pt>
                <c:pt idx="4804">
                  <c:v>156.42983638895882</c:v>
                </c:pt>
                <c:pt idx="4805">
                  <c:v>156.46317083338897</c:v>
                </c:pt>
                <c:pt idx="4806">
                  <c:v>156.4965052778191</c:v>
                </c:pt>
                <c:pt idx="4807">
                  <c:v>156.52983944449159</c:v>
                </c:pt>
                <c:pt idx="4808">
                  <c:v>156.56314555558893</c:v>
                </c:pt>
                <c:pt idx="4809">
                  <c:v>156.59648027777672</c:v>
                </c:pt>
                <c:pt idx="4810">
                  <c:v>156.62981444444921</c:v>
                </c:pt>
                <c:pt idx="4811">
                  <c:v>156.6631486111217</c:v>
                </c:pt>
                <c:pt idx="4812">
                  <c:v>156.69651027785406</c:v>
                </c:pt>
                <c:pt idx="4813">
                  <c:v>156.72984444446033</c:v>
                </c:pt>
                <c:pt idx="4814">
                  <c:v>156.76317888889048</c:v>
                </c:pt>
                <c:pt idx="4815">
                  <c:v>156.79651277780533</c:v>
                </c:pt>
                <c:pt idx="4816">
                  <c:v>156.82984694447782</c:v>
                </c:pt>
                <c:pt idx="4817">
                  <c:v>156.8631533333328</c:v>
                </c:pt>
                <c:pt idx="4818">
                  <c:v>156.89648750007152</c:v>
                </c:pt>
                <c:pt idx="4819">
                  <c:v>156.92985000001059</c:v>
                </c:pt>
                <c:pt idx="4820">
                  <c:v>156.96318444444074</c:v>
                </c:pt>
                <c:pt idx="4821">
                  <c:v>156.99651833342182</c:v>
                </c:pt>
                <c:pt idx="4822">
                  <c:v>157.02985250009431</c:v>
                </c:pt>
                <c:pt idx="4823">
                  <c:v>157.0631872222821</c:v>
                </c:pt>
                <c:pt idx="4824">
                  <c:v>157.09652111113073</c:v>
                </c:pt>
                <c:pt idx="4825">
                  <c:v>157.12982750005193</c:v>
                </c:pt>
                <c:pt idx="4826">
                  <c:v>157.16318944447571</c:v>
                </c:pt>
                <c:pt idx="4827">
                  <c:v>157.19649555557305</c:v>
                </c:pt>
                <c:pt idx="4828">
                  <c:v>157.22983000000318</c:v>
                </c:pt>
                <c:pt idx="4829">
                  <c:v>157.26319222225084</c:v>
                </c:pt>
                <c:pt idx="4830">
                  <c:v>157.29652638892333</c:v>
                </c:pt>
                <c:pt idx="4831">
                  <c:v>157.32986055559581</c:v>
                </c:pt>
                <c:pt idx="4832">
                  <c:v>157.36316666669316</c:v>
                </c:pt>
                <c:pt idx="4833">
                  <c:v>157.39650138894717</c:v>
                </c:pt>
                <c:pt idx="4834">
                  <c:v>157.4298352777958</c:v>
                </c:pt>
                <c:pt idx="4835">
                  <c:v>157.46319750004344</c:v>
                </c:pt>
                <c:pt idx="4836">
                  <c:v>157.49653166671595</c:v>
                </c:pt>
                <c:pt idx="4837">
                  <c:v>157.52983805557093</c:v>
                </c:pt>
                <c:pt idx="4838">
                  <c:v>157.56317250006728</c:v>
                </c:pt>
                <c:pt idx="4839">
                  <c:v>157.59653416673342</c:v>
                </c:pt>
                <c:pt idx="4840">
                  <c:v>157.62986833340591</c:v>
                </c:pt>
                <c:pt idx="4841">
                  <c:v>157.66317472232711</c:v>
                </c:pt>
                <c:pt idx="4842">
                  <c:v>157.69653694450855</c:v>
                </c:pt>
                <c:pt idx="4843">
                  <c:v>157.72984333336353</c:v>
                </c:pt>
                <c:pt idx="4844">
                  <c:v>157.76320527778731</c:v>
                </c:pt>
                <c:pt idx="4845">
                  <c:v>157.81317888889049</c:v>
                </c:pt>
                <c:pt idx="4846">
                  <c:v>157.84651333338684</c:v>
                </c:pt>
                <c:pt idx="4847">
                  <c:v>157.87984722230169</c:v>
                </c:pt>
                <c:pt idx="4848">
                  <c:v>157.91318138897418</c:v>
                </c:pt>
                <c:pt idx="4849">
                  <c:v>157.94651583333811</c:v>
                </c:pt>
                <c:pt idx="4850">
                  <c:v>157.9798500000106</c:v>
                </c:pt>
                <c:pt idx="4851">
                  <c:v>158.01318416668309</c:v>
                </c:pt>
                <c:pt idx="4852">
                  <c:v>158.04651861117947</c:v>
                </c:pt>
                <c:pt idx="4853">
                  <c:v>158.07985277785195</c:v>
                </c:pt>
                <c:pt idx="4854">
                  <c:v>158.11321444445187</c:v>
                </c:pt>
                <c:pt idx="4855">
                  <c:v>158.1465213889546</c:v>
                </c:pt>
                <c:pt idx="4856">
                  <c:v>158.17985555556086</c:v>
                </c:pt>
                <c:pt idx="4857">
                  <c:v>158.21318944447572</c:v>
                </c:pt>
                <c:pt idx="4858">
                  <c:v>158.24652333332432</c:v>
                </c:pt>
                <c:pt idx="4859">
                  <c:v>158.27985805557833</c:v>
                </c:pt>
                <c:pt idx="4860">
                  <c:v>158.31319222225082</c:v>
                </c:pt>
                <c:pt idx="4861">
                  <c:v>158.34652583340804</c:v>
                </c:pt>
                <c:pt idx="4862">
                  <c:v>158.37986055559583</c:v>
                </c:pt>
                <c:pt idx="4863">
                  <c:v>158.41319500002595</c:v>
                </c:pt>
                <c:pt idx="4864">
                  <c:v>158.44652916669847</c:v>
                </c:pt>
                <c:pt idx="4865">
                  <c:v>158.47986333337096</c:v>
                </c:pt>
                <c:pt idx="4866">
                  <c:v>158.51319722228581</c:v>
                </c:pt>
                <c:pt idx="4867">
                  <c:v>158.54653166671594</c:v>
                </c:pt>
                <c:pt idx="4868">
                  <c:v>158.57986583338842</c:v>
                </c:pt>
                <c:pt idx="4869">
                  <c:v>158.61319999999469</c:v>
                </c:pt>
                <c:pt idx="4870">
                  <c:v>158.64653388897577</c:v>
                </c:pt>
                <c:pt idx="4871">
                  <c:v>158.67986833340592</c:v>
                </c:pt>
                <c:pt idx="4872">
                  <c:v>158.71320250001219</c:v>
                </c:pt>
                <c:pt idx="4873">
                  <c:v>158.74653694450856</c:v>
                </c:pt>
                <c:pt idx="4874">
                  <c:v>158.77987055559953</c:v>
                </c:pt>
                <c:pt idx="4875">
                  <c:v>158.81320527778732</c:v>
                </c:pt>
                <c:pt idx="4876">
                  <c:v>158.84653916676839</c:v>
                </c:pt>
                <c:pt idx="4877">
                  <c:v>158.87987333337466</c:v>
                </c:pt>
                <c:pt idx="4878">
                  <c:v>158.9132355555561</c:v>
                </c:pt>
                <c:pt idx="4879">
                  <c:v>158.94657000005245</c:v>
                </c:pt>
                <c:pt idx="4880">
                  <c:v>158.97987638890743</c:v>
                </c:pt>
                <c:pt idx="4881">
                  <c:v>159.01321027782228</c:v>
                </c:pt>
                <c:pt idx="4882">
                  <c:v>159.04654416673714</c:v>
                </c:pt>
                <c:pt idx="4883">
                  <c:v>159.07990638891854</c:v>
                </c:pt>
                <c:pt idx="4884">
                  <c:v>159.1132408333487</c:v>
                </c:pt>
                <c:pt idx="4885">
                  <c:v>159.14657527784507</c:v>
                </c:pt>
                <c:pt idx="4886">
                  <c:v>159.17990944451756</c:v>
                </c:pt>
                <c:pt idx="4887">
                  <c:v>159.21324361119005</c:v>
                </c:pt>
                <c:pt idx="4888">
                  <c:v>159.24657777779632</c:v>
                </c:pt>
                <c:pt idx="4889">
                  <c:v>159.27991166671117</c:v>
                </c:pt>
                <c:pt idx="4890">
                  <c:v>159.31324611114132</c:v>
                </c:pt>
                <c:pt idx="4891">
                  <c:v>159.34658055563767</c:v>
                </c:pt>
                <c:pt idx="4892">
                  <c:v>159.37988694442643</c:v>
                </c:pt>
                <c:pt idx="4893">
                  <c:v>159.41324833340116</c:v>
                </c:pt>
                <c:pt idx="4894">
                  <c:v>159.44655500008</c:v>
                </c:pt>
                <c:pt idx="4895">
                  <c:v>159.47991722226143</c:v>
                </c:pt>
                <c:pt idx="4896">
                  <c:v>159.5132513888677</c:v>
                </c:pt>
                <c:pt idx="4897">
                  <c:v>159.54658555560641</c:v>
                </c:pt>
                <c:pt idx="4898">
                  <c:v>159.5799197222789</c:v>
                </c:pt>
                <c:pt idx="4899">
                  <c:v>159.61325388895142</c:v>
                </c:pt>
                <c:pt idx="4900">
                  <c:v>159.64658805562391</c:v>
                </c:pt>
                <c:pt idx="4901">
                  <c:v>159.67992222223018</c:v>
                </c:pt>
                <c:pt idx="4902">
                  <c:v>159.71322916666668</c:v>
                </c:pt>
                <c:pt idx="4903">
                  <c:v>159.74659111115668</c:v>
                </c:pt>
                <c:pt idx="4904">
                  <c:v>159.77992500007153</c:v>
                </c:pt>
                <c:pt idx="4905">
                  <c:v>159.81325944450165</c:v>
                </c:pt>
                <c:pt idx="4906">
                  <c:v>159.84659361110792</c:v>
                </c:pt>
                <c:pt idx="4907">
                  <c:v>159.87992777778044</c:v>
                </c:pt>
                <c:pt idx="4908">
                  <c:v>159.91326194445293</c:v>
                </c:pt>
                <c:pt idx="4909">
                  <c:v>159.94659611119164</c:v>
                </c:pt>
                <c:pt idx="4910">
                  <c:v>159.97993055562179</c:v>
                </c:pt>
                <c:pt idx="4911">
                  <c:v>160.01326444447039</c:v>
                </c:pt>
                <c:pt idx="4912">
                  <c:v>160.04657083339163</c:v>
                </c:pt>
                <c:pt idx="4913">
                  <c:v>160.07993305557304</c:v>
                </c:pt>
                <c:pt idx="4914">
                  <c:v>160.11326694442167</c:v>
                </c:pt>
                <c:pt idx="4915">
                  <c:v>160.14660138898427</c:v>
                </c:pt>
                <c:pt idx="4916">
                  <c:v>160.17993555559053</c:v>
                </c:pt>
                <c:pt idx="4917">
                  <c:v>160.21326972226302</c:v>
                </c:pt>
                <c:pt idx="4918">
                  <c:v>160.24660416669315</c:v>
                </c:pt>
                <c:pt idx="4919">
                  <c:v>160.27991055561438</c:v>
                </c:pt>
                <c:pt idx="4920">
                  <c:v>160.31327277786201</c:v>
                </c:pt>
                <c:pt idx="4921">
                  <c:v>160.34660722229216</c:v>
                </c:pt>
                <c:pt idx="4922">
                  <c:v>160.37994138896465</c:v>
                </c:pt>
                <c:pt idx="4923">
                  <c:v>160.41327555557092</c:v>
                </c:pt>
                <c:pt idx="4924">
                  <c:v>160.44660972224341</c:v>
                </c:pt>
                <c:pt idx="4925">
                  <c:v>160.4799438889159</c:v>
                </c:pt>
                <c:pt idx="4926">
                  <c:v>160.51327833341227</c:v>
                </c:pt>
                <c:pt idx="4927">
                  <c:v>160.5466122222609</c:v>
                </c:pt>
                <c:pt idx="4928">
                  <c:v>160.57994694444869</c:v>
                </c:pt>
                <c:pt idx="4929">
                  <c:v>160.61328083336355</c:v>
                </c:pt>
                <c:pt idx="4930">
                  <c:v>160.64658722228475</c:v>
                </c:pt>
                <c:pt idx="4931">
                  <c:v>160.67994888888464</c:v>
                </c:pt>
                <c:pt idx="4932">
                  <c:v>160.71325583332114</c:v>
                </c:pt>
                <c:pt idx="4933">
                  <c:v>160.746589722236</c:v>
                </c:pt>
                <c:pt idx="4934">
                  <c:v>160.77995166672599</c:v>
                </c:pt>
                <c:pt idx="4935">
                  <c:v>160.81328611115615</c:v>
                </c:pt>
                <c:pt idx="4936">
                  <c:v>160.84662027776241</c:v>
                </c:pt>
                <c:pt idx="4937">
                  <c:v>160.8799544444349</c:v>
                </c:pt>
                <c:pt idx="4938">
                  <c:v>160.91328888893128</c:v>
                </c:pt>
                <c:pt idx="4939">
                  <c:v>160.94662305560377</c:v>
                </c:pt>
                <c:pt idx="4940">
                  <c:v>160.97995722227625</c:v>
                </c:pt>
                <c:pt idx="4941">
                  <c:v>161.01326361119746</c:v>
                </c:pt>
                <c:pt idx="4942">
                  <c:v>161.04662555555504</c:v>
                </c:pt>
                <c:pt idx="4943">
                  <c:v>161.07995972229375</c:v>
                </c:pt>
                <c:pt idx="4944">
                  <c:v>161.11326611114873</c:v>
                </c:pt>
                <c:pt idx="4945">
                  <c:v>161.14662861115403</c:v>
                </c:pt>
                <c:pt idx="4946">
                  <c:v>161.17996250000266</c:v>
                </c:pt>
                <c:pt idx="4947">
                  <c:v>161.21329666667515</c:v>
                </c:pt>
                <c:pt idx="4948">
                  <c:v>161.24663055559</c:v>
                </c:pt>
                <c:pt idx="4949">
                  <c:v>161.27996500008635</c:v>
                </c:pt>
                <c:pt idx="4950">
                  <c:v>161.3132994445165</c:v>
                </c:pt>
                <c:pt idx="4951">
                  <c:v>161.34663361112277</c:v>
                </c:pt>
                <c:pt idx="4952">
                  <c:v>161.37996777779526</c:v>
                </c:pt>
                <c:pt idx="4953">
                  <c:v>161.41330222222541</c:v>
                </c:pt>
                <c:pt idx="4954">
                  <c:v>161.4466363888979</c:v>
                </c:pt>
                <c:pt idx="4955">
                  <c:v>161.47997055563661</c:v>
                </c:pt>
                <c:pt idx="4956">
                  <c:v>161.51330500006677</c:v>
                </c:pt>
                <c:pt idx="4957">
                  <c:v>161.54663916673925</c:v>
                </c:pt>
                <c:pt idx="4958">
                  <c:v>161.57997333334552</c:v>
                </c:pt>
                <c:pt idx="4959">
                  <c:v>161.61330722226037</c:v>
                </c:pt>
                <c:pt idx="4960">
                  <c:v>161.64664138893286</c:v>
                </c:pt>
                <c:pt idx="4961">
                  <c:v>161.67997555560535</c:v>
                </c:pt>
                <c:pt idx="4962">
                  <c:v>161.71330972227784</c:v>
                </c:pt>
                <c:pt idx="4963">
                  <c:v>161.74664416670799</c:v>
                </c:pt>
                <c:pt idx="4964">
                  <c:v>161.7799505556292</c:v>
                </c:pt>
                <c:pt idx="4965">
                  <c:v>161.81328500005935</c:v>
                </c:pt>
                <c:pt idx="4966">
                  <c:v>161.84661888890795</c:v>
                </c:pt>
                <c:pt idx="4967">
                  <c:v>161.87998083339798</c:v>
                </c:pt>
                <c:pt idx="4968">
                  <c:v>161.91331555558577</c:v>
                </c:pt>
                <c:pt idx="4969">
                  <c:v>161.94664972225826</c:v>
                </c:pt>
                <c:pt idx="4970">
                  <c:v>161.97998333334922</c:v>
                </c:pt>
                <c:pt idx="4971">
                  <c:v>162.01331777777938</c:v>
                </c:pt>
                <c:pt idx="4972">
                  <c:v>162.04665194445187</c:v>
                </c:pt>
                <c:pt idx="4973">
                  <c:v>162.07998611119058</c:v>
                </c:pt>
                <c:pt idx="4974">
                  <c:v>162.11332055562073</c:v>
                </c:pt>
                <c:pt idx="4975">
                  <c:v>162.14665444446933</c:v>
                </c:pt>
                <c:pt idx="4976">
                  <c:v>162.17998916665712</c:v>
                </c:pt>
                <c:pt idx="4977">
                  <c:v>162.21332333332961</c:v>
                </c:pt>
                <c:pt idx="4978">
                  <c:v>162.24665750006835</c:v>
                </c:pt>
                <c:pt idx="4979">
                  <c:v>162.27999166674084</c:v>
                </c:pt>
                <c:pt idx="4980">
                  <c:v>162.31332555558947</c:v>
                </c:pt>
                <c:pt idx="4981">
                  <c:v>162.3466600000196</c:v>
                </c:pt>
                <c:pt idx="4982">
                  <c:v>162.37999416669209</c:v>
                </c:pt>
                <c:pt idx="4983">
                  <c:v>162.4133283333646</c:v>
                </c:pt>
                <c:pt idx="4984">
                  <c:v>162.44666277786095</c:v>
                </c:pt>
                <c:pt idx="4985">
                  <c:v>162.47999666670958</c:v>
                </c:pt>
                <c:pt idx="4986">
                  <c:v>162.51333111113973</c:v>
                </c:pt>
                <c:pt idx="4987">
                  <c:v>162.54666527781222</c:v>
                </c:pt>
                <c:pt idx="4988">
                  <c:v>162.57999944448471</c:v>
                </c:pt>
                <c:pt idx="4989">
                  <c:v>162.61333361109098</c:v>
                </c:pt>
                <c:pt idx="4990">
                  <c:v>162.64664000001218</c:v>
                </c:pt>
                <c:pt idx="4991">
                  <c:v>162.67997472226619</c:v>
                </c:pt>
                <c:pt idx="4992">
                  <c:v>162.71330833342341</c:v>
                </c:pt>
                <c:pt idx="4993">
                  <c:v>162.74664222227202</c:v>
                </c:pt>
                <c:pt idx="4994">
                  <c:v>162.77997722228369</c:v>
                </c:pt>
                <c:pt idx="4995">
                  <c:v>162.81333916677369</c:v>
                </c:pt>
                <c:pt idx="4996">
                  <c:v>162.84664527780481</c:v>
                </c:pt>
                <c:pt idx="4997">
                  <c:v>162.8799794444773</c:v>
                </c:pt>
                <c:pt idx="4998">
                  <c:v>162.91331416673131</c:v>
                </c:pt>
                <c:pt idx="4999">
                  <c:v>162.9466483334038</c:v>
                </c:pt>
                <c:pt idx="5000">
                  <c:v>162.97998222225243</c:v>
                </c:pt>
                <c:pt idx="5001">
                  <c:v>163.01331638892492</c:v>
                </c:pt>
                <c:pt idx="5002">
                  <c:v>163.04667861117258</c:v>
                </c:pt>
                <c:pt idx="5003">
                  <c:v>163.0799852777852</c:v>
                </c:pt>
                <c:pt idx="5004">
                  <c:v>163.11334722227519</c:v>
                </c:pt>
                <c:pt idx="5005">
                  <c:v>163.14665361113018</c:v>
                </c:pt>
                <c:pt idx="5006">
                  <c:v>163.17998750004503</c:v>
                </c:pt>
                <c:pt idx="5007">
                  <c:v>163.21335000005033</c:v>
                </c:pt>
                <c:pt idx="5008">
                  <c:v>163.24665611114767</c:v>
                </c:pt>
                <c:pt idx="5009">
                  <c:v>163.28001833339533</c:v>
                </c:pt>
                <c:pt idx="5010">
                  <c:v>163.31332472225031</c:v>
                </c:pt>
                <c:pt idx="5011">
                  <c:v>163.3466588889228</c:v>
                </c:pt>
                <c:pt idx="5012">
                  <c:v>163.37999305559529</c:v>
                </c:pt>
                <c:pt idx="5013">
                  <c:v>163.41332722226778</c:v>
                </c:pt>
                <c:pt idx="5014">
                  <c:v>163.44666166669793</c:v>
                </c:pt>
                <c:pt idx="5015">
                  <c:v>163.47999555554654</c:v>
                </c:pt>
                <c:pt idx="5016">
                  <c:v>163.5133302778668</c:v>
                </c:pt>
                <c:pt idx="5017">
                  <c:v>163.5466647222307</c:v>
                </c:pt>
                <c:pt idx="5018">
                  <c:v>163.57999916672708</c:v>
                </c:pt>
                <c:pt idx="5019">
                  <c:v>163.61333277781804</c:v>
                </c:pt>
                <c:pt idx="5020">
                  <c:v>163.64666694442431</c:v>
                </c:pt>
                <c:pt idx="5021">
                  <c:v>163.68000166674454</c:v>
                </c:pt>
                <c:pt idx="5022">
                  <c:v>163.71333583335081</c:v>
                </c:pt>
                <c:pt idx="5023">
                  <c:v>163.74669750001695</c:v>
                </c:pt>
                <c:pt idx="5024">
                  <c:v>163.78000416669582</c:v>
                </c:pt>
                <c:pt idx="5025">
                  <c:v>163.81336611118581</c:v>
                </c:pt>
                <c:pt idx="5026">
                  <c:v>163.84667250010702</c:v>
                </c:pt>
                <c:pt idx="5027">
                  <c:v>163.88000694447095</c:v>
                </c:pt>
                <c:pt idx="5028">
                  <c:v>163.91336888889472</c:v>
                </c:pt>
                <c:pt idx="5029">
                  <c:v>163.94667500005829</c:v>
                </c:pt>
                <c:pt idx="5030">
                  <c:v>163.98000944448842</c:v>
                </c:pt>
                <c:pt idx="5031">
                  <c:v>164.01334361116091</c:v>
                </c:pt>
                <c:pt idx="5032">
                  <c:v>164.04667777776717</c:v>
                </c:pt>
                <c:pt idx="5033">
                  <c:v>164.08004000001483</c:v>
                </c:pt>
                <c:pt idx="5034">
                  <c:v>164.11334638893604</c:v>
                </c:pt>
                <c:pt idx="5035">
                  <c:v>164.14668083336619</c:v>
                </c:pt>
                <c:pt idx="5036">
                  <c:v>164.18001500003868</c:v>
                </c:pt>
                <c:pt idx="5037">
                  <c:v>164.21337694452868</c:v>
                </c:pt>
                <c:pt idx="5038">
                  <c:v>164.24671138889261</c:v>
                </c:pt>
                <c:pt idx="5039">
                  <c:v>164.28004527780746</c:v>
                </c:pt>
                <c:pt idx="5040">
                  <c:v>164.31335166672866</c:v>
                </c:pt>
                <c:pt idx="5041">
                  <c:v>164.34668611115879</c:v>
                </c:pt>
                <c:pt idx="5042">
                  <c:v>164.38002000000742</c:v>
                </c:pt>
                <c:pt idx="5043">
                  <c:v>164.41338250001272</c:v>
                </c:pt>
                <c:pt idx="5044">
                  <c:v>164.44668861117628</c:v>
                </c:pt>
                <c:pt idx="5045">
                  <c:v>164.48005055560006</c:v>
                </c:pt>
                <c:pt idx="5046">
                  <c:v>164.51338472220633</c:v>
                </c:pt>
                <c:pt idx="5047">
                  <c:v>164.54669111112753</c:v>
                </c:pt>
                <c:pt idx="5048">
                  <c:v>164.58002527780002</c:v>
                </c:pt>
                <c:pt idx="5049">
                  <c:v>164.61338777780531</c:v>
                </c:pt>
                <c:pt idx="5050">
                  <c:v>164.64669416672655</c:v>
                </c:pt>
                <c:pt idx="5051">
                  <c:v>164.68002805564137</c:v>
                </c:pt>
                <c:pt idx="5052">
                  <c:v>164.71339027782281</c:v>
                </c:pt>
                <c:pt idx="5053">
                  <c:v>164.7467244444953</c:v>
                </c:pt>
                <c:pt idx="5054">
                  <c:v>164.78003111110795</c:v>
                </c:pt>
                <c:pt idx="5055">
                  <c:v>164.81339305559794</c:v>
                </c:pt>
                <c:pt idx="5056">
                  <c:v>164.84672694444657</c:v>
                </c:pt>
                <c:pt idx="5057">
                  <c:v>164.88003361112541</c:v>
                </c:pt>
                <c:pt idx="5058">
                  <c:v>164.91336750004027</c:v>
                </c:pt>
                <c:pt idx="5059">
                  <c:v>164.94670166671276</c:v>
                </c:pt>
                <c:pt idx="5060">
                  <c:v>164.98003638890054</c:v>
                </c:pt>
                <c:pt idx="5061">
                  <c:v>165.01337027788162</c:v>
                </c:pt>
                <c:pt idx="5062">
                  <c:v>165.04673250006306</c:v>
                </c:pt>
                <c:pt idx="5063">
                  <c:v>165.08003888891804</c:v>
                </c:pt>
                <c:pt idx="5064">
                  <c:v>165.11337333334816</c:v>
                </c:pt>
                <c:pt idx="5065">
                  <c:v>165.14670722226302</c:v>
                </c:pt>
                <c:pt idx="5066">
                  <c:v>165.18004138893551</c:v>
                </c:pt>
                <c:pt idx="5067">
                  <c:v>165.21340333335928</c:v>
                </c:pt>
                <c:pt idx="5068">
                  <c:v>165.24673805554707</c:v>
                </c:pt>
                <c:pt idx="5069">
                  <c:v>165.28007222221959</c:v>
                </c:pt>
                <c:pt idx="5070">
                  <c:v>165.31340611120066</c:v>
                </c:pt>
                <c:pt idx="5071">
                  <c:v>165.34674000004927</c:v>
                </c:pt>
                <c:pt idx="5072">
                  <c:v>165.38007444447942</c:v>
                </c:pt>
                <c:pt idx="5073">
                  <c:v>165.41340861115191</c:v>
                </c:pt>
                <c:pt idx="5074">
                  <c:v>165.44674305558203</c:v>
                </c:pt>
                <c:pt idx="5075">
                  <c:v>165.48007694449689</c:v>
                </c:pt>
                <c:pt idx="5076">
                  <c:v>165.51338361117575</c:v>
                </c:pt>
                <c:pt idx="5077">
                  <c:v>165.54674555559953</c:v>
                </c:pt>
                <c:pt idx="5078">
                  <c:v>165.58005194445451</c:v>
                </c:pt>
                <c:pt idx="5079">
                  <c:v>165.61338666670852</c:v>
                </c:pt>
                <c:pt idx="5080">
                  <c:v>165.64672055562338</c:v>
                </c:pt>
                <c:pt idx="5081">
                  <c:v>165.68005472229586</c:v>
                </c:pt>
                <c:pt idx="5082">
                  <c:v>165.71341694454352</c:v>
                </c:pt>
                <c:pt idx="5083">
                  <c:v>165.74672333333228</c:v>
                </c:pt>
                <c:pt idx="5084">
                  <c:v>165.78005777782863</c:v>
                </c:pt>
                <c:pt idx="5085">
                  <c:v>165.81339138891963</c:v>
                </c:pt>
                <c:pt idx="5086">
                  <c:v>165.84675361110104</c:v>
                </c:pt>
                <c:pt idx="5087">
                  <c:v>165.8800602777799</c:v>
                </c:pt>
                <c:pt idx="5088">
                  <c:v>165.91342194451227</c:v>
                </c:pt>
                <c:pt idx="5089">
                  <c:v>165.94672833336725</c:v>
                </c:pt>
                <c:pt idx="5090">
                  <c:v>165.98009083337254</c:v>
                </c:pt>
                <c:pt idx="5091">
                  <c:v>166.01342472222117</c:v>
                </c:pt>
                <c:pt idx="5092">
                  <c:v>166.04673138890001</c:v>
                </c:pt>
                <c:pt idx="5093">
                  <c:v>166.0800655555725</c:v>
                </c:pt>
                <c:pt idx="5094">
                  <c:v>166.11342722230486</c:v>
                </c:pt>
                <c:pt idx="5095">
                  <c:v>166.14673388891751</c:v>
                </c:pt>
                <c:pt idx="5096">
                  <c:v>166.18009583334128</c:v>
                </c:pt>
                <c:pt idx="5097">
                  <c:v>166.21340222226249</c:v>
                </c:pt>
                <c:pt idx="5098">
                  <c:v>166.24673666669264</c:v>
                </c:pt>
                <c:pt idx="5099">
                  <c:v>166.28007055560747</c:v>
                </c:pt>
                <c:pt idx="5100">
                  <c:v>166.33007194446193</c:v>
                </c:pt>
                <c:pt idx="5101">
                  <c:v>166.36343388895193</c:v>
                </c:pt>
                <c:pt idx="5102">
                  <c:v>166.39676833338208</c:v>
                </c:pt>
                <c:pt idx="5103">
                  <c:v>166.4300744444794</c:v>
                </c:pt>
                <c:pt idx="5104">
                  <c:v>166.46340916666719</c:v>
                </c:pt>
                <c:pt idx="5105">
                  <c:v>166.49674333333968</c:v>
                </c:pt>
                <c:pt idx="5106">
                  <c:v>166.5300775000122</c:v>
                </c:pt>
                <c:pt idx="5107">
                  <c:v>166.5634113888608</c:v>
                </c:pt>
                <c:pt idx="5108">
                  <c:v>166.5967458334234</c:v>
                </c:pt>
                <c:pt idx="5109">
                  <c:v>166.63010750002331</c:v>
                </c:pt>
                <c:pt idx="5110">
                  <c:v>166.66341416670215</c:v>
                </c:pt>
                <c:pt idx="5111">
                  <c:v>166.69674833337467</c:v>
                </c:pt>
                <c:pt idx="5112">
                  <c:v>166.7301105556223</c:v>
                </c:pt>
                <c:pt idx="5113">
                  <c:v>166.76341666671965</c:v>
                </c:pt>
                <c:pt idx="5114">
                  <c:v>166.79677916672495</c:v>
                </c:pt>
                <c:pt idx="5115">
                  <c:v>166.83011333333121</c:v>
                </c:pt>
                <c:pt idx="5116">
                  <c:v>166.86344750006992</c:v>
                </c:pt>
                <c:pt idx="5117">
                  <c:v>166.89675388892491</c:v>
                </c:pt>
                <c:pt idx="5118">
                  <c:v>166.93008833342128</c:v>
                </c:pt>
                <c:pt idx="5119">
                  <c:v>166.96342222226991</c:v>
                </c:pt>
                <c:pt idx="5120">
                  <c:v>166.9967563889424</c:v>
                </c:pt>
                <c:pt idx="5121">
                  <c:v>167.03009055561489</c:v>
                </c:pt>
                <c:pt idx="5122">
                  <c:v>167.06342500004504</c:v>
                </c:pt>
                <c:pt idx="5123">
                  <c:v>167.09675916671753</c:v>
                </c:pt>
                <c:pt idx="5124">
                  <c:v>167.13012111114131</c:v>
                </c:pt>
                <c:pt idx="5125">
                  <c:v>167.16345555557146</c:v>
                </c:pt>
                <c:pt idx="5126">
                  <c:v>167.19679000000158</c:v>
                </c:pt>
                <c:pt idx="5127">
                  <c:v>167.23009638892279</c:v>
                </c:pt>
                <c:pt idx="5128">
                  <c:v>167.26345833341281</c:v>
                </c:pt>
                <c:pt idx="5129">
                  <c:v>167.29676472220157</c:v>
                </c:pt>
                <c:pt idx="5130">
                  <c:v>167.33009861118265</c:v>
                </c:pt>
                <c:pt idx="5131">
                  <c:v>167.36346083336406</c:v>
                </c:pt>
                <c:pt idx="5132">
                  <c:v>167.39679500003655</c:v>
                </c:pt>
                <c:pt idx="5133">
                  <c:v>167.43012944453292</c:v>
                </c:pt>
                <c:pt idx="5134">
                  <c:v>167.46346333338155</c:v>
                </c:pt>
                <c:pt idx="5135">
                  <c:v>167.49676972223654</c:v>
                </c:pt>
                <c:pt idx="5136">
                  <c:v>167.53013194448417</c:v>
                </c:pt>
                <c:pt idx="5137">
                  <c:v>167.5634383334054</c:v>
                </c:pt>
                <c:pt idx="5138">
                  <c:v>167.59680055558681</c:v>
                </c:pt>
                <c:pt idx="5139">
                  <c:v>167.63010666668416</c:v>
                </c:pt>
                <c:pt idx="5140">
                  <c:v>167.66344111111428</c:v>
                </c:pt>
                <c:pt idx="5141">
                  <c:v>167.69680333336194</c:v>
                </c:pt>
                <c:pt idx="5142">
                  <c:v>167.7301372222768</c:v>
                </c:pt>
                <c:pt idx="5143">
                  <c:v>167.76347138888306</c:v>
                </c:pt>
                <c:pt idx="5144">
                  <c:v>167.79680555555555</c:v>
                </c:pt>
                <c:pt idx="5145">
                  <c:v>167.83013972229429</c:v>
                </c:pt>
                <c:pt idx="5146">
                  <c:v>167.86344611114924</c:v>
                </c:pt>
                <c:pt idx="5147">
                  <c:v>167.8968083333969</c:v>
                </c:pt>
                <c:pt idx="5148">
                  <c:v>167.93011472231811</c:v>
                </c:pt>
                <c:pt idx="5149">
                  <c:v>167.96347666667566</c:v>
                </c:pt>
                <c:pt idx="5150">
                  <c:v>167.99681138886345</c:v>
                </c:pt>
                <c:pt idx="5151">
                  <c:v>168.03014555560219</c:v>
                </c:pt>
                <c:pt idx="5152">
                  <c:v>168.06345194445717</c:v>
                </c:pt>
                <c:pt idx="5153">
                  <c:v>168.09681388894717</c:v>
                </c:pt>
                <c:pt idx="5154">
                  <c:v>168.13012027780215</c:v>
                </c:pt>
                <c:pt idx="5155">
                  <c:v>168.16345444447464</c:v>
                </c:pt>
                <c:pt idx="5156">
                  <c:v>168.19681638889841</c:v>
                </c:pt>
                <c:pt idx="5157">
                  <c:v>168.23015083339479</c:v>
                </c:pt>
                <c:pt idx="5158">
                  <c:v>168.26348500006728</c:v>
                </c:pt>
                <c:pt idx="5159">
                  <c:v>168.29681888891591</c:v>
                </c:pt>
                <c:pt idx="5160">
                  <c:v>168.33015333334606</c:v>
                </c:pt>
                <c:pt idx="5161">
                  <c:v>168.36348722226089</c:v>
                </c:pt>
                <c:pt idx="5162">
                  <c:v>168.3968213889334</c:v>
                </c:pt>
                <c:pt idx="5163">
                  <c:v>168.43012805561224</c:v>
                </c:pt>
                <c:pt idx="5164">
                  <c:v>168.4634902778599</c:v>
                </c:pt>
                <c:pt idx="5165">
                  <c:v>168.49682444446617</c:v>
                </c:pt>
                <c:pt idx="5166">
                  <c:v>168.53013083338737</c:v>
                </c:pt>
                <c:pt idx="5167">
                  <c:v>168.56349250005351</c:v>
                </c:pt>
                <c:pt idx="5168">
                  <c:v>168.59682694441742</c:v>
                </c:pt>
                <c:pt idx="5169">
                  <c:v>168.63013333333862</c:v>
                </c:pt>
                <c:pt idx="5170">
                  <c:v>168.66349527782864</c:v>
                </c:pt>
                <c:pt idx="5171">
                  <c:v>168.69682972225877</c:v>
                </c:pt>
                <c:pt idx="5172">
                  <c:v>168.73016388893129</c:v>
                </c:pt>
                <c:pt idx="5173">
                  <c:v>168.76347027785249</c:v>
                </c:pt>
                <c:pt idx="5174">
                  <c:v>168.79683250010012</c:v>
                </c:pt>
                <c:pt idx="5175">
                  <c:v>168.83013861113125</c:v>
                </c:pt>
                <c:pt idx="5176">
                  <c:v>168.86350055562124</c:v>
                </c:pt>
                <c:pt idx="5177">
                  <c:v>168.8968350000514</c:v>
                </c:pt>
                <c:pt idx="5178">
                  <c:v>168.93016916665766</c:v>
                </c:pt>
                <c:pt idx="5179">
                  <c:v>168.96350361115404</c:v>
                </c:pt>
                <c:pt idx="5180">
                  <c:v>168.99683750006886</c:v>
                </c:pt>
                <c:pt idx="5181">
                  <c:v>169.03014416668151</c:v>
                </c:pt>
                <c:pt idx="5182">
                  <c:v>169.06347805553011</c:v>
                </c:pt>
                <c:pt idx="5183">
                  <c:v>169.09681250009271</c:v>
                </c:pt>
                <c:pt idx="5184">
                  <c:v>169.13014638894134</c:v>
                </c:pt>
                <c:pt idx="5185">
                  <c:v>169.16350833336512</c:v>
                </c:pt>
                <c:pt idx="5186">
                  <c:v>169.19684277786149</c:v>
                </c:pt>
                <c:pt idx="5187">
                  <c:v>169.23017722229162</c:v>
                </c:pt>
                <c:pt idx="5188">
                  <c:v>169.26351138889788</c:v>
                </c:pt>
                <c:pt idx="5189">
                  <c:v>169.2968455555704</c:v>
                </c:pt>
                <c:pt idx="5190">
                  <c:v>169.33015166673394</c:v>
                </c:pt>
                <c:pt idx="5191">
                  <c:v>169.36348611116409</c:v>
                </c:pt>
                <c:pt idx="5192">
                  <c:v>169.39682055559425</c:v>
                </c:pt>
                <c:pt idx="5193">
                  <c:v>169.43018250001802</c:v>
                </c:pt>
                <c:pt idx="5194">
                  <c:v>169.46351638893287</c:v>
                </c:pt>
                <c:pt idx="5195">
                  <c:v>169.49685111112063</c:v>
                </c:pt>
                <c:pt idx="5196">
                  <c:v>169.53018527779315</c:v>
                </c:pt>
                <c:pt idx="5197">
                  <c:v>169.56351916677423</c:v>
                </c:pt>
                <c:pt idx="5198">
                  <c:v>169.59685333338049</c:v>
                </c:pt>
                <c:pt idx="5199">
                  <c:v>169.63018777781062</c:v>
                </c:pt>
                <c:pt idx="5200">
                  <c:v>169.66352194448311</c:v>
                </c:pt>
                <c:pt idx="5201">
                  <c:v>169.69682833340434</c:v>
                </c:pt>
                <c:pt idx="5202">
                  <c:v>169.73016277783447</c:v>
                </c:pt>
                <c:pt idx="5203">
                  <c:v>169.76352472225824</c:v>
                </c:pt>
                <c:pt idx="5204">
                  <c:v>169.79683111111322</c:v>
                </c:pt>
                <c:pt idx="5205">
                  <c:v>169.83019305560325</c:v>
                </c:pt>
                <c:pt idx="5206">
                  <c:v>169.86349944452445</c:v>
                </c:pt>
                <c:pt idx="5207">
                  <c:v>169.89683361113072</c:v>
                </c:pt>
                <c:pt idx="5208">
                  <c:v>169.93016777780321</c:v>
                </c:pt>
                <c:pt idx="5209">
                  <c:v>169.96352972229323</c:v>
                </c:pt>
                <c:pt idx="5210">
                  <c:v>169.99683583332433</c:v>
                </c:pt>
                <c:pt idx="5211">
                  <c:v>170.03019833339584</c:v>
                </c:pt>
                <c:pt idx="5212">
                  <c:v>170.06353194448684</c:v>
                </c:pt>
                <c:pt idx="5213">
                  <c:v>170.09686694443226</c:v>
                </c:pt>
                <c:pt idx="5214">
                  <c:v>170.13017305559583</c:v>
                </c:pt>
                <c:pt idx="5215">
                  <c:v>170.16350750002596</c:v>
                </c:pt>
                <c:pt idx="5216">
                  <c:v>170.1968691666921</c:v>
                </c:pt>
                <c:pt idx="5217">
                  <c:v>170.23017583330471</c:v>
                </c:pt>
                <c:pt idx="5218">
                  <c:v>170.26353805555237</c:v>
                </c:pt>
                <c:pt idx="5219">
                  <c:v>170.29687222222486</c:v>
                </c:pt>
                <c:pt idx="5220">
                  <c:v>170.33017861114607</c:v>
                </c:pt>
                <c:pt idx="5221">
                  <c:v>170.36351277781858</c:v>
                </c:pt>
                <c:pt idx="5222">
                  <c:v>170.39687472230858</c:v>
                </c:pt>
                <c:pt idx="5223">
                  <c:v>170.43018138898742</c:v>
                </c:pt>
                <c:pt idx="5224">
                  <c:v>170.46354305558734</c:v>
                </c:pt>
                <c:pt idx="5225">
                  <c:v>170.49684944450854</c:v>
                </c:pt>
                <c:pt idx="5226">
                  <c:v>170.53018361118106</c:v>
                </c:pt>
                <c:pt idx="5227">
                  <c:v>170.56354555560483</c:v>
                </c:pt>
                <c:pt idx="5228">
                  <c:v>170.59687972227732</c:v>
                </c:pt>
                <c:pt idx="5229">
                  <c:v>170.63021388894981</c:v>
                </c:pt>
                <c:pt idx="5230">
                  <c:v>170.6635486111376</c:v>
                </c:pt>
                <c:pt idx="5231">
                  <c:v>170.69688249998623</c:v>
                </c:pt>
                <c:pt idx="5232">
                  <c:v>170.73021694454883</c:v>
                </c:pt>
                <c:pt idx="5233">
                  <c:v>170.76355083339743</c:v>
                </c:pt>
                <c:pt idx="5234">
                  <c:v>170.79688583340911</c:v>
                </c:pt>
                <c:pt idx="5235">
                  <c:v>170.83021944450007</c:v>
                </c:pt>
                <c:pt idx="5236">
                  <c:v>170.86355416668786</c:v>
                </c:pt>
                <c:pt idx="5237">
                  <c:v>170.89688805560272</c:v>
                </c:pt>
                <c:pt idx="5238">
                  <c:v>170.93022250003284</c:v>
                </c:pt>
                <c:pt idx="5239">
                  <c:v>170.96355666670533</c:v>
                </c:pt>
                <c:pt idx="5240">
                  <c:v>170.99689111113548</c:v>
                </c:pt>
                <c:pt idx="5241">
                  <c:v>171.03022472222645</c:v>
                </c:pt>
                <c:pt idx="5242">
                  <c:v>171.06355888889897</c:v>
                </c:pt>
                <c:pt idx="5243">
                  <c:v>171.09689305557146</c:v>
                </c:pt>
                <c:pt idx="5244">
                  <c:v>171.1302275000678</c:v>
                </c:pt>
                <c:pt idx="5245">
                  <c:v>171.16356166674032</c:v>
                </c:pt>
                <c:pt idx="5246">
                  <c:v>171.19689583334659</c:v>
                </c:pt>
                <c:pt idx="5247">
                  <c:v>171.23023027784294</c:v>
                </c:pt>
                <c:pt idx="5248">
                  <c:v>171.26356416669157</c:v>
                </c:pt>
                <c:pt idx="5249">
                  <c:v>171.29689888887935</c:v>
                </c:pt>
                <c:pt idx="5250">
                  <c:v>171.33023277786043</c:v>
                </c:pt>
                <c:pt idx="5251">
                  <c:v>171.3635669444667</c:v>
                </c:pt>
                <c:pt idx="5252">
                  <c:v>171.39690111113919</c:v>
                </c:pt>
                <c:pt idx="5253">
                  <c:v>171.43023583332698</c:v>
                </c:pt>
                <c:pt idx="5254">
                  <c:v>171.46356999999946</c:v>
                </c:pt>
                <c:pt idx="5255">
                  <c:v>171.4969041667382</c:v>
                </c:pt>
                <c:pt idx="5256">
                  <c:v>171.53023833341069</c:v>
                </c:pt>
                <c:pt idx="5257">
                  <c:v>171.56357194450166</c:v>
                </c:pt>
                <c:pt idx="5258">
                  <c:v>171.59690638893181</c:v>
                </c:pt>
                <c:pt idx="5259">
                  <c:v>171.6302411111196</c:v>
                </c:pt>
                <c:pt idx="5260">
                  <c:v>171.66357527779209</c:v>
                </c:pt>
                <c:pt idx="5261">
                  <c:v>171.6969094445308</c:v>
                </c:pt>
                <c:pt idx="5262">
                  <c:v>171.73024361120329</c:v>
                </c:pt>
                <c:pt idx="5263">
                  <c:v>171.76357777780956</c:v>
                </c:pt>
                <c:pt idx="5264">
                  <c:v>171.79691194448205</c:v>
                </c:pt>
                <c:pt idx="5265">
                  <c:v>171.83024611115457</c:v>
                </c:pt>
                <c:pt idx="5266">
                  <c:v>171.86358027776083</c:v>
                </c:pt>
                <c:pt idx="5267">
                  <c:v>171.89691472232343</c:v>
                </c:pt>
                <c:pt idx="5268">
                  <c:v>171.93024916668733</c:v>
                </c:pt>
                <c:pt idx="5269">
                  <c:v>171.96358333335982</c:v>
                </c:pt>
                <c:pt idx="5270">
                  <c:v>171.99691722227467</c:v>
                </c:pt>
                <c:pt idx="5271">
                  <c:v>172.03025138888094</c:v>
                </c:pt>
                <c:pt idx="5272">
                  <c:v>172.06358611120118</c:v>
                </c:pt>
                <c:pt idx="5273">
                  <c:v>172.09692000004981</c:v>
                </c:pt>
                <c:pt idx="5274">
                  <c:v>172.13025388896466</c:v>
                </c:pt>
                <c:pt idx="5275">
                  <c:v>172.16358833339478</c:v>
                </c:pt>
                <c:pt idx="5276">
                  <c:v>172.19692250000105</c:v>
                </c:pt>
                <c:pt idx="5277">
                  <c:v>172.23025694449743</c:v>
                </c:pt>
                <c:pt idx="5278">
                  <c:v>172.26359083334606</c:v>
                </c:pt>
                <c:pt idx="5279">
                  <c:v>172.2969252778424</c:v>
                </c:pt>
                <c:pt idx="5280">
                  <c:v>172.33025944451492</c:v>
                </c:pt>
                <c:pt idx="5281">
                  <c:v>172.36359361112119</c:v>
                </c:pt>
                <c:pt idx="5282">
                  <c:v>172.3969283333752</c:v>
                </c:pt>
                <c:pt idx="5283">
                  <c:v>172.4302622222238</c:v>
                </c:pt>
                <c:pt idx="5284">
                  <c:v>172.46359638889632</c:v>
                </c:pt>
                <c:pt idx="5285">
                  <c:v>172.49693055563503</c:v>
                </c:pt>
                <c:pt idx="5286">
                  <c:v>172.5302647222413</c:v>
                </c:pt>
                <c:pt idx="5287">
                  <c:v>172.56359916673767</c:v>
                </c:pt>
                <c:pt idx="5288">
                  <c:v>172.59693333334394</c:v>
                </c:pt>
                <c:pt idx="5289">
                  <c:v>172.63026750001643</c:v>
                </c:pt>
                <c:pt idx="5290">
                  <c:v>172.66360138893128</c:v>
                </c:pt>
                <c:pt idx="5291">
                  <c:v>172.69693555560377</c:v>
                </c:pt>
                <c:pt idx="5292">
                  <c:v>172.7302700000339</c:v>
                </c:pt>
                <c:pt idx="5293">
                  <c:v>172.76360416670641</c:v>
                </c:pt>
                <c:pt idx="5294">
                  <c:v>172.79693861113654</c:v>
                </c:pt>
                <c:pt idx="5295">
                  <c:v>172.83027277780903</c:v>
                </c:pt>
                <c:pt idx="5296">
                  <c:v>172.86360694448152</c:v>
                </c:pt>
                <c:pt idx="5297">
                  <c:v>172.89694138897789</c:v>
                </c:pt>
                <c:pt idx="5298">
                  <c:v>172.93027555558416</c:v>
                </c:pt>
                <c:pt idx="5299">
                  <c:v>172.96360972225665</c:v>
                </c:pt>
                <c:pt idx="5300">
                  <c:v>172.99694333334764</c:v>
                </c:pt>
                <c:pt idx="5301">
                  <c:v>173.03027805553543</c:v>
                </c:pt>
                <c:pt idx="5302">
                  <c:v>173.06361222227414</c:v>
                </c:pt>
                <c:pt idx="5303">
                  <c:v>173.0969466667043</c:v>
                </c:pt>
                <c:pt idx="5304">
                  <c:v>173.13028083337679</c:v>
                </c:pt>
                <c:pt idx="5305">
                  <c:v>173.16361500004928</c:v>
                </c:pt>
                <c:pt idx="5306">
                  <c:v>173.19692138897048</c:v>
                </c:pt>
                <c:pt idx="5307">
                  <c:v>173.23028333332803</c:v>
                </c:pt>
                <c:pt idx="5308">
                  <c:v>173.26358972224924</c:v>
                </c:pt>
                <c:pt idx="5309">
                  <c:v>173.29695166673926</c:v>
                </c:pt>
                <c:pt idx="5310">
                  <c:v>173.33028555558786</c:v>
                </c:pt>
                <c:pt idx="5311">
                  <c:v>173.36362000001802</c:v>
                </c:pt>
                <c:pt idx="5312">
                  <c:v>173.39695416669051</c:v>
                </c:pt>
                <c:pt idx="5313">
                  <c:v>173.43026083336937</c:v>
                </c:pt>
                <c:pt idx="5314">
                  <c:v>173.46362250003548</c:v>
                </c:pt>
                <c:pt idx="5315">
                  <c:v>173.49695694453186</c:v>
                </c:pt>
                <c:pt idx="5316">
                  <c:v>173.53026361121073</c:v>
                </c:pt>
                <c:pt idx="5317">
                  <c:v>173.56359777781699</c:v>
                </c:pt>
                <c:pt idx="5318">
                  <c:v>173.59693166673185</c:v>
                </c:pt>
                <c:pt idx="5319">
                  <c:v>173.63029416673714</c:v>
                </c:pt>
                <c:pt idx="5320">
                  <c:v>173.66362777782811</c:v>
                </c:pt>
                <c:pt idx="5321">
                  <c:v>173.69693416668309</c:v>
                </c:pt>
                <c:pt idx="5322">
                  <c:v>173.73029638893075</c:v>
                </c:pt>
                <c:pt idx="5323">
                  <c:v>173.76363027784561</c:v>
                </c:pt>
                <c:pt idx="5324">
                  <c:v>173.79693722228208</c:v>
                </c:pt>
                <c:pt idx="5325">
                  <c:v>173.83027138888835</c:v>
                </c:pt>
                <c:pt idx="5326">
                  <c:v>173.86363333337837</c:v>
                </c:pt>
                <c:pt idx="5327">
                  <c:v>173.89693999999099</c:v>
                </c:pt>
                <c:pt idx="5328">
                  <c:v>173.93030166672335</c:v>
                </c:pt>
                <c:pt idx="5329">
                  <c:v>173.96363583332962</c:v>
                </c:pt>
                <c:pt idx="5330">
                  <c:v>173.99697000000211</c:v>
                </c:pt>
                <c:pt idx="5331">
                  <c:v>174.03027638892334</c:v>
                </c:pt>
                <c:pt idx="5332">
                  <c:v>174.06361083335347</c:v>
                </c:pt>
                <c:pt idx="5333">
                  <c:v>174.0969447222021</c:v>
                </c:pt>
                <c:pt idx="5334">
                  <c:v>174.13027888894081</c:v>
                </c:pt>
                <c:pt idx="5335">
                  <c:v>174.16361333337096</c:v>
                </c:pt>
                <c:pt idx="5336">
                  <c:v>174.19694777780109</c:v>
                </c:pt>
                <c:pt idx="5337">
                  <c:v>174.23028166671594</c:v>
                </c:pt>
                <c:pt idx="5338">
                  <c:v>174.26361611114609</c:v>
                </c:pt>
                <c:pt idx="5339">
                  <c:v>174.29694999999469</c:v>
                </c:pt>
                <c:pt idx="5340">
                  <c:v>174.33031222224236</c:v>
                </c:pt>
                <c:pt idx="5341">
                  <c:v>174.36361833340592</c:v>
                </c:pt>
                <c:pt idx="5342">
                  <c:v>174.39695305559371</c:v>
                </c:pt>
                <c:pt idx="5343">
                  <c:v>174.43028694444232</c:v>
                </c:pt>
                <c:pt idx="5344">
                  <c:v>174.46362111111483</c:v>
                </c:pt>
                <c:pt idx="5345">
                  <c:v>174.49698333336246</c:v>
                </c:pt>
                <c:pt idx="5346">
                  <c:v>174.53028972228367</c:v>
                </c:pt>
                <c:pt idx="5347">
                  <c:v>174.56365138888359</c:v>
                </c:pt>
                <c:pt idx="5348">
                  <c:v>174.59695777780479</c:v>
                </c:pt>
                <c:pt idx="5349">
                  <c:v>174.6302925000588</c:v>
                </c:pt>
                <c:pt idx="5350">
                  <c:v>174.66365416672494</c:v>
                </c:pt>
                <c:pt idx="5351">
                  <c:v>174.69696055564614</c:v>
                </c:pt>
                <c:pt idx="5352">
                  <c:v>174.7302950000763</c:v>
                </c:pt>
                <c:pt idx="5353">
                  <c:v>174.76362916668256</c:v>
                </c:pt>
                <c:pt idx="5354">
                  <c:v>174.79696361117894</c:v>
                </c:pt>
                <c:pt idx="5355">
                  <c:v>174.84696444445186</c:v>
                </c:pt>
                <c:pt idx="5356">
                  <c:v>174.88029888888201</c:v>
                </c:pt>
                <c:pt idx="5357">
                  <c:v>174.91366083337201</c:v>
                </c:pt>
                <c:pt idx="5358">
                  <c:v>174.94696722229321</c:v>
                </c:pt>
                <c:pt idx="5359">
                  <c:v>174.98032944447465</c:v>
                </c:pt>
                <c:pt idx="5360">
                  <c:v>175.01363555557197</c:v>
                </c:pt>
                <c:pt idx="5361">
                  <c:v>175.04697027782598</c:v>
                </c:pt>
                <c:pt idx="5362">
                  <c:v>175.08030416667461</c:v>
                </c:pt>
                <c:pt idx="5363">
                  <c:v>175.11363861117098</c:v>
                </c:pt>
                <c:pt idx="5364">
                  <c:v>175.14697250008584</c:v>
                </c:pt>
                <c:pt idx="5365">
                  <c:v>175.18033416668575</c:v>
                </c:pt>
                <c:pt idx="5366">
                  <c:v>175.21364083336459</c:v>
                </c:pt>
                <c:pt idx="5367">
                  <c:v>175.24697500003708</c:v>
                </c:pt>
                <c:pt idx="5368">
                  <c:v>175.28033722228474</c:v>
                </c:pt>
                <c:pt idx="5369">
                  <c:v>175.31364388896358</c:v>
                </c:pt>
                <c:pt idx="5370">
                  <c:v>175.34697805556985</c:v>
                </c:pt>
                <c:pt idx="5371">
                  <c:v>175.38031222224237</c:v>
                </c:pt>
                <c:pt idx="5372">
                  <c:v>175.41364666667249</c:v>
                </c:pt>
                <c:pt idx="5373">
                  <c:v>175.44698055558734</c:v>
                </c:pt>
                <c:pt idx="5374">
                  <c:v>175.48031472232606</c:v>
                </c:pt>
                <c:pt idx="5375">
                  <c:v>175.51364916668999</c:v>
                </c:pt>
                <c:pt idx="5376">
                  <c:v>175.54698333336248</c:v>
                </c:pt>
                <c:pt idx="5377">
                  <c:v>175.58031750003497</c:v>
                </c:pt>
                <c:pt idx="5378">
                  <c:v>175.61365166670745</c:v>
                </c:pt>
                <c:pt idx="5379">
                  <c:v>175.64698611113761</c:v>
                </c:pt>
                <c:pt idx="5380">
                  <c:v>175.68032000005246</c:v>
                </c:pt>
                <c:pt idx="5381">
                  <c:v>175.71365472230647</c:v>
                </c:pt>
                <c:pt idx="5382">
                  <c:v>175.74698833339744</c:v>
                </c:pt>
                <c:pt idx="5383">
                  <c:v>175.78032277782759</c:v>
                </c:pt>
                <c:pt idx="5384">
                  <c:v>175.81365694450008</c:v>
                </c:pt>
                <c:pt idx="5385">
                  <c:v>175.84699111110635</c:v>
                </c:pt>
                <c:pt idx="5386">
                  <c:v>175.8803255556027</c:v>
                </c:pt>
                <c:pt idx="5387">
                  <c:v>175.91365972227521</c:v>
                </c:pt>
                <c:pt idx="5388">
                  <c:v>175.94702138894135</c:v>
                </c:pt>
                <c:pt idx="5389">
                  <c:v>175.98032833337783</c:v>
                </c:pt>
                <c:pt idx="5390">
                  <c:v>176.01366249998409</c:v>
                </c:pt>
                <c:pt idx="5391">
                  <c:v>176.04699666665661</c:v>
                </c:pt>
                <c:pt idx="5392">
                  <c:v>176.08033111115296</c:v>
                </c:pt>
                <c:pt idx="5393">
                  <c:v>176.11366527782548</c:v>
                </c:pt>
                <c:pt idx="5394">
                  <c:v>176.1469991667403</c:v>
                </c:pt>
                <c:pt idx="5395">
                  <c:v>176.18033361110423</c:v>
                </c:pt>
                <c:pt idx="5396">
                  <c:v>176.21366805560058</c:v>
                </c:pt>
                <c:pt idx="5397">
                  <c:v>176.2470022222731</c:v>
                </c:pt>
                <c:pt idx="5398">
                  <c:v>176.28033583336406</c:v>
                </c:pt>
                <c:pt idx="5399">
                  <c:v>176.31367027786044</c:v>
                </c:pt>
                <c:pt idx="5400">
                  <c:v>176.34700444446671</c:v>
                </c:pt>
                <c:pt idx="5401">
                  <c:v>176.38033861113919</c:v>
                </c:pt>
                <c:pt idx="5402">
                  <c:v>176.41367277781168</c:v>
                </c:pt>
                <c:pt idx="5403">
                  <c:v>176.44700694441795</c:v>
                </c:pt>
                <c:pt idx="5404">
                  <c:v>176.48034166673818</c:v>
                </c:pt>
                <c:pt idx="5405">
                  <c:v>176.51367555558681</c:v>
                </c:pt>
                <c:pt idx="5406">
                  <c:v>176.5470097222593</c:v>
                </c:pt>
                <c:pt idx="5407">
                  <c:v>176.58034388893179</c:v>
                </c:pt>
                <c:pt idx="5408">
                  <c:v>176.61367833336195</c:v>
                </c:pt>
                <c:pt idx="5409">
                  <c:v>176.64701250010066</c:v>
                </c:pt>
                <c:pt idx="5410">
                  <c:v>176.68034666670692</c:v>
                </c:pt>
                <c:pt idx="5411">
                  <c:v>176.71368083337941</c:v>
                </c:pt>
                <c:pt idx="5412">
                  <c:v>176.74701500005193</c:v>
                </c:pt>
                <c:pt idx="5413">
                  <c:v>176.7803491666582</c:v>
                </c:pt>
                <c:pt idx="5414">
                  <c:v>176.81368388897843</c:v>
                </c:pt>
                <c:pt idx="5415">
                  <c:v>176.84701777782706</c:v>
                </c:pt>
                <c:pt idx="5416">
                  <c:v>176.88035222225719</c:v>
                </c:pt>
                <c:pt idx="5417">
                  <c:v>176.91368611117204</c:v>
                </c:pt>
                <c:pt idx="5418">
                  <c:v>176.94702027777831</c:v>
                </c:pt>
                <c:pt idx="5419">
                  <c:v>176.98035500003232</c:v>
                </c:pt>
                <c:pt idx="5420">
                  <c:v>177.01368916663858</c:v>
                </c:pt>
                <c:pt idx="5421">
                  <c:v>177.04702277786203</c:v>
                </c:pt>
                <c:pt idx="5422">
                  <c:v>177.08035722229215</c:v>
                </c:pt>
                <c:pt idx="5423">
                  <c:v>177.11369111114078</c:v>
                </c:pt>
                <c:pt idx="5424">
                  <c:v>177.14702583339479</c:v>
                </c:pt>
                <c:pt idx="5425">
                  <c:v>177.18035972224342</c:v>
                </c:pt>
                <c:pt idx="5426">
                  <c:v>177.21369416667355</c:v>
                </c:pt>
                <c:pt idx="5427">
                  <c:v>177.24702861116992</c:v>
                </c:pt>
                <c:pt idx="5428">
                  <c:v>177.28036277784241</c:v>
                </c:pt>
                <c:pt idx="5429">
                  <c:v>177.31369666669104</c:v>
                </c:pt>
                <c:pt idx="5430">
                  <c:v>177.34703083336353</c:v>
                </c:pt>
                <c:pt idx="5431">
                  <c:v>177.38036500003602</c:v>
                </c:pt>
                <c:pt idx="5432">
                  <c:v>177.41369888888465</c:v>
                </c:pt>
                <c:pt idx="5433">
                  <c:v>177.44703361113866</c:v>
                </c:pt>
                <c:pt idx="5434">
                  <c:v>177.48036805563504</c:v>
                </c:pt>
                <c:pt idx="5435">
                  <c:v>177.51370194448364</c:v>
                </c:pt>
                <c:pt idx="5436">
                  <c:v>177.54703611115613</c:v>
                </c:pt>
                <c:pt idx="5437">
                  <c:v>177.58037055558628</c:v>
                </c:pt>
                <c:pt idx="5438">
                  <c:v>177.61370472225877</c:v>
                </c:pt>
                <c:pt idx="5439">
                  <c:v>177.64703888893126</c:v>
                </c:pt>
                <c:pt idx="5440">
                  <c:v>177.68037305560378</c:v>
                </c:pt>
                <c:pt idx="5441">
                  <c:v>177.71370722227627</c:v>
                </c:pt>
                <c:pt idx="5442">
                  <c:v>177.74704111112487</c:v>
                </c:pt>
                <c:pt idx="5443">
                  <c:v>177.78037555555503</c:v>
                </c:pt>
                <c:pt idx="5444">
                  <c:v>177.81373777780269</c:v>
                </c:pt>
                <c:pt idx="5445">
                  <c:v>177.84704416672389</c:v>
                </c:pt>
                <c:pt idx="5446">
                  <c:v>177.88037833339638</c:v>
                </c:pt>
                <c:pt idx="5447">
                  <c:v>177.91371277782653</c:v>
                </c:pt>
                <c:pt idx="5448">
                  <c:v>177.94707472231653</c:v>
                </c:pt>
                <c:pt idx="5449">
                  <c:v>177.98038083334765</c:v>
                </c:pt>
                <c:pt idx="5450">
                  <c:v>178.01374277783765</c:v>
                </c:pt>
                <c:pt idx="5451">
                  <c:v>178.04707694451014</c:v>
                </c:pt>
                <c:pt idx="5452">
                  <c:v>178.0804111111164</c:v>
                </c:pt>
                <c:pt idx="5453">
                  <c:v>178.11374555554656</c:v>
                </c:pt>
                <c:pt idx="5454">
                  <c:v>178.14707944452763</c:v>
                </c:pt>
                <c:pt idx="5455">
                  <c:v>178.18041388895776</c:v>
                </c:pt>
                <c:pt idx="5456">
                  <c:v>178.21374805563025</c:v>
                </c:pt>
                <c:pt idx="5457">
                  <c:v>178.24708277781804</c:v>
                </c:pt>
                <c:pt idx="5458">
                  <c:v>178.28041666666667</c:v>
                </c:pt>
                <c:pt idx="5459">
                  <c:v>178.31375111116304</c:v>
                </c:pt>
                <c:pt idx="5460">
                  <c:v>178.3470850000779</c:v>
                </c:pt>
                <c:pt idx="5461">
                  <c:v>178.38041916675039</c:v>
                </c:pt>
                <c:pt idx="5462">
                  <c:v>178.41375305559899</c:v>
                </c:pt>
                <c:pt idx="5463">
                  <c:v>178.44708777778678</c:v>
                </c:pt>
                <c:pt idx="5464">
                  <c:v>178.48042166670163</c:v>
                </c:pt>
                <c:pt idx="5465">
                  <c:v>178.51375611119801</c:v>
                </c:pt>
                <c:pt idx="5466">
                  <c:v>178.5470902778705</c:v>
                </c:pt>
                <c:pt idx="5467">
                  <c:v>178.58042444447676</c:v>
                </c:pt>
                <c:pt idx="5468">
                  <c:v>178.61373111115563</c:v>
                </c:pt>
                <c:pt idx="5469">
                  <c:v>178.64706527782812</c:v>
                </c:pt>
                <c:pt idx="5470">
                  <c:v>178.68042694442801</c:v>
                </c:pt>
                <c:pt idx="5471">
                  <c:v>178.71376111110052</c:v>
                </c:pt>
                <c:pt idx="5472">
                  <c:v>178.74709527783924</c:v>
                </c:pt>
                <c:pt idx="5473">
                  <c:v>178.78042944451173</c:v>
                </c:pt>
                <c:pt idx="5474">
                  <c:v>178.81376416669951</c:v>
                </c:pt>
                <c:pt idx="5475">
                  <c:v>178.84709805554814</c:v>
                </c:pt>
                <c:pt idx="5476">
                  <c:v>178.880431944463</c:v>
                </c:pt>
                <c:pt idx="5477">
                  <c:v>178.91376694447465</c:v>
                </c:pt>
                <c:pt idx="5478">
                  <c:v>178.94710111114713</c:v>
                </c:pt>
                <c:pt idx="5479">
                  <c:v>178.98043500006199</c:v>
                </c:pt>
                <c:pt idx="5480">
                  <c:v>179.01376916666825</c:v>
                </c:pt>
                <c:pt idx="5481">
                  <c:v>179.04710361116463</c:v>
                </c:pt>
                <c:pt idx="5482">
                  <c:v>179.08043750001323</c:v>
                </c:pt>
                <c:pt idx="5483">
                  <c:v>179.11377166675197</c:v>
                </c:pt>
                <c:pt idx="5484">
                  <c:v>179.14710583342446</c:v>
                </c:pt>
                <c:pt idx="5485">
                  <c:v>179.18044000003073</c:v>
                </c:pt>
                <c:pt idx="5486">
                  <c:v>179.21377444446088</c:v>
                </c:pt>
                <c:pt idx="5487">
                  <c:v>179.24710888889101</c:v>
                </c:pt>
                <c:pt idx="5488">
                  <c:v>179.2804430555635</c:v>
                </c:pt>
                <c:pt idx="5489">
                  <c:v>179.31377694454457</c:v>
                </c:pt>
                <c:pt idx="5490">
                  <c:v>179.34708361115722</c:v>
                </c:pt>
                <c:pt idx="5491">
                  <c:v>179.38041777782971</c:v>
                </c:pt>
                <c:pt idx="5492">
                  <c:v>179.41377972225348</c:v>
                </c:pt>
                <c:pt idx="5493">
                  <c:v>179.44708583341705</c:v>
                </c:pt>
                <c:pt idx="5494">
                  <c:v>179.48042027778095</c:v>
                </c:pt>
                <c:pt idx="5495">
                  <c:v>179.51375444445344</c:v>
                </c:pt>
                <c:pt idx="5496">
                  <c:v>179.54708888888359</c:v>
                </c:pt>
                <c:pt idx="5497">
                  <c:v>179.58045083337359</c:v>
                </c:pt>
                <c:pt idx="5498">
                  <c:v>179.61378472222222</c:v>
                </c:pt>
                <c:pt idx="5499">
                  <c:v>179.64711944447623</c:v>
                </c:pt>
                <c:pt idx="5500">
                  <c:v>179.68045388897261</c:v>
                </c:pt>
                <c:pt idx="5501">
                  <c:v>179.71378777782121</c:v>
                </c:pt>
                <c:pt idx="5502">
                  <c:v>179.74709416667619</c:v>
                </c:pt>
                <c:pt idx="5503">
                  <c:v>179.78045611116622</c:v>
                </c:pt>
                <c:pt idx="5504">
                  <c:v>179.8137625000212</c:v>
                </c:pt>
                <c:pt idx="5505">
                  <c:v>179.84712444444497</c:v>
                </c:pt>
                <c:pt idx="5506">
                  <c:v>179.88043083336618</c:v>
                </c:pt>
                <c:pt idx="5507">
                  <c:v>179.91376527779633</c:v>
                </c:pt>
                <c:pt idx="5508">
                  <c:v>179.94712722228633</c:v>
                </c:pt>
                <c:pt idx="5509">
                  <c:v>179.98043361114131</c:v>
                </c:pt>
                <c:pt idx="5510">
                  <c:v>180.0137677778138</c:v>
                </c:pt>
                <c:pt idx="5511">
                  <c:v>180.04710194448629</c:v>
                </c:pt>
                <c:pt idx="5512">
                  <c:v>180.08046388897631</c:v>
                </c:pt>
                <c:pt idx="5513">
                  <c:v>180.11377027783129</c:v>
                </c:pt>
                <c:pt idx="5514">
                  <c:v>180.1471050000853</c:v>
                </c:pt>
                <c:pt idx="5515">
                  <c:v>180.18046694444286</c:v>
                </c:pt>
                <c:pt idx="5516">
                  <c:v>180.21377305560642</c:v>
                </c:pt>
                <c:pt idx="5517">
                  <c:v>180.24713527778783</c:v>
                </c:pt>
                <c:pt idx="5518">
                  <c:v>180.28046972228421</c:v>
                </c:pt>
                <c:pt idx="5519">
                  <c:v>180.31380361119906</c:v>
                </c:pt>
                <c:pt idx="5520">
                  <c:v>180.34713777780533</c:v>
                </c:pt>
                <c:pt idx="5521">
                  <c:v>180.38047222223545</c:v>
                </c:pt>
                <c:pt idx="5522">
                  <c:v>180.41380611115031</c:v>
                </c:pt>
                <c:pt idx="5523">
                  <c:v>180.44714055558046</c:v>
                </c:pt>
                <c:pt idx="5524">
                  <c:v>180.48047500007684</c:v>
                </c:pt>
                <c:pt idx="5525">
                  <c:v>180.5138091666831</c:v>
                </c:pt>
                <c:pt idx="5526">
                  <c:v>180.54714333335559</c:v>
                </c:pt>
                <c:pt idx="5527">
                  <c:v>180.58047750002808</c:v>
                </c:pt>
                <c:pt idx="5528">
                  <c:v>180.61381138887671</c:v>
                </c:pt>
                <c:pt idx="5529">
                  <c:v>180.64714611119695</c:v>
                </c:pt>
                <c:pt idx="5530">
                  <c:v>180.68048000004558</c:v>
                </c:pt>
                <c:pt idx="5531">
                  <c:v>180.7138144444757</c:v>
                </c:pt>
                <c:pt idx="5532">
                  <c:v>180.74714861114819</c:v>
                </c:pt>
                <c:pt idx="5533">
                  <c:v>180.78048277782068</c:v>
                </c:pt>
                <c:pt idx="5534">
                  <c:v>180.8138169444932</c:v>
                </c:pt>
                <c:pt idx="5535">
                  <c:v>180.84715111116569</c:v>
                </c:pt>
                <c:pt idx="5536">
                  <c:v>180.88048527783818</c:v>
                </c:pt>
                <c:pt idx="5537">
                  <c:v>180.91381972226833</c:v>
                </c:pt>
                <c:pt idx="5538">
                  <c:v>180.94715388894082</c:v>
                </c:pt>
                <c:pt idx="5539">
                  <c:v>180.98048805561331</c:v>
                </c:pt>
                <c:pt idx="5540">
                  <c:v>181.01382249997721</c:v>
                </c:pt>
                <c:pt idx="5541">
                  <c:v>181.04715638895829</c:v>
                </c:pt>
                <c:pt idx="5542">
                  <c:v>181.0804905556308</c:v>
                </c:pt>
                <c:pt idx="5543">
                  <c:v>181.11382527781856</c:v>
                </c:pt>
                <c:pt idx="5544">
                  <c:v>181.14715944449108</c:v>
                </c:pt>
                <c:pt idx="5545">
                  <c:v>181.18049333333968</c:v>
                </c:pt>
                <c:pt idx="5546">
                  <c:v>181.21382777776984</c:v>
                </c:pt>
                <c:pt idx="5547">
                  <c:v>181.24716194450855</c:v>
                </c:pt>
                <c:pt idx="5548">
                  <c:v>181.2804963889387</c:v>
                </c:pt>
                <c:pt idx="5549">
                  <c:v>181.31383027785355</c:v>
                </c:pt>
                <c:pt idx="5550">
                  <c:v>181.34716444445982</c:v>
                </c:pt>
                <c:pt idx="5551">
                  <c:v>181.38049861113231</c:v>
                </c:pt>
                <c:pt idx="5552">
                  <c:v>181.41383305556243</c:v>
                </c:pt>
                <c:pt idx="5553">
                  <c:v>181.44716722230118</c:v>
                </c:pt>
                <c:pt idx="5554">
                  <c:v>181.48050138897366</c:v>
                </c:pt>
                <c:pt idx="5555">
                  <c:v>181.5138352778223</c:v>
                </c:pt>
                <c:pt idx="5556">
                  <c:v>181.54716972225242</c:v>
                </c:pt>
                <c:pt idx="5557">
                  <c:v>181.58050416668257</c:v>
                </c:pt>
                <c:pt idx="5558">
                  <c:v>181.61383833342128</c:v>
                </c:pt>
                <c:pt idx="5559">
                  <c:v>181.64717222226992</c:v>
                </c:pt>
                <c:pt idx="5560">
                  <c:v>181.68047916677264</c:v>
                </c:pt>
                <c:pt idx="5561">
                  <c:v>181.71384083337253</c:v>
                </c:pt>
                <c:pt idx="5562">
                  <c:v>181.74717527780268</c:v>
                </c:pt>
                <c:pt idx="5563">
                  <c:v>181.78048138896625</c:v>
                </c:pt>
                <c:pt idx="5564">
                  <c:v>181.81384305556614</c:v>
                </c:pt>
                <c:pt idx="5565">
                  <c:v>181.84715000000264</c:v>
                </c:pt>
                <c:pt idx="5566">
                  <c:v>181.88048444449902</c:v>
                </c:pt>
                <c:pt idx="5567">
                  <c:v>181.91381833341387</c:v>
                </c:pt>
                <c:pt idx="5568">
                  <c:v>181.94718055559528</c:v>
                </c:pt>
                <c:pt idx="5569">
                  <c:v>181.98051444444391</c:v>
                </c:pt>
                <c:pt idx="5570">
                  <c:v>182.01384888894029</c:v>
                </c:pt>
                <c:pt idx="5571">
                  <c:v>182.04718333337041</c:v>
                </c:pt>
                <c:pt idx="5572">
                  <c:v>182.08051722228527</c:v>
                </c:pt>
                <c:pt idx="5573">
                  <c:v>182.11382361120647</c:v>
                </c:pt>
                <c:pt idx="5574">
                  <c:v>182.14718555556402</c:v>
                </c:pt>
                <c:pt idx="5575">
                  <c:v>182.18051999999417</c:v>
                </c:pt>
                <c:pt idx="5576">
                  <c:v>182.21385444449055</c:v>
                </c:pt>
                <c:pt idx="5577">
                  <c:v>182.24718861116304</c:v>
                </c:pt>
                <c:pt idx="5578">
                  <c:v>182.28052222225401</c:v>
                </c:pt>
                <c:pt idx="5579">
                  <c:v>182.31382916669051</c:v>
                </c:pt>
                <c:pt idx="5580">
                  <c:v>182.34719111111428</c:v>
                </c:pt>
                <c:pt idx="5581">
                  <c:v>182.38052500002914</c:v>
                </c:pt>
                <c:pt idx="5582">
                  <c:v>182.41385916676785</c:v>
                </c:pt>
                <c:pt idx="5583">
                  <c:v>182.44719361113178</c:v>
                </c:pt>
                <c:pt idx="5584">
                  <c:v>182.48052722228897</c:v>
                </c:pt>
                <c:pt idx="5585">
                  <c:v>182.51386222223439</c:v>
                </c:pt>
                <c:pt idx="5586">
                  <c:v>182.54716861115563</c:v>
                </c:pt>
                <c:pt idx="5587">
                  <c:v>182.58053055564562</c:v>
                </c:pt>
                <c:pt idx="5588">
                  <c:v>182.61386500007578</c:v>
                </c:pt>
                <c:pt idx="5589">
                  <c:v>182.64717111110687</c:v>
                </c:pt>
                <c:pt idx="5590">
                  <c:v>182.68050527784558</c:v>
                </c:pt>
                <c:pt idx="5591">
                  <c:v>182.71386750002702</c:v>
                </c:pt>
                <c:pt idx="5592">
                  <c:v>182.74720166669951</c:v>
                </c:pt>
                <c:pt idx="5593">
                  <c:v>182.78050777779686</c:v>
                </c:pt>
                <c:pt idx="5594">
                  <c:v>182.81387000004452</c:v>
                </c:pt>
                <c:pt idx="5595">
                  <c:v>182.8471763888995</c:v>
                </c:pt>
                <c:pt idx="5596">
                  <c:v>182.88053861114713</c:v>
                </c:pt>
                <c:pt idx="5597">
                  <c:v>182.91387250006198</c:v>
                </c:pt>
                <c:pt idx="5598">
                  <c:v>182.94720694442591</c:v>
                </c:pt>
                <c:pt idx="5599">
                  <c:v>182.98054111116463</c:v>
                </c:pt>
                <c:pt idx="5600">
                  <c:v>183.01384777777724</c:v>
                </c:pt>
                <c:pt idx="5601">
                  <c:v>183.04720972226727</c:v>
                </c:pt>
                <c:pt idx="5602">
                  <c:v>183.08054388893976</c:v>
                </c:pt>
                <c:pt idx="5603">
                  <c:v>183.11385027786096</c:v>
                </c:pt>
                <c:pt idx="5604">
                  <c:v>183.14718444446723</c:v>
                </c:pt>
                <c:pt idx="5605">
                  <c:v>183.18054611119959</c:v>
                </c:pt>
                <c:pt idx="5606">
                  <c:v>183.21388083338738</c:v>
                </c:pt>
                <c:pt idx="5607">
                  <c:v>183.24718722230858</c:v>
                </c:pt>
                <c:pt idx="5608">
                  <c:v>183.2805488889085</c:v>
                </c:pt>
                <c:pt idx="5609">
                  <c:v>183.31388361116251</c:v>
                </c:pt>
                <c:pt idx="5610">
                  <c:v>183.36388472225931</c:v>
                </c:pt>
                <c:pt idx="5611">
                  <c:v>183.3971911111143</c:v>
                </c:pt>
                <c:pt idx="5612">
                  <c:v>183.43055333336196</c:v>
                </c:pt>
                <c:pt idx="5613">
                  <c:v>183.46388722227678</c:v>
                </c:pt>
                <c:pt idx="5614">
                  <c:v>183.4972213889493</c:v>
                </c:pt>
                <c:pt idx="5615">
                  <c:v>183.53055555555557</c:v>
                </c:pt>
                <c:pt idx="5616">
                  <c:v>183.56389000005191</c:v>
                </c:pt>
                <c:pt idx="5617">
                  <c:v>183.59719638890689</c:v>
                </c:pt>
                <c:pt idx="5618">
                  <c:v>183.63053055564563</c:v>
                </c:pt>
                <c:pt idx="5619">
                  <c:v>183.66389250006941</c:v>
                </c:pt>
                <c:pt idx="5620">
                  <c:v>183.69719888892439</c:v>
                </c:pt>
                <c:pt idx="5621">
                  <c:v>183.73053333335451</c:v>
                </c:pt>
                <c:pt idx="5622">
                  <c:v>183.76389555560218</c:v>
                </c:pt>
                <c:pt idx="5623">
                  <c:v>183.79720166669952</c:v>
                </c:pt>
                <c:pt idx="5624">
                  <c:v>183.83053583330579</c:v>
                </c:pt>
                <c:pt idx="5625">
                  <c:v>183.86387055562602</c:v>
                </c:pt>
                <c:pt idx="5626">
                  <c:v>183.89720416671699</c:v>
                </c:pt>
                <c:pt idx="5627">
                  <c:v>183.93056638889843</c:v>
                </c:pt>
                <c:pt idx="5628">
                  <c:v>183.963872500062</c:v>
                </c:pt>
                <c:pt idx="5629">
                  <c:v>183.9972069444259</c:v>
                </c:pt>
                <c:pt idx="5630">
                  <c:v>184.03056944449742</c:v>
                </c:pt>
                <c:pt idx="5631">
                  <c:v>184.0638758333524</c:v>
                </c:pt>
                <c:pt idx="5632">
                  <c:v>184.09721000002492</c:v>
                </c:pt>
                <c:pt idx="5633">
                  <c:v>184.13057194451491</c:v>
                </c:pt>
                <c:pt idx="5634">
                  <c:v>184.16387805554601</c:v>
                </c:pt>
                <c:pt idx="5635">
                  <c:v>184.19721250004238</c:v>
                </c:pt>
                <c:pt idx="5636">
                  <c:v>184.23057472229004</c:v>
                </c:pt>
                <c:pt idx="5637">
                  <c:v>184.26390861113867</c:v>
                </c:pt>
                <c:pt idx="5638">
                  <c:v>184.29721527781751</c:v>
                </c:pt>
                <c:pt idx="5639">
                  <c:v>184.33054916666615</c:v>
                </c:pt>
                <c:pt idx="5640">
                  <c:v>184.36388333333863</c:v>
                </c:pt>
                <c:pt idx="5641">
                  <c:v>184.39724527782863</c:v>
                </c:pt>
                <c:pt idx="5642">
                  <c:v>184.4305519445075</c:v>
                </c:pt>
                <c:pt idx="5643">
                  <c:v>184.46388583342235</c:v>
                </c:pt>
                <c:pt idx="5644">
                  <c:v>184.49722027778625</c:v>
                </c:pt>
                <c:pt idx="5645">
                  <c:v>184.53055472228263</c:v>
                </c:pt>
                <c:pt idx="5646">
                  <c:v>184.5638888888889</c:v>
                </c:pt>
                <c:pt idx="5647">
                  <c:v>184.59722305562761</c:v>
                </c:pt>
                <c:pt idx="5648">
                  <c:v>184.6305572223001</c:v>
                </c:pt>
                <c:pt idx="5649">
                  <c:v>184.66389138890636</c:v>
                </c:pt>
                <c:pt idx="5650">
                  <c:v>184.69725333333017</c:v>
                </c:pt>
                <c:pt idx="5651">
                  <c:v>184.73058750006888</c:v>
                </c:pt>
                <c:pt idx="5652">
                  <c:v>184.76389388892386</c:v>
                </c:pt>
                <c:pt idx="5653">
                  <c:v>184.79722833342024</c:v>
                </c:pt>
                <c:pt idx="5654">
                  <c:v>184.83056277785036</c:v>
                </c:pt>
                <c:pt idx="5655">
                  <c:v>184.86389694452285</c:v>
                </c:pt>
                <c:pt idx="5656">
                  <c:v>184.8972588888804</c:v>
                </c:pt>
                <c:pt idx="5657">
                  <c:v>184.93059305561914</c:v>
                </c:pt>
                <c:pt idx="5658">
                  <c:v>184.96389944447412</c:v>
                </c:pt>
                <c:pt idx="5659">
                  <c:v>184.99723333332273</c:v>
                </c:pt>
                <c:pt idx="5660">
                  <c:v>185.03056805564299</c:v>
                </c:pt>
                <c:pt idx="5661">
                  <c:v>185.06393000000054</c:v>
                </c:pt>
                <c:pt idx="5662">
                  <c:v>185.09723611116408</c:v>
                </c:pt>
                <c:pt idx="5663">
                  <c:v>185.1305702778366</c:v>
                </c:pt>
                <c:pt idx="5664">
                  <c:v>185.16390500009061</c:v>
                </c:pt>
                <c:pt idx="5665">
                  <c:v>185.19723888893921</c:v>
                </c:pt>
                <c:pt idx="5666">
                  <c:v>185.23060083336301</c:v>
                </c:pt>
                <c:pt idx="5667">
                  <c:v>185.26390750004185</c:v>
                </c:pt>
                <c:pt idx="5668">
                  <c:v>185.29724166671434</c:v>
                </c:pt>
                <c:pt idx="5669">
                  <c:v>185.330603888962</c:v>
                </c:pt>
                <c:pt idx="5670">
                  <c:v>185.36390972223546</c:v>
                </c:pt>
                <c:pt idx="5671">
                  <c:v>185.3972438889742</c:v>
                </c:pt>
                <c:pt idx="5672">
                  <c:v>185.43057833340433</c:v>
                </c:pt>
                <c:pt idx="5673">
                  <c:v>185.46391250007682</c:v>
                </c:pt>
                <c:pt idx="5674">
                  <c:v>185.49724694444075</c:v>
                </c:pt>
                <c:pt idx="5675">
                  <c:v>185.53060916668838</c:v>
                </c:pt>
                <c:pt idx="5676">
                  <c:v>185.56391555560958</c:v>
                </c:pt>
                <c:pt idx="5677">
                  <c:v>185.59725000003974</c:v>
                </c:pt>
                <c:pt idx="5678">
                  <c:v>185.63061194446351</c:v>
                </c:pt>
                <c:pt idx="5679">
                  <c:v>185.66394583337836</c:v>
                </c:pt>
                <c:pt idx="5680">
                  <c:v>185.69728000005085</c:v>
                </c:pt>
                <c:pt idx="5681">
                  <c:v>185.73058638890583</c:v>
                </c:pt>
                <c:pt idx="5682">
                  <c:v>185.76394861115349</c:v>
                </c:pt>
                <c:pt idx="5683">
                  <c:v>185.79728305558365</c:v>
                </c:pt>
                <c:pt idx="5684">
                  <c:v>185.83061722225614</c:v>
                </c:pt>
                <c:pt idx="5685">
                  <c:v>185.86395166675248</c:v>
                </c:pt>
                <c:pt idx="5686">
                  <c:v>185.89728527784348</c:v>
                </c:pt>
                <c:pt idx="5687">
                  <c:v>185.93062000003127</c:v>
                </c:pt>
                <c:pt idx="5688">
                  <c:v>185.96423166672389</c:v>
                </c:pt>
                <c:pt idx="5689">
                  <c:v>185.99756611115401</c:v>
                </c:pt>
                <c:pt idx="5690">
                  <c:v>186.03090055558417</c:v>
                </c:pt>
                <c:pt idx="5691">
                  <c:v>186.06423444449902</c:v>
                </c:pt>
                <c:pt idx="5692">
                  <c:v>186.09756861117151</c:v>
                </c:pt>
                <c:pt idx="5693">
                  <c:v>186.130902777844</c:v>
                </c:pt>
                <c:pt idx="5694">
                  <c:v>186.16420916669898</c:v>
                </c:pt>
                <c:pt idx="5695">
                  <c:v>186.19757138888042</c:v>
                </c:pt>
                <c:pt idx="5696">
                  <c:v>186.23090527779527</c:v>
                </c:pt>
                <c:pt idx="5697">
                  <c:v>186.26421194447411</c:v>
                </c:pt>
                <c:pt idx="5698">
                  <c:v>186.29757388896411</c:v>
                </c:pt>
                <c:pt idx="5699">
                  <c:v>186.33090833339426</c:v>
                </c:pt>
                <c:pt idx="5700">
                  <c:v>186.36421472231547</c:v>
                </c:pt>
                <c:pt idx="5701">
                  <c:v>186.3975769444969</c:v>
                </c:pt>
                <c:pt idx="5702">
                  <c:v>186.43091138886081</c:v>
                </c:pt>
                <c:pt idx="5703">
                  <c:v>186.46424500008425</c:v>
                </c:pt>
                <c:pt idx="5704">
                  <c:v>186.49755166669686</c:v>
                </c:pt>
                <c:pt idx="5705">
                  <c:v>186.53091388894453</c:v>
                </c:pt>
                <c:pt idx="5706">
                  <c:v>186.56424805561701</c:v>
                </c:pt>
                <c:pt idx="5707">
                  <c:v>186.59758194446565</c:v>
                </c:pt>
                <c:pt idx="5708">
                  <c:v>186.63091638889577</c:v>
                </c:pt>
                <c:pt idx="5709">
                  <c:v>186.66425027787685</c:v>
                </c:pt>
                <c:pt idx="5710">
                  <c:v>186.69758500006463</c:v>
                </c:pt>
                <c:pt idx="5711">
                  <c:v>186.73091888891327</c:v>
                </c:pt>
                <c:pt idx="5712">
                  <c:v>186.76425305558575</c:v>
                </c:pt>
                <c:pt idx="5713">
                  <c:v>186.79758777777354</c:v>
                </c:pt>
                <c:pt idx="5714">
                  <c:v>186.83092166675462</c:v>
                </c:pt>
                <c:pt idx="5715">
                  <c:v>186.86425583336089</c:v>
                </c:pt>
                <c:pt idx="5716">
                  <c:v>186.89756194445823</c:v>
                </c:pt>
                <c:pt idx="5717">
                  <c:v>186.93092388894823</c:v>
                </c:pt>
                <c:pt idx="5718">
                  <c:v>186.9642580555545</c:v>
                </c:pt>
                <c:pt idx="5719">
                  <c:v>186.99759305556614</c:v>
                </c:pt>
                <c:pt idx="5720">
                  <c:v>187.030926944481</c:v>
                </c:pt>
                <c:pt idx="5721">
                  <c:v>187.06426138897737</c:v>
                </c:pt>
                <c:pt idx="5722">
                  <c:v>187.09759555558364</c:v>
                </c:pt>
                <c:pt idx="5723">
                  <c:v>187.13093000001376</c:v>
                </c:pt>
                <c:pt idx="5724">
                  <c:v>187.16426388892862</c:v>
                </c:pt>
                <c:pt idx="5725">
                  <c:v>187.19759805553488</c:v>
                </c:pt>
                <c:pt idx="5726">
                  <c:v>187.23093222227362</c:v>
                </c:pt>
                <c:pt idx="5727">
                  <c:v>187.26426638894611</c:v>
                </c:pt>
                <c:pt idx="5728">
                  <c:v>187.29760083337624</c:v>
                </c:pt>
                <c:pt idx="5729">
                  <c:v>187.33093500004875</c:v>
                </c:pt>
                <c:pt idx="5730">
                  <c:v>187.36426916665502</c:v>
                </c:pt>
                <c:pt idx="5731">
                  <c:v>187.39760333332751</c:v>
                </c:pt>
                <c:pt idx="5732">
                  <c:v>187.43093722230859</c:v>
                </c:pt>
                <c:pt idx="5733">
                  <c:v>187.46427166673871</c:v>
                </c:pt>
                <c:pt idx="5734">
                  <c:v>187.49760611116886</c:v>
                </c:pt>
                <c:pt idx="5735">
                  <c:v>187.53094000001749</c:v>
                </c:pt>
                <c:pt idx="5736">
                  <c:v>187.56427472227151</c:v>
                </c:pt>
                <c:pt idx="5737">
                  <c:v>187.59760861112011</c:v>
                </c:pt>
                <c:pt idx="5738">
                  <c:v>187.63094305561648</c:v>
                </c:pt>
                <c:pt idx="5739">
                  <c:v>187.66427694453134</c:v>
                </c:pt>
                <c:pt idx="5740">
                  <c:v>187.69761138889524</c:v>
                </c:pt>
                <c:pt idx="5741">
                  <c:v>187.73094583339162</c:v>
                </c:pt>
                <c:pt idx="5742">
                  <c:v>187.76427999999788</c:v>
                </c:pt>
                <c:pt idx="5743">
                  <c:v>187.79758638891909</c:v>
                </c:pt>
                <c:pt idx="5744">
                  <c:v>187.83094833340911</c:v>
                </c:pt>
                <c:pt idx="5745">
                  <c:v>187.86428277783924</c:v>
                </c:pt>
                <c:pt idx="5746">
                  <c:v>187.89761722226939</c:v>
                </c:pt>
                <c:pt idx="5747">
                  <c:v>187.93095055560272</c:v>
                </c:pt>
                <c:pt idx="5748">
                  <c:v>187.96425722228156</c:v>
                </c:pt>
                <c:pt idx="5749">
                  <c:v>187.99761916677156</c:v>
                </c:pt>
                <c:pt idx="5750">
                  <c:v>188.03095333337785</c:v>
                </c:pt>
                <c:pt idx="5751">
                  <c:v>188.06428777780798</c:v>
                </c:pt>
                <c:pt idx="5752">
                  <c:v>188.09762194448047</c:v>
                </c:pt>
                <c:pt idx="5753">
                  <c:v>188.13095611115295</c:v>
                </c:pt>
                <c:pt idx="5754">
                  <c:v>188.16429055558311</c:v>
                </c:pt>
                <c:pt idx="5755">
                  <c:v>188.19762444449796</c:v>
                </c:pt>
                <c:pt idx="5756">
                  <c:v>188.23095916675197</c:v>
                </c:pt>
                <c:pt idx="5757">
                  <c:v>188.26426527784929</c:v>
                </c:pt>
                <c:pt idx="5758">
                  <c:v>188.29762750003073</c:v>
                </c:pt>
                <c:pt idx="5759">
                  <c:v>188.33096166670322</c:v>
                </c:pt>
                <c:pt idx="5760">
                  <c:v>188.36429611119959</c:v>
                </c:pt>
                <c:pt idx="5761">
                  <c:v>188.39763000004822</c:v>
                </c:pt>
                <c:pt idx="5762">
                  <c:v>188.43096416672071</c:v>
                </c:pt>
                <c:pt idx="5763">
                  <c:v>188.46427055564192</c:v>
                </c:pt>
                <c:pt idx="5764">
                  <c:v>188.49763250006569</c:v>
                </c:pt>
                <c:pt idx="5765">
                  <c:v>188.53096694442962</c:v>
                </c:pt>
                <c:pt idx="5766">
                  <c:v>188.56430111110211</c:v>
                </c:pt>
                <c:pt idx="5767">
                  <c:v>188.59763555559846</c:v>
                </c:pt>
                <c:pt idx="5768">
                  <c:v>188.63096972227098</c:v>
                </c:pt>
                <c:pt idx="5769">
                  <c:v>188.66430361118583</c:v>
                </c:pt>
                <c:pt idx="5770">
                  <c:v>188.6976377777921</c:v>
                </c:pt>
                <c:pt idx="5771">
                  <c:v>188.73097222222222</c:v>
                </c:pt>
                <c:pt idx="5772">
                  <c:v>188.76430638896093</c:v>
                </c:pt>
                <c:pt idx="5773">
                  <c:v>188.79764055563345</c:v>
                </c:pt>
                <c:pt idx="5774">
                  <c:v>188.83097500006357</c:v>
                </c:pt>
                <c:pt idx="5775">
                  <c:v>188.86430888891221</c:v>
                </c:pt>
                <c:pt idx="5776">
                  <c:v>188.89764305558469</c:v>
                </c:pt>
                <c:pt idx="5777">
                  <c:v>188.93097722225718</c:v>
                </c:pt>
                <c:pt idx="5778">
                  <c:v>188.96431138886345</c:v>
                </c:pt>
                <c:pt idx="5779">
                  <c:v>188.99764611118368</c:v>
                </c:pt>
                <c:pt idx="5780">
                  <c:v>189.03095222221481</c:v>
                </c:pt>
                <c:pt idx="5781">
                  <c:v>189.06428666671118</c:v>
                </c:pt>
                <c:pt idx="5782">
                  <c:v>189.09764861113496</c:v>
                </c:pt>
                <c:pt idx="5783">
                  <c:v>189.13098249998359</c:v>
                </c:pt>
                <c:pt idx="5784">
                  <c:v>189.16428916666243</c:v>
                </c:pt>
                <c:pt idx="5785">
                  <c:v>189.19762388891644</c:v>
                </c:pt>
                <c:pt idx="5786">
                  <c:v>189.23095805558893</c:v>
                </c:pt>
                <c:pt idx="5787">
                  <c:v>189.26429222226142</c:v>
                </c:pt>
                <c:pt idx="5788">
                  <c:v>189.29762611117627</c:v>
                </c:pt>
                <c:pt idx="5789">
                  <c:v>189.33096083336406</c:v>
                </c:pt>
                <c:pt idx="5790">
                  <c:v>189.36429472227891</c:v>
                </c:pt>
                <c:pt idx="5791">
                  <c:v>189.39762888888518</c:v>
                </c:pt>
                <c:pt idx="5792">
                  <c:v>189.43099055561754</c:v>
                </c:pt>
                <c:pt idx="5793">
                  <c:v>189.46429722229641</c:v>
                </c:pt>
                <c:pt idx="5794">
                  <c:v>189.49765916672018</c:v>
                </c:pt>
                <c:pt idx="5795">
                  <c:v>189.53099333332645</c:v>
                </c:pt>
                <c:pt idx="5796">
                  <c:v>189.56432750006516</c:v>
                </c:pt>
                <c:pt idx="5797">
                  <c:v>189.59763416667781</c:v>
                </c:pt>
                <c:pt idx="5798">
                  <c:v>189.63099638892544</c:v>
                </c:pt>
                <c:pt idx="5799">
                  <c:v>189.66433055559793</c:v>
                </c:pt>
                <c:pt idx="5800">
                  <c:v>189.69766472220419</c:v>
                </c:pt>
                <c:pt idx="5801">
                  <c:v>189.73097111112543</c:v>
                </c:pt>
                <c:pt idx="5802">
                  <c:v>189.76433305561542</c:v>
                </c:pt>
                <c:pt idx="5803">
                  <c:v>189.79766750004558</c:v>
                </c:pt>
                <c:pt idx="5804">
                  <c:v>189.83097333338526</c:v>
                </c:pt>
                <c:pt idx="5805">
                  <c:v>189.86430805563927</c:v>
                </c:pt>
                <c:pt idx="5806">
                  <c:v>189.89767027782068</c:v>
                </c:pt>
                <c:pt idx="5807">
                  <c:v>189.93097666667566</c:v>
                </c:pt>
                <c:pt idx="5808">
                  <c:v>189.96431055559052</c:v>
                </c:pt>
                <c:pt idx="5809">
                  <c:v>189.99767277783818</c:v>
                </c:pt>
                <c:pt idx="5810">
                  <c:v>190.03100722226833</c:v>
                </c:pt>
                <c:pt idx="5811">
                  <c:v>190.06434138894082</c:v>
                </c:pt>
                <c:pt idx="5812">
                  <c:v>190.09767555554708</c:v>
                </c:pt>
                <c:pt idx="5813">
                  <c:v>190.13098222222592</c:v>
                </c:pt>
                <c:pt idx="5814">
                  <c:v>190.16434416671595</c:v>
                </c:pt>
                <c:pt idx="5815">
                  <c:v>190.19765055563715</c:v>
                </c:pt>
                <c:pt idx="5816">
                  <c:v>190.23098500006728</c:v>
                </c:pt>
                <c:pt idx="5817">
                  <c:v>190.26431888891591</c:v>
                </c:pt>
                <c:pt idx="5818">
                  <c:v>190.2976530555884</c:v>
                </c:pt>
                <c:pt idx="5819">
                  <c:v>190.33101500007842</c:v>
                </c:pt>
                <c:pt idx="5820">
                  <c:v>190.36432111110952</c:v>
                </c:pt>
                <c:pt idx="5821">
                  <c:v>190.39768333335718</c:v>
                </c:pt>
                <c:pt idx="5822">
                  <c:v>190.43098972227838</c:v>
                </c:pt>
                <c:pt idx="5823">
                  <c:v>190.46432416670854</c:v>
                </c:pt>
                <c:pt idx="5824">
                  <c:v>190.49765805555714</c:v>
                </c:pt>
                <c:pt idx="5825">
                  <c:v>190.53099250005351</c:v>
                </c:pt>
                <c:pt idx="5826">
                  <c:v>190.56432694441742</c:v>
                </c:pt>
                <c:pt idx="5827">
                  <c:v>190.59766083339849</c:v>
                </c:pt>
                <c:pt idx="5828">
                  <c:v>190.63102333333757</c:v>
                </c:pt>
                <c:pt idx="5829">
                  <c:v>190.66432944450113</c:v>
                </c:pt>
                <c:pt idx="5830">
                  <c:v>190.69766388893129</c:v>
                </c:pt>
                <c:pt idx="5831">
                  <c:v>190.73099805553755</c:v>
                </c:pt>
                <c:pt idx="5832">
                  <c:v>190.76433250010012</c:v>
                </c:pt>
                <c:pt idx="5833">
                  <c:v>190.79769416670004</c:v>
                </c:pt>
                <c:pt idx="5834">
                  <c:v>190.83100083337891</c:v>
                </c:pt>
                <c:pt idx="5835">
                  <c:v>190.8643350000514</c:v>
                </c:pt>
                <c:pt idx="5836">
                  <c:v>190.89769694454139</c:v>
                </c:pt>
                <c:pt idx="5837">
                  <c:v>190.93100361115404</c:v>
                </c:pt>
                <c:pt idx="5838">
                  <c:v>190.96433722231123</c:v>
                </c:pt>
                <c:pt idx="5839">
                  <c:v>190.99767194449902</c:v>
                </c:pt>
                <c:pt idx="5840">
                  <c:v>191.03100611117151</c:v>
                </c:pt>
                <c:pt idx="5841">
                  <c:v>191.06436805566153</c:v>
                </c:pt>
                <c:pt idx="5842">
                  <c:v>191.09767416669263</c:v>
                </c:pt>
                <c:pt idx="5843">
                  <c:v>191.13103666669792</c:v>
                </c:pt>
                <c:pt idx="5844">
                  <c:v>191.16434305561913</c:v>
                </c:pt>
                <c:pt idx="5845">
                  <c:v>191.19770472221904</c:v>
                </c:pt>
                <c:pt idx="5846">
                  <c:v>191.23101111114025</c:v>
                </c:pt>
                <c:pt idx="5847">
                  <c:v>191.26434583339426</c:v>
                </c:pt>
                <c:pt idx="5848">
                  <c:v>191.29768000000053</c:v>
                </c:pt>
                <c:pt idx="5849">
                  <c:v>191.33104166673289</c:v>
                </c:pt>
                <c:pt idx="5850">
                  <c:v>191.36434861116939</c:v>
                </c:pt>
                <c:pt idx="5851">
                  <c:v>191.39768250001802</c:v>
                </c:pt>
                <c:pt idx="5852">
                  <c:v>191.43101694451437</c:v>
                </c:pt>
                <c:pt idx="5853">
                  <c:v>191.46435111112064</c:v>
                </c:pt>
                <c:pt idx="5854">
                  <c:v>191.49768500003549</c:v>
                </c:pt>
                <c:pt idx="5855">
                  <c:v>191.53101944453186</c:v>
                </c:pt>
                <c:pt idx="5856">
                  <c:v>191.56435361113813</c:v>
                </c:pt>
                <c:pt idx="5857">
                  <c:v>191.59768777781062</c:v>
                </c:pt>
                <c:pt idx="5858">
                  <c:v>191.63102166672547</c:v>
                </c:pt>
                <c:pt idx="5859">
                  <c:v>191.66435638891326</c:v>
                </c:pt>
                <c:pt idx="5860">
                  <c:v>191.69769027782812</c:v>
                </c:pt>
                <c:pt idx="5861">
                  <c:v>191.73102444443438</c:v>
                </c:pt>
                <c:pt idx="5862">
                  <c:v>191.76435888893076</c:v>
                </c:pt>
                <c:pt idx="5863">
                  <c:v>191.79769333336088</c:v>
                </c:pt>
                <c:pt idx="5864">
                  <c:v>191.83102750003337</c:v>
                </c:pt>
                <c:pt idx="5865">
                  <c:v>191.88102833337254</c:v>
                </c:pt>
                <c:pt idx="5866">
                  <c:v>191.91436277780267</c:v>
                </c:pt>
                <c:pt idx="5867">
                  <c:v>191.94769722229904</c:v>
                </c:pt>
                <c:pt idx="5868">
                  <c:v>191.98103138890531</c:v>
                </c:pt>
                <c:pt idx="5869">
                  <c:v>192.01436583340168</c:v>
                </c:pt>
                <c:pt idx="5870">
                  <c:v>192.04769972225031</c:v>
                </c:pt>
                <c:pt idx="5871">
                  <c:v>192.0810338889228</c:v>
                </c:pt>
                <c:pt idx="5872">
                  <c:v>192.11436861117681</c:v>
                </c:pt>
                <c:pt idx="5873">
                  <c:v>192.1477027778493</c:v>
                </c:pt>
                <c:pt idx="5874">
                  <c:v>192.18103694452179</c:v>
                </c:pt>
                <c:pt idx="5875">
                  <c:v>192.21437111112806</c:v>
                </c:pt>
                <c:pt idx="5876">
                  <c:v>192.24770527780055</c:v>
                </c:pt>
                <c:pt idx="5877">
                  <c:v>192.28103944447307</c:v>
                </c:pt>
                <c:pt idx="5878">
                  <c:v>192.31437333338789</c:v>
                </c:pt>
                <c:pt idx="5879">
                  <c:v>192.34770750006041</c:v>
                </c:pt>
                <c:pt idx="5880">
                  <c:v>192.3810416667329</c:v>
                </c:pt>
                <c:pt idx="5881">
                  <c:v>192.41437583333916</c:v>
                </c:pt>
                <c:pt idx="5882">
                  <c:v>192.44771055559318</c:v>
                </c:pt>
                <c:pt idx="5883">
                  <c:v>192.48104472219944</c:v>
                </c:pt>
                <c:pt idx="5884">
                  <c:v>192.51437861118052</c:v>
                </c:pt>
                <c:pt idx="5885">
                  <c:v>192.54771305561064</c:v>
                </c:pt>
                <c:pt idx="5886">
                  <c:v>192.5810475000408</c:v>
                </c:pt>
                <c:pt idx="5887">
                  <c:v>192.61438166671329</c:v>
                </c:pt>
                <c:pt idx="5888">
                  <c:v>192.64771583331955</c:v>
                </c:pt>
                <c:pt idx="5889">
                  <c:v>192.68104999999204</c:v>
                </c:pt>
                <c:pt idx="5890">
                  <c:v>192.71441194448207</c:v>
                </c:pt>
                <c:pt idx="5891">
                  <c:v>192.74774611115456</c:v>
                </c:pt>
                <c:pt idx="5892">
                  <c:v>192.78105250007576</c:v>
                </c:pt>
                <c:pt idx="5893">
                  <c:v>192.81438694443969</c:v>
                </c:pt>
                <c:pt idx="5894">
                  <c:v>192.84772138893604</c:v>
                </c:pt>
                <c:pt idx="5895">
                  <c:v>192.88105583336619</c:v>
                </c:pt>
                <c:pt idx="5896">
                  <c:v>192.91438972228104</c:v>
                </c:pt>
                <c:pt idx="5897">
                  <c:v>192.94772416671117</c:v>
                </c:pt>
                <c:pt idx="5898">
                  <c:v>192.9810580555598</c:v>
                </c:pt>
                <c:pt idx="5899">
                  <c:v>193.01439277781381</c:v>
                </c:pt>
                <c:pt idx="5900">
                  <c:v>193.04772666666244</c:v>
                </c:pt>
                <c:pt idx="5901">
                  <c:v>193.08106111115879</c:v>
                </c:pt>
                <c:pt idx="5902">
                  <c:v>193.11439500007364</c:v>
                </c:pt>
                <c:pt idx="5903">
                  <c:v>193.1477294445038</c:v>
                </c:pt>
                <c:pt idx="5904">
                  <c:v>193.18106361117628</c:v>
                </c:pt>
                <c:pt idx="5905">
                  <c:v>193.21439777778255</c:v>
                </c:pt>
                <c:pt idx="5906">
                  <c:v>193.24775972227255</c:v>
                </c:pt>
                <c:pt idx="5907">
                  <c:v>193.28106611119375</c:v>
                </c:pt>
                <c:pt idx="5908">
                  <c:v>193.31440027780002</c:v>
                </c:pt>
                <c:pt idx="5909">
                  <c:v>193.34773444447254</c:v>
                </c:pt>
                <c:pt idx="5910">
                  <c:v>193.38106861114503</c:v>
                </c:pt>
                <c:pt idx="5911">
                  <c:v>193.41440305557515</c:v>
                </c:pt>
                <c:pt idx="5912">
                  <c:v>193.44773722224767</c:v>
                </c:pt>
                <c:pt idx="5913">
                  <c:v>193.48107138892016</c:v>
                </c:pt>
                <c:pt idx="5914">
                  <c:v>193.51440555559265</c:v>
                </c:pt>
                <c:pt idx="5915">
                  <c:v>193.54773972226513</c:v>
                </c:pt>
                <c:pt idx="5916">
                  <c:v>193.58107444445292</c:v>
                </c:pt>
                <c:pt idx="5917">
                  <c:v>193.61440833336778</c:v>
                </c:pt>
                <c:pt idx="5918">
                  <c:v>193.64774277786412</c:v>
                </c:pt>
                <c:pt idx="5919">
                  <c:v>193.68107722229428</c:v>
                </c:pt>
                <c:pt idx="5920">
                  <c:v>193.71441111114291</c:v>
                </c:pt>
                <c:pt idx="5921">
                  <c:v>193.74774583339692</c:v>
                </c:pt>
                <c:pt idx="5922">
                  <c:v>193.78107944448789</c:v>
                </c:pt>
                <c:pt idx="5923">
                  <c:v>193.81441388891804</c:v>
                </c:pt>
                <c:pt idx="5924">
                  <c:v>193.84774805565675</c:v>
                </c:pt>
                <c:pt idx="5925">
                  <c:v>193.8811100000143</c:v>
                </c:pt>
                <c:pt idx="5926">
                  <c:v>193.91444388892916</c:v>
                </c:pt>
                <c:pt idx="5927">
                  <c:v>193.94777833335928</c:v>
                </c:pt>
                <c:pt idx="5928">
                  <c:v>193.98108472221426</c:v>
                </c:pt>
                <c:pt idx="5929">
                  <c:v>194.01441888888678</c:v>
                </c:pt>
                <c:pt idx="5930">
                  <c:v>194.04778111113441</c:v>
                </c:pt>
                <c:pt idx="5931">
                  <c:v>194.08108750005565</c:v>
                </c:pt>
                <c:pt idx="5932">
                  <c:v>194.11442194448577</c:v>
                </c:pt>
                <c:pt idx="5933">
                  <c:v>194.14778361121813</c:v>
                </c:pt>
                <c:pt idx="5934">
                  <c:v>194.18108972224925</c:v>
                </c:pt>
                <c:pt idx="5935">
                  <c:v>194.21442444443701</c:v>
                </c:pt>
                <c:pt idx="5936">
                  <c:v>194.24778638892704</c:v>
                </c:pt>
                <c:pt idx="5937">
                  <c:v>194.28109250009061</c:v>
                </c:pt>
                <c:pt idx="5938">
                  <c:v>194.31445472227202</c:v>
                </c:pt>
                <c:pt idx="5939">
                  <c:v>194.347761111127</c:v>
                </c:pt>
                <c:pt idx="5940">
                  <c:v>194.38109527779949</c:v>
                </c:pt>
                <c:pt idx="5941">
                  <c:v>194.41442972222964</c:v>
                </c:pt>
                <c:pt idx="5942">
                  <c:v>194.4477919444773</c:v>
                </c:pt>
                <c:pt idx="5943">
                  <c:v>194.48112555556827</c:v>
                </c:pt>
                <c:pt idx="5944">
                  <c:v>194.51445999999842</c:v>
                </c:pt>
                <c:pt idx="5945">
                  <c:v>194.54776638891963</c:v>
                </c:pt>
                <c:pt idx="5946">
                  <c:v>194.58110055559212</c:v>
                </c:pt>
                <c:pt idx="5947">
                  <c:v>194.6144347222646</c:v>
                </c:pt>
                <c:pt idx="5948">
                  <c:v>194.64776888893709</c:v>
                </c:pt>
                <c:pt idx="5949">
                  <c:v>194.68110305560958</c:v>
                </c:pt>
                <c:pt idx="5950">
                  <c:v>194.71446555554866</c:v>
                </c:pt>
                <c:pt idx="5951">
                  <c:v>194.74777166671223</c:v>
                </c:pt>
                <c:pt idx="5952">
                  <c:v>194.78110583338471</c:v>
                </c:pt>
                <c:pt idx="5953">
                  <c:v>194.81443999999098</c:v>
                </c:pt>
                <c:pt idx="5954">
                  <c:v>194.84780222223864</c:v>
                </c:pt>
                <c:pt idx="5955">
                  <c:v>194.88110861115985</c:v>
                </c:pt>
                <c:pt idx="5956">
                  <c:v>194.91444277783236</c:v>
                </c:pt>
                <c:pt idx="5957">
                  <c:v>194.94777694450485</c:v>
                </c:pt>
                <c:pt idx="5958">
                  <c:v>194.98113888892863</c:v>
                </c:pt>
                <c:pt idx="5959">
                  <c:v>195.01447277784348</c:v>
                </c:pt>
                <c:pt idx="5960">
                  <c:v>195.04780750003127</c:v>
                </c:pt>
                <c:pt idx="5961">
                  <c:v>195.08114194446139</c:v>
                </c:pt>
                <c:pt idx="5962">
                  <c:v>195.1144477778011</c:v>
                </c:pt>
                <c:pt idx="5963">
                  <c:v>195.14778194447359</c:v>
                </c:pt>
                <c:pt idx="5964">
                  <c:v>195.18114472223652</c:v>
                </c:pt>
                <c:pt idx="5965">
                  <c:v>195.21447833339374</c:v>
                </c:pt>
                <c:pt idx="5966">
                  <c:v>195.24778500007258</c:v>
                </c:pt>
                <c:pt idx="5967">
                  <c:v>195.2811466666725</c:v>
                </c:pt>
                <c:pt idx="5968">
                  <c:v>195.31448111110262</c:v>
                </c:pt>
                <c:pt idx="5969">
                  <c:v>195.347815555599</c:v>
                </c:pt>
                <c:pt idx="5970">
                  <c:v>195.38114944451385</c:v>
                </c:pt>
                <c:pt idx="5971">
                  <c:v>195.41448388894398</c:v>
                </c:pt>
                <c:pt idx="5972">
                  <c:v>195.44781777779261</c:v>
                </c:pt>
                <c:pt idx="5973">
                  <c:v>195.48112444447148</c:v>
                </c:pt>
                <c:pt idx="5974">
                  <c:v>195.51448611113761</c:v>
                </c:pt>
                <c:pt idx="5975">
                  <c:v>195.5478202778101</c:v>
                </c:pt>
                <c:pt idx="5976">
                  <c:v>195.58115444448259</c:v>
                </c:pt>
                <c:pt idx="5977">
                  <c:v>195.6144608334038</c:v>
                </c:pt>
                <c:pt idx="5978">
                  <c:v>195.64779555559159</c:v>
                </c:pt>
                <c:pt idx="5979">
                  <c:v>195.68115722225772</c:v>
                </c:pt>
                <c:pt idx="5980">
                  <c:v>195.7144916667541</c:v>
                </c:pt>
                <c:pt idx="5981">
                  <c:v>195.74779805554283</c:v>
                </c:pt>
                <c:pt idx="5982">
                  <c:v>195.78113250010543</c:v>
                </c:pt>
                <c:pt idx="5983">
                  <c:v>195.81446638895406</c:v>
                </c:pt>
                <c:pt idx="5984">
                  <c:v>195.84780083338418</c:v>
                </c:pt>
                <c:pt idx="5985">
                  <c:v>195.8811624999841</c:v>
                </c:pt>
                <c:pt idx="5986">
                  <c:v>195.91449666665659</c:v>
                </c:pt>
                <c:pt idx="5987">
                  <c:v>195.94783111115296</c:v>
                </c:pt>
                <c:pt idx="5988">
                  <c:v>195.98113777783183</c:v>
                </c:pt>
                <c:pt idx="5989">
                  <c:v>196.01449972225561</c:v>
                </c:pt>
                <c:pt idx="5990">
                  <c:v>196.04780583341918</c:v>
                </c:pt>
                <c:pt idx="5991">
                  <c:v>196.08114000002544</c:v>
                </c:pt>
                <c:pt idx="5992">
                  <c:v>196.11447388894027</c:v>
                </c:pt>
                <c:pt idx="5993">
                  <c:v>196.14783638894559</c:v>
                </c:pt>
                <c:pt idx="5994">
                  <c:v>196.1811427778668</c:v>
                </c:pt>
                <c:pt idx="5995">
                  <c:v>196.21447694453929</c:v>
                </c:pt>
                <c:pt idx="5996">
                  <c:v>196.24781111114555</c:v>
                </c:pt>
                <c:pt idx="5997">
                  <c:v>196.28114527781804</c:v>
                </c:pt>
                <c:pt idx="5998">
                  <c:v>196.31450722230807</c:v>
                </c:pt>
                <c:pt idx="5999">
                  <c:v>196.34784138898056</c:v>
                </c:pt>
                <c:pt idx="6000">
                  <c:v>196.38114777776931</c:v>
                </c:pt>
                <c:pt idx="6001">
                  <c:v>196.41448222226566</c:v>
                </c:pt>
                <c:pt idx="6002">
                  <c:v>196.44781638893815</c:v>
                </c:pt>
                <c:pt idx="6003">
                  <c:v>196.4811508333683</c:v>
                </c:pt>
                <c:pt idx="6004">
                  <c:v>196.5145127778583</c:v>
                </c:pt>
                <c:pt idx="6005">
                  <c:v>196.54781916671328</c:v>
                </c:pt>
                <c:pt idx="6006">
                  <c:v>196.5811533333858</c:v>
                </c:pt>
                <c:pt idx="6007">
                  <c:v>196.61448750005829</c:v>
                </c:pt>
                <c:pt idx="6008">
                  <c:v>196.64782194448841</c:v>
                </c:pt>
                <c:pt idx="6009">
                  <c:v>196.6811561111609</c:v>
                </c:pt>
                <c:pt idx="6010">
                  <c:v>196.71449000000953</c:v>
                </c:pt>
                <c:pt idx="6011">
                  <c:v>196.74785222225719</c:v>
                </c:pt>
                <c:pt idx="6012">
                  <c:v>196.78118638892968</c:v>
                </c:pt>
                <c:pt idx="6013">
                  <c:v>196.81449305560855</c:v>
                </c:pt>
                <c:pt idx="6014">
                  <c:v>196.84785500003233</c:v>
                </c:pt>
                <c:pt idx="6015">
                  <c:v>196.88116111112964</c:v>
                </c:pt>
                <c:pt idx="6016">
                  <c:v>196.9144955555598</c:v>
                </c:pt>
                <c:pt idx="6017">
                  <c:v>196.94782999998992</c:v>
                </c:pt>
                <c:pt idx="6018">
                  <c:v>196.98116416672866</c:v>
                </c:pt>
                <c:pt idx="6019">
                  <c:v>197.0145258333948</c:v>
                </c:pt>
                <c:pt idx="6020">
                  <c:v>197.0478602777587</c:v>
                </c:pt>
                <c:pt idx="6021">
                  <c:v>197.08119444449741</c:v>
                </c:pt>
                <c:pt idx="6022">
                  <c:v>197.11450055559476</c:v>
                </c:pt>
                <c:pt idx="6023">
                  <c:v>197.14786277784242</c:v>
                </c:pt>
                <c:pt idx="6024">
                  <c:v>197.1811691666974</c:v>
                </c:pt>
                <c:pt idx="6025">
                  <c:v>197.21450305561225</c:v>
                </c:pt>
                <c:pt idx="6026">
                  <c:v>197.24786583344141</c:v>
                </c:pt>
                <c:pt idx="6027">
                  <c:v>197.28117194447253</c:v>
                </c:pt>
                <c:pt idx="6028">
                  <c:v>197.31450611114502</c:v>
                </c:pt>
                <c:pt idx="6029">
                  <c:v>197.34786833339268</c:v>
                </c:pt>
                <c:pt idx="6030">
                  <c:v>197.38117472231389</c:v>
                </c:pt>
                <c:pt idx="6031">
                  <c:v>197.41450888892015</c:v>
                </c:pt>
                <c:pt idx="6032">
                  <c:v>197.44784333335028</c:v>
                </c:pt>
                <c:pt idx="6033">
                  <c:v>197.48120500008264</c:v>
                </c:pt>
                <c:pt idx="6034">
                  <c:v>197.51453888893127</c:v>
                </c:pt>
                <c:pt idx="6035">
                  <c:v>197.54784555561014</c:v>
                </c:pt>
                <c:pt idx="6036">
                  <c:v>197.58120777779155</c:v>
                </c:pt>
                <c:pt idx="6037">
                  <c:v>197.61451388895512</c:v>
                </c:pt>
                <c:pt idx="6038">
                  <c:v>197.64784833338527</c:v>
                </c:pt>
                <c:pt idx="6039">
                  <c:v>197.68121027787527</c:v>
                </c:pt>
                <c:pt idx="6040">
                  <c:v>197.71454472223917</c:v>
                </c:pt>
                <c:pt idx="6041">
                  <c:v>197.74787888891166</c:v>
                </c:pt>
                <c:pt idx="6042">
                  <c:v>197.78118527783289</c:v>
                </c:pt>
                <c:pt idx="6043">
                  <c:v>197.81451916674771</c:v>
                </c:pt>
                <c:pt idx="6044">
                  <c:v>197.84788138899538</c:v>
                </c:pt>
                <c:pt idx="6045">
                  <c:v>197.88118777778413</c:v>
                </c:pt>
                <c:pt idx="6046">
                  <c:v>197.91452222221429</c:v>
                </c:pt>
                <c:pt idx="6047">
                  <c:v>197.94785611119536</c:v>
                </c:pt>
                <c:pt idx="6048">
                  <c:v>197.98119055562549</c:v>
                </c:pt>
                <c:pt idx="6049">
                  <c:v>198.01452444447412</c:v>
                </c:pt>
                <c:pt idx="6050">
                  <c:v>198.04788694447942</c:v>
                </c:pt>
                <c:pt idx="6051">
                  <c:v>198.08119361109203</c:v>
                </c:pt>
                <c:pt idx="6052">
                  <c:v>198.11452722224925</c:v>
                </c:pt>
                <c:pt idx="6053">
                  <c:v>198.1478616667456</c:v>
                </c:pt>
                <c:pt idx="6054">
                  <c:v>198.18122333334551</c:v>
                </c:pt>
                <c:pt idx="6055">
                  <c:v>198.21455777777567</c:v>
                </c:pt>
                <c:pt idx="6056">
                  <c:v>198.24789194451438</c:v>
                </c:pt>
                <c:pt idx="6057">
                  <c:v>198.281198611127</c:v>
                </c:pt>
                <c:pt idx="6058">
                  <c:v>198.31453277786574</c:v>
                </c:pt>
                <c:pt idx="6059">
                  <c:v>198.34789444446562</c:v>
                </c:pt>
                <c:pt idx="6060">
                  <c:v>198.38122888889578</c:v>
                </c:pt>
                <c:pt idx="6061">
                  <c:v>198.41456305556827</c:v>
                </c:pt>
                <c:pt idx="6062">
                  <c:v>198.44789722230701</c:v>
                </c:pt>
                <c:pt idx="6063">
                  <c:v>198.48120361116199</c:v>
                </c:pt>
                <c:pt idx="6064">
                  <c:v>198.51456555558576</c:v>
                </c:pt>
                <c:pt idx="6065">
                  <c:v>198.5478722222646</c:v>
                </c:pt>
                <c:pt idx="6066">
                  <c:v>198.58123416668838</c:v>
                </c:pt>
                <c:pt idx="6067">
                  <c:v>198.61456861111853</c:v>
                </c:pt>
                <c:pt idx="6068">
                  <c:v>198.64787444445821</c:v>
                </c:pt>
                <c:pt idx="6069">
                  <c:v>198.68123666670587</c:v>
                </c:pt>
                <c:pt idx="6070">
                  <c:v>198.71457083337836</c:v>
                </c:pt>
                <c:pt idx="6071">
                  <c:v>198.74787722229956</c:v>
                </c:pt>
                <c:pt idx="6072">
                  <c:v>198.781239444481</c:v>
                </c:pt>
                <c:pt idx="6073">
                  <c:v>198.81457361108727</c:v>
                </c:pt>
                <c:pt idx="6074">
                  <c:v>198.84790777782598</c:v>
                </c:pt>
                <c:pt idx="6075">
                  <c:v>198.8812419444985</c:v>
                </c:pt>
                <c:pt idx="6076">
                  <c:v>198.9145483334197</c:v>
                </c:pt>
                <c:pt idx="6077">
                  <c:v>198.94791027784348</c:v>
                </c:pt>
                <c:pt idx="6078">
                  <c:v>198.98124444444974</c:v>
                </c:pt>
                <c:pt idx="6079">
                  <c:v>199.01457861112223</c:v>
                </c:pt>
                <c:pt idx="6080">
                  <c:v>199.04791305561861</c:v>
                </c:pt>
                <c:pt idx="6081">
                  <c:v>199.08121944447359</c:v>
                </c:pt>
                <c:pt idx="6082">
                  <c:v>199.11458166672125</c:v>
                </c:pt>
                <c:pt idx="6083">
                  <c:v>199.14791583332752</c:v>
                </c:pt>
                <c:pt idx="6084">
                  <c:v>199.18122222224872</c:v>
                </c:pt>
                <c:pt idx="6085">
                  <c:v>199.21458388891486</c:v>
                </c:pt>
                <c:pt idx="6086">
                  <c:v>199.24789083335133</c:v>
                </c:pt>
                <c:pt idx="6087">
                  <c:v>199.28125250008372</c:v>
                </c:pt>
                <c:pt idx="6088">
                  <c:v>199.31458666668999</c:v>
                </c:pt>
                <c:pt idx="6089">
                  <c:v>199.34792083336248</c:v>
                </c:pt>
                <c:pt idx="6090">
                  <c:v>199.3812552777926</c:v>
                </c:pt>
                <c:pt idx="6091">
                  <c:v>199.4145888888836</c:v>
                </c:pt>
                <c:pt idx="6092">
                  <c:v>199.44792388896147</c:v>
                </c:pt>
                <c:pt idx="6093">
                  <c:v>199.4812577778101</c:v>
                </c:pt>
                <c:pt idx="6094">
                  <c:v>199.5145641667313</c:v>
                </c:pt>
                <c:pt idx="6095">
                  <c:v>199.54792583339744</c:v>
                </c:pt>
                <c:pt idx="6096">
                  <c:v>199.58126027776134</c:v>
                </c:pt>
                <c:pt idx="6097">
                  <c:v>199.61459472232394</c:v>
                </c:pt>
                <c:pt idx="6098">
                  <c:v>199.64792888893021</c:v>
                </c:pt>
                <c:pt idx="6099">
                  <c:v>199.6812630556027</c:v>
                </c:pt>
                <c:pt idx="6100">
                  <c:v>199.71459722227522</c:v>
                </c:pt>
                <c:pt idx="6101">
                  <c:v>199.74793138888148</c:v>
                </c:pt>
                <c:pt idx="6102">
                  <c:v>199.78126527779631</c:v>
                </c:pt>
                <c:pt idx="6103">
                  <c:v>199.81459944453505</c:v>
                </c:pt>
                <c:pt idx="6104">
                  <c:v>199.84793388896517</c:v>
                </c:pt>
                <c:pt idx="6105">
                  <c:v>199.88126805563769</c:v>
                </c:pt>
                <c:pt idx="6106">
                  <c:v>199.91460250000159</c:v>
                </c:pt>
                <c:pt idx="6107">
                  <c:v>199.94790861116516</c:v>
                </c:pt>
                <c:pt idx="6108">
                  <c:v>199.98124305559529</c:v>
                </c:pt>
                <c:pt idx="6109">
                  <c:v>200.01457694451014</c:v>
                </c:pt>
                <c:pt idx="6110">
                  <c:v>200.04791138887404</c:v>
                </c:pt>
                <c:pt idx="6111">
                  <c:v>200.08124555554656</c:v>
                </c:pt>
                <c:pt idx="6112">
                  <c:v>200.11460722227892</c:v>
                </c:pt>
                <c:pt idx="6113">
                  <c:v>200.14794138895141</c:v>
                </c:pt>
                <c:pt idx="6114">
                  <c:v>200.1812761111392</c:v>
                </c:pt>
                <c:pt idx="6115">
                  <c:v>200.21461027787791</c:v>
                </c:pt>
                <c:pt idx="6116">
                  <c:v>200.24791666666667</c:v>
                </c:pt>
                <c:pt idx="6117">
                  <c:v>200.28127833339903</c:v>
                </c:pt>
                <c:pt idx="6118">
                  <c:v>200.31458500007787</c:v>
                </c:pt>
                <c:pt idx="6119">
                  <c:v>200.34794694443545</c:v>
                </c:pt>
                <c:pt idx="6120">
                  <c:v>200.39794805559848</c:v>
                </c:pt>
                <c:pt idx="6121">
                  <c:v>200.43125444445346</c:v>
                </c:pt>
                <c:pt idx="6122">
                  <c:v>200.46458861112595</c:v>
                </c:pt>
                <c:pt idx="6123">
                  <c:v>200.49792305562232</c:v>
                </c:pt>
                <c:pt idx="6124">
                  <c:v>200.53125694453718</c:v>
                </c:pt>
                <c:pt idx="6125">
                  <c:v>200.56459138890108</c:v>
                </c:pt>
                <c:pt idx="6126">
                  <c:v>200.59792583339745</c:v>
                </c:pt>
                <c:pt idx="6127">
                  <c:v>200.63125972224606</c:v>
                </c:pt>
                <c:pt idx="6128">
                  <c:v>200.66459388891855</c:v>
                </c:pt>
                <c:pt idx="6129">
                  <c:v>200.69795555558468</c:v>
                </c:pt>
                <c:pt idx="6130">
                  <c:v>200.73129000001484</c:v>
                </c:pt>
                <c:pt idx="6131">
                  <c:v>200.76459638893604</c:v>
                </c:pt>
                <c:pt idx="6132">
                  <c:v>200.7979586111837</c:v>
                </c:pt>
                <c:pt idx="6133">
                  <c:v>200.83129305561383</c:v>
                </c:pt>
                <c:pt idx="6134">
                  <c:v>200.86459888888729</c:v>
                </c:pt>
                <c:pt idx="6135">
                  <c:v>200.89796138895883</c:v>
                </c:pt>
                <c:pt idx="6136">
                  <c:v>200.9312955555651</c:v>
                </c:pt>
                <c:pt idx="6137">
                  <c:v>200.96462999999522</c:v>
                </c:pt>
                <c:pt idx="6138">
                  <c:v>200.99796416673396</c:v>
                </c:pt>
                <c:pt idx="6139">
                  <c:v>201.03129833340645</c:v>
                </c:pt>
                <c:pt idx="6140">
                  <c:v>201.06463222225509</c:v>
                </c:pt>
                <c:pt idx="6141">
                  <c:v>201.09796638892757</c:v>
                </c:pt>
                <c:pt idx="6142">
                  <c:v>201.1313008333577</c:v>
                </c:pt>
                <c:pt idx="6143">
                  <c:v>201.16463500003019</c:v>
                </c:pt>
                <c:pt idx="6144">
                  <c:v>201.19796888887882</c:v>
                </c:pt>
                <c:pt idx="6145">
                  <c:v>201.23127555555769</c:v>
                </c:pt>
                <c:pt idx="6146">
                  <c:v>201.26463777780532</c:v>
                </c:pt>
                <c:pt idx="6147">
                  <c:v>201.29794416672652</c:v>
                </c:pt>
                <c:pt idx="6148">
                  <c:v>201.33130611115033</c:v>
                </c:pt>
                <c:pt idx="6149">
                  <c:v>201.36461250007153</c:v>
                </c:pt>
                <c:pt idx="6150">
                  <c:v>201.39797472231919</c:v>
                </c:pt>
                <c:pt idx="6151">
                  <c:v>201.43130861116779</c:v>
                </c:pt>
                <c:pt idx="6152">
                  <c:v>201.464615000089</c:v>
                </c:pt>
                <c:pt idx="6153">
                  <c:v>201.49797722227044</c:v>
                </c:pt>
                <c:pt idx="6154">
                  <c:v>201.53131111111907</c:v>
                </c:pt>
                <c:pt idx="6155">
                  <c:v>201.56464500003392</c:v>
                </c:pt>
                <c:pt idx="6156">
                  <c:v>201.59797972228793</c:v>
                </c:pt>
                <c:pt idx="6157">
                  <c:v>201.63131361113653</c:v>
                </c:pt>
                <c:pt idx="6158">
                  <c:v>201.66464833339055</c:v>
                </c:pt>
                <c:pt idx="6159">
                  <c:v>201.6979827778207</c:v>
                </c:pt>
                <c:pt idx="6160">
                  <c:v>201.73128916667568</c:v>
                </c:pt>
                <c:pt idx="6161">
                  <c:v>201.76462333334817</c:v>
                </c:pt>
                <c:pt idx="6162">
                  <c:v>201.79795750002066</c:v>
                </c:pt>
                <c:pt idx="6163">
                  <c:v>201.83131972226832</c:v>
                </c:pt>
                <c:pt idx="6164">
                  <c:v>201.86465388894081</c:v>
                </c:pt>
                <c:pt idx="6165">
                  <c:v>201.8979875000318</c:v>
                </c:pt>
                <c:pt idx="6166">
                  <c:v>201.93132194446193</c:v>
                </c:pt>
                <c:pt idx="6167">
                  <c:v>201.96465611120064</c:v>
                </c:pt>
                <c:pt idx="6168">
                  <c:v>201.99799055563079</c:v>
                </c:pt>
                <c:pt idx="6169">
                  <c:v>202.031296944552</c:v>
                </c:pt>
                <c:pt idx="6170">
                  <c:v>202.06465888890955</c:v>
                </c:pt>
                <c:pt idx="6171">
                  <c:v>202.09799305558204</c:v>
                </c:pt>
                <c:pt idx="6172">
                  <c:v>202.13132722225455</c:v>
                </c:pt>
                <c:pt idx="6173">
                  <c:v>202.16463361110951</c:v>
                </c:pt>
                <c:pt idx="6174">
                  <c:v>202.19796777778203</c:v>
                </c:pt>
                <c:pt idx="6175">
                  <c:v>202.23133000002966</c:v>
                </c:pt>
                <c:pt idx="6176">
                  <c:v>202.26466388894451</c:v>
                </c:pt>
                <c:pt idx="6177">
                  <c:v>202.29799805555078</c:v>
                </c:pt>
                <c:pt idx="6178">
                  <c:v>202.3313322222233</c:v>
                </c:pt>
                <c:pt idx="6179">
                  <c:v>202.36466638889578</c:v>
                </c:pt>
                <c:pt idx="6180">
                  <c:v>202.39797305557462</c:v>
                </c:pt>
                <c:pt idx="6181">
                  <c:v>202.43133527782228</c:v>
                </c:pt>
                <c:pt idx="6182">
                  <c:v>202.46466916667092</c:v>
                </c:pt>
                <c:pt idx="6183">
                  <c:v>202.49800361116726</c:v>
                </c:pt>
                <c:pt idx="6184">
                  <c:v>202.53133777777353</c:v>
                </c:pt>
                <c:pt idx="6185">
                  <c:v>202.5646438889371</c:v>
                </c:pt>
                <c:pt idx="6186">
                  <c:v>202.59797805554336</c:v>
                </c:pt>
                <c:pt idx="6187">
                  <c:v>202.63131222221585</c:v>
                </c:pt>
                <c:pt idx="6188">
                  <c:v>202.66464694446987</c:v>
                </c:pt>
                <c:pt idx="6189">
                  <c:v>202.69798111114238</c:v>
                </c:pt>
                <c:pt idx="6190">
                  <c:v>202.73134249998463</c:v>
                </c:pt>
                <c:pt idx="6191">
                  <c:v>202.76467694454723</c:v>
                </c:pt>
                <c:pt idx="6192">
                  <c:v>202.79798333333599</c:v>
                </c:pt>
                <c:pt idx="6193">
                  <c:v>202.83131777783234</c:v>
                </c:pt>
                <c:pt idx="6194">
                  <c:v>202.86467944449848</c:v>
                </c:pt>
                <c:pt idx="6195">
                  <c:v>202.89798638893498</c:v>
                </c:pt>
                <c:pt idx="6196">
                  <c:v>202.93134833335876</c:v>
                </c:pt>
                <c:pt idx="6197">
                  <c:v>202.96468250003127</c:v>
                </c:pt>
                <c:pt idx="6198">
                  <c:v>202.9980163889461</c:v>
                </c:pt>
                <c:pt idx="6199">
                  <c:v>203.03132305562497</c:v>
                </c:pt>
                <c:pt idx="6200">
                  <c:v>203.0646563889583</c:v>
                </c:pt>
                <c:pt idx="6201">
                  <c:v>203.09801861113971</c:v>
                </c:pt>
                <c:pt idx="6202">
                  <c:v>203.1313258334001</c:v>
                </c:pt>
                <c:pt idx="6203">
                  <c:v>203.16466000000636</c:v>
                </c:pt>
                <c:pt idx="6204">
                  <c:v>203.19799388892122</c:v>
                </c:pt>
                <c:pt idx="6205">
                  <c:v>203.23132833341757</c:v>
                </c:pt>
                <c:pt idx="6206">
                  <c:v>203.26469027784137</c:v>
                </c:pt>
                <c:pt idx="6207">
                  <c:v>203.29799638893869</c:v>
                </c:pt>
                <c:pt idx="6208">
                  <c:v>203.33133083336884</c:v>
                </c:pt>
                <c:pt idx="6209">
                  <c:v>203.36466500004133</c:v>
                </c:pt>
                <c:pt idx="6210">
                  <c:v>203.39802666670747</c:v>
                </c:pt>
                <c:pt idx="6211">
                  <c:v>203.43133333338631</c:v>
                </c:pt>
                <c:pt idx="6212">
                  <c:v>203.46466777781646</c:v>
                </c:pt>
                <c:pt idx="6213">
                  <c:v>203.49800166673131</c:v>
                </c:pt>
                <c:pt idx="6214">
                  <c:v>203.53133583333758</c:v>
                </c:pt>
                <c:pt idx="6215">
                  <c:v>203.56467000001007</c:v>
                </c:pt>
                <c:pt idx="6216">
                  <c:v>203.59803194450006</c:v>
                </c:pt>
                <c:pt idx="6217">
                  <c:v>203.63133861117893</c:v>
                </c:pt>
                <c:pt idx="6218">
                  <c:v>203.66470027777885</c:v>
                </c:pt>
                <c:pt idx="6219">
                  <c:v>203.69800666670005</c:v>
                </c:pt>
                <c:pt idx="6220">
                  <c:v>203.73134111113018</c:v>
                </c:pt>
                <c:pt idx="6221">
                  <c:v>203.76467555556033</c:v>
                </c:pt>
                <c:pt idx="6222">
                  <c:v>203.79800944447518</c:v>
                </c:pt>
                <c:pt idx="6223">
                  <c:v>203.8313436112139</c:v>
                </c:pt>
                <c:pt idx="6224">
                  <c:v>203.8646780555778</c:v>
                </c:pt>
                <c:pt idx="6225">
                  <c:v>203.89801250007417</c:v>
                </c:pt>
                <c:pt idx="6226">
                  <c:v>203.9313463889228</c:v>
                </c:pt>
                <c:pt idx="6227">
                  <c:v>203.96468055559529</c:v>
                </c:pt>
                <c:pt idx="6228">
                  <c:v>203.99801472226778</c:v>
                </c:pt>
                <c:pt idx="6229">
                  <c:v>204.03134888894027</c:v>
                </c:pt>
                <c:pt idx="6230">
                  <c:v>204.06468333337043</c:v>
                </c:pt>
                <c:pt idx="6231">
                  <c:v>204.09801777780055</c:v>
                </c:pt>
                <c:pt idx="6232">
                  <c:v>204.13135194447307</c:v>
                </c:pt>
                <c:pt idx="6233">
                  <c:v>204.16468583338789</c:v>
                </c:pt>
                <c:pt idx="6234">
                  <c:v>204.19801999999416</c:v>
                </c:pt>
                <c:pt idx="6235">
                  <c:v>204.23135444449053</c:v>
                </c:pt>
                <c:pt idx="6236">
                  <c:v>204.26468861116302</c:v>
                </c:pt>
                <c:pt idx="6237">
                  <c:v>204.29802250001165</c:v>
                </c:pt>
                <c:pt idx="6238">
                  <c:v>204.33135666668414</c:v>
                </c:pt>
                <c:pt idx="6239">
                  <c:v>204.3646911111143</c:v>
                </c:pt>
                <c:pt idx="6240">
                  <c:v>204.39802527778679</c:v>
                </c:pt>
                <c:pt idx="6241">
                  <c:v>204.43135972228316</c:v>
                </c:pt>
                <c:pt idx="6242">
                  <c:v>204.46469388895565</c:v>
                </c:pt>
                <c:pt idx="6243">
                  <c:v>204.49802805562814</c:v>
                </c:pt>
                <c:pt idx="6244">
                  <c:v>204.53139000005191</c:v>
                </c:pt>
                <c:pt idx="6245">
                  <c:v>204.56469694448842</c:v>
                </c:pt>
                <c:pt idx="6246">
                  <c:v>204.59803083340327</c:v>
                </c:pt>
                <c:pt idx="6247">
                  <c:v>204.6313652778334</c:v>
                </c:pt>
                <c:pt idx="6248">
                  <c:v>204.66469916674825</c:v>
                </c:pt>
                <c:pt idx="6249">
                  <c:v>204.69803333335452</c:v>
                </c:pt>
                <c:pt idx="6250">
                  <c:v>204.73136750002703</c:v>
                </c:pt>
                <c:pt idx="6251">
                  <c:v>204.76470166669952</c:v>
                </c:pt>
                <c:pt idx="6252">
                  <c:v>204.79803583330579</c:v>
                </c:pt>
                <c:pt idx="6253">
                  <c:v>204.8313700000445</c:v>
                </c:pt>
                <c:pt idx="6254">
                  <c:v>204.86470444447465</c:v>
                </c:pt>
                <c:pt idx="6255">
                  <c:v>204.89803861114714</c:v>
                </c:pt>
                <c:pt idx="6256">
                  <c:v>204.93137277781963</c:v>
                </c:pt>
                <c:pt idx="6257">
                  <c:v>204.9647069444259</c:v>
                </c:pt>
                <c:pt idx="6258">
                  <c:v>204.99804111116461</c:v>
                </c:pt>
                <c:pt idx="6259">
                  <c:v>205.0313758333524</c:v>
                </c:pt>
                <c:pt idx="6260">
                  <c:v>205.06470972226725</c:v>
                </c:pt>
                <c:pt idx="6261">
                  <c:v>205.09804388893974</c:v>
                </c:pt>
                <c:pt idx="6262">
                  <c:v>205.13137805554601</c:v>
                </c:pt>
                <c:pt idx="6263">
                  <c:v>205.16471222221853</c:v>
                </c:pt>
                <c:pt idx="6264">
                  <c:v>205.19804638895724</c:v>
                </c:pt>
                <c:pt idx="6265">
                  <c:v>205.23138055562973</c:v>
                </c:pt>
                <c:pt idx="6266">
                  <c:v>205.26471500005988</c:v>
                </c:pt>
                <c:pt idx="6267">
                  <c:v>205.29804944449</c:v>
                </c:pt>
                <c:pt idx="6268">
                  <c:v>205.33138388892016</c:v>
                </c:pt>
                <c:pt idx="6269">
                  <c:v>205.36471805559265</c:v>
                </c:pt>
                <c:pt idx="6270">
                  <c:v>205.39805222226514</c:v>
                </c:pt>
                <c:pt idx="6271">
                  <c:v>205.43138638893763</c:v>
                </c:pt>
                <c:pt idx="6272">
                  <c:v>205.46472055561011</c:v>
                </c:pt>
                <c:pt idx="6273">
                  <c:v>205.49805500004027</c:v>
                </c:pt>
                <c:pt idx="6274">
                  <c:v>205.5313888888889</c:v>
                </c:pt>
                <c:pt idx="6275">
                  <c:v>205.56472277780375</c:v>
                </c:pt>
                <c:pt idx="6276">
                  <c:v>205.5980572223001</c:v>
                </c:pt>
                <c:pt idx="6277">
                  <c:v>205.63139138890637</c:v>
                </c:pt>
                <c:pt idx="6278">
                  <c:v>205.66472583340274</c:v>
                </c:pt>
                <c:pt idx="6279">
                  <c:v>205.69808777782652</c:v>
                </c:pt>
                <c:pt idx="6280">
                  <c:v>205.73139388892386</c:v>
                </c:pt>
                <c:pt idx="6281">
                  <c:v>205.76472833342024</c:v>
                </c:pt>
                <c:pt idx="6282">
                  <c:v>205.79806277785036</c:v>
                </c:pt>
                <c:pt idx="6283">
                  <c:v>205.83139694452285</c:v>
                </c:pt>
                <c:pt idx="6284">
                  <c:v>205.86473083337148</c:v>
                </c:pt>
                <c:pt idx="6285">
                  <c:v>205.89809250010384</c:v>
                </c:pt>
                <c:pt idx="6286">
                  <c:v>205.93142694446774</c:v>
                </c:pt>
                <c:pt idx="6287">
                  <c:v>205.96476111114026</c:v>
                </c:pt>
                <c:pt idx="6288">
                  <c:v>205.99809555557039</c:v>
                </c:pt>
                <c:pt idx="6289">
                  <c:v>206.03142972224288</c:v>
                </c:pt>
                <c:pt idx="6290">
                  <c:v>206.06476388891539</c:v>
                </c:pt>
                <c:pt idx="6291">
                  <c:v>206.0980702778366</c:v>
                </c:pt>
                <c:pt idx="6292">
                  <c:v>206.13140500009061</c:v>
                </c:pt>
                <c:pt idx="6293">
                  <c:v>206.16476638893286</c:v>
                </c:pt>
                <c:pt idx="6294">
                  <c:v>206.19807277785407</c:v>
                </c:pt>
                <c:pt idx="6295">
                  <c:v>206.23140722228422</c:v>
                </c:pt>
                <c:pt idx="6296">
                  <c:v>206.26476916664177</c:v>
                </c:pt>
                <c:pt idx="6297">
                  <c:v>206.29807583332061</c:v>
                </c:pt>
                <c:pt idx="6298">
                  <c:v>206.33143750005297</c:v>
                </c:pt>
                <c:pt idx="6299">
                  <c:v>206.36477166672549</c:v>
                </c:pt>
                <c:pt idx="6300">
                  <c:v>206.39807833340433</c:v>
                </c:pt>
                <c:pt idx="6301">
                  <c:v>206.43144000000424</c:v>
                </c:pt>
                <c:pt idx="6302">
                  <c:v>206.46474666668308</c:v>
                </c:pt>
                <c:pt idx="6303">
                  <c:v>206.49810833341544</c:v>
                </c:pt>
                <c:pt idx="6304">
                  <c:v>206.53144250002171</c:v>
                </c:pt>
                <c:pt idx="6305">
                  <c:v>206.56477694451809</c:v>
                </c:pt>
                <c:pt idx="6306">
                  <c:v>206.59811111112435</c:v>
                </c:pt>
                <c:pt idx="6307">
                  <c:v>206.63141750004556</c:v>
                </c:pt>
                <c:pt idx="6308">
                  <c:v>206.66475194447571</c:v>
                </c:pt>
                <c:pt idx="6309">
                  <c:v>206.69811388896571</c:v>
                </c:pt>
                <c:pt idx="6310">
                  <c:v>206.73141999999683</c:v>
                </c:pt>
                <c:pt idx="6311">
                  <c:v>206.76475444449318</c:v>
                </c:pt>
                <c:pt idx="6312">
                  <c:v>206.7980886111657</c:v>
                </c:pt>
                <c:pt idx="6313">
                  <c:v>206.83142305559582</c:v>
                </c:pt>
                <c:pt idx="6314">
                  <c:v>206.86478500008582</c:v>
                </c:pt>
                <c:pt idx="6315">
                  <c:v>206.89811944451597</c:v>
                </c:pt>
                <c:pt idx="6316">
                  <c:v>206.93142555554707</c:v>
                </c:pt>
                <c:pt idx="6317">
                  <c:v>206.96476000004344</c:v>
                </c:pt>
                <c:pt idx="6318">
                  <c:v>206.99809416671593</c:v>
                </c:pt>
                <c:pt idx="6319">
                  <c:v>207.03142833338845</c:v>
                </c:pt>
                <c:pt idx="6320">
                  <c:v>207.06479000005456</c:v>
                </c:pt>
                <c:pt idx="6321">
                  <c:v>207.09812444448471</c:v>
                </c:pt>
                <c:pt idx="6322">
                  <c:v>207.13143055558206</c:v>
                </c:pt>
                <c:pt idx="6323">
                  <c:v>207.16479277782969</c:v>
                </c:pt>
                <c:pt idx="6324">
                  <c:v>207.19812722225984</c:v>
                </c:pt>
                <c:pt idx="6325">
                  <c:v>207.23143361111482</c:v>
                </c:pt>
                <c:pt idx="6326">
                  <c:v>207.26479555560482</c:v>
                </c:pt>
                <c:pt idx="6327">
                  <c:v>207.29812972227731</c:v>
                </c:pt>
                <c:pt idx="6328">
                  <c:v>207.33143611119854</c:v>
                </c:pt>
                <c:pt idx="6329">
                  <c:v>207.36477027787103</c:v>
                </c:pt>
                <c:pt idx="6330">
                  <c:v>207.3981044444773</c:v>
                </c:pt>
                <c:pt idx="6331">
                  <c:v>207.43146638890107</c:v>
                </c:pt>
                <c:pt idx="6332">
                  <c:v>207.46480083339745</c:v>
                </c:pt>
                <c:pt idx="6333">
                  <c:v>207.49810694442854</c:v>
                </c:pt>
                <c:pt idx="6334">
                  <c:v>207.53144111110103</c:v>
                </c:pt>
                <c:pt idx="6335">
                  <c:v>207.56477555559741</c:v>
                </c:pt>
                <c:pt idx="6336">
                  <c:v>207.5981097222699</c:v>
                </c:pt>
                <c:pt idx="6337">
                  <c:v>207.6314716666937</c:v>
                </c:pt>
                <c:pt idx="6338">
                  <c:v>207.66480611119005</c:v>
                </c:pt>
                <c:pt idx="6339">
                  <c:v>207.69811250004503</c:v>
                </c:pt>
                <c:pt idx="6340">
                  <c:v>207.73144694447518</c:v>
                </c:pt>
                <c:pt idx="6341">
                  <c:v>207.76480888889895</c:v>
                </c:pt>
                <c:pt idx="6342">
                  <c:v>207.79814277781381</c:v>
                </c:pt>
                <c:pt idx="6343">
                  <c:v>207.83147694455252</c:v>
                </c:pt>
                <c:pt idx="6344">
                  <c:v>207.8647838889228</c:v>
                </c:pt>
                <c:pt idx="6345">
                  <c:v>207.89811805552907</c:v>
                </c:pt>
                <c:pt idx="6346">
                  <c:v>207.93147972226143</c:v>
                </c:pt>
                <c:pt idx="6347">
                  <c:v>207.96478638894027</c:v>
                </c:pt>
                <c:pt idx="6348">
                  <c:v>207.99812083337042</c:v>
                </c:pt>
                <c:pt idx="6349">
                  <c:v>208.03148250003656</c:v>
                </c:pt>
                <c:pt idx="6350">
                  <c:v>208.06478888889154</c:v>
                </c:pt>
                <c:pt idx="6351">
                  <c:v>208.09815083338154</c:v>
                </c:pt>
                <c:pt idx="6352">
                  <c:v>208.13148527781169</c:v>
                </c:pt>
                <c:pt idx="6353">
                  <c:v>208.1647916667329</c:v>
                </c:pt>
                <c:pt idx="6354">
                  <c:v>208.19815361109045</c:v>
                </c:pt>
                <c:pt idx="6355">
                  <c:v>208.23146000001165</c:v>
                </c:pt>
                <c:pt idx="6356">
                  <c:v>208.26479416668414</c:v>
                </c:pt>
                <c:pt idx="6357">
                  <c:v>208.29812833342288</c:v>
                </c:pt>
                <c:pt idx="6358">
                  <c:v>208.33146305561067</c:v>
                </c:pt>
                <c:pt idx="6359">
                  <c:v>208.36479694452549</c:v>
                </c:pt>
                <c:pt idx="6360">
                  <c:v>208.39813111113176</c:v>
                </c:pt>
                <c:pt idx="6361">
                  <c:v>208.43146555556191</c:v>
                </c:pt>
                <c:pt idx="6362">
                  <c:v>208.46479944447677</c:v>
                </c:pt>
                <c:pt idx="6363">
                  <c:v>208.49813416673078</c:v>
                </c:pt>
                <c:pt idx="6364">
                  <c:v>208.53146833340327</c:v>
                </c:pt>
                <c:pt idx="6365">
                  <c:v>208.56480250000953</c:v>
                </c:pt>
                <c:pt idx="6366">
                  <c:v>208.5981647222572</c:v>
                </c:pt>
                <c:pt idx="6367">
                  <c:v>208.63147083335451</c:v>
                </c:pt>
                <c:pt idx="6368">
                  <c:v>208.66480500002703</c:v>
                </c:pt>
                <c:pt idx="6369">
                  <c:v>208.69813916676574</c:v>
                </c:pt>
                <c:pt idx="6370">
                  <c:v>208.73147305561437</c:v>
                </c:pt>
                <c:pt idx="6371">
                  <c:v>208.76483527779578</c:v>
                </c:pt>
                <c:pt idx="6372">
                  <c:v>208.79814166671699</c:v>
                </c:pt>
                <c:pt idx="6373">
                  <c:v>208.83150361120701</c:v>
                </c:pt>
                <c:pt idx="6374">
                  <c:v>208.86481027788585</c:v>
                </c:pt>
                <c:pt idx="6375">
                  <c:v>208.91483972224924</c:v>
                </c:pt>
                <c:pt idx="6376">
                  <c:v>208.94814583341281</c:v>
                </c:pt>
                <c:pt idx="6377">
                  <c:v>208.98150805566047</c:v>
                </c:pt>
                <c:pt idx="6378">
                  <c:v>209.01484222226674</c:v>
                </c:pt>
                <c:pt idx="6379">
                  <c:v>209.04814833336405</c:v>
                </c:pt>
                <c:pt idx="6380">
                  <c:v>209.08151083336935</c:v>
                </c:pt>
                <c:pt idx="6381">
                  <c:v>209.11481722229058</c:v>
                </c:pt>
                <c:pt idx="6382">
                  <c:v>209.14815111113919</c:v>
                </c:pt>
                <c:pt idx="6383">
                  <c:v>209.18148527781167</c:v>
                </c:pt>
                <c:pt idx="6384">
                  <c:v>209.21481944448419</c:v>
                </c:pt>
                <c:pt idx="6385">
                  <c:v>209.24815361109046</c:v>
                </c:pt>
                <c:pt idx="6386">
                  <c:v>209.28148805565303</c:v>
                </c:pt>
                <c:pt idx="6387">
                  <c:v>209.31482222225932</c:v>
                </c:pt>
                <c:pt idx="6388">
                  <c:v>209.34818444444073</c:v>
                </c:pt>
                <c:pt idx="6389">
                  <c:v>209.3814905556043</c:v>
                </c:pt>
                <c:pt idx="6390">
                  <c:v>209.41482527779209</c:v>
                </c:pt>
                <c:pt idx="6391">
                  <c:v>209.44815916677317</c:v>
                </c:pt>
                <c:pt idx="6392">
                  <c:v>209.48149305562177</c:v>
                </c:pt>
                <c:pt idx="6393">
                  <c:v>209.51482750005192</c:v>
                </c:pt>
                <c:pt idx="6394">
                  <c:v>209.54816166672441</c:v>
                </c:pt>
                <c:pt idx="6395">
                  <c:v>209.58149611115456</c:v>
                </c:pt>
                <c:pt idx="6396">
                  <c:v>209.61483000000317</c:v>
                </c:pt>
                <c:pt idx="6397">
                  <c:v>209.64816472225718</c:v>
                </c:pt>
                <c:pt idx="6398">
                  <c:v>209.6814983334144</c:v>
                </c:pt>
                <c:pt idx="6399">
                  <c:v>209.71483333335982</c:v>
                </c:pt>
                <c:pt idx="6400">
                  <c:v>209.74819500002596</c:v>
                </c:pt>
                <c:pt idx="6401">
                  <c:v>209.78152888894081</c:v>
                </c:pt>
                <c:pt idx="6402">
                  <c:v>209.81483527779579</c:v>
                </c:pt>
                <c:pt idx="6403">
                  <c:v>209.84817000004981</c:v>
                </c:pt>
                <c:pt idx="6404">
                  <c:v>209.88150416672229</c:v>
                </c:pt>
                <c:pt idx="6405">
                  <c:v>209.91483833339478</c:v>
                </c:pt>
                <c:pt idx="6406">
                  <c:v>209.94820027775233</c:v>
                </c:pt>
                <c:pt idx="6407">
                  <c:v>209.98150666667357</c:v>
                </c:pt>
                <c:pt idx="6408">
                  <c:v>210.01484055558839</c:v>
                </c:pt>
                <c:pt idx="6409">
                  <c:v>210.0481752778424</c:v>
                </c:pt>
                <c:pt idx="6410">
                  <c:v>210.08150916669103</c:v>
                </c:pt>
                <c:pt idx="6411">
                  <c:v>210.11487138887247</c:v>
                </c:pt>
                <c:pt idx="6412">
                  <c:v>210.14817750003604</c:v>
                </c:pt>
                <c:pt idx="6413">
                  <c:v>210.18151166670853</c:v>
                </c:pt>
                <c:pt idx="6414">
                  <c:v>210.21484611113866</c:v>
                </c:pt>
                <c:pt idx="6415">
                  <c:v>210.24818027781114</c:v>
                </c:pt>
                <c:pt idx="6416">
                  <c:v>210.28151444448366</c:v>
                </c:pt>
                <c:pt idx="6417">
                  <c:v>210.31484888891379</c:v>
                </c:pt>
                <c:pt idx="6418">
                  <c:v>210.34818305558628</c:v>
                </c:pt>
                <c:pt idx="6419">
                  <c:v>210.3815450000763</c:v>
                </c:pt>
                <c:pt idx="6420">
                  <c:v>210.4148511111074</c:v>
                </c:pt>
                <c:pt idx="6421">
                  <c:v>210.44818555560377</c:v>
                </c:pt>
                <c:pt idx="6422">
                  <c:v>210.4815200000339</c:v>
                </c:pt>
                <c:pt idx="6423">
                  <c:v>210.51485388894875</c:v>
                </c:pt>
                <c:pt idx="6424">
                  <c:v>210.5481883333789</c:v>
                </c:pt>
                <c:pt idx="6425">
                  <c:v>210.5815502778689</c:v>
                </c:pt>
                <c:pt idx="6426">
                  <c:v>210.61488444447517</c:v>
                </c:pt>
                <c:pt idx="6427">
                  <c:v>210.64819055563873</c:v>
                </c:pt>
                <c:pt idx="6428">
                  <c:v>210.68152527782652</c:v>
                </c:pt>
                <c:pt idx="6429">
                  <c:v>210.71488694442644</c:v>
                </c:pt>
                <c:pt idx="6430">
                  <c:v>210.74819361110528</c:v>
                </c:pt>
                <c:pt idx="6431">
                  <c:v>210.7815555555953</c:v>
                </c:pt>
                <c:pt idx="6432">
                  <c:v>210.81486194451651</c:v>
                </c:pt>
                <c:pt idx="6433">
                  <c:v>210.848196111189</c:v>
                </c:pt>
                <c:pt idx="6434">
                  <c:v>210.88153027786149</c:v>
                </c:pt>
                <c:pt idx="6435">
                  <c:v>210.91486472222539</c:v>
                </c:pt>
                <c:pt idx="6436">
                  <c:v>210.94819916672176</c:v>
                </c:pt>
                <c:pt idx="6437">
                  <c:v>210.9815330555704</c:v>
                </c:pt>
                <c:pt idx="6438">
                  <c:v>211.01489527781806</c:v>
                </c:pt>
                <c:pt idx="6439">
                  <c:v>211.04820166673926</c:v>
                </c:pt>
                <c:pt idx="6440">
                  <c:v>211.08153583334553</c:v>
                </c:pt>
                <c:pt idx="6441">
                  <c:v>211.11487000001802</c:v>
                </c:pt>
                <c:pt idx="6442">
                  <c:v>211.1482041666905</c:v>
                </c:pt>
                <c:pt idx="6443">
                  <c:v>211.18153861112066</c:v>
                </c:pt>
                <c:pt idx="6444">
                  <c:v>211.21490055561065</c:v>
                </c:pt>
                <c:pt idx="6445">
                  <c:v>211.248206666708</c:v>
                </c:pt>
                <c:pt idx="6446">
                  <c:v>211.28154138896201</c:v>
                </c:pt>
                <c:pt idx="6447">
                  <c:v>211.31487527781061</c:v>
                </c:pt>
                <c:pt idx="6448">
                  <c:v>211.34820972224077</c:v>
                </c:pt>
                <c:pt idx="6449">
                  <c:v>211.38157138890691</c:v>
                </c:pt>
                <c:pt idx="6450">
                  <c:v>211.41487805558575</c:v>
                </c:pt>
                <c:pt idx="6451">
                  <c:v>211.44824027776718</c:v>
                </c:pt>
                <c:pt idx="6452">
                  <c:v>211.48157444443967</c:v>
                </c:pt>
                <c:pt idx="6453">
                  <c:v>211.51488083336088</c:v>
                </c:pt>
                <c:pt idx="6454">
                  <c:v>211.54821500003337</c:v>
                </c:pt>
                <c:pt idx="6455">
                  <c:v>211.58154916663963</c:v>
                </c:pt>
                <c:pt idx="6456">
                  <c:v>211.61488361120223</c:v>
                </c:pt>
                <c:pt idx="6457">
                  <c:v>211.6482177778085</c:v>
                </c:pt>
                <c:pt idx="6458">
                  <c:v>211.68155194448101</c:v>
                </c:pt>
                <c:pt idx="6459">
                  <c:v>211.71491416672865</c:v>
                </c:pt>
                <c:pt idx="6460">
                  <c:v>211.74824833340114</c:v>
                </c:pt>
                <c:pt idx="6461">
                  <c:v>211.78155472232237</c:v>
                </c:pt>
                <c:pt idx="6462">
                  <c:v>211.81491666667992</c:v>
                </c:pt>
                <c:pt idx="6463">
                  <c:v>211.84825083335241</c:v>
                </c:pt>
                <c:pt idx="6464">
                  <c:v>211.88155722227361</c:v>
                </c:pt>
                <c:pt idx="6465">
                  <c:v>211.9148919444614</c:v>
                </c:pt>
                <c:pt idx="6466">
                  <c:v>211.9482538889514</c:v>
                </c:pt>
                <c:pt idx="6467">
                  <c:v>211.98158805562389</c:v>
                </c:pt>
                <c:pt idx="6468">
                  <c:v>212.01492249998782</c:v>
                </c:pt>
                <c:pt idx="6469">
                  <c:v>212.04825666666031</c:v>
                </c:pt>
                <c:pt idx="6470">
                  <c:v>212.08156277782388</c:v>
                </c:pt>
                <c:pt idx="6471">
                  <c:v>212.11492472224765</c:v>
                </c:pt>
                <c:pt idx="6472">
                  <c:v>212.14823138886027</c:v>
                </c:pt>
                <c:pt idx="6473">
                  <c:v>212.18156527784134</c:v>
                </c:pt>
                <c:pt idx="6474">
                  <c:v>212.21492777778042</c:v>
                </c:pt>
                <c:pt idx="6475">
                  <c:v>212.24823416670162</c:v>
                </c:pt>
                <c:pt idx="6476">
                  <c:v>212.28156833337414</c:v>
                </c:pt>
                <c:pt idx="6477">
                  <c:v>212.31493000004028</c:v>
                </c:pt>
                <c:pt idx="6478">
                  <c:v>212.3482644444704</c:v>
                </c:pt>
                <c:pt idx="6479">
                  <c:v>212.38157083339161</c:v>
                </c:pt>
                <c:pt idx="6480">
                  <c:v>212.41490527782176</c:v>
                </c:pt>
                <c:pt idx="6481">
                  <c:v>212.44826694442168</c:v>
                </c:pt>
                <c:pt idx="6482">
                  <c:v>212.48160138898425</c:v>
                </c:pt>
                <c:pt idx="6483">
                  <c:v>212.514907777773</c:v>
                </c:pt>
                <c:pt idx="6484">
                  <c:v>212.54824166675408</c:v>
                </c:pt>
                <c:pt idx="6485">
                  <c:v>212.58157638894187</c:v>
                </c:pt>
                <c:pt idx="6486">
                  <c:v>212.61493777778415</c:v>
                </c:pt>
                <c:pt idx="6487">
                  <c:v>212.64824500004451</c:v>
                </c:pt>
                <c:pt idx="6488">
                  <c:v>212.68160666671065</c:v>
                </c:pt>
                <c:pt idx="6489">
                  <c:v>212.71491333332327</c:v>
                </c:pt>
                <c:pt idx="6490">
                  <c:v>212.74827527781326</c:v>
                </c:pt>
                <c:pt idx="6491">
                  <c:v>212.78158194449213</c:v>
                </c:pt>
                <c:pt idx="6492">
                  <c:v>212.81494388891591</c:v>
                </c:pt>
                <c:pt idx="6493">
                  <c:v>212.84825027783711</c:v>
                </c:pt>
                <c:pt idx="6494">
                  <c:v>212.88158444444338</c:v>
                </c:pt>
                <c:pt idx="6495">
                  <c:v>212.91491861118212</c:v>
                </c:pt>
                <c:pt idx="6496">
                  <c:v>212.94825277785461</c:v>
                </c:pt>
                <c:pt idx="6497">
                  <c:v>212.98158694446087</c:v>
                </c:pt>
                <c:pt idx="6498">
                  <c:v>213.01492111113336</c:v>
                </c:pt>
                <c:pt idx="6499">
                  <c:v>213.04825527780585</c:v>
                </c:pt>
                <c:pt idx="6500">
                  <c:v>213.08158916665448</c:v>
                </c:pt>
                <c:pt idx="6501">
                  <c:v>213.11492361121708</c:v>
                </c:pt>
                <c:pt idx="6502">
                  <c:v>213.14828555557463</c:v>
                </c:pt>
                <c:pt idx="6503">
                  <c:v>213.18159222225347</c:v>
                </c:pt>
                <c:pt idx="6504">
                  <c:v>213.21492666668362</c:v>
                </c:pt>
                <c:pt idx="6505">
                  <c:v>213.24826055559848</c:v>
                </c:pt>
                <c:pt idx="6506">
                  <c:v>213.2815950000286</c:v>
                </c:pt>
                <c:pt idx="6507">
                  <c:v>213.31492888894346</c:v>
                </c:pt>
                <c:pt idx="6508">
                  <c:v>213.34829083336723</c:v>
                </c:pt>
                <c:pt idx="6509">
                  <c:v>213.3815975000461</c:v>
                </c:pt>
                <c:pt idx="6510">
                  <c:v>213.41493194447622</c:v>
                </c:pt>
                <c:pt idx="6511">
                  <c:v>213.44826583339108</c:v>
                </c:pt>
                <c:pt idx="6512">
                  <c:v>213.48159999999734</c:v>
                </c:pt>
                <c:pt idx="6513">
                  <c:v>213.51493444449372</c:v>
                </c:pt>
                <c:pt idx="6514">
                  <c:v>213.54826888892384</c:v>
                </c:pt>
                <c:pt idx="6515">
                  <c:v>213.58160305559636</c:v>
                </c:pt>
                <c:pt idx="6516">
                  <c:v>213.61493722226885</c:v>
                </c:pt>
                <c:pt idx="6517">
                  <c:v>213.64827138887512</c:v>
                </c:pt>
                <c:pt idx="6518">
                  <c:v>213.68160527778997</c:v>
                </c:pt>
                <c:pt idx="6519">
                  <c:v>213.71493916677105</c:v>
                </c:pt>
                <c:pt idx="6520">
                  <c:v>213.74827388895883</c:v>
                </c:pt>
                <c:pt idx="6521">
                  <c:v>213.78160777780744</c:v>
                </c:pt>
                <c:pt idx="6522">
                  <c:v>213.81494222223759</c:v>
                </c:pt>
                <c:pt idx="6523">
                  <c:v>213.84827666666772</c:v>
                </c:pt>
                <c:pt idx="6524">
                  <c:v>213.88163861115774</c:v>
                </c:pt>
                <c:pt idx="6525">
                  <c:v>213.91494500007894</c:v>
                </c:pt>
                <c:pt idx="6526">
                  <c:v>213.94827888892758</c:v>
                </c:pt>
                <c:pt idx="6527">
                  <c:v>213.98161361111534</c:v>
                </c:pt>
                <c:pt idx="6528">
                  <c:v>214.01494722227255</c:v>
                </c:pt>
                <c:pt idx="6529">
                  <c:v>214.04828166670271</c:v>
                </c:pt>
                <c:pt idx="6530">
                  <c:v>214.0816436111927</c:v>
                </c:pt>
                <c:pt idx="6531">
                  <c:v>214.11495000004768</c:v>
                </c:pt>
                <c:pt idx="6532">
                  <c:v>214.14828444447781</c:v>
                </c:pt>
                <c:pt idx="6533">
                  <c:v>214.18161833339266</c:v>
                </c:pt>
                <c:pt idx="6534">
                  <c:v>214.21495305558045</c:v>
                </c:pt>
                <c:pt idx="6535">
                  <c:v>214.24828694442908</c:v>
                </c:pt>
                <c:pt idx="6536">
                  <c:v>214.28164916667674</c:v>
                </c:pt>
                <c:pt idx="6537">
                  <c:v>214.31495500008265</c:v>
                </c:pt>
                <c:pt idx="6538">
                  <c:v>214.34831722226409</c:v>
                </c:pt>
                <c:pt idx="6539">
                  <c:v>214.38162361118529</c:v>
                </c:pt>
                <c:pt idx="6540">
                  <c:v>214.41495777779156</c:v>
                </c:pt>
                <c:pt idx="6541">
                  <c:v>214.44832000003922</c:v>
                </c:pt>
                <c:pt idx="6542">
                  <c:v>214.48165388895404</c:v>
                </c:pt>
                <c:pt idx="6543">
                  <c:v>214.51496083339055</c:v>
                </c:pt>
                <c:pt idx="6544">
                  <c:v>214.5482947223054</c:v>
                </c:pt>
                <c:pt idx="6545">
                  <c:v>214.5816291666693</c:v>
                </c:pt>
                <c:pt idx="6546">
                  <c:v>214.61496333334182</c:v>
                </c:pt>
                <c:pt idx="6547">
                  <c:v>214.64829722225667</c:v>
                </c:pt>
                <c:pt idx="6548">
                  <c:v>214.68163166675302</c:v>
                </c:pt>
                <c:pt idx="6549">
                  <c:v>214.71499361111057</c:v>
                </c:pt>
                <c:pt idx="6550">
                  <c:v>214.74829972227414</c:v>
                </c:pt>
                <c:pt idx="6551">
                  <c:v>214.78163388894663</c:v>
                </c:pt>
                <c:pt idx="6552">
                  <c:v>214.81499611119429</c:v>
                </c:pt>
                <c:pt idx="6553">
                  <c:v>214.84830305556457</c:v>
                </c:pt>
                <c:pt idx="6554">
                  <c:v>214.88163722230328</c:v>
                </c:pt>
                <c:pt idx="6555">
                  <c:v>214.91497111115191</c:v>
                </c:pt>
                <c:pt idx="6556">
                  <c:v>214.94830500006677</c:v>
                </c:pt>
                <c:pt idx="6557">
                  <c:v>214.98163972225453</c:v>
                </c:pt>
                <c:pt idx="6558">
                  <c:v>215.01497388892705</c:v>
                </c:pt>
                <c:pt idx="6559">
                  <c:v>215.04830805559953</c:v>
                </c:pt>
                <c:pt idx="6560">
                  <c:v>215.08164194451439</c:v>
                </c:pt>
                <c:pt idx="6561">
                  <c:v>215.11497638894451</c:v>
                </c:pt>
                <c:pt idx="6562">
                  <c:v>215.148310555617</c:v>
                </c:pt>
                <c:pt idx="6563">
                  <c:v>215.18164500004715</c:v>
                </c:pt>
                <c:pt idx="6564">
                  <c:v>215.21497888889579</c:v>
                </c:pt>
                <c:pt idx="6565">
                  <c:v>215.24831277781064</c:v>
                </c:pt>
                <c:pt idx="6566">
                  <c:v>215.28164722230699</c:v>
                </c:pt>
                <c:pt idx="6567">
                  <c:v>215.31498166673714</c:v>
                </c:pt>
                <c:pt idx="6568">
                  <c:v>215.34831583334341</c:v>
                </c:pt>
                <c:pt idx="6569">
                  <c:v>215.38167750000954</c:v>
                </c:pt>
                <c:pt idx="6570">
                  <c:v>215.41498444444602</c:v>
                </c:pt>
                <c:pt idx="6571">
                  <c:v>215.44834638893605</c:v>
                </c:pt>
                <c:pt idx="6572">
                  <c:v>215.48165250009961</c:v>
                </c:pt>
                <c:pt idx="6573">
                  <c:v>215.51498666670588</c:v>
                </c:pt>
                <c:pt idx="6574">
                  <c:v>215.548321111136</c:v>
                </c:pt>
                <c:pt idx="6575">
                  <c:v>215.58165555556616</c:v>
                </c:pt>
                <c:pt idx="6576">
                  <c:v>215.61498972223865</c:v>
                </c:pt>
                <c:pt idx="6577">
                  <c:v>215.64832416673502</c:v>
                </c:pt>
                <c:pt idx="6578">
                  <c:v>215.68168583340116</c:v>
                </c:pt>
                <c:pt idx="6579">
                  <c:v>215.71499250008</c:v>
                </c:pt>
                <c:pt idx="6580">
                  <c:v>215.74832666668627</c:v>
                </c:pt>
                <c:pt idx="6581">
                  <c:v>215.78166083335876</c:v>
                </c:pt>
                <c:pt idx="6582">
                  <c:v>215.81499500003125</c:v>
                </c:pt>
                <c:pt idx="6583">
                  <c:v>215.84832916670376</c:v>
                </c:pt>
                <c:pt idx="6584">
                  <c:v>215.88169111112754</c:v>
                </c:pt>
                <c:pt idx="6585">
                  <c:v>215.91499777780638</c:v>
                </c:pt>
                <c:pt idx="6586">
                  <c:v>215.94833222223653</c:v>
                </c:pt>
                <c:pt idx="6587">
                  <c:v>215.98169416672653</c:v>
                </c:pt>
                <c:pt idx="6588">
                  <c:v>216.01502833339904</c:v>
                </c:pt>
                <c:pt idx="6589">
                  <c:v>216.04836250000531</c:v>
                </c:pt>
                <c:pt idx="6590">
                  <c:v>216.08166916668415</c:v>
                </c:pt>
                <c:pt idx="6591">
                  <c:v>216.11503083335029</c:v>
                </c:pt>
                <c:pt idx="6592">
                  <c:v>216.14833750002913</c:v>
                </c:pt>
                <c:pt idx="6593">
                  <c:v>216.18169916676152</c:v>
                </c:pt>
                <c:pt idx="6594">
                  <c:v>216.21503361112542</c:v>
                </c:pt>
                <c:pt idx="6595">
                  <c:v>216.2483680556218</c:v>
                </c:pt>
                <c:pt idx="6596">
                  <c:v>216.28167416671911</c:v>
                </c:pt>
                <c:pt idx="6597">
                  <c:v>216.31503638890055</c:v>
                </c:pt>
                <c:pt idx="6598">
                  <c:v>216.34837055563926</c:v>
                </c:pt>
                <c:pt idx="6599">
                  <c:v>216.38170500006942</c:v>
                </c:pt>
                <c:pt idx="6600">
                  <c:v>216.4150113889244</c:v>
                </c:pt>
                <c:pt idx="6601">
                  <c:v>216.44837305559054</c:v>
                </c:pt>
                <c:pt idx="6602">
                  <c:v>216.48167972226938</c:v>
                </c:pt>
                <c:pt idx="6603">
                  <c:v>216.51501416669953</c:v>
                </c:pt>
                <c:pt idx="6604">
                  <c:v>216.54834805561435</c:v>
                </c:pt>
                <c:pt idx="6605">
                  <c:v>216.58171000003816</c:v>
                </c:pt>
                <c:pt idx="6606">
                  <c:v>216.61504444446828</c:v>
                </c:pt>
                <c:pt idx="6607">
                  <c:v>216.64837833338314</c:v>
                </c:pt>
                <c:pt idx="6608">
                  <c:v>216.68171250005562</c:v>
                </c:pt>
                <c:pt idx="6609">
                  <c:v>216.71504722230964</c:v>
                </c:pt>
                <c:pt idx="6610">
                  <c:v>216.74838111115827</c:v>
                </c:pt>
                <c:pt idx="6611">
                  <c:v>216.78168777777088</c:v>
                </c:pt>
                <c:pt idx="6612">
                  <c:v>216.81504972226091</c:v>
                </c:pt>
                <c:pt idx="6613">
                  <c:v>216.8483838889334</c:v>
                </c:pt>
                <c:pt idx="6614">
                  <c:v>216.88171833336352</c:v>
                </c:pt>
                <c:pt idx="6615">
                  <c:v>216.91505222221215</c:v>
                </c:pt>
                <c:pt idx="6616">
                  <c:v>216.94838638895087</c:v>
                </c:pt>
                <c:pt idx="6617">
                  <c:v>216.9817202777995</c:v>
                </c:pt>
                <c:pt idx="6618">
                  <c:v>217.01505472229587</c:v>
                </c:pt>
                <c:pt idx="6619">
                  <c:v>217.04838888890214</c:v>
                </c:pt>
                <c:pt idx="6620">
                  <c:v>217.08172361115615</c:v>
                </c:pt>
                <c:pt idx="6621">
                  <c:v>217.11505777782864</c:v>
                </c:pt>
                <c:pt idx="6622">
                  <c:v>217.14839166674349</c:v>
                </c:pt>
                <c:pt idx="6623">
                  <c:v>217.18172611117362</c:v>
                </c:pt>
                <c:pt idx="6624">
                  <c:v>217.21506083336141</c:v>
                </c:pt>
                <c:pt idx="6625">
                  <c:v>217.2483944444524</c:v>
                </c:pt>
                <c:pt idx="6626">
                  <c:v>217.28172888888253</c:v>
                </c:pt>
                <c:pt idx="6627">
                  <c:v>217.31506305562127</c:v>
                </c:pt>
                <c:pt idx="6628">
                  <c:v>217.34839722229376</c:v>
                </c:pt>
                <c:pt idx="6629">
                  <c:v>217.38173138890002</c:v>
                </c:pt>
                <c:pt idx="6630">
                  <c:v>217.43173250006305</c:v>
                </c:pt>
                <c:pt idx="6631">
                  <c:v>217.46503916674189</c:v>
                </c:pt>
                <c:pt idx="6632">
                  <c:v>217.49840138898955</c:v>
                </c:pt>
                <c:pt idx="6633">
                  <c:v>217.53173555559582</c:v>
                </c:pt>
                <c:pt idx="6634">
                  <c:v>217.56504138893553</c:v>
                </c:pt>
                <c:pt idx="6635">
                  <c:v>217.59840361118316</c:v>
                </c:pt>
                <c:pt idx="6636">
                  <c:v>217.63173777778943</c:v>
                </c:pt>
                <c:pt idx="6637">
                  <c:v>217.66507194446194</c:v>
                </c:pt>
                <c:pt idx="6638">
                  <c:v>217.69840638895829</c:v>
                </c:pt>
                <c:pt idx="6639">
                  <c:v>217.73174055563078</c:v>
                </c:pt>
                <c:pt idx="6640">
                  <c:v>217.76507500006093</c:v>
                </c:pt>
                <c:pt idx="6641">
                  <c:v>217.79840944449106</c:v>
                </c:pt>
                <c:pt idx="6642">
                  <c:v>217.83174361116357</c:v>
                </c:pt>
                <c:pt idx="6643">
                  <c:v>217.86504972226089</c:v>
                </c:pt>
                <c:pt idx="6644">
                  <c:v>217.89838388893338</c:v>
                </c:pt>
                <c:pt idx="6645">
                  <c:v>217.93174583342341</c:v>
                </c:pt>
                <c:pt idx="6646">
                  <c:v>217.96508027778731</c:v>
                </c:pt>
                <c:pt idx="6647">
                  <c:v>217.9984144444598</c:v>
                </c:pt>
                <c:pt idx="6648">
                  <c:v>218.03174861113231</c:v>
                </c:pt>
                <c:pt idx="6649">
                  <c:v>218.0650827778048</c:v>
                </c:pt>
                <c:pt idx="6650">
                  <c:v>218.09841694454352</c:v>
                </c:pt>
                <c:pt idx="6651">
                  <c:v>218.13175138890745</c:v>
                </c:pt>
                <c:pt idx="6652">
                  <c:v>218.16508527782227</c:v>
                </c:pt>
                <c:pt idx="6653">
                  <c:v>218.19841944449479</c:v>
                </c:pt>
                <c:pt idx="6654">
                  <c:v>218.23175361110106</c:v>
                </c:pt>
                <c:pt idx="6655">
                  <c:v>218.26508805566363</c:v>
                </c:pt>
                <c:pt idx="6656">
                  <c:v>218.29842222226989</c:v>
                </c:pt>
                <c:pt idx="6657">
                  <c:v>218.33172861112487</c:v>
                </c:pt>
                <c:pt idx="6658">
                  <c:v>218.3650905556149</c:v>
                </c:pt>
                <c:pt idx="6659">
                  <c:v>218.39842500004502</c:v>
                </c:pt>
                <c:pt idx="6660">
                  <c:v>218.43173111114237</c:v>
                </c:pt>
                <c:pt idx="6661">
                  <c:v>218.46506527781486</c:v>
                </c:pt>
                <c:pt idx="6662">
                  <c:v>218.49842750006252</c:v>
                </c:pt>
                <c:pt idx="6663">
                  <c:v>218.53176166673501</c:v>
                </c:pt>
                <c:pt idx="6664">
                  <c:v>218.56509583334127</c:v>
                </c:pt>
                <c:pt idx="6665">
                  <c:v>218.59843027783765</c:v>
                </c:pt>
                <c:pt idx="6666">
                  <c:v>218.63173694451649</c:v>
                </c:pt>
                <c:pt idx="6667">
                  <c:v>218.66507055560749</c:v>
                </c:pt>
                <c:pt idx="6668">
                  <c:v>218.69843250009748</c:v>
                </c:pt>
                <c:pt idx="6669">
                  <c:v>218.73176666670375</c:v>
                </c:pt>
                <c:pt idx="6670">
                  <c:v>218.76510138895776</c:v>
                </c:pt>
                <c:pt idx="6671">
                  <c:v>218.79843555556403</c:v>
                </c:pt>
                <c:pt idx="6672">
                  <c:v>218.83174166672759</c:v>
                </c:pt>
                <c:pt idx="6673">
                  <c:v>218.86510361121759</c:v>
                </c:pt>
                <c:pt idx="6674">
                  <c:v>218.89843805558152</c:v>
                </c:pt>
                <c:pt idx="6675">
                  <c:v>218.9317444444365</c:v>
                </c:pt>
                <c:pt idx="6676">
                  <c:v>218.96510666668416</c:v>
                </c:pt>
                <c:pt idx="6677">
                  <c:v>218.99844083335665</c:v>
                </c:pt>
                <c:pt idx="6678">
                  <c:v>219.03177527778678</c:v>
                </c:pt>
                <c:pt idx="6679">
                  <c:v>219.06510916670163</c:v>
                </c:pt>
                <c:pt idx="6680">
                  <c:v>219.09841555555661</c:v>
                </c:pt>
                <c:pt idx="6681">
                  <c:v>219.13177805556191</c:v>
                </c:pt>
                <c:pt idx="6682">
                  <c:v>219.1651122222344</c:v>
                </c:pt>
                <c:pt idx="6683">
                  <c:v>219.19844638890692</c:v>
                </c:pt>
                <c:pt idx="6684">
                  <c:v>219.23178027775552</c:v>
                </c:pt>
                <c:pt idx="6685">
                  <c:v>219.26511444449426</c:v>
                </c:pt>
                <c:pt idx="6686">
                  <c:v>219.29842111110688</c:v>
                </c:pt>
                <c:pt idx="6687">
                  <c:v>219.33178277783924</c:v>
                </c:pt>
                <c:pt idx="6688">
                  <c:v>219.36511750002703</c:v>
                </c:pt>
                <c:pt idx="6689">
                  <c:v>219.39845138887566</c:v>
                </c:pt>
                <c:pt idx="6690">
                  <c:v>219.43178583343823</c:v>
                </c:pt>
                <c:pt idx="6691">
                  <c:v>219.46511972228686</c:v>
                </c:pt>
                <c:pt idx="6692">
                  <c:v>219.49845416671701</c:v>
                </c:pt>
                <c:pt idx="6693">
                  <c:v>219.5317883333895</c:v>
                </c:pt>
                <c:pt idx="6694">
                  <c:v>219.5650947223107</c:v>
                </c:pt>
                <c:pt idx="6695">
                  <c:v>219.59845694449214</c:v>
                </c:pt>
                <c:pt idx="6696">
                  <c:v>219.6317633333471</c:v>
                </c:pt>
                <c:pt idx="6697">
                  <c:v>219.66509750001961</c:v>
                </c:pt>
                <c:pt idx="6698">
                  <c:v>219.69845944450961</c:v>
                </c:pt>
                <c:pt idx="6699">
                  <c:v>219.73179361111588</c:v>
                </c:pt>
                <c:pt idx="6700">
                  <c:v>219.76512777778836</c:v>
                </c:pt>
                <c:pt idx="6701">
                  <c:v>219.79846222221852</c:v>
                </c:pt>
                <c:pt idx="6702">
                  <c:v>219.83179638895723</c:v>
                </c:pt>
                <c:pt idx="6703">
                  <c:v>219.86513055562972</c:v>
                </c:pt>
                <c:pt idx="6704">
                  <c:v>219.89846500005987</c:v>
                </c:pt>
                <c:pt idx="6705">
                  <c:v>219.9317988889085</c:v>
                </c:pt>
                <c:pt idx="6706">
                  <c:v>219.96513277782333</c:v>
                </c:pt>
                <c:pt idx="6707">
                  <c:v>219.99846777776878</c:v>
                </c:pt>
                <c:pt idx="6708">
                  <c:v>220.03180166674986</c:v>
                </c:pt>
                <c:pt idx="6709">
                  <c:v>220.06513611117998</c:v>
                </c:pt>
                <c:pt idx="6710">
                  <c:v>220.09847027785247</c:v>
                </c:pt>
                <c:pt idx="6711">
                  <c:v>220.13180444445874</c:v>
                </c:pt>
                <c:pt idx="6712">
                  <c:v>220.16511083337997</c:v>
                </c:pt>
                <c:pt idx="6713">
                  <c:v>220.1984730556276</c:v>
                </c:pt>
                <c:pt idx="6714">
                  <c:v>220.23180694447623</c:v>
                </c:pt>
                <c:pt idx="6715">
                  <c:v>220.26514111114872</c:v>
                </c:pt>
                <c:pt idx="6716">
                  <c:v>220.29847555557888</c:v>
                </c:pt>
                <c:pt idx="6717">
                  <c:v>220.331810000009</c:v>
                </c:pt>
                <c:pt idx="6718">
                  <c:v>220.36514388892385</c:v>
                </c:pt>
                <c:pt idx="6719">
                  <c:v>220.3984500000212</c:v>
                </c:pt>
                <c:pt idx="6720">
                  <c:v>220.43181222226886</c:v>
                </c:pt>
                <c:pt idx="6721">
                  <c:v>220.46514694445662</c:v>
                </c:pt>
                <c:pt idx="6722">
                  <c:v>220.49848083337147</c:v>
                </c:pt>
                <c:pt idx="6723">
                  <c:v>220.53178694446882</c:v>
                </c:pt>
                <c:pt idx="6724">
                  <c:v>220.56514916665023</c:v>
                </c:pt>
                <c:pt idx="6725">
                  <c:v>220.59848361121283</c:v>
                </c:pt>
                <c:pt idx="6726">
                  <c:v>220.63181777781909</c:v>
                </c:pt>
                <c:pt idx="6727">
                  <c:v>220.66515166673395</c:v>
                </c:pt>
                <c:pt idx="6728">
                  <c:v>220.69848555558258</c:v>
                </c:pt>
                <c:pt idx="6729">
                  <c:v>220.73179250008531</c:v>
                </c:pt>
                <c:pt idx="6730">
                  <c:v>220.76512694444921</c:v>
                </c:pt>
                <c:pt idx="6731">
                  <c:v>220.79848888893923</c:v>
                </c:pt>
                <c:pt idx="6732">
                  <c:v>220.83182277785409</c:v>
                </c:pt>
                <c:pt idx="6733">
                  <c:v>220.86515722228421</c:v>
                </c:pt>
                <c:pt idx="6734">
                  <c:v>220.89849166671436</c:v>
                </c:pt>
                <c:pt idx="6735">
                  <c:v>220.93179777781168</c:v>
                </c:pt>
                <c:pt idx="6736">
                  <c:v>220.96515972223546</c:v>
                </c:pt>
                <c:pt idx="6737">
                  <c:v>220.99849416673183</c:v>
                </c:pt>
                <c:pt idx="6738">
                  <c:v>221.03180055558681</c:v>
                </c:pt>
                <c:pt idx="6739">
                  <c:v>221.06516222225295</c:v>
                </c:pt>
                <c:pt idx="6740">
                  <c:v>221.09846861117416</c:v>
                </c:pt>
                <c:pt idx="6741">
                  <c:v>221.13183083335559</c:v>
                </c:pt>
                <c:pt idx="6742">
                  <c:v>221.1651372222768</c:v>
                </c:pt>
                <c:pt idx="6743">
                  <c:v>221.19849916676679</c:v>
                </c:pt>
                <c:pt idx="6744">
                  <c:v>221.23180555555555</c:v>
                </c:pt>
                <c:pt idx="6745">
                  <c:v>221.26513972229426</c:v>
                </c:pt>
                <c:pt idx="6746">
                  <c:v>221.29850166671807</c:v>
                </c:pt>
                <c:pt idx="6747">
                  <c:v>221.33183611114819</c:v>
                </c:pt>
                <c:pt idx="6748">
                  <c:v>221.36517027782068</c:v>
                </c:pt>
                <c:pt idx="6749">
                  <c:v>221.39847638891803</c:v>
                </c:pt>
                <c:pt idx="6750">
                  <c:v>221.43183916674721</c:v>
                </c:pt>
                <c:pt idx="6751">
                  <c:v>221.46517305559581</c:v>
                </c:pt>
                <c:pt idx="6752">
                  <c:v>221.49850722226833</c:v>
                </c:pt>
                <c:pt idx="6753">
                  <c:v>221.53184138894082</c:v>
                </c:pt>
                <c:pt idx="6754">
                  <c:v>221.56514805561966</c:v>
                </c:pt>
                <c:pt idx="6755">
                  <c:v>221.59848222222593</c:v>
                </c:pt>
                <c:pt idx="6756">
                  <c:v>221.63181611114078</c:v>
                </c:pt>
                <c:pt idx="6757">
                  <c:v>221.66517833338844</c:v>
                </c:pt>
                <c:pt idx="6758">
                  <c:v>221.69848416672812</c:v>
                </c:pt>
                <c:pt idx="6759">
                  <c:v>221.73181888891591</c:v>
                </c:pt>
                <c:pt idx="6760">
                  <c:v>221.76518138898743</c:v>
                </c:pt>
                <c:pt idx="6761">
                  <c:v>221.79851472232076</c:v>
                </c:pt>
                <c:pt idx="6762">
                  <c:v>221.83182166675726</c:v>
                </c:pt>
                <c:pt idx="6763">
                  <c:v>221.86518361118104</c:v>
                </c:pt>
                <c:pt idx="6764">
                  <c:v>221.89851861112646</c:v>
                </c:pt>
                <c:pt idx="6765">
                  <c:v>221.93185194445982</c:v>
                </c:pt>
                <c:pt idx="6766">
                  <c:v>221.96518611119853</c:v>
                </c:pt>
                <c:pt idx="6767">
                  <c:v>221.99849222222963</c:v>
                </c:pt>
                <c:pt idx="6768">
                  <c:v>222.03185444447729</c:v>
                </c:pt>
                <c:pt idx="6769">
                  <c:v>222.06518861114978</c:v>
                </c:pt>
                <c:pt idx="6770">
                  <c:v>222.09852249999841</c:v>
                </c:pt>
                <c:pt idx="6771">
                  <c:v>222.13185722225242</c:v>
                </c:pt>
                <c:pt idx="6772">
                  <c:v>222.16519138892491</c:v>
                </c:pt>
                <c:pt idx="6773">
                  <c:v>222.19849805553756</c:v>
                </c:pt>
                <c:pt idx="6774">
                  <c:v>222.23183194445238</c:v>
                </c:pt>
                <c:pt idx="6775">
                  <c:v>222.26516638894876</c:v>
                </c:pt>
                <c:pt idx="6776">
                  <c:v>222.29850000003972</c:v>
                </c:pt>
                <c:pt idx="6777">
                  <c:v>222.33186222222116</c:v>
                </c:pt>
                <c:pt idx="6778">
                  <c:v>222.36519638895987</c:v>
                </c:pt>
                <c:pt idx="6779">
                  <c:v>222.39853055563239</c:v>
                </c:pt>
                <c:pt idx="6780">
                  <c:v>222.43186500006252</c:v>
                </c:pt>
                <c:pt idx="6781">
                  <c:v>222.46519888891115</c:v>
                </c:pt>
                <c:pt idx="6782">
                  <c:v>222.49850527783235</c:v>
                </c:pt>
                <c:pt idx="6783">
                  <c:v>222.53183972226248</c:v>
                </c:pt>
                <c:pt idx="6784">
                  <c:v>222.56517416669263</c:v>
                </c:pt>
                <c:pt idx="6785">
                  <c:v>222.5985077777836</c:v>
                </c:pt>
                <c:pt idx="6786">
                  <c:v>222.63187000003126</c:v>
                </c:pt>
                <c:pt idx="6787">
                  <c:v>222.66517666671012</c:v>
                </c:pt>
                <c:pt idx="6788">
                  <c:v>222.6985386111339</c:v>
                </c:pt>
                <c:pt idx="6789">
                  <c:v>222.73187277780639</c:v>
                </c:pt>
                <c:pt idx="6790">
                  <c:v>222.76520666672124</c:v>
                </c:pt>
                <c:pt idx="6791">
                  <c:v>222.79851333333386</c:v>
                </c:pt>
                <c:pt idx="6792">
                  <c:v>222.83187527782388</c:v>
                </c:pt>
                <c:pt idx="6793">
                  <c:v>222.86520916667249</c:v>
                </c:pt>
                <c:pt idx="6794">
                  <c:v>222.898543333345</c:v>
                </c:pt>
                <c:pt idx="6795">
                  <c:v>222.93187777777513</c:v>
                </c:pt>
                <c:pt idx="6796">
                  <c:v>222.96521194451384</c:v>
                </c:pt>
                <c:pt idx="6797">
                  <c:v>222.99854638894399</c:v>
                </c:pt>
                <c:pt idx="6798">
                  <c:v>223.03188055561648</c:v>
                </c:pt>
                <c:pt idx="6799">
                  <c:v>223.06518722229535</c:v>
                </c:pt>
                <c:pt idx="6800">
                  <c:v>223.09852083338632</c:v>
                </c:pt>
                <c:pt idx="6801">
                  <c:v>223.13185527781644</c:v>
                </c:pt>
                <c:pt idx="6802">
                  <c:v>223.16518972224659</c:v>
                </c:pt>
                <c:pt idx="6803">
                  <c:v>223.19852388891908</c:v>
                </c:pt>
                <c:pt idx="6804">
                  <c:v>223.23185805559157</c:v>
                </c:pt>
                <c:pt idx="6805">
                  <c:v>223.26519222226409</c:v>
                </c:pt>
                <c:pt idx="6806">
                  <c:v>223.29852666669422</c:v>
                </c:pt>
                <c:pt idx="6807">
                  <c:v>223.33186055560907</c:v>
                </c:pt>
                <c:pt idx="6808">
                  <c:v>223.36519472228156</c:v>
                </c:pt>
                <c:pt idx="6809">
                  <c:v>223.39852888888782</c:v>
                </c:pt>
                <c:pt idx="6810">
                  <c:v>223.4318633333842</c:v>
                </c:pt>
                <c:pt idx="6811">
                  <c:v>223.46519750005669</c:v>
                </c:pt>
                <c:pt idx="6812">
                  <c:v>223.49853166672918</c:v>
                </c:pt>
                <c:pt idx="6813">
                  <c:v>223.53186583340167</c:v>
                </c:pt>
                <c:pt idx="6814">
                  <c:v>223.5652002777656</c:v>
                </c:pt>
                <c:pt idx="6815">
                  <c:v>223.59856194449796</c:v>
                </c:pt>
                <c:pt idx="6816">
                  <c:v>223.63186805566153</c:v>
                </c:pt>
                <c:pt idx="6817">
                  <c:v>223.66520250002543</c:v>
                </c:pt>
                <c:pt idx="6818">
                  <c:v>223.69853694452181</c:v>
                </c:pt>
                <c:pt idx="6819">
                  <c:v>223.73187111112807</c:v>
                </c:pt>
                <c:pt idx="6820">
                  <c:v>223.76520500004293</c:v>
                </c:pt>
                <c:pt idx="6821">
                  <c:v>223.79853944447305</c:v>
                </c:pt>
                <c:pt idx="6822">
                  <c:v>223.83187361114554</c:v>
                </c:pt>
                <c:pt idx="6823">
                  <c:v>223.86523527781168</c:v>
                </c:pt>
                <c:pt idx="6824">
                  <c:v>223.89854166673288</c:v>
                </c:pt>
                <c:pt idx="6825">
                  <c:v>223.93187583333915</c:v>
                </c:pt>
                <c:pt idx="6826">
                  <c:v>223.9652383334107</c:v>
                </c:pt>
                <c:pt idx="6827">
                  <c:v>223.99857250008318</c:v>
                </c:pt>
                <c:pt idx="6828">
                  <c:v>224.03187888893817</c:v>
                </c:pt>
                <c:pt idx="6829">
                  <c:v>224.06521305561066</c:v>
                </c:pt>
                <c:pt idx="6830">
                  <c:v>224.09857472227679</c:v>
                </c:pt>
                <c:pt idx="6831">
                  <c:v>224.13190888888306</c:v>
                </c:pt>
                <c:pt idx="6832">
                  <c:v>224.16524305562177</c:v>
                </c:pt>
                <c:pt idx="6833">
                  <c:v>224.19857722229429</c:v>
                </c:pt>
                <c:pt idx="6834">
                  <c:v>224.23188361121549</c:v>
                </c:pt>
                <c:pt idx="6835">
                  <c:v>224.2652458333969</c:v>
                </c:pt>
                <c:pt idx="6836">
                  <c:v>224.29858027776083</c:v>
                </c:pt>
                <c:pt idx="6837">
                  <c:v>224.33191388891802</c:v>
                </c:pt>
                <c:pt idx="6838">
                  <c:v>224.36522055559689</c:v>
                </c:pt>
                <c:pt idx="6839">
                  <c:v>224.39858250002067</c:v>
                </c:pt>
                <c:pt idx="6840">
                  <c:v>224.43188916669951</c:v>
                </c:pt>
                <c:pt idx="6841">
                  <c:v>224.46522361119588</c:v>
                </c:pt>
                <c:pt idx="6842">
                  <c:v>224.4985852777958</c:v>
                </c:pt>
                <c:pt idx="6843">
                  <c:v>224.53191972229214</c:v>
                </c:pt>
                <c:pt idx="6844">
                  <c:v>224.56525388896466</c:v>
                </c:pt>
                <c:pt idx="6845">
                  <c:v>224.59858750005563</c:v>
                </c:pt>
                <c:pt idx="6846">
                  <c:v>224.63192194448578</c:v>
                </c:pt>
                <c:pt idx="6847">
                  <c:v>224.66525611115827</c:v>
                </c:pt>
                <c:pt idx="6848">
                  <c:v>224.6985905555884</c:v>
                </c:pt>
                <c:pt idx="6849">
                  <c:v>224.73192444443703</c:v>
                </c:pt>
                <c:pt idx="6850">
                  <c:v>224.76523111111587</c:v>
                </c:pt>
                <c:pt idx="6851">
                  <c:v>224.79859305560589</c:v>
                </c:pt>
                <c:pt idx="6852">
                  <c:v>224.83189972228473</c:v>
                </c:pt>
                <c:pt idx="6853">
                  <c:v>224.86526138895087</c:v>
                </c:pt>
                <c:pt idx="6854">
                  <c:v>224.89856805562974</c:v>
                </c:pt>
                <c:pt idx="6855">
                  <c:v>224.931902222236</c:v>
                </c:pt>
                <c:pt idx="6856">
                  <c:v>224.96523638890849</c:v>
                </c:pt>
                <c:pt idx="6857">
                  <c:v>224.99857027782335</c:v>
                </c:pt>
                <c:pt idx="6858">
                  <c:v>225.03190472225347</c:v>
                </c:pt>
                <c:pt idx="6859">
                  <c:v>225.06523861116833</c:v>
                </c:pt>
                <c:pt idx="6860">
                  <c:v>225.09857333335611</c:v>
                </c:pt>
                <c:pt idx="6861">
                  <c:v>225.1319075000286</c:v>
                </c:pt>
                <c:pt idx="6862">
                  <c:v>225.16526944451863</c:v>
                </c:pt>
                <c:pt idx="6863">
                  <c:v>225.19860333336723</c:v>
                </c:pt>
                <c:pt idx="6864">
                  <c:v>225.23191027786996</c:v>
                </c:pt>
                <c:pt idx="6865">
                  <c:v>225.26527222222751</c:v>
                </c:pt>
                <c:pt idx="6866">
                  <c:v>225.29860638890003</c:v>
                </c:pt>
                <c:pt idx="6867">
                  <c:v>225.33194027781485</c:v>
                </c:pt>
                <c:pt idx="6868">
                  <c:v>225.36527472231123</c:v>
                </c:pt>
                <c:pt idx="6869">
                  <c:v>225.39860916667516</c:v>
                </c:pt>
                <c:pt idx="6870">
                  <c:v>225.43194333334765</c:v>
                </c:pt>
                <c:pt idx="6871">
                  <c:v>225.4652772222625</c:v>
                </c:pt>
                <c:pt idx="6872">
                  <c:v>225.49861166669263</c:v>
                </c:pt>
                <c:pt idx="6873">
                  <c:v>225.53194555560748</c:v>
                </c:pt>
                <c:pt idx="6874">
                  <c:v>225.5652800000376</c:v>
                </c:pt>
                <c:pt idx="6875">
                  <c:v>225.59861388895246</c:v>
                </c:pt>
                <c:pt idx="6876">
                  <c:v>225.63194833338261</c:v>
                </c:pt>
                <c:pt idx="6877">
                  <c:v>225.66528222223124</c:v>
                </c:pt>
                <c:pt idx="6878">
                  <c:v>225.69858888891008</c:v>
                </c:pt>
                <c:pt idx="6879">
                  <c:v>225.73195083340008</c:v>
                </c:pt>
                <c:pt idx="6880">
                  <c:v>225.76528527783023</c:v>
                </c:pt>
                <c:pt idx="6881">
                  <c:v>225.79861916674508</c:v>
                </c:pt>
                <c:pt idx="6882">
                  <c:v>225.83195333335135</c:v>
                </c:pt>
                <c:pt idx="6883">
                  <c:v>225.86528750002384</c:v>
                </c:pt>
                <c:pt idx="6884">
                  <c:v>225.89862222221163</c:v>
                </c:pt>
                <c:pt idx="6885">
                  <c:v>225.94862305561702</c:v>
                </c:pt>
                <c:pt idx="6886">
                  <c:v>225.98195750004714</c:v>
                </c:pt>
                <c:pt idx="6887">
                  <c:v>226.01529138889578</c:v>
                </c:pt>
                <c:pt idx="6888">
                  <c:v>226.04862611114979</c:v>
                </c:pt>
                <c:pt idx="6889">
                  <c:v>226.08195999999842</c:v>
                </c:pt>
                <c:pt idx="6890">
                  <c:v>226.11529416673713</c:v>
                </c:pt>
                <c:pt idx="6891">
                  <c:v>226.14862833340962</c:v>
                </c:pt>
                <c:pt idx="6892">
                  <c:v>226.18196250001589</c:v>
                </c:pt>
                <c:pt idx="6893">
                  <c:v>226.2152966666884</c:v>
                </c:pt>
                <c:pt idx="6894">
                  <c:v>226.24863111111853</c:v>
                </c:pt>
                <c:pt idx="6895">
                  <c:v>226.28196527779102</c:v>
                </c:pt>
                <c:pt idx="6896">
                  <c:v>226.31529944452976</c:v>
                </c:pt>
                <c:pt idx="6897">
                  <c:v>226.34863305562072</c:v>
                </c:pt>
                <c:pt idx="6898">
                  <c:v>226.38196750005088</c:v>
                </c:pt>
                <c:pt idx="6899">
                  <c:v>226.415301944481</c:v>
                </c:pt>
                <c:pt idx="6900">
                  <c:v>226.44863611115349</c:v>
                </c:pt>
                <c:pt idx="6901">
                  <c:v>226.48197083334128</c:v>
                </c:pt>
                <c:pt idx="6902">
                  <c:v>226.51530416667461</c:v>
                </c:pt>
                <c:pt idx="6903">
                  <c:v>226.54863833341332</c:v>
                </c:pt>
                <c:pt idx="6904">
                  <c:v>226.58197305560111</c:v>
                </c:pt>
                <c:pt idx="6905">
                  <c:v>226.61530694444974</c:v>
                </c:pt>
                <c:pt idx="6906">
                  <c:v>226.64864111112223</c:v>
                </c:pt>
                <c:pt idx="6907">
                  <c:v>226.68197527779472</c:v>
                </c:pt>
                <c:pt idx="6908">
                  <c:v>226.71530944453346</c:v>
                </c:pt>
                <c:pt idx="6909">
                  <c:v>226.74864388896358</c:v>
                </c:pt>
                <c:pt idx="6910">
                  <c:v>226.78197805556985</c:v>
                </c:pt>
                <c:pt idx="6911">
                  <c:v>226.81531194448471</c:v>
                </c:pt>
                <c:pt idx="6912">
                  <c:v>226.84864611115719</c:v>
                </c:pt>
                <c:pt idx="6913">
                  <c:v>226.88198055558735</c:v>
                </c:pt>
                <c:pt idx="6914">
                  <c:v>226.91531500008372</c:v>
                </c:pt>
                <c:pt idx="6915">
                  <c:v>226.94864861117469</c:v>
                </c:pt>
                <c:pt idx="6916">
                  <c:v>226.98198361118634</c:v>
                </c:pt>
                <c:pt idx="6917">
                  <c:v>227.01531722227733</c:v>
                </c:pt>
                <c:pt idx="6918">
                  <c:v>227.04865166670746</c:v>
                </c:pt>
                <c:pt idx="6919">
                  <c:v>227.08198583337995</c:v>
                </c:pt>
                <c:pt idx="6920">
                  <c:v>227.11532000005246</c:v>
                </c:pt>
                <c:pt idx="6921">
                  <c:v>227.14865416672495</c:v>
                </c:pt>
                <c:pt idx="6922">
                  <c:v>227.18198805563981</c:v>
                </c:pt>
                <c:pt idx="6923">
                  <c:v>227.21532222224607</c:v>
                </c:pt>
                <c:pt idx="6924">
                  <c:v>227.2486566666762</c:v>
                </c:pt>
                <c:pt idx="6925">
                  <c:v>227.28199083334869</c:v>
                </c:pt>
                <c:pt idx="6926">
                  <c:v>227.31532527784506</c:v>
                </c:pt>
                <c:pt idx="6927">
                  <c:v>227.34865916675992</c:v>
                </c:pt>
                <c:pt idx="6928">
                  <c:v>227.38199333336618</c:v>
                </c:pt>
                <c:pt idx="6929">
                  <c:v>227.41532777779634</c:v>
                </c:pt>
                <c:pt idx="6930">
                  <c:v>227.44866194446882</c:v>
                </c:pt>
                <c:pt idx="6931">
                  <c:v>227.48199611114131</c:v>
                </c:pt>
                <c:pt idx="6932">
                  <c:v>227.51533027788003</c:v>
                </c:pt>
                <c:pt idx="6933">
                  <c:v>227.54866444448629</c:v>
                </c:pt>
                <c:pt idx="6934">
                  <c:v>227.58199888891644</c:v>
                </c:pt>
                <c:pt idx="6935">
                  <c:v>227.6153327778313</c:v>
                </c:pt>
                <c:pt idx="6936">
                  <c:v>227.6486391667525</c:v>
                </c:pt>
                <c:pt idx="6937">
                  <c:v>227.68200083335242</c:v>
                </c:pt>
                <c:pt idx="6938">
                  <c:v>227.71533555560643</c:v>
                </c:pt>
                <c:pt idx="6939">
                  <c:v>227.74866944452125</c:v>
                </c:pt>
                <c:pt idx="6940">
                  <c:v>227.78200388895141</c:v>
                </c:pt>
                <c:pt idx="6941">
                  <c:v>227.81531055563025</c:v>
                </c:pt>
                <c:pt idx="6942">
                  <c:v>227.84867222223016</c:v>
                </c:pt>
                <c:pt idx="6943">
                  <c:v>227.88200611114502</c:v>
                </c:pt>
                <c:pt idx="6944">
                  <c:v>227.91531277782389</c:v>
                </c:pt>
                <c:pt idx="6945">
                  <c:v>227.94867444449</c:v>
                </c:pt>
                <c:pt idx="6946">
                  <c:v>227.98200916667778</c:v>
                </c:pt>
                <c:pt idx="6947">
                  <c:v>228.01531500008372</c:v>
                </c:pt>
                <c:pt idx="6948">
                  <c:v>228.04867777778043</c:v>
                </c:pt>
                <c:pt idx="6949">
                  <c:v>228.08198388894399</c:v>
                </c:pt>
                <c:pt idx="6950">
                  <c:v>228.11534555561013</c:v>
                </c:pt>
                <c:pt idx="6951">
                  <c:v>228.14868000004026</c:v>
                </c:pt>
                <c:pt idx="6952">
                  <c:v>228.18201444447041</c:v>
                </c:pt>
                <c:pt idx="6953">
                  <c:v>228.21532083339162</c:v>
                </c:pt>
                <c:pt idx="6954">
                  <c:v>228.24868277781539</c:v>
                </c:pt>
                <c:pt idx="6955">
                  <c:v>228.28201694448788</c:v>
                </c:pt>
                <c:pt idx="6956">
                  <c:v>228.31535083340273</c:v>
                </c:pt>
                <c:pt idx="6957">
                  <c:v>228.34868527783289</c:v>
                </c:pt>
                <c:pt idx="6958">
                  <c:v>228.38201944450537</c:v>
                </c:pt>
                <c:pt idx="6959">
                  <c:v>228.41535333335401</c:v>
                </c:pt>
                <c:pt idx="6960">
                  <c:v>228.44868777778413</c:v>
                </c:pt>
                <c:pt idx="6961">
                  <c:v>228.48202249997192</c:v>
                </c:pt>
                <c:pt idx="6962">
                  <c:v>228.51532944447465</c:v>
                </c:pt>
                <c:pt idx="6963">
                  <c:v>228.54866249998412</c:v>
                </c:pt>
                <c:pt idx="6964">
                  <c:v>228.58199694454669</c:v>
                </c:pt>
                <c:pt idx="6965">
                  <c:v>228.61535888890424</c:v>
                </c:pt>
                <c:pt idx="6966">
                  <c:v>228.64869305557676</c:v>
                </c:pt>
                <c:pt idx="6967">
                  <c:v>228.68202750000688</c:v>
                </c:pt>
                <c:pt idx="6968">
                  <c:v>228.7153611111641</c:v>
                </c:pt>
                <c:pt idx="6969">
                  <c:v>228.74866750001908</c:v>
                </c:pt>
                <c:pt idx="6970">
                  <c:v>228.78202972226671</c:v>
                </c:pt>
                <c:pt idx="6971">
                  <c:v>228.81536388893923</c:v>
                </c:pt>
                <c:pt idx="6972">
                  <c:v>228.84869861112702</c:v>
                </c:pt>
                <c:pt idx="6973">
                  <c:v>228.88200500004822</c:v>
                </c:pt>
                <c:pt idx="6974">
                  <c:v>228.915366944472</c:v>
                </c:pt>
                <c:pt idx="6975">
                  <c:v>228.94870111114449</c:v>
                </c:pt>
                <c:pt idx="6976">
                  <c:v>228.98203500005934</c:v>
                </c:pt>
                <c:pt idx="6977">
                  <c:v>229.01534194449584</c:v>
                </c:pt>
                <c:pt idx="6978">
                  <c:v>229.04870361116198</c:v>
                </c:pt>
                <c:pt idx="6979">
                  <c:v>229.08203777776825</c:v>
                </c:pt>
                <c:pt idx="6980">
                  <c:v>229.11534416668945</c:v>
                </c:pt>
                <c:pt idx="6981">
                  <c:v>229.14867805553808</c:v>
                </c:pt>
                <c:pt idx="6982">
                  <c:v>229.18204027778572</c:v>
                </c:pt>
                <c:pt idx="6983">
                  <c:v>229.21537444445821</c:v>
                </c:pt>
                <c:pt idx="6984">
                  <c:v>229.24870888888836</c:v>
                </c:pt>
                <c:pt idx="6985">
                  <c:v>229.2820155555672</c:v>
                </c:pt>
                <c:pt idx="6986">
                  <c:v>229.31534972223972</c:v>
                </c:pt>
                <c:pt idx="6987">
                  <c:v>229.34871111114819</c:v>
                </c:pt>
                <c:pt idx="6988">
                  <c:v>229.3820458334022</c:v>
                </c:pt>
                <c:pt idx="6989">
                  <c:v>229.41538027776613</c:v>
                </c:pt>
                <c:pt idx="6990">
                  <c:v>229.44871361109946</c:v>
                </c:pt>
                <c:pt idx="6991">
                  <c:v>229.4820202777783</c:v>
                </c:pt>
                <c:pt idx="6992">
                  <c:v>229.51538277784982</c:v>
                </c:pt>
                <c:pt idx="6993">
                  <c:v>229.54871694452234</c:v>
                </c:pt>
                <c:pt idx="6994">
                  <c:v>229.58202333337732</c:v>
                </c:pt>
                <c:pt idx="6995">
                  <c:v>229.6153852778011</c:v>
                </c:pt>
                <c:pt idx="6996">
                  <c:v>229.64869138889841</c:v>
                </c:pt>
                <c:pt idx="6997">
                  <c:v>229.68202555557093</c:v>
                </c:pt>
                <c:pt idx="6998">
                  <c:v>229.71538750006093</c:v>
                </c:pt>
                <c:pt idx="6999">
                  <c:v>229.74872166673342</c:v>
                </c:pt>
                <c:pt idx="7000">
                  <c:v>229.78205722226036</c:v>
                </c:pt>
                <c:pt idx="7001">
                  <c:v>229.81539055559369</c:v>
                </c:pt>
                <c:pt idx="7002">
                  <c:v>229.8486969445149</c:v>
                </c:pt>
                <c:pt idx="7003">
                  <c:v>229.88203083336353</c:v>
                </c:pt>
                <c:pt idx="7004">
                  <c:v>229.91536527779368</c:v>
                </c:pt>
                <c:pt idx="7005">
                  <c:v>229.94872722228368</c:v>
                </c:pt>
                <c:pt idx="7006">
                  <c:v>229.98206111113231</c:v>
                </c:pt>
                <c:pt idx="7007">
                  <c:v>230.01536750005351</c:v>
                </c:pt>
                <c:pt idx="7008">
                  <c:v>230.04872944447729</c:v>
                </c:pt>
                <c:pt idx="7009">
                  <c:v>230.08203611115616</c:v>
                </c:pt>
                <c:pt idx="7010">
                  <c:v>230.11537027782865</c:v>
                </c:pt>
                <c:pt idx="7011">
                  <c:v>230.14873250007631</c:v>
                </c:pt>
                <c:pt idx="7012">
                  <c:v>230.18203861117362</c:v>
                </c:pt>
                <c:pt idx="7013">
                  <c:v>230.21540027777354</c:v>
                </c:pt>
                <c:pt idx="7014">
                  <c:v>230.24870694445238</c:v>
                </c:pt>
                <c:pt idx="7015">
                  <c:v>230.28204166670639</c:v>
                </c:pt>
                <c:pt idx="7016">
                  <c:v>230.31540333337253</c:v>
                </c:pt>
                <c:pt idx="7017">
                  <c:v>230.34873750004505</c:v>
                </c:pt>
                <c:pt idx="7018">
                  <c:v>230.38204416672389</c:v>
                </c:pt>
                <c:pt idx="7019">
                  <c:v>230.41537861115404</c:v>
                </c:pt>
                <c:pt idx="7020">
                  <c:v>230.44874027775393</c:v>
                </c:pt>
                <c:pt idx="7021">
                  <c:v>230.48207444449267</c:v>
                </c:pt>
                <c:pt idx="7022">
                  <c:v>230.51538055558999</c:v>
                </c:pt>
                <c:pt idx="7023">
                  <c:v>230.54874305559528</c:v>
                </c:pt>
                <c:pt idx="7024">
                  <c:v>230.58204888893499</c:v>
                </c:pt>
                <c:pt idx="7025">
                  <c:v>230.6154111111164</c:v>
                </c:pt>
                <c:pt idx="7026">
                  <c:v>230.64874527778889</c:v>
                </c:pt>
                <c:pt idx="7027">
                  <c:v>230.68205194446776</c:v>
                </c:pt>
                <c:pt idx="7028">
                  <c:v>230.71538555555873</c:v>
                </c:pt>
                <c:pt idx="7029">
                  <c:v>230.74874805563027</c:v>
                </c:pt>
                <c:pt idx="7030">
                  <c:v>230.78205472230911</c:v>
                </c:pt>
                <c:pt idx="7031">
                  <c:v>230.81538861115774</c:v>
                </c:pt>
                <c:pt idx="7032">
                  <c:v>230.84875027782388</c:v>
                </c:pt>
                <c:pt idx="7033">
                  <c:v>230.88205722226036</c:v>
                </c:pt>
                <c:pt idx="7034">
                  <c:v>230.91539111110899</c:v>
                </c:pt>
                <c:pt idx="7035">
                  <c:v>230.94872555560536</c:v>
                </c:pt>
                <c:pt idx="7036">
                  <c:v>230.98205916676255</c:v>
                </c:pt>
                <c:pt idx="7037">
                  <c:v>231.01542166670163</c:v>
                </c:pt>
                <c:pt idx="7038">
                  <c:v>231.04872777779897</c:v>
                </c:pt>
                <c:pt idx="7039">
                  <c:v>231.08206194447146</c:v>
                </c:pt>
                <c:pt idx="7040">
                  <c:v>231.11539638890162</c:v>
                </c:pt>
                <c:pt idx="7041">
                  <c:v>231.14873055564033</c:v>
                </c:pt>
                <c:pt idx="7042">
                  <c:v>231.18206500007045</c:v>
                </c:pt>
                <c:pt idx="7043">
                  <c:v>231.21539861116145</c:v>
                </c:pt>
                <c:pt idx="7044">
                  <c:v>231.24873305559157</c:v>
                </c:pt>
                <c:pt idx="7045">
                  <c:v>231.28206777777936</c:v>
                </c:pt>
                <c:pt idx="7046">
                  <c:v>231.31540166669421</c:v>
                </c:pt>
                <c:pt idx="7047">
                  <c:v>231.3487358333667</c:v>
                </c:pt>
                <c:pt idx="7048">
                  <c:v>231.38207027786308</c:v>
                </c:pt>
                <c:pt idx="7049">
                  <c:v>231.41540416671171</c:v>
                </c:pt>
                <c:pt idx="7050">
                  <c:v>231.4487383333842</c:v>
                </c:pt>
                <c:pt idx="7051">
                  <c:v>231.48207250005669</c:v>
                </c:pt>
                <c:pt idx="7052">
                  <c:v>231.51540666666295</c:v>
                </c:pt>
                <c:pt idx="7053">
                  <c:v>231.54874083340167</c:v>
                </c:pt>
                <c:pt idx="7054">
                  <c:v>231.58207500007418</c:v>
                </c:pt>
                <c:pt idx="7055">
                  <c:v>231.61540944450431</c:v>
                </c:pt>
                <c:pt idx="7056">
                  <c:v>231.64874333335294</c:v>
                </c:pt>
                <c:pt idx="7057">
                  <c:v>231.68207777778306</c:v>
                </c:pt>
                <c:pt idx="7058">
                  <c:v>231.71541194445558</c:v>
                </c:pt>
                <c:pt idx="7059">
                  <c:v>231.74874638895193</c:v>
                </c:pt>
                <c:pt idx="7060">
                  <c:v>231.78208027780056</c:v>
                </c:pt>
                <c:pt idx="7061">
                  <c:v>231.81541472229694</c:v>
                </c:pt>
                <c:pt idx="7062">
                  <c:v>231.84874861114554</c:v>
                </c:pt>
                <c:pt idx="7063">
                  <c:v>231.88208333333333</c:v>
                </c:pt>
                <c:pt idx="7064">
                  <c:v>231.91541750007207</c:v>
                </c:pt>
                <c:pt idx="7065">
                  <c:v>231.94875138892067</c:v>
                </c:pt>
                <c:pt idx="7066">
                  <c:v>231.98208555559316</c:v>
                </c:pt>
                <c:pt idx="7067">
                  <c:v>232.01542000002331</c:v>
                </c:pt>
                <c:pt idx="7068">
                  <c:v>232.04878194451331</c:v>
                </c:pt>
                <c:pt idx="7069">
                  <c:v>232.08208805561065</c:v>
                </c:pt>
                <c:pt idx="7070">
                  <c:v>232.11542249997456</c:v>
                </c:pt>
                <c:pt idx="7071">
                  <c:v>232.14875638895563</c:v>
                </c:pt>
                <c:pt idx="7072">
                  <c:v>232.18209083338579</c:v>
                </c:pt>
                <c:pt idx="7073">
                  <c:v>232.21542527781594</c:v>
                </c:pt>
                <c:pt idx="7074">
                  <c:v>232.24875944448843</c:v>
                </c:pt>
                <c:pt idx="7075">
                  <c:v>232.28209361109469</c:v>
                </c:pt>
                <c:pt idx="7076">
                  <c:v>232.31542805565729</c:v>
                </c:pt>
                <c:pt idx="7077">
                  <c:v>232.34876138899062</c:v>
                </c:pt>
                <c:pt idx="7078">
                  <c:v>232.3821238889297</c:v>
                </c:pt>
                <c:pt idx="7079">
                  <c:v>232.41545805553596</c:v>
                </c:pt>
                <c:pt idx="7080">
                  <c:v>232.4487641666995</c:v>
                </c:pt>
                <c:pt idx="7081">
                  <c:v>232.48209861112966</c:v>
                </c:pt>
                <c:pt idx="7082">
                  <c:v>232.51546083337732</c:v>
                </c:pt>
                <c:pt idx="7083">
                  <c:v>232.54876750005616</c:v>
                </c:pt>
                <c:pt idx="7084">
                  <c:v>232.58212944447993</c:v>
                </c:pt>
                <c:pt idx="7085">
                  <c:v>232.61543583333491</c:v>
                </c:pt>
                <c:pt idx="7086">
                  <c:v>232.64876972224977</c:v>
                </c:pt>
                <c:pt idx="7087">
                  <c:v>232.68210361116462</c:v>
                </c:pt>
                <c:pt idx="7088">
                  <c:v>232.71543861117627</c:v>
                </c:pt>
                <c:pt idx="7089">
                  <c:v>232.74877250009112</c:v>
                </c:pt>
                <c:pt idx="7090">
                  <c:v>232.78213416669104</c:v>
                </c:pt>
                <c:pt idx="7091">
                  <c:v>232.81544055561224</c:v>
                </c:pt>
                <c:pt idx="7092">
                  <c:v>232.84880305561754</c:v>
                </c:pt>
                <c:pt idx="7093">
                  <c:v>232.88210944447252</c:v>
                </c:pt>
                <c:pt idx="7094">
                  <c:v>232.91544333338737</c:v>
                </c:pt>
                <c:pt idx="7095">
                  <c:v>232.94880527781115</c:v>
                </c:pt>
                <c:pt idx="7096">
                  <c:v>232.98213999999894</c:v>
                </c:pt>
                <c:pt idx="7097">
                  <c:v>233.01547361108993</c:v>
                </c:pt>
                <c:pt idx="7098">
                  <c:v>233.04878027776877</c:v>
                </c:pt>
                <c:pt idx="7099">
                  <c:v>233.08211444444126</c:v>
                </c:pt>
                <c:pt idx="7100">
                  <c:v>233.11547638893128</c:v>
                </c:pt>
                <c:pt idx="7101">
                  <c:v>233.14881055560377</c:v>
                </c:pt>
                <c:pt idx="7102">
                  <c:v>233.18211694452498</c:v>
                </c:pt>
                <c:pt idx="7103">
                  <c:v>233.21545138888888</c:v>
                </c:pt>
                <c:pt idx="7104">
                  <c:v>233.2487855555614</c:v>
                </c:pt>
                <c:pt idx="7105">
                  <c:v>233.28211972223389</c:v>
                </c:pt>
                <c:pt idx="7106">
                  <c:v>233.31545416673023</c:v>
                </c:pt>
                <c:pt idx="7107">
                  <c:v>233.34881611115404</c:v>
                </c:pt>
                <c:pt idx="7108">
                  <c:v>233.38212222225135</c:v>
                </c:pt>
                <c:pt idx="7109">
                  <c:v>233.41548444449901</c:v>
                </c:pt>
                <c:pt idx="7110">
                  <c:v>233.4488186111715</c:v>
                </c:pt>
                <c:pt idx="7111">
                  <c:v>233.48212472220263</c:v>
                </c:pt>
                <c:pt idx="7112">
                  <c:v>233.51548722227415</c:v>
                </c:pt>
                <c:pt idx="7113">
                  <c:v>233.54879333337149</c:v>
                </c:pt>
                <c:pt idx="7114">
                  <c:v>233.58212750004398</c:v>
                </c:pt>
                <c:pt idx="7115">
                  <c:v>233.61548944453398</c:v>
                </c:pt>
                <c:pt idx="7116">
                  <c:v>233.64882361120647</c:v>
                </c:pt>
                <c:pt idx="7117">
                  <c:v>233.6821580555704</c:v>
                </c:pt>
                <c:pt idx="7118">
                  <c:v>233.71549222224289</c:v>
                </c:pt>
                <c:pt idx="7119">
                  <c:v>233.74879833340646</c:v>
                </c:pt>
                <c:pt idx="7120">
                  <c:v>233.78216055558786</c:v>
                </c:pt>
                <c:pt idx="7121">
                  <c:v>233.81546694444285</c:v>
                </c:pt>
                <c:pt idx="7122">
                  <c:v>233.84882916669051</c:v>
                </c:pt>
                <c:pt idx="7123">
                  <c:v>233.882163333363</c:v>
                </c:pt>
                <c:pt idx="7124">
                  <c:v>233.9154697222842</c:v>
                </c:pt>
                <c:pt idx="7125">
                  <c:v>233.94883194446564</c:v>
                </c:pt>
                <c:pt idx="7126">
                  <c:v>233.98216611113813</c:v>
                </c:pt>
                <c:pt idx="7127">
                  <c:v>234.01550000005298</c:v>
                </c:pt>
                <c:pt idx="7128">
                  <c:v>234.04883500006463</c:v>
                </c:pt>
                <c:pt idx="7129">
                  <c:v>234.08214083340434</c:v>
                </c:pt>
                <c:pt idx="7130">
                  <c:v>234.11550277782811</c:v>
                </c:pt>
                <c:pt idx="7131">
                  <c:v>234.14883722225824</c:v>
                </c:pt>
                <c:pt idx="7132">
                  <c:v>234.18214361117947</c:v>
                </c:pt>
                <c:pt idx="7133">
                  <c:v>234.21550555560324</c:v>
                </c:pt>
                <c:pt idx="7134">
                  <c:v>234.24883972227573</c:v>
                </c:pt>
                <c:pt idx="7135">
                  <c:v>234.28217361112436</c:v>
                </c:pt>
                <c:pt idx="7136">
                  <c:v>234.3154802778032</c:v>
                </c:pt>
                <c:pt idx="7137">
                  <c:v>234.34884222222698</c:v>
                </c:pt>
                <c:pt idx="7138">
                  <c:v>234.3821763888995</c:v>
                </c:pt>
                <c:pt idx="7139">
                  <c:v>234.41551111115351</c:v>
                </c:pt>
                <c:pt idx="7140">
                  <c:v>234.46548416667514</c:v>
                </c:pt>
                <c:pt idx="7141">
                  <c:v>234.4988458334075</c:v>
                </c:pt>
                <c:pt idx="7142">
                  <c:v>234.53218027777143</c:v>
                </c:pt>
                <c:pt idx="7143">
                  <c:v>234.56551444444392</c:v>
                </c:pt>
                <c:pt idx="7144">
                  <c:v>234.59882083336512</c:v>
                </c:pt>
                <c:pt idx="7145">
                  <c:v>234.63218333337042</c:v>
                </c:pt>
                <c:pt idx="7146">
                  <c:v>234.66548972229162</c:v>
                </c:pt>
                <c:pt idx="7147">
                  <c:v>234.6988516667154</c:v>
                </c:pt>
                <c:pt idx="7148">
                  <c:v>234.73218527780639</c:v>
                </c:pt>
                <c:pt idx="7149">
                  <c:v>234.76551972223652</c:v>
                </c:pt>
                <c:pt idx="7150">
                  <c:v>234.79885388897526</c:v>
                </c:pt>
                <c:pt idx="7151">
                  <c:v>234.83218805564775</c:v>
                </c:pt>
                <c:pt idx="7152">
                  <c:v>234.86552222225401</c:v>
                </c:pt>
                <c:pt idx="7153">
                  <c:v>234.8988563889265</c:v>
                </c:pt>
                <c:pt idx="7154">
                  <c:v>234.93219166669581</c:v>
                </c:pt>
                <c:pt idx="7155">
                  <c:v>234.9654975000355</c:v>
                </c:pt>
                <c:pt idx="7156">
                  <c:v>234.99883138888413</c:v>
                </c:pt>
                <c:pt idx="7157">
                  <c:v>235.03216611113814</c:v>
                </c:pt>
                <c:pt idx="7158">
                  <c:v>235.06552777780428</c:v>
                </c:pt>
                <c:pt idx="7159">
                  <c:v>235.09883388896785</c:v>
                </c:pt>
                <c:pt idx="7160">
                  <c:v>235.13216805564034</c:v>
                </c:pt>
                <c:pt idx="7161">
                  <c:v>235.16550250000424</c:v>
                </c:pt>
                <c:pt idx="7162">
                  <c:v>235.1988647222519</c:v>
                </c:pt>
                <c:pt idx="7163">
                  <c:v>235.23217083334922</c:v>
                </c:pt>
                <c:pt idx="7164">
                  <c:v>235.26553305559688</c:v>
                </c:pt>
                <c:pt idx="7165">
                  <c:v>235.29883916676044</c:v>
                </c:pt>
                <c:pt idx="7166">
                  <c:v>235.33217361112435</c:v>
                </c:pt>
                <c:pt idx="7167">
                  <c:v>235.3655075000392</c:v>
                </c:pt>
                <c:pt idx="7168">
                  <c:v>235.39884194446935</c:v>
                </c:pt>
                <c:pt idx="7169">
                  <c:v>235.43220416671699</c:v>
                </c:pt>
                <c:pt idx="7170">
                  <c:v>235.46553805556562</c:v>
                </c:pt>
                <c:pt idx="7171">
                  <c:v>235.49887250006199</c:v>
                </c:pt>
                <c:pt idx="7172">
                  <c:v>235.53217916674083</c:v>
                </c:pt>
                <c:pt idx="7173">
                  <c:v>235.56554083334075</c:v>
                </c:pt>
                <c:pt idx="7174">
                  <c:v>235.59884750001962</c:v>
                </c:pt>
                <c:pt idx="7175">
                  <c:v>235.63220916668573</c:v>
                </c:pt>
                <c:pt idx="7176">
                  <c:v>235.66551527784929</c:v>
                </c:pt>
                <c:pt idx="7177">
                  <c:v>235.69884972227945</c:v>
                </c:pt>
                <c:pt idx="7178">
                  <c:v>235.73218388895194</c:v>
                </c:pt>
                <c:pt idx="7179">
                  <c:v>235.76554583337571</c:v>
                </c:pt>
                <c:pt idx="7180">
                  <c:v>235.79885250005458</c:v>
                </c:pt>
                <c:pt idx="7181">
                  <c:v>235.83221416672072</c:v>
                </c:pt>
                <c:pt idx="7182">
                  <c:v>235.86552083339956</c:v>
                </c:pt>
                <c:pt idx="7183">
                  <c:v>235.89885472231441</c:v>
                </c:pt>
                <c:pt idx="7184">
                  <c:v>235.93221694449585</c:v>
                </c:pt>
                <c:pt idx="7185">
                  <c:v>235.96555111110212</c:v>
                </c:pt>
                <c:pt idx="7186">
                  <c:v>235.99885750002332</c:v>
                </c:pt>
                <c:pt idx="7187">
                  <c:v>236.03219166669581</c:v>
                </c:pt>
                <c:pt idx="7188">
                  <c:v>236.06552583343452</c:v>
                </c:pt>
                <c:pt idx="7189">
                  <c:v>236.09886027779845</c:v>
                </c:pt>
                <c:pt idx="7190">
                  <c:v>236.13222222222223</c:v>
                </c:pt>
                <c:pt idx="7191">
                  <c:v>236.16555638896094</c:v>
                </c:pt>
                <c:pt idx="7192">
                  <c:v>236.19886277781592</c:v>
                </c:pt>
                <c:pt idx="7193">
                  <c:v>236.23219722231229</c:v>
                </c:pt>
                <c:pt idx="7194">
                  <c:v>236.26553138891856</c:v>
                </c:pt>
                <c:pt idx="7195">
                  <c:v>236.29886527783341</c:v>
                </c:pt>
                <c:pt idx="7196">
                  <c:v>236.3321994445059</c:v>
                </c:pt>
                <c:pt idx="7197">
                  <c:v>236.36556166675356</c:v>
                </c:pt>
                <c:pt idx="7198">
                  <c:v>236.39886777778466</c:v>
                </c:pt>
              </c:numCache>
            </c:numRef>
          </c:xVal>
          <c:yVal>
            <c:numRef>
              <c:f>'Vgl mit OP1 und OP2'!$I$6:$I$7204</c:f>
              <c:numCache>
                <c:formatCode>0.00E+00</c:formatCode>
                <c:ptCount val="7199"/>
                <c:pt idx="0">
                  <c:v>3.9854951956463242E-2</c:v>
                </c:pt>
                <c:pt idx="1">
                  <c:v>7.9640749796265314E-2</c:v>
                </c:pt>
                <c:pt idx="2">
                  <c:v>0.11942687931015564</c:v>
                </c:pt>
                <c:pt idx="3">
                  <c:v>0.15921546266511191</c:v>
                </c:pt>
                <c:pt idx="4">
                  <c:v>0.19903507766612497</c:v>
                </c:pt>
                <c:pt idx="5">
                  <c:v>0.23882087558497234</c:v>
                </c:pt>
                <c:pt idx="6">
                  <c:v>0.27860667350381974</c:v>
                </c:pt>
                <c:pt idx="7">
                  <c:v>0.31832337993743037</c:v>
                </c:pt>
                <c:pt idx="8">
                  <c:v>0.35814200023235981</c:v>
                </c:pt>
                <c:pt idx="9">
                  <c:v>0.39789464160289689</c:v>
                </c:pt>
                <c:pt idx="10">
                  <c:v>0.43775025719632238</c:v>
                </c:pt>
                <c:pt idx="11">
                  <c:v>0.47750256954900172</c:v>
                </c:pt>
                <c:pt idx="12">
                  <c:v>0.51696165855003018</c:v>
                </c:pt>
                <c:pt idx="13">
                  <c:v>0.55681793785953537</c:v>
                </c:pt>
                <c:pt idx="14">
                  <c:v>0.59623974241094468</c:v>
                </c:pt>
                <c:pt idx="15">
                  <c:v>0.63569948915614427</c:v>
                </c:pt>
                <c:pt idx="16">
                  <c:v>0.67519487979091242</c:v>
                </c:pt>
                <c:pt idx="17">
                  <c:v>0.71469027042568056</c:v>
                </c:pt>
                <c:pt idx="18">
                  <c:v>0.75415001709248397</c:v>
                </c:pt>
                <c:pt idx="19">
                  <c:v>0.79357589557899821</c:v>
                </c:pt>
                <c:pt idx="20">
                  <c:v>0.83292575210615327</c:v>
                </c:pt>
                <c:pt idx="21">
                  <c:v>0.8723450617979257</c:v>
                </c:pt>
                <c:pt idx="22">
                  <c:v>0.91173154784491517</c:v>
                </c:pt>
                <c:pt idx="23">
                  <c:v>0.9511549897720305</c:v>
                </c:pt>
                <c:pt idx="24">
                  <c:v>0.99054147832010264</c:v>
                </c:pt>
                <c:pt idx="25">
                  <c:v>1.0302578535401776</c:v>
                </c:pt>
                <c:pt idx="26">
                  <c:v>1.0700404762057796</c:v>
                </c:pt>
                <c:pt idx="27">
                  <c:v>1.1094995653636004</c:v>
                </c:pt>
                <c:pt idx="28">
                  <c:v>1.1492850316874048</c:v>
                </c:pt>
                <c:pt idx="29">
                  <c:v>1.189143764837904</c:v>
                </c:pt>
                <c:pt idx="30">
                  <c:v>1.2288238687531463</c:v>
                </c:pt>
                <c:pt idx="31">
                  <c:v>1.2685733676959847</c:v>
                </c:pt>
                <c:pt idx="32">
                  <c:v>1.3084289832102929</c:v>
                </c:pt>
                <c:pt idx="33">
                  <c:v>1.3482151126451378</c:v>
                </c:pt>
                <c:pt idx="34">
                  <c:v>1.3880368803008476</c:v>
                </c:pt>
                <c:pt idx="35">
                  <c:v>1.4278226756403603</c:v>
                </c:pt>
                <c:pt idx="36">
                  <c:v>1.4675390508604351</c:v>
                </c:pt>
                <c:pt idx="37">
                  <c:v>1.5073618139715883</c:v>
                </c:pt>
                <c:pt idx="38">
                  <c:v>1.5471807657825154</c:v>
                </c:pt>
                <c:pt idx="39">
                  <c:v>1.5866035559642551</c:v>
                </c:pt>
                <c:pt idx="40">
                  <c:v>1.6263530549070935</c:v>
                </c:pt>
                <c:pt idx="41">
                  <c:v>1.6657426650468186</c:v>
                </c:pt>
                <c:pt idx="42">
                  <c:v>1.7052712967490955</c:v>
                </c:pt>
                <c:pt idx="43">
                  <c:v>1.7446944152654145</c:v>
                </c:pt>
                <c:pt idx="44">
                  <c:v>1.7841172054471541</c:v>
                </c:pt>
                <c:pt idx="45">
                  <c:v>1.8235393334095318</c:v>
                </c:pt>
                <c:pt idx="46">
                  <c:v>1.8628943134906275</c:v>
                </c:pt>
                <c:pt idx="47">
                  <c:v>1.9023527449042772</c:v>
                </c:pt>
                <c:pt idx="48">
                  <c:v>1.9417389026842922</c:v>
                </c:pt>
                <c:pt idx="49">
                  <c:v>1.9810894149839251</c:v>
                </c:pt>
                <c:pt idx="50">
                  <c:v>2.0208723637790249</c:v>
                </c:pt>
                <c:pt idx="51">
                  <c:v>2.0606574985868318</c:v>
                </c:pt>
                <c:pt idx="52">
                  <c:v>2.1003382642452775</c:v>
                </c:pt>
                <c:pt idx="53">
                  <c:v>2.1401931723690364</c:v>
                </c:pt>
                <c:pt idx="54">
                  <c:v>2.1805777886440931</c:v>
                </c:pt>
                <c:pt idx="55">
                  <c:v>2.2200009072387363</c:v>
                </c:pt>
                <c:pt idx="56">
                  <c:v>2.2598233386105258</c:v>
                </c:pt>
                <c:pt idx="57">
                  <c:v>2.2991732002963068</c:v>
                </c:pt>
                <c:pt idx="58">
                  <c:v>2.3385956618301709</c:v>
                </c:pt>
                <c:pt idx="59">
                  <c:v>2.3775506722417652</c:v>
                </c:pt>
                <c:pt idx="60">
                  <c:v>2.4170059801634918</c:v>
                </c:pt>
                <c:pt idx="61">
                  <c:v>2.4563564923849448</c:v>
                </c:pt>
                <c:pt idx="62">
                  <c:v>2.4957433092782648</c:v>
                </c:pt>
                <c:pt idx="63">
                  <c:v>2.5351297977480849</c:v>
                </c:pt>
                <c:pt idx="64">
                  <c:v>2.5744471911921871</c:v>
                </c:pt>
                <c:pt idx="65">
                  <c:v>2.6138304996241231</c:v>
                </c:pt>
                <c:pt idx="66">
                  <c:v>2.6532166573258862</c:v>
                </c:pt>
                <c:pt idx="67">
                  <c:v>2.6926394474293018</c:v>
                </c:pt>
                <c:pt idx="68">
                  <c:v>2.732061903961188</c:v>
                </c:pt>
                <c:pt idx="69">
                  <c:v>2.771449048886748</c:v>
                </c:pt>
                <c:pt idx="70">
                  <c:v>2.8108023852904562</c:v>
                </c:pt>
                <c:pt idx="71">
                  <c:v>2.85015256978203</c:v>
                </c:pt>
                <c:pt idx="72">
                  <c:v>2.8895722077407981</c:v>
                </c:pt>
                <c:pt idx="73">
                  <c:v>2.9289583681001266</c:v>
                </c:pt>
                <c:pt idx="74">
                  <c:v>2.9683092083641784</c:v>
                </c:pt>
                <c:pt idx="75">
                  <c:v>3.0076625447678866</c:v>
                </c:pt>
                <c:pt idx="76">
                  <c:v>3.0471181864220895</c:v>
                </c:pt>
                <c:pt idx="77">
                  <c:v>3.0864323968638954</c:v>
                </c:pt>
                <c:pt idx="78">
                  <c:v>3.1257475902131833</c:v>
                </c:pt>
                <c:pt idx="79">
                  <c:v>3.1651690661950411</c:v>
                </c:pt>
                <c:pt idx="80">
                  <c:v>3.2041925470052126</c:v>
                </c:pt>
                <c:pt idx="81">
                  <c:v>3.2435465424418246</c:v>
                </c:pt>
                <c:pt idx="82">
                  <c:v>3.2830018555264759</c:v>
                </c:pt>
                <c:pt idx="83">
                  <c:v>3.3224246456298916</c:v>
                </c:pt>
                <c:pt idx="84">
                  <c:v>3.3618477642245348</c:v>
                </c:pt>
                <c:pt idx="85">
                  <c:v>3.4012339219262979</c:v>
                </c:pt>
                <c:pt idx="86">
                  <c:v>3.4405516432566392</c:v>
                </c:pt>
                <c:pt idx="87">
                  <c:v>3.4795384975724457</c:v>
                </c:pt>
                <c:pt idx="88">
                  <c:v>3.5189253118081578</c:v>
                </c:pt>
                <c:pt idx="89">
                  <c:v>3.5583809533057127</c:v>
                </c:pt>
                <c:pt idx="90">
                  <c:v>3.5977677701207806</c:v>
                </c:pt>
                <c:pt idx="91">
                  <c:v>3.6367584068886263</c:v>
                </c:pt>
                <c:pt idx="92">
                  <c:v>3.6761085913020204</c:v>
                </c:pt>
                <c:pt idx="93">
                  <c:v>3.7150957652431895</c:v>
                </c:pt>
                <c:pt idx="94">
                  <c:v>3.7541517647766511</c:v>
                </c:pt>
                <c:pt idx="95">
                  <c:v>3.7932484976561573</c:v>
                </c:pt>
                <c:pt idx="96">
                  <c:v>3.832271973152598</c:v>
                </c:pt>
                <c:pt idx="97">
                  <c:v>3.8712266587027453</c:v>
                </c:pt>
                <c:pt idx="98">
                  <c:v>3.9102463212673122</c:v>
                </c:pt>
                <c:pt idx="99">
                  <c:v>3.9492013368333199</c:v>
                </c:pt>
                <c:pt idx="100">
                  <c:v>3.9882206795444475</c:v>
                </c:pt>
                <c:pt idx="101">
                  <c:v>4.0272807847195322</c:v>
                </c:pt>
                <c:pt idx="102">
                  <c:v>4.0666309742915958</c:v>
                </c:pt>
                <c:pt idx="103">
                  <c:v>4.1059808308969306</c:v>
                </c:pt>
                <c:pt idx="104">
                  <c:v>4.1449358412310664</c:v>
                </c:pt>
                <c:pt idx="105">
                  <c:v>4.1839918355240293</c:v>
                </c:pt>
                <c:pt idx="106">
                  <c:v>4.2229427105666479</c:v>
                </c:pt>
                <c:pt idx="107">
                  <c:v>4.2619302094467226</c:v>
                </c:pt>
                <c:pt idx="108">
                  <c:v>4.3013533280413654</c:v>
                </c:pt>
                <c:pt idx="109">
                  <c:v>4.34037713401551</c:v>
                </c:pt>
                <c:pt idx="110">
                  <c:v>4.3797301422304962</c:v>
                </c:pt>
                <c:pt idx="111">
                  <c:v>4.4187138001296056</c:v>
                </c:pt>
                <c:pt idx="112">
                  <c:v>4.4580999579096208</c:v>
                </c:pt>
                <c:pt idx="113">
                  <c:v>4.4970874567896955</c:v>
                </c:pt>
                <c:pt idx="114">
                  <c:v>4.5360746307308641</c:v>
                </c:pt>
                <c:pt idx="115">
                  <c:v>4.5750652675762407</c:v>
                </c:pt>
                <c:pt idx="116">
                  <c:v>4.6143762365693242</c:v>
                </c:pt>
                <c:pt idx="117">
                  <c:v>4.6532538579366856</c:v>
                </c:pt>
                <c:pt idx="118">
                  <c:v>4.6925687236241105</c:v>
                </c:pt>
                <c:pt idx="119">
                  <c:v>4.7315922043567511</c:v>
                </c:pt>
                <c:pt idx="120">
                  <c:v>4.7710314428600196</c:v>
                </c:pt>
                <c:pt idx="121">
                  <c:v>4.8100147762001439</c:v>
                </c:pt>
                <c:pt idx="122">
                  <c:v>4.8493656163860157</c:v>
                </c:pt>
                <c:pt idx="123">
                  <c:v>4.8887154729131703</c:v>
                </c:pt>
                <c:pt idx="124">
                  <c:v>4.9281019613829908</c:v>
                </c:pt>
                <c:pt idx="125">
                  <c:v>4.9674168271485231</c:v>
                </c:pt>
                <c:pt idx="126">
                  <c:v>5.0067297271771993</c:v>
                </c:pt>
                <c:pt idx="127">
                  <c:v>5.0460076383405346</c:v>
                </c:pt>
                <c:pt idx="128">
                  <c:v>5.0853215211985852</c:v>
                </c:pt>
                <c:pt idx="129">
                  <c:v>5.1245991050025914</c:v>
                </c:pt>
                <c:pt idx="130">
                  <c:v>5.1639859192383035</c:v>
                </c:pt>
                <c:pt idx="131">
                  <c:v>5.2033361035735179</c:v>
                </c:pt>
                <c:pt idx="132">
                  <c:v>5.2426866211100434</c:v>
                </c:pt>
                <c:pt idx="133">
                  <c:v>5.282036477637198</c:v>
                </c:pt>
                <c:pt idx="134">
                  <c:v>5.3213503604171404</c:v>
                </c:pt>
                <c:pt idx="135">
                  <c:v>5.3602652582382317</c:v>
                </c:pt>
                <c:pt idx="136">
                  <c:v>5.399542842042238</c:v>
                </c:pt>
                <c:pt idx="137">
                  <c:v>5.4384937170848566</c:v>
                </c:pt>
                <c:pt idx="138">
                  <c:v>5.4777713010449336</c:v>
                </c:pt>
                <c:pt idx="139">
                  <c:v>5.5167221760101661</c:v>
                </c:pt>
                <c:pt idx="140">
                  <c:v>5.5559673567030821</c:v>
                </c:pt>
                <c:pt idx="141">
                  <c:v>5.5952815672229956</c:v>
                </c:pt>
                <c:pt idx="142">
                  <c:v>5.6345591510270019</c:v>
                </c:pt>
                <c:pt idx="143">
                  <c:v>5.6734734002577758</c:v>
                </c:pt>
                <c:pt idx="144">
                  <c:v>5.7128239125574085</c:v>
                </c:pt>
                <c:pt idx="145">
                  <c:v>5.7518075704565179</c:v>
                </c:pt>
                <c:pt idx="146">
                  <c:v>5.791122108482079</c:v>
                </c:pt>
                <c:pt idx="147">
                  <c:v>5.8304353360945109</c:v>
                </c:pt>
                <c:pt idx="148">
                  <c:v>5.8693499095817865</c:v>
                </c:pt>
                <c:pt idx="149">
                  <c:v>5.908630704137301</c:v>
                </c:pt>
                <c:pt idx="150">
                  <c:v>5.9476506915633154</c:v>
                </c:pt>
                <c:pt idx="151">
                  <c:v>5.9870008758985298</c:v>
                </c:pt>
                <c:pt idx="152">
                  <c:v>6.026209128449346</c:v>
                </c:pt>
                <c:pt idx="153">
                  <c:v>6.065555772026177</c:v>
                </c:pt>
                <c:pt idx="154">
                  <c:v>6.104906617370804</c:v>
                </c:pt>
                <c:pt idx="155">
                  <c:v>6.1442602846186718</c:v>
                </c:pt>
                <c:pt idx="156">
                  <c:v>6.1836432600795375</c:v>
                </c:pt>
                <c:pt idx="157">
                  <c:v>6.2229937723791702</c:v>
                </c:pt>
                <c:pt idx="158">
                  <c:v>6.2623799327384981</c:v>
                </c:pt>
                <c:pt idx="159">
                  <c:v>6.3017335974874324</c:v>
                </c:pt>
                <c:pt idx="160">
                  <c:v>6.341043911761858</c:v>
                </c:pt>
                <c:pt idx="161">
                  <c:v>6.3803609773197216</c:v>
                </c:pt>
                <c:pt idx="162">
                  <c:v>6.4196719463128051</c:v>
                </c:pt>
                <c:pt idx="163">
                  <c:v>6.4590594194271089</c:v>
                </c:pt>
                <c:pt idx="164">
                  <c:v>6.4983726471176482</c:v>
                </c:pt>
                <c:pt idx="165">
                  <c:v>6.5376897177516593</c:v>
                </c:pt>
                <c:pt idx="166">
                  <c:v>6.5770726931343448</c:v>
                </c:pt>
                <c:pt idx="167">
                  <c:v>6.6164232106708702</c:v>
                </c:pt>
                <c:pt idx="168">
                  <c:v>6.6557730671980249</c:v>
                </c:pt>
                <c:pt idx="169">
                  <c:v>6.6951232566919083</c:v>
                </c:pt>
                <c:pt idx="170">
                  <c:v>6.7345104016957205</c:v>
                </c:pt>
                <c:pt idx="171">
                  <c:v>6.7738236293081524</c:v>
                </c:pt>
                <c:pt idx="172">
                  <c:v>6.8132104460449687</c:v>
                </c:pt>
                <c:pt idx="173">
                  <c:v>6.8525641107156519</c:v>
                </c:pt>
                <c:pt idx="174">
                  <c:v>6.8922776365137439</c:v>
                </c:pt>
                <c:pt idx="175">
                  <c:v>6.9317010836779387</c:v>
                </c:pt>
                <c:pt idx="176">
                  <c:v>6.9715190409408727</c:v>
                </c:pt>
                <c:pt idx="177">
                  <c:v>7.0113414722335445</c:v>
                </c:pt>
                <c:pt idx="178">
                  <c:v>7.0512029274393173</c:v>
                </c:pt>
                <c:pt idx="179">
                  <c:v>7.0910945430201888</c:v>
                </c:pt>
                <c:pt idx="180">
                  <c:v>7.130989575449159</c:v>
                </c:pt>
                <c:pt idx="181">
                  <c:v>7.1709219079930202</c:v>
                </c:pt>
                <c:pt idx="182">
                  <c:v>7.2109271113072939</c:v>
                </c:pt>
                <c:pt idx="183">
                  <c:v>7.2509303799891995</c:v>
                </c:pt>
                <c:pt idx="184">
                  <c:v>7.2909316518816265</c:v>
                </c:pt>
                <c:pt idx="185">
                  <c:v>7.3309715555292092</c:v>
                </c:pt>
                <c:pt idx="186">
                  <c:v>7.3710114591767919</c:v>
                </c:pt>
                <c:pt idx="187">
                  <c:v>7.411017997103972</c:v>
                </c:pt>
                <c:pt idx="188">
                  <c:v>7.4509493313907686</c:v>
                </c:pt>
                <c:pt idx="189">
                  <c:v>7.4908440313963123</c:v>
                </c:pt>
                <c:pt idx="190">
                  <c:v>7.5308113318538021</c:v>
                </c:pt>
                <c:pt idx="191">
                  <c:v>7.5707782993623258</c:v>
                </c:pt>
                <c:pt idx="192">
                  <c:v>7.6104162548903975</c:v>
                </c:pt>
                <c:pt idx="193">
                  <c:v>7.6500202176082599</c:v>
                </c:pt>
                <c:pt idx="194">
                  <c:v>7.6892650735190315</c:v>
                </c:pt>
                <c:pt idx="195">
                  <c:v>7.7292323740559272</c:v>
                </c:pt>
                <c:pt idx="196">
                  <c:v>7.7684017085990016</c:v>
                </c:pt>
                <c:pt idx="197">
                  <c:v>7.8080026723139433</c:v>
                </c:pt>
                <c:pt idx="198">
                  <c:v>7.8475010927264712</c:v>
                </c:pt>
                <c:pt idx="199">
                  <c:v>7.8869235544169838</c:v>
                </c:pt>
                <c:pt idx="200">
                  <c:v>7.9264155252172328</c:v>
                </c:pt>
                <c:pt idx="201">
                  <c:v>7.9657332517019874</c:v>
                </c:pt>
                <c:pt idx="202">
                  <c:v>8.0051162322476408</c:v>
                </c:pt>
                <c:pt idx="203">
                  <c:v>8.0441034114249383</c:v>
                </c:pt>
                <c:pt idx="204">
                  <c:v>8.0834542516108101</c:v>
                </c:pt>
                <c:pt idx="205">
                  <c:v>8.1224770820155037</c:v>
                </c:pt>
                <c:pt idx="206">
                  <c:v>8.1618317339078548</c:v>
                </c:pt>
                <c:pt idx="207">
                  <c:v>8.2008517264968805</c:v>
                </c:pt>
                <c:pt idx="208">
                  <c:v>8.2398420380232213</c:v>
                </c:pt>
                <c:pt idx="209">
                  <c:v>8.2788983627206569</c:v>
                </c:pt>
                <c:pt idx="210">
                  <c:v>8.3179218382946285</c:v>
                </c:pt>
                <c:pt idx="211">
                  <c:v>8.3568765289991465</c:v>
                </c:pt>
                <c:pt idx="212">
                  <c:v>8.3958640330379328</c:v>
                </c:pt>
                <c:pt idx="213">
                  <c:v>8.4348480154960281</c:v>
                </c:pt>
                <c:pt idx="214">
                  <c:v>8.473765458486799</c:v>
                </c:pt>
                <c:pt idx="215">
                  <c:v>8.5127532874645357</c:v>
                </c:pt>
                <c:pt idx="216">
                  <c:v>8.5517366233087575</c:v>
                </c:pt>
                <c:pt idx="217">
                  <c:v>8.5906550401312565</c:v>
                </c:pt>
                <c:pt idx="218">
                  <c:v>8.6296055931168159</c:v>
                </c:pt>
                <c:pt idx="219">
                  <c:v>8.6685889264569393</c:v>
                </c:pt>
                <c:pt idx="220">
                  <c:v>8.707612732353553</c:v>
                </c:pt>
                <c:pt idx="221">
                  <c:v>8.746531149176052</c:v>
                </c:pt>
                <c:pt idx="222">
                  <c:v>8.7854823487776557</c:v>
                </c:pt>
                <c:pt idx="223">
                  <c:v>8.8244656846218774</c:v>
                </c:pt>
                <c:pt idx="224">
                  <c:v>8.863416884300868</c:v>
                </c:pt>
                <c:pt idx="225">
                  <c:v>8.9022948296222264</c:v>
                </c:pt>
                <c:pt idx="226">
                  <c:v>8.9411730989748239</c:v>
                </c:pt>
                <c:pt idx="227">
                  <c:v>8.9800552444924904</c:v>
                </c:pt>
                <c:pt idx="228">
                  <c:v>9.0189662355160323</c:v>
                </c:pt>
                <c:pt idx="229">
                  <c:v>9.0578862752108442</c:v>
                </c:pt>
                <c:pt idx="230">
                  <c:v>9.0965413400371506</c:v>
                </c:pt>
                <c:pt idx="231">
                  <c:v>9.1350970488123657</c:v>
                </c:pt>
                <c:pt idx="232">
                  <c:v>9.1740475992959993</c:v>
                </c:pt>
                <c:pt idx="233">
                  <c:v>9.2126319329788444</c:v>
                </c:pt>
                <c:pt idx="234">
                  <c:v>9.2511510519480105</c:v>
                </c:pt>
                <c:pt idx="235">
                  <c:v>9.28966631082932</c:v>
                </c:pt>
                <c:pt idx="236">
                  <c:v>9.328177335855365</c:v>
                </c:pt>
                <c:pt idx="237">
                  <c:v>9.3666604995205383</c:v>
                </c:pt>
                <c:pt idx="238">
                  <c:v>9.405244506808641</c:v>
                </c:pt>
                <c:pt idx="239">
                  <c:v>9.443763947009538</c:v>
                </c:pt>
                <c:pt idx="240">
                  <c:v>9.4822798478257795</c:v>
                </c:pt>
                <c:pt idx="241">
                  <c:v>9.5208272019232254</c:v>
                </c:pt>
                <c:pt idx="242">
                  <c:v>9.559342140028372</c:v>
                </c:pt>
                <c:pt idx="243">
                  <c:v>9.5978940269319466</c:v>
                </c:pt>
                <c:pt idx="244">
                  <c:v>9.6363771906736417</c:v>
                </c:pt>
                <c:pt idx="245">
                  <c:v>9.6748558299522713</c:v>
                </c:pt>
                <c:pt idx="246">
                  <c:v>9.7134035050554441</c:v>
                </c:pt>
                <c:pt idx="247">
                  <c:v>9.7518510413229773</c:v>
                </c:pt>
                <c:pt idx="248">
                  <c:v>9.7903974327858503</c:v>
                </c:pt>
                <c:pt idx="249">
                  <c:v>9.8289126968258298</c:v>
                </c:pt>
                <c:pt idx="250">
                  <c:v>9.8673239611835637</c:v>
                </c:pt>
                <c:pt idx="251">
                  <c:v>9.9058026005386424</c:v>
                </c:pt>
                <c:pt idx="252">
                  <c:v>9.9443139461149812</c:v>
                </c:pt>
                <c:pt idx="253">
                  <c:v>9.9827611617557714</c:v>
                </c:pt>
                <c:pt idx="254">
                  <c:v>10.031022394966485</c:v>
                </c:pt>
                <c:pt idx="255">
                  <c:v>10.069433018675699</c:v>
                </c:pt>
                <c:pt idx="256">
                  <c:v>10.107980698941882</c:v>
                </c:pt>
                <c:pt idx="257">
                  <c:v>10.146423357368359</c:v>
                </c:pt>
                <c:pt idx="258">
                  <c:v>10.184938295320464</c:v>
                </c:pt>
                <c:pt idx="259">
                  <c:v>10.223417576005478</c:v>
                </c:pt>
                <c:pt idx="260">
                  <c:v>10.2621912308806</c:v>
                </c:pt>
                <c:pt idx="261">
                  <c:v>10.301069176356442</c:v>
                </c:pt>
                <c:pt idx="262">
                  <c:v>10.339912438759749</c:v>
                </c:pt>
                <c:pt idx="263">
                  <c:v>10.378749474674816</c:v>
                </c:pt>
                <c:pt idx="264">
                  <c:v>10.417627744027413</c:v>
                </c:pt>
                <c:pt idx="265">
                  <c:v>10.45647003555335</c:v>
                </c:pt>
                <c:pt idx="266">
                  <c:v>10.495315907111758</c:v>
                </c:pt>
                <c:pt idx="267">
                  <c:v>10.533863261362246</c:v>
                </c:pt>
                <c:pt idx="268">
                  <c:v>10.572742826530829</c:v>
                </c:pt>
                <c:pt idx="269">
                  <c:v>10.61158349964486</c:v>
                </c:pt>
                <c:pt idx="270">
                  <c:v>10.650465320828712</c:v>
                </c:pt>
                <c:pt idx="271">
                  <c:v>10.689307288625965</c:v>
                </c:pt>
                <c:pt idx="272">
                  <c:v>10.727751228502235</c:v>
                </c:pt>
                <c:pt idx="273">
                  <c:v>10.766115975646084</c:v>
                </c:pt>
                <c:pt idx="274">
                  <c:v>10.804522655118351</c:v>
                </c:pt>
                <c:pt idx="275">
                  <c:v>10.842929337169974</c:v>
                </c:pt>
                <c:pt idx="276">
                  <c:v>10.881299075345785</c:v>
                </c:pt>
                <c:pt idx="277">
                  <c:v>10.919633156337271</c:v>
                </c:pt>
                <c:pt idx="278">
                  <c:v>10.95793465429435</c:v>
                </c:pt>
                <c:pt idx="279">
                  <c:v>10.996300354678173</c:v>
                </c:pt>
                <c:pt idx="280">
                  <c:v>11.034634755010371</c:v>
                </c:pt>
                <c:pt idx="281">
                  <c:v>11.072968516508823</c:v>
                </c:pt>
                <c:pt idx="282">
                  <c:v>11.11126565733754</c:v>
                </c:pt>
                <c:pt idx="283">
                  <c:v>11.149490514169962</c:v>
                </c:pt>
                <c:pt idx="284">
                  <c:v>11.18771600802123</c:v>
                </c:pt>
                <c:pt idx="285">
                  <c:v>11.225977163829659</c:v>
                </c:pt>
                <c:pt idx="286">
                  <c:v>11.264242069169089</c:v>
                </c:pt>
                <c:pt idx="287">
                  <c:v>11.30249909773158</c:v>
                </c:pt>
                <c:pt idx="288">
                  <c:v>11.340397248379208</c:v>
                </c:pt>
                <c:pt idx="289">
                  <c:v>11.378186811744552</c:v>
                </c:pt>
                <c:pt idx="290">
                  <c:v>11.416512930674545</c:v>
                </c:pt>
                <c:pt idx="291">
                  <c:v>11.454447382726853</c:v>
                </c:pt>
                <c:pt idx="292">
                  <c:v>11.492490736941225</c:v>
                </c:pt>
                <c:pt idx="293">
                  <c:v>11.530502389183207</c:v>
                </c:pt>
                <c:pt idx="294">
                  <c:v>11.568577762442601</c:v>
                </c:pt>
                <c:pt idx="295">
                  <c:v>11.606621433654022</c:v>
                </c:pt>
                <c:pt idx="296">
                  <c:v>11.644701086844403</c:v>
                </c:pt>
                <c:pt idx="297">
                  <c:v>11.682889642121481</c:v>
                </c:pt>
                <c:pt idx="298">
                  <c:v>11.721114498877958</c:v>
                </c:pt>
                <c:pt idx="299">
                  <c:v>11.759557477705073</c:v>
                </c:pt>
                <c:pt idx="300">
                  <c:v>11.797963839734877</c:v>
                </c:pt>
                <c:pt idx="301">
                  <c:v>11.836406177760718</c:v>
                </c:pt>
                <c:pt idx="302">
                  <c:v>11.874994364019429</c:v>
                </c:pt>
                <c:pt idx="303">
                  <c:v>11.91354592961468</c:v>
                </c:pt>
                <c:pt idx="304">
                  <c:v>11.952138231684733</c:v>
                </c:pt>
                <c:pt idx="305">
                  <c:v>11.991302895401626</c:v>
                </c:pt>
                <c:pt idx="306">
                  <c:v>12.030544831685944</c:v>
                </c:pt>
                <c:pt idx="307">
                  <c:v>12.070007310349377</c:v>
                </c:pt>
                <c:pt idx="308">
                  <c:v>12.109248597834744</c:v>
                </c:pt>
                <c:pt idx="309">
                  <c:v>12.148961464232286</c:v>
                </c:pt>
                <c:pt idx="310">
                  <c:v>12.188929097797555</c:v>
                </c:pt>
                <c:pt idx="311">
                  <c:v>12.229077900952499</c:v>
                </c:pt>
                <c:pt idx="312">
                  <c:v>12.269371907669427</c:v>
                </c:pt>
                <c:pt idx="313">
                  <c:v>12.30984741974421</c:v>
                </c:pt>
                <c:pt idx="314">
                  <c:v>12.350686277262477</c:v>
                </c:pt>
                <c:pt idx="315">
                  <c:v>12.391597738496399</c:v>
                </c:pt>
                <c:pt idx="316">
                  <c:v>12.432762964566287</c:v>
                </c:pt>
                <c:pt idx="317">
                  <c:v>12.474253146048639</c:v>
                </c:pt>
                <c:pt idx="318">
                  <c:v>12.515964749649324</c:v>
                </c:pt>
                <c:pt idx="319">
                  <c:v>12.558182001700281</c:v>
                </c:pt>
                <c:pt idx="320">
                  <c:v>12.600799621879156</c:v>
                </c:pt>
                <c:pt idx="321">
                  <c:v>12.643635045466924</c:v>
                </c:pt>
                <c:pt idx="322">
                  <c:v>12.686941420551003</c:v>
                </c:pt>
                <c:pt idx="323">
                  <c:v>12.730502507917665</c:v>
                </c:pt>
                <c:pt idx="324">
                  <c:v>12.774427332691088</c:v>
                </c:pt>
                <c:pt idx="325">
                  <c:v>12.818641090581544</c:v>
                </c:pt>
                <c:pt idx="326">
                  <c:v>12.863254740694178</c:v>
                </c:pt>
                <c:pt idx="327">
                  <c:v>12.908122289553024</c:v>
                </c:pt>
                <c:pt idx="328">
                  <c:v>12.953935494489821</c:v>
                </c:pt>
                <c:pt idx="329">
                  <c:v>12.999965808362699</c:v>
                </c:pt>
                <c:pt idx="330">
                  <c:v>13.046464403527493</c:v>
                </c:pt>
                <c:pt idx="331">
                  <c:v>13.093367933554761</c:v>
                </c:pt>
                <c:pt idx="332">
                  <c:v>13.141100523458844</c:v>
                </c:pt>
                <c:pt idx="333">
                  <c:v>13.189417439976379</c:v>
                </c:pt>
                <c:pt idx="334">
                  <c:v>13.238209781632335</c:v>
                </c:pt>
                <c:pt idx="335">
                  <c:v>13.28742906594926</c:v>
                </c:pt>
                <c:pt idx="336">
                  <c:v>13.337234327688387</c:v>
                </c:pt>
                <c:pt idx="337">
                  <c:v>13.387582848167218</c:v>
                </c:pt>
                <c:pt idx="338">
                  <c:v>13.438586045322126</c:v>
                </c:pt>
                <c:pt idx="339">
                  <c:v>13.490358370361834</c:v>
                </c:pt>
                <c:pt idx="340">
                  <c:v>13.542958818413361</c:v>
                </c:pt>
                <c:pt idx="341">
                  <c:v>13.596312514366508</c:v>
                </c:pt>
                <c:pt idx="342">
                  <c:v>13.650410058306161</c:v>
                </c:pt>
                <c:pt idx="343">
                  <c:v>13.705515293064069</c:v>
                </c:pt>
                <c:pt idx="344">
                  <c:v>13.761309323095144</c:v>
                </c:pt>
                <c:pt idx="345">
                  <c:v>13.817927819682145</c:v>
                </c:pt>
                <c:pt idx="346">
                  <c:v>13.875403235756039</c:v>
                </c:pt>
                <c:pt idx="347">
                  <c:v>13.93373879830061</c:v>
                </c:pt>
                <c:pt idx="348">
                  <c:v>13.993272782442213</c:v>
                </c:pt>
                <c:pt idx="349">
                  <c:v>14.05359088511532</c:v>
                </c:pt>
                <c:pt idx="350">
                  <c:v>14.115317523550019</c:v>
                </c:pt>
                <c:pt idx="351">
                  <c:v>14.178154396293641</c:v>
                </c:pt>
                <c:pt idx="352">
                  <c:v>14.24188194492293</c:v>
                </c:pt>
                <c:pt idx="353">
                  <c:v>14.306680690855647</c:v>
                </c:pt>
                <c:pt idx="354">
                  <c:v>14.373073947646979</c:v>
                </c:pt>
                <c:pt idx="355">
                  <c:v>14.440759447010127</c:v>
                </c:pt>
                <c:pt idx="356">
                  <c:v>14.509405037546234</c:v>
                </c:pt>
                <c:pt idx="357">
                  <c:v>14.579537809684354</c:v>
                </c:pt>
                <c:pt idx="358">
                  <c:v>14.65070025334151</c:v>
                </c:pt>
                <c:pt idx="359">
                  <c:v>14.723121170028369</c:v>
                </c:pt>
                <c:pt idx="360">
                  <c:v>14.796740022376222</c:v>
                </c:pt>
                <c:pt idx="361">
                  <c:v>14.871882890366033</c:v>
                </c:pt>
                <c:pt idx="362">
                  <c:v>14.948331956542887</c:v>
                </c:pt>
                <c:pt idx="363">
                  <c:v>15.025863927365299</c:v>
                </c:pt>
                <c:pt idx="364">
                  <c:v>15.105399201012972</c:v>
                </c:pt>
                <c:pt idx="365">
                  <c:v>15.186386526557049</c:v>
                </c:pt>
                <c:pt idx="366">
                  <c:v>15.269010395606296</c:v>
                </c:pt>
                <c:pt idx="367">
                  <c:v>15.352792889325134</c:v>
                </c:pt>
                <c:pt idx="368">
                  <c:v>15.438174053701394</c:v>
                </c:pt>
                <c:pt idx="369">
                  <c:v>15.525042133196411</c:v>
                </c:pt>
                <c:pt idx="370">
                  <c:v>15.613726496758179</c:v>
                </c:pt>
                <c:pt idx="371">
                  <c:v>15.70429357595915</c:v>
                </c:pt>
                <c:pt idx="372">
                  <c:v>15.79559454837141</c:v>
                </c:pt>
                <c:pt idx="373">
                  <c:v>15.889468699081002</c:v>
                </c:pt>
                <c:pt idx="374">
                  <c:v>15.985876909752902</c:v>
                </c:pt>
                <c:pt idx="375">
                  <c:v>16.083606919272302</c:v>
                </c:pt>
                <c:pt idx="376">
                  <c:v>16.18343607519687</c:v>
                </c:pt>
                <c:pt idx="377">
                  <c:v>16.286081176700073</c:v>
                </c:pt>
                <c:pt idx="378">
                  <c:v>16.390352458620228</c:v>
                </c:pt>
                <c:pt idx="379">
                  <c:v>16.497076243654398</c:v>
                </c:pt>
                <c:pt idx="380">
                  <c:v>16.604800091058319</c:v>
                </c:pt>
                <c:pt idx="381">
                  <c:v>16.715973434614227</c:v>
                </c:pt>
                <c:pt idx="382">
                  <c:v>16.828777053319442</c:v>
                </c:pt>
                <c:pt idx="383">
                  <c:v>16.942492614578352</c:v>
                </c:pt>
                <c:pt idx="384">
                  <c:v>17.056745183670184</c:v>
                </c:pt>
                <c:pt idx="385">
                  <c:v>17.172279222980709</c:v>
                </c:pt>
                <c:pt idx="386">
                  <c:v>17.289531142003334</c:v>
                </c:pt>
                <c:pt idx="387">
                  <c:v>17.40741176254533</c:v>
                </c:pt>
                <c:pt idx="388">
                  <c:v>17.52803120010126</c:v>
                </c:pt>
                <c:pt idx="389">
                  <c:v>17.649175203715128</c:v>
                </c:pt>
                <c:pt idx="390">
                  <c:v>17.770884584881316</c:v>
                </c:pt>
                <c:pt idx="391">
                  <c:v>17.894308683246944</c:v>
                </c:pt>
                <c:pt idx="392">
                  <c:v>18.017990584650548</c:v>
                </c:pt>
                <c:pt idx="393">
                  <c:v>18.142971847685285</c:v>
                </c:pt>
                <c:pt idx="394">
                  <c:v>18.268466221952238</c:v>
                </c:pt>
                <c:pt idx="395">
                  <c:v>18.395158491583587</c:v>
                </c:pt>
                <c:pt idx="396">
                  <c:v>18.523770771299034</c:v>
                </c:pt>
                <c:pt idx="397">
                  <c:v>18.653363922370229</c:v>
                </c:pt>
                <c:pt idx="398">
                  <c:v>18.784051546092094</c:v>
                </c:pt>
                <c:pt idx="399">
                  <c:v>18.915094542748655</c:v>
                </c:pt>
                <c:pt idx="400">
                  <c:v>19.046394315849557</c:v>
                </c:pt>
                <c:pt idx="401">
                  <c:v>19.179366350047971</c:v>
                </c:pt>
                <c:pt idx="402">
                  <c:v>19.313679711196585</c:v>
                </c:pt>
                <c:pt idx="403">
                  <c:v>19.450171114079122</c:v>
                </c:pt>
                <c:pt idx="404">
                  <c:v>19.588362321702061</c:v>
                </c:pt>
                <c:pt idx="405">
                  <c:v>19.727034097885664</c:v>
                </c:pt>
                <c:pt idx="406">
                  <c:v>19.866907876682756</c:v>
                </c:pt>
                <c:pt idx="407">
                  <c:v>20.008845613299432</c:v>
                </c:pt>
                <c:pt idx="408">
                  <c:v>20.152599599354513</c:v>
                </c:pt>
                <c:pt idx="409">
                  <c:v>20.297681000084147</c:v>
                </c:pt>
                <c:pt idx="410">
                  <c:v>20.443243997942098</c:v>
                </c:pt>
                <c:pt idx="411">
                  <c:v>20.589539094244572</c:v>
                </c:pt>
                <c:pt idx="412">
                  <c:v>20.736556537136408</c:v>
                </c:pt>
                <c:pt idx="413">
                  <c:v>20.886242159375403</c:v>
                </c:pt>
                <c:pt idx="414">
                  <c:v>21.036892186827203</c:v>
                </c:pt>
                <c:pt idx="415">
                  <c:v>21.188991733492966</c:v>
                </c:pt>
                <c:pt idx="416">
                  <c:v>21.341819830841057</c:v>
                </c:pt>
                <c:pt idx="417">
                  <c:v>21.494880728656248</c:v>
                </c:pt>
                <c:pt idx="418">
                  <c:v>21.650380659231796</c:v>
                </c:pt>
                <c:pt idx="419">
                  <c:v>21.80670588571083</c:v>
                </c:pt>
                <c:pt idx="420">
                  <c:v>21.964023736235092</c:v>
                </c:pt>
                <c:pt idx="421">
                  <c:v>22.12410805890557</c:v>
                </c:pt>
                <c:pt idx="422">
                  <c:v>22.285875191689623</c:v>
                </c:pt>
                <c:pt idx="423">
                  <c:v>22.449227920094771</c:v>
                </c:pt>
                <c:pt idx="424">
                  <c:v>22.613082806760314</c:v>
                </c:pt>
                <c:pt idx="425">
                  <c:v>22.777752976268225</c:v>
                </c:pt>
                <c:pt idx="426">
                  <c:v>22.94546315960994</c:v>
                </c:pt>
                <c:pt idx="427">
                  <c:v>23.114403041660292</c:v>
                </c:pt>
                <c:pt idx="428">
                  <c:v>23.284875122646994</c:v>
                </c:pt>
                <c:pt idx="429">
                  <c:v>23.455489379168473</c:v>
                </c:pt>
                <c:pt idx="430">
                  <c:v>23.628066700487494</c:v>
                </c:pt>
                <c:pt idx="431">
                  <c:v>23.802886902359869</c:v>
                </c:pt>
                <c:pt idx="432">
                  <c:v>23.97945780977199</c:v>
                </c:pt>
                <c:pt idx="433">
                  <c:v>24.156607739822796</c:v>
                </c:pt>
                <c:pt idx="434">
                  <c:v>24.335059404769385</c:v>
                </c:pt>
                <c:pt idx="435">
                  <c:v>24.515988597244057</c:v>
                </c:pt>
                <c:pt idx="436">
                  <c:v>24.698945175533108</c:v>
                </c:pt>
                <c:pt idx="437">
                  <c:v>24.883200105285368</c:v>
                </c:pt>
                <c:pt idx="438">
                  <c:v>25.069062295149067</c:v>
                </c:pt>
                <c:pt idx="439">
                  <c:v>25.257620991327428</c:v>
                </c:pt>
                <c:pt idx="440">
                  <c:v>25.447316503408423</c:v>
                </c:pt>
                <c:pt idx="441">
                  <c:v>25.6389868873502</c:v>
                </c:pt>
                <c:pt idx="442">
                  <c:v>25.832267015415038</c:v>
                </c:pt>
                <c:pt idx="443">
                  <c:v>26.027040427702662</c:v>
                </c:pt>
                <c:pt idx="444">
                  <c:v>26.22415273318429</c:v>
                </c:pt>
                <c:pt idx="445">
                  <c:v>26.421632977319859</c:v>
                </c:pt>
                <c:pt idx="446">
                  <c:v>26.621817665130518</c:v>
                </c:pt>
                <c:pt idx="447">
                  <c:v>26.823843529876992</c:v>
                </c:pt>
                <c:pt idx="448">
                  <c:v>27.027664730121707</c:v>
                </c:pt>
                <c:pt idx="449">
                  <c:v>27.233490886264487</c:v>
                </c:pt>
                <c:pt idx="450">
                  <c:v>27.440596356637844</c:v>
                </c:pt>
                <c:pt idx="451">
                  <c:v>27.650052627045625</c:v>
                </c:pt>
                <c:pt idx="452">
                  <c:v>27.86149997847841</c:v>
                </c:pt>
                <c:pt idx="453">
                  <c:v>28.074588076793425</c:v>
                </c:pt>
                <c:pt idx="454">
                  <c:v>28.289124653495811</c:v>
                </c:pt>
                <c:pt idx="455">
                  <c:v>28.505116859596416</c:v>
                </c:pt>
                <c:pt idx="456">
                  <c:v>28.724191623027856</c:v>
                </c:pt>
                <c:pt idx="457">
                  <c:v>28.945450187727189</c:v>
                </c:pt>
                <c:pt idx="458">
                  <c:v>29.169602830737681</c:v>
                </c:pt>
                <c:pt idx="459">
                  <c:v>29.397570633701488</c:v>
                </c:pt>
                <c:pt idx="460">
                  <c:v>29.630261363815819</c:v>
                </c:pt>
                <c:pt idx="461">
                  <c:v>29.866945267338849</c:v>
                </c:pt>
                <c:pt idx="462">
                  <c:v>30.108707298295098</c:v>
                </c:pt>
                <c:pt idx="463">
                  <c:v>30.354307952262328</c:v>
                </c:pt>
                <c:pt idx="464">
                  <c:v>30.603126725037033</c:v>
                </c:pt>
                <c:pt idx="465">
                  <c:v>30.857959083285163</c:v>
                </c:pt>
                <c:pt idx="466">
                  <c:v>31.114604349828554</c:v>
                </c:pt>
                <c:pt idx="467">
                  <c:v>31.377062107603233</c:v>
                </c:pt>
                <c:pt idx="468">
                  <c:v>31.643510777849205</c:v>
                </c:pt>
                <c:pt idx="469">
                  <c:v>31.915039320768422</c:v>
                </c:pt>
                <c:pt idx="470">
                  <c:v>32.192392097331819</c:v>
                </c:pt>
                <c:pt idx="471">
                  <c:v>32.475895111761517</c:v>
                </c:pt>
                <c:pt idx="472">
                  <c:v>32.76484549696761</c:v>
                </c:pt>
                <c:pt idx="473">
                  <c:v>33.060337357793124</c:v>
                </c:pt>
                <c:pt idx="474">
                  <c:v>33.361639923264846</c:v>
                </c:pt>
                <c:pt idx="475">
                  <c:v>33.669466473703125</c:v>
                </c:pt>
                <c:pt idx="476">
                  <c:v>33.983108912649726</c:v>
                </c:pt>
                <c:pt idx="477">
                  <c:v>34.303651282608165</c:v>
                </c:pt>
                <c:pt idx="478">
                  <c:v>34.631077286486082</c:v>
                </c:pt>
                <c:pt idx="479">
                  <c:v>34.965048394388532</c:v>
                </c:pt>
                <c:pt idx="480">
                  <c:v>35.30700295849509</c:v>
                </c:pt>
                <c:pt idx="481">
                  <c:v>35.656946636918498</c:v>
                </c:pt>
                <c:pt idx="482">
                  <c:v>36.013430445280733</c:v>
                </c:pt>
                <c:pt idx="483">
                  <c:v>36.377519474115957</c:v>
                </c:pt>
                <c:pt idx="484">
                  <c:v>36.749966766940148</c:v>
                </c:pt>
                <c:pt idx="485">
                  <c:v>37.131126267969371</c:v>
                </c:pt>
                <c:pt idx="486">
                  <c:v>37.521740303817516</c:v>
                </c:pt>
                <c:pt idx="487">
                  <c:v>37.921396625229029</c:v>
                </c:pt>
                <c:pt idx="488">
                  <c:v>38.330877689547606</c:v>
                </c:pt>
                <c:pt idx="489">
                  <c:v>38.749420166612566</c:v>
                </c:pt>
                <c:pt idx="490">
                  <c:v>39.17704487351422</c:v>
                </c:pt>
                <c:pt idx="491">
                  <c:v>39.614837459170197</c:v>
                </c:pt>
                <c:pt idx="492">
                  <c:v>40.062801823847799</c:v>
                </c:pt>
                <c:pt idx="493">
                  <c:v>40.520197102337853</c:v>
                </c:pt>
                <c:pt idx="494">
                  <c:v>40.988467143661957</c:v>
                </c:pt>
                <c:pt idx="495">
                  <c:v>41.467280115890404</c:v>
                </c:pt>
                <c:pt idx="496">
                  <c:v>41.956253368851712</c:v>
                </c:pt>
                <c:pt idx="497">
                  <c:v>42.457205876147654</c:v>
                </c:pt>
                <c:pt idx="498">
                  <c:v>42.969107621285062</c:v>
                </c:pt>
                <c:pt idx="499">
                  <c:v>43.492208055303372</c:v>
                </c:pt>
                <c:pt idx="500">
                  <c:v>44.025749475657285</c:v>
                </c:pt>
                <c:pt idx="501">
                  <c:v>44.57207358031242</c:v>
                </c:pt>
                <c:pt idx="502">
                  <c:v>45.131838261373133</c:v>
                </c:pt>
                <c:pt idx="503">
                  <c:v>45.703214528315549</c:v>
                </c:pt>
                <c:pt idx="504">
                  <c:v>46.287296144759217</c:v>
                </c:pt>
                <c:pt idx="505">
                  <c:v>46.88446601786444</c:v>
                </c:pt>
                <c:pt idx="506">
                  <c:v>47.494674004700457</c:v>
                </c:pt>
                <c:pt idx="507">
                  <c:v>48.117748144685379</c:v>
                </c:pt>
                <c:pt idx="508">
                  <c:v>48.753215365152535</c:v>
                </c:pt>
                <c:pt idx="509">
                  <c:v>49.723535941586761</c:v>
                </c:pt>
                <c:pt idx="510">
                  <c:v>50.395823177878206</c:v>
                </c:pt>
                <c:pt idx="511">
                  <c:v>51.080307914260665</c:v>
                </c:pt>
                <c:pt idx="512">
                  <c:v>51.779106162395045</c:v>
                </c:pt>
                <c:pt idx="513">
                  <c:v>52.491824632912071</c:v>
                </c:pt>
                <c:pt idx="514">
                  <c:v>53.214457413292529</c:v>
                </c:pt>
                <c:pt idx="515">
                  <c:v>53.955467025903417</c:v>
                </c:pt>
                <c:pt idx="516">
                  <c:v>54.717072792008977</c:v>
                </c:pt>
                <c:pt idx="517">
                  <c:v>55.491283385140264</c:v>
                </c:pt>
                <c:pt idx="518">
                  <c:v>56.279807387989884</c:v>
                </c:pt>
                <c:pt idx="519">
                  <c:v>57.09435191729613</c:v>
                </c:pt>
                <c:pt idx="520">
                  <c:v>57.925272726451603</c:v>
                </c:pt>
                <c:pt idx="521">
                  <c:v>58.764563650535152</c:v>
                </c:pt>
                <c:pt idx="522">
                  <c:v>59.625984709825062</c:v>
                </c:pt>
                <c:pt idx="523">
                  <c:v>60.515378861170156</c:v>
                </c:pt>
                <c:pt idx="524">
                  <c:v>61.418525863422154</c:v>
                </c:pt>
                <c:pt idx="525">
                  <c:v>62.333308797954224</c:v>
                </c:pt>
                <c:pt idx="526">
                  <c:v>63.280762532007486</c:v>
                </c:pt>
                <c:pt idx="527">
                  <c:v>64.247171345995739</c:v>
                </c:pt>
                <c:pt idx="528">
                  <c:v>65.227304050243248</c:v>
                </c:pt>
                <c:pt idx="529">
                  <c:v>66.236460845196063</c:v>
                </c:pt>
                <c:pt idx="530">
                  <c:v>67.267423793623891</c:v>
                </c:pt>
                <c:pt idx="531">
                  <c:v>68.319255323947814</c:v>
                </c:pt>
                <c:pt idx="532">
                  <c:v>69.394666567791361</c:v>
                </c:pt>
                <c:pt idx="533">
                  <c:v>70.497303719721458</c:v>
                </c:pt>
                <c:pt idx="534">
                  <c:v>71.627193173940825</c:v>
                </c:pt>
                <c:pt idx="535">
                  <c:v>72.774330447857366</c:v>
                </c:pt>
                <c:pt idx="536">
                  <c:v>73.956743883905759</c:v>
                </c:pt>
                <c:pt idx="537">
                  <c:v>75.16556403106992</c:v>
                </c:pt>
                <c:pt idx="538">
                  <c:v>76.38526425701653</c:v>
                </c:pt>
                <c:pt idx="539">
                  <c:v>77.644926541902933</c:v>
                </c:pt>
                <c:pt idx="540">
                  <c:v>78.92633788419765</c:v>
                </c:pt>
                <c:pt idx="541">
                  <c:v>80.233181322185828</c:v>
                </c:pt>
                <c:pt idx="542">
                  <c:v>81.561783447183942</c:v>
                </c:pt>
                <c:pt idx="543">
                  <c:v>82.91217703958398</c:v>
                </c:pt>
                <c:pt idx="544">
                  <c:v>84.303671947283718</c:v>
                </c:pt>
                <c:pt idx="545">
                  <c:v>85.714588844591148</c:v>
                </c:pt>
                <c:pt idx="546">
                  <c:v>87.133954339775414</c:v>
                </c:pt>
                <c:pt idx="547">
                  <c:v>88.56909482847918</c:v>
                </c:pt>
                <c:pt idx="548">
                  <c:v>90.001738027070687</c:v>
                </c:pt>
                <c:pt idx="549">
                  <c:v>91.439253946281198</c:v>
                </c:pt>
                <c:pt idx="550">
                  <c:v>92.869509766467374</c:v>
                </c:pt>
                <c:pt idx="551">
                  <c:v>94.29733624278974</c:v>
                </c:pt>
                <c:pt idx="552">
                  <c:v>95.719145991488091</c:v>
                </c:pt>
                <c:pt idx="553">
                  <c:v>97.138523313565187</c:v>
                </c:pt>
                <c:pt idx="554">
                  <c:v>98.557876979036664</c:v>
                </c:pt>
                <c:pt idx="555">
                  <c:v>99.977254306753665</c:v>
                </c:pt>
                <c:pt idx="556">
                  <c:v>101.3941575338219</c:v>
                </c:pt>
                <c:pt idx="557">
                  <c:v>102.80992820149967</c:v>
                </c:pt>
                <c:pt idx="558">
                  <c:v>104.22811092280217</c:v>
                </c:pt>
                <c:pt idx="559">
                  <c:v>105.6511064703474</c:v>
                </c:pt>
                <c:pt idx="560">
                  <c:v>107.07407830078483</c:v>
                </c:pt>
                <c:pt idx="561">
                  <c:v>108.50071595599201</c:v>
                </c:pt>
                <c:pt idx="562">
                  <c:v>109.92734172097562</c:v>
                </c:pt>
                <c:pt idx="563">
                  <c:v>111.34671904305272</c:v>
                </c:pt>
                <c:pt idx="564">
                  <c:v>112.7624543207986</c:v>
                </c:pt>
                <c:pt idx="565">
                  <c:v>114.17454794205753</c:v>
                </c:pt>
                <c:pt idx="566">
                  <c:v>115.58303485123045</c:v>
                </c:pt>
                <c:pt idx="567">
                  <c:v>116.98905064856822</c:v>
                </c:pt>
                <c:pt idx="568">
                  <c:v>118.39389576923119</c:v>
                </c:pt>
                <c:pt idx="569">
                  <c:v>119.79757021321936</c:v>
                </c:pt>
                <c:pt idx="570">
                  <c:v>121.20243874847644</c:v>
                </c:pt>
                <c:pt idx="571">
                  <c:v>122.6072838663483</c:v>
                </c:pt>
                <c:pt idx="572">
                  <c:v>124.00965491069874</c:v>
                </c:pt>
                <c:pt idx="573">
                  <c:v>125.40970233008217</c:v>
                </c:pt>
                <c:pt idx="574">
                  <c:v>126.80848674097713</c:v>
                </c:pt>
                <c:pt idx="575">
                  <c:v>128.20970180927912</c:v>
                </c:pt>
                <c:pt idx="576">
                  <c:v>129.59883322404235</c:v>
                </c:pt>
                <c:pt idx="577">
                  <c:v>130.98190930733787</c:v>
                </c:pt>
                <c:pt idx="578">
                  <c:v>132.36497386621889</c:v>
                </c:pt>
                <c:pt idx="579">
                  <c:v>133.74920247614887</c:v>
                </c:pt>
                <c:pt idx="580">
                  <c:v>135.12501839422748</c:v>
                </c:pt>
                <c:pt idx="581">
                  <c:v>136.50444148637791</c:v>
                </c:pt>
                <c:pt idx="582">
                  <c:v>137.87184524684909</c:v>
                </c:pt>
                <c:pt idx="583">
                  <c:v>139.24517445142851</c:v>
                </c:pt>
                <c:pt idx="584">
                  <c:v>140.61373003921142</c:v>
                </c:pt>
                <c:pt idx="585">
                  <c:v>141.98589292207325</c:v>
                </c:pt>
                <c:pt idx="586">
                  <c:v>143.34970369491546</c:v>
                </c:pt>
                <c:pt idx="587">
                  <c:v>144.71572102099333</c:v>
                </c:pt>
                <c:pt idx="588">
                  <c:v>146.07585938374459</c:v>
                </c:pt>
                <c:pt idx="589">
                  <c:v>147.43827783734068</c:v>
                </c:pt>
                <c:pt idx="590">
                  <c:v>148.7995846028349</c:v>
                </c:pt>
                <c:pt idx="591">
                  <c:v>150.157238547573</c:v>
                </c:pt>
                <c:pt idx="592">
                  <c:v>151.51489249231111</c:v>
                </c:pt>
                <c:pt idx="593">
                  <c:v>152.8725351216718</c:v>
                </c:pt>
                <c:pt idx="594">
                  <c:v>154.23020038448465</c:v>
                </c:pt>
                <c:pt idx="595">
                  <c:v>155.5842355566042</c:v>
                </c:pt>
                <c:pt idx="596">
                  <c:v>156.93824816654879</c:v>
                </c:pt>
                <c:pt idx="597">
                  <c:v>158.29227205892593</c:v>
                </c:pt>
                <c:pt idx="598">
                  <c:v>159.64155176966239</c:v>
                </c:pt>
                <c:pt idx="599">
                  <c:v>160.99671527112147</c:v>
                </c:pt>
                <c:pt idx="600">
                  <c:v>162.34347889102352</c:v>
                </c:pt>
                <c:pt idx="601">
                  <c:v>163.69275859907705</c:v>
                </c:pt>
                <c:pt idx="602">
                  <c:v>165.0406332762858</c:v>
                </c:pt>
                <c:pt idx="603">
                  <c:v>166.38265870679436</c:v>
                </c:pt>
                <c:pt idx="604">
                  <c:v>167.72216222465019</c:v>
                </c:pt>
                <c:pt idx="605">
                  <c:v>169.06279313056976</c:v>
                </c:pt>
                <c:pt idx="606">
                  <c:v>170.40479617236528</c:v>
                </c:pt>
                <c:pt idx="607">
                  <c:v>171.74540475540238</c:v>
                </c:pt>
                <c:pt idx="608">
                  <c:v>173.08493043106049</c:v>
                </c:pt>
                <c:pt idx="609">
                  <c:v>174.42442262239905</c:v>
                </c:pt>
                <c:pt idx="610">
                  <c:v>175.76756729909667</c:v>
                </c:pt>
                <c:pt idx="611">
                  <c:v>177.1034406847069</c:v>
                </c:pt>
                <c:pt idx="612">
                  <c:v>178.44294403748532</c:v>
                </c:pt>
                <c:pt idx="613">
                  <c:v>179.77518728554179</c:v>
                </c:pt>
                <c:pt idx="614">
                  <c:v>181.11106066849794</c:v>
                </c:pt>
                <c:pt idx="615">
                  <c:v>182.44694517999307</c:v>
                </c:pt>
                <c:pt idx="616">
                  <c:v>183.77806715321128</c:v>
                </c:pt>
                <c:pt idx="617">
                  <c:v>185.11506486894186</c:v>
                </c:pt>
                <c:pt idx="618">
                  <c:v>186.44368913533475</c:v>
                </c:pt>
                <c:pt idx="619">
                  <c:v>187.77593238339122</c:v>
                </c:pt>
                <c:pt idx="620">
                  <c:v>189.10455664978412</c:v>
                </c:pt>
                <c:pt idx="621">
                  <c:v>190.43679989784059</c:v>
                </c:pt>
                <c:pt idx="622">
                  <c:v>191.76904314589706</c:v>
                </c:pt>
                <c:pt idx="623">
                  <c:v>193.09656026072201</c:v>
                </c:pt>
                <c:pt idx="624">
                  <c:v>194.42517345905716</c:v>
                </c:pt>
                <c:pt idx="625">
                  <c:v>195.75852688100704</c:v>
                </c:pt>
                <c:pt idx="626">
                  <c:v>197.08714007670255</c:v>
                </c:pt>
                <c:pt idx="627">
                  <c:v>198.41939442305704</c:v>
                </c:pt>
                <c:pt idx="628">
                  <c:v>199.74799655069481</c:v>
                </c:pt>
                <c:pt idx="629">
                  <c:v>201.07660974639032</c:v>
                </c:pt>
                <c:pt idx="630">
                  <c:v>202.40523401278321</c:v>
                </c:pt>
                <c:pt idx="631">
                  <c:v>203.73384720847872</c:v>
                </c:pt>
                <c:pt idx="632">
                  <c:v>205.06610155483321</c:v>
                </c:pt>
                <c:pt idx="633">
                  <c:v>206.39833370194481</c:v>
                </c:pt>
                <c:pt idx="634">
                  <c:v>207.72695797097734</c:v>
                </c:pt>
                <c:pt idx="635">
                  <c:v>209.05558223737023</c:v>
                </c:pt>
                <c:pt idx="636">
                  <c:v>210.38420650376312</c:v>
                </c:pt>
                <c:pt idx="637">
                  <c:v>211.71280862612159</c:v>
                </c:pt>
                <c:pt idx="638">
                  <c:v>213.03778064646821</c:v>
                </c:pt>
                <c:pt idx="639">
                  <c:v>214.36641598619815</c:v>
                </c:pt>
                <c:pt idx="640">
                  <c:v>215.69392203032572</c:v>
                </c:pt>
                <c:pt idx="641">
                  <c:v>217.02363130689176</c:v>
                </c:pt>
                <c:pt idx="642">
                  <c:v>218.35225557064501</c:v>
                </c:pt>
                <c:pt idx="643">
                  <c:v>219.68086876634052</c:v>
                </c:pt>
                <c:pt idx="644">
                  <c:v>221.00947089133865</c:v>
                </c:pt>
                <c:pt idx="645">
                  <c:v>222.33811730176598</c:v>
                </c:pt>
                <c:pt idx="646">
                  <c:v>223.6667194267641</c:v>
                </c:pt>
                <c:pt idx="647">
                  <c:v>224.995343693157</c:v>
                </c:pt>
                <c:pt idx="648">
                  <c:v>226.32394581551546</c:v>
                </c:pt>
                <c:pt idx="649">
                  <c:v>227.65257008190835</c:v>
                </c:pt>
                <c:pt idx="650">
                  <c:v>228.97755314270418</c:v>
                </c:pt>
                <c:pt idx="651">
                  <c:v>230.30617741173671</c:v>
                </c:pt>
                <c:pt idx="652">
                  <c:v>231.63480167812961</c:v>
                </c:pt>
                <c:pt idx="653">
                  <c:v>232.9633816590933</c:v>
                </c:pt>
                <c:pt idx="654">
                  <c:v>234.29200592548619</c:v>
                </c:pt>
                <c:pt idx="655">
                  <c:v>235.62063019187909</c:v>
                </c:pt>
                <c:pt idx="656">
                  <c:v>236.94813623864633</c:v>
                </c:pt>
                <c:pt idx="657">
                  <c:v>238.27784551257272</c:v>
                </c:pt>
                <c:pt idx="658">
                  <c:v>239.60648085230267</c:v>
                </c:pt>
                <c:pt idx="659">
                  <c:v>240.93509404535851</c:v>
                </c:pt>
                <c:pt idx="660">
                  <c:v>242.26370724105402</c:v>
                </c:pt>
                <c:pt idx="661">
                  <c:v>243.59121328782126</c:v>
                </c:pt>
                <c:pt idx="662">
                  <c:v>244.92094470578209</c:v>
                </c:pt>
                <c:pt idx="663">
                  <c:v>246.25318795383856</c:v>
                </c:pt>
                <c:pt idx="664">
                  <c:v>247.58179007619702</c:v>
                </c:pt>
                <c:pt idx="665">
                  <c:v>248.91041434258992</c:v>
                </c:pt>
                <c:pt idx="666">
                  <c:v>250.24265759064639</c:v>
                </c:pt>
                <c:pt idx="667">
                  <c:v>251.57127078370223</c:v>
                </c:pt>
                <c:pt idx="668">
                  <c:v>252.89881004520129</c:v>
                </c:pt>
                <c:pt idx="669">
                  <c:v>254.23576323350559</c:v>
                </c:pt>
                <c:pt idx="670">
                  <c:v>255.56801758250694</c:v>
                </c:pt>
                <c:pt idx="671">
                  <c:v>256.90389096546312</c:v>
                </c:pt>
                <c:pt idx="672">
                  <c:v>258.23250415851896</c:v>
                </c:pt>
                <c:pt idx="673">
                  <c:v>259.56002127598356</c:v>
                </c:pt>
                <c:pt idx="674">
                  <c:v>260.89226452404006</c:v>
                </c:pt>
                <c:pt idx="675">
                  <c:v>262.22560684769195</c:v>
                </c:pt>
                <c:pt idx="676">
                  <c:v>263.5615024930342</c:v>
                </c:pt>
                <c:pt idx="677">
                  <c:v>264.88900853980141</c:v>
                </c:pt>
                <c:pt idx="678">
                  <c:v>266.22235085815953</c:v>
                </c:pt>
                <c:pt idx="679">
                  <c:v>267.55348393232259</c:v>
                </c:pt>
                <c:pt idx="680">
                  <c:v>268.88572718037909</c:v>
                </c:pt>
                <c:pt idx="681">
                  <c:v>270.21797042578874</c:v>
                </c:pt>
                <c:pt idx="682">
                  <c:v>271.55495701032629</c:v>
                </c:pt>
                <c:pt idx="683">
                  <c:v>272.88358127671916</c:v>
                </c:pt>
                <c:pt idx="684">
                  <c:v>274.21471435088222</c:v>
                </c:pt>
                <c:pt idx="685">
                  <c:v>275.5433275465777</c:v>
                </c:pt>
                <c:pt idx="686">
                  <c:v>276.88283106177227</c:v>
                </c:pt>
                <c:pt idx="687">
                  <c:v>278.21508541342047</c:v>
                </c:pt>
                <c:pt idx="688">
                  <c:v>279.55458893127633</c:v>
                </c:pt>
                <c:pt idx="689">
                  <c:v>280.89157551315981</c:v>
                </c:pt>
                <c:pt idx="690">
                  <c:v>282.22018870885529</c:v>
                </c:pt>
                <c:pt idx="691">
                  <c:v>283.55137729038961</c:v>
                </c:pt>
                <c:pt idx="692">
                  <c:v>284.8835872329646</c:v>
                </c:pt>
                <c:pt idx="693">
                  <c:v>286.21329650689097</c:v>
                </c:pt>
                <c:pt idx="694">
                  <c:v>287.54444068199894</c:v>
                </c:pt>
                <c:pt idx="695">
                  <c:v>288.88868222684658</c:v>
                </c:pt>
                <c:pt idx="696">
                  <c:v>290.22709184362367</c:v>
                </c:pt>
                <c:pt idx="697">
                  <c:v>291.56658420003828</c:v>
                </c:pt>
                <c:pt idx="698">
                  <c:v>292.9025021104207</c:v>
                </c:pt>
                <c:pt idx="699">
                  <c:v>294.23581112594422</c:v>
                </c:pt>
                <c:pt idx="700">
                  <c:v>295.57420958128006</c:v>
                </c:pt>
                <c:pt idx="701">
                  <c:v>296.91372426057711</c:v>
                </c:pt>
                <c:pt idx="702">
                  <c:v>298.24961990591936</c:v>
                </c:pt>
                <c:pt idx="703">
                  <c:v>299.58547102383534</c:v>
                </c:pt>
                <c:pt idx="704">
                  <c:v>300.92245760837289</c:v>
                </c:pt>
                <c:pt idx="705">
                  <c:v>302.25471195737424</c:v>
                </c:pt>
                <c:pt idx="706">
                  <c:v>303.58695520543074</c:v>
                </c:pt>
                <c:pt idx="707">
                  <c:v>304.91918734989548</c:v>
                </c:pt>
                <c:pt idx="708">
                  <c:v>306.24781162156768</c:v>
                </c:pt>
                <c:pt idx="709">
                  <c:v>307.58006596792217</c:v>
                </c:pt>
                <c:pt idx="710">
                  <c:v>308.90756094135236</c:v>
                </c:pt>
                <c:pt idx="711">
                  <c:v>310.23980419205571</c:v>
                </c:pt>
                <c:pt idx="712">
                  <c:v>311.57204744011221</c:v>
                </c:pt>
                <c:pt idx="713">
                  <c:v>312.90540085941524</c:v>
                </c:pt>
                <c:pt idx="714">
                  <c:v>314.23765520841658</c:v>
                </c:pt>
                <c:pt idx="715">
                  <c:v>315.56989845911994</c:v>
                </c:pt>
                <c:pt idx="716">
                  <c:v>316.89851165481542</c:v>
                </c:pt>
                <c:pt idx="717">
                  <c:v>318.23439616896462</c:v>
                </c:pt>
                <c:pt idx="718">
                  <c:v>319.56662831342936</c:v>
                </c:pt>
                <c:pt idx="719">
                  <c:v>320.89781689496368</c:v>
                </c:pt>
                <c:pt idx="720">
                  <c:v>322.22750402749529</c:v>
                </c:pt>
                <c:pt idx="721">
                  <c:v>323.55973617460688</c:v>
                </c:pt>
                <c:pt idx="722">
                  <c:v>324.88471923277029</c:v>
                </c:pt>
                <c:pt idx="723">
                  <c:v>326.2169735844185</c:v>
                </c:pt>
                <c:pt idx="724">
                  <c:v>327.54196768303109</c:v>
                </c:pt>
                <c:pt idx="725">
                  <c:v>328.86583557948336</c:v>
                </c:pt>
                <c:pt idx="726">
                  <c:v>330.19193380725523</c:v>
                </c:pt>
                <c:pt idx="727">
                  <c:v>331.51581274152426</c:v>
                </c:pt>
                <c:pt idx="728">
                  <c:v>332.84080684540174</c:v>
                </c:pt>
                <c:pt idx="729">
                  <c:v>334.1668829870103</c:v>
                </c:pt>
                <c:pt idx="730">
                  <c:v>335.49187708825536</c:v>
                </c:pt>
                <c:pt idx="731">
                  <c:v>336.81684910860196</c:v>
                </c:pt>
                <c:pt idx="732">
                  <c:v>338.14184321247944</c:v>
                </c:pt>
                <c:pt idx="733">
                  <c:v>339.46682627327527</c:v>
                </c:pt>
                <c:pt idx="734">
                  <c:v>340.78819020674723</c:v>
                </c:pt>
                <c:pt idx="735">
                  <c:v>342.10590201779087</c:v>
                </c:pt>
                <c:pt idx="736">
                  <c:v>343.43089611903594</c:v>
                </c:pt>
                <c:pt idx="737">
                  <c:v>344.75587918246418</c:v>
                </c:pt>
                <c:pt idx="738">
                  <c:v>346.07724311856134</c:v>
                </c:pt>
                <c:pt idx="739">
                  <c:v>347.39859604183226</c:v>
                </c:pt>
                <c:pt idx="740">
                  <c:v>348.71993795752735</c:v>
                </c:pt>
                <c:pt idx="741">
                  <c:v>350.04493205877242</c:v>
                </c:pt>
                <c:pt idx="742">
                  <c:v>351.36264386719802</c:v>
                </c:pt>
                <c:pt idx="743">
                  <c:v>352.68400780854563</c:v>
                </c:pt>
                <c:pt idx="744">
                  <c:v>354.00787569973301</c:v>
                </c:pt>
                <c:pt idx="745">
                  <c:v>355.32560947068237</c:v>
                </c:pt>
                <c:pt idx="746">
                  <c:v>356.64697340940478</c:v>
                </c:pt>
                <c:pt idx="747">
                  <c:v>357.96579427422779</c:v>
                </c:pt>
                <c:pt idx="748">
                  <c:v>359.28351706522426</c:v>
                </c:pt>
                <c:pt idx="749">
                  <c:v>360.6012288762679</c:v>
                </c:pt>
                <c:pt idx="750">
                  <c:v>361.91896264721726</c:v>
                </c:pt>
                <c:pt idx="751">
                  <c:v>363.23668543821373</c:v>
                </c:pt>
                <c:pt idx="752">
                  <c:v>364.55329917281279</c:v>
                </c:pt>
                <c:pt idx="753">
                  <c:v>365.87213101758869</c:v>
                </c:pt>
                <c:pt idx="754">
                  <c:v>367.18984282863232</c:v>
                </c:pt>
                <c:pt idx="755">
                  <c:v>368.50757660219966</c:v>
                </c:pt>
                <c:pt idx="756">
                  <c:v>369.8205851565977</c:v>
                </c:pt>
                <c:pt idx="757">
                  <c:v>371.13941700399164</c:v>
                </c:pt>
                <c:pt idx="758">
                  <c:v>372.45349870777295</c:v>
                </c:pt>
                <c:pt idx="759">
                  <c:v>373.76651821709726</c:v>
                </c:pt>
                <c:pt idx="760">
                  <c:v>375.08168401996653</c:v>
                </c:pt>
                <c:pt idx="761">
                  <c:v>376.3957876283788</c:v>
                </c:pt>
                <c:pt idx="762">
                  <c:v>377.70878523307215</c:v>
                </c:pt>
                <c:pt idx="763">
                  <c:v>379.02286693685346</c:v>
                </c:pt>
                <c:pt idx="764">
                  <c:v>380.98856630348757</c:v>
                </c:pt>
                <c:pt idx="765">
                  <c:v>382.30013193311629</c:v>
                </c:pt>
                <c:pt idx="766">
                  <c:v>383.6069535978778</c:v>
                </c:pt>
                <c:pt idx="767">
                  <c:v>384.91016695585392</c:v>
                </c:pt>
                <c:pt idx="768">
                  <c:v>386.22064056158632</c:v>
                </c:pt>
                <c:pt idx="769">
                  <c:v>387.52746222115508</c:v>
                </c:pt>
                <c:pt idx="770">
                  <c:v>388.83429477252992</c:v>
                </c:pt>
                <c:pt idx="771">
                  <c:v>390.13388879407222</c:v>
                </c:pt>
                <c:pt idx="772">
                  <c:v>391.43961056816522</c:v>
                </c:pt>
                <c:pt idx="773">
                  <c:v>392.74390990262776</c:v>
                </c:pt>
                <c:pt idx="774">
                  <c:v>394.05074245140622</c:v>
                </c:pt>
                <c:pt idx="775">
                  <c:v>395.34195627542721</c:v>
                </c:pt>
                <c:pt idx="776">
                  <c:v>396.63900019062066</c:v>
                </c:pt>
                <c:pt idx="777">
                  <c:v>397.93494258233784</c:v>
                </c:pt>
                <c:pt idx="778">
                  <c:v>399.22617794279699</c:v>
                </c:pt>
                <c:pt idx="779">
                  <c:v>400.5159554196909</c:v>
                </c:pt>
                <c:pt idx="780">
                  <c:v>401.80826767908314</c:v>
                </c:pt>
                <c:pt idx="781">
                  <c:v>403.1042100733751</c:v>
                </c:pt>
                <c:pt idx="782">
                  <c:v>404.39652233276735</c:v>
                </c:pt>
                <c:pt idx="783">
                  <c:v>405.68520445725994</c:v>
                </c:pt>
                <c:pt idx="784">
                  <c:v>406.97389731972345</c:v>
                </c:pt>
                <c:pt idx="785">
                  <c:v>408.25893860159363</c:v>
                </c:pt>
                <c:pt idx="786">
                  <c:v>409.54762072608622</c:v>
                </c:pt>
                <c:pt idx="787">
                  <c:v>410.83268342340187</c:v>
                </c:pt>
                <c:pt idx="788">
                  <c:v>412.1177355780722</c:v>
                </c:pt>
                <c:pt idx="789">
                  <c:v>413.40170600852395</c:v>
                </c:pt>
                <c:pt idx="790">
                  <c:v>414.68782884953526</c:v>
                </c:pt>
                <c:pt idx="791">
                  <c:v>415.97288083912815</c:v>
                </c:pt>
                <c:pt idx="792">
                  <c:v>417.26158443956251</c:v>
                </c:pt>
                <c:pt idx="793">
                  <c:v>418.5466364291554</c:v>
                </c:pt>
                <c:pt idx="794">
                  <c:v>419.82804776890424</c:v>
                </c:pt>
                <c:pt idx="795">
                  <c:v>421.10949114617262</c:v>
                </c:pt>
                <c:pt idx="796">
                  <c:v>422.39090248846736</c:v>
                </c:pt>
                <c:pt idx="797">
                  <c:v>423.6748730813045</c:v>
                </c:pt>
                <c:pt idx="798">
                  <c:v>424.94647411710719</c:v>
                </c:pt>
                <c:pt idx="799">
                  <c:v>426.24968747508331</c:v>
                </c:pt>
                <c:pt idx="800">
                  <c:v>427.54564066784252</c:v>
                </c:pt>
                <c:pt idx="801">
                  <c:v>428.83069282506597</c:v>
                </c:pt>
                <c:pt idx="802">
                  <c:v>430.11575568746036</c:v>
                </c:pt>
                <c:pt idx="803">
                  <c:v>431.38991743743168</c:v>
                </c:pt>
                <c:pt idx="804">
                  <c:v>432.66770931976396</c:v>
                </c:pt>
                <c:pt idx="805">
                  <c:v>433.93717168170616</c:v>
                </c:pt>
                <c:pt idx="806">
                  <c:v>435.2087727149846</c:v>
                </c:pt>
                <c:pt idx="807">
                  <c:v>436.4793044151192</c:v>
                </c:pt>
                <c:pt idx="808">
                  <c:v>437.7498361127295</c:v>
                </c:pt>
                <c:pt idx="809">
                  <c:v>439.01931964813588</c:v>
                </c:pt>
                <c:pt idx="810">
                  <c:v>440.2908995054259</c:v>
                </c:pt>
                <c:pt idx="811">
                  <c:v>441.56038304083228</c:v>
                </c:pt>
                <c:pt idx="812">
                  <c:v>442.8319734873786</c:v>
                </c:pt>
                <c:pt idx="813">
                  <c:v>444.10251577424526</c:v>
                </c:pt>
                <c:pt idx="814">
                  <c:v>445.37304746933131</c:v>
                </c:pt>
                <c:pt idx="815">
                  <c:v>446.64252041800557</c:v>
                </c:pt>
                <c:pt idx="816">
                  <c:v>447.91412145128402</c:v>
                </c:pt>
                <c:pt idx="817">
                  <c:v>449.18464256216225</c:v>
                </c:pt>
                <c:pt idx="818">
                  <c:v>450.45516367051624</c:v>
                </c:pt>
                <c:pt idx="819">
                  <c:v>451.72573772010338</c:v>
                </c:pt>
                <c:pt idx="820">
                  <c:v>452.99262880886812</c:v>
                </c:pt>
                <c:pt idx="821">
                  <c:v>454.25953045160043</c:v>
                </c:pt>
                <c:pt idx="822">
                  <c:v>455.52643209684976</c:v>
                </c:pt>
                <c:pt idx="823">
                  <c:v>456.7933231856145</c:v>
                </c:pt>
                <c:pt idx="824">
                  <c:v>458.05297522213152</c:v>
                </c:pt>
                <c:pt idx="825">
                  <c:v>459.31262726115119</c:v>
                </c:pt>
                <c:pt idx="826">
                  <c:v>460.56862828108007</c:v>
                </c:pt>
                <c:pt idx="827">
                  <c:v>461.83085770119976</c:v>
                </c:pt>
                <c:pt idx="828">
                  <c:v>463.0915384197782</c:v>
                </c:pt>
                <c:pt idx="829">
                  <c:v>464.34754990544923</c:v>
                </c:pt>
                <c:pt idx="830">
                  <c:v>465.60253567602439</c:v>
                </c:pt>
                <c:pt idx="831">
                  <c:v>466.85491702929113</c:v>
                </c:pt>
                <c:pt idx="832">
                  <c:v>468.10366825013921</c:v>
                </c:pt>
                <c:pt idx="833">
                  <c:v>469.35240906077951</c:v>
                </c:pt>
                <c:pt idx="834">
                  <c:v>470.60222169112689</c:v>
                </c:pt>
                <c:pt idx="835">
                  <c:v>471.8473323971229</c:v>
                </c:pt>
                <c:pt idx="836">
                  <c:v>473.0841720838568</c:v>
                </c:pt>
                <c:pt idx="837">
                  <c:v>474.32930354232178</c:v>
                </c:pt>
                <c:pt idx="838">
                  <c:v>475.56456280502186</c:v>
                </c:pt>
                <c:pt idx="839">
                  <c:v>476.79412770351666</c:v>
                </c:pt>
                <c:pt idx="840">
                  <c:v>478.0257435473805</c:v>
                </c:pt>
                <c:pt idx="841">
                  <c:v>479.25999487964725</c:v>
                </c:pt>
                <c:pt idx="842">
                  <c:v>480.48955977569716</c:v>
                </c:pt>
                <c:pt idx="843">
                  <c:v>481.72118587845648</c:v>
                </c:pt>
                <c:pt idx="844">
                  <c:v>482.95179675642453</c:v>
                </c:pt>
                <c:pt idx="845">
                  <c:v>484.17880831048257</c:v>
                </c:pt>
                <c:pt idx="846">
                  <c:v>485.40211808413238</c:v>
                </c:pt>
                <c:pt idx="847">
                  <c:v>486.62805590300962</c:v>
                </c:pt>
                <c:pt idx="848">
                  <c:v>487.85243623812357</c:v>
                </c:pt>
                <c:pt idx="849">
                  <c:v>489.06851649000964</c:v>
                </c:pt>
                <c:pt idx="850">
                  <c:v>490.28459674189571</c:v>
                </c:pt>
                <c:pt idx="851">
                  <c:v>491.49703683624517</c:v>
                </c:pt>
                <c:pt idx="852">
                  <c:v>492.71312722114556</c:v>
                </c:pt>
                <c:pt idx="853">
                  <c:v>493.92818396369239</c:v>
                </c:pt>
                <c:pt idx="854">
                  <c:v>495.13802142714798</c:v>
                </c:pt>
                <c:pt idx="855">
                  <c:v>496.34220705799777</c:v>
                </c:pt>
                <c:pt idx="856">
                  <c:v>497.54839124432908</c:v>
                </c:pt>
                <c:pt idx="857">
                  <c:v>498.75722138147313</c:v>
                </c:pt>
                <c:pt idx="858">
                  <c:v>499.96241131119888</c:v>
                </c:pt>
                <c:pt idx="859">
                  <c:v>501.15934288487693</c:v>
                </c:pt>
                <c:pt idx="860">
                  <c:v>502.36191396795459</c:v>
                </c:pt>
                <c:pt idx="861">
                  <c:v>503.55985377473388</c:v>
                </c:pt>
                <c:pt idx="862">
                  <c:v>504.75780356566861</c:v>
                </c:pt>
                <c:pt idx="863">
                  <c:v>505.955723406517</c:v>
                </c:pt>
                <c:pt idx="864">
                  <c:v>507.15263501664418</c:v>
                </c:pt>
                <c:pt idx="865">
                  <c:v>508.35157307474924</c:v>
                </c:pt>
                <c:pt idx="866">
                  <c:v>509.54950289975307</c:v>
                </c:pt>
                <c:pt idx="867">
                  <c:v>510.74744270653235</c:v>
                </c:pt>
                <c:pt idx="868">
                  <c:v>511.94537253153618</c:v>
                </c:pt>
                <c:pt idx="869">
                  <c:v>513.14230410759421</c:v>
                </c:pt>
                <c:pt idx="870">
                  <c:v>514.34123217916374</c:v>
                </c:pt>
                <c:pt idx="871">
                  <c:v>515.53815377344642</c:v>
                </c:pt>
                <c:pt idx="872">
                  <c:v>516.73609358022566</c:v>
                </c:pt>
                <c:pt idx="873">
                  <c:v>517.93401342345408</c:v>
                </c:pt>
                <c:pt idx="874">
                  <c:v>519.13294149740364</c:v>
                </c:pt>
                <c:pt idx="875">
                  <c:v>520.33088130418287</c:v>
                </c:pt>
                <c:pt idx="876">
                  <c:v>521.52782286201636</c:v>
                </c:pt>
                <c:pt idx="877">
                  <c:v>522.72311777840514</c:v>
                </c:pt>
                <c:pt idx="878">
                  <c:v>523.92007929978956</c:v>
                </c:pt>
                <c:pt idx="879">
                  <c:v>525.11434913293908</c:v>
                </c:pt>
                <c:pt idx="880">
                  <c:v>526.3096539984823</c:v>
                </c:pt>
                <c:pt idx="881">
                  <c:v>527.50394373705922</c:v>
                </c:pt>
                <c:pt idx="882">
                  <c:v>528.69362109338579</c:v>
                </c:pt>
                <c:pt idx="883">
                  <c:v>529.88790087806262</c:v>
                </c:pt>
                <c:pt idx="884">
                  <c:v>531.07595923027213</c:v>
                </c:pt>
                <c:pt idx="885">
                  <c:v>532.2656365865987</c:v>
                </c:pt>
                <c:pt idx="886">
                  <c:v>533.4536553723234</c:v>
                </c:pt>
                <c:pt idx="887">
                  <c:v>534.63609831295514</c:v>
                </c:pt>
                <c:pt idx="888">
                  <c:v>535.82313781344033</c:v>
                </c:pt>
                <c:pt idx="889">
                  <c:v>537.00752347183072</c:v>
                </c:pt>
                <c:pt idx="890">
                  <c:v>538.18732253102553</c:v>
                </c:pt>
                <c:pt idx="891">
                  <c:v>539.36710192914711</c:v>
                </c:pt>
                <c:pt idx="892">
                  <c:v>540.53961128509945</c:v>
                </c:pt>
                <c:pt idx="893">
                  <c:v>541.71116310954721</c:v>
                </c:pt>
                <c:pt idx="894">
                  <c:v>542.88367246782911</c:v>
                </c:pt>
                <c:pt idx="895">
                  <c:v>544.05352577034034</c:v>
                </c:pt>
                <c:pt idx="896">
                  <c:v>545.21782347718636</c:v>
                </c:pt>
                <c:pt idx="897">
                  <c:v>546.38309221496218</c:v>
                </c:pt>
                <c:pt idx="898">
                  <c:v>547.54834152670207</c:v>
                </c:pt>
                <c:pt idx="899">
                  <c:v>548.70997041540261</c:v>
                </c:pt>
                <c:pt idx="900">
                  <c:v>549.87257698465885</c:v>
                </c:pt>
                <c:pt idx="901">
                  <c:v>551.02599343612587</c:v>
                </c:pt>
                <c:pt idx="902">
                  <c:v>552.18132416912488</c:v>
                </c:pt>
                <c:pt idx="903">
                  <c:v>553.33568333430139</c:v>
                </c:pt>
                <c:pt idx="904">
                  <c:v>554.48910940686403</c:v>
                </c:pt>
                <c:pt idx="905">
                  <c:v>555.63983846738904</c:v>
                </c:pt>
                <c:pt idx="906">
                  <c:v>556.78697582156735</c:v>
                </c:pt>
                <c:pt idx="907">
                  <c:v>557.93501172499259</c:v>
                </c:pt>
                <c:pt idx="908">
                  <c:v>559.07753739529346</c:v>
                </c:pt>
                <c:pt idx="909">
                  <c:v>560.21376530249256</c:v>
                </c:pt>
                <c:pt idx="910">
                  <c:v>561.34635368976672</c:v>
                </c:pt>
                <c:pt idx="911">
                  <c:v>562.47895151435739</c:v>
                </c:pt>
                <c:pt idx="912">
                  <c:v>563.60427025277613</c:v>
                </c:pt>
                <c:pt idx="913">
                  <c:v>564.72959837025087</c:v>
                </c:pt>
                <c:pt idx="914">
                  <c:v>565.85494524360183</c:v>
                </c:pt>
                <c:pt idx="915">
                  <c:v>566.98027336107657</c:v>
                </c:pt>
                <c:pt idx="916">
                  <c:v>568.10653922764436</c:v>
                </c:pt>
                <c:pt idx="917">
                  <c:v>569.2318673451191</c:v>
                </c:pt>
                <c:pt idx="918">
                  <c:v>570.35625771126513</c:v>
                </c:pt>
                <c:pt idx="919">
                  <c:v>571.48252358006869</c:v>
                </c:pt>
                <c:pt idx="920">
                  <c:v>572.6069233252706</c:v>
                </c:pt>
                <c:pt idx="921">
                  <c:v>573.73225144274534</c:v>
                </c:pt>
                <c:pt idx="922">
                  <c:v>574.85757018116408</c:v>
                </c:pt>
                <c:pt idx="923">
                  <c:v>575.98292643133516</c:v>
                </c:pt>
                <c:pt idx="924">
                  <c:v>577.10918292108272</c:v>
                </c:pt>
                <c:pt idx="925">
                  <c:v>578.23451103855746</c:v>
                </c:pt>
                <c:pt idx="926">
                  <c:v>579.35889202788326</c:v>
                </c:pt>
                <c:pt idx="927">
                  <c:v>580.48422952441399</c:v>
                </c:pt>
                <c:pt idx="928">
                  <c:v>581.60954826283273</c:v>
                </c:pt>
                <c:pt idx="929">
                  <c:v>582.73584226209687</c:v>
                </c:pt>
                <c:pt idx="930">
                  <c:v>583.86115162593126</c:v>
                </c:pt>
                <c:pt idx="931">
                  <c:v>584.98555137113317</c:v>
                </c:pt>
                <c:pt idx="932">
                  <c:v>586.10455108082738</c:v>
                </c:pt>
                <c:pt idx="933">
                  <c:v>587.22532368591533</c:v>
                </c:pt>
                <c:pt idx="934">
                  <c:v>588.33975227769145</c:v>
                </c:pt>
                <c:pt idx="935">
                  <c:v>589.45419944162165</c:v>
                </c:pt>
                <c:pt idx="936">
                  <c:v>590.56137721475284</c:v>
                </c:pt>
                <c:pt idx="937">
                  <c:v>591.67218512499062</c:v>
                </c:pt>
                <c:pt idx="938">
                  <c:v>592.77936289592208</c:v>
                </c:pt>
                <c:pt idx="939">
                  <c:v>593.88654989463532</c:v>
                </c:pt>
                <c:pt idx="940">
                  <c:v>594.99372766776651</c:v>
                </c:pt>
                <c:pt idx="941">
                  <c:v>596.10090544089769</c:v>
                </c:pt>
                <c:pt idx="942">
                  <c:v>597.2080832162286</c:v>
                </c:pt>
                <c:pt idx="943">
                  <c:v>598.31527021274212</c:v>
                </c:pt>
                <c:pt idx="944">
                  <c:v>599.41517863352624</c:v>
                </c:pt>
                <c:pt idx="945">
                  <c:v>600.51510538448315</c:v>
                </c:pt>
                <c:pt idx="946">
                  <c:v>601.61142945952645</c:v>
                </c:pt>
                <c:pt idx="947">
                  <c:v>602.70859400073675</c:v>
                </c:pt>
                <c:pt idx="948">
                  <c:v>603.8039862568678</c:v>
                </c:pt>
                <c:pt idx="949">
                  <c:v>604.90024638368254</c:v>
                </c:pt>
                <c:pt idx="950">
                  <c:v>605.9965339171921</c:v>
                </c:pt>
                <c:pt idx="951">
                  <c:v>607.09282144852364</c:v>
                </c:pt>
                <c:pt idx="952">
                  <c:v>608.18914552356694</c:v>
                </c:pt>
                <c:pt idx="953">
                  <c:v>609.28541478522061</c:v>
                </c:pt>
                <c:pt idx="954">
                  <c:v>610.38170232090829</c:v>
                </c:pt>
                <c:pt idx="955">
                  <c:v>611.47799898925678</c:v>
                </c:pt>
                <c:pt idx="956">
                  <c:v>612.57429565760526</c:v>
                </c:pt>
                <c:pt idx="957">
                  <c:v>613.67057405627588</c:v>
                </c:pt>
                <c:pt idx="958">
                  <c:v>614.7668798594633</c:v>
                </c:pt>
                <c:pt idx="959">
                  <c:v>615.86318566482885</c:v>
                </c:pt>
                <c:pt idx="960">
                  <c:v>616.95942752196572</c:v>
                </c:pt>
                <c:pt idx="961">
                  <c:v>618.05573332515314</c:v>
                </c:pt>
                <c:pt idx="962">
                  <c:v>619.15201172164575</c:v>
                </c:pt>
                <c:pt idx="963">
                  <c:v>620.24830838999424</c:v>
                </c:pt>
                <c:pt idx="964">
                  <c:v>621.34458678866486</c:v>
                </c:pt>
                <c:pt idx="965">
                  <c:v>622.44180614326478</c:v>
                </c:pt>
                <c:pt idx="966">
                  <c:v>623.53718012753995</c:v>
                </c:pt>
                <c:pt idx="967">
                  <c:v>624.63346766104951</c:v>
                </c:pt>
                <c:pt idx="968">
                  <c:v>625.72975519238105</c:v>
                </c:pt>
                <c:pt idx="969">
                  <c:v>626.82605186072954</c:v>
                </c:pt>
                <c:pt idx="970">
                  <c:v>627.92324381081266</c:v>
                </c:pt>
                <c:pt idx="971">
                  <c:v>629.01860865589276</c:v>
                </c:pt>
                <c:pt idx="972">
                  <c:v>630.11489619158044</c:v>
                </c:pt>
                <c:pt idx="973">
                  <c:v>631.21119285992893</c:v>
                </c:pt>
                <c:pt idx="974">
                  <c:v>632.30748952827742</c:v>
                </c:pt>
                <c:pt idx="975">
                  <c:v>633.40377706178697</c:v>
                </c:pt>
                <c:pt idx="976">
                  <c:v>634.50097814670903</c:v>
                </c:pt>
                <c:pt idx="977">
                  <c:v>635.5972748128795</c:v>
                </c:pt>
                <c:pt idx="978">
                  <c:v>636.69263966231574</c:v>
                </c:pt>
                <c:pt idx="979">
                  <c:v>637.78893633066423</c:v>
                </c:pt>
                <c:pt idx="980">
                  <c:v>638.88521472933485</c:v>
                </c:pt>
                <c:pt idx="981">
                  <c:v>639.98242494909584</c:v>
                </c:pt>
                <c:pt idx="982">
                  <c:v>641.07871248042738</c:v>
                </c:pt>
                <c:pt idx="983">
                  <c:v>642.1740773276855</c:v>
                </c:pt>
                <c:pt idx="984">
                  <c:v>643.27037399821211</c:v>
                </c:pt>
                <c:pt idx="985">
                  <c:v>644.36758421579509</c:v>
                </c:pt>
                <c:pt idx="986">
                  <c:v>645.46749263439392</c:v>
                </c:pt>
                <c:pt idx="987">
                  <c:v>646.5637801700816</c:v>
                </c:pt>
                <c:pt idx="988">
                  <c:v>647.66005856657421</c:v>
                </c:pt>
                <c:pt idx="989">
                  <c:v>648.75906874114628</c:v>
                </c:pt>
                <c:pt idx="990">
                  <c:v>649.85990290340169</c:v>
                </c:pt>
                <c:pt idx="991">
                  <c:v>650.96345973696714</c:v>
                </c:pt>
                <c:pt idx="992">
                  <c:v>652.06338648792405</c:v>
                </c:pt>
                <c:pt idx="993">
                  <c:v>653.16693412834809</c:v>
                </c:pt>
                <c:pt idx="994">
                  <c:v>654.2741025933592</c:v>
                </c:pt>
                <c:pt idx="995">
                  <c:v>655.37310360065965</c:v>
                </c:pt>
                <c:pt idx="996">
                  <c:v>656.48120391758164</c:v>
                </c:pt>
                <c:pt idx="997">
                  <c:v>657.59565108151185</c:v>
                </c:pt>
                <c:pt idx="998">
                  <c:v>658.71734906408687</c:v>
                </c:pt>
                <c:pt idx="999">
                  <c:v>659.84267718379738</c:v>
                </c:pt>
                <c:pt idx="1000">
                  <c:v>660.97432176741029</c:v>
                </c:pt>
                <c:pt idx="1001">
                  <c:v>662.11417975948245</c:v>
                </c:pt>
                <c:pt idx="1002">
                  <c:v>663.26949125487715</c:v>
                </c:pt>
                <c:pt idx="1003">
                  <c:v>664.43475998570761</c:v>
                </c:pt>
                <c:pt idx="1004">
                  <c:v>665.60994875289452</c:v>
                </c:pt>
                <c:pt idx="1005">
                  <c:v>666.79432454815037</c:v>
                </c:pt>
                <c:pt idx="1006">
                  <c:v>667.98862423825449</c:v>
                </c:pt>
                <c:pt idx="1007">
                  <c:v>669.18655406325831</c:v>
                </c:pt>
                <c:pt idx="1008">
                  <c:v>670.3881238677194</c:v>
                </c:pt>
                <c:pt idx="1009">
                  <c:v>671.60057406724457</c:v>
                </c:pt>
                <c:pt idx="1010">
                  <c:v>672.83843496345128</c:v>
                </c:pt>
                <c:pt idx="1011">
                  <c:v>674.08717577657262</c:v>
                </c:pt>
                <c:pt idx="1012">
                  <c:v>675.34681723456129</c:v>
                </c:pt>
                <c:pt idx="1013">
                  <c:v>676.62100021849176</c:v>
                </c:pt>
                <c:pt idx="1014">
                  <c:v>677.9024115607865</c:v>
                </c:pt>
                <c:pt idx="1015">
                  <c:v>679.20560320083814</c:v>
                </c:pt>
                <c:pt idx="1016">
                  <c:v>680.51972887374131</c:v>
                </c:pt>
                <c:pt idx="1017">
                  <c:v>681.85083974072097</c:v>
                </c:pt>
                <c:pt idx="1018">
                  <c:v>683.20122232855203</c:v>
                </c:pt>
                <c:pt idx="1019">
                  <c:v>685.24977085953549</c:v>
                </c:pt>
                <c:pt idx="1020">
                  <c:v>686.64008385292868</c:v>
                </c:pt>
                <c:pt idx="1021">
                  <c:v>688.04737359095475</c:v>
                </c:pt>
                <c:pt idx="1022">
                  <c:v>689.47883317769231</c:v>
                </c:pt>
                <c:pt idx="1023">
                  <c:v>690.91999132557771</c:v>
                </c:pt>
                <c:pt idx="1024">
                  <c:v>692.38654799668689</c:v>
                </c:pt>
                <c:pt idx="1025">
                  <c:v>693.87725965579193</c:v>
                </c:pt>
                <c:pt idx="1026">
                  <c:v>695.38863568408522</c:v>
                </c:pt>
                <c:pt idx="1027">
                  <c:v>696.92053395800144</c:v>
                </c:pt>
                <c:pt idx="1028">
                  <c:v>698.4742128731516</c:v>
                </c:pt>
                <c:pt idx="1029">
                  <c:v>700.0460420563162</c:v>
                </c:pt>
                <c:pt idx="1030">
                  <c:v>701.65055540729134</c:v>
                </c:pt>
                <c:pt idx="1031">
                  <c:v>703.27320598069639</c:v>
                </c:pt>
                <c:pt idx="1032">
                  <c:v>704.92128098328817</c:v>
                </c:pt>
                <c:pt idx="1033">
                  <c:v>706.59475294673166</c:v>
                </c:pt>
                <c:pt idx="1034">
                  <c:v>708.29727985553052</c:v>
                </c:pt>
                <c:pt idx="1035">
                  <c:v>710.0288188887381</c:v>
                </c:pt>
                <c:pt idx="1036">
                  <c:v>711.77850819755304</c:v>
                </c:pt>
                <c:pt idx="1037">
                  <c:v>713.56814299541429</c:v>
                </c:pt>
                <c:pt idx="1038">
                  <c:v>715.38530285375623</c:v>
                </c:pt>
                <c:pt idx="1039">
                  <c:v>717.22212882754229</c:v>
                </c:pt>
                <c:pt idx="1040">
                  <c:v>719.09684793828103</c:v>
                </c:pt>
                <c:pt idx="1041">
                  <c:v>720.99901567995164</c:v>
                </c:pt>
                <c:pt idx="1042">
                  <c:v>722.93748411030936</c:v>
                </c:pt>
                <c:pt idx="1043">
                  <c:v>724.89972654504197</c:v>
                </c:pt>
                <c:pt idx="1044">
                  <c:v>726.90520637656346</c:v>
                </c:pt>
                <c:pt idx="1045">
                  <c:v>728.93442727148738</c:v>
                </c:pt>
                <c:pt idx="1046">
                  <c:v>730.99268875037649</c:v>
                </c:pt>
                <c:pt idx="1047">
                  <c:v>733.08913268294725</c:v>
                </c:pt>
                <c:pt idx="1048">
                  <c:v>735.21999587359892</c:v>
                </c:pt>
                <c:pt idx="1049">
                  <c:v>737.3962504404642</c:v>
                </c:pt>
                <c:pt idx="1050">
                  <c:v>739.60332732625943</c:v>
                </c:pt>
                <c:pt idx="1051">
                  <c:v>741.84309323459877</c:v>
                </c:pt>
                <c:pt idx="1052">
                  <c:v>744.14095996197909</c:v>
                </c:pt>
                <c:pt idx="1053">
                  <c:v>746.462262708146</c:v>
                </c:pt>
                <c:pt idx="1054">
                  <c:v>748.83832022687363</c:v>
                </c:pt>
                <c:pt idx="1055">
                  <c:v>751.25596052120193</c:v>
                </c:pt>
                <c:pt idx="1056">
                  <c:v>753.7135521994195</c:v>
                </c:pt>
                <c:pt idx="1057">
                  <c:v>756.21111707755233</c:v>
                </c:pt>
                <c:pt idx="1058">
                  <c:v>758.74850796386272</c:v>
                </c:pt>
                <c:pt idx="1059">
                  <c:v>761.32732998112817</c:v>
                </c:pt>
                <c:pt idx="1060">
                  <c:v>763.95770572133699</c:v>
                </c:pt>
                <c:pt idx="1061">
                  <c:v>766.61854032359884</c:v>
                </c:pt>
                <c:pt idx="1062">
                  <c:v>769.32302532968185</c:v>
                </c:pt>
                <c:pt idx="1063">
                  <c:v>772.07461098000886</c:v>
                </c:pt>
                <c:pt idx="1064">
                  <c:v>774.87701743515277</c:v>
                </c:pt>
                <c:pt idx="1065">
                  <c:v>777.72066064117575</c:v>
                </c:pt>
                <c:pt idx="1066">
                  <c:v>780.61625433623715</c:v>
                </c:pt>
                <c:pt idx="1067">
                  <c:v>783.57236263623668</c:v>
                </c:pt>
                <c:pt idx="1068">
                  <c:v>786.59509018750384</c:v>
                </c:pt>
                <c:pt idx="1069">
                  <c:v>789.67338161867724</c:v>
                </c:pt>
                <c:pt idx="1070">
                  <c:v>792.78543006490338</c:v>
                </c:pt>
                <c:pt idx="1071">
                  <c:v>795.96074659105705</c:v>
                </c:pt>
                <c:pt idx="1072">
                  <c:v>799.18795092650703</c:v>
                </c:pt>
                <c:pt idx="1073">
                  <c:v>802.46229249220482</c:v>
                </c:pt>
                <c:pt idx="1074">
                  <c:v>805.78382572246062</c:v>
                </c:pt>
                <c:pt idx="1075">
                  <c:v>809.15618002252393</c:v>
                </c:pt>
                <c:pt idx="1076">
                  <c:v>812.58741317007048</c:v>
                </c:pt>
                <c:pt idx="1077">
                  <c:v>816.07157068000686</c:v>
                </c:pt>
                <c:pt idx="1078">
                  <c:v>819.61453942196476</c:v>
                </c:pt>
                <c:pt idx="1079">
                  <c:v>823.22284975956086</c:v>
                </c:pt>
                <c:pt idx="1080">
                  <c:v>826.89650170713298</c:v>
                </c:pt>
                <c:pt idx="1081">
                  <c:v>830.62094402121568</c:v>
                </c:pt>
                <c:pt idx="1082">
                  <c:v>834.39623874801373</c:v>
                </c:pt>
                <c:pt idx="1083">
                  <c:v>838.23327668215973</c:v>
                </c:pt>
                <c:pt idx="1084">
                  <c:v>842.12473407474249</c:v>
                </c:pt>
                <c:pt idx="1085">
                  <c:v>846.08153274770905</c:v>
                </c:pt>
                <c:pt idx="1086">
                  <c:v>850.09672811371661</c:v>
                </c:pt>
                <c:pt idx="1087">
                  <c:v>854.17675154406606</c:v>
                </c:pt>
                <c:pt idx="1088">
                  <c:v>858.32591073000356</c:v>
                </c:pt>
                <c:pt idx="1089">
                  <c:v>862.5223301280023</c:v>
                </c:pt>
                <c:pt idx="1090">
                  <c:v>866.78042611832279</c:v>
                </c:pt>
                <c:pt idx="1091">
                  <c:v>871.1038280164679</c:v>
                </c:pt>
                <c:pt idx="1092">
                  <c:v>875.48901468986196</c:v>
                </c:pt>
                <c:pt idx="1093">
                  <c:v>879.93217041373669</c:v>
                </c:pt>
                <c:pt idx="1094">
                  <c:v>884.44813345138073</c:v>
                </c:pt>
                <c:pt idx="1095">
                  <c:v>889.02204828911852</c:v>
                </c:pt>
                <c:pt idx="1096">
                  <c:v>893.66134338636527</c:v>
                </c:pt>
                <c:pt idx="1097">
                  <c:v>898.36231137735638</c:v>
                </c:pt>
                <c:pt idx="1098">
                  <c:v>903.13221060811225</c:v>
                </c:pt>
                <c:pt idx="1099">
                  <c:v>907.9566415787632</c:v>
                </c:pt>
                <c:pt idx="1100">
                  <c:v>912.85367419199838</c:v>
                </c:pt>
                <c:pt idx="1101">
                  <c:v>917.81609063140877</c:v>
                </c:pt>
                <c:pt idx="1102">
                  <c:v>922.84005219783876</c:v>
                </c:pt>
                <c:pt idx="1103">
                  <c:v>927.93306914536299</c:v>
                </c:pt>
                <c:pt idx="1104">
                  <c:v>933.08416758073827</c:v>
                </c:pt>
                <c:pt idx="1105">
                  <c:v>938.30056417342223</c:v>
                </c:pt>
                <c:pt idx="1106">
                  <c:v>943.58606461893578</c:v>
                </c:pt>
                <c:pt idx="1107">
                  <c:v>948.94775341873253</c:v>
                </c:pt>
                <c:pt idx="1108">
                  <c:v>954.36012806586268</c:v>
                </c:pt>
                <c:pt idx="1109">
                  <c:v>959.83704316660931</c:v>
                </c:pt>
                <c:pt idx="1110">
                  <c:v>965.39207689533771</c:v>
                </c:pt>
                <c:pt idx="1111">
                  <c:v>971.01145737798959</c:v>
                </c:pt>
                <c:pt idx="1112">
                  <c:v>976.70343955686189</c:v>
                </c:pt>
                <c:pt idx="1113">
                  <c:v>982.44629100384736</c:v>
                </c:pt>
                <c:pt idx="1114">
                  <c:v>988.25806722147752</c:v>
                </c:pt>
                <c:pt idx="1115">
                  <c:v>994.13886443743536</c:v>
                </c:pt>
                <c:pt idx="1116">
                  <c:v>1000.059542909514</c:v>
                </c:pt>
                <c:pt idx="1117">
                  <c:v>1005.9983224645722</c:v>
                </c:pt>
                <c:pt idx="1118">
                  <c:v>1011.9335712616064</c:v>
                </c:pt>
                <c:pt idx="1119">
                  <c:v>1017.8542497101589</c:v>
                </c:pt>
                <c:pt idx="1120">
                  <c:v>1023.7409781806413</c:v>
                </c:pt>
                <c:pt idx="1121">
                  <c:v>1029.6144166774825</c:v>
                </c:pt>
                <c:pt idx="1122">
                  <c:v>1035.4746816570855</c:v>
                </c:pt>
                <c:pt idx="1123">
                  <c:v>1041.3215612441804</c:v>
                </c:pt>
                <c:pt idx="1124">
                  <c:v>1047.1781446871628</c:v>
                </c:pt>
                <c:pt idx="1125">
                  <c:v>1053.0298037232965</c:v>
                </c:pt>
                <c:pt idx="1126">
                  <c:v>1058.8694779057087</c:v>
                </c:pt>
                <c:pt idx="1127">
                  <c:v>1064.7356074778745</c:v>
                </c:pt>
                <c:pt idx="1128">
                  <c:v>1070.5959212588284</c:v>
                </c:pt>
                <c:pt idx="1129">
                  <c:v>1076.43187132256</c:v>
                </c:pt>
                <c:pt idx="1130">
                  <c:v>1082.2630228937792</c:v>
                </c:pt>
                <c:pt idx="1131">
                  <c:v>1088.0821077149205</c:v>
                </c:pt>
                <c:pt idx="1132">
                  <c:v>1093.8781588511081</c:v>
                </c:pt>
                <c:pt idx="1133">
                  <c:v>1099.660845144532</c:v>
                </c:pt>
                <c:pt idx="1134">
                  <c:v>1105.4254290422421</c:v>
                </c:pt>
                <c:pt idx="1135">
                  <c:v>1111.1948646801618</c:v>
                </c:pt>
                <c:pt idx="1136">
                  <c:v>1116.9364621704165</c:v>
                </c:pt>
                <c:pt idx="1137">
                  <c:v>1122.6683759384205</c:v>
                </c:pt>
                <c:pt idx="1138">
                  <c:v>1128.3858164655794</c:v>
                </c:pt>
                <c:pt idx="1139">
                  <c:v>1134.0996272402874</c:v>
                </c:pt>
                <c:pt idx="1140">
                  <c:v>1139.8024523983995</c:v>
                </c:pt>
                <c:pt idx="1141">
                  <c:v>1145.50281120304</c:v>
                </c:pt>
                <c:pt idx="1142">
                  <c:v>1151.1719620082956</c:v>
                </c:pt>
                <c:pt idx="1143">
                  <c:v>1156.8385334905367</c:v>
                </c:pt>
                <c:pt idx="1144">
                  <c:v>1162.4942616228793</c:v>
                </c:pt>
                <c:pt idx="1145">
                  <c:v>1168.1390991772389</c:v>
                </c:pt>
                <c:pt idx="1146">
                  <c:v>1173.7667489204969</c:v>
                </c:pt>
                <c:pt idx="1147">
                  <c:v>1179.3824990094756</c:v>
                </c:pt>
                <c:pt idx="1148">
                  <c:v>1184.979014657368</c:v>
                </c:pt>
                <c:pt idx="1149">
                  <c:v>1190.5512034688627</c:v>
                </c:pt>
                <c:pt idx="1150">
                  <c:v>1196.1244957038955</c:v>
                </c:pt>
                <c:pt idx="1151">
                  <c:v>1201.6703714786433</c:v>
                </c:pt>
                <c:pt idx="1152">
                  <c:v>1207.2181845802402</c:v>
                </c:pt>
                <c:pt idx="1153">
                  <c:v>1212.7348132654727</c:v>
                </c:pt>
                <c:pt idx="1154">
                  <c:v>1218.2525509723605</c:v>
                </c:pt>
                <c:pt idx="1155">
                  <c:v>1223.7531336644879</c:v>
                </c:pt>
                <c:pt idx="1156">
                  <c:v>1229.2308948103475</c:v>
                </c:pt>
                <c:pt idx="1157">
                  <c:v>1234.6833817787085</c:v>
                </c:pt>
                <c:pt idx="1158">
                  <c:v>1240.1239348782001</c:v>
                </c:pt>
                <c:pt idx="1159">
                  <c:v>1245.5545955885045</c:v>
                </c:pt>
                <c:pt idx="1160">
                  <c:v>1250.9751135227802</c:v>
                </c:pt>
                <c:pt idx="1161">
                  <c:v>1256.3685596698333</c:v>
                </c:pt>
                <c:pt idx="1162">
                  <c:v>1261.7520283049655</c:v>
                </c:pt>
                <c:pt idx="1163">
                  <c:v>1267.114506622019</c:v>
                </c:pt>
                <c:pt idx="1164">
                  <c:v>1272.4689345962836</c:v>
                </c:pt>
                <c:pt idx="1165">
                  <c:v>1277.8043031507245</c:v>
                </c:pt>
                <c:pt idx="1166">
                  <c:v>1283.1296904535413</c:v>
                </c:pt>
                <c:pt idx="1167">
                  <c:v>1288.4405571168984</c:v>
                </c:pt>
                <c:pt idx="1168">
                  <c:v>1293.7261016032217</c:v>
                </c:pt>
                <c:pt idx="1169">
                  <c:v>1299.0012539639229</c:v>
                </c:pt>
                <c:pt idx="1170">
                  <c:v>1304.2569158989161</c:v>
                </c:pt>
                <c:pt idx="1171">
                  <c:v>1309.509657141688</c:v>
                </c:pt>
                <c:pt idx="1172">
                  <c:v>1314.7406177297032</c:v>
                </c:pt>
                <c:pt idx="1173">
                  <c:v>1319.9504624114268</c:v>
                </c:pt>
                <c:pt idx="1174">
                  <c:v>1325.1444637171687</c:v>
                </c:pt>
                <c:pt idx="1175">
                  <c:v>1330.3325961943726</c:v>
                </c:pt>
                <c:pt idx="1176">
                  <c:v>1335.5084187183968</c:v>
                </c:pt>
                <c:pt idx="1177">
                  <c:v>1340.6674427017228</c:v>
                </c:pt>
                <c:pt idx="1178">
                  <c:v>1345.7997408969968</c:v>
                </c:pt>
                <c:pt idx="1179">
                  <c:v>1350.9181262219488</c:v>
                </c:pt>
                <c:pt idx="1180">
                  <c:v>1356.0257913850621</c:v>
                </c:pt>
                <c:pt idx="1181">
                  <c:v>1361.122967538003</c:v>
                </c:pt>
                <c:pt idx="1182">
                  <c:v>1366.1972319552449</c:v>
                </c:pt>
                <c:pt idx="1183">
                  <c:v>1371.2466879543147</c:v>
                </c:pt>
                <c:pt idx="1184">
                  <c:v>1376.2967606812599</c:v>
                </c:pt>
                <c:pt idx="1185">
                  <c:v>1381.328066078338</c:v>
                </c:pt>
                <c:pt idx="1186">
                  <c:v>1386.344809453537</c:v>
                </c:pt>
                <c:pt idx="1187">
                  <c:v>1391.3471157929862</c:v>
                </c:pt>
                <c:pt idx="1188">
                  <c:v>1396.3457090675849</c:v>
                </c:pt>
                <c:pt idx="1189">
                  <c:v>1401.318974736228</c:v>
                </c:pt>
                <c:pt idx="1190">
                  <c:v>1406.2627060956379</c:v>
                </c:pt>
                <c:pt idx="1191">
                  <c:v>1411.2073350368776</c:v>
                </c:pt>
                <c:pt idx="1192">
                  <c:v>1416.1261484856936</c:v>
                </c:pt>
                <c:pt idx="1193">
                  <c:v>1421.0230998205066</c:v>
                </c:pt>
                <c:pt idx="1194">
                  <c:v>1425.9056121033079</c:v>
                </c:pt>
                <c:pt idx="1195">
                  <c:v>1430.7736449481431</c:v>
                </c:pt>
                <c:pt idx="1196">
                  <c:v>1435.641596668358</c:v>
                </c:pt>
                <c:pt idx="1197">
                  <c:v>1440.4836486018942</c:v>
                </c:pt>
                <c:pt idx="1198">
                  <c:v>1445.3153393980194</c:v>
                </c:pt>
                <c:pt idx="1199">
                  <c:v>1450.1288794509449</c:v>
                </c:pt>
                <c:pt idx="1200">
                  <c:v>1454.9354512913044</c:v>
                </c:pt>
                <c:pt idx="1201">
                  <c:v>1459.7162814247013</c:v>
                </c:pt>
                <c:pt idx="1202">
                  <c:v>1464.4825910184995</c:v>
                </c:pt>
                <c:pt idx="1203">
                  <c:v>1469.2380101250599</c:v>
                </c:pt>
                <c:pt idx="1204">
                  <c:v>1473.9750370530244</c:v>
                </c:pt>
                <c:pt idx="1205">
                  <c:v>1478.6941156535161</c:v>
                </c:pt>
                <c:pt idx="1206">
                  <c:v>1483.4135329950363</c:v>
                </c:pt>
                <c:pt idx="1207">
                  <c:v>1488.1072796615676</c:v>
                </c:pt>
                <c:pt idx="1208">
                  <c:v>1492.7789404293735</c:v>
                </c:pt>
                <c:pt idx="1209">
                  <c:v>1497.4474946975961</c:v>
                </c:pt>
                <c:pt idx="1210">
                  <c:v>1502.1049017208475</c:v>
                </c:pt>
                <c:pt idx="1211">
                  <c:v>1506.7366651780892</c:v>
                </c:pt>
                <c:pt idx="1212">
                  <c:v>1511.3616218574523</c:v>
                </c:pt>
                <c:pt idx="1213">
                  <c:v>1515.9571147200656</c:v>
                </c:pt>
                <c:pt idx="1214">
                  <c:v>1520.5528101929935</c:v>
                </c:pt>
                <c:pt idx="1215">
                  <c:v>1525.1412455703301</c:v>
                </c:pt>
                <c:pt idx="1216">
                  <c:v>1529.7006778597179</c:v>
                </c:pt>
                <c:pt idx="1217">
                  <c:v>1534.2602384862214</c:v>
                </c:pt>
                <c:pt idx="1218">
                  <c:v>1538.7979277595621</c:v>
                </c:pt>
                <c:pt idx="1219">
                  <c:v>1543.3172517273438</c:v>
                </c:pt>
                <c:pt idx="1220">
                  <c:v>1547.8331771490323</c:v>
                </c:pt>
                <c:pt idx="1221">
                  <c:v>1552.3307011152785</c:v>
                </c:pt>
                <c:pt idx="1222">
                  <c:v>1556.8031413645997</c:v>
                </c:pt>
                <c:pt idx="1223">
                  <c:v>1561.2644485703981</c:v>
                </c:pt>
                <c:pt idx="1224">
                  <c:v>1565.7077535976707</c:v>
                </c:pt>
                <c:pt idx="1225">
                  <c:v>1570.1509475373414</c:v>
                </c:pt>
                <c:pt idx="1226">
                  <c:v>1574.5723411056758</c:v>
                </c:pt>
                <c:pt idx="1227">
                  <c:v>1578.9757144150431</c:v>
                </c:pt>
                <c:pt idx="1228">
                  <c:v>1583.3681280556953</c:v>
                </c:pt>
                <c:pt idx="1229">
                  <c:v>1587.7387212230885</c:v>
                </c:pt>
                <c:pt idx="1230">
                  <c:v>1592.1057627957825</c:v>
                </c:pt>
                <c:pt idx="1231">
                  <c:v>1596.4546117459015</c:v>
                </c:pt>
                <c:pt idx="1232">
                  <c:v>1600.7962002611437</c:v>
                </c:pt>
                <c:pt idx="1233">
                  <c:v>1605.1160354129959</c:v>
                </c:pt>
                <c:pt idx="1234">
                  <c:v>1609.4322132229811</c:v>
                </c:pt>
                <c:pt idx="1235">
                  <c:v>1613.7338223849504</c:v>
                </c:pt>
                <c:pt idx="1236">
                  <c:v>1618.0101685403376</c:v>
                </c:pt>
                <c:pt idx="1237">
                  <c:v>1622.2790437958008</c:v>
                </c:pt>
                <c:pt idx="1238">
                  <c:v>1626.5371752752555</c:v>
                </c:pt>
                <c:pt idx="1239">
                  <c:v>1630.7807510561322</c:v>
                </c:pt>
                <c:pt idx="1240">
                  <c:v>1634.9990277747268</c:v>
                </c:pt>
                <c:pt idx="1241">
                  <c:v>1639.2134765159983</c:v>
                </c:pt>
                <c:pt idx="1242">
                  <c:v>1643.4135260049427</c:v>
                </c:pt>
                <c:pt idx="1243">
                  <c:v>1647.6026503400951</c:v>
                </c:pt>
                <c:pt idx="1244">
                  <c:v>1651.7773334378398</c:v>
                </c:pt>
                <c:pt idx="1245">
                  <c:v>1655.9374520180911</c:v>
                </c:pt>
                <c:pt idx="1246">
                  <c:v>1660.0828713848948</c:v>
                </c:pt>
                <c:pt idx="1247">
                  <c:v>1664.2175446044778</c:v>
                </c:pt>
                <c:pt idx="1248">
                  <c:v>1668.3376632751695</c:v>
                </c:pt>
                <c:pt idx="1249">
                  <c:v>1672.4469257980709</c:v>
                </c:pt>
                <c:pt idx="1250">
                  <c:v>1676.5491712072833</c:v>
                </c:pt>
                <c:pt idx="1251">
                  <c:v>1680.6293936414518</c:v>
                </c:pt>
                <c:pt idx="1252">
                  <c:v>1684.6948504637464</c:v>
                </c:pt>
                <c:pt idx="1253">
                  <c:v>1688.7424017583151</c:v>
                </c:pt>
                <c:pt idx="1254">
                  <c:v>1692.7757327424217</c:v>
                </c:pt>
                <c:pt idx="1255">
                  <c:v>1696.8084911998512</c:v>
                </c:pt>
                <c:pt idx="1256">
                  <c:v>1700.8272801089308</c:v>
                </c:pt>
                <c:pt idx="1257">
                  <c:v>1704.827340547936</c:v>
                </c:pt>
                <c:pt idx="1258">
                  <c:v>1708.8098588531775</c:v>
                </c:pt>
                <c:pt idx="1259">
                  <c:v>1712.7844874046393</c:v>
                </c:pt>
                <c:pt idx="1260">
                  <c:v>1716.7488702430219</c:v>
                </c:pt>
                <c:pt idx="1261">
                  <c:v>1720.6984746304927</c:v>
                </c:pt>
                <c:pt idx="1262">
                  <c:v>1724.6440050690931</c:v>
                </c:pt>
                <c:pt idx="1263">
                  <c:v>1728.5684902684382</c:v>
                </c:pt>
                <c:pt idx="1264">
                  <c:v>1732.4962481845585</c:v>
                </c:pt>
                <c:pt idx="1265">
                  <c:v>1736.4058884313331</c:v>
                </c:pt>
                <c:pt idx="1266">
                  <c:v>1740.3046056062144</c:v>
                </c:pt>
                <c:pt idx="1267">
                  <c:v>1744.1960626763737</c:v>
                </c:pt>
                <c:pt idx="1268">
                  <c:v>1748.0798306459508</c:v>
                </c:pt>
                <c:pt idx="1269">
                  <c:v>1751.9535364722158</c:v>
                </c:pt>
                <c:pt idx="1270">
                  <c:v>1755.8228689028974</c:v>
                </c:pt>
                <c:pt idx="1271">
                  <c:v>1759.6816551716533</c:v>
                </c:pt>
                <c:pt idx="1272">
                  <c:v>1763.5299397132751</c:v>
                </c:pt>
                <c:pt idx="1273">
                  <c:v>1767.3701747313419</c:v>
                </c:pt>
                <c:pt idx="1274">
                  <c:v>1773.1115851846628</c:v>
                </c:pt>
                <c:pt idx="1275">
                  <c:v>1776.9340702694992</c:v>
                </c:pt>
                <c:pt idx="1276">
                  <c:v>1780.7452404345429</c:v>
                </c:pt>
                <c:pt idx="1277">
                  <c:v>1784.5459772048234</c:v>
                </c:pt>
                <c:pt idx="1278">
                  <c:v>1788.3357605698532</c:v>
                </c:pt>
                <c:pt idx="1279">
                  <c:v>1792.1110867693753</c:v>
                </c:pt>
                <c:pt idx="1280">
                  <c:v>1795.8759500393876</c:v>
                </c:pt>
                <c:pt idx="1281">
                  <c:v>1799.6331568021562</c:v>
                </c:pt>
                <c:pt idx="1282">
                  <c:v>1803.3866396158992</c:v>
                </c:pt>
                <c:pt idx="1283">
                  <c:v>1807.1328627155672</c:v>
                </c:pt>
                <c:pt idx="1284">
                  <c:v>1810.8750346539596</c:v>
                </c:pt>
                <c:pt idx="1285">
                  <c:v>1814.603658732334</c:v>
                </c:pt>
                <c:pt idx="1286">
                  <c:v>1818.3203364885235</c:v>
                </c:pt>
                <c:pt idx="1287">
                  <c:v>1822.0230291851383</c:v>
                </c:pt>
                <c:pt idx="1288">
                  <c:v>1825.7112016723092</c:v>
                </c:pt>
                <c:pt idx="1289">
                  <c:v>1829.3921447260379</c:v>
                </c:pt>
                <c:pt idx="1290">
                  <c:v>1833.0699590825182</c:v>
                </c:pt>
                <c:pt idx="1291">
                  <c:v>1836.7430392572262</c:v>
                </c:pt>
                <c:pt idx="1292">
                  <c:v>1840.4022014851466</c:v>
                </c:pt>
                <c:pt idx="1293">
                  <c:v>1844.0474029437773</c:v>
                </c:pt>
                <c:pt idx="1294">
                  <c:v>1847.6913878163693</c:v>
                </c:pt>
                <c:pt idx="1295">
                  <c:v>1851.3142485578901</c:v>
                </c:pt>
                <c:pt idx="1296">
                  <c:v>1854.9304029805305</c:v>
                </c:pt>
                <c:pt idx="1297">
                  <c:v>1858.5381468440924</c:v>
                </c:pt>
                <c:pt idx="1298">
                  <c:v>1862.1397929411007</c:v>
                </c:pt>
                <c:pt idx="1299">
                  <c:v>1865.7220746850926</c:v>
                </c:pt>
                <c:pt idx="1300">
                  <c:v>1869.2911072417951</c:v>
                </c:pt>
                <c:pt idx="1301">
                  <c:v>1872.8522559186567</c:v>
                </c:pt>
                <c:pt idx="1302">
                  <c:v>1876.3988248307146</c:v>
                </c:pt>
                <c:pt idx="1303">
                  <c:v>1879.9484082760466</c:v>
                </c:pt>
                <c:pt idx="1304">
                  <c:v>1883.4950067402108</c:v>
                </c:pt>
                <c:pt idx="1305">
                  <c:v>1887.0206025180987</c:v>
                </c:pt>
                <c:pt idx="1306">
                  <c:v>1890.5380429857371</c:v>
                </c:pt>
                <c:pt idx="1307">
                  <c:v>1894.044768982538</c:v>
                </c:pt>
                <c:pt idx="1308">
                  <c:v>1897.5397969426397</c:v>
                </c:pt>
                <c:pt idx="1309">
                  <c:v>1901.0181815096671</c:v>
                </c:pt>
                <c:pt idx="1310">
                  <c:v>1904.4921493191512</c:v>
                </c:pt>
                <c:pt idx="1311">
                  <c:v>1907.9690410048509</c:v>
                </c:pt>
                <c:pt idx="1312">
                  <c:v>1911.4248871695261</c:v>
                </c:pt>
                <c:pt idx="1313">
                  <c:v>1914.8778823330501</c:v>
                </c:pt>
                <c:pt idx="1314">
                  <c:v>1918.322075985483</c:v>
                </c:pt>
                <c:pt idx="1315">
                  <c:v>1921.7488817312706</c:v>
                </c:pt>
                <c:pt idx="1316">
                  <c:v>1925.1619223275545</c:v>
                </c:pt>
                <c:pt idx="1317">
                  <c:v>1928.5807413718683</c:v>
                </c:pt>
                <c:pt idx="1318">
                  <c:v>1931.9792739795876</c:v>
                </c:pt>
                <c:pt idx="1319">
                  <c:v>1935.3734089239715</c:v>
                </c:pt>
                <c:pt idx="1320">
                  <c:v>1938.7639420674477</c:v>
                </c:pt>
                <c:pt idx="1321">
                  <c:v>1942.1464012423323</c:v>
                </c:pt>
                <c:pt idx="1322">
                  <c:v>1945.5086632122006</c:v>
                </c:pt>
                <c:pt idx="1323">
                  <c:v>1948.8664969793365</c:v>
                </c:pt>
                <c:pt idx="1324">
                  <c:v>1952.2134684711962</c:v>
                </c:pt>
                <c:pt idx="1325">
                  <c:v>1955.5531238117208</c:v>
                </c:pt>
                <c:pt idx="1326">
                  <c:v>1958.8855749731465</c:v>
                </c:pt>
                <c:pt idx="1327">
                  <c:v>1962.213508836031</c:v>
                </c:pt>
                <c:pt idx="1328">
                  <c:v>1965.5359008912687</c:v>
                </c:pt>
                <c:pt idx="1329">
                  <c:v>1968.8465712268862</c:v>
                </c:pt>
                <c:pt idx="1330">
                  <c:v>1972.1426663020491</c:v>
                </c:pt>
                <c:pt idx="1331">
                  <c:v>1975.4206382502628</c:v>
                </c:pt>
                <c:pt idx="1332">
                  <c:v>1978.6977632670962</c:v>
                </c:pt>
                <c:pt idx="1333">
                  <c:v>1981.9621497837547</c:v>
                </c:pt>
                <c:pt idx="1334">
                  <c:v>1985.2146839267896</c:v>
                </c:pt>
                <c:pt idx="1335">
                  <c:v>1988.4672180762866</c:v>
                </c:pt>
                <c:pt idx="1336">
                  <c:v>1991.7089161820281</c:v>
                </c:pt>
                <c:pt idx="1337">
                  <c:v>1994.9433002145315</c:v>
                </c:pt>
                <c:pt idx="1338">
                  <c:v>1998.165900673265</c:v>
                </c:pt>
                <c:pt idx="1339">
                  <c:v>2001.3722532716072</c:v>
                </c:pt>
                <c:pt idx="1340">
                  <c:v>2004.5766345048746</c:v>
                </c:pt>
                <c:pt idx="1341">
                  <c:v>2007.7720792883451</c:v>
                </c:pt>
                <c:pt idx="1342">
                  <c:v>2010.9629286529366</c:v>
                </c:pt>
                <c:pt idx="1343">
                  <c:v>2014.1392578144237</c:v>
                </c:pt>
                <c:pt idx="1344">
                  <c:v>2017.3156134427402</c:v>
                </c:pt>
                <c:pt idx="1345">
                  <c:v>2020.477448740623</c:v>
                </c:pt>
                <c:pt idx="1346">
                  <c:v>2023.6283672116886</c:v>
                </c:pt>
                <c:pt idx="1347">
                  <c:v>2026.7683696789727</c:v>
                </c:pt>
                <c:pt idx="1348">
                  <c:v>2029.9048205389347</c:v>
                </c:pt>
                <c:pt idx="1349">
                  <c:v>2033.0365401634144</c:v>
                </c:pt>
                <c:pt idx="1350">
                  <c:v>2036.1594437329991</c:v>
                </c:pt>
                <c:pt idx="1351">
                  <c:v>2039.2777177156181</c:v>
                </c:pt>
                <c:pt idx="1352">
                  <c:v>2042.3923096980063</c:v>
                </c:pt>
                <c:pt idx="1353">
                  <c:v>2045.4851466647267</c:v>
                </c:pt>
                <c:pt idx="1354">
                  <c:v>2048.5634634220032</c:v>
                </c:pt>
                <c:pt idx="1355">
                  <c:v>2051.638149790655</c:v>
                </c:pt>
                <c:pt idx="1356">
                  <c:v>2054.7056278458963</c:v>
                </c:pt>
                <c:pt idx="1357">
                  <c:v>2057.7730292107508</c:v>
                </c:pt>
                <c:pt idx="1358">
                  <c:v>2060.8295911285882</c:v>
                </c:pt>
                <c:pt idx="1359">
                  <c:v>2063.8788420588176</c:v>
                </c:pt>
                <c:pt idx="1360">
                  <c:v>2066.9209086576525</c:v>
                </c:pt>
                <c:pt idx="1361">
                  <c:v>2069.9520091471622</c:v>
                </c:pt>
                <c:pt idx="1362">
                  <c:v>2072.9722195643312</c:v>
                </c:pt>
                <c:pt idx="1363">
                  <c:v>2075.9852198304652</c:v>
                </c:pt>
                <c:pt idx="1364">
                  <c:v>2078.9836747754907</c:v>
                </c:pt>
                <c:pt idx="1365">
                  <c:v>2081.9784996622052</c:v>
                </c:pt>
                <c:pt idx="1366">
                  <c:v>2084.9696945025084</c:v>
                </c:pt>
                <c:pt idx="1367">
                  <c:v>2087.9536541017887</c:v>
                </c:pt>
                <c:pt idx="1368">
                  <c:v>2090.9303039294446</c:v>
                </c:pt>
                <c:pt idx="1369">
                  <c:v>2093.8997184614818</c:v>
                </c:pt>
                <c:pt idx="1370">
                  <c:v>2096.8619465993766</c:v>
                </c:pt>
                <c:pt idx="1371">
                  <c:v>2099.8095804811937</c:v>
                </c:pt>
                <c:pt idx="1372">
                  <c:v>2102.7571897959333</c:v>
                </c:pt>
                <c:pt idx="1373">
                  <c:v>2105.6975394024539</c:v>
                </c:pt>
                <c:pt idx="1374">
                  <c:v>2108.6161568544671</c:v>
                </c:pt>
                <c:pt idx="1375">
                  <c:v>2111.5311199348807</c:v>
                </c:pt>
                <c:pt idx="1376">
                  <c:v>2114.4412701619945</c:v>
                </c:pt>
                <c:pt idx="1377">
                  <c:v>2117.3392957300885</c:v>
                </c:pt>
                <c:pt idx="1378">
                  <c:v>2120.2324781661814</c:v>
                </c:pt>
                <c:pt idx="1379">
                  <c:v>2123.1184004975521</c:v>
                </c:pt>
                <c:pt idx="1380">
                  <c:v>2126.0067277075168</c:v>
                </c:pt>
                <c:pt idx="1381">
                  <c:v>2128.8793640781278</c:v>
                </c:pt>
                <c:pt idx="1382">
                  <c:v>2131.7398995480903</c:v>
                </c:pt>
                <c:pt idx="1383">
                  <c:v>2134.6028425511554</c:v>
                </c:pt>
                <c:pt idx="1384">
                  <c:v>2137.4560465372347</c:v>
                </c:pt>
                <c:pt idx="1385">
                  <c:v>2140.2911238460715</c:v>
                </c:pt>
                <c:pt idx="1386">
                  <c:v>2143.123862255648</c:v>
                </c:pt>
                <c:pt idx="1387">
                  <c:v>2145.9517263274374</c:v>
                </c:pt>
                <c:pt idx="1388">
                  <c:v>2148.7723067258462</c:v>
                </c:pt>
                <c:pt idx="1389">
                  <c:v>2151.5856266893784</c:v>
                </c:pt>
                <c:pt idx="1390">
                  <c:v>2154.3977047772246</c:v>
                </c:pt>
                <c:pt idx="1391">
                  <c:v>2157.1868949322688</c:v>
                </c:pt>
                <c:pt idx="1392">
                  <c:v>2159.9771277325144</c:v>
                </c:pt>
                <c:pt idx="1393">
                  <c:v>2162.7554597471467</c:v>
                </c:pt>
                <c:pt idx="1394">
                  <c:v>2165.531183011442</c:v>
                </c:pt>
                <c:pt idx="1395">
                  <c:v>2168.2986108593086</c:v>
                </c:pt>
                <c:pt idx="1396">
                  <c:v>2171.0561682607772</c:v>
                </c:pt>
                <c:pt idx="1397">
                  <c:v>2173.8055068136723</c:v>
                </c:pt>
                <c:pt idx="1398">
                  <c:v>2176.5534395388372</c:v>
                </c:pt>
                <c:pt idx="1399">
                  <c:v>2179.2892214072845</c:v>
                </c:pt>
                <c:pt idx="1400">
                  <c:v>2182.0153970624769</c:v>
                </c:pt>
                <c:pt idx="1401">
                  <c:v>2184.7429503636877</c:v>
                </c:pt>
                <c:pt idx="1402">
                  <c:v>2187.4845683773337</c:v>
                </c:pt>
                <c:pt idx="1403">
                  <c:v>2190.1926383967957</c:v>
                </c:pt>
                <c:pt idx="1404">
                  <c:v>2192.897055804407</c:v>
                </c:pt>
                <c:pt idx="1405">
                  <c:v>2195.5928275973456</c:v>
                </c:pt>
                <c:pt idx="1406">
                  <c:v>2198.2768336862737</c:v>
                </c:pt>
                <c:pt idx="1407">
                  <c:v>2200.9508291124266</c:v>
                </c:pt>
                <c:pt idx="1408">
                  <c:v>2203.6261838084579</c:v>
                </c:pt>
                <c:pt idx="1409">
                  <c:v>2206.2979528314481</c:v>
                </c:pt>
                <c:pt idx="1410">
                  <c:v>2208.9660695449993</c:v>
                </c:pt>
                <c:pt idx="1411">
                  <c:v>2211.6269481603936</c:v>
                </c:pt>
                <c:pt idx="1412">
                  <c:v>2214.2805222232005</c:v>
                </c:pt>
                <c:pt idx="1413">
                  <c:v>2216.9246752851996</c:v>
                </c:pt>
                <c:pt idx="1414">
                  <c:v>2219.5637732398641</c:v>
                </c:pt>
                <c:pt idx="1415">
                  <c:v>2222.1955889293445</c:v>
                </c:pt>
                <c:pt idx="1416">
                  <c:v>2224.8223097282771</c:v>
                </c:pt>
                <c:pt idx="1417">
                  <c:v>2227.4338189416039</c:v>
                </c:pt>
                <c:pt idx="1418">
                  <c:v>2230.0474840443535</c:v>
                </c:pt>
                <c:pt idx="1419">
                  <c:v>2232.6574976715369</c:v>
                </c:pt>
                <c:pt idx="1420">
                  <c:v>2235.2624417104194</c:v>
                </c:pt>
                <c:pt idx="1421">
                  <c:v>2237.852188242854</c:v>
                </c:pt>
                <c:pt idx="1422">
                  <c:v>2240.4425996419732</c:v>
                </c:pt>
                <c:pt idx="1423">
                  <c:v>2243.0250918993297</c:v>
                </c:pt>
                <c:pt idx="1424">
                  <c:v>2245.6082154621222</c:v>
                </c:pt>
                <c:pt idx="1425">
                  <c:v>2248.178319776569</c:v>
                </c:pt>
                <c:pt idx="1426">
                  <c:v>2250.7375550884535</c:v>
                </c:pt>
                <c:pt idx="1427">
                  <c:v>2253.2822485360352</c:v>
                </c:pt>
                <c:pt idx="1428">
                  <c:v>2255.8284697221347</c:v>
                </c:pt>
                <c:pt idx="1429">
                  <c:v>2258.3695119388426</c:v>
                </c:pt>
                <c:pt idx="1430">
                  <c:v>2260.9126928319351</c:v>
                </c:pt>
                <c:pt idx="1431">
                  <c:v>2263.4356058052858</c:v>
                </c:pt>
                <c:pt idx="1432">
                  <c:v>2265.952810360292</c:v>
                </c:pt>
                <c:pt idx="1433">
                  <c:v>2268.4720932712644</c:v>
                </c:pt>
                <c:pt idx="1434">
                  <c:v>2270.9805067762827</c:v>
                </c:pt>
                <c:pt idx="1435">
                  <c:v>2273.478009208055</c:v>
                </c:pt>
                <c:pt idx="1436">
                  <c:v>2275.9647042065599</c:v>
                </c:pt>
                <c:pt idx="1437">
                  <c:v>2278.4533262848731</c:v>
                </c:pt>
                <c:pt idx="1438">
                  <c:v>2280.9342183847634</c:v>
                </c:pt>
                <c:pt idx="1439">
                  <c:v>2283.4172002868322</c:v>
                </c:pt>
                <c:pt idx="1440">
                  <c:v>2285.8929427082494</c:v>
                </c:pt>
                <c:pt idx="1441">
                  <c:v>2288.3650754856462</c:v>
                </c:pt>
                <c:pt idx="1442">
                  <c:v>2290.826235717549</c:v>
                </c:pt>
                <c:pt idx="1443">
                  <c:v>2293.2838070781977</c:v>
                </c:pt>
                <c:pt idx="1444">
                  <c:v>2295.7304881215687</c:v>
                </c:pt>
                <c:pt idx="1445">
                  <c:v>2298.1771487827791</c:v>
                </c:pt>
                <c:pt idx="1446">
                  <c:v>2300.6165898828754</c:v>
                </c:pt>
                <c:pt idx="1447">
                  <c:v>2303.0435109749956</c:v>
                </c:pt>
                <c:pt idx="1448">
                  <c:v>2305.4663906761584</c:v>
                </c:pt>
                <c:pt idx="1449">
                  <c:v>2307.8767708657647</c:v>
                </c:pt>
                <c:pt idx="1450">
                  <c:v>2310.290801222523</c:v>
                </c:pt>
                <c:pt idx="1451">
                  <c:v>2312.6975311356146</c:v>
                </c:pt>
                <c:pt idx="1452">
                  <c:v>2315.1063267988598</c:v>
                </c:pt>
                <c:pt idx="1453">
                  <c:v>2317.5074041178386</c:v>
                </c:pt>
                <c:pt idx="1454">
                  <c:v>2319.9141941985963</c:v>
                </c:pt>
                <c:pt idx="1455">
                  <c:v>2322.3027740059019</c:v>
                </c:pt>
                <c:pt idx="1456">
                  <c:v>2324.6877434940884</c:v>
                </c:pt>
                <c:pt idx="1457">
                  <c:v>2327.0618226695697</c:v>
                </c:pt>
                <c:pt idx="1458">
                  <c:v>2329.4286810136714</c:v>
                </c:pt>
                <c:pt idx="1459">
                  <c:v>2331.7901667357332</c:v>
                </c:pt>
                <c:pt idx="1460">
                  <c:v>2334.1424848674274</c:v>
                </c:pt>
                <c:pt idx="1461">
                  <c:v>2336.492823186627</c:v>
                </c:pt>
                <c:pt idx="1462">
                  <c:v>2338.8398159261901</c:v>
                </c:pt>
                <c:pt idx="1463">
                  <c:v>2341.1776137227771</c:v>
                </c:pt>
                <c:pt idx="1464">
                  <c:v>2343.5117423730003</c:v>
                </c:pt>
                <c:pt idx="1465">
                  <c:v>2345.8422992583819</c:v>
                </c:pt>
                <c:pt idx="1466">
                  <c:v>2348.1599748424692</c:v>
                </c:pt>
                <c:pt idx="1467">
                  <c:v>2350.479602732587</c:v>
                </c:pt>
                <c:pt idx="1468">
                  <c:v>2352.7992112943566</c:v>
                </c:pt>
                <c:pt idx="1469">
                  <c:v>2355.106278102322</c:v>
                </c:pt>
                <c:pt idx="1470">
                  <c:v>2357.4113664059819</c:v>
                </c:pt>
                <c:pt idx="1471">
                  <c:v>2359.710945033275</c:v>
                </c:pt>
                <c:pt idx="1472">
                  <c:v>2362.0087734623635</c:v>
                </c:pt>
                <c:pt idx="1473">
                  <c:v>2364.2921198547447</c:v>
                </c:pt>
                <c:pt idx="1474">
                  <c:v>2366.5701025947069</c:v>
                </c:pt>
                <c:pt idx="1475">
                  <c:v>2368.8425205343342</c:v>
                </c:pt>
                <c:pt idx="1476">
                  <c:v>2371.1113651755122</c:v>
                </c:pt>
                <c:pt idx="1477">
                  <c:v>2373.3656138905681</c:v>
                </c:pt>
                <c:pt idx="1478">
                  <c:v>2375.6143758736912</c:v>
                </c:pt>
                <c:pt idx="1479">
                  <c:v>2377.8614207752084</c:v>
                </c:pt>
                <c:pt idx="1480">
                  <c:v>2380.104835442417</c:v>
                </c:pt>
                <c:pt idx="1481">
                  <c:v>2382.3446200136527</c:v>
                </c:pt>
                <c:pt idx="1482">
                  <c:v>2384.5843859264419</c:v>
                </c:pt>
                <c:pt idx="1483">
                  <c:v>2386.8224036524907</c:v>
                </c:pt>
                <c:pt idx="1484">
                  <c:v>2389.0585207196364</c:v>
                </c:pt>
                <c:pt idx="1485">
                  <c:v>2391.2765061487758</c:v>
                </c:pt>
                <c:pt idx="1486">
                  <c:v>2393.4945285495487</c:v>
                </c:pt>
                <c:pt idx="1487">
                  <c:v>2395.7052538739804</c:v>
                </c:pt>
                <c:pt idx="1488">
                  <c:v>2397.9104547801107</c:v>
                </c:pt>
                <c:pt idx="1489">
                  <c:v>2400.1157745379974</c:v>
                </c:pt>
                <c:pt idx="1490">
                  <c:v>2402.3083678746943</c:v>
                </c:pt>
                <c:pt idx="1491">
                  <c:v>2404.5009429417137</c:v>
                </c:pt>
                <c:pt idx="1492">
                  <c:v>2406.6844368554721</c:v>
                </c:pt>
                <c:pt idx="1493">
                  <c:v>2408.8661216003311</c:v>
                </c:pt>
                <c:pt idx="1494">
                  <c:v>2411.0423580487586</c:v>
                </c:pt>
                <c:pt idx="1495">
                  <c:v>2413.2095404727334</c:v>
                </c:pt>
                <c:pt idx="1496">
                  <c:v>2415.3748989196329</c:v>
                </c:pt>
                <c:pt idx="1497">
                  <c:v>2417.5384330725319</c:v>
                </c:pt>
                <c:pt idx="1498">
                  <c:v>2419.7019672297297</c:v>
                </c:pt>
                <c:pt idx="1499">
                  <c:v>2421.8600199896155</c:v>
                </c:pt>
                <c:pt idx="1500">
                  <c:v>2424.0072429696561</c:v>
                </c:pt>
                <c:pt idx="1501">
                  <c:v>2426.1562567480341</c:v>
                </c:pt>
                <c:pt idx="1502">
                  <c:v>2428.2961973985034</c:v>
                </c:pt>
                <c:pt idx="1503">
                  <c:v>2430.4289298854915</c:v>
                </c:pt>
                <c:pt idx="1504">
                  <c:v>2432.5561630237748</c:v>
                </c:pt>
                <c:pt idx="1505">
                  <c:v>2434.6797484062845</c:v>
                </c:pt>
                <c:pt idx="1506">
                  <c:v>2436.805121111287</c:v>
                </c:pt>
                <c:pt idx="1507">
                  <c:v>2438.9197005148853</c:v>
                </c:pt>
                <c:pt idx="1508">
                  <c:v>2441.0324132744213</c:v>
                </c:pt>
                <c:pt idx="1509">
                  <c:v>2443.1360047026928</c:v>
                </c:pt>
                <c:pt idx="1510">
                  <c:v>2445.2360756626522</c:v>
                </c:pt>
                <c:pt idx="1511">
                  <c:v>2447.3306203772449</c:v>
                </c:pt>
                <c:pt idx="1512">
                  <c:v>2449.4251999978046</c:v>
                </c:pt>
                <c:pt idx="1513">
                  <c:v>2451.517874507073</c:v>
                </c:pt>
                <c:pt idx="1514">
                  <c:v>2453.6034370317452</c:v>
                </c:pt>
                <c:pt idx="1515">
                  <c:v>2455.6871265695581</c:v>
                </c:pt>
                <c:pt idx="1516">
                  <c:v>2457.7543865915886</c:v>
                </c:pt>
                <c:pt idx="1517">
                  <c:v>2459.814542578797</c:v>
                </c:pt>
                <c:pt idx="1518">
                  <c:v>2461.8764167601198</c:v>
                </c:pt>
                <c:pt idx="1519">
                  <c:v>2463.9254767902225</c:v>
                </c:pt>
                <c:pt idx="1520">
                  <c:v>2465.9765292734191</c:v>
                </c:pt>
                <c:pt idx="1521">
                  <c:v>2468.0221941668574</c:v>
                </c:pt>
                <c:pt idx="1522">
                  <c:v>2470.0659354363024</c:v>
                </c:pt>
                <c:pt idx="1523">
                  <c:v>2472.1041304284245</c:v>
                </c:pt>
                <c:pt idx="1524">
                  <c:v>2474.1352872082402</c:v>
                </c:pt>
                <c:pt idx="1525">
                  <c:v>2476.1625489598955</c:v>
                </c:pt>
                <c:pt idx="1526">
                  <c:v>2478.1881565156577</c:v>
                </c:pt>
                <c:pt idx="1527">
                  <c:v>2480.2011947851265</c:v>
                </c:pt>
                <c:pt idx="1528">
                  <c:v>2482.2195085401081</c:v>
                </c:pt>
                <c:pt idx="1529">
                  <c:v>2485.241550673325</c:v>
                </c:pt>
                <c:pt idx="1530">
                  <c:v>2487.2562678201862</c:v>
                </c:pt>
                <c:pt idx="1531">
                  <c:v>2489.2690307328558</c:v>
                </c:pt>
                <c:pt idx="1532">
                  <c:v>2491.2711542629127</c:v>
                </c:pt>
                <c:pt idx="1533">
                  <c:v>2493.2766507952047</c:v>
                </c:pt>
                <c:pt idx="1534">
                  <c:v>2495.2731839222774</c:v>
                </c:pt>
                <c:pt idx="1535">
                  <c:v>2497.2608157136706</c:v>
                </c:pt>
                <c:pt idx="1536">
                  <c:v>2499.246475154876</c:v>
                </c:pt>
                <c:pt idx="1537">
                  <c:v>2501.2285045437202</c:v>
                </c:pt>
                <c:pt idx="1538">
                  <c:v>2503.2032901214939</c:v>
                </c:pt>
                <c:pt idx="1539">
                  <c:v>2505.1744125946279</c:v>
                </c:pt>
                <c:pt idx="1540">
                  <c:v>2507.1346940106737</c:v>
                </c:pt>
                <c:pt idx="1541">
                  <c:v>2509.0949264174888</c:v>
                </c:pt>
                <c:pt idx="1542">
                  <c:v>2511.0515614132178</c:v>
                </c:pt>
                <c:pt idx="1543">
                  <c:v>2513.0081801053802</c:v>
                </c:pt>
                <c:pt idx="1544">
                  <c:v>2514.9538924237704</c:v>
                </c:pt>
                <c:pt idx="1545">
                  <c:v>2516.9049079245565</c:v>
                </c:pt>
                <c:pt idx="1546">
                  <c:v>2518.849015061272</c:v>
                </c:pt>
                <c:pt idx="1547">
                  <c:v>2520.7927157348136</c:v>
                </c:pt>
                <c:pt idx="1548">
                  <c:v>2522.7275541128101</c:v>
                </c:pt>
                <c:pt idx="1549">
                  <c:v>2524.6607962855755</c:v>
                </c:pt>
                <c:pt idx="1550">
                  <c:v>2526.5919883543015</c:v>
                </c:pt>
                <c:pt idx="1551">
                  <c:v>2528.5232287023618</c:v>
                </c:pt>
                <c:pt idx="1552">
                  <c:v>2530.4471767581981</c:v>
                </c:pt>
                <c:pt idx="1553">
                  <c:v>2532.3602348220293</c:v>
                </c:pt>
                <c:pt idx="1554">
                  <c:v>2534.2660484961611</c:v>
                </c:pt>
                <c:pt idx="1555">
                  <c:v>2536.177067491129</c:v>
                </c:pt>
                <c:pt idx="1556">
                  <c:v>2538.0755891957574</c:v>
                </c:pt>
                <c:pt idx="1557">
                  <c:v>2539.966851021235</c:v>
                </c:pt>
                <c:pt idx="1558">
                  <c:v>2541.852925385987</c:v>
                </c:pt>
                <c:pt idx="1559">
                  <c:v>2543.7421772170069</c:v>
                </c:pt>
                <c:pt idx="1560">
                  <c:v>2545.6261945280521</c:v>
                </c:pt>
                <c:pt idx="1561">
                  <c:v>2547.5050148380265</c:v>
                </c:pt>
                <c:pt idx="1562">
                  <c:v>2549.3833201722409</c:v>
                </c:pt>
                <c:pt idx="1563">
                  <c:v>2551.2601084934649</c:v>
                </c:pt>
                <c:pt idx="1564">
                  <c:v>2553.1280318137729</c:v>
                </c:pt>
                <c:pt idx="1565">
                  <c:v>2554.9991020438442</c:v>
                </c:pt>
                <c:pt idx="1566">
                  <c:v>2556.8613387143118</c:v>
                </c:pt>
                <c:pt idx="1567">
                  <c:v>2558.7220545954156</c:v>
                </c:pt>
                <c:pt idx="1568">
                  <c:v>2560.5806457266435</c:v>
                </c:pt>
                <c:pt idx="1569">
                  <c:v>2562.4407856528301</c:v>
                </c:pt>
                <c:pt idx="1570">
                  <c:v>2564.29421644489</c:v>
                </c:pt>
                <c:pt idx="1571">
                  <c:v>2566.1455782195799</c:v>
                </c:pt>
                <c:pt idx="1572">
                  <c:v>2567.9824194987568</c:v>
                </c:pt>
                <c:pt idx="1573">
                  <c:v>2569.8171277686583</c:v>
                </c:pt>
                <c:pt idx="1574">
                  <c:v>2571.6466936377224</c:v>
                </c:pt>
                <c:pt idx="1575">
                  <c:v>2573.4747501530278</c:v>
                </c:pt>
                <c:pt idx="1576">
                  <c:v>2575.2985591164802</c:v>
                </c:pt>
                <c:pt idx="1577">
                  <c:v>2577.1172496560707</c:v>
                </c:pt>
                <c:pt idx="1578">
                  <c:v>2578.9359250342836</c:v>
                </c:pt>
                <c:pt idx="1579">
                  <c:v>2580.751000615162</c:v>
                </c:pt>
                <c:pt idx="1580">
                  <c:v>2582.5587404810153</c:v>
                </c:pt>
                <c:pt idx="1581">
                  <c:v>2584.3665255370897</c:v>
                </c:pt>
                <c:pt idx="1582">
                  <c:v>2586.1743407271615</c:v>
                </c:pt>
                <c:pt idx="1583">
                  <c:v>2587.9733502770951</c:v>
                </c:pt>
                <c:pt idx="1584">
                  <c:v>2589.7681393678681</c:v>
                </c:pt>
                <c:pt idx="1585">
                  <c:v>2591.5613892721103</c:v>
                </c:pt>
                <c:pt idx="1586">
                  <c:v>2593.3510240699716</c:v>
                </c:pt>
                <c:pt idx="1587">
                  <c:v>2595.1297685456725</c:v>
                </c:pt>
                <c:pt idx="1588">
                  <c:v>2596.9121432352708</c:v>
                </c:pt>
                <c:pt idx="1589">
                  <c:v>2598.6945476388419</c:v>
                </c:pt>
                <c:pt idx="1590">
                  <c:v>2600.473292111009</c:v>
                </c:pt>
                <c:pt idx="1591">
                  <c:v>2602.2484065343488</c:v>
                </c:pt>
                <c:pt idx="1592">
                  <c:v>2604.0126161001699</c:v>
                </c:pt>
                <c:pt idx="1593">
                  <c:v>2605.7768550633577</c:v>
                </c:pt>
                <c:pt idx="1594">
                  <c:v>2607.5410793296146</c:v>
                </c:pt>
                <c:pt idx="1595">
                  <c:v>2609.2980433295629</c:v>
                </c:pt>
                <c:pt idx="1596">
                  <c:v>2611.0550073260206</c:v>
                </c:pt>
                <c:pt idx="1597">
                  <c:v>2612.8119713224783</c:v>
                </c:pt>
                <c:pt idx="1598">
                  <c:v>2614.5616896251036</c:v>
                </c:pt>
                <c:pt idx="1599">
                  <c:v>2616.311393351762</c:v>
                </c:pt>
                <c:pt idx="1600">
                  <c:v>2618.0574670295282</c:v>
                </c:pt>
                <c:pt idx="1601">
                  <c:v>2619.7962805991037</c:v>
                </c:pt>
                <c:pt idx="1602">
                  <c:v>2621.5314930332243</c:v>
                </c:pt>
                <c:pt idx="1603">
                  <c:v>2623.2594017141737</c:v>
                </c:pt>
                <c:pt idx="1604">
                  <c:v>2624.9836805415184</c:v>
                </c:pt>
                <c:pt idx="1605">
                  <c:v>2626.7079737365725</c:v>
                </c:pt>
                <c:pt idx="1606">
                  <c:v>2628.4250066584159</c:v>
                </c:pt>
                <c:pt idx="1607">
                  <c:v>2630.1420538977063</c:v>
                </c:pt>
                <c:pt idx="1608">
                  <c:v>2631.8590725123368</c:v>
                </c:pt>
                <c:pt idx="1609">
                  <c:v>2633.5688595795873</c:v>
                </c:pt>
                <c:pt idx="1610">
                  <c:v>2635.2822481755156</c:v>
                </c:pt>
                <c:pt idx="1611">
                  <c:v>2636.9884193766284</c:v>
                </c:pt>
                <c:pt idx="1612">
                  <c:v>2638.6873018783763</c:v>
                </c:pt>
                <c:pt idx="1613">
                  <c:v>2640.3789242686657</c:v>
                </c:pt>
                <c:pt idx="1614">
                  <c:v>2642.0691511090531</c:v>
                </c:pt>
                <c:pt idx="1615">
                  <c:v>2643.7621831514457</c:v>
                </c:pt>
                <c:pt idx="1616">
                  <c:v>2645.4465312369675</c:v>
                </c:pt>
                <c:pt idx="1617">
                  <c:v>2647.1272773165324</c:v>
                </c:pt>
                <c:pt idx="1618">
                  <c:v>2648.8080093880226</c:v>
                </c:pt>
                <c:pt idx="1619">
                  <c:v>2650.4887274547773</c:v>
                </c:pt>
                <c:pt idx="1620">
                  <c:v>2652.1694595262675</c:v>
                </c:pt>
                <c:pt idx="1621">
                  <c:v>2653.8502196072282</c:v>
                </c:pt>
                <c:pt idx="1622">
                  <c:v>2655.5236915739965</c:v>
                </c:pt>
                <c:pt idx="1623">
                  <c:v>2657.1971495931998</c:v>
                </c:pt>
                <c:pt idx="1624">
                  <c:v>2658.8633753423019</c:v>
                </c:pt>
                <c:pt idx="1625">
                  <c:v>2660.5259708404064</c:v>
                </c:pt>
                <c:pt idx="1626">
                  <c:v>2662.1812922152149</c:v>
                </c:pt>
                <c:pt idx="1627">
                  <c:v>2663.8329560088755</c:v>
                </c:pt>
                <c:pt idx="1628">
                  <c:v>2665.4846610940758</c:v>
                </c:pt>
                <c:pt idx="1629">
                  <c:v>2667.1290921467239</c:v>
                </c:pt>
                <c:pt idx="1630">
                  <c:v>2668.7735644744898</c:v>
                </c:pt>
                <c:pt idx="1631">
                  <c:v>2670.4179545821753</c:v>
                </c:pt>
                <c:pt idx="1632">
                  <c:v>2672.0551255301016</c:v>
                </c:pt>
                <c:pt idx="1633">
                  <c:v>2673.6923237615506</c:v>
                </c:pt>
                <c:pt idx="1634">
                  <c:v>2675.3222208584125</c:v>
                </c:pt>
                <c:pt idx="1635">
                  <c:v>2676.9485150384271</c:v>
                </c:pt>
                <c:pt idx="1636">
                  <c:v>2678.5711791326021</c:v>
                </c:pt>
                <c:pt idx="1637">
                  <c:v>2680.1938161820131</c:v>
                </c:pt>
                <c:pt idx="1638">
                  <c:v>2681.8128500285006</c:v>
                </c:pt>
                <c:pt idx="1639">
                  <c:v>2683.4245832514162</c:v>
                </c:pt>
                <c:pt idx="1640">
                  <c:v>2685.0363567708105</c:v>
                </c:pt>
                <c:pt idx="1641">
                  <c:v>2686.6481302870025</c:v>
                </c:pt>
                <c:pt idx="1642">
                  <c:v>2688.2562603208089</c:v>
                </c:pt>
                <c:pt idx="1643">
                  <c:v>2689.8571167455348</c:v>
                </c:pt>
                <c:pt idx="1644">
                  <c:v>2691.4579998488225</c:v>
                </c:pt>
                <c:pt idx="1645">
                  <c:v>2693.0589096306721</c:v>
                </c:pt>
                <c:pt idx="1646">
                  <c:v>2694.6597393736556</c:v>
                </c:pt>
                <c:pt idx="1647">
                  <c:v>2696.2606358225858</c:v>
                </c:pt>
                <c:pt idx="1648">
                  <c:v>2697.8578623871008</c:v>
                </c:pt>
                <c:pt idx="1649">
                  <c:v>2699.4587454903885</c:v>
                </c:pt>
                <c:pt idx="1650">
                  <c:v>2701.0596152543953</c:v>
                </c:pt>
                <c:pt idx="1651">
                  <c:v>2702.6749920945181</c:v>
                </c:pt>
                <c:pt idx="1652">
                  <c:v>2704.301272720284</c:v>
                </c:pt>
                <c:pt idx="1653">
                  <c:v>2705.9384573132243</c:v>
                </c:pt>
                <c:pt idx="1654">
                  <c:v>2707.5828611231673</c:v>
                </c:pt>
                <c:pt idx="1655">
                  <c:v>2709.2345799744016</c:v>
                </c:pt>
                <c:pt idx="1656">
                  <c:v>2710.888535743532</c:v>
                </c:pt>
                <c:pt idx="1657">
                  <c:v>2712.5597689882206</c:v>
                </c:pt>
                <c:pt idx="1658">
                  <c:v>2714.2405150644463</c:v>
                </c:pt>
                <c:pt idx="1659">
                  <c:v>2715.9270865517888</c:v>
                </c:pt>
                <c:pt idx="1660">
                  <c:v>2717.6237516748756</c:v>
                </c:pt>
                <c:pt idx="1661">
                  <c:v>2719.3299086561283</c:v>
                </c:pt>
                <c:pt idx="1662">
                  <c:v>2721.0469415813832</c:v>
                </c:pt>
                <c:pt idx="1663">
                  <c:v>2722.7820960166168</c:v>
                </c:pt>
                <c:pt idx="1664">
                  <c:v>2724.5354736281911</c:v>
                </c:pt>
                <c:pt idx="1665">
                  <c:v>2726.2996684900713</c:v>
                </c:pt>
                <c:pt idx="1666">
                  <c:v>2728.0747829134111</c:v>
                </c:pt>
                <c:pt idx="1667">
                  <c:v>2729.8644177112724</c:v>
                </c:pt>
                <c:pt idx="1668">
                  <c:v>2731.668587751737</c:v>
                </c:pt>
                <c:pt idx="1669">
                  <c:v>2733.4909085354016</c:v>
                </c:pt>
                <c:pt idx="1670">
                  <c:v>2735.3313647302825</c:v>
                </c:pt>
                <c:pt idx="1671">
                  <c:v>2737.1863258357116</c:v>
                </c:pt>
                <c:pt idx="1672">
                  <c:v>2739.0631141569356</c:v>
                </c:pt>
                <c:pt idx="1673">
                  <c:v>2740.949219986911</c:v>
                </c:pt>
                <c:pt idx="1674">
                  <c:v>2742.8638561148091</c:v>
                </c:pt>
                <c:pt idx="1675">
                  <c:v>2744.7877881393078</c:v>
                </c:pt>
                <c:pt idx="1676">
                  <c:v>2746.7443905240166</c:v>
                </c:pt>
                <c:pt idx="1677">
                  <c:v>2748.7119159365589</c:v>
                </c:pt>
                <c:pt idx="1678">
                  <c:v>2750.7121125839044</c:v>
                </c:pt>
                <c:pt idx="1679">
                  <c:v>2752.7268633058316</c:v>
                </c:pt>
                <c:pt idx="1680">
                  <c:v>2754.7596464899457</c:v>
                </c:pt>
                <c:pt idx="1681">
                  <c:v>2756.8215380211959</c:v>
                </c:pt>
                <c:pt idx="1682">
                  <c:v>2758.9161350989002</c:v>
                </c:pt>
                <c:pt idx="1683">
                  <c:v>2761.025217806075</c:v>
                </c:pt>
                <c:pt idx="1684">
                  <c:v>2763.159746781354</c:v>
                </c:pt>
                <c:pt idx="1685">
                  <c:v>2765.3341168967804</c:v>
                </c:pt>
                <c:pt idx="1686">
                  <c:v>2767.5194499031818</c:v>
                </c:pt>
                <c:pt idx="1687">
                  <c:v>2769.7483440659635</c:v>
                </c:pt>
                <c:pt idx="1688">
                  <c:v>2771.9971248027268</c:v>
                </c:pt>
                <c:pt idx="1689">
                  <c:v>2774.2787214894302</c:v>
                </c:pt>
                <c:pt idx="1690">
                  <c:v>2776.5801796059077</c:v>
                </c:pt>
                <c:pt idx="1691">
                  <c:v>2778.9252181927068</c:v>
                </c:pt>
                <c:pt idx="1692">
                  <c:v>2781.2900647957763</c:v>
                </c:pt>
                <c:pt idx="1693">
                  <c:v>2783.7040753631022</c:v>
                </c:pt>
                <c:pt idx="1694">
                  <c:v>2786.1362361970291</c:v>
                </c:pt>
                <c:pt idx="1695">
                  <c:v>2788.5995502619094</c:v>
                </c:pt>
                <c:pt idx="1696">
                  <c:v>2791.1006619052964</c:v>
                </c:pt>
                <c:pt idx="1697">
                  <c:v>2793.6380739398633</c:v>
                </c:pt>
                <c:pt idx="1698">
                  <c:v>2796.2154811407322</c:v>
                </c:pt>
                <c:pt idx="1699">
                  <c:v>2798.8233198000662</c:v>
                </c:pt>
                <c:pt idx="1700">
                  <c:v>2801.4645949374685</c:v>
                </c:pt>
                <c:pt idx="1701">
                  <c:v>2804.154492130263</c:v>
                </c:pt>
                <c:pt idx="1702">
                  <c:v>2806.8734299070229</c:v>
                </c:pt>
                <c:pt idx="1703">
                  <c:v>2809.6336266142475</c:v>
                </c:pt>
                <c:pt idx="1704">
                  <c:v>2812.4433399428012</c:v>
                </c:pt>
                <c:pt idx="1705">
                  <c:v>2815.2880932479397</c:v>
                </c:pt>
                <c:pt idx="1706">
                  <c:v>2818.174015573577</c:v>
                </c:pt>
                <c:pt idx="1707">
                  <c:v>2821.0998447614916</c:v>
                </c:pt>
                <c:pt idx="1708">
                  <c:v>2824.076544195555</c:v>
                </c:pt>
                <c:pt idx="1709">
                  <c:v>2827.0931497265469</c:v>
                </c:pt>
                <c:pt idx="1710">
                  <c:v>2830.1579694153293</c:v>
                </c:pt>
                <c:pt idx="1711">
                  <c:v>2833.2653787058916</c:v>
                </c:pt>
                <c:pt idx="1712">
                  <c:v>2836.4261627070005</c:v>
                </c:pt>
                <c:pt idx="1713">
                  <c:v>2839.6315593327108</c:v>
                </c:pt>
                <c:pt idx="1714">
                  <c:v>2842.8886914042</c:v>
                </c:pt>
                <c:pt idx="1715">
                  <c:v>2846.1884439901783</c:v>
                </c:pt>
                <c:pt idx="1716">
                  <c:v>2849.5390179760757</c:v>
                </c:pt>
                <c:pt idx="1717">
                  <c:v>2852.9440147050991</c:v>
                </c:pt>
                <c:pt idx="1718">
                  <c:v>2856.3962308105547</c:v>
                </c:pt>
                <c:pt idx="1719">
                  <c:v>2859.9022163040518</c:v>
                </c:pt>
                <c:pt idx="1720">
                  <c:v>2863.4457706757889</c:v>
                </c:pt>
                <c:pt idx="1721">
                  <c:v>2867.0614616469097</c:v>
                </c:pt>
                <c:pt idx="1722">
                  <c:v>2870.7242234373989</c:v>
                </c:pt>
                <c:pt idx="1723">
                  <c:v>2874.4305461790109</c:v>
                </c:pt>
                <c:pt idx="1724">
                  <c:v>2878.2058094555869</c:v>
                </c:pt>
                <c:pt idx="1725">
                  <c:v>2882.0355872245013</c:v>
                </c:pt>
                <c:pt idx="1726">
                  <c:v>2885.9197841899386</c:v>
                </c:pt>
                <c:pt idx="1727">
                  <c:v>2889.8512049245965</c:v>
                </c:pt>
                <c:pt idx="1728">
                  <c:v>2893.8406079063639</c:v>
                </c:pt>
                <c:pt idx="1729">
                  <c:v>2897.8954196438508</c:v>
                </c:pt>
                <c:pt idx="1730">
                  <c:v>2902.0047513081058</c:v>
                </c:pt>
                <c:pt idx="1731">
                  <c:v>2906.1539104857998</c:v>
                </c:pt>
                <c:pt idx="1732">
                  <c:v>2910.3684806520823</c:v>
                </c:pt>
                <c:pt idx="1733">
                  <c:v>2914.6446575948812</c:v>
                </c:pt>
                <c:pt idx="1734">
                  <c:v>2918.9790011861965</c:v>
                </c:pt>
                <c:pt idx="1735">
                  <c:v>2923.3678414043752</c:v>
                </c:pt>
                <c:pt idx="1736">
                  <c:v>2927.821962863427</c:v>
                </c:pt>
                <c:pt idx="1737">
                  <c:v>2932.3121953707332</c:v>
                </c:pt>
                <c:pt idx="1738">
                  <c:v>2936.8462167607122</c:v>
                </c:pt>
                <c:pt idx="1739">
                  <c:v>2941.3983888848834</c:v>
                </c:pt>
                <c:pt idx="1740">
                  <c:v>2945.9468551254331</c:v>
                </c:pt>
                <c:pt idx="1741">
                  <c:v>2950.4990272405598</c:v>
                </c:pt>
                <c:pt idx="1742">
                  <c:v>2955.0585499060621</c:v>
                </c:pt>
                <c:pt idx="1743">
                  <c:v>2959.6141827988108</c:v>
                </c:pt>
                <c:pt idx="1744">
                  <c:v>2964.1955422106498</c:v>
                </c:pt>
                <c:pt idx="1745">
                  <c:v>2968.7692725790084</c:v>
                </c:pt>
                <c:pt idx="1746">
                  <c:v>2973.3759737017281</c:v>
                </c:pt>
                <c:pt idx="1747">
                  <c:v>2977.9897428766408</c:v>
                </c:pt>
                <c:pt idx="1748">
                  <c:v>2982.6144409021822</c:v>
                </c:pt>
                <c:pt idx="1749">
                  <c:v>2987.27551650434</c:v>
                </c:pt>
                <c:pt idx="1750">
                  <c:v>2991.9220330496069</c:v>
                </c:pt>
                <c:pt idx="1751">
                  <c:v>2996.5796880673374</c:v>
                </c:pt>
                <c:pt idx="1752">
                  <c:v>3001.2295482229533</c:v>
                </c:pt>
                <c:pt idx="1753">
                  <c:v>3005.8833639807913</c:v>
                </c:pt>
                <c:pt idx="1754">
                  <c:v>3010.5444010563965</c:v>
                </c:pt>
                <c:pt idx="1755">
                  <c:v>3015.1982168327268</c:v>
                </c:pt>
                <c:pt idx="1756">
                  <c:v>3019.8630988364785</c:v>
                </c:pt>
                <c:pt idx="1757">
                  <c:v>3024.5239173905311</c:v>
                </c:pt>
                <c:pt idx="1758">
                  <c:v>3029.1958443023245</c:v>
                </c:pt>
                <c:pt idx="1759">
                  <c:v>3033.8605499778305</c:v>
                </c:pt>
                <c:pt idx="1760">
                  <c:v>3038.536067973519</c:v>
                </c:pt>
                <c:pt idx="1761">
                  <c:v>3043.2007347898584</c:v>
                </c:pt>
                <c:pt idx="1762">
                  <c:v>3047.876291754013</c:v>
                </c:pt>
                <c:pt idx="1763">
                  <c:v>3052.5409588912394</c:v>
                </c:pt>
                <c:pt idx="1764">
                  <c:v>3057.2056256890432</c:v>
                </c:pt>
                <c:pt idx="1765">
                  <c:v>3061.8703702422513</c:v>
                </c:pt>
                <c:pt idx="1766">
                  <c:v>3066.531368479667</c:v>
                </c:pt>
                <c:pt idx="1767">
                  <c:v>3071.1926954011651</c:v>
                </c:pt>
                <c:pt idx="1768">
                  <c:v>3075.8465111590031</c:v>
                </c:pt>
                <c:pt idx="1769">
                  <c:v>3080.4964100923135</c:v>
                </c:pt>
                <c:pt idx="1770">
                  <c:v>3085.1539723565861</c:v>
                </c:pt>
                <c:pt idx="1771">
                  <c:v>3089.8038867904479</c:v>
                </c:pt>
                <c:pt idx="1772">
                  <c:v>3094.450403326483</c:v>
                </c:pt>
                <c:pt idx="1773">
                  <c:v>3099.10058902019</c:v>
                </c:pt>
                <c:pt idx="1774">
                  <c:v>3103.7362543557761</c:v>
                </c:pt>
                <c:pt idx="1775">
                  <c:v>3108.3754727999235</c:v>
                </c:pt>
                <c:pt idx="1776">
                  <c:v>3113.0110995182622</c:v>
                </c:pt>
                <c:pt idx="1777">
                  <c:v>3117.6467645329003</c:v>
                </c:pt>
                <c:pt idx="1778">
                  <c:v>3122.2860209826622</c:v>
                </c:pt>
                <c:pt idx="1779">
                  <c:v>3126.9179790432277</c:v>
                </c:pt>
                <c:pt idx="1780">
                  <c:v>3131.5427156044834</c:v>
                </c:pt>
                <c:pt idx="1781">
                  <c:v>3136.1638599585303</c:v>
                </c:pt>
                <c:pt idx="1782">
                  <c:v>3140.759555431458</c:v>
                </c:pt>
                <c:pt idx="1783">
                  <c:v>3145.3588809658772</c:v>
                </c:pt>
                <c:pt idx="1784">
                  <c:v>3152.252405037535</c:v>
                </c:pt>
                <c:pt idx="1785">
                  <c:v>3156.8408786572218</c:v>
                </c:pt>
                <c:pt idx="1786">
                  <c:v>3161.4256457792103</c:v>
                </c:pt>
                <c:pt idx="1787">
                  <c:v>3166.0070814760275</c:v>
                </c:pt>
                <c:pt idx="1788">
                  <c:v>3170.5844388717819</c:v>
                </c:pt>
                <c:pt idx="1789">
                  <c:v>3175.1585702200427</c:v>
                </c:pt>
                <c:pt idx="1790">
                  <c:v>3179.732485048693</c:v>
                </c:pt>
                <c:pt idx="1791">
                  <c:v>3184.2916689560921</c:v>
                </c:pt>
                <c:pt idx="1792">
                  <c:v>3188.8510632542311</c:v>
                </c:pt>
                <c:pt idx="1793">
                  <c:v>3193.406903422012</c:v>
                </c:pt>
                <c:pt idx="1794">
                  <c:v>3197.9444792570539</c:v>
                </c:pt>
                <c:pt idx="1795">
                  <c:v>3202.4822410891279</c:v>
                </c:pt>
                <c:pt idx="1796">
                  <c:v>3207.0087816923151</c:v>
                </c:pt>
                <c:pt idx="1797">
                  <c:v>3211.5319124953035</c:v>
                </c:pt>
                <c:pt idx="1798">
                  <c:v>3216.0513755571624</c:v>
                </c:pt>
                <c:pt idx="1799">
                  <c:v>3220.563742754819</c:v>
                </c:pt>
                <c:pt idx="1800">
                  <c:v>3225.0722777527067</c:v>
                </c:pt>
                <c:pt idx="1801">
                  <c:v>3229.5662496669352</c:v>
                </c:pt>
                <c:pt idx="1802">
                  <c:v>3234.0530422664592</c:v>
                </c:pt>
                <c:pt idx="1803">
                  <c:v>3238.5289070653903</c:v>
                </c:pt>
                <c:pt idx="1804">
                  <c:v>3243.0049059130524</c:v>
                </c:pt>
                <c:pt idx="1805">
                  <c:v>3247.4662343174268</c:v>
                </c:pt>
                <c:pt idx="1806">
                  <c:v>3251.9276633810464</c:v>
                </c:pt>
                <c:pt idx="1807">
                  <c:v>3256.3781918803925</c:v>
                </c:pt>
                <c:pt idx="1808">
                  <c:v>3260.824974631656</c:v>
                </c:pt>
                <c:pt idx="1809">
                  <c:v>3265.2610194243889</c:v>
                </c:pt>
                <c:pt idx="1810">
                  <c:v>3269.6970272631147</c:v>
                </c:pt>
                <c:pt idx="1811">
                  <c:v>3274.1257585725998</c:v>
                </c:pt>
                <c:pt idx="1812">
                  <c:v>3278.5435423663039</c:v>
                </c:pt>
                <c:pt idx="1813">
                  <c:v>3282.9541031882609</c:v>
                </c:pt>
                <c:pt idx="1814">
                  <c:v>3287.350107234945</c:v>
                </c:pt>
                <c:pt idx="1815">
                  <c:v>3291.7353146672704</c:v>
                </c:pt>
                <c:pt idx="1816">
                  <c:v>3296.1168344187927</c:v>
                </c:pt>
                <c:pt idx="1817">
                  <c:v>3300.4947395077229</c:v>
                </c:pt>
                <c:pt idx="1818">
                  <c:v>3304.8653417335231</c:v>
                </c:pt>
                <c:pt idx="1819">
                  <c:v>3309.2214507883641</c:v>
                </c:pt>
                <c:pt idx="1820">
                  <c:v>3313.5667055625922</c:v>
                </c:pt>
                <c:pt idx="1821">
                  <c:v>3317.9047724724824</c:v>
                </c:pt>
                <c:pt idx="1822">
                  <c:v>3322.2426224883548</c:v>
                </c:pt>
                <c:pt idx="1823">
                  <c:v>3326.5660964367748</c:v>
                </c:pt>
                <c:pt idx="1824">
                  <c:v>3330.8642052593582</c:v>
                </c:pt>
                <c:pt idx="1825">
                  <c:v>3335.1694570554896</c:v>
                </c:pt>
                <c:pt idx="1826">
                  <c:v>3339.4711505082587</c:v>
                </c:pt>
                <c:pt idx="1827">
                  <c:v>3343.7690904707779</c:v>
                </c:pt>
                <c:pt idx="1828">
                  <c:v>3348.0598933370393</c:v>
                </c:pt>
                <c:pt idx="1829">
                  <c:v>3352.3325098754472</c:v>
                </c:pt>
                <c:pt idx="1830">
                  <c:v>3356.5906493824191</c:v>
                </c:pt>
                <c:pt idx="1831">
                  <c:v>3360.8451862296852</c:v>
                </c:pt>
                <c:pt idx="1832">
                  <c:v>3365.0995998067656</c:v>
                </c:pt>
                <c:pt idx="1833">
                  <c:v>3369.3322498230559</c:v>
                </c:pt>
                <c:pt idx="1834">
                  <c:v>3373.5576750203677</c:v>
                </c:pt>
                <c:pt idx="1835">
                  <c:v>3377.7758749223544</c:v>
                </c:pt>
                <c:pt idx="1836">
                  <c:v>3381.9796786053453</c:v>
                </c:pt>
                <c:pt idx="1837">
                  <c:v>3386.1831580221119</c:v>
                </c:pt>
                <c:pt idx="1838">
                  <c:v>3390.3724185383153</c:v>
                </c:pt>
                <c:pt idx="1839">
                  <c:v>3394.557767556852</c:v>
                </c:pt>
                <c:pt idx="1840">
                  <c:v>3398.7253003335268</c:v>
                </c:pt>
                <c:pt idx="1841">
                  <c:v>3402.8997157123786</c:v>
                </c:pt>
                <c:pt idx="1842">
                  <c:v>3407.0599947036494</c:v>
                </c:pt>
                <c:pt idx="1843">
                  <c:v>3411.2090129489975</c:v>
                </c:pt>
                <c:pt idx="1844">
                  <c:v>3415.3474544893252</c:v>
                </c:pt>
                <c:pt idx="1845">
                  <c:v>3419.478544749963</c:v>
                </c:pt>
                <c:pt idx="1846">
                  <c:v>3423.5985323637015</c:v>
                </c:pt>
                <c:pt idx="1847">
                  <c:v>3427.7041651643967</c:v>
                </c:pt>
                <c:pt idx="1848">
                  <c:v>3431.795277417365</c:v>
                </c:pt>
                <c:pt idx="1849">
                  <c:v>3435.8900197308226</c:v>
                </c:pt>
                <c:pt idx="1850">
                  <c:v>3439.973905915981</c:v>
                </c:pt>
                <c:pt idx="1851">
                  <c:v>3444.043507476521</c:v>
                </c:pt>
                <c:pt idx="1852">
                  <c:v>3448.1055454714306</c:v>
                </c:pt>
                <c:pt idx="1853">
                  <c:v>3452.1601027232464</c:v>
                </c:pt>
                <c:pt idx="1854">
                  <c:v>3456.2007215267331</c:v>
                </c:pt>
                <c:pt idx="1855">
                  <c:v>3460.233718676418</c:v>
                </c:pt>
                <c:pt idx="1856">
                  <c:v>3464.2592109791954</c:v>
                </c:pt>
                <c:pt idx="1857">
                  <c:v>3468.2778219937177</c:v>
                </c:pt>
                <c:pt idx="1858">
                  <c:v>3472.2780819481272</c:v>
                </c:pt>
                <c:pt idx="1859">
                  <c:v>3476.2784752507664</c:v>
                </c:pt>
                <c:pt idx="1860">
                  <c:v>3480.2642817829178</c:v>
                </c:pt>
                <c:pt idx="1861">
                  <c:v>3484.2464911525658</c:v>
                </c:pt>
                <c:pt idx="1862">
                  <c:v>3488.2250704698531</c:v>
                </c:pt>
                <c:pt idx="1863">
                  <c:v>3492.1964227735193</c:v>
                </c:pt>
                <c:pt idx="1864">
                  <c:v>3496.1353835631776</c:v>
                </c:pt>
                <c:pt idx="1865">
                  <c:v>3500.080947511753</c:v>
                </c:pt>
                <c:pt idx="1866">
                  <c:v>3504.0052065127902</c:v>
                </c:pt>
                <c:pt idx="1867">
                  <c:v>3507.9220089970831</c:v>
                </c:pt>
                <c:pt idx="1868">
                  <c:v>3511.8388767561423</c:v>
                </c:pt>
                <c:pt idx="1869">
                  <c:v>3515.7415669223956</c:v>
                </c:pt>
                <c:pt idx="1870">
                  <c:v>3519.6403165834199</c:v>
                </c:pt>
                <c:pt idx="1871">
                  <c:v>3523.5277179305031</c:v>
                </c:pt>
                <c:pt idx="1872">
                  <c:v>3527.4010892953738</c:v>
                </c:pt>
                <c:pt idx="1873">
                  <c:v>3531.2634734251515</c:v>
                </c:pt>
                <c:pt idx="1874">
                  <c:v>3535.1081306474002</c:v>
                </c:pt>
                <c:pt idx="1875">
                  <c:v>3538.9524604414073</c:v>
                </c:pt>
                <c:pt idx="1876">
                  <c:v>3542.7962645626926</c:v>
                </c:pt>
                <c:pt idx="1877">
                  <c:v>3546.6260097522509</c:v>
                </c:pt>
                <c:pt idx="1878">
                  <c:v>3550.4490321940734</c:v>
                </c:pt>
                <c:pt idx="1879">
                  <c:v>3554.2601071541358</c:v>
                </c:pt>
                <c:pt idx="1880">
                  <c:v>3558.0576130760278</c:v>
                </c:pt>
                <c:pt idx="1881">
                  <c:v>3561.8542508107485</c:v>
                </c:pt>
                <c:pt idx="1882">
                  <c:v>3565.6336532651494</c:v>
                </c:pt>
                <c:pt idx="1883">
                  <c:v>3569.412094004243</c:v>
                </c:pt>
                <c:pt idx="1884">
                  <c:v>3573.1765299484391</c:v>
                </c:pt>
                <c:pt idx="1885">
                  <c:v>3576.9227527179551</c:v>
                </c:pt>
                <c:pt idx="1886">
                  <c:v>3580.6726367481219</c:v>
                </c:pt>
                <c:pt idx="1887">
                  <c:v>3584.4121730941765</c:v>
                </c:pt>
                <c:pt idx="1888">
                  <c:v>3588.136117012411</c:v>
                </c:pt>
                <c:pt idx="1889">
                  <c:v>3591.8569292895882</c:v>
                </c:pt>
                <c:pt idx="1890">
                  <c:v>3595.5632829289398</c:v>
                </c:pt>
                <c:pt idx="1891">
                  <c:v>3599.2520090388657</c:v>
                </c:pt>
                <c:pt idx="1892">
                  <c:v>3602.9360194399701</c:v>
                </c:pt>
                <c:pt idx="1893">
                  <c:v>3606.6065794795895</c:v>
                </c:pt>
                <c:pt idx="1894">
                  <c:v>3610.2870487108294</c:v>
                </c:pt>
                <c:pt idx="1895">
                  <c:v>3613.9497189339227</c:v>
                </c:pt>
                <c:pt idx="1896">
                  <c:v>3617.5985470828141</c:v>
                </c:pt>
                <c:pt idx="1897">
                  <c:v>3621.2431889803006</c:v>
                </c:pt>
                <c:pt idx="1898">
                  <c:v>3624.8799380512455</c:v>
                </c:pt>
                <c:pt idx="1899">
                  <c:v>3628.5033467908547</c:v>
                </c:pt>
                <c:pt idx="1900">
                  <c:v>3632.1255933791008</c:v>
                </c:pt>
                <c:pt idx="1901">
                  <c:v>3635.7267333064615</c:v>
                </c:pt>
                <c:pt idx="1902">
                  <c:v>3639.3210654580344</c:v>
                </c:pt>
                <c:pt idx="1903">
                  <c:v>3642.9033471949151</c:v>
                </c:pt>
                <c:pt idx="1904">
                  <c:v>3646.4759769920211</c:v>
                </c:pt>
                <c:pt idx="1905">
                  <c:v>3650.0509627499132</c:v>
                </c:pt>
                <c:pt idx="1906">
                  <c:v>3653.6084217283114</c:v>
                </c:pt>
                <c:pt idx="1907">
                  <c:v>3657.1593780504541</c:v>
                </c:pt>
                <c:pt idx="1908">
                  <c:v>3660.7095769775719</c:v>
                </c:pt>
                <c:pt idx="1909">
                  <c:v>3664.2489153370138</c:v>
                </c:pt>
                <c:pt idx="1910">
                  <c:v>3667.7839663450054</c:v>
                </c:pt>
                <c:pt idx="1911">
                  <c:v>3671.3051834598546</c:v>
                </c:pt>
                <c:pt idx="1912">
                  <c:v>3674.8009314020196</c:v>
                </c:pt>
                <c:pt idx="1913">
                  <c:v>3678.2901974718593</c:v>
                </c:pt>
                <c:pt idx="1914">
                  <c:v>3681.7786853628663</c:v>
                </c:pt>
                <c:pt idx="1915">
                  <c:v>3685.26360098432</c:v>
                </c:pt>
                <c:pt idx="1916">
                  <c:v>3688.7513915715899</c:v>
                </c:pt>
                <c:pt idx="1917">
                  <c:v>3692.2253593741721</c:v>
                </c:pt>
                <c:pt idx="1918">
                  <c:v>3695.6848647543975</c:v>
                </c:pt>
                <c:pt idx="1919">
                  <c:v>3699.1407109122069</c:v>
                </c:pt>
                <c:pt idx="1920">
                  <c:v>3702.5755424727208</c:v>
                </c:pt>
                <c:pt idx="1921">
                  <c:v>3706.0168974330309</c:v>
                </c:pt>
                <c:pt idx="1922">
                  <c:v>3709.4364715675324</c:v>
                </c:pt>
                <c:pt idx="1923">
                  <c:v>3712.8487286641557</c:v>
                </c:pt>
                <c:pt idx="1924">
                  <c:v>3716.2602242969961</c:v>
                </c:pt>
                <c:pt idx="1925">
                  <c:v>3719.6660389785839</c:v>
                </c:pt>
                <c:pt idx="1926">
                  <c:v>3723.0674627000431</c:v>
                </c:pt>
                <c:pt idx="1927">
                  <c:v>3726.4507074873441</c:v>
                </c:pt>
                <c:pt idx="1928">
                  <c:v>3729.8331666622289</c:v>
                </c:pt>
                <c:pt idx="1929">
                  <c:v>3733.2055487323478</c:v>
                </c:pt>
                <c:pt idx="1930">
                  <c:v>3736.5569293876015</c:v>
                </c:pt>
                <c:pt idx="1931">
                  <c:v>3739.9039008794612</c:v>
                </c:pt>
                <c:pt idx="1932">
                  <c:v>3743.2463392170635</c:v>
                </c:pt>
                <c:pt idx="1933">
                  <c:v>3746.5760134310667</c:v>
                </c:pt>
                <c:pt idx="1934">
                  <c:v>3749.9039472873446</c:v>
                </c:pt>
                <c:pt idx="1935">
                  <c:v>3753.2227399919366</c:v>
                </c:pt>
                <c:pt idx="1936">
                  <c:v>3756.5406428528677</c:v>
                </c:pt>
                <c:pt idx="1937">
                  <c:v>3759.8540443998413</c:v>
                </c:pt>
                <c:pt idx="1938">
                  <c:v>3763.1574270447363</c:v>
                </c:pt>
                <c:pt idx="1939">
                  <c:v>3766.43629477783</c:v>
                </c:pt>
                <c:pt idx="1940">
                  <c:v>3769.7133652211128</c:v>
                </c:pt>
                <c:pt idx="1941">
                  <c:v>3772.9741246736444</c:v>
                </c:pt>
                <c:pt idx="1942">
                  <c:v>3776.233973198905</c:v>
                </c:pt>
                <c:pt idx="1943">
                  <c:v>3779.482904728231</c:v>
                </c:pt>
                <c:pt idx="1944">
                  <c:v>3782.7273041564417</c:v>
                </c:pt>
                <c:pt idx="1945">
                  <c:v>3785.9663009397145</c:v>
                </c:pt>
                <c:pt idx="1946">
                  <c:v>3789.2042880132794</c:v>
                </c:pt>
                <c:pt idx="1947">
                  <c:v>3792.4278085221731</c:v>
                </c:pt>
                <c:pt idx="1948">
                  <c:v>3795.6477258021064</c:v>
                </c:pt>
                <c:pt idx="1949">
                  <c:v>3798.8494923388398</c:v>
                </c:pt>
                <c:pt idx="1950">
                  <c:v>3802.0512855541378</c:v>
                </c:pt>
                <c:pt idx="1951">
                  <c:v>3805.2384255238062</c:v>
                </c:pt>
                <c:pt idx="1952">
                  <c:v>3808.4246942458662</c:v>
                </c:pt>
                <c:pt idx="1953">
                  <c:v>3811.591148886625</c:v>
                </c:pt>
                <c:pt idx="1954">
                  <c:v>3814.7529314928288</c:v>
                </c:pt>
                <c:pt idx="1955">
                  <c:v>3817.9183704909437</c:v>
                </c:pt>
                <c:pt idx="1956">
                  <c:v>3821.0729452997193</c:v>
                </c:pt>
                <c:pt idx="1957">
                  <c:v>3824.2275726729113</c:v>
                </c:pt>
                <c:pt idx="1958">
                  <c:v>3827.3784126963201</c:v>
                </c:pt>
                <c:pt idx="1959">
                  <c:v>3830.5111812356995</c:v>
                </c:pt>
                <c:pt idx="1960">
                  <c:v>3833.6439497626307</c:v>
                </c:pt>
                <c:pt idx="1961">
                  <c:v>3836.7684553191821</c:v>
                </c:pt>
                <c:pt idx="1962">
                  <c:v>3839.883073266566</c:v>
                </c:pt>
                <c:pt idx="1963">
                  <c:v>3842.9868524442727</c:v>
                </c:pt>
                <c:pt idx="1964">
                  <c:v>3846.077086342616</c:v>
                </c:pt>
                <c:pt idx="1965">
                  <c:v>3849.1626374878497</c:v>
                </c:pt>
                <c:pt idx="1966">
                  <c:v>3852.2482400666122</c:v>
                </c:pt>
                <c:pt idx="1967">
                  <c:v>3855.3327807851119</c:v>
                </c:pt>
                <c:pt idx="1968">
                  <c:v>3858.4038633513665</c:v>
                </c:pt>
                <c:pt idx="1969">
                  <c:v>3861.4640043479362</c:v>
                </c:pt>
                <c:pt idx="1970">
                  <c:v>3864.5143667160542</c:v>
                </c:pt>
                <c:pt idx="1971">
                  <c:v>3867.5661586378919</c:v>
                </c:pt>
                <c:pt idx="1972">
                  <c:v>3870.6045698064568</c:v>
                </c:pt>
                <c:pt idx="1973">
                  <c:v>3873.6393256052465</c:v>
                </c:pt>
                <c:pt idx="1974">
                  <c:v>3876.6740561168699</c:v>
                </c:pt>
                <c:pt idx="1975">
                  <c:v>3879.6918252408987</c:v>
                </c:pt>
                <c:pt idx="1976">
                  <c:v>3882.712035664068</c:v>
                </c:pt>
                <c:pt idx="1977">
                  <c:v>3885.7250362543737</c:v>
                </c:pt>
                <c:pt idx="1978">
                  <c:v>3888.7259898470038</c:v>
                </c:pt>
                <c:pt idx="1979">
                  <c:v>3891.7244451281413</c:v>
                </c:pt>
                <c:pt idx="1980">
                  <c:v>3894.704824311716</c:v>
                </c:pt>
                <c:pt idx="1981">
                  <c:v>3897.6753418714529</c:v>
                </c:pt>
                <c:pt idx="1982">
                  <c:v>3900.6508639168933</c:v>
                </c:pt>
                <c:pt idx="1983">
                  <c:v>3903.6178287378561</c:v>
                </c:pt>
                <c:pt idx="1984">
                  <c:v>3906.5762788149868</c:v>
                </c:pt>
                <c:pt idx="1985">
                  <c:v>3909.5373421942468</c:v>
                </c:pt>
                <c:pt idx="1986">
                  <c:v>3912.4886061225611</c:v>
                </c:pt>
                <c:pt idx="1987">
                  <c:v>3915.428979899656</c:v>
                </c:pt>
                <c:pt idx="1988">
                  <c:v>3918.3548090875706</c:v>
                </c:pt>
                <c:pt idx="1989">
                  <c:v>3921.2770569523495</c:v>
                </c:pt>
                <c:pt idx="1990">
                  <c:v>3924.1968696940667</c:v>
                </c:pt>
                <c:pt idx="1991">
                  <c:v>3927.1142375583454</c:v>
                </c:pt>
                <c:pt idx="1992">
                  <c:v>3930.0219405340367</c:v>
                </c:pt>
                <c:pt idx="1993">
                  <c:v>3932.9187530224904</c:v>
                </c:pt>
                <c:pt idx="1994">
                  <c:v>3935.8155896486951</c:v>
                </c:pt>
                <c:pt idx="1995">
                  <c:v>3938.709988183638</c:v>
                </c:pt>
                <c:pt idx="1996">
                  <c:v>3941.5970601474037</c:v>
                </c:pt>
                <c:pt idx="1997">
                  <c:v>3944.4805776059143</c:v>
                </c:pt>
                <c:pt idx="1998">
                  <c:v>3947.3629175882857</c:v>
                </c:pt>
                <c:pt idx="1999">
                  <c:v>3950.2270592753357</c:v>
                </c:pt>
                <c:pt idx="2000">
                  <c:v>3953.0875470690685</c:v>
                </c:pt>
                <c:pt idx="2001">
                  <c:v>3955.937191961048</c:v>
                </c:pt>
                <c:pt idx="2002">
                  <c:v>3958.7795293197446</c:v>
                </c:pt>
                <c:pt idx="2003">
                  <c:v>3961.6219377361876</c:v>
                </c:pt>
                <c:pt idx="2004">
                  <c:v>3964.4534082916794</c:v>
                </c:pt>
                <c:pt idx="2005">
                  <c:v>3967.2775952040452</c:v>
                </c:pt>
                <c:pt idx="2006">
                  <c:v>3970.0981756024539</c:v>
                </c:pt>
                <c:pt idx="2007">
                  <c:v>3972.9187795034081</c:v>
                </c:pt>
                <c:pt idx="2008">
                  <c:v>3975.7284694145792</c:v>
                </c:pt>
                <c:pt idx="2009">
                  <c:v>3978.5309225779015</c:v>
                </c:pt>
                <c:pt idx="2010">
                  <c:v>3981.3333290274777</c:v>
                </c:pt>
                <c:pt idx="2011">
                  <c:v>3984.1225424541772</c:v>
                </c:pt>
                <c:pt idx="2012">
                  <c:v>3986.9164315867729</c:v>
                </c:pt>
                <c:pt idx="2013">
                  <c:v>3989.6970575790838</c:v>
                </c:pt>
                <c:pt idx="2014">
                  <c:v>3992.4704928606457</c:v>
                </c:pt>
                <c:pt idx="2015">
                  <c:v>3995.2402518656913</c:v>
                </c:pt>
                <c:pt idx="2016">
                  <c:v>3998.002750595449</c:v>
                </c:pt>
                <c:pt idx="2017">
                  <c:v>4000.7615961249271</c:v>
                </c:pt>
                <c:pt idx="2018">
                  <c:v>4003.5241178787523</c:v>
                </c:pt>
                <c:pt idx="2019">
                  <c:v>4006.2720963990951</c:v>
                </c:pt>
                <c:pt idx="2020">
                  <c:v>4009.0091847678145</c:v>
                </c:pt>
                <c:pt idx="2021">
                  <c:v>4011.7426430896039</c:v>
                </c:pt>
                <c:pt idx="2022">
                  <c:v>4014.4652337696571</c:v>
                </c:pt>
                <c:pt idx="2023">
                  <c:v>4017.1878017638551</c:v>
                </c:pt>
                <c:pt idx="2024">
                  <c:v>4019.9067398653679</c:v>
                </c:pt>
                <c:pt idx="2025">
                  <c:v>4022.6147873199675</c:v>
                </c:pt>
                <c:pt idx="2026">
                  <c:v>4025.3192272621941</c:v>
                </c:pt>
                <c:pt idx="2027">
                  <c:v>4028.0199919426282</c:v>
                </c:pt>
                <c:pt idx="2028">
                  <c:v>4030.7244093448667</c:v>
                </c:pt>
                <c:pt idx="2029">
                  <c:v>4033.4193640178751</c:v>
                </c:pt>
                <c:pt idx="2030">
                  <c:v>4036.1042140551617</c:v>
                </c:pt>
                <c:pt idx="2031">
                  <c:v>4038.7832210908732</c:v>
                </c:pt>
                <c:pt idx="2032">
                  <c:v>4041.4513600418641</c:v>
                </c:pt>
                <c:pt idx="2033">
                  <c:v>4044.1158465379772</c:v>
                </c:pt>
                <c:pt idx="2034">
                  <c:v>4046.7803330287966</c:v>
                </c:pt>
                <c:pt idx="2035">
                  <c:v>4049.4448195249097</c:v>
                </c:pt>
                <c:pt idx="2036">
                  <c:v>4052.1020680576953</c:v>
                </c:pt>
                <c:pt idx="2037">
                  <c:v>4054.7447742396425</c:v>
                </c:pt>
                <c:pt idx="2038">
                  <c:v>4057.3838721995503</c:v>
                </c:pt>
                <c:pt idx="2039">
                  <c:v>4061.3370083729051</c:v>
                </c:pt>
                <c:pt idx="2040">
                  <c:v>4063.9688240676146</c:v>
                </c:pt>
                <c:pt idx="2041">
                  <c:v>4066.5897716040299</c:v>
                </c:pt>
                <c:pt idx="2042">
                  <c:v>4069.2070670892954</c:v>
                </c:pt>
                <c:pt idx="2043">
                  <c:v>4071.8207543058147</c:v>
                </c:pt>
                <c:pt idx="2044">
                  <c:v>4074.4380497910802</c:v>
                </c:pt>
                <c:pt idx="2045">
                  <c:v>4077.0408249018242</c:v>
                </c:pt>
                <c:pt idx="2046">
                  <c:v>4079.6363613699509</c:v>
                </c:pt>
                <c:pt idx="2047">
                  <c:v>4082.2354629432339</c:v>
                </c:pt>
                <c:pt idx="2048">
                  <c:v>4084.8273693287524</c:v>
                </c:pt>
                <c:pt idx="2049">
                  <c:v>4087.4120369255484</c:v>
                </c:pt>
                <c:pt idx="2050">
                  <c:v>4089.9857496764785</c:v>
                </c:pt>
                <c:pt idx="2051">
                  <c:v>4092.5558536505582</c:v>
                </c:pt>
                <c:pt idx="2052">
                  <c:v>4095.12234896768</c:v>
                </c:pt>
                <c:pt idx="2053">
                  <c:v>4097.6888228894059</c:v>
                </c:pt>
                <c:pt idx="2054">
                  <c:v>4100.2480365515157</c:v>
                </c:pt>
                <c:pt idx="2055">
                  <c:v>4102.7963598863807</c:v>
                </c:pt>
                <c:pt idx="2056">
                  <c:v>4105.3446832161826</c:v>
                </c:pt>
                <c:pt idx="2057">
                  <c:v>4107.8893978725318</c:v>
                </c:pt>
                <c:pt idx="2058">
                  <c:v>4110.4304612627038</c:v>
                </c:pt>
                <c:pt idx="2059">
                  <c:v>4112.9715034844603</c:v>
                </c:pt>
                <c:pt idx="2060">
                  <c:v>4115.5089366672837</c:v>
                </c:pt>
                <c:pt idx="2061">
                  <c:v>4118.0391728234235</c:v>
                </c:pt>
                <c:pt idx="2062">
                  <c:v>4120.5583927584621</c:v>
                </c:pt>
                <c:pt idx="2063">
                  <c:v>4123.0667853522791</c:v>
                </c:pt>
                <c:pt idx="2064">
                  <c:v>4125.5715689298004</c:v>
                </c:pt>
                <c:pt idx="2065">
                  <c:v>4128.0690921770265</c:v>
                </c:pt>
                <c:pt idx="2066">
                  <c:v>4130.5629645613999</c:v>
                </c:pt>
                <c:pt idx="2067">
                  <c:v>4133.0495766759741</c:v>
                </c:pt>
                <c:pt idx="2068">
                  <c:v>4135.5398399230617</c:v>
                </c:pt>
                <c:pt idx="2069">
                  <c:v>4138.0191917678358</c:v>
                </c:pt>
                <c:pt idx="2070">
                  <c:v>4140.4985436126099</c:v>
                </c:pt>
                <c:pt idx="2071">
                  <c:v>4142.9742654001047</c:v>
                </c:pt>
                <c:pt idx="2072">
                  <c:v>4145.4427270927008</c:v>
                </c:pt>
                <c:pt idx="2073">
                  <c:v>4147.9112093489011</c:v>
                </c:pt>
                <c:pt idx="2074">
                  <c:v>4150.3796916051015</c:v>
                </c:pt>
                <c:pt idx="2075">
                  <c:v>4152.8445027021708</c:v>
                </c:pt>
                <c:pt idx="2076">
                  <c:v>4155.3057247931547</c:v>
                </c:pt>
                <c:pt idx="2077">
                  <c:v>4157.7560358937544</c:v>
                </c:pt>
                <c:pt idx="2078">
                  <c:v>4160.2027373192859</c:v>
                </c:pt>
                <c:pt idx="2079">
                  <c:v>4162.6493571967321</c:v>
                </c:pt>
                <c:pt idx="2080">
                  <c:v>4165.0851682190596</c:v>
                </c:pt>
                <c:pt idx="2081">
                  <c:v>4167.5136986656462</c:v>
                </c:pt>
                <c:pt idx="2082">
                  <c:v>4169.9385990646961</c:v>
                </c:pt>
                <c:pt idx="2083">
                  <c:v>4172.3599096016878</c:v>
                </c:pt>
                <c:pt idx="2084">
                  <c:v>4174.7739198436548</c:v>
                </c:pt>
                <c:pt idx="2085">
                  <c:v>4177.184300033261</c:v>
                </c:pt>
                <c:pt idx="2086">
                  <c:v>4179.5926515355077</c:v>
                </c:pt>
                <c:pt idx="2087">
                  <c:v>4182.0014271348946</c:v>
                </c:pt>
                <c:pt idx="2088">
                  <c:v>4184.4009368310617</c:v>
                </c:pt>
                <c:pt idx="2089">
                  <c:v>4186.8040367315962</c:v>
                </c:pt>
                <c:pt idx="2090">
                  <c:v>4189.2035664215618</c:v>
                </c:pt>
                <c:pt idx="2091">
                  <c:v>4191.6030361253652</c:v>
                </c:pt>
                <c:pt idx="2092">
                  <c:v>4193.9952658880893</c:v>
                </c:pt>
                <c:pt idx="2093">
                  <c:v>4196.3802751266312</c:v>
                </c:pt>
                <c:pt idx="2094">
                  <c:v>4198.7652446195561</c:v>
                </c:pt>
                <c:pt idx="2095">
                  <c:v>4201.1465642222902</c:v>
                </c:pt>
                <c:pt idx="2096">
                  <c:v>4203.5186650403748</c:v>
                </c:pt>
                <c:pt idx="2097">
                  <c:v>4205.8874759655055</c:v>
                </c:pt>
                <c:pt idx="2098">
                  <c:v>4208.2506845007356</c:v>
                </c:pt>
                <c:pt idx="2099">
                  <c:v>4210.6138536580193</c:v>
                </c:pt>
                <c:pt idx="2100">
                  <c:v>4212.9697822368244</c:v>
                </c:pt>
                <c:pt idx="2101">
                  <c:v>4215.3185095916433</c:v>
                </c:pt>
                <c:pt idx="2102">
                  <c:v>4217.6635090982763</c:v>
                </c:pt>
                <c:pt idx="2103">
                  <c:v>4219.9993393125951</c:v>
                </c:pt>
                <c:pt idx="2104">
                  <c:v>4222.331819157288</c:v>
                </c:pt>
                <c:pt idx="2105">
                  <c:v>4224.6623375346435</c:v>
                </c:pt>
                <c:pt idx="2106">
                  <c:v>4226.9928753357226</c:v>
                </c:pt>
                <c:pt idx="2107">
                  <c:v>4229.319744106795</c:v>
                </c:pt>
                <c:pt idx="2108">
                  <c:v>4231.6429828511382</c:v>
                </c:pt>
                <c:pt idx="2109">
                  <c:v>4233.9517399868573</c:v>
                </c:pt>
                <c:pt idx="2110">
                  <c:v>4236.2641079373307</c:v>
                </c:pt>
                <c:pt idx="2111">
                  <c:v>4238.5728458308558</c:v>
                </c:pt>
                <c:pt idx="2112">
                  <c:v>4240.881602975749</c:v>
                </c:pt>
                <c:pt idx="2113">
                  <c:v>4243.1903408692742</c:v>
                </c:pt>
                <c:pt idx="2114">
                  <c:v>4245.4899006447667</c:v>
                </c:pt>
                <c:pt idx="2115">
                  <c:v>4247.7840988866656</c:v>
                </c:pt>
                <c:pt idx="2116">
                  <c:v>4250.0729807796097</c:v>
                </c:pt>
                <c:pt idx="2117">
                  <c:v>4252.3599378683239</c:v>
                </c:pt>
                <c:pt idx="2118">
                  <c:v>4254.6341082916779</c:v>
                </c:pt>
                <c:pt idx="2119">
                  <c:v>4256.9029151185869</c:v>
                </c:pt>
                <c:pt idx="2120">
                  <c:v>4259.1699983705903</c:v>
                </c:pt>
                <c:pt idx="2121">
                  <c:v>4261.4279148708529</c:v>
                </c:pt>
                <c:pt idx="2122">
                  <c:v>4263.6822011581635</c:v>
                </c:pt>
                <c:pt idx="2123">
                  <c:v>4265.9401176629126</c:v>
                </c:pt>
                <c:pt idx="2124">
                  <c:v>4268.1944227385893</c:v>
                </c:pt>
                <c:pt idx="2125">
                  <c:v>4270.4395577156356</c:v>
                </c:pt>
                <c:pt idx="2126">
                  <c:v>4272.6884563759095</c:v>
                </c:pt>
                <c:pt idx="2127">
                  <c:v>4274.9282409515954</c:v>
                </c:pt>
                <c:pt idx="2128">
                  <c:v>4277.1624949461248</c:v>
                </c:pt>
                <c:pt idx="2129">
                  <c:v>4279.4041646078604</c:v>
                </c:pt>
                <c:pt idx="2130">
                  <c:v>4281.6384372350403</c:v>
                </c:pt>
                <c:pt idx="2131">
                  <c:v>4283.8709432081851</c:v>
                </c:pt>
                <c:pt idx="2132">
                  <c:v>4286.0961889115306</c:v>
                </c:pt>
                <c:pt idx="2133">
                  <c:v>4288.3250646672368</c:v>
                </c:pt>
                <c:pt idx="2134">
                  <c:v>4290.5521461475473</c:v>
                </c:pt>
                <c:pt idx="2135">
                  <c:v>4292.7683202750959</c:v>
                </c:pt>
                <c:pt idx="2136">
                  <c:v>4294.986287222825</c:v>
                </c:pt>
                <c:pt idx="2137">
                  <c:v>4297.2061209340027</c:v>
                </c:pt>
                <c:pt idx="2138">
                  <c:v>4299.4132344360551</c:v>
                </c:pt>
                <c:pt idx="2139">
                  <c:v>4301.6166996601569</c:v>
                </c:pt>
                <c:pt idx="2140">
                  <c:v>4303.8129047795373</c:v>
                </c:pt>
                <c:pt idx="2141">
                  <c:v>4306.0072796061804</c:v>
                </c:pt>
                <c:pt idx="2142">
                  <c:v>4308.1926127776605</c:v>
                </c:pt>
                <c:pt idx="2143">
                  <c:v>4310.3706493214722</c:v>
                </c:pt>
                <c:pt idx="2144">
                  <c:v>4312.5487221669837</c:v>
                </c:pt>
                <c:pt idx="2145">
                  <c:v>4314.7231466377234</c:v>
                </c:pt>
                <c:pt idx="2146">
                  <c:v>4316.8957500088245</c:v>
                </c:pt>
                <c:pt idx="2147">
                  <c:v>4319.061108455724</c:v>
                </c:pt>
                <c:pt idx="2148">
                  <c:v>4321.2282728260616</c:v>
                </c:pt>
                <c:pt idx="2149">
                  <c:v>4323.3991034294531</c:v>
                </c:pt>
                <c:pt idx="2150">
                  <c:v>4325.5680917811715</c:v>
                </c:pt>
                <c:pt idx="2151">
                  <c:v>4327.7316079020784</c:v>
                </c:pt>
                <c:pt idx="2152">
                  <c:v>4329.89149400517</c:v>
                </c:pt>
                <c:pt idx="2153">
                  <c:v>4332.0423619495568</c:v>
                </c:pt>
                <c:pt idx="2154">
                  <c:v>4334.195005780296</c:v>
                </c:pt>
                <c:pt idx="2155">
                  <c:v>4336.3457924503082</c:v>
                </c:pt>
                <c:pt idx="2156">
                  <c:v>4338.4912117641552</c:v>
                </c:pt>
                <c:pt idx="2157">
                  <c:v>4340.6329475916036</c:v>
                </c:pt>
                <c:pt idx="2158">
                  <c:v>4342.7656622971208</c:v>
                </c:pt>
                <c:pt idx="2159">
                  <c:v>4344.9037857533385</c:v>
                </c:pt>
                <c:pt idx="2160">
                  <c:v>4347.0419448414732</c:v>
                </c:pt>
                <c:pt idx="2161">
                  <c:v>4349.1728080321245</c:v>
                </c:pt>
                <c:pt idx="2162">
                  <c:v>4351.2927810572482</c:v>
                </c:pt>
                <c:pt idx="2163">
                  <c:v>4353.4108876075989</c:v>
                </c:pt>
                <c:pt idx="2164">
                  <c:v>4355.5218398188617</c:v>
                </c:pt>
                <c:pt idx="2165">
                  <c:v>4357.6309401000126</c:v>
                </c:pt>
                <c:pt idx="2166">
                  <c:v>4359.7400931072816</c:v>
                </c:pt>
                <c:pt idx="2167">
                  <c:v>4361.8435969598031</c:v>
                </c:pt>
                <c:pt idx="2168">
                  <c:v>4363.9400408965421</c:v>
                </c:pt>
                <c:pt idx="2169">
                  <c:v>4366.038233281557</c:v>
                </c:pt>
                <c:pt idx="2170">
                  <c:v>4368.1328129021167</c:v>
                </c:pt>
                <c:pt idx="2171">
                  <c:v>4370.2273750696932</c:v>
                </c:pt>
                <c:pt idx="2172">
                  <c:v>4372.3110646033665</c:v>
                </c:pt>
                <c:pt idx="2173">
                  <c:v>4374.394736783077</c:v>
                </c:pt>
                <c:pt idx="2174">
                  <c:v>4376.4784089586474</c:v>
                </c:pt>
                <c:pt idx="2175">
                  <c:v>4378.5548381661647</c:v>
                </c:pt>
                <c:pt idx="2176">
                  <c:v>4380.6329630685368</c:v>
                </c:pt>
                <c:pt idx="2177">
                  <c:v>4382.6967635896699</c:v>
                </c:pt>
                <c:pt idx="2178">
                  <c:v>4384.7623025534658</c:v>
                </c:pt>
                <c:pt idx="2179">
                  <c:v>4386.8295283146026</c:v>
                </c:pt>
                <c:pt idx="2180">
                  <c:v>4388.8933288357357</c:v>
                </c:pt>
                <c:pt idx="2181">
                  <c:v>4390.9515731641177</c:v>
                </c:pt>
                <c:pt idx="2182">
                  <c:v>4393.0152174245395</c:v>
                </c:pt>
                <c:pt idx="2183">
                  <c:v>4395.0645780393761</c:v>
                </c:pt>
                <c:pt idx="2184">
                  <c:v>4397.1172372628853</c:v>
                </c:pt>
                <c:pt idx="2185">
                  <c:v>4399.1628855873096</c:v>
                </c:pt>
                <c:pt idx="2186">
                  <c:v>4401.2066438903321</c:v>
                </c:pt>
                <c:pt idx="2187">
                  <c:v>4403.2503851557167</c:v>
                </c:pt>
                <c:pt idx="2188">
                  <c:v>4405.2813308452487</c:v>
                </c:pt>
                <c:pt idx="2189">
                  <c:v>4407.3177780719279</c:v>
                </c:pt>
                <c:pt idx="2190">
                  <c:v>4409.3453249018521</c:v>
                </c:pt>
                <c:pt idx="2191">
                  <c:v>4411.3709155793376</c:v>
                </c:pt>
                <c:pt idx="2192">
                  <c:v>4413.3892461480909</c:v>
                </c:pt>
                <c:pt idx="2193">
                  <c:v>4415.4092586193465</c:v>
                </c:pt>
                <c:pt idx="2194">
                  <c:v>4417.4239757662071</c:v>
                </c:pt>
                <c:pt idx="2195">
                  <c:v>4419.43699724414</c:v>
                </c:pt>
                <c:pt idx="2196">
                  <c:v>4421.4480843083857</c:v>
                </c:pt>
                <c:pt idx="2197">
                  <c:v>4423.4571637591716</c:v>
                </c:pt>
                <c:pt idx="2198">
                  <c:v>4425.4629310213759</c:v>
                </c:pt>
                <c:pt idx="2199">
                  <c:v>4427.4703711069014</c:v>
                </c:pt>
                <c:pt idx="2200">
                  <c:v>4429.4795007467737</c:v>
                </c:pt>
                <c:pt idx="2201">
                  <c:v>4431.4780639538112</c:v>
                </c:pt>
                <c:pt idx="2202">
                  <c:v>4433.4834936909838</c:v>
                </c:pt>
                <c:pt idx="2203">
                  <c:v>4435.4747528436046</c:v>
                </c:pt>
                <c:pt idx="2204">
                  <c:v>4437.4693500491949</c:v>
                </c:pt>
                <c:pt idx="2205">
                  <c:v>4439.4586728633867</c:v>
                </c:pt>
                <c:pt idx="2206">
                  <c:v>4441.4443160852497</c:v>
                </c:pt>
                <c:pt idx="2207">
                  <c:v>4443.4227319107176</c:v>
                </c:pt>
                <c:pt idx="2208">
                  <c:v>4445.4048110105477</c:v>
                </c:pt>
                <c:pt idx="2209">
                  <c:v>4447.385122685957</c:v>
                </c:pt>
                <c:pt idx="2210">
                  <c:v>4449.3615211097094</c:v>
                </c:pt>
                <c:pt idx="2211">
                  <c:v>4451.3326930294252</c:v>
                </c:pt>
                <c:pt idx="2212">
                  <c:v>4453.3038320961086</c:v>
                </c:pt>
                <c:pt idx="2213">
                  <c:v>4455.269685332767</c:v>
                </c:pt>
                <c:pt idx="2214">
                  <c:v>4457.2352335461819</c:v>
                </c:pt>
                <c:pt idx="2215">
                  <c:v>4459.1938489574204</c:v>
                </c:pt>
                <c:pt idx="2216">
                  <c:v>4461.1540813642359</c:v>
                </c:pt>
                <c:pt idx="2217">
                  <c:v>4463.1050643788794</c:v>
                </c:pt>
                <c:pt idx="2218">
                  <c:v>4465.0580857303994</c:v>
                </c:pt>
                <c:pt idx="2219">
                  <c:v>4467.0021766542905</c:v>
                </c:pt>
                <c:pt idx="2220">
                  <c:v>4468.9442751331508</c:v>
                </c:pt>
                <c:pt idx="2221">
                  <c:v>4470.8899874554063</c:v>
                </c:pt>
                <c:pt idx="2222">
                  <c:v>4472.8337366766773</c:v>
                </c:pt>
                <c:pt idx="2223">
                  <c:v>4474.7722049458089</c:v>
                </c:pt>
                <c:pt idx="2224">
                  <c:v>4476.7070271978801</c:v>
                </c:pt>
                <c:pt idx="2225">
                  <c:v>4478.6402693744894</c:v>
                </c:pt>
                <c:pt idx="2226">
                  <c:v>4480.5714937957964</c:v>
                </c:pt>
                <c:pt idx="2227">
                  <c:v>4482.5079444934181</c:v>
                </c:pt>
                <c:pt idx="2228">
                  <c:v>4484.4375433556106</c:v>
                </c:pt>
                <c:pt idx="2229">
                  <c:v>4486.3631106950434</c:v>
                </c:pt>
                <c:pt idx="2230">
                  <c:v>4488.2870427195421</c:v>
                </c:pt>
                <c:pt idx="2231">
                  <c:v>4490.2057763356952</c:v>
                </c:pt>
                <c:pt idx="2232">
                  <c:v>4492.1188021843827</c:v>
                </c:pt>
                <c:pt idx="2233">
                  <c:v>4494.0334700320554</c:v>
                </c:pt>
                <c:pt idx="2234">
                  <c:v>4495.9392835448953</c:v>
                </c:pt>
                <c:pt idx="2235">
                  <c:v>4497.8378050806759</c:v>
                </c:pt>
                <c:pt idx="2236">
                  <c:v>4499.7363742441157</c:v>
                </c:pt>
                <c:pt idx="2237">
                  <c:v>4501.6296710886973</c:v>
                </c:pt>
                <c:pt idx="2238">
                  <c:v>4503.5225402909291</c:v>
                </c:pt>
                <c:pt idx="2239">
                  <c:v>4505.4138333044693</c:v>
                </c:pt>
                <c:pt idx="2240">
                  <c:v>4507.2998919403599</c:v>
                </c:pt>
                <c:pt idx="2241">
                  <c:v>4509.1854947659713</c:v>
                </c:pt>
                <c:pt idx="2242">
                  <c:v>4511.0643149147418</c:v>
                </c:pt>
                <c:pt idx="2243">
                  <c:v>4512.9446863399908</c:v>
                </c:pt>
                <c:pt idx="2244">
                  <c:v>4514.8266717263859</c:v>
                </c:pt>
                <c:pt idx="2245">
                  <c:v>4516.7034131295286</c:v>
                </c:pt>
                <c:pt idx="2246">
                  <c:v>4518.5749792235074</c:v>
                </c:pt>
                <c:pt idx="2247">
                  <c:v>4520.451720630379</c:v>
                </c:pt>
                <c:pt idx="2248">
                  <c:v>4522.3300885170638</c:v>
                </c:pt>
                <c:pt idx="2249">
                  <c:v>4524.1943850088755</c:v>
                </c:pt>
                <c:pt idx="2250">
                  <c:v>4526.0618065765784</c:v>
                </c:pt>
                <c:pt idx="2251">
                  <c:v>4527.9224914234301</c:v>
                </c:pt>
                <c:pt idx="2252">
                  <c:v>4529.7826933082097</c:v>
                </c:pt>
                <c:pt idx="2253">
                  <c:v>4531.6397201465224</c:v>
                </c:pt>
                <c:pt idx="2254">
                  <c:v>4533.4983267683219</c:v>
                </c:pt>
                <c:pt idx="2255">
                  <c:v>4535.3621152587057</c:v>
                </c:pt>
                <c:pt idx="2256">
                  <c:v>4537.2171072810825</c:v>
                </c:pt>
                <c:pt idx="2257">
                  <c:v>4539.0757138991894</c:v>
                </c:pt>
                <c:pt idx="2258">
                  <c:v>4540.9255174989139</c:v>
                </c:pt>
                <c:pt idx="2259">
                  <c:v>4542.7768638472216</c:v>
                </c:pt>
                <c:pt idx="2260">
                  <c:v>4544.6245803082456</c:v>
                </c:pt>
                <c:pt idx="2261">
                  <c:v>4546.4738518891618</c:v>
                </c:pt>
                <c:pt idx="2262">
                  <c:v>4548.3143234160261</c:v>
                </c:pt>
                <c:pt idx="2263">
                  <c:v>4550.1438892887254</c:v>
                </c:pt>
                <c:pt idx="2264">
                  <c:v>4551.9698249403509</c:v>
                </c:pt>
                <c:pt idx="2265">
                  <c:v>4553.7993755608841</c:v>
                </c:pt>
                <c:pt idx="2266">
                  <c:v>4555.6310285835452</c:v>
                </c:pt>
                <c:pt idx="2267">
                  <c:v>4557.4549286570164</c:v>
                </c:pt>
                <c:pt idx="2268">
                  <c:v>4559.2699134872619</c:v>
                </c:pt>
                <c:pt idx="2269">
                  <c:v>4561.0870884997548</c:v>
                </c:pt>
                <c:pt idx="2270">
                  <c:v>4562.9036614552488</c:v>
                </c:pt>
                <c:pt idx="2271">
                  <c:v>4564.7150918224106</c:v>
                </c:pt>
                <c:pt idx="2272">
                  <c:v>4566.5228618186693</c:v>
                </c:pt>
                <c:pt idx="2273">
                  <c:v>4568.3306619417426</c:v>
                </c:pt>
                <c:pt idx="2274">
                  <c:v>4570.1369405529567</c:v>
                </c:pt>
                <c:pt idx="2275">
                  <c:v>4571.9447708028438</c:v>
                </c:pt>
                <c:pt idx="2276">
                  <c:v>4573.754032184147</c:v>
                </c:pt>
                <c:pt idx="2277">
                  <c:v>4575.558172158293</c:v>
                </c:pt>
                <c:pt idx="2278">
                  <c:v>4577.3608239070518</c:v>
                </c:pt>
                <c:pt idx="2279">
                  <c:v>4579.1628492569398</c:v>
                </c:pt>
                <c:pt idx="2280">
                  <c:v>4580.9597741119924</c:v>
                </c:pt>
                <c:pt idx="2281">
                  <c:v>4582.7551566612146</c:v>
                </c:pt>
                <c:pt idx="2282">
                  <c:v>4584.5447914590759</c:v>
                </c:pt>
                <c:pt idx="2283">
                  <c:v>4586.3359175841188</c:v>
                </c:pt>
                <c:pt idx="2284">
                  <c:v>4588.1183219806071</c:v>
                </c:pt>
                <c:pt idx="2285">
                  <c:v>4589.9028681912905</c:v>
                </c:pt>
                <c:pt idx="2286">
                  <c:v>4591.6815681991802</c:v>
                </c:pt>
                <c:pt idx="2287">
                  <c:v>4593.4603423177323</c:v>
                </c:pt>
                <c:pt idx="2288">
                  <c:v>4595.2390867969671</c:v>
                </c:pt>
                <c:pt idx="2289">
                  <c:v>4597.0192838748753</c:v>
                </c:pt>
                <c:pt idx="2290">
                  <c:v>4598.794398463293</c:v>
                </c:pt>
                <c:pt idx="2291">
                  <c:v>4600.5658828342721</c:v>
                </c:pt>
                <c:pt idx="2292">
                  <c:v>4602.3373819697017</c:v>
                </c:pt>
                <c:pt idx="2293">
                  <c:v>4604.1052362883192</c:v>
                </c:pt>
                <c:pt idx="2294">
                  <c:v>4606.7461346948921</c:v>
                </c:pt>
                <c:pt idx="2295">
                  <c:v>4608.5089182132879</c:v>
                </c:pt>
                <c:pt idx="2296">
                  <c:v>4610.2767725319054</c:v>
                </c:pt>
                <c:pt idx="2297">
                  <c:v>4612.0409820942214</c:v>
                </c:pt>
                <c:pt idx="2298">
                  <c:v>4613.7994101928343</c:v>
                </c:pt>
                <c:pt idx="2299">
                  <c:v>4615.5527439718535</c:v>
                </c:pt>
                <c:pt idx="2300">
                  <c:v>4617.304631287001</c:v>
                </c:pt>
                <c:pt idx="2301">
                  <c:v>4619.0521599849299</c:v>
                </c:pt>
                <c:pt idx="2302">
                  <c:v>4620.7945890844567</c:v>
                </c:pt>
                <c:pt idx="2303">
                  <c:v>4622.5370472288032</c:v>
                </c:pt>
                <c:pt idx="2304">
                  <c:v>4624.2759332453361</c:v>
                </c:pt>
                <c:pt idx="2305">
                  <c:v>4626.0132398829528</c:v>
                </c:pt>
                <c:pt idx="2306">
                  <c:v>4627.7484089417139</c:v>
                </c:pt>
                <c:pt idx="2307">
                  <c:v>4629.4836069139337</c:v>
                </c:pt>
                <c:pt idx="2308">
                  <c:v>4631.2202363798842</c:v>
                </c:pt>
                <c:pt idx="2309">
                  <c:v>4632.9481597958093</c:v>
                </c:pt>
                <c:pt idx="2310">
                  <c:v>4634.6761120042183</c:v>
                </c:pt>
                <c:pt idx="2311">
                  <c:v>4636.3967464685693</c:v>
                </c:pt>
                <c:pt idx="2312">
                  <c:v>4638.1159900999855</c:v>
                </c:pt>
                <c:pt idx="2313">
                  <c:v>4639.8330088831035</c:v>
                </c:pt>
                <c:pt idx="2314">
                  <c:v>4641.5514871044234</c:v>
                </c:pt>
                <c:pt idx="2315">
                  <c:v>4643.2634621786465</c:v>
                </c:pt>
                <c:pt idx="2316">
                  <c:v>4644.9768650515398</c:v>
                </c:pt>
                <c:pt idx="2317">
                  <c:v>4646.6939124490864</c:v>
                </c:pt>
                <c:pt idx="2318">
                  <c:v>4648.4073296023498</c:v>
                </c:pt>
                <c:pt idx="2319">
                  <c:v>4650.1134723671321</c:v>
                </c:pt>
                <c:pt idx="2320">
                  <c:v>4651.8210368874343</c:v>
                </c:pt>
                <c:pt idx="2321">
                  <c:v>4653.525757903476</c:v>
                </c:pt>
                <c:pt idx="2322">
                  <c:v>4655.2282848088926</c:v>
                </c:pt>
                <c:pt idx="2323">
                  <c:v>4656.9271391570164</c:v>
                </c:pt>
                <c:pt idx="2324">
                  <c:v>4658.6260218204661</c:v>
                </c:pt>
                <c:pt idx="2325">
                  <c:v>4660.3249044805407</c:v>
                </c:pt>
                <c:pt idx="2326">
                  <c:v>4662.0238154593171</c:v>
                </c:pt>
                <c:pt idx="2327">
                  <c:v>4663.7118357659901</c:v>
                </c:pt>
                <c:pt idx="2328">
                  <c:v>4665.4034158698423</c:v>
                </c:pt>
                <c:pt idx="2329">
                  <c:v>4667.0928287382776</c:v>
                </c:pt>
                <c:pt idx="2330">
                  <c:v>4668.7794142908506</c:v>
                </c:pt>
                <c:pt idx="2331">
                  <c:v>4670.4674064670626</c:v>
                </c:pt>
                <c:pt idx="2332">
                  <c:v>4672.1554127051513</c:v>
                </c:pt>
                <c:pt idx="2333">
                  <c:v>4673.8411924660059</c:v>
                </c:pt>
                <c:pt idx="2334">
                  <c:v>4675.5168688191461</c:v>
                </c:pt>
                <c:pt idx="2335">
                  <c:v>4677.1939846510168</c:v>
                </c:pt>
                <c:pt idx="2336">
                  <c:v>4678.8710865050689</c:v>
                </c:pt>
                <c:pt idx="2337">
                  <c:v>4680.5482302825803</c:v>
                </c:pt>
                <c:pt idx="2338">
                  <c:v>4682.2216602482295</c:v>
                </c:pt>
                <c:pt idx="2339">
                  <c:v>4683.8965406863417</c:v>
                </c:pt>
                <c:pt idx="2340">
                  <c:v>4685.5649909369949</c:v>
                </c:pt>
                <c:pt idx="2341">
                  <c:v>4687.2275587248032</c:v>
                </c:pt>
                <c:pt idx="2342">
                  <c:v>4688.8937843055164</c:v>
                </c:pt>
                <c:pt idx="2343">
                  <c:v>4690.5491194733249</c:v>
                </c:pt>
                <c:pt idx="2344">
                  <c:v>4692.2080710655719</c:v>
                </c:pt>
                <c:pt idx="2345">
                  <c:v>4693.8597623880196</c:v>
                </c:pt>
                <c:pt idx="2346">
                  <c:v>4695.5114537137488</c:v>
                </c:pt>
                <c:pt idx="2347">
                  <c:v>4697.1631587956672</c:v>
                </c:pt>
                <c:pt idx="2348">
                  <c:v>4698.8112200657542</c:v>
                </c:pt>
                <c:pt idx="2349">
                  <c:v>4700.4592813358413</c:v>
                </c:pt>
                <c:pt idx="2350">
                  <c:v>4702.1037125535668</c:v>
                </c:pt>
                <c:pt idx="2351">
                  <c:v>4703.7517600878737</c:v>
                </c:pt>
                <c:pt idx="2352">
                  <c:v>4705.3925612564981</c:v>
                </c:pt>
                <c:pt idx="2353">
                  <c:v>4707.0370061764816</c:v>
                </c:pt>
                <c:pt idx="2354">
                  <c:v>4708.674190766169</c:v>
                </c:pt>
                <c:pt idx="2355">
                  <c:v>4710.3149919315338</c:v>
                </c:pt>
                <c:pt idx="2356">
                  <c:v>4711.9571603957165</c:v>
                </c:pt>
                <c:pt idx="2357">
                  <c:v>4713.5929534249135</c:v>
                </c:pt>
                <c:pt idx="2358">
                  <c:v>4715.2265215467523</c:v>
                </c:pt>
                <c:pt idx="2359">
                  <c:v>4716.8600624423179</c:v>
                </c:pt>
                <c:pt idx="2360">
                  <c:v>4718.4949781981468</c:v>
                </c:pt>
                <c:pt idx="2361">
                  <c:v>4720.1285190969575</c:v>
                </c:pt>
                <c:pt idx="2362">
                  <c:v>4721.7534309665616</c:v>
                </c:pt>
                <c:pt idx="2363">
                  <c:v>4723.3883603371505</c:v>
                </c:pt>
                <c:pt idx="2364">
                  <c:v>4725.0096452160687</c:v>
                </c:pt>
                <c:pt idx="2365">
                  <c:v>4726.6359393928524</c:v>
                </c:pt>
                <c:pt idx="2366">
                  <c:v>4728.2585764454871</c:v>
                </c:pt>
                <c:pt idx="2367">
                  <c:v>4729.8825927166026</c:v>
                </c:pt>
                <c:pt idx="2368">
                  <c:v>4731.5002639175218</c:v>
                </c:pt>
                <c:pt idx="2369">
                  <c:v>4733.119284276705</c:v>
                </c:pt>
                <c:pt idx="2370">
                  <c:v>4734.7346880405839</c:v>
                </c:pt>
                <c:pt idx="2371">
                  <c:v>4736.3392013915591</c:v>
                </c:pt>
                <c:pt idx="2372">
                  <c:v>4737.9450250552791</c:v>
                </c:pt>
                <c:pt idx="2373">
                  <c:v>4739.5458948161058</c:v>
                </c:pt>
                <c:pt idx="2374">
                  <c:v>4741.1467779193936</c:v>
                </c:pt>
                <c:pt idx="2375">
                  <c:v>4742.7476476834008</c:v>
                </c:pt>
                <c:pt idx="2376">
                  <c:v>4744.3448740828399</c:v>
                </c:pt>
                <c:pt idx="2377">
                  <c:v>4745.9371823292795</c:v>
                </c:pt>
                <c:pt idx="2378">
                  <c:v>4747.5357397272674</c:v>
                </c:pt>
                <c:pt idx="2379">
                  <c:v>4749.1316351313317</c:v>
                </c:pt>
                <c:pt idx="2380">
                  <c:v>4750.7302324627663</c:v>
                </c:pt>
                <c:pt idx="2381">
                  <c:v>4752.3238288400989</c:v>
                </c:pt>
                <c:pt idx="2382">
                  <c:v>4753.9161238045863</c:v>
                </c:pt>
                <c:pt idx="2383">
                  <c:v>4755.5074416086672</c:v>
                </c:pt>
                <c:pt idx="2384">
                  <c:v>4757.0888422121816</c:v>
                </c:pt>
                <c:pt idx="2385">
                  <c:v>4758.6765135283349</c:v>
                </c:pt>
                <c:pt idx="2386">
                  <c:v>4760.2579009406609</c:v>
                </c:pt>
                <c:pt idx="2387">
                  <c:v>4761.8419393415506</c:v>
                </c:pt>
                <c:pt idx="2388">
                  <c:v>4763.421054941904</c:v>
                </c:pt>
                <c:pt idx="2389">
                  <c:v>4765.0001442266675</c:v>
                </c:pt>
                <c:pt idx="2390">
                  <c:v>4766.5792203567735</c:v>
                </c:pt>
                <c:pt idx="2391">
                  <c:v>4768.1546928818025</c:v>
                </c:pt>
                <c:pt idx="2392">
                  <c:v>4769.7252253354891</c:v>
                </c:pt>
                <c:pt idx="2393">
                  <c:v>4771.2983643360631</c:v>
                </c:pt>
                <c:pt idx="2394">
                  <c:v>4772.8701935161052</c:v>
                </c:pt>
                <c:pt idx="2395">
                  <c:v>4774.4420095988471</c:v>
                </c:pt>
                <c:pt idx="2396">
                  <c:v>4776.0138387788893</c:v>
                </c:pt>
                <c:pt idx="2397">
                  <c:v>4777.5856810593532</c:v>
                </c:pt>
                <c:pt idx="2398">
                  <c:v>4779.1538671168664</c:v>
                </c:pt>
                <c:pt idx="2399">
                  <c:v>4780.722066244547</c:v>
                </c:pt>
                <c:pt idx="2400">
                  <c:v>4782.286674430281</c:v>
                </c:pt>
                <c:pt idx="2401">
                  <c:v>4783.8512304719043</c:v>
                </c:pt>
                <c:pt idx="2402">
                  <c:v>4785.4144957672825</c:v>
                </c:pt>
                <c:pt idx="2403">
                  <c:v>4786.9790778856241</c:v>
                </c:pt>
                <c:pt idx="2404">
                  <c:v>4788.5413044824709</c:v>
                </c:pt>
                <c:pt idx="2405">
                  <c:v>4790.1022433403523</c:v>
                </c:pt>
                <c:pt idx="2406">
                  <c:v>4791.6632082113456</c:v>
                </c:pt>
                <c:pt idx="2407">
                  <c:v>4793.2168740215311</c:v>
                </c:pt>
                <c:pt idx="2408">
                  <c:v>4794.7801262801049</c:v>
                </c:pt>
                <c:pt idx="2409">
                  <c:v>4796.3350995698283</c:v>
                </c:pt>
                <c:pt idx="2410">
                  <c:v>4797.8815824840831</c:v>
                </c:pt>
                <c:pt idx="2411">
                  <c:v>4799.4279623076773</c:v>
                </c:pt>
                <c:pt idx="2412">
                  <c:v>4800.9730921393411</c:v>
                </c:pt>
                <c:pt idx="2413">
                  <c:v>4802.515867715023</c:v>
                </c:pt>
                <c:pt idx="2414">
                  <c:v>4804.0526882476852</c:v>
                </c:pt>
                <c:pt idx="2415">
                  <c:v>4805.5882292037059</c:v>
                </c:pt>
                <c:pt idx="2416">
                  <c:v>4807.1152110021967</c:v>
                </c:pt>
                <c:pt idx="2417">
                  <c:v>4808.6447527445143</c:v>
                </c:pt>
                <c:pt idx="2418">
                  <c:v>4810.1717472773316</c:v>
                </c:pt>
                <c:pt idx="2419">
                  <c:v>4811.7012888605068</c:v>
                </c:pt>
                <c:pt idx="2420">
                  <c:v>4813.2246692319186</c:v>
                </c:pt>
                <c:pt idx="2421">
                  <c:v>4814.7529372914332</c:v>
                </c:pt>
                <c:pt idx="2422">
                  <c:v>4816.2775625884424</c:v>
                </c:pt>
                <c:pt idx="2423">
                  <c:v>4817.7998380139288</c:v>
                </c:pt>
                <c:pt idx="2424">
                  <c:v>4819.3268580153972</c:v>
                </c:pt>
                <c:pt idx="2425">
                  <c:v>4820.8455003665722</c:v>
                </c:pt>
                <c:pt idx="2426">
                  <c:v>4822.361613814187</c:v>
                </c:pt>
                <c:pt idx="2427">
                  <c:v>4823.880256162347</c:v>
                </c:pt>
                <c:pt idx="2428">
                  <c:v>4825.3940038443034</c:v>
                </c:pt>
                <c:pt idx="2429">
                  <c:v>4826.9077767529288</c:v>
                </c:pt>
                <c:pt idx="2430">
                  <c:v>4828.4202377815463</c:v>
                </c:pt>
                <c:pt idx="2431">
                  <c:v>4829.9352468901734</c:v>
                </c:pt>
                <c:pt idx="2432">
                  <c:v>4831.4453771028557</c:v>
                </c:pt>
                <c:pt idx="2433">
                  <c:v>4832.9554947324514</c:v>
                </c:pt>
                <c:pt idx="2434">
                  <c:v>4834.4547721773206</c:v>
                </c:pt>
                <c:pt idx="2435">
                  <c:v>4835.9539621698214</c:v>
                </c:pt>
                <c:pt idx="2436">
                  <c:v>4837.453177147011</c:v>
                </c:pt>
                <c:pt idx="2437">
                  <c:v>4838.9524171148469</c:v>
                </c:pt>
                <c:pt idx="2438">
                  <c:v>4840.4516570797041</c:v>
                </c:pt>
                <c:pt idx="2439">
                  <c:v>4841.9472543347783</c:v>
                </c:pt>
                <c:pt idx="2440">
                  <c:v>4843.4464693149466</c:v>
                </c:pt>
                <c:pt idx="2441">
                  <c:v>4844.942054104954</c:v>
                </c:pt>
                <c:pt idx="2442">
                  <c:v>4846.4364175234241</c:v>
                </c:pt>
                <c:pt idx="2443">
                  <c:v>4847.9369068150618</c:v>
                </c:pt>
                <c:pt idx="2444">
                  <c:v>4849.4324791429735</c:v>
                </c:pt>
                <c:pt idx="2445">
                  <c:v>4850.9280888601434</c:v>
                </c:pt>
                <c:pt idx="2446">
                  <c:v>4852.4224647436804</c:v>
                </c:pt>
                <c:pt idx="2447">
                  <c:v>4853.9156629505296</c:v>
                </c:pt>
                <c:pt idx="2448">
                  <c:v>4855.4063870444479</c:v>
                </c:pt>
                <c:pt idx="2449">
                  <c:v>4856.8996349846229</c:v>
                </c:pt>
                <c:pt idx="2450">
                  <c:v>4858.391589920564</c:v>
                </c:pt>
                <c:pt idx="2451">
                  <c:v>4859.8799270679592</c:v>
                </c:pt>
                <c:pt idx="2452">
                  <c:v>4861.3682518167107</c:v>
                </c:pt>
                <c:pt idx="2453">
                  <c:v>4862.8565765654621</c:v>
                </c:pt>
                <c:pt idx="2454">
                  <c:v>4864.3400464366996</c:v>
                </c:pt>
                <c:pt idx="2455">
                  <c:v>4865.8296486449362</c:v>
                </c:pt>
                <c:pt idx="2456">
                  <c:v>4867.3107131814422</c:v>
                </c:pt>
                <c:pt idx="2457">
                  <c:v>4868.7833140891116</c:v>
                </c:pt>
                <c:pt idx="2458">
                  <c:v>4870.2607733932391</c:v>
                </c:pt>
                <c:pt idx="2459">
                  <c:v>4871.7430721284472</c:v>
                </c:pt>
                <c:pt idx="2460">
                  <c:v>4873.2205191246521</c:v>
                </c:pt>
                <c:pt idx="2461">
                  <c:v>4874.6979661179212</c:v>
                </c:pt>
                <c:pt idx="2462">
                  <c:v>4876.1681775071947</c:v>
                </c:pt>
                <c:pt idx="2463">
                  <c:v>4877.6419820024166</c:v>
                </c:pt>
                <c:pt idx="2464">
                  <c:v>4879.1085264504982</c:v>
                </c:pt>
                <c:pt idx="2465">
                  <c:v>4880.5738734078213</c:v>
                </c:pt>
                <c:pt idx="2466">
                  <c:v>4882.0343738663996</c:v>
                </c:pt>
                <c:pt idx="2467">
                  <c:v>4883.4973006473183</c:v>
                </c:pt>
                <c:pt idx="2468">
                  <c:v>4884.9530035523521</c:v>
                </c:pt>
                <c:pt idx="2469">
                  <c:v>4886.412287956221</c:v>
                </c:pt>
                <c:pt idx="2470">
                  <c:v>4887.8679544702472</c:v>
                </c:pt>
                <c:pt idx="2471">
                  <c:v>4889.3200030310372</c:v>
                </c:pt>
                <c:pt idx="2472">
                  <c:v>4890.7757059389633</c:v>
                </c:pt>
                <c:pt idx="2473">
                  <c:v>4892.2277061003706</c:v>
                </c:pt>
                <c:pt idx="2474">
                  <c:v>4893.6761364823487</c:v>
                </c:pt>
                <c:pt idx="2475">
                  <c:v>4895.1172464287756</c:v>
                </c:pt>
                <c:pt idx="2476">
                  <c:v>4896.5583924032035</c:v>
                </c:pt>
                <c:pt idx="2477">
                  <c:v>4897.99955038601</c:v>
                </c:pt>
                <c:pt idx="2478">
                  <c:v>4899.4407323884379</c:v>
                </c:pt>
                <c:pt idx="2479">
                  <c:v>4900.8818543432435</c:v>
                </c:pt>
                <c:pt idx="2480">
                  <c:v>4902.3193584522542</c:v>
                </c:pt>
                <c:pt idx="2481">
                  <c:v>4903.7532562698443</c:v>
                </c:pt>
                <c:pt idx="2482">
                  <c:v>4905.1907723569884</c:v>
                </c:pt>
                <c:pt idx="2483">
                  <c:v>4906.6246701774271</c:v>
                </c:pt>
                <c:pt idx="2484">
                  <c:v>4908.0585440963996</c:v>
                </c:pt>
                <c:pt idx="2485">
                  <c:v>4909.4924419139898</c:v>
                </c:pt>
                <c:pt idx="2486">
                  <c:v>4910.9263397315799</c:v>
                </c:pt>
                <c:pt idx="2487">
                  <c:v>4912.3602136534009</c:v>
                </c:pt>
                <c:pt idx="2488">
                  <c:v>4913.7941114709911</c:v>
                </c:pt>
                <c:pt idx="2489">
                  <c:v>4915.2279973406967</c:v>
                </c:pt>
                <c:pt idx="2490">
                  <c:v>4916.6582531580416</c:v>
                </c:pt>
                <c:pt idx="2491">
                  <c:v>4918.0800747638805</c:v>
                </c:pt>
                <c:pt idx="2492">
                  <c:v>4919.5042442531321</c:v>
                </c:pt>
                <c:pt idx="2493">
                  <c:v>4920.9272516578176</c:v>
                </c:pt>
                <c:pt idx="2494">
                  <c:v>4922.3466171501823</c:v>
                </c:pt>
                <c:pt idx="2495">
                  <c:v>4923.7659826481868</c:v>
                </c:pt>
                <c:pt idx="2496">
                  <c:v>4925.1853363164782</c:v>
                </c:pt>
                <c:pt idx="2497">
                  <c:v>4926.6047254654486</c:v>
                </c:pt>
                <c:pt idx="2498">
                  <c:v>4928.0240791337401</c:v>
                </c:pt>
                <c:pt idx="2499">
                  <c:v>4929.4434564529975</c:v>
                </c:pt>
                <c:pt idx="2500">
                  <c:v>4930.8628219481816</c:v>
                </c:pt>
                <c:pt idx="2501">
                  <c:v>4932.2821874461861</c:v>
                </c:pt>
                <c:pt idx="2502">
                  <c:v>4933.7015529413702</c:v>
                </c:pt>
                <c:pt idx="2503">
                  <c:v>4935.1197474895653</c:v>
                </c:pt>
                <c:pt idx="2504">
                  <c:v>4936.5402957558117</c:v>
                </c:pt>
                <c:pt idx="2505">
                  <c:v>4937.9560310335573</c:v>
                </c:pt>
                <c:pt idx="2506">
                  <c:v>4939.3717781107598</c:v>
                </c:pt>
                <c:pt idx="2507">
                  <c:v>4940.7863218402699</c:v>
                </c:pt>
                <c:pt idx="2508">
                  <c:v>4942.1984270628491</c:v>
                </c:pt>
                <c:pt idx="2509">
                  <c:v>4943.6105558266381</c:v>
                </c:pt>
                <c:pt idx="2510">
                  <c:v>4945.0274590537065</c:v>
                </c:pt>
                <c:pt idx="2511">
                  <c:v>4946.4395760454881</c:v>
                </c:pt>
                <c:pt idx="2512">
                  <c:v>4947.8469009919609</c:v>
                </c:pt>
                <c:pt idx="2513">
                  <c:v>4949.2565263943343</c:v>
                </c:pt>
                <c:pt idx="2514">
                  <c:v>4950.6602008411137</c:v>
                </c:pt>
                <c:pt idx="2515">
                  <c:v>4952.0698497101885</c:v>
                </c:pt>
                <c:pt idx="2516">
                  <c:v>4953.4771511843637</c:v>
                </c:pt>
                <c:pt idx="2517">
                  <c:v>4954.8856380935367</c:v>
                </c:pt>
                <c:pt idx="2518">
                  <c:v>4956.2916537256597</c:v>
                </c:pt>
                <c:pt idx="2519">
                  <c:v>4957.6964871376304</c:v>
                </c:pt>
                <c:pt idx="2520">
                  <c:v>4959.1436862401615</c:v>
                </c:pt>
                <c:pt idx="2521">
                  <c:v>4960.5521848882818</c:v>
                </c:pt>
                <c:pt idx="2522">
                  <c:v>4961.9509227175558</c:v>
                </c:pt>
                <c:pt idx="2523">
                  <c:v>4963.3485425074114</c:v>
                </c:pt>
                <c:pt idx="2524">
                  <c:v>4964.7461040646876</c:v>
                </c:pt>
                <c:pt idx="2525">
                  <c:v>4966.1389090416687</c:v>
                </c:pt>
                <c:pt idx="2526">
                  <c:v>4967.532863842941</c:v>
                </c:pt>
                <c:pt idx="2527">
                  <c:v>4968.9231885890822</c:v>
                </c:pt>
                <c:pt idx="2528">
                  <c:v>4970.3098948375255</c:v>
                </c:pt>
                <c:pt idx="2529">
                  <c:v>4971.696589531306</c:v>
                </c:pt>
                <c:pt idx="2530">
                  <c:v>4973.0771619599736</c:v>
                </c:pt>
                <c:pt idx="2531">
                  <c:v>4974.4627126567411</c:v>
                </c:pt>
                <c:pt idx="2532">
                  <c:v>4975.8421470834628</c:v>
                </c:pt>
                <c:pt idx="2533">
                  <c:v>4977.2154534179735</c:v>
                </c:pt>
                <c:pt idx="2534">
                  <c:v>4978.5912691682397</c:v>
                </c:pt>
                <c:pt idx="2535">
                  <c:v>4979.9634434874988</c:v>
                </c:pt>
                <c:pt idx="2536">
                  <c:v>4981.3308588163345</c:v>
                </c:pt>
                <c:pt idx="2537">
                  <c:v>4982.6969104325763</c:v>
                </c:pt>
                <c:pt idx="2538">
                  <c:v>4984.0643143579873</c:v>
                </c:pt>
                <c:pt idx="2539">
                  <c:v>4985.426732808879</c:v>
                </c:pt>
                <c:pt idx="2540">
                  <c:v>4986.7868938574866</c:v>
                </c:pt>
                <c:pt idx="2541">
                  <c:v>4988.1445251768646</c:v>
                </c:pt>
                <c:pt idx="2542">
                  <c:v>4989.502190434283</c:v>
                </c:pt>
                <c:pt idx="2543">
                  <c:v>4990.8562143239697</c:v>
                </c:pt>
                <c:pt idx="2544">
                  <c:v>4992.2138795867822</c:v>
                </c:pt>
                <c:pt idx="2545">
                  <c:v>4993.5715222161425</c:v>
                </c:pt>
                <c:pt idx="2546">
                  <c:v>4994.9291761608802</c:v>
                </c:pt>
                <c:pt idx="2547">
                  <c:v>4996.2832000532571</c:v>
                </c:pt>
                <c:pt idx="2548">
                  <c:v>4997.6372352253766</c:v>
                </c:pt>
                <c:pt idx="2549">
                  <c:v>4999.6682767091934</c:v>
                </c:pt>
                <c:pt idx="2550">
                  <c:v>5001.0223005988801</c:v>
                </c:pt>
                <c:pt idx="2551">
                  <c:v>5002.3726943563579</c:v>
                </c:pt>
                <c:pt idx="2552">
                  <c:v>5003.7230993660196</c:v>
                </c:pt>
                <c:pt idx="2553">
                  <c:v>5005.0746409294743</c:v>
                </c:pt>
                <c:pt idx="2554">
                  <c:v>5006.4238868809744</c:v>
                </c:pt>
                <c:pt idx="2555">
                  <c:v>5007.7742806384522</c:v>
                </c:pt>
                <c:pt idx="2556">
                  <c:v>5009.1282932483964</c:v>
                </c:pt>
                <c:pt idx="2557">
                  <c:v>5010.4786982580581</c:v>
                </c:pt>
                <c:pt idx="2558">
                  <c:v>5011.8291032677198</c:v>
                </c:pt>
                <c:pt idx="2559">
                  <c:v>5013.1806110719381</c:v>
                </c:pt>
                <c:pt idx="2560">
                  <c:v>5014.5226254730296</c:v>
                </c:pt>
                <c:pt idx="2561">
                  <c:v>5015.8730417402421</c:v>
                </c:pt>
                <c:pt idx="2562">
                  <c:v>5017.2197830813466</c:v>
                </c:pt>
                <c:pt idx="2563">
                  <c:v>5018.5665693128767</c:v>
                </c:pt>
                <c:pt idx="2564">
                  <c:v>5019.9133218785946</c:v>
                </c:pt>
                <c:pt idx="2565">
                  <c:v>5021.257563588656</c:v>
                </c:pt>
                <c:pt idx="2566">
                  <c:v>5022.599600373127</c:v>
                </c:pt>
                <c:pt idx="2567">
                  <c:v>5023.9427228368613</c:v>
                </c:pt>
                <c:pt idx="2568">
                  <c:v>5025.2858676813066</c:v>
                </c:pt>
                <c:pt idx="2569">
                  <c:v>5026.6264874204626</c:v>
                </c:pt>
                <c:pt idx="2570">
                  <c:v>5027.9648635529156</c:v>
                </c:pt>
                <c:pt idx="2571">
                  <c:v>5029.3054944588348</c:v>
                </c:pt>
                <c:pt idx="2572">
                  <c:v>5030.6450091381321</c:v>
                </c:pt>
                <c:pt idx="2573">
                  <c:v>5031.979758188314</c:v>
                </c:pt>
                <c:pt idx="2574">
                  <c:v>5033.3192617061695</c:v>
                </c:pt>
                <c:pt idx="2575">
                  <c:v>5034.6598814479867</c:v>
                </c:pt>
                <c:pt idx="2576">
                  <c:v>5035.9993849685034</c:v>
                </c:pt>
                <c:pt idx="2577">
                  <c:v>5037.334156281071</c:v>
                </c:pt>
                <c:pt idx="2578">
                  <c:v>5038.6700296613735</c:v>
                </c:pt>
                <c:pt idx="2579">
                  <c:v>5040.0059030469838</c:v>
                </c:pt>
                <c:pt idx="2580">
                  <c:v>5041.338146460118</c:v>
                </c:pt>
                <c:pt idx="2581">
                  <c:v>5042.6678668873492</c:v>
                </c:pt>
                <c:pt idx="2582">
                  <c:v>5044.0001214040758</c:v>
                </c:pt>
                <c:pt idx="2583">
                  <c:v>5045.3276607454072</c:v>
                </c:pt>
                <c:pt idx="2584">
                  <c:v>5046.6526218078416</c:v>
                </c:pt>
                <c:pt idx="2585">
                  <c:v>5047.9812129420397</c:v>
                </c:pt>
                <c:pt idx="2586">
                  <c:v>5049.3061960827417</c:v>
                </c:pt>
                <c:pt idx="2587">
                  <c:v>5050.631245474041</c:v>
                </c:pt>
                <c:pt idx="2588">
                  <c:v>5051.9525435087517</c:v>
                </c:pt>
                <c:pt idx="2589">
                  <c:v>5053.273896599725</c:v>
                </c:pt>
                <c:pt idx="2590">
                  <c:v>5054.595260703526</c:v>
                </c:pt>
                <c:pt idx="2591">
                  <c:v>5055.9129946395542</c:v>
                </c:pt>
                <c:pt idx="2592">
                  <c:v>5057.2307175956284</c:v>
                </c:pt>
                <c:pt idx="2593">
                  <c:v>5058.5447994644855</c:v>
                </c:pt>
                <c:pt idx="2594">
                  <c:v>5059.8625334005137</c:v>
                </c:pt>
                <c:pt idx="2595">
                  <c:v>5061.1802673365419</c:v>
                </c:pt>
                <c:pt idx="2596">
                  <c:v>5062.4834590617211</c:v>
                </c:pt>
                <c:pt idx="2597">
                  <c:v>5063.7866725022368</c:v>
                </c:pt>
                <c:pt idx="2598">
                  <c:v>5065.094583325882</c:v>
                </c:pt>
                <c:pt idx="2599">
                  <c:v>5066.3966998509986</c:v>
                </c:pt>
                <c:pt idx="2600">
                  <c:v>5067.6962831263663</c:v>
                </c:pt>
                <c:pt idx="2601">
                  <c:v>5068.9994857079191</c:v>
                </c:pt>
                <c:pt idx="2602">
                  <c:v>5070.2990689858689</c:v>
                </c:pt>
                <c:pt idx="2603">
                  <c:v>5071.5986414299396</c:v>
                </c:pt>
                <c:pt idx="2604">
                  <c:v>5072.8982138765923</c:v>
                </c:pt>
                <c:pt idx="2605">
                  <c:v>5074.1941778678183</c:v>
                </c:pt>
                <c:pt idx="2606">
                  <c:v>5075.4900986651755</c:v>
                </c:pt>
                <c:pt idx="2607">
                  <c:v>5076.7824216953541</c:v>
                </c:pt>
                <c:pt idx="2608">
                  <c:v>5078.0783532886044</c:v>
                </c:pt>
                <c:pt idx="2609">
                  <c:v>5079.3681200249666</c:v>
                </c:pt>
                <c:pt idx="2610">
                  <c:v>5080.6568128874305</c:v>
                </c:pt>
                <c:pt idx="2611">
                  <c:v>5081.9418543369302</c:v>
                </c:pt>
                <c:pt idx="2612">
                  <c:v>5083.2258463477683</c:v>
                </c:pt>
                <c:pt idx="2613">
                  <c:v>5084.5083361940542</c:v>
                </c:pt>
                <c:pt idx="2614">
                  <c:v>5085.7887010673321</c:v>
                </c:pt>
                <c:pt idx="2615">
                  <c:v>5087.0711802310498</c:v>
                </c:pt>
                <c:pt idx="2616">
                  <c:v>5088.3526129282964</c:v>
                </c:pt>
                <c:pt idx="2617">
                  <c:v>5089.6340349506127</c:v>
                </c:pt>
                <c:pt idx="2618">
                  <c:v>5090.9154462903616</c:v>
                </c:pt>
                <c:pt idx="2619">
                  <c:v>5092.1958111636395</c:v>
                </c:pt>
                <c:pt idx="2620">
                  <c:v>5093.4783010073788</c:v>
                </c:pt>
                <c:pt idx="2621">
                  <c:v>5094.7597337046254</c:v>
                </c:pt>
                <c:pt idx="2622">
                  <c:v>5096.0411450443744</c:v>
                </c:pt>
                <c:pt idx="2623">
                  <c:v>5097.3225884241883</c:v>
                </c:pt>
                <c:pt idx="2624">
                  <c:v>5098.6040104414133</c:v>
                </c:pt>
                <c:pt idx="2625">
                  <c:v>5099.8818023262838</c:v>
                </c:pt>
                <c:pt idx="2626">
                  <c:v>5101.1585187649916</c:v>
                </c:pt>
                <c:pt idx="2627">
                  <c:v>5102.4410086061853</c:v>
                </c:pt>
                <c:pt idx="2628">
                  <c:v>5103.715191595179</c:v>
                </c:pt>
                <c:pt idx="2629">
                  <c:v>5104.9893533426184</c:v>
                </c:pt>
                <c:pt idx="2630">
                  <c:v>5106.2635150925898</c:v>
                </c:pt>
                <c:pt idx="2631">
                  <c:v>5107.5376768425613</c:v>
                </c:pt>
                <c:pt idx="2632">
                  <c:v>5108.8118385925327</c:v>
                </c:pt>
                <c:pt idx="2633">
                  <c:v>5110.1186820331177</c:v>
                </c:pt>
                <c:pt idx="2634">
                  <c:v>5111.454555581151</c:v>
                </c:pt>
                <c:pt idx="2635">
                  <c:v>5112.7867878933384</c:v>
                </c:pt>
                <c:pt idx="2636">
                  <c:v>5114.1190313064726</c:v>
                </c:pt>
                <c:pt idx="2637">
                  <c:v>5115.4512969214993</c:v>
                </c:pt>
                <c:pt idx="2638">
                  <c:v>5116.7799212704313</c:v>
                </c:pt>
                <c:pt idx="2639">
                  <c:v>5118.1048823302335</c:v>
                </c:pt>
                <c:pt idx="2640">
                  <c:v>5119.433495611107</c:v>
                </c:pt>
                <c:pt idx="2641">
                  <c:v>5120.7646288475635</c:v>
                </c:pt>
                <c:pt idx="2642">
                  <c:v>5122.0907161148616</c:v>
                </c:pt>
                <c:pt idx="2643">
                  <c:v>5123.4157213417284</c:v>
                </c:pt>
                <c:pt idx="2644">
                  <c:v>5124.737074430077</c:v>
                </c:pt>
                <c:pt idx="2645">
                  <c:v>5126.0620575734119</c:v>
                </c:pt>
                <c:pt idx="2646">
                  <c:v>5127.3859365927838</c:v>
                </c:pt>
                <c:pt idx="2647">
                  <c:v>5128.7011244654987</c:v>
                </c:pt>
                <c:pt idx="2648">
                  <c:v>5130.0224885666748</c:v>
                </c:pt>
                <c:pt idx="2649">
                  <c:v>5131.3402115201307</c:v>
                </c:pt>
                <c:pt idx="2650">
                  <c:v>5132.6506742064048</c:v>
                </c:pt>
                <c:pt idx="2651">
                  <c:v>5133.9647670301902</c:v>
                </c:pt>
                <c:pt idx="2652">
                  <c:v>5135.2788488990473</c:v>
                </c:pt>
                <c:pt idx="2653">
                  <c:v>5136.5857033965185</c:v>
                </c:pt>
                <c:pt idx="2654">
                  <c:v>5137.8925361103747</c:v>
                </c:pt>
                <c:pt idx="2655">
                  <c:v>5139.1957169740017</c:v>
                </c:pt>
                <c:pt idx="2656">
                  <c:v>5140.5025605796654</c:v>
                </c:pt>
                <c:pt idx="2657">
                  <c:v>5141.8057740227705</c:v>
                </c:pt>
                <c:pt idx="2658">
                  <c:v>5143.1089766043233</c:v>
                </c:pt>
                <c:pt idx="2659">
                  <c:v>5144.4121791832868</c:v>
                </c:pt>
                <c:pt idx="2660">
                  <c:v>5145.7117516299395</c:v>
                </c:pt>
                <c:pt idx="2661">
                  <c:v>5147.0149542114923</c:v>
                </c:pt>
                <c:pt idx="2662">
                  <c:v>5148.314526655563</c:v>
                </c:pt>
                <c:pt idx="2663">
                  <c:v>5149.6104690524298</c:v>
                </c:pt>
                <c:pt idx="2664">
                  <c:v>5150.9089693762835</c:v>
                </c:pt>
                <c:pt idx="2665">
                  <c:v>5152.2060024955845</c:v>
                </c:pt>
                <c:pt idx="2666">
                  <c:v>5153.5019556883435</c:v>
                </c:pt>
                <c:pt idx="2667">
                  <c:v>5154.7978980826356</c:v>
                </c:pt>
                <c:pt idx="2668">
                  <c:v>5156.0938296784607</c:v>
                </c:pt>
                <c:pt idx="2669">
                  <c:v>5157.3861311696337</c:v>
                </c:pt>
                <c:pt idx="2670">
                  <c:v>5158.6748241971763</c:v>
                </c:pt>
                <c:pt idx="2671">
                  <c:v>5159.9707773899354</c:v>
                </c:pt>
                <c:pt idx="2672">
                  <c:v>5161.2594595144283</c:v>
                </c:pt>
                <c:pt idx="2673">
                  <c:v>5162.5408708541772</c:v>
                </c:pt>
                <c:pt idx="2674">
                  <c:v>5163.8295637166411</c:v>
                </c:pt>
                <c:pt idx="2675">
                  <c:v>5165.1146158738648</c:v>
                </c:pt>
                <c:pt idx="2676">
                  <c:v>5166.3960485711114</c:v>
                </c:pt>
                <c:pt idx="2677">
                  <c:v>5167.681100725782</c:v>
                </c:pt>
                <c:pt idx="2678">
                  <c:v>5168.9661528804527</c:v>
                </c:pt>
                <c:pt idx="2679">
                  <c:v>5170.2475535427257</c:v>
                </c:pt>
                <c:pt idx="2680">
                  <c:v>5171.5326271153972</c:v>
                </c:pt>
                <c:pt idx="2681">
                  <c:v>5172.8140491351678</c:v>
                </c:pt>
                <c:pt idx="2682">
                  <c:v>5174.091830370272</c:v>
                </c:pt>
                <c:pt idx="2683">
                  <c:v>5175.3732523900426</c:v>
                </c:pt>
                <c:pt idx="2684">
                  <c:v>5176.6546850872892</c:v>
                </c:pt>
                <c:pt idx="2685">
                  <c:v>5177.9325089189206</c:v>
                </c:pt>
                <c:pt idx="2686">
                  <c:v>5179.2102795067976</c:v>
                </c:pt>
                <c:pt idx="2687">
                  <c:v>5180.4917015240226</c:v>
                </c:pt>
                <c:pt idx="2688">
                  <c:v>5181.7694934088931</c:v>
                </c:pt>
                <c:pt idx="2689">
                  <c:v>5183.0509154286638</c:v>
                </c:pt>
                <c:pt idx="2690">
                  <c:v>5184.3287179607623</c:v>
                </c:pt>
                <c:pt idx="2691">
                  <c:v>5185.6028903277129</c:v>
                </c:pt>
                <c:pt idx="2692">
                  <c:v>5186.8770520802154</c:v>
                </c:pt>
                <c:pt idx="2693">
                  <c:v>5188.1548333153196</c:v>
                </c:pt>
                <c:pt idx="2694">
                  <c:v>5189.428995065291</c:v>
                </c:pt>
                <c:pt idx="2695">
                  <c:v>5190.7031568152624</c:v>
                </c:pt>
                <c:pt idx="2696">
                  <c:v>5191.9773185652339</c:v>
                </c:pt>
                <c:pt idx="2697">
                  <c:v>5193.2514803126733</c:v>
                </c:pt>
                <c:pt idx="2698">
                  <c:v>5194.5220120128079</c:v>
                </c:pt>
                <c:pt idx="2699">
                  <c:v>5195.7961949967384</c:v>
                </c:pt>
                <c:pt idx="2700">
                  <c:v>5197.0667266943492</c:v>
                </c:pt>
                <c:pt idx="2701">
                  <c:v>5198.3336282570599</c:v>
                </c:pt>
                <c:pt idx="2702">
                  <c:v>5199.5994740958686</c:v>
                </c:pt>
                <c:pt idx="2703">
                  <c:v>5200.867441941482</c:v>
                </c:pt>
                <c:pt idx="2704">
                  <c:v>5202.1343435016752</c:v>
                </c:pt>
                <c:pt idx="2705">
                  <c:v>5203.4001893379664</c:v>
                </c:pt>
                <c:pt idx="2706">
                  <c:v>5204.6645031061335</c:v>
                </c:pt>
                <c:pt idx="2707">
                  <c:v>5205.9314257818123</c:v>
                </c:pt>
                <c:pt idx="2708">
                  <c:v>5207.1972505051363</c:v>
                </c:pt>
                <c:pt idx="2709">
                  <c:v>5208.4641837398158</c:v>
                </c:pt>
                <c:pt idx="2710">
                  <c:v>5209.7284975054727</c:v>
                </c:pt>
                <c:pt idx="2711">
                  <c:v>5210.9917796245982</c:v>
                </c:pt>
                <c:pt idx="2712">
                  <c:v>5212.2550406887394</c:v>
                </c:pt>
                <c:pt idx="2713">
                  <c:v>5213.5136534672365</c:v>
                </c:pt>
                <c:pt idx="2714">
                  <c:v>5214.7769145313778</c:v>
                </c:pt>
                <c:pt idx="2715">
                  <c:v>5216.0339829716413</c:v>
                </c:pt>
                <c:pt idx="2716">
                  <c:v>5217.2889371775564</c:v>
                </c:pt>
                <c:pt idx="2717">
                  <c:v>5218.5423619896501</c:v>
                </c:pt>
                <c:pt idx="2718">
                  <c:v>5219.793709989428</c:v>
                </c:pt>
                <c:pt idx="2719">
                  <c:v>5221.0471452370139</c:v>
                </c:pt>
                <c:pt idx="2720">
                  <c:v>5222.2995264252031</c:v>
                </c:pt>
                <c:pt idx="2721">
                  <c:v>5223.5508535539957</c:v>
                </c:pt>
                <c:pt idx="2722">
                  <c:v>5224.80428880407</c:v>
                </c:pt>
                <c:pt idx="2723">
                  <c:v>5226.0566699922592</c:v>
                </c:pt>
                <c:pt idx="2724">
                  <c:v>5227.3090511779601</c:v>
                </c:pt>
                <c:pt idx="2725">
                  <c:v>5228.5531346874541</c:v>
                </c:pt>
                <c:pt idx="2726">
                  <c:v>5229.7982765209163</c:v>
                </c:pt>
                <c:pt idx="2727">
                  <c:v>5231.0397571247349</c:v>
                </c:pt>
                <c:pt idx="2728">
                  <c:v>5232.2812377260871</c:v>
                </c:pt>
                <c:pt idx="2729">
                  <c:v>5233.5191089392547</c:v>
                </c:pt>
                <c:pt idx="2730">
                  <c:v>5234.7580116739382</c:v>
                </c:pt>
                <c:pt idx="2731">
                  <c:v>5235.9912037345202</c:v>
                </c:pt>
                <c:pt idx="2732">
                  <c:v>5237.2327050278373</c:v>
                </c:pt>
                <c:pt idx="2733">
                  <c:v>5238.4679643731452</c:v>
                </c:pt>
                <c:pt idx="2734">
                  <c:v>5239.7022054987929</c:v>
                </c:pt>
                <c:pt idx="2735">
                  <c:v>5240.9364363426384</c:v>
                </c:pt>
                <c:pt idx="2736">
                  <c:v>5242.1706774707391</c:v>
                </c:pt>
                <c:pt idx="2737">
                  <c:v>5243.4049083145846</c:v>
                </c:pt>
                <c:pt idx="2738">
                  <c:v>5244.6355091085143</c:v>
                </c:pt>
                <c:pt idx="2739">
                  <c:v>5245.8650946775169</c:v>
                </c:pt>
                <c:pt idx="2740">
                  <c:v>5247.0967209454911</c:v>
                </c:pt>
                <c:pt idx="2741">
                  <c:v>5248.3262860064797</c:v>
                </c:pt>
                <c:pt idx="2742">
                  <c:v>5249.5568970519716</c:v>
                </c:pt>
                <c:pt idx="2743">
                  <c:v>5250.7874978434565</c:v>
                </c:pt>
                <c:pt idx="2744">
                  <c:v>5252.0180883784897</c:v>
                </c:pt>
                <c:pt idx="2745">
                  <c:v>5253.2497249004709</c:v>
                </c:pt>
                <c:pt idx="2746">
                  <c:v>5254.4803154379488</c:v>
                </c:pt>
                <c:pt idx="2747">
                  <c:v>5255.7099010093962</c:v>
                </c:pt>
                <c:pt idx="2748">
                  <c:v>5256.9415375289327</c:v>
                </c:pt>
                <c:pt idx="2749">
                  <c:v>5258.1721280639658</c:v>
                </c:pt>
                <c:pt idx="2750">
                  <c:v>5259.4017136354132</c:v>
                </c:pt>
                <c:pt idx="2751">
                  <c:v>5260.6333399033874</c:v>
                </c:pt>
                <c:pt idx="2752">
                  <c:v>5261.8639406948723</c:v>
                </c:pt>
                <c:pt idx="2753">
                  <c:v>5263.0945414863572</c:v>
                </c:pt>
                <c:pt idx="2754">
                  <c:v>5264.3251422753974</c:v>
                </c:pt>
                <c:pt idx="2755">
                  <c:v>5265.5557533208894</c:v>
                </c:pt>
                <c:pt idx="2756">
                  <c:v>5266.7863746228331</c:v>
                </c:pt>
                <c:pt idx="2757">
                  <c:v>5268.016975414318</c:v>
                </c:pt>
                <c:pt idx="2758">
                  <c:v>5269.2439460709029</c:v>
                </c:pt>
                <c:pt idx="2759">
                  <c:v>5270.474536605936</c:v>
                </c:pt>
                <c:pt idx="2760">
                  <c:v>5271.700464365993</c:v>
                </c:pt>
                <c:pt idx="2761">
                  <c:v>5272.9248345075966</c:v>
                </c:pt>
                <c:pt idx="2762">
                  <c:v>5274.1481852227926</c:v>
                </c:pt>
                <c:pt idx="2763">
                  <c:v>5275.3715257444783</c:v>
                </c:pt>
                <c:pt idx="2764">
                  <c:v>5276.5948560702227</c:v>
                </c:pt>
                <c:pt idx="2765">
                  <c:v>5277.8135703845901</c:v>
                </c:pt>
                <c:pt idx="2766">
                  <c:v>5279.0332807713758</c:v>
                </c:pt>
                <c:pt idx="2767">
                  <c:v>5280.2540278860524</c:v>
                </c:pt>
                <c:pt idx="2768">
                  <c:v>5281.4737179463136</c:v>
                </c:pt>
                <c:pt idx="2769">
                  <c:v>5282.6898083287979</c:v>
                </c:pt>
                <c:pt idx="2770">
                  <c:v>5283.9048650737604</c:v>
                </c:pt>
                <c:pt idx="2771">
                  <c:v>5285.120945325647</c:v>
                </c:pt>
                <c:pt idx="2772">
                  <c:v>5286.3334157307054</c:v>
                </c:pt>
                <c:pt idx="2773">
                  <c:v>5287.5458760329975</c:v>
                </c:pt>
                <c:pt idx="2774">
                  <c:v>5288.7546759501838</c:v>
                </c:pt>
                <c:pt idx="2775">
                  <c:v>5289.9671362548843</c:v>
                </c:pt>
                <c:pt idx="2776">
                  <c:v>5291.1806069061204</c:v>
                </c:pt>
                <c:pt idx="2777">
                  <c:v>5292.3920366539351</c:v>
                </c:pt>
                <c:pt idx="2778">
                  <c:v>5293.6008667910792</c:v>
                </c:pt>
                <c:pt idx="2779">
                  <c:v>5294.809686855705</c:v>
                </c:pt>
                <c:pt idx="2780">
                  <c:v>5296.0158911289718</c:v>
                </c:pt>
                <c:pt idx="2781">
                  <c:v>5297.2273309771444</c:v>
                </c:pt>
                <c:pt idx="2782">
                  <c:v>5298.4325209068702</c:v>
                </c:pt>
                <c:pt idx="2783">
                  <c:v>5299.6377007919309</c:v>
                </c:pt>
                <c:pt idx="2784">
                  <c:v>5300.842910808592</c:v>
                </c:pt>
                <c:pt idx="2785">
                  <c:v>5302.0454718796473</c:v>
                </c:pt>
                <c:pt idx="2786">
                  <c:v>5303.2470416841088</c:v>
                </c:pt>
                <c:pt idx="2787">
                  <c:v>5304.4485814548907</c:v>
                </c:pt>
                <c:pt idx="2788">
                  <c:v>5305.6491499878966</c:v>
                </c:pt>
                <c:pt idx="2789">
                  <c:v>5306.8470896295976</c:v>
                </c:pt>
                <c:pt idx="2790">
                  <c:v>5308.0460175407125</c:v>
                </c:pt>
                <c:pt idx="2791">
                  <c:v>5309.247587345174</c:v>
                </c:pt>
                <c:pt idx="2792">
                  <c:v>5310.4445187562924</c:v>
                </c:pt>
                <c:pt idx="2793">
                  <c:v>5311.6388184463967</c:v>
                </c:pt>
                <c:pt idx="2794">
                  <c:v>5312.840368229201</c:v>
                </c:pt>
                <c:pt idx="2795">
                  <c:v>5314.0346679169324</c:v>
                </c:pt>
                <c:pt idx="2796">
                  <c:v>5315.2299727848485</c:v>
                </c:pt>
                <c:pt idx="2797">
                  <c:v>5316.4232872001958</c:v>
                </c:pt>
                <c:pt idx="2798">
                  <c:v>5317.6175968442003</c:v>
                </c:pt>
                <c:pt idx="2799">
                  <c:v>5318.8118865827773</c:v>
                </c:pt>
                <c:pt idx="2800">
                  <c:v>5320.0062061759363</c:v>
                </c:pt>
                <c:pt idx="2801">
                  <c:v>5321.1968558862172</c:v>
                </c:pt>
                <c:pt idx="2802">
                  <c:v>5322.3921707080335</c:v>
                </c:pt>
                <c:pt idx="2803">
                  <c:v>5323.5818381383497</c:v>
                </c:pt>
                <c:pt idx="2804">
                  <c:v>5325.3678672779024</c:v>
                </c:pt>
                <c:pt idx="2805">
                  <c:v>5326.558507066904</c:v>
                </c:pt>
                <c:pt idx="2806">
                  <c:v>5327.749196464667</c:v>
                </c:pt>
                <c:pt idx="2807">
                  <c:v>5328.9325960520146</c:v>
                </c:pt>
                <c:pt idx="2808">
                  <c:v>5330.1160153656319</c:v>
                </c:pt>
                <c:pt idx="2809">
                  <c:v>5331.2994149553306</c:v>
                </c:pt>
                <c:pt idx="2810">
                  <c:v>5332.4838204155449</c:v>
                </c:pt>
                <c:pt idx="2811">
                  <c:v>5333.6672298660278</c:v>
                </c:pt>
                <c:pt idx="2812">
                  <c:v>5334.8460261378232</c:v>
                </c:pt>
                <c:pt idx="2813">
                  <c:v>5336.0304414635239</c:v>
                </c:pt>
                <c:pt idx="2814">
                  <c:v>5337.2138509140068</c:v>
                </c:pt>
                <c:pt idx="2815">
                  <c:v>5338.3900001748916</c:v>
                </c:pt>
                <c:pt idx="2816">
                  <c:v>5339.5625193032138</c:v>
                </c:pt>
                <c:pt idx="2817">
                  <c:v>5340.7413057444719</c:v>
                </c:pt>
                <c:pt idx="2818">
                  <c:v>5341.9174746106073</c:v>
                </c:pt>
                <c:pt idx="2819">
                  <c:v>5343.0972343453113</c:v>
                </c:pt>
                <c:pt idx="2820">
                  <c:v>5344.2697730160435</c:v>
                </c:pt>
                <c:pt idx="2821">
                  <c:v>5345.4422921443656</c:v>
                </c:pt>
                <c:pt idx="2822">
                  <c:v>5346.6157785765627</c:v>
                </c:pt>
                <c:pt idx="2823">
                  <c:v>5347.788307472596</c:v>
                </c:pt>
                <c:pt idx="2824">
                  <c:v>5348.9598592970433</c:v>
                </c:pt>
                <c:pt idx="2825">
                  <c:v>5350.1333555016099</c:v>
                </c:pt>
                <c:pt idx="2826">
                  <c:v>5351.3058843999725</c:v>
                </c:pt>
                <c:pt idx="2827">
                  <c:v>5352.4747636536031</c:v>
                </c:pt>
                <c:pt idx="2828">
                  <c:v>5353.6426688560305</c:v>
                </c:pt>
                <c:pt idx="2829">
                  <c:v>5354.8125418033424</c:v>
                </c:pt>
                <c:pt idx="2830">
                  <c:v>5355.9778008292578</c:v>
                </c:pt>
                <c:pt idx="2831">
                  <c:v>5357.139439397256</c:v>
                </c:pt>
                <c:pt idx="2832">
                  <c:v>5358.3010586066594</c:v>
                </c:pt>
                <c:pt idx="2833">
                  <c:v>5359.4590670072084</c:v>
                </c:pt>
                <c:pt idx="2834">
                  <c:v>5360.6161007870924</c:v>
                </c:pt>
                <c:pt idx="2835">
                  <c:v>5361.7740995408931</c:v>
                </c:pt>
                <c:pt idx="2836">
                  <c:v>5362.9320886456453</c:v>
                </c:pt>
                <c:pt idx="2837">
                  <c:v>5364.0910716737617</c:v>
                </c:pt>
                <c:pt idx="2838">
                  <c:v>5365.2481054536456</c:v>
                </c:pt>
                <c:pt idx="2839">
                  <c:v>5366.4061042051462</c:v>
                </c:pt>
                <c:pt idx="2840">
                  <c:v>5367.5641029589469</c:v>
                </c:pt>
                <c:pt idx="2841">
                  <c:v>5368.7221017127476</c:v>
                </c:pt>
                <c:pt idx="2842">
                  <c:v>5369.8810750918146</c:v>
                </c:pt>
                <c:pt idx="2843">
                  <c:v>5371.0390834946647</c:v>
                </c:pt>
                <c:pt idx="2844">
                  <c:v>5372.1970822484654</c:v>
                </c:pt>
                <c:pt idx="2845">
                  <c:v>5373.3541160260493</c:v>
                </c:pt>
                <c:pt idx="2846">
                  <c:v>5374.51211477985</c:v>
                </c:pt>
                <c:pt idx="2847">
                  <c:v>5375.6710688608191</c:v>
                </c:pt>
                <c:pt idx="2848">
                  <c:v>5376.8291062108156</c:v>
                </c:pt>
                <c:pt idx="2849">
                  <c:v>5377.9870856665184</c:v>
                </c:pt>
                <c:pt idx="2850">
                  <c:v>5379.1450747689696</c:v>
                </c:pt>
                <c:pt idx="2851">
                  <c:v>5380.3021085488535</c:v>
                </c:pt>
                <c:pt idx="2852">
                  <c:v>5381.4601266007521</c:v>
                </c:pt>
                <c:pt idx="2853">
                  <c:v>5382.6181157055044</c:v>
                </c:pt>
                <c:pt idx="2854">
                  <c:v>5383.776114457005</c:v>
                </c:pt>
                <c:pt idx="2855">
                  <c:v>5384.9341132131067</c:v>
                </c:pt>
                <c:pt idx="2856">
                  <c:v>5386.0921312650053</c:v>
                </c:pt>
                <c:pt idx="2857">
                  <c:v>5387.2510949927228</c:v>
                </c:pt>
                <c:pt idx="2858">
                  <c:v>5388.4090937488245</c:v>
                </c:pt>
                <c:pt idx="2859">
                  <c:v>5389.5670828512757</c:v>
                </c:pt>
                <c:pt idx="2860">
                  <c:v>5390.7204993027426</c:v>
                </c:pt>
                <c:pt idx="2861">
                  <c:v>5391.8794726818096</c:v>
                </c:pt>
                <c:pt idx="2862">
                  <c:v>5393.0364968126451</c:v>
                </c:pt>
                <c:pt idx="2863">
                  <c:v>5394.191837164446</c:v>
                </c:pt>
                <c:pt idx="2864">
                  <c:v>5395.3452536182067</c:v>
                </c:pt>
                <c:pt idx="2865">
                  <c:v>5396.4996224021852</c:v>
                </c:pt>
                <c:pt idx="2866">
                  <c:v>5397.6539911861637</c:v>
                </c:pt>
                <c:pt idx="2867">
                  <c:v>5398.8083599701422</c:v>
                </c:pt>
                <c:pt idx="2868">
                  <c:v>5399.9723482534982</c:v>
                </c:pt>
                <c:pt idx="2869">
                  <c:v>5401.1267266562791</c:v>
                </c:pt>
                <c:pt idx="2870">
                  <c:v>5402.2820670103738</c:v>
                </c:pt>
                <c:pt idx="2871">
                  <c:v>5403.4364261732571</c:v>
                </c:pt>
                <c:pt idx="2872">
                  <c:v>5404.5907949572356</c:v>
                </c:pt>
                <c:pt idx="2873">
                  <c:v>5405.744201792194</c:v>
                </c:pt>
                <c:pt idx="2874">
                  <c:v>5406.8995325251926</c:v>
                </c:pt>
                <c:pt idx="2875">
                  <c:v>5408.0539205490695</c:v>
                </c:pt>
                <c:pt idx="2876">
                  <c:v>5409.2082797119529</c:v>
                </c:pt>
                <c:pt idx="2877">
                  <c:v>5410.3616769258151</c:v>
                </c:pt>
                <c:pt idx="2878">
                  <c:v>5411.5170172799099</c:v>
                </c:pt>
                <c:pt idx="2879">
                  <c:v>5412.6704337336705</c:v>
                </c:pt>
                <c:pt idx="2880">
                  <c:v>5413.8257644643763</c:v>
                </c:pt>
                <c:pt idx="2881">
                  <c:v>5414.9764935249013</c:v>
                </c:pt>
                <c:pt idx="2882">
                  <c:v>5416.1299195974643</c:v>
                </c:pt>
                <c:pt idx="2883">
                  <c:v>5417.2816171728164</c:v>
                </c:pt>
                <c:pt idx="2884">
                  <c:v>5418.4359763379925</c:v>
                </c:pt>
                <c:pt idx="2885">
                  <c:v>5419.5821385939953</c:v>
                </c:pt>
                <c:pt idx="2886">
                  <c:v>5420.7338361647744</c:v>
                </c:pt>
                <c:pt idx="2887">
                  <c:v>5421.8845844046937</c:v>
                </c:pt>
                <c:pt idx="2888">
                  <c:v>5423.035323053773</c:v>
                </c:pt>
                <c:pt idx="2889">
                  <c:v>5424.1850931857389</c:v>
                </c:pt>
                <c:pt idx="2890">
                  <c:v>5425.3322113453214</c:v>
                </c:pt>
                <c:pt idx="2891">
                  <c:v>5426.4730001863327</c:v>
                </c:pt>
                <c:pt idx="2892">
                  <c:v>5427.6227799114249</c:v>
                </c:pt>
                <c:pt idx="2893">
                  <c:v>5428.7635782525122</c:v>
                </c:pt>
                <c:pt idx="2894">
                  <c:v>5429.9070758552589</c:v>
                </c:pt>
                <c:pt idx="2895">
                  <c:v>5431.0459744981636</c:v>
                </c:pt>
                <c:pt idx="2896">
                  <c:v>5432.1858229878953</c:v>
                </c:pt>
                <c:pt idx="2897">
                  <c:v>5433.3147812402694</c:v>
                </c:pt>
                <c:pt idx="2898">
                  <c:v>5434.4437394926435</c:v>
                </c:pt>
                <c:pt idx="2899">
                  <c:v>5435.5763278776676</c:v>
                </c:pt>
                <c:pt idx="2900">
                  <c:v>5436.7062174993434</c:v>
                </c:pt>
                <c:pt idx="2901">
                  <c:v>5437.8315457818953</c:v>
                </c:pt>
                <c:pt idx="2902">
                  <c:v>5438.9532532761214</c:v>
                </c:pt>
                <c:pt idx="2903">
                  <c:v>5440.0740260461507</c:v>
                </c:pt>
                <c:pt idx="2904">
                  <c:v>5441.1966402226244</c:v>
                </c:pt>
                <c:pt idx="2905">
                  <c:v>5442.318357065652</c:v>
                </c:pt>
                <c:pt idx="2906">
                  <c:v>5443.4427568086185</c:v>
                </c:pt>
                <c:pt idx="2907">
                  <c:v>5444.5680755515086</c:v>
                </c:pt>
                <c:pt idx="2908">
                  <c:v>5445.6897830457347</c:v>
                </c:pt>
                <c:pt idx="2909">
                  <c:v>5446.8124252641574</c:v>
                </c:pt>
                <c:pt idx="2910">
                  <c:v>5447.9341140630077</c:v>
                </c:pt>
                <c:pt idx="2911">
                  <c:v>5449.0521820779823</c:v>
                </c:pt>
                <c:pt idx="2912">
                  <c:v>5450.1702687233856</c:v>
                </c:pt>
                <c:pt idx="2913">
                  <c:v>5451.2873864043249</c:v>
                </c:pt>
                <c:pt idx="2914">
                  <c:v>5452.4063861140194</c:v>
                </c:pt>
                <c:pt idx="2915">
                  <c:v>5453.5244541267721</c:v>
                </c:pt>
                <c:pt idx="2916">
                  <c:v>5454.6379911887279</c:v>
                </c:pt>
                <c:pt idx="2917">
                  <c:v>5455.7569722702146</c:v>
                </c:pt>
                <c:pt idx="2918">
                  <c:v>5456.8704907600159</c:v>
                </c:pt>
                <c:pt idx="2919">
                  <c:v>5457.9858480237062</c:v>
                </c:pt>
                <c:pt idx="2920">
                  <c:v>5459.0993572274301</c:v>
                </c:pt>
                <c:pt idx="2921">
                  <c:v>5460.2147702142256</c:v>
                </c:pt>
                <c:pt idx="2922">
                  <c:v>5461.3255409316571</c:v>
                </c:pt>
                <c:pt idx="2923">
                  <c:v>5462.4363486724033</c:v>
                </c:pt>
                <c:pt idx="2924">
                  <c:v>5463.5462307640546</c:v>
                </c:pt>
                <c:pt idx="2925">
                  <c:v>5464.653417682428</c:v>
                </c:pt>
                <c:pt idx="2926">
                  <c:v>5465.7615087715685</c:v>
                </c:pt>
                <c:pt idx="2927">
                  <c:v>5466.8714001212556</c:v>
                </c:pt>
                <c:pt idx="2928">
                  <c:v>5467.9822171200376</c:v>
                </c:pt>
                <c:pt idx="2929">
                  <c:v>5469.0903174369596</c:v>
                </c:pt>
                <c:pt idx="2930">
                  <c:v>5470.1965725012224</c:v>
                </c:pt>
                <c:pt idx="2931">
                  <c:v>5471.3037409662338</c:v>
                </c:pt>
                <c:pt idx="2932">
                  <c:v>5472.4145579650158</c:v>
                </c:pt>
                <c:pt idx="2933">
                  <c:v>5473.5181147985813</c:v>
                </c:pt>
                <c:pt idx="2934">
                  <c:v>5474.6225820381696</c:v>
                </c:pt>
                <c:pt idx="2935">
                  <c:v>5475.7215829630004</c:v>
                </c:pt>
                <c:pt idx="2936">
                  <c:v>5476.8251214080901</c:v>
                </c:pt>
                <c:pt idx="2937">
                  <c:v>5477.9259647332465</c:v>
                </c:pt>
                <c:pt idx="2938">
                  <c:v>5479.0258914842034</c:v>
                </c:pt>
                <c:pt idx="2939">
                  <c:v>5480.1248924112188</c:v>
                </c:pt>
                <c:pt idx="2940">
                  <c:v>5481.2211798621893</c:v>
                </c:pt>
                <c:pt idx="2941">
                  <c:v>5482.3138371782607</c:v>
                </c:pt>
                <c:pt idx="2942">
                  <c:v>5483.4037810176442</c:v>
                </c:pt>
                <c:pt idx="2943">
                  <c:v>5484.5000684686147</c:v>
                </c:pt>
                <c:pt idx="2944">
                  <c:v>5485.5918152583836</c:v>
                </c:pt>
                <c:pt idx="2945">
                  <c:v>5486.6781259901854</c:v>
                </c:pt>
                <c:pt idx="2946">
                  <c:v>5487.7662457525657</c:v>
                </c:pt>
                <c:pt idx="2947">
                  <c:v>5488.8525474402732</c:v>
                </c:pt>
                <c:pt idx="2948">
                  <c:v>5489.9406762791596</c:v>
                </c:pt>
                <c:pt idx="2949">
                  <c:v>5491.0305928911876</c:v>
                </c:pt>
                <c:pt idx="2950">
                  <c:v>5492.1160081907274</c:v>
                </c:pt>
                <c:pt idx="2951">
                  <c:v>5493.2014054042329</c:v>
                </c:pt>
                <c:pt idx="2952">
                  <c:v>5494.286802615582</c:v>
                </c:pt>
                <c:pt idx="2953">
                  <c:v>5495.3712953527302</c:v>
                </c:pt>
                <c:pt idx="2954">
                  <c:v>5496.4567016081746</c:v>
                </c:pt>
                <c:pt idx="2955">
                  <c:v>5497.5420988195237</c:v>
                </c:pt>
                <c:pt idx="2956">
                  <c:v>5498.6284095513256</c:v>
                </c:pt>
                <c:pt idx="2957">
                  <c:v>5499.7138067605183</c:v>
                </c:pt>
                <c:pt idx="2958">
                  <c:v>5500.7992039718674</c:v>
                </c:pt>
                <c:pt idx="2959">
                  <c:v>5501.8845921391212</c:v>
                </c:pt>
                <c:pt idx="2960">
                  <c:v>5502.9690758300176</c:v>
                </c:pt>
                <c:pt idx="2961">
                  <c:v>5504.054482085462</c:v>
                </c:pt>
                <c:pt idx="2962">
                  <c:v>5505.1407928172639</c:v>
                </c:pt>
                <c:pt idx="2963">
                  <c:v>5506.2261809823613</c:v>
                </c:pt>
                <c:pt idx="2964">
                  <c:v>5507.3115962840575</c:v>
                </c:pt>
                <c:pt idx="2965">
                  <c:v>5508.3969934932502</c:v>
                </c:pt>
                <c:pt idx="2966">
                  <c:v>5509.4823907045993</c:v>
                </c:pt>
                <c:pt idx="2967">
                  <c:v>5510.5668834417474</c:v>
                </c:pt>
                <c:pt idx="2968">
                  <c:v>5511.6531941735493</c:v>
                </c:pt>
                <c:pt idx="2969">
                  <c:v>5512.7385913848984</c:v>
                </c:pt>
                <c:pt idx="2970">
                  <c:v>5513.8194570121805</c:v>
                </c:pt>
                <c:pt idx="2971">
                  <c:v>5514.9012240864804</c:v>
                </c:pt>
                <c:pt idx="2972">
                  <c:v>5515.9875167279361</c:v>
                </c:pt>
                <c:pt idx="2973">
                  <c:v>5517.069283802236</c:v>
                </c:pt>
                <c:pt idx="2974">
                  <c:v>5518.1510598968307</c:v>
                </c:pt>
                <c:pt idx="2975">
                  <c:v>5519.235552629666</c:v>
                </c:pt>
                <c:pt idx="2976">
                  <c:v>5520.3182211574322</c:v>
                </c:pt>
                <c:pt idx="2977">
                  <c:v>5521.3990867847142</c:v>
                </c:pt>
                <c:pt idx="2978">
                  <c:v>5522.4817643241786</c:v>
                </c:pt>
                <c:pt idx="2979">
                  <c:v>5523.5635404166242</c:v>
                </c:pt>
                <c:pt idx="2980">
                  <c:v>5524.6443970257606</c:v>
                </c:pt>
                <c:pt idx="2981">
                  <c:v>5525.7270655535267</c:v>
                </c:pt>
                <c:pt idx="2982">
                  <c:v>5526.8088326299767</c:v>
                </c:pt>
                <c:pt idx="2983">
                  <c:v>5527.8896982572587</c:v>
                </c:pt>
                <c:pt idx="2984">
                  <c:v>5528.971474345406</c:v>
                </c:pt>
                <c:pt idx="2985">
                  <c:v>5530.0541518848704</c:v>
                </c:pt>
                <c:pt idx="2986">
                  <c:v>5531.1359099496221</c:v>
                </c:pt>
                <c:pt idx="2987">
                  <c:v>5532.2176860399186</c:v>
                </c:pt>
                <c:pt idx="2988">
                  <c:v>5533.2994441003721</c:v>
                </c:pt>
                <c:pt idx="2989">
                  <c:v>5534.3812472343589</c:v>
                </c:pt>
                <c:pt idx="2990">
                  <c:v>5535.462978253272</c:v>
                </c:pt>
                <c:pt idx="2991">
                  <c:v>5536.544745329722</c:v>
                </c:pt>
                <c:pt idx="2992">
                  <c:v>5537.6265304360149</c:v>
                </c:pt>
                <c:pt idx="2993">
                  <c:v>5538.7082975124649</c:v>
                </c:pt>
                <c:pt idx="2994">
                  <c:v>5539.7900645889149</c:v>
                </c:pt>
                <c:pt idx="2995">
                  <c:v>5540.8718406770622</c:v>
                </c:pt>
                <c:pt idx="2996">
                  <c:v>5541.9536077535122</c:v>
                </c:pt>
                <c:pt idx="2997">
                  <c:v>5543.0353748321113</c:v>
                </c:pt>
                <c:pt idx="2998">
                  <c:v>5544.1162404572442</c:v>
                </c:pt>
                <c:pt idx="2999">
                  <c:v>5545.1988999690147</c:v>
                </c:pt>
                <c:pt idx="3000">
                  <c:v>5546.2797655962968</c:v>
                </c:pt>
                <c:pt idx="3001">
                  <c:v>5547.3624431357612</c:v>
                </c:pt>
                <c:pt idx="3002">
                  <c:v>5548.4442192260576</c:v>
                </c:pt>
                <c:pt idx="3003">
                  <c:v>5549.5259863046567</c:v>
                </c:pt>
                <c:pt idx="3004">
                  <c:v>5550.6077443651102</c:v>
                </c:pt>
                <c:pt idx="3005">
                  <c:v>5551.6895204554066</c:v>
                </c:pt>
                <c:pt idx="3006">
                  <c:v>5552.7676573969566</c:v>
                </c:pt>
                <c:pt idx="3007">
                  <c:v>5553.8485320380851</c:v>
                </c:pt>
                <c:pt idx="3008">
                  <c:v>5554.9275853731078</c:v>
                </c:pt>
                <c:pt idx="3009">
                  <c:v>5556.0056953617195</c:v>
                </c:pt>
                <c:pt idx="3010">
                  <c:v>5557.0838412868679</c:v>
                </c:pt>
                <c:pt idx="3011">
                  <c:v>5558.1619782284179</c:v>
                </c:pt>
                <c:pt idx="3012">
                  <c:v>5559.2401241535663</c:v>
                </c:pt>
                <c:pt idx="3013">
                  <c:v>5560.3182700787147</c:v>
                </c:pt>
                <c:pt idx="3014">
                  <c:v>5561.3954996103903</c:v>
                </c:pt>
                <c:pt idx="3015">
                  <c:v>5562.4745349782161</c:v>
                </c:pt>
                <c:pt idx="3016">
                  <c:v>5563.5526809033645</c:v>
                </c:pt>
                <c:pt idx="3017">
                  <c:v>5564.6308178449144</c:v>
                </c:pt>
                <c:pt idx="3018">
                  <c:v>5565.7089547864643</c:v>
                </c:pt>
                <c:pt idx="3019">
                  <c:v>5566.7870917280143</c:v>
                </c:pt>
                <c:pt idx="3020">
                  <c:v>5567.865246638904</c:v>
                </c:pt>
                <c:pt idx="3021">
                  <c:v>5568.9397535280932</c:v>
                </c:pt>
                <c:pt idx="3022">
                  <c:v>5570.0142514617964</c:v>
                </c:pt>
                <c:pt idx="3023">
                  <c:v>5571.0887493954997</c:v>
                </c:pt>
                <c:pt idx="3024">
                  <c:v>5572.159635157559</c:v>
                </c:pt>
                <c:pt idx="3025">
                  <c:v>5573.2341330912623</c:v>
                </c:pt>
                <c:pt idx="3026">
                  <c:v>5574.308657889288</c:v>
                </c:pt>
                <c:pt idx="3027">
                  <c:v>5575.3831558251259</c:v>
                </c:pt>
                <c:pt idx="3028">
                  <c:v>5576.4576716676656</c:v>
                </c:pt>
                <c:pt idx="3029">
                  <c:v>5577.5276561281626</c:v>
                </c:pt>
                <c:pt idx="3030">
                  <c:v>5578.5957921792606</c:v>
                </c:pt>
                <c:pt idx="3031">
                  <c:v>5579.6621584248751</c:v>
                </c:pt>
                <c:pt idx="3032">
                  <c:v>5580.73391871493</c:v>
                </c:pt>
                <c:pt idx="3033">
                  <c:v>5581.7966666809243</c:v>
                </c:pt>
                <c:pt idx="3034">
                  <c:v>5582.8638955950209</c:v>
                </c:pt>
                <c:pt idx="3035">
                  <c:v>5583.9320494339499</c:v>
                </c:pt>
                <c:pt idx="3036">
                  <c:v>5584.9983978938535</c:v>
                </c:pt>
                <c:pt idx="3037">
                  <c:v>5586.0620233234895</c:v>
                </c:pt>
                <c:pt idx="3038">
                  <c:v>5587.126517352046</c:v>
                </c:pt>
                <c:pt idx="3039">
                  <c:v>5588.1865126186403</c:v>
                </c:pt>
                <c:pt idx="3040">
                  <c:v>5589.2428689963099</c:v>
                </c:pt>
                <c:pt idx="3041">
                  <c:v>5590.3064944259459</c:v>
                </c:pt>
                <c:pt idx="3042">
                  <c:v>5591.3664720257157</c:v>
                </c:pt>
                <c:pt idx="3043">
                  <c:v>5592.4183386476798</c:v>
                </c:pt>
                <c:pt idx="3044">
                  <c:v>5593.4746862232369</c:v>
                </c:pt>
                <c:pt idx="3045">
                  <c:v>5594.5319228792405</c:v>
                </c:pt>
                <c:pt idx="3046">
                  <c:v>5595.5837895012046</c:v>
                </c:pt>
                <c:pt idx="3047">
                  <c:v>5596.6373755340546</c:v>
                </c:pt>
                <c:pt idx="3048">
                  <c:v>5597.6928604417981</c:v>
                </c:pt>
                <c:pt idx="3049">
                  <c:v>5598.7492256236774</c:v>
                </c:pt>
                <c:pt idx="3050">
                  <c:v>5599.8028292002555</c:v>
                </c:pt>
                <c:pt idx="3051">
                  <c:v>5600.8519079095304</c:v>
                </c:pt>
                <c:pt idx="3052">
                  <c:v>5601.8937439973161</c:v>
                </c:pt>
                <c:pt idx="3053">
                  <c:v>5602.9428576730552</c:v>
                </c:pt>
                <c:pt idx="3054">
                  <c:v>5603.9883150997557</c:v>
                </c:pt>
                <c:pt idx="3055">
                  <c:v>5605.0301511896114</c:v>
                </c:pt>
                <c:pt idx="3056">
                  <c:v>5606.0711277822402</c:v>
                </c:pt>
                <c:pt idx="3057">
                  <c:v>5607.1129725532164</c:v>
                </c:pt>
                <c:pt idx="3058">
                  <c:v>5608.1548086410021</c:v>
                </c:pt>
                <c:pt idx="3059">
                  <c:v>5609.7184179241713</c:v>
                </c:pt>
                <c:pt idx="3060">
                  <c:v>5610.7593858356795</c:v>
                </c:pt>
                <c:pt idx="3061">
                  <c:v>5611.8020987808632</c:v>
                </c:pt>
                <c:pt idx="3062">
                  <c:v>5612.8403220354949</c:v>
                </c:pt>
                <c:pt idx="3063">
                  <c:v>5613.8785193375079</c:v>
                </c:pt>
                <c:pt idx="3064">
                  <c:v>5614.9203641064141</c:v>
                </c:pt>
                <c:pt idx="3065">
                  <c:v>5615.9585700592997</c:v>
                </c:pt>
                <c:pt idx="3066">
                  <c:v>5616.9967846651207</c:v>
                </c:pt>
                <c:pt idx="3067">
                  <c:v>5618.0386120697149</c:v>
                </c:pt>
                <c:pt idx="3068">
                  <c:v>5619.0695664257173</c:v>
                </c:pt>
                <c:pt idx="3069">
                  <c:v>5620.1005036009647</c:v>
                </c:pt>
                <c:pt idx="3070">
                  <c:v>5621.1350794168948</c:v>
                </c:pt>
                <c:pt idx="3071">
                  <c:v>5622.1660251825197</c:v>
                </c:pt>
                <c:pt idx="3072">
                  <c:v>5623.2006183263511</c:v>
                </c:pt>
                <c:pt idx="3073">
                  <c:v>5624.2315555015985</c:v>
                </c:pt>
                <c:pt idx="3074">
                  <c:v>5625.2588796924529</c:v>
                </c:pt>
                <c:pt idx="3075">
                  <c:v>5626.2898254580778</c:v>
                </c:pt>
                <c:pt idx="3076">
                  <c:v>5627.3207626312769</c:v>
                </c:pt>
                <c:pt idx="3077">
                  <c:v>5628.3517169872794</c:v>
                </c:pt>
                <c:pt idx="3078">
                  <c:v>5629.3754024851387</c:v>
                </c:pt>
                <c:pt idx="3079">
                  <c:v>5630.4027181158644</c:v>
                </c:pt>
                <c:pt idx="3080">
                  <c:v>5631.4264036096565</c:v>
                </c:pt>
                <c:pt idx="3081">
                  <c:v>5632.4500891054822</c:v>
                </c:pt>
                <c:pt idx="3082">
                  <c:v>5633.4729300820818</c:v>
                </c:pt>
                <c:pt idx="3083">
                  <c:v>5634.4974771589286</c:v>
                </c:pt>
                <c:pt idx="3084">
                  <c:v>5635.5211541248736</c:v>
                </c:pt>
                <c:pt idx="3085">
                  <c:v>5636.5484697535576</c:v>
                </c:pt>
                <c:pt idx="3086">
                  <c:v>5637.5721723111792</c:v>
                </c:pt>
                <c:pt idx="3087">
                  <c:v>5638.5922192529843</c:v>
                </c:pt>
                <c:pt idx="3088">
                  <c:v>5639.6159132786906</c:v>
                </c:pt>
                <c:pt idx="3089">
                  <c:v>5640.6359602245484</c:v>
                </c:pt>
                <c:pt idx="3090">
                  <c:v>5641.6596542502548</c:v>
                </c:pt>
                <c:pt idx="3091">
                  <c:v>5642.6760880282054</c:v>
                </c:pt>
                <c:pt idx="3092">
                  <c:v>5643.6961349700105</c:v>
                </c:pt>
                <c:pt idx="3093">
                  <c:v>5644.7125687479611</c:v>
                </c:pt>
                <c:pt idx="3094">
                  <c:v>5645.7289940565261</c:v>
                </c:pt>
                <c:pt idx="3095">
                  <c:v>5646.7454193671101</c:v>
                </c:pt>
                <c:pt idx="3096">
                  <c:v>5647.7618446756751</c:v>
                </c:pt>
                <c:pt idx="3097">
                  <c:v>5648.7782784516057</c:v>
                </c:pt>
                <c:pt idx="3098">
                  <c:v>5649.7947037601707</c:v>
                </c:pt>
                <c:pt idx="3099">
                  <c:v>5650.8111290687357</c:v>
                </c:pt>
                <c:pt idx="3100">
                  <c:v>5651.8230803507977</c:v>
                </c:pt>
                <c:pt idx="3101">
                  <c:v>5652.8367195831561</c:v>
                </c:pt>
                <c:pt idx="3102">
                  <c:v>5653.8522978885749</c:v>
                </c:pt>
                <c:pt idx="3103">
                  <c:v>5654.8659202406461</c:v>
                </c:pt>
                <c:pt idx="3104">
                  <c:v>5655.8787492554138</c:v>
                </c:pt>
                <c:pt idx="3105">
                  <c:v>5656.8907005374758</c:v>
                </c:pt>
                <c:pt idx="3106">
                  <c:v>5657.9043397698342</c:v>
                </c:pt>
                <c:pt idx="3107">
                  <c:v>5658.9207735477848</c:v>
                </c:pt>
                <c:pt idx="3108">
                  <c:v>5659.9327163866847</c:v>
                </c:pt>
                <c:pt idx="3109">
                  <c:v>5660.9418815925328</c:v>
                </c:pt>
                <c:pt idx="3110">
                  <c:v>5661.951887745553</c:v>
                </c:pt>
                <c:pt idx="3111">
                  <c:v>5662.9610613582863</c:v>
                </c:pt>
                <c:pt idx="3112">
                  <c:v>5663.9702181512339</c:v>
                </c:pt>
                <c:pt idx="3113">
                  <c:v>5664.9793917659727</c:v>
                </c:pt>
                <c:pt idx="3114">
                  <c:v>5665.9885569698154</c:v>
                </c:pt>
                <c:pt idx="3115">
                  <c:v>5666.9968812244815</c:v>
                </c:pt>
                <c:pt idx="3116">
                  <c:v>5668.0068789666066</c:v>
                </c:pt>
                <c:pt idx="3117">
                  <c:v>5669.0152200410575</c:v>
                </c:pt>
                <c:pt idx="3118">
                  <c:v>5670.025217785188</c:v>
                </c:pt>
                <c:pt idx="3119">
                  <c:v>5671.0343829890307</c:v>
                </c:pt>
                <c:pt idx="3120">
                  <c:v>5672.0435481908689</c:v>
                </c:pt>
                <c:pt idx="3121">
                  <c:v>5673.0518724455351</c:v>
                </c:pt>
                <c:pt idx="3122">
                  <c:v>5674.0618954163365</c:v>
                </c:pt>
                <c:pt idx="3123">
                  <c:v>5675.070211262112</c:v>
                </c:pt>
                <c:pt idx="3124">
                  <c:v>5676.0793680550596</c:v>
                </c:pt>
                <c:pt idx="3125">
                  <c:v>5677.0893826189749</c:v>
                </c:pt>
                <c:pt idx="3126">
                  <c:v>5678.0977068716356</c:v>
                </c:pt>
                <c:pt idx="3127">
                  <c:v>5679.1077130266613</c:v>
                </c:pt>
                <c:pt idx="3128">
                  <c:v>5680.1160540991077</c:v>
                </c:pt>
                <c:pt idx="3129">
                  <c:v>5681.1260602521279</c:v>
                </c:pt>
                <c:pt idx="3130">
                  <c:v>5682.1343760979034</c:v>
                </c:pt>
                <c:pt idx="3131">
                  <c:v>5683.1435497086322</c:v>
                </c:pt>
                <c:pt idx="3132">
                  <c:v>5684.1527065055898</c:v>
                </c:pt>
                <c:pt idx="3133">
                  <c:v>5685.1618717094325</c:v>
                </c:pt>
                <c:pt idx="3134">
                  <c:v>5686.1710453221658</c:v>
                </c:pt>
                <c:pt idx="3135">
                  <c:v>5687.1810430642909</c:v>
                </c:pt>
                <c:pt idx="3136">
                  <c:v>5688.189367318957</c:v>
                </c:pt>
                <c:pt idx="3137">
                  <c:v>5689.1949023879006</c:v>
                </c:pt>
                <c:pt idx="3138">
                  <c:v>5690.204084411529</c:v>
                </c:pt>
                <c:pt idx="3139">
                  <c:v>5691.2104490259735</c:v>
                </c:pt>
                <c:pt idx="3140">
                  <c:v>5692.2151545494153</c:v>
                </c:pt>
                <c:pt idx="3141">
                  <c:v>5693.2251607004309</c:v>
                </c:pt>
                <c:pt idx="3142">
                  <c:v>5694.2306957713718</c:v>
                </c:pt>
                <c:pt idx="3143">
                  <c:v>5695.2354012928163</c:v>
                </c:pt>
                <c:pt idx="3144">
                  <c:v>5696.2409363637571</c:v>
                </c:pt>
                <c:pt idx="3145">
                  <c:v>5697.2464630520608</c:v>
                </c:pt>
                <c:pt idx="3146">
                  <c:v>5698.2528444237896</c:v>
                </c:pt>
                <c:pt idx="3147">
                  <c:v>5699.2583711140906</c:v>
                </c:pt>
                <c:pt idx="3148">
                  <c:v>5700.263914563674</c:v>
                </c:pt>
                <c:pt idx="3149">
                  <c:v>5701.2686200871158</c:v>
                </c:pt>
                <c:pt idx="3150">
                  <c:v>5702.2741467754195</c:v>
                </c:pt>
                <c:pt idx="3151">
                  <c:v>5703.279681844363</c:v>
                </c:pt>
                <c:pt idx="3152">
                  <c:v>5704.285233670591</c:v>
                </c:pt>
                <c:pt idx="3153">
                  <c:v>5705.2907603608919</c:v>
                </c:pt>
                <c:pt idx="3154">
                  <c:v>5706.2963038084772</c:v>
                </c:pt>
                <c:pt idx="3155">
                  <c:v>5707.3018304967809</c:v>
                </c:pt>
                <c:pt idx="3156">
                  <c:v>5708.3073655677217</c:v>
                </c:pt>
                <c:pt idx="3157">
                  <c:v>5709.3137553180932</c:v>
                </c:pt>
                <c:pt idx="3158">
                  <c:v>5710.3192820083941</c:v>
                </c:pt>
                <c:pt idx="3159">
                  <c:v>5711.323979151196</c:v>
                </c:pt>
                <c:pt idx="3160">
                  <c:v>5712.3267190689476</c:v>
                </c:pt>
                <c:pt idx="3161">
                  <c:v>5713.3277891843609</c:v>
                </c:pt>
                <c:pt idx="3162">
                  <c:v>5714.3341705580879</c:v>
                </c:pt>
                <c:pt idx="3163">
                  <c:v>5715.3396972463916</c:v>
                </c:pt>
                <c:pt idx="3164">
                  <c:v>5716.3407757121904</c:v>
                </c:pt>
                <c:pt idx="3165">
                  <c:v>5717.3435239783366</c:v>
                </c:pt>
                <c:pt idx="3166">
                  <c:v>5718.3445857453553</c:v>
                </c:pt>
                <c:pt idx="3167">
                  <c:v>5719.3473340115015</c:v>
                </c:pt>
                <c:pt idx="3168">
                  <c:v>5720.3484041289057</c:v>
                </c:pt>
                <c:pt idx="3169">
                  <c:v>5721.3511356942809</c:v>
                </c:pt>
                <c:pt idx="3170">
                  <c:v>5722.3522225104653</c:v>
                </c:pt>
                <c:pt idx="3171">
                  <c:v>5723.3549624262259</c:v>
                </c:pt>
                <c:pt idx="3172">
                  <c:v>5724.3568674428079</c:v>
                </c:pt>
                <c:pt idx="3173">
                  <c:v>5725.3579375602121</c:v>
                </c:pt>
                <c:pt idx="3174">
                  <c:v>5726.3606858243675</c:v>
                </c:pt>
                <c:pt idx="3175">
                  <c:v>5727.3625908389595</c:v>
                </c:pt>
                <c:pt idx="3176">
                  <c:v>5728.3645042079179</c:v>
                </c:pt>
                <c:pt idx="3177">
                  <c:v>5729.3655659729466</c:v>
                </c:pt>
                <c:pt idx="3178">
                  <c:v>5730.3683058906981</c:v>
                </c:pt>
                <c:pt idx="3179">
                  <c:v>5731.3702192556748</c:v>
                </c:pt>
                <c:pt idx="3180">
                  <c:v>5732.3721242702668</c:v>
                </c:pt>
                <c:pt idx="3181">
                  <c:v>5733.374020938455</c:v>
                </c:pt>
                <c:pt idx="3182">
                  <c:v>5734.3750994042539</c:v>
                </c:pt>
                <c:pt idx="3183">
                  <c:v>5735.3778393220055</c:v>
                </c:pt>
                <c:pt idx="3184">
                  <c:v>5736.3789094354288</c:v>
                </c:pt>
                <c:pt idx="3185">
                  <c:v>5737.3780245939943</c:v>
                </c:pt>
                <c:pt idx="3186">
                  <c:v>5738.375459365855</c:v>
                </c:pt>
                <c:pt idx="3187">
                  <c:v>5739.3737343300763</c:v>
                </c:pt>
                <c:pt idx="3188">
                  <c:v>5740.3720259305919</c:v>
                </c:pt>
                <c:pt idx="3189">
                  <c:v>5741.3674913231698</c:v>
                </c:pt>
                <c:pt idx="3190">
                  <c:v>5742.3649427313248</c:v>
                </c:pt>
                <c:pt idx="3191">
                  <c:v>5743.360408119951</c:v>
                </c:pt>
                <c:pt idx="3192">
                  <c:v>5744.3586914023199</c:v>
                </c:pt>
                <c:pt idx="3193">
                  <c:v>5745.3524990945634</c:v>
                </c:pt>
                <c:pt idx="3194">
                  <c:v>5746.3443478727504</c:v>
                </c:pt>
                <c:pt idx="3195">
                  <c:v>5747.3353625652035</c:v>
                </c:pt>
                <c:pt idx="3196">
                  <c:v>5748.3263772596256</c:v>
                </c:pt>
                <c:pt idx="3197">
                  <c:v>5749.3174002116984</c:v>
                </c:pt>
                <c:pt idx="3198">
                  <c:v>5750.3084231637713</c:v>
                </c:pt>
                <c:pt idx="3199">
                  <c:v>5751.2985955167778</c:v>
                </c:pt>
                <c:pt idx="3200">
                  <c:v>5752.2859966156075</c:v>
                </c:pt>
                <c:pt idx="3201">
                  <c:v>5753.2741876020418</c:v>
                </c:pt>
                <c:pt idx="3202">
                  <c:v>5754.261580471506</c:v>
                </c:pt>
                <c:pt idx="3203">
                  <c:v>5755.24815054179</c:v>
                </c:pt>
                <c:pt idx="3204">
                  <c:v>5756.2363497536662</c:v>
                </c:pt>
                <c:pt idx="3205">
                  <c:v>5757.2229115965474</c:v>
                </c:pt>
                <c:pt idx="3206">
                  <c:v>5758.2111272671536</c:v>
                </c:pt>
                <c:pt idx="3207">
                  <c:v>5759.1940538815743</c:v>
                </c:pt>
                <c:pt idx="3208">
                  <c:v>5760.17864464371</c:v>
                </c:pt>
                <c:pt idx="3209">
                  <c:v>5761.1579524298522</c:v>
                </c:pt>
                <c:pt idx="3210">
                  <c:v>5762.1417070195521</c:v>
                </c:pt>
                <c:pt idx="3211">
                  <c:v>5763.1218233899826</c:v>
                </c:pt>
                <c:pt idx="3212">
                  <c:v>5764.1019479253746</c:v>
                </c:pt>
                <c:pt idx="3213">
                  <c:v>5765.0865304884001</c:v>
                </c:pt>
                <c:pt idx="3214">
                  <c:v>5766.0666550257392</c:v>
                </c:pt>
                <c:pt idx="3215">
                  <c:v>5767.0459709807365</c:v>
                </c:pt>
                <c:pt idx="3216">
                  <c:v>5768.0269041004176</c:v>
                </c:pt>
                <c:pt idx="3217">
                  <c:v>5769.0033985873361</c:v>
                </c:pt>
                <c:pt idx="3218">
                  <c:v>5769.9799093456359</c:v>
                </c:pt>
                <c:pt idx="3219">
                  <c:v>5770.955581965788</c:v>
                </c:pt>
                <c:pt idx="3220">
                  <c:v>5771.9357065050744</c:v>
                </c:pt>
                <c:pt idx="3221">
                  <c:v>5772.9158392093223</c:v>
                </c:pt>
                <c:pt idx="3222">
                  <c:v>5773.8886955335929</c:v>
                </c:pt>
                <c:pt idx="3223">
                  <c:v>5774.8615680745561</c:v>
                </c:pt>
                <c:pt idx="3224">
                  <c:v>5775.8388762838194</c:v>
                </c:pt>
                <c:pt idx="3225">
                  <c:v>5776.8153626321373</c:v>
                </c:pt>
                <c:pt idx="3226">
                  <c:v>5777.7918571151758</c:v>
                </c:pt>
                <c:pt idx="3227">
                  <c:v>5778.7647215477928</c:v>
                </c:pt>
                <c:pt idx="3228">
                  <c:v>5779.7412241694319</c:v>
                </c:pt>
                <c:pt idx="3229">
                  <c:v>5780.7132860091424</c:v>
                </c:pt>
                <c:pt idx="3230">
                  <c:v>5781.6833279830716</c:v>
                </c:pt>
                <c:pt idx="3231">
                  <c:v>5782.6561924156886</c:v>
                </c:pt>
                <c:pt idx="3232">
                  <c:v>5783.6246190371949</c:v>
                </c:pt>
                <c:pt idx="3233">
                  <c:v>5784.5974834698118</c:v>
                </c:pt>
                <c:pt idx="3234">
                  <c:v>5785.5703560088423</c:v>
                </c:pt>
                <c:pt idx="3235">
                  <c:v>5786.5403899066059</c:v>
                </c:pt>
                <c:pt idx="3236">
                  <c:v>5787.5160706653596</c:v>
                </c:pt>
                <c:pt idx="3237">
                  <c:v>5788.4853291934987</c:v>
                </c:pt>
                <c:pt idx="3238">
                  <c:v>5789.455355011246</c:v>
                </c:pt>
                <c:pt idx="3239">
                  <c:v>5790.4201546072818</c:v>
                </c:pt>
                <c:pt idx="3240">
                  <c:v>5791.3938297392187</c:v>
                </c:pt>
                <c:pt idx="3241">
                  <c:v>5792.3667022801819</c:v>
                </c:pt>
                <c:pt idx="3242">
                  <c:v>5793.3323065255381</c:v>
                </c:pt>
                <c:pt idx="3243">
                  <c:v>5794.2934870273775</c:v>
                </c:pt>
                <c:pt idx="3244">
                  <c:v>5795.2590912708156</c:v>
                </c:pt>
                <c:pt idx="3245">
                  <c:v>5796.2283255685334</c:v>
                </c:pt>
                <c:pt idx="3246">
                  <c:v>5797.1902916633207</c:v>
                </c:pt>
                <c:pt idx="3247">
                  <c:v>5798.1567165691431</c:v>
                </c:pt>
                <c:pt idx="3248">
                  <c:v>5799.1106268766152</c:v>
                </c:pt>
                <c:pt idx="3249">
                  <c:v>5800.0734106289401</c:v>
                </c:pt>
                <c:pt idx="3250">
                  <c:v>5801.0353767237275</c:v>
                </c:pt>
                <c:pt idx="3251">
                  <c:v>5801.9892950726362</c:v>
                </c:pt>
                <c:pt idx="3252">
                  <c:v>5802.9512771968512</c:v>
                </c:pt>
                <c:pt idx="3253">
                  <c:v>5803.9067945687975</c:v>
                </c:pt>
                <c:pt idx="3254">
                  <c:v>5804.8643319577768</c:v>
                </c:pt>
                <c:pt idx="3255">
                  <c:v>5805.8162082972167</c:v>
                </c:pt>
                <c:pt idx="3256">
                  <c:v>5806.7636620312696</c:v>
                </c:pt>
                <c:pt idx="3257">
                  <c:v>5807.7175802977081</c:v>
                </c:pt>
                <c:pt idx="3258">
                  <c:v>5808.6658393491716</c:v>
                </c:pt>
                <c:pt idx="3259">
                  <c:v>5809.6205452346558</c:v>
                </c:pt>
                <c:pt idx="3260">
                  <c:v>5810.5672173409812</c:v>
                </c:pt>
                <c:pt idx="3261">
                  <c:v>5811.5154606012056</c:v>
                </c:pt>
                <c:pt idx="3262">
                  <c:v>5812.4621248109697</c:v>
                </c:pt>
                <c:pt idx="3263">
                  <c:v>5813.410383864315</c:v>
                </c:pt>
                <c:pt idx="3264">
                  <c:v>5814.3570401775187</c:v>
                </c:pt>
                <c:pt idx="3265">
                  <c:v>5815.3052755449471</c:v>
                </c:pt>
                <c:pt idx="3266">
                  <c:v>5816.2519397565939</c:v>
                </c:pt>
                <c:pt idx="3267">
                  <c:v>5817.1965578039226</c:v>
                </c:pt>
                <c:pt idx="3268">
                  <c:v>5818.1440115379755</c:v>
                </c:pt>
                <c:pt idx="3269">
                  <c:v>5819.0914573792334</c:v>
                </c:pt>
                <c:pt idx="3270">
                  <c:v>5820.0389269064081</c:v>
                </c:pt>
                <c:pt idx="3271">
                  <c:v>5820.9819640887836</c:v>
                </c:pt>
                <c:pt idx="3272">
                  <c:v>5821.9265821379877</c:v>
                </c:pt>
                <c:pt idx="3273">
                  <c:v>5822.8740279773629</c:v>
                </c:pt>
                <c:pt idx="3274">
                  <c:v>5823.8178516609378</c:v>
                </c:pt>
                <c:pt idx="3275">
                  <c:v>5824.7608967096194</c:v>
                </c:pt>
                <c:pt idx="3276">
                  <c:v>5825.7054990280867</c:v>
                </c:pt>
                <c:pt idx="3277">
                  <c:v>5826.6485283460315</c:v>
                </c:pt>
                <c:pt idx="3278">
                  <c:v>5827.5967873974951</c:v>
                </c:pt>
                <c:pt idx="3279">
                  <c:v>5828.539824581746</c:v>
                </c:pt>
                <c:pt idx="3280">
                  <c:v>5829.4844426290747</c:v>
                </c:pt>
                <c:pt idx="3281">
                  <c:v>5830.4282663145241</c:v>
                </c:pt>
                <c:pt idx="3282">
                  <c:v>5831.3720742673622</c:v>
                </c:pt>
                <c:pt idx="3283">
                  <c:v>5832.3159058153678</c:v>
                </c:pt>
                <c:pt idx="3284">
                  <c:v>5833.2597373633735</c:v>
                </c:pt>
                <c:pt idx="3285">
                  <c:v>5834.2027666813183</c:v>
                </c:pt>
                <c:pt idx="3286">
                  <c:v>5835.1465903648932</c:v>
                </c:pt>
                <c:pt idx="3287">
                  <c:v>5836.0904219128988</c:v>
                </c:pt>
                <c:pt idx="3288">
                  <c:v>5837.0313990203385</c:v>
                </c:pt>
                <c:pt idx="3289">
                  <c:v>5837.9752305683442</c:v>
                </c:pt>
                <c:pt idx="3290">
                  <c:v>5838.9190463874884</c:v>
                </c:pt>
                <c:pt idx="3291">
                  <c:v>5839.8620835698639</c:v>
                </c:pt>
                <c:pt idx="3292">
                  <c:v>5840.8066937527619</c:v>
                </c:pt>
                <c:pt idx="3293">
                  <c:v>5841.750525302642</c:v>
                </c:pt>
                <c:pt idx="3294">
                  <c:v>5842.6870809931606</c:v>
                </c:pt>
                <c:pt idx="3295">
                  <c:v>5843.6301260399669</c:v>
                </c:pt>
                <c:pt idx="3296">
                  <c:v>5844.5666895381419</c:v>
                </c:pt>
                <c:pt idx="3297">
                  <c:v>5845.5105053572861</c:v>
                </c:pt>
                <c:pt idx="3298">
                  <c:v>5846.4470844614698</c:v>
                </c:pt>
                <c:pt idx="3299">
                  <c:v>5847.3872701759619</c:v>
                </c:pt>
                <c:pt idx="3300">
                  <c:v>5848.3282472815345</c:v>
                </c:pt>
                <c:pt idx="3301">
                  <c:v>5849.2648107778487</c:v>
                </c:pt>
                <c:pt idx="3302">
                  <c:v>5850.2050122432456</c:v>
                </c:pt>
                <c:pt idx="3303">
                  <c:v>5851.1444302342843</c:v>
                </c:pt>
                <c:pt idx="3304">
                  <c:v>5852.0810015345332</c:v>
                </c:pt>
                <c:pt idx="3305">
                  <c:v>5853.0139349784858</c:v>
                </c:pt>
                <c:pt idx="3306">
                  <c:v>5853.9504828650688</c:v>
                </c:pt>
                <c:pt idx="3307">
                  <c:v>5854.8878268125682</c:v>
                </c:pt>
                <c:pt idx="3308">
                  <c:v>5855.8207758038961</c:v>
                </c:pt>
                <c:pt idx="3309">
                  <c:v>5856.7573393002103</c:v>
                </c:pt>
                <c:pt idx="3310">
                  <c:v>5857.6931145414037</c:v>
                </c:pt>
                <c:pt idx="3311">
                  <c:v>5858.6296858416526</c:v>
                </c:pt>
                <c:pt idx="3312">
                  <c:v>5859.5626115119185</c:v>
                </c:pt>
                <c:pt idx="3313">
                  <c:v>5860.4991828140282</c:v>
                </c:pt>
                <c:pt idx="3314">
                  <c:v>5861.9048046049256</c:v>
                </c:pt>
                <c:pt idx="3315">
                  <c:v>5862.8405954558502</c:v>
                </c:pt>
                <c:pt idx="3316">
                  <c:v>5863.7735211242625</c:v>
                </c:pt>
                <c:pt idx="3317">
                  <c:v>5864.7100924245115</c:v>
                </c:pt>
                <c:pt idx="3318">
                  <c:v>5865.6430258684641</c:v>
                </c:pt>
                <c:pt idx="3319">
                  <c:v>5866.5803776198982</c:v>
                </c:pt>
                <c:pt idx="3320">
                  <c:v>5867.5169411162124</c:v>
                </c:pt>
                <c:pt idx="3321">
                  <c:v>5868.4491049094931</c:v>
                </c:pt>
                <c:pt idx="3322">
                  <c:v>5869.3828080041185</c:v>
                </c:pt>
                <c:pt idx="3323">
                  <c:v>5870.3193715004327</c:v>
                </c:pt>
                <c:pt idx="3324">
                  <c:v>5871.2551623513573</c:v>
                </c:pt>
                <c:pt idx="3325">
                  <c:v>5872.1880957953099</c:v>
                </c:pt>
                <c:pt idx="3326">
                  <c:v>5873.1218066617685</c:v>
                </c:pt>
                <c:pt idx="3327">
                  <c:v>5874.0539704550492</c:v>
                </c:pt>
                <c:pt idx="3328">
                  <c:v>5874.9868961253151</c:v>
                </c:pt>
                <c:pt idx="3329">
                  <c:v>5875.9198373429554</c:v>
                </c:pt>
                <c:pt idx="3330">
                  <c:v>5876.8527630113676</c:v>
                </c:pt>
                <c:pt idx="3331">
                  <c:v>5877.7856964571738</c:v>
                </c:pt>
                <c:pt idx="3332">
                  <c:v>5878.7186454485018</c:v>
                </c:pt>
                <c:pt idx="3333">
                  <c:v>5879.6515711187676</c:v>
                </c:pt>
                <c:pt idx="3334">
                  <c:v>5880.5845123364079</c:v>
                </c:pt>
                <c:pt idx="3335">
                  <c:v>5881.5174457803605</c:v>
                </c:pt>
                <c:pt idx="3336">
                  <c:v>5882.4467568347</c:v>
                </c:pt>
                <c:pt idx="3337">
                  <c:v>5883.3796902767999</c:v>
                </c:pt>
                <c:pt idx="3338">
                  <c:v>5884.3089935858534</c:v>
                </c:pt>
                <c:pt idx="3339">
                  <c:v>5885.2455492782328</c:v>
                </c:pt>
                <c:pt idx="3340">
                  <c:v>5886.1784982695608</c:v>
                </c:pt>
                <c:pt idx="3341">
                  <c:v>5887.111431715367</c:v>
                </c:pt>
                <c:pt idx="3342">
                  <c:v>5888.0443651574669</c:v>
                </c:pt>
                <c:pt idx="3343">
                  <c:v>5888.9736684665204</c:v>
                </c:pt>
                <c:pt idx="3344">
                  <c:v>5889.9073793348325</c:v>
                </c:pt>
                <c:pt idx="3345">
                  <c:v>5890.8359004992744</c:v>
                </c:pt>
                <c:pt idx="3346">
                  <c:v>5891.7688417187683</c:v>
                </c:pt>
                <c:pt idx="3347">
                  <c:v>5892.6981450259755</c:v>
                </c:pt>
                <c:pt idx="3348">
                  <c:v>5893.6274483368752</c:v>
                </c:pt>
                <c:pt idx="3349">
                  <c:v>5894.5567593893684</c:v>
                </c:pt>
                <c:pt idx="3350">
                  <c:v>5895.4860626984218</c:v>
                </c:pt>
                <c:pt idx="3351">
                  <c:v>5896.415373750915</c:v>
                </c:pt>
                <c:pt idx="3352">
                  <c:v>5897.3446770581222</c:v>
                </c:pt>
                <c:pt idx="3353">
                  <c:v>5898.2739726255822</c:v>
                </c:pt>
                <c:pt idx="3354">
                  <c:v>5899.2032759346357</c:v>
                </c:pt>
                <c:pt idx="3355">
                  <c:v>5900.1325869871289</c:v>
                </c:pt>
                <c:pt idx="3356">
                  <c:v>5901.0626646936616</c:v>
                </c:pt>
                <c:pt idx="3357">
                  <c:v>5901.9911936033895</c:v>
                </c:pt>
                <c:pt idx="3358">
                  <c:v>5902.920496912443</c:v>
                </c:pt>
                <c:pt idx="3359">
                  <c:v>5903.8498079667825</c:v>
                </c:pt>
                <c:pt idx="3360">
                  <c:v>5904.7791112758359</c:v>
                </c:pt>
                <c:pt idx="3361">
                  <c:v>5905.7084223283291</c:v>
                </c:pt>
                <c:pt idx="3362">
                  <c:v>5906.6377178920966</c:v>
                </c:pt>
                <c:pt idx="3363">
                  <c:v>5907.5670289445898</c:v>
                </c:pt>
                <c:pt idx="3364">
                  <c:v>5908.4963322536432</c:v>
                </c:pt>
                <c:pt idx="3365">
                  <c:v>5909.425635564543</c:v>
                </c:pt>
                <c:pt idx="3366">
                  <c:v>5910.3549388735964</c:v>
                </c:pt>
                <c:pt idx="3367">
                  <c:v>5911.2842421808036</c:v>
                </c:pt>
                <c:pt idx="3368">
                  <c:v>5912.2135532332968</c:v>
                </c:pt>
                <c:pt idx="3369">
                  <c:v>5913.14286428579</c:v>
                </c:pt>
                <c:pt idx="3370">
                  <c:v>5914.0721675966897</c:v>
                </c:pt>
                <c:pt idx="3371">
                  <c:v>5915.0014631623035</c:v>
                </c:pt>
                <c:pt idx="3372">
                  <c:v>5915.9307742129495</c:v>
                </c:pt>
                <c:pt idx="3373">
                  <c:v>5916.8600775220029</c:v>
                </c:pt>
                <c:pt idx="3374">
                  <c:v>5917.7893885744961</c:v>
                </c:pt>
                <c:pt idx="3375">
                  <c:v>5918.7186841401099</c:v>
                </c:pt>
                <c:pt idx="3376">
                  <c:v>5919.6451286885549</c:v>
                </c:pt>
                <c:pt idx="3377">
                  <c:v>5920.5744319976084</c:v>
                </c:pt>
                <c:pt idx="3378">
                  <c:v>5921.4993337974702</c:v>
                </c:pt>
                <c:pt idx="3379">
                  <c:v>5922.4250223980061</c:v>
                </c:pt>
                <c:pt idx="3380">
                  <c:v>5923.3543257070596</c:v>
                </c:pt>
                <c:pt idx="3381">
                  <c:v>5924.2836135273883</c:v>
                </c:pt>
                <c:pt idx="3382">
                  <c:v>5925.2100657908641</c:v>
                </c:pt>
                <c:pt idx="3383">
                  <c:v>5926.1393690999175</c:v>
                </c:pt>
                <c:pt idx="3384">
                  <c:v>5927.0642786129711</c:v>
                </c:pt>
                <c:pt idx="3385">
                  <c:v>5927.9907231632551</c:v>
                </c:pt>
                <c:pt idx="3386">
                  <c:v>5928.9200342157483</c:v>
                </c:pt>
                <c:pt idx="3387">
                  <c:v>5929.8449360119321</c:v>
                </c:pt>
                <c:pt idx="3388">
                  <c:v>5930.7677398019396</c:v>
                </c:pt>
                <c:pt idx="3389">
                  <c:v>5931.693412976093</c:v>
                </c:pt>
                <c:pt idx="3390">
                  <c:v>5932.6183302023373</c:v>
                </c:pt>
                <c:pt idx="3391">
                  <c:v>5933.5403733241301</c:v>
                </c:pt>
                <c:pt idx="3392">
                  <c:v>5934.4668178744141</c:v>
                </c:pt>
                <c:pt idx="3393">
                  <c:v>5935.3880926432166</c:v>
                </c:pt>
                <c:pt idx="3394">
                  <c:v>5936.3109117991116</c:v>
                </c:pt>
                <c:pt idx="3395">
                  <c:v>5937.2321865715776</c:v>
                </c:pt>
                <c:pt idx="3396">
                  <c:v>5938.1542220104266</c:v>
                </c:pt>
                <c:pt idx="3397">
                  <c:v>5939.0726350780333</c:v>
                </c:pt>
                <c:pt idx="3398">
                  <c:v>5939.9954465509845</c:v>
                </c:pt>
                <c:pt idx="3399">
                  <c:v>5940.917497355721</c:v>
                </c:pt>
                <c:pt idx="3400">
                  <c:v>5941.8359104251531</c:v>
                </c:pt>
                <c:pt idx="3401">
                  <c:v>5942.7543234927598</c:v>
                </c:pt>
                <c:pt idx="3402">
                  <c:v>5943.6763666145525</c:v>
                </c:pt>
                <c:pt idx="3403">
                  <c:v>5944.5947873385048</c:v>
                </c:pt>
                <c:pt idx="3404">
                  <c:v>5945.5124350817505</c:v>
                </c:pt>
                <c:pt idx="3405">
                  <c:v>5946.4352465547017</c:v>
                </c:pt>
                <c:pt idx="3406">
                  <c:v>5947.3536596223084</c:v>
                </c:pt>
                <c:pt idx="3407">
                  <c:v>5948.2720726917405</c:v>
                </c:pt>
                <c:pt idx="3408">
                  <c:v>5949.1897127841148</c:v>
                </c:pt>
                <c:pt idx="3409">
                  <c:v>5950.1088988324291</c:v>
                </c:pt>
                <c:pt idx="3410">
                  <c:v>5951.0265542283705</c:v>
                </c:pt>
                <c:pt idx="3411">
                  <c:v>5951.9420994622296</c:v>
                </c:pt>
                <c:pt idx="3412">
                  <c:v>5952.8597472072997</c:v>
                </c:pt>
                <c:pt idx="3413">
                  <c:v>5953.7753000636076</c:v>
                </c:pt>
                <c:pt idx="3414">
                  <c:v>5954.6929478086777</c:v>
                </c:pt>
                <c:pt idx="3415">
                  <c:v>5955.6084930443549</c:v>
                </c:pt>
                <c:pt idx="3416">
                  <c:v>5956.5269061119616</c:v>
                </c:pt>
                <c:pt idx="3417">
                  <c:v>5957.4416966707595</c:v>
                </c:pt>
                <c:pt idx="3418">
                  <c:v>5958.3564643585778</c:v>
                </c:pt>
                <c:pt idx="3419">
                  <c:v>5959.2748774261845</c:v>
                </c:pt>
                <c:pt idx="3420">
                  <c:v>5960.1925251712546</c:v>
                </c:pt>
                <c:pt idx="3421">
                  <c:v>5961.1117112195689</c:v>
                </c:pt>
                <c:pt idx="3422">
                  <c:v>5962.0257318529557</c:v>
                </c:pt>
                <c:pt idx="3423">
                  <c:v>5962.9412847110807</c:v>
                </c:pt>
                <c:pt idx="3424">
                  <c:v>5963.8560676456127</c:v>
                </c:pt>
                <c:pt idx="3425">
                  <c:v>5964.7737230433795</c:v>
                </c:pt>
                <c:pt idx="3426">
                  <c:v>5965.6848683315402</c:v>
                </c:pt>
                <c:pt idx="3427">
                  <c:v>5966.5931474125509</c:v>
                </c:pt>
                <c:pt idx="3428">
                  <c:v>5967.5115681346788</c:v>
                </c:pt>
                <c:pt idx="3429">
                  <c:v>5968.4118381961462</c:v>
                </c:pt>
                <c:pt idx="3430">
                  <c:v>5969.3229834861168</c:v>
                </c:pt>
                <c:pt idx="3431">
                  <c:v>5970.2304987521711</c:v>
                </c:pt>
                <c:pt idx="3432">
                  <c:v>5971.1416592283531</c:v>
                </c:pt>
                <c:pt idx="3433">
                  <c:v>5972.0564421628851</c:v>
                </c:pt>
                <c:pt idx="3434">
                  <c:v>5972.9639725546485</c:v>
                </c:pt>
                <c:pt idx="3435">
                  <c:v>5973.8714953844583</c:v>
                </c:pt>
                <c:pt idx="3436">
                  <c:v>5974.7826558570196</c:v>
                </c:pt>
                <c:pt idx="3437">
                  <c:v>5975.6901786868293</c:v>
                </c:pt>
                <c:pt idx="3438">
                  <c:v>5976.5977015184426</c:v>
                </c:pt>
                <c:pt idx="3439">
                  <c:v>5977.5080951244408</c:v>
                </c:pt>
                <c:pt idx="3440">
                  <c:v>5978.4127335120102</c:v>
                </c:pt>
                <c:pt idx="3441">
                  <c:v>5979.3166337386256</c:v>
                </c:pt>
                <c:pt idx="3442">
                  <c:v>5980.216903800093</c:v>
                </c:pt>
                <c:pt idx="3443">
                  <c:v>5981.1171663601035</c:v>
                </c:pt>
                <c:pt idx="3444">
                  <c:v>5982.0174214186572</c:v>
                </c:pt>
                <c:pt idx="3445">
                  <c:v>5982.9176989833704</c:v>
                </c:pt>
                <c:pt idx="3446">
                  <c:v>5983.8179615415929</c:v>
                </c:pt>
                <c:pt idx="3447">
                  <c:v>5984.7182241016035</c:v>
                </c:pt>
                <c:pt idx="3448">
                  <c:v>5985.618486661614</c:v>
                </c:pt>
                <c:pt idx="3449">
                  <c:v>5986.5187492234136</c:v>
                </c:pt>
                <c:pt idx="3450">
                  <c:v>5987.419019284881</c:v>
                </c:pt>
                <c:pt idx="3451">
                  <c:v>5988.3192743416466</c:v>
                </c:pt>
                <c:pt idx="3452">
                  <c:v>5989.219544403114</c:v>
                </c:pt>
                <c:pt idx="3453">
                  <c:v>5990.1198069631246</c:v>
                </c:pt>
                <c:pt idx="3454">
                  <c:v>5991.0164469419833</c:v>
                </c:pt>
                <c:pt idx="3455">
                  <c:v>5991.9167170052397</c:v>
                </c:pt>
                <c:pt idx="3456">
                  <c:v>5992.8133495128895</c:v>
                </c:pt>
                <c:pt idx="3457">
                  <c:v>5993.7092273714034</c:v>
                </c:pt>
                <c:pt idx="3458">
                  <c:v>5994.6066145264085</c:v>
                </c:pt>
                <c:pt idx="3459">
                  <c:v>5995.5032545052673</c:v>
                </c:pt>
                <c:pt idx="3460">
                  <c:v>5996.3991398385524</c:v>
                </c:pt>
                <c:pt idx="3461">
                  <c:v>5997.2965195223478</c:v>
                </c:pt>
                <c:pt idx="3462">
                  <c:v>5998.1923973808616</c:v>
                </c:pt>
                <c:pt idx="3463">
                  <c:v>5999.0897845358668</c:v>
                </c:pt>
                <c:pt idx="3464">
                  <c:v>5999.9900545973342</c:v>
                </c:pt>
                <c:pt idx="3465">
                  <c:v>6000.8866796337743</c:v>
                </c:pt>
                <c:pt idx="3466">
                  <c:v>6001.7825724382692</c:v>
                </c:pt>
                <c:pt idx="3467">
                  <c:v>6002.6799521220646</c:v>
                </c:pt>
                <c:pt idx="3468">
                  <c:v>6003.5765846279328</c:v>
                </c:pt>
                <c:pt idx="3469">
                  <c:v>6004.4732246067915</c:v>
                </c:pt>
                <c:pt idx="3470">
                  <c:v>6005.3698571144414</c:v>
                </c:pt>
                <c:pt idx="3471">
                  <c:v>6006.2664970933001</c:v>
                </c:pt>
                <c:pt idx="3472">
                  <c:v>6007.1623749535947</c:v>
                </c:pt>
                <c:pt idx="3473">
                  <c:v>6008.0597546373901</c:v>
                </c:pt>
                <c:pt idx="3474">
                  <c:v>6008.95638714504</c:v>
                </c:pt>
                <c:pt idx="3475">
                  <c:v>6009.8522799495349</c:v>
                </c:pt>
                <c:pt idx="3476">
                  <c:v>6010.7496596315486</c:v>
                </c:pt>
                <c:pt idx="3477">
                  <c:v>6011.6462921391985</c:v>
                </c:pt>
                <c:pt idx="3478">
                  <c:v>6012.5421774707029</c:v>
                </c:pt>
                <c:pt idx="3479">
                  <c:v>6013.4351872844145</c:v>
                </c:pt>
                <c:pt idx="3480">
                  <c:v>6014.3325594970011</c:v>
                </c:pt>
                <c:pt idx="3481">
                  <c:v>6015.2248326023428</c:v>
                </c:pt>
                <c:pt idx="3482">
                  <c:v>6016.1214651099926</c:v>
                </c:pt>
                <c:pt idx="3483">
                  <c:v>6017.015204189338</c:v>
                </c:pt>
                <c:pt idx="3484">
                  <c:v>6017.9081991229014</c:v>
                </c:pt>
                <c:pt idx="3485">
                  <c:v>6018.8048391017601</c:v>
                </c:pt>
                <c:pt idx="3486">
                  <c:v>6019.6942114203821</c:v>
                </c:pt>
                <c:pt idx="3487">
                  <c:v>6020.5872212358672</c:v>
                </c:pt>
                <c:pt idx="3488">
                  <c:v>6021.4802236068435</c:v>
                </c:pt>
                <c:pt idx="3489">
                  <c:v>6022.3732185386325</c:v>
                </c:pt>
                <c:pt idx="3490">
                  <c:v>6023.2625982715026</c:v>
                </c:pt>
                <c:pt idx="3491">
                  <c:v>6024.1556080852142</c:v>
                </c:pt>
                <c:pt idx="3492">
                  <c:v>6025.0442392794712</c:v>
                </c:pt>
                <c:pt idx="3493">
                  <c:v>6025.9343453135125</c:v>
                </c:pt>
                <c:pt idx="3494">
                  <c:v>6026.8200874990016</c:v>
                </c:pt>
                <c:pt idx="3495">
                  <c:v>6027.7058296844907</c:v>
                </c:pt>
                <c:pt idx="3496">
                  <c:v>6028.5915792504456</c:v>
                </c:pt>
                <c:pt idx="3497">
                  <c:v>6029.4765833348438</c:v>
                </c:pt>
                <c:pt idx="3498">
                  <c:v>6030.3623329025586</c:v>
                </c:pt>
                <c:pt idx="3499">
                  <c:v>6031.2480677075828</c:v>
                </c:pt>
                <c:pt idx="3500">
                  <c:v>6032.1374548493986</c:v>
                </c:pt>
                <c:pt idx="3501">
                  <c:v>6033.0203020586459</c:v>
                </c:pt>
                <c:pt idx="3502">
                  <c:v>6033.9052987608193</c:v>
                </c:pt>
                <c:pt idx="3503">
                  <c:v>6034.7910335658435</c:v>
                </c:pt>
                <c:pt idx="3504">
                  <c:v>6035.6767831335583</c:v>
                </c:pt>
                <c:pt idx="3505">
                  <c:v>6036.5588952649341</c:v>
                </c:pt>
                <c:pt idx="3506">
                  <c:v>6037.441014750033</c:v>
                </c:pt>
                <c:pt idx="3507">
                  <c:v>6038.3158667767011</c:v>
                </c:pt>
                <c:pt idx="3508">
                  <c:v>6039.1943488574689</c:v>
                </c:pt>
                <c:pt idx="3509">
                  <c:v>6040.0764609905973</c:v>
                </c:pt>
                <c:pt idx="3510">
                  <c:v>6040.9549430713651</c:v>
                </c:pt>
                <c:pt idx="3511">
                  <c:v>6041.833432473848</c:v>
                </c:pt>
                <c:pt idx="3512">
                  <c:v>6042.7082772107933</c:v>
                </c:pt>
                <c:pt idx="3513">
                  <c:v>6043.583143818646</c:v>
                </c:pt>
                <c:pt idx="3514">
                  <c:v>6044.4579958470522</c:v>
                </c:pt>
                <c:pt idx="3515">
                  <c:v>6045.3328478771973</c:v>
                </c:pt>
                <c:pt idx="3516">
                  <c:v>6046.2076999056035</c:v>
                </c:pt>
                <c:pt idx="3517">
                  <c:v>6047.0825446425488</c:v>
                </c:pt>
                <c:pt idx="3518">
                  <c:v>6047.9610413632572</c:v>
                </c:pt>
                <c:pt idx="3519">
                  <c:v>6048.8322633393027</c:v>
                </c:pt>
                <c:pt idx="3520">
                  <c:v>6049.7071153677089</c:v>
                </c:pt>
                <c:pt idx="3521">
                  <c:v>6050.5855974502219</c:v>
                </c:pt>
                <c:pt idx="3522">
                  <c:v>6051.4568266840124</c:v>
                </c:pt>
                <c:pt idx="3523">
                  <c:v>6052.3280486600579</c:v>
                </c:pt>
                <c:pt idx="3524">
                  <c:v>6053.1992706361034</c:v>
                </c:pt>
                <c:pt idx="3525">
                  <c:v>6054.0704926121489</c:v>
                </c:pt>
                <c:pt idx="3526">
                  <c:v>6054.9417073269879</c:v>
                </c:pt>
                <c:pt idx="3527">
                  <c:v>6055.8129365642399</c:v>
                </c:pt>
                <c:pt idx="3528">
                  <c:v>6056.6841585402854</c:v>
                </c:pt>
                <c:pt idx="3529">
                  <c:v>6057.5553805163308</c:v>
                </c:pt>
                <c:pt idx="3530">
                  <c:v>6058.4266024906456</c:v>
                </c:pt>
                <c:pt idx="3531">
                  <c:v>6059.2978317278976</c:v>
                </c:pt>
                <c:pt idx="3532">
                  <c:v>6060.1690537022123</c:v>
                </c:pt>
                <c:pt idx="3533">
                  <c:v>6061.0402829394643</c:v>
                </c:pt>
                <c:pt idx="3534">
                  <c:v>6061.9115049155098</c:v>
                </c:pt>
                <c:pt idx="3535">
                  <c:v>6062.7827268915553</c:v>
                </c:pt>
                <c:pt idx="3536">
                  <c:v>6063.6539488676008</c:v>
                </c:pt>
                <c:pt idx="3537">
                  <c:v>6064.5251781013912</c:v>
                </c:pt>
                <c:pt idx="3538">
                  <c:v>6065.396392817961</c:v>
                </c:pt>
                <c:pt idx="3539">
                  <c:v>6066.2676147957372</c:v>
                </c:pt>
                <c:pt idx="3540">
                  <c:v>6067.138836770052</c:v>
                </c:pt>
                <c:pt idx="3541">
                  <c:v>6068.0100587460975</c:v>
                </c:pt>
                <c:pt idx="3542">
                  <c:v>6068.8812952410935</c:v>
                </c:pt>
                <c:pt idx="3543">
                  <c:v>6069.7525099576633</c:v>
                </c:pt>
                <c:pt idx="3544">
                  <c:v>6070.623746454391</c:v>
                </c:pt>
                <c:pt idx="3545">
                  <c:v>6071.4949611709608</c:v>
                </c:pt>
                <c:pt idx="3546">
                  <c:v>6072.366190406482</c:v>
                </c:pt>
                <c:pt idx="3547">
                  <c:v>6073.2374196420033</c:v>
                </c:pt>
                <c:pt idx="3548">
                  <c:v>6074.1086343568422</c:v>
                </c:pt>
                <c:pt idx="3549">
                  <c:v>6074.9798563328877</c:v>
                </c:pt>
                <c:pt idx="3550">
                  <c:v>6075.851078310664</c:v>
                </c:pt>
                <c:pt idx="3551">
                  <c:v>6076.7223075461852</c:v>
                </c:pt>
                <c:pt idx="3552">
                  <c:v>6077.5899066165584</c:v>
                </c:pt>
                <c:pt idx="3553">
                  <c:v>6078.4574912267535</c:v>
                </c:pt>
                <c:pt idx="3554">
                  <c:v>6079.3287204622748</c:v>
                </c:pt>
                <c:pt idx="3555">
                  <c:v>6080.2006684395219</c:v>
                </c:pt>
                <c:pt idx="3556">
                  <c:v>6081.0711644160965</c:v>
                </c:pt>
                <c:pt idx="3557">
                  <c:v>6081.9387634864697</c:v>
                </c:pt>
                <c:pt idx="3558">
                  <c:v>6082.8099854625152</c:v>
                </c:pt>
                <c:pt idx="3559">
                  <c:v>6083.6812074368299</c:v>
                </c:pt>
                <c:pt idx="3560">
                  <c:v>6084.5531554140771</c:v>
                </c:pt>
                <c:pt idx="3561">
                  <c:v>6085.4200170515587</c:v>
                </c:pt>
                <c:pt idx="3562">
                  <c:v>6086.2876161202084</c:v>
                </c:pt>
                <c:pt idx="3563">
                  <c:v>6087.1595713552006</c:v>
                </c:pt>
                <c:pt idx="3564">
                  <c:v>6088.0264402219091</c:v>
                </c:pt>
                <c:pt idx="3565">
                  <c:v>6088.8983881991562</c:v>
                </c:pt>
                <c:pt idx="3566">
                  <c:v>6089.7659944987563</c:v>
                </c:pt>
                <c:pt idx="3567">
                  <c:v>6090.6335791106749</c:v>
                </c:pt>
                <c:pt idx="3568">
                  <c:v>6091.5011709500968</c:v>
                </c:pt>
                <c:pt idx="3569">
                  <c:v>6092.7963971604113</c:v>
                </c:pt>
                <c:pt idx="3570">
                  <c:v>6093.6603588666576</c:v>
                </c:pt>
                <c:pt idx="3571">
                  <c:v>6094.525033323328</c:v>
                </c:pt>
                <c:pt idx="3572">
                  <c:v>6095.3962625588492</c:v>
                </c:pt>
                <c:pt idx="3573">
                  <c:v>6096.2638471690443</c:v>
                </c:pt>
                <c:pt idx="3574">
                  <c:v>6097.1278232749655</c:v>
                </c:pt>
                <c:pt idx="3575">
                  <c:v>6097.9954151143875</c:v>
                </c:pt>
                <c:pt idx="3576">
                  <c:v>6098.85937682235</c:v>
                </c:pt>
                <c:pt idx="3577">
                  <c:v>6099.7226185774771</c:v>
                </c:pt>
                <c:pt idx="3578">
                  <c:v>6100.5872930341475</c:v>
                </c:pt>
                <c:pt idx="3579">
                  <c:v>6101.4512691400687</c:v>
                </c:pt>
                <c:pt idx="3580">
                  <c:v>6102.3224231465156</c:v>
                </c:pt>
                <c:pt idx="3581">
                  <c:v>6103.1856649033589</c:v>
                </c:pt>
                <c:pt idx="3582">
                  <c:v>6104.0503465607244</c:v>
                </c:pt>
                <c:pt idx="3583">
                  <c:v>6104.9143082652545</c:v>
                </c:pt>
                <c:pt idx="3584">
                  <c:v>6105.7782771721959</c:v>
                </c:pt>
                <c:pt idx="3585">
                  <c:v>6106.6378990703752</c:v>
                </c:pt>
                <c:pt idx="3586">
                  <c:v>6107.5018463769466</c:v>
                </c:pt>
                <c:pt idx="3587">
                  <c:v>6108.3658152821718</c:v>
                </c:pt>
                <c:pt idx="3588">
                  <c:v>6109.2268781996672</c:v>
                </c:pt>
                <c:pt idx="3589">
                  <c:v>6110.087202684821</c:v>
                </c:pt>
                <c:pt idx="3590">
                  <c:v>6110.9511643893511</c:v>
                </c:pt>
                <c:pt idx="3591">
                  <c:v>6111.8143989472155</c:v>
                </c:pt>
                <c:pt idx="3592">
                  <c:v>6112.6747377698321</c:v>
                </c:pt>
                <c:pt idx="3593">
                  <c:v>6113.5350694237177</c:v>
                </c:pt>
                <c:pt idx="3594">
                  <c:v>6114.3954010758935</c:v>
                </c:pt>
                <c:pt idx="3595">
                  <c:v>6115.2593627821398</c:v>
                </c:pt>
                <c:pt idx="3596">
                  <c:v>6116.1240444395053</c:v>
                </c:pt>
                <c:pt idx="3597">
                  <c:v>6116.9836591672429</c:v>
                </c:pt>
                <c:pt idx="3598">
                  <c:v>6117.8447149142976</c:v>
                </c:pt>
                <c:pt idx="3599">
                  <c:v>6118.7043224750132</c:v>
                </c:pt>
                <c:pt idx="3600">
                  <c:v>6119.5653710550459</c:v>
                </c:pt>
                <c:pt idx="3601">
                  <c:v>6120.4249857827836</c:v>
                </c:pt>
                <c:pt idx="3602">
                  <c:v>6121.2853246054001</c:v>
                </c:pt>
                <c:pt idx="3603">
                  <c:v>6122.1456562592857</c:v>
                </c:pt>
                <c:pt idx="3604">
                  <c:v>6123.0059950819023</c:v>
                </c:pt>
                <c:pt idx="3605">
                  <c:v>6123.8706839382476</c:v>
                </c:pt>
                <c:pt idx="3606">
                  <c:v>6124.7310155921332</c:v>
                </c:pt>
                <c:pt idx="3607">
                  <c:v>6125.5913329068462</c:v>
                </c:pt>
                <c:pt idx="3608">
                  <c:v>6126.4509476362937</c:v>
                </c:pt>
                <c:pt idx="3609">
                  <c:v>6127.311293627642</c:v>
                </c:pt>
                <c:pt idx="3610">
                  <c:v>6128.1723422059649</c:v>
                </c:pt>
                <c:pt idx="3611">
                  <c:v>6129.0319497666806</c:v>
                </c:pt>
                <c:pt idx="3612">
                  <c:v>6129.8922885875882</c:v>
                </c:pt>
                <c:pt idx="3613">
                  <c:v>6130.7526274136235</c:v>
                </c:pt>
                <c:pt idx="3614">
                  <c:v>6131.6136688215056</c:v>
                </c:pt>
                <c:pt idx="3615">
                  <c:v>6132.4732835509531</c:v>
                </c:pt>
                <c:pt idx="3616">
                  <c:v>6133.3343249588352</c:v>
                </c:pt>
                <c:pt idx="3617">
                  <c:v>6134.1946637831616</c:v>
                </c:pt>
                <c:pt idx="3618">
                  <c:v>6135.0542785108992</c:v>
                </c:pt>
                <c:pt idx="3619">
                  <c:v>6135.9146101664937</c:v>
                </c:pt>
                <c:pt idx="3620">
                  <c:v>6136.7756587448166</c:v>
                </c:pt>
                <c:pt idx="3621">
                  <c:v>6137.6352734725542</c:v>
                </c:pt>
                <c:pt idx="3622">
                  <c:v>6138.4956194639026</c:v>
                </c:pt>
                <c:pt idx="3623">
                  <c:v>6139.3566608752035</c:v>
                </c:pt>
                <c:pt idx="3624">
                  <c:v>6140.2162684342102</c:v>
                </c:pt>
                <c:pt idx="3625">
                  <c:v>6141.0773241829738</c:v>
                </c:pt>
                <c:pt idx="3626">
                  <c:v>6141.9376558351496</c:v>
                </c:pt>
                <c:pt idx="3627">
                  <c:v>6142.7979946577661</c:v>
                </c:pt>
                <c:pt idx="3628">
                  <c:v>6143.6576022184818</c:v>
                </c:pt>
                <c:pt idx="3629">
                  <c:v>6144.5179410410983</c:v>
                </c:pt>
                <c:pt idx="3630">
                  <c:v>6145.378989621131</c:v>
                </c:pt>
                <c:pt idx="3631">
                  <c:v>6146.2393284420386</c:v>
                </c:pt>
                <c:pt idx="3632">
                  <c:v>6147.0989431714861</c:v>
                </c:pt>
                <c:pt idx="3633">
                  <c:v>6147.959991749809</c:v>
                </c:pt>
                <c:pt idx="3634">
                  <c:v>6148.8203234036946</c:v>
                </c:pt>
                <c:pt idx="3635">
                  <c:v>6149.6806550592892</c:v>
                </c:pt>
                <c:pt idx="3636">
                  <c:v>6150.5409938801968</c:v>
                </c:pt>
                <c:pt idx="3637">
                  <c:v>6151.4006014409124</c:v>
                </c:pt>
                <c:pt idx="3638">
                  <c:v>6152.2616500192353</c:v>
                </c:pt>
                <c:pt idx="3639">
                  <c:v>6153.1216258335917</c:v>
                </c:pt>
                <c:pt idx="3640">
                  <c:v>6153.9783273542789</c:v>
                </c:pt>
                <c:pt idx="3641">
                  <c:v>6154.8382888355127</c:v>
                </c:pt>
                <c:pt idx="3642">
                  <c:v>6155.6982718155759</c:v>
                </c:pt>
                <c:pt idx="3643">
                  <c:v>6156.5582332985186</c:v>
                </c:pt>
                <c:pt idx="3644">
                  <c:v>6157.4185649506944</c:v>
                </c:pt>
                <c:pt idx="3645">
                  <c:v>6158.27526646968</c:v>
                </c:pt>
                <c:pt idx="3646">
                  <c:v>6159.1308985219803</c:v>
                </c:pt>
                <c:pt idx="3647">
                  <c:v>6159.9843174743983</c:v>
                </c:pt>
                <c:pt idx="3648">
                  <c:v>6160.8406488526889</c:v>
                </c:pt>
                <c:pt idx="3649">
                  <c:v>6161.6973646486413</c:v>
                </c:pt>
                <c:pt idx="3650">
                  <c:v>6162.5504218145616</c:v>
                </c:pt>
                <c:pt idx="3651">
                  <c:v>6163.4024267267487</c:v>
                </c:pt>
                <c:pt idx="3652">
                  <c:v>6164.2558527843767</c:v>
                </c:pt>
                <c:pt idx="3653">
                  <c:v>6165.108568268437</c:v>
                </c:pt>
                <c:pt idx="3654">
                  <c:v>6165.9616396525225</c:v>
                </c:pt>
                <c:pt idx="3655">
                  <c:v>6166.8136232473835</c:v>
                </c:pt>
                <c:pt idx="3656">
                  <c:v>6167.663423188098</c:v>
                </c:pt>
                <c:pt idx="3657">
                  <c:v>6168.5190481049403</c:v>
                </c:pt>
                <c:pt idx="3658">
                  <c:v>6169.3728232568556</c:v>
                </c:pt>
                <c:pt idx="3659">
                  <c:v>6170.2219156507299</c:v>
                </c:pt>
                <c:pt idx="3660">
                  <c:v>6171.0738992438964</c:v>
                </c:pt>
                <c:pt idx="3661">
                  <c:v>6171.9273253015244</c:v>
                </c:pt>
                <c:pt idx="3662">
                  <c:v>6172.7800336803739</c:v>
                </c:pt>
                <c:pt idx="3663">
                  <c:v>6173.6327491644342</c:v>
                </c:pt>
                <c:pt idx="3664">
                  <c:v>6174.4847469714105</c:v>
                </c:pt>
                <c:pt idx="3665">
                  <c:v>6175.3345327622001</c:v>
                </c:pt>
                <c:pt idx="3666">
                  <c:v>6176.1836110061504</c:v>
                </c:pt>
                <c:pt idx="3667">
                  <c:v>6177.0290661599147</c:v>
                </c:pt>
                <c:pt idx="3668">
                  <c:v>6177.8810639668909</c:v>
                </c:pt>
                <c:pt idx="3669">
                  <c:v>6178.7337723457404</c:v>
                </c:pt>
                <c:pt idx="3670">
                  <c:v>6179.58355813653</c:v>
                </c:pt>
                <c:pt idx="3671">
                  <c:v>6180.4326363804803</c:v>
                </c:pt>
                <c:pt idx="3672">
                  <c:v>6181.2817216993926</c:v>
                </c:pt>
                <c:pt idx="3673">
                  <c:v>6182.1304299487074</c:v>
                </c:pt>
                <c:pt idx="3674">
                  <c:v>6182.9795152659326</c:v>
                </c:pt>
                <c:pt idx="3675">
                  <c:v>6183.827523342773</c:v>
                </c:pt>
                <c:pt idx="3676">
                  <c:v>6184.6766086616853</c:v>
                </c:pt>
                <c:pt idx="3677">
                  <c:v>6185.5260241570977</c:v>
                </c:pt>
                <c:pt idx="3678">
                  <c:v>6186.3743948525216</c:v>
                </c:pt>
                <c:pt idx="3679">
                  <c:v>6187.2234801731211</c:v>
                </c:pt>
                <c:pt idx="3680">
                  <c:v>6188.0732659622236</c:v>
                </c:pt>
                <c:pt idx="3681">
                  <c:v>6188.9187140729537</c:v>
                </c:pt>
                <c:pt idx="3682">
                  <c:v>6189.7674293942064</c:v>
                </c:pt>
                <c:pt idx="3683">
                  <c:v>6190.6165076381567</c:v>
                </c:pt>
                <c:pt idx="3684">
                  <c:v>6191.4652300296611</c:v>
                </c:pt>
                <c:pt idx="3685">
                  <c:v>6192.3103222593836</c:v>
                </c:pt>
                <c:pt idx="3686">
                  <c:v>6193.1586929548075</c:v>
                </c:pt>
                <c:pt idx="3687">
                  <c:v>6194.0044682754797</c:v>
                </c:pt>
                <c:pt idx="3688">
                  <c:v>6194.8531977439816</c:v>
                </c:pt>
                <c:pt idx="3689">
                  <c:v>6195.7011987455116</c:v>
                </c:pt>
                <c:pt idx="3690">
                  <c:v>6196.5506213128629</c:v>
                </c:pt>
                <c:pt idx="3691">
                  <c:v>6197.3993437060535</c:v>
                </c:pt>
                <c:pt idx="3692">
                  <c:v>6198.2444288924062</c:v>
                </c:pt>
                <c:pt idx="3693">
                  <c:v>6199.0888098577025</c:v>
                </c:pt>
                <c:pt idx="3694">
                  <c:v>6199.9313364273721</c:v>
                </c:pt>
                <c:pt idx="3695">
                  <c:v>6200.7727774559417</c:v>
                </c:pt>
                <c:pt idx="3696">
                  <c:v>6201.6142465302792</c:v>
                </c:pt>
                <c:pt idx="3697">
                  <c:v>6202.4586345389444</c:v>
                </c:pt>
                <c:pt idx="3698">
                  <c:v>6203.3044239463543</c:v>
                </c:pt>
                <c:pt idx="3699">
                  <c:v>6204.1458860092498</c:v>
                </c:pt>
                <c:pt idx="3700">
                  <c:v>6204.9866328515736</c:v>
                </c:pt>
                <c:pt idx="3701">
                  <c:v>6205.8287890990432</c:v>
                </c:pt>
                <c:pt idx="3702">
                  <c:v>6206.6731771077084</c:v>
                </c:pt>
                <c:pt idx="3703">
                  <c:v>6207.5153263420643</c:v>
                </c:pt>
                <c:pt idx="3704">
                  <c:v>6208.3567884032882</c:v>
                </c:pt>
                <c:pt idx="3705">
                  <c:v>6209.1982364449714</c:v>
                </c:pt>
                <c:pt idx="3706">
                  <c:v>6210.0396985078669</c:v>
                </c:pt>
                <c:pt idx="3707">
                  <c:v>6210.877516441562</c:v>
                </c:pt>
                <c:pt idx="3708">
                  <c:v>6211.7189785061291</c:v>
                </c:pt>
                <c:pt idx="3709">
                  <c:v>6212.560440567353</c:v>
                </c:pt>
                <c:pt idx="3710">
                  <c:v>6213.3982585852509</c:v>
                </c:pt>
                <c:pt idx="3711">
                  <c:v>6214.2360905672022</c:v>
                </c:pt>
                <c:pt idx="3712">
                  <c:v>6215.0695902853922</c:v>
                </c:pt>
                <c:pt idx="3713">
                  <c:v>6215.9146825151147</c:v>
                </c:pt>
                <c:pt idx="3714">
                  <c:v>6216.7531987007269</c:v>
                </c:pt>
                <c:pt idx="3715">
                  <c:v>6217.5874074684698</c:v>
                </c:pt>
                <c:pt idx="3716">
                  <c:v>6218.4288484970393</c:v>
                </c:pt>
                <c:pt idx="3717">
                  <c:v>6219.2696093639188</c:v>
                </c:pt>
                <c:pt idx="3718">
                  <c:v>6220.1110644137007</c:v>
                </c:pt>
                <c:pt idx="3719">
                  <c:v>6220.9532206611702</c:v>
                </c:pt>
                <c:pt idx="3720">
                  <c:v>6221.7910526414571</c:v>
                </c:pt>
                <c:pt idx="3721">
                  <c:v>6222.6252405547039</c:v>
                </c:pt>
                <c:pt idx="3722">
                  <c:v>6223.4627165065631</c:v>
                </c:pt>
                <c:pt idx="3723">
                  <c:v>6224.2998363517527</c:v>
                </c:pt>
                <c:pt idx="3724">
                  <c:v>6225.1383665030835</c:v>
                </c:pt>
                <c:pt idx="3725">
                  <c:v>6225.9682391130655</c:v>
                </c:pt>
                <c:pt idx="3726">
                  <c:v>6226.7991327365444</c:v>
                </c:pt>
                <c:pt idx="3727">
                  <c:v>6227.6290123496947</c:v>
                </c:pt>
                <c:pt idx="3728">
                  <c:v>6228.4628303111513</c:v>
                </c:pt>
                <c:pt idx="3729">
                  <c:v>6229.2966691180291</c:v>
                </c:pt>
                <c:pt idx="3730">
                  <c:v>6230.1344941187863</c:v>
                </c:pt>
                <c:pt idx="3731">
                  <c:v>6230.9617614697581</c:v>
                </c:pt>
                <c:pt idx="3732">
                  <c:v>6231.7876443496043</c:v>
                </c:pt>
                <c:pt idx="3733">
                  <c:v>6232.6142160196578</c:v>
                </c:pt>
                <c:pt idx="3734">
                  <c:v>6233.4407808039277</c:v>
                </c:pt>
                <c:pt idx="3735">
                  <c:v>6234.2673593630498</c:v>
                </c:pt>
                <c:pt idx="3736">
                  <c:v>6235.0939310363883</c:v>
                </c:pt>
                <c:pt idx="3737">
                  <c:v>6235.9204958190167</c:v>
                </c:pt>
                <c:pt idx="3738">
                  <c:v>6236.7434373558126</c:v>
                </c:pt>
                <c:pt idx="3739">
                  <c:v>6237.5663857497866</c:v>
                </c:pt>
                <c:pt idx="3740">
                  <c:v>6238.3893204294054</c:v>
                </c:pt>
                <c:pt idx="3741">
                  <c:v>6239.2122756805575</c:v>
                </c:pt>
                <c:pt idx="3742">
                  <c:v>6240.038847353896</c:v>
                </c:pt>
                <c:pt idx="3743">
                  <c:v>6240.8624746558726</c:v>
                </c:pt>
                <c:pt idx="3744">
                  <c:v>6241.6847235686755</c:v>
                </c:pt>
                <c:pt idx="3745">
                  <c:v>6242.5076788198276</c:v>
                </c:pt>
                <c:pt idx="3746">
                  <c:v>6243.3312992678966</c:v>
                </c:pt>
                <c:pt idx="3747">
                  <c:v>6244.1535618934195</c:v>
                </c:pt>
                <c:pt idx="3748">
                  <c:v>6244.9765034302154</c:v>
                </c:pt>
                <c:pt idx="3749">
                  <c:v>6245.7994518241894</c:v>
                </c:pt>
                <c:pt idx="3750">
                  <c:v>6246.6223933609854</c:v>
                </c:pt>
                <c:pt idx="3751">
                  <c:v>6247.4453280389689</c:v>
                </c:pt>
                <c:pt idx="3752">
                  <c:v>6248.2682764345782</c:v>
                </c:pt>
                <c:pt idx="3753">
                  <c:v>6249.0912042553846</c:v>
                </c:pt>
                <c:pt idx="3754">
                  <c:v>6249.9141526509939</c:v>
                </c:pt>
                <c:pt idx="3755">
                  <c:v>6250.7371010449679</c:v>
                </c:pt>
                <c:pt idx="3756">
                  <c:v>6251.5600357229514</c:v>
                </c:pt>
                <c:pt idx="3757">
                  <c:v>6252.3829772597473</c:v>
                </c:pt>
                <c:pt idx="3758">
                  <c:v>6253.2059187965433</c:v>
                </c:pt>
                <c:pt idx="3759">
                  <c:v>6254.0288671905173</c:v>
                </c:pt>
                <c:pt idx="3760">
                  <c:v>6254.8488682453608</c:v>
                </c:pt>
                <c:pt idx="3761">
                  <c:v>6255.6711240137065</c:v>
                </c:pt>
                <c:pt idx="3762">
                  <c:v>6256.4936957736518</c:v>
                </c:pt>
                <c:pt idx="3763">
                  <c:v>6257.3166441676258</c:v>
                </c:pt>
                <c:pt idx="3764">
                  <c:v>6258.135948823503</c:v>
                </c:pt>
                <c:pt idx="3765">
                  <c:v>6258.9552671381243</c:v>
                </c:pt>
                <c:pt idx="3766">
                  <c:v>6259.7745854478617</c:v>
                </c:pt>
                <c:pt idx="3767">
                  <c:v>6260.5938901053669</c:v>
                </c:pt>
                <c:pt idx="3768">
                  <c:v>6261.4128386671046</c:v>
                </c:pt>
                <c:pt idx="3769">
                  <c:v>6262.2354172795694</c:v>
                </c:pt>
                <c:pt idx="3770">
                  <c:v>6263.0543726668402</c:v>
                </c:pt>
                <c:pt idx="3771">
                  <c:v>6263.8733280524839</c:v>
                </c:pt>
                <c:pt idx="3772">
                  <c:v>6264.6929590536447</c:v>
                </c:pt>
                <c:pt idx="3773">
                  <c:v>6265.5112183520541</c:v>
                </c:pt>
                <c:pt idx="3774">
                  <c:v>6266.3301600882587</c:v>
                </c:pt>
                <c:pt idx="3775">
                  <c:v>6267.1491154739024</c:v>
                </c:pt>
                <c:pt idx="3776">
                  <c:v>6267.9680640356401</c:v>
                </c:pt>
                <c:pt idx="3777">
                  <c:v>6268.7870125990048</c:v>
                </c:pt>
                <c:pt idx="3778">
                  <c:v>6269.6066572479776</c:v>
                </c:pt>
                <c:pt idx="3779">
                  <c:v>6270.42491654476</c:v>
                </c:pt>
                <c:pt idx="3780">
                  <c:v>6271.2438651064977</c:v>
                </c:pt>
                <c:pt idx="3781">
                  <c:v>6272.0628136682353</c:v>
                </c:pt>
                <c:pt idx="3782">
                  <c:v>6272.8817758777859</c:v>
                </c:pt>
                <c:pt idx="3783">
                  <c:v>6273.7007176172447</c:v>
                </c:pt>
                <c:pt idx="3784">
                  <c:v>6274.5196661773552</c:v>
                </c:pt>
                <c:pt idx="3785">
                  <c:v>6275.338621564626</c:v>
                </c:pt>
                <c:pt idx="3786">
                  <c:v>6276.1546262011307</c:v>
                </c:pt>
                <c:pt idx="3787">
                  <c:v>6276.9692652103404</c:v>
                </c:pt>
                <c:pt idx="3788">
                  <c:v>6277.788206948172</c:v>
                </c:pt>
                <c:pt idx="3789">
                  <c:v>6278.6071691593497</c:v>
                </c:pt>
                <c:pt idx="3790">
                  <c:v>6279.4261040716483</c:v>
                </c:pt>
                <c:pt idx="3791">
                  <c:v>6280.2414224984868</c:v>
                </c:pt>
                <c:pt idx="3792">
                  <c:v>6281.0603778841305</c:v>
                </c:pt>
                <c:pt idx="3793">
                  <c:v>6281.8789633580936</c:v>
                </c:pt>
                <c:pt idx="3794">
                  <c:v>6282.6985943608815</c:v>
                </c:pt>
                <c:pt idx="3795">
                  <c:v>6283.5175497448981</c:v>
                </c:pt>
                <c:pt idx="3796">
                  <c:v>6284.3358158672136</c:v>
                </c:pt>
                <c:pt idx="3797">
                  <c:v>6285.1518137084404</c:v>
                </c:pt>
                <c:pt idx="3798">
                  <c:v>6285.9697238664266</c:v>
                </c:pt>
                <c:pt idx="3799">
                  <c:v>6286.7857217092733</c:v>
                </c:pt>
                <c:pt idx="3800">
                  <c:v>6287.600353924825</c:v>
                </c:pt>
                <c:pt idx="3801">
                  <c:v>6288.4193161360026</c:v>
                </c:pt>
                <c:pt idx="3802">
                  <c:v>6289.2346345628412</c:v>
                </c:pt>
                <c:pt idx="3803">
                  <c:v>6290.0499529896797</c:v>
                </c:pt>
                <c:pt idx="3804">
                  <c:v>6290.8688947258843</c:v>
                </c:pt>
                <c:pt idx="3805">
                  <c:v>6291.6842131527228</c:v>
                </c:pt>
                <c:pt idx="3806">
                  <c:v>6292.4991684934057</c:v>
                </c:pt>
                <c:pt idx="3807">
                  <c:v>6293.314137413734</c:v>
                </c:pt>
                <c:pt idx="3808">
                  <c:v>6294.1327228876971</c:v>
                </c:pt>
                <c:pt idx="3809">
                  <c:v>6294.9476850173933</c:v>
                </c:pt>
                <c:pt idx="3810">
                  <c:v>6295.7633126776482</c:v>
                </c:pt>
                <c:pt idx="3811">
                  <c:v>6296.5775889032693</c:v>
                </c:pt>
                <c:pt idx="3812">
                  <c:v>6297.3932233557753</c:v>
                </c:pt>
                <c:pt idx="3813">
                  <c:v>6298.2081854854714</c:v>
                </c:pt>
                <c:pt idx="3814">
                  <c:v>6299.0224549204595</c:v>
                </c:pt>
                <c:pt idx="3815">
                  <c:v>6299.8380961619787</c:v>
                </c:pt>
                <c:pt idx="3816">
                  <c:v>6300.6530515026616</c:v>
                </c:pt>
                <c:pt idx="3817">
                  <c:v>6301.4680068417247</c:v>
                </c:pt>
                <c:pt idx="3818">
                  <c:v>6302.2829621807878</c:v>
                </c:pt>
                <c:pt idx="3819">
                  <c:v>6303.0979243104839</c:v>
                </c:pt>
                <c:pt idx="3820">
                  <c:v>6303.9128796479281</c:v>
                </c:pt>
                <c:pt idx="3821">
                  <c:v>6304.727841780862</c:v>
                </c:pt>
                <c:pt idx="3822">
                  <c:v>6305.5421180048634</c:v>
                </c:pt>
                <c:pt idx="3823">
                  <c:v>6306.3577456667372</c:v>
                </c:pt>
                <c:pt idx="3824">
                  <c:v>6307.5801820698389</c:v>
                </c:pt>
                <c:pt idx="3825">
                  <c:v>6308.3951509901672</c:v>
                </c:pt>
                <c:pt idx="3826">
                  <c:v>6309.2100927495849</c:v>
                </c:pt>
                <c:pt idx="3827">
                  <c:v>6310.0250412963969</c:v>
                </c:pt>
                <c:pt idx="3828">
                  <c:v>6310.8400034260931</c:v>
                </c:pt>
                <c:pt idx="3829">
                  <c:v>6311.6549723464213</c:v>
                </c:pt>
                <c:pt idx="3830">
                  <c:v>6312.4692485736614</c:v>
                </c:pt>
                <c:pt idx="3831">
                  <c:v>6313.2841971204734</c:v>
                </c:pt>
                <c:pt idx="3832">
                  <c:v>6314.0998383636124</c:v>
                </c:pt>
                <c:pt idx="3833">
                  <c:v>6314.9141145892336</c:v>
                </c:pt>
                <c:pt idx="3834">
                  <c:v>6315.7297490417395</c:v>
                </c:pt>
                <c:pt idx="3835">
                  <c:v>6316.5447043808026</c:v>
                </c:pt>
                <c:pt idx="3836">
                  <c:v>6317.3596665104988</c:v>
                </c:pt>
                <c:pt idx="3837">
                  <c:v>6318.1746286401949</c:v>
                </c:pt>
                <c:pt idx="3838">
                  <c:v>6318.9892141864148</c:v>
                </c:pt>
                <c:pt idx="3839">
                  <c:v>6319.8041695254778</c:v>
                </c:pt>
                <c:pt idx="3840">
                  <c:v>6320.619131655174</c:v>
                </c:pt>
                <c:pt idx="3841">
                  <c:v>6321.4337104121678</c:v>
                </c:pt>
                <c:pt idx="3842">
                  <c:v>6322.2486657512309</c:v>
                </c:pt>
                <c:pt idx="3843">
                  <c:v>6323.063621090294</c:v>
                </c:pt>
                <c:pt idx="3844">
                  <c:v>6323.8785900122411</c:v>
                </c:pt>
                <c:pt idx="3845">
                  <c:v>6324.6935385590532</c:v>
                </c:pt>
                <c:pt idx="3846">
                  <c:v>6325.5084938981163</c:v>
                </c:pt>
                <c:pt idx="3847">
                  <c:v>6326.3234560278124</c:v>
                </c:pt>
                <c:pt idx="3848">
                  <c:v>6327.1377322550525</c:v>
                </c:pt>
                <c:pt idx="3849">
                  <c:v>6327.9533734965717</c:v>
                </c:pt>
                <c:pt idx="3850">
                  <c:v>6328.7683288372546</c:v>
                </c:pt>
                <c:pt idx="3851">
                  <c:v>6329.5832773840666</c:v>
                </c:pt>
                <c:pt idx="3852">
                  <c:v>6330.3978765055017</c:v>
                </c:pt>
                <c:pt idx="3853">
                  <c:v>6331.2128318445648</c:v>
                </c:pt>
                <c:pt idx="3854">
                  <c:v>6332.0274309659999</c:v>
                </c:pt>
                <c:pt idx="3855">
                  <c:v>6332.8420165106008</c:v>
                </c:pt>
                <c:pt idx="3856">
                  <c:v>6333.6566156352728</c:v>
                </c:pt>
                <c:pt idx="3857">
                  <c:v>6334.4712011798738</c:v>
                </c:pt>
                <c:pt idx="3858">
                  <c:v>6335.2858003013089</c:v>
                </c:pt>
                <c:pt idx="3859">
                  <c:v>6336.100399422744</c:v>
                </c:pt>
                <c:pt idx="3860">
                  <c:v>6336.915341178923</c:v>
                </c:pt>
                <c:pt idx="3861">
                  <c:v>6337.72993351275</c:v>
                </c:pt>
                <c:pt idx="3862">
                  <c:v>6338.5445258481959</c:v>
                </c:pt>
                <c:pt idx="3863">
                  <c:v>6339.359124969631</c:v>
                </c:pt>
                <c:pt idx="3864">
                  <c:v>6340.1733610828051</c:v>
                </c:pt>
                <c:pt idx="3865">
                  <c:v>6340.9879534150141</c:v>
                </c:pt>
                <c:pt idx="3866">
                  <c:v>6341.8025457488411</c:v>
                </c:pt>
                <c:pt idx="3867">
                  <c:v>6342.6131450250714</c:v>
                </c:pt>
                <c:pt idx="3868">
                  <c:v>6343.4277373605173</c:v>
                </c:pt>
                <c:pt idx="3869">
                  <c:v>6344.2412881790424</c:v>
                </c:pt>
                <c:pt idx="3870">
                  <c:v>6345.0562028006652</c:v>
                </c:pt>
                <c:pt idx="3871">
                  <c:v>6345.8704389154573</c:v>
                </c:pt>
                <c:pt idx="3872">
                  <c:v>6346.6839897356003</c:v>
                </c:pt>
                <c:pt idx="3873">
                  <c:v>6347.4988975726401</c:v>
                </c:pt>
                <c:pt idx="3874">
                  <c:v>6348.313120116648</c:v>
                </c:pt>
                <c:pt idx="3875">
                  <c:v>6349.1273494436218</c:v>
                </c:pt>
                <c:pt idx="3876">
                  <c:v>6349.9383116425497</c:v>
                </c:pt>
                <c:pt idx="3877">
                  <c:v>6350.7489176731151</c:v>
                </c:pt>
                <c:pt idx="3878">
                  <c:v>6351.5631537862891</c:v>
                </c:pt>
                <c:pt idx="3879">
                  <c:v>6352.377376331915</c:v>
                </c:pt>
                <c:pt idx="3880">
                  <c:v>6353.1883385292313</c:v>
                </c:pt>
                <c:pt idx="3881">
                  <c:v>6353.9989445597967</c:v>
                </c:pt>
                <c:pt idx="3882">
                  <c:v>6354.8095438360269</c:v>
                </c:pt>
                <c:pt idx="3883">
                  <c:v>6355.6197868583322</c:v>
                </c:pt>
                <c:pt idx="3884">
                  <c:v>6356.433290176451</c:v>
                </c:pt>
                <c:pt idx="3885">
                  <c:v>6357.2435128622865</c:v>
                </c:pt>
                <c:pt idx="3886">
                  <c:v>6358.0537558020524</c:v>
                </c:pt>
                <c:pt idx="3887">
                  <c:v>6358.8636425643826</c:v>
                </c:pt>
                <c:pt idx="3888">
                  <c:v>6359.6774954055418</c:v>
                </c:pt>
                <c:pt idx="3889">
                  <c:v>6360.4877315939975</c:v>
                </c:pt>
                <c:pt idx="3890">
                  <c:v>6361.2976115255024</c:v>
                </c:pt>
                <c:pt idx="3891">
                  <c:v>6362.1078477155679</c:v>
                </c:pt>
                <c:pt idx="3892">
                  <c:v>6362.9213578122208</c:v>
                </c:pt>
                <c:pt idx="3893">
                  <c:v>6363.7312310779789</c:v>
                </c:pt>
                <c:pt idx="3894">
                  <c:v>6364.5411043437371</c:v>
                </c:pt>
                <c:pt idx="3895">
                  <c:v>6365.3513473644325</c:v>
                </c:pt>
                <c:pt idx="3896">
                  <c:v>6366.1612206301907</c:v>
                </c:pt>
                <c:pt idx="3897">
                  <c:v>6366.9703745467814</c:v>
                </c:pt>
                <c:pt idx="3898">
                  <c:v>6367.7795149772928</c:v>
                </c:pt>
                <c:pt idx="3899">
                  <c:v>6368.5893949087977</c:v>
                </c:pt>
                <c:pt idx="3900">
                  <c:v>6369.3985420799372</c:v>
                </c:pt>
                <c:pt idx="3901">
                  <c:v>6370.2076825104486</c:v>
                </c:pt>
                <c:pt idx="3902">
                  <c:v>6371.0168364270394</c:v>
                </c:pt>
                <c:pt idx="3903">
                  <c:v>6371.8263533502832</c:v>
                </c:pt>
                <c:pt idx="3904">
                  <c:v>6372.6358567830057</c:v>
                </c:pt>
                <c:pt idx="3905">
                  <c:v>6373.4450039541452</c:v>
                </c:pt>
                <c:pt idx="3906">
                  <c:v>6374.254520877389</c:v>
                </c:pt>
                <c:pt idx="3907">
                  <c:v>6375.0636680501366</c:v>
                </c:pt>
                <c:pt idx="3908">
                  <c:v>6375.8724521367158</c:v>
                </c:pt>
                <c:pt idx="3909">
                  <c:v>6376.6819488225692</c:v>
                </c:pt>
                <c:pt idx="3910">
                  <c:v>6377.491102737552</c:v>
                </c:pt>
                <c:pt idx="3911">
                  <c:v>6378.3006129155356</c:v>
                </c:pt>
                <c:pt idx="3912">
                  <c:v>6379.109034077811</c:v>
                </c:pt>
                <c:pt idx="3913">
                  <c:v>6379.9181812489505</c:v>
                </c:pt>
                <c:pt idx="3914">
                  <c:v>6380.7262981038875</c:v>
                </c:pt>
                <c:pt idx="3915">
                  <c:v>6381.5350821888596</c:v>
                </c:pt>
                <c:pt idx="3916">
                  <c:v>6382.3441770195586</c:v>
                </c:pt>
                <c:pt idx="3917">
                  <c:v>6383.1523006961779</c:v>
                </c:pt>
                <c:pt idx="3918">
                  <c:v>6383.961752009578</c:v>
                </c:pt>
                <c:pt idx="3919">
                  <c:v>6384.7698553860946</c:v>
                </c:pt>
                <c:pt idx="3920">
                  <c:v>6385.580046885254</c:v>
                </c:pt>
                <c:pt idx="3921">
                  <c:v>6386.3888309702261</c:v>
                </c:pt>
                <c:pt idx="3922">
                  <c:v>6387.1972588686876</c:v>
                </c:pt>
                <c:pt idx="3923">
                  <c:v>6388.0056800293569</c:v>
                </c:pt>
                <c:pt idx="3924">
                  <c:v>6388.8141011916323</c:v>
                </c:pt>
                <c:pt idx="3925">
                  <c:v>6389.6218419509032</c:v>
                </c:pt>
                <c:pt idx="3926">
                  <c:v>6390.4295505629798</c:v>
                </c:pt>
                <c:pt idx="3927">
                  <c:v>6391.2383346479519</c:v>
                </c:pt>
                <c:pt idx="3928">
                  <c:v>6392.0471119921067</c:v>
                </c:pt>
                <c:pt idx="3929">
                  <c:v>6392.8551768013731</c:v>
                </c:pt>
                <c:pt idx="3930">
                  <c:v>6393.6632348758731</c:v>
                </c:pt>
                <c:pt idx="3931">
                  <c:v>6394.4719663146252</c:v>
                </c:pt>
                <c:pt idx="3932">
                  <c:v>6395.2797138084761</c:v>
                </c:pt>
                <c:pt idx="3933">
                  <c:v>6396.0877718829761</c:v>
                </c:pt>
                <c:pt idx="3934">
                  <c:v>6396.896503405942</c:v>
                </c:pt>
                <c:pt idx="3935">
                  <c:v>6397.6999050859431</c:v>
                </c:pt>
                <c:pt idx="3936">
                  <c:v>6398.5086365246952</c:v>
                </c:pt>
                <c:pt idx="3937">
                  <c:v>6399.31637728236</c:v>
                </c:pt>
                <c:pt idx="3938">
                  <c:v>6400.1208053044993</c:v>
                </c:pt>
                <c:pt idx="3939">
                  <c:v>6400.9288701946998</c:v>
                </c:pt>
                <c:pt idx="3940">
                  <c:v>6401.7365720782445</c:v>
                </c:pt>
                <c:pt idx="3941">
                  <c:v>6402.5446302352839</c:v>
                </c:pt>
                <c:pt idx="3942">
                  <c:v>6403.3486952505891</c:v>
                </c:pt>
                <c:pt idx="3943">
                  <c:v>6404.1494271700012</c:v>
                </c:pt>
                <c:pt idx="3944">
                  <c:v>6404.9564627202535</c:v>
                </c:pt>
                <c:pt idx="3945">
                  <c:v>6405.7608210740837</c:v>
                </c:pt>
                <c:pt idx="3946">
                  <c:v>6406.5674938330749</c:v>
                </c:pt>
                <c:pt idx="3947">
                  <c:v>6407.3675591241754</c:v>
                </c:pt>
                <c:pt idx="3948">
                  <c:v>6408.1719871463147</c:v>
                </c:pt>
                <c:pt idx="3949">
                  <c:v>6408.9760521632179</c:v>
                </c:pt>
                <c:pt idx="3950">
                  <c:v>6409.7801171785231</c:v>
                </c:pt>
                <c:pt idx="3951">
                  <c:v>6410.5874493250894</c:v>
                </c:pt>
                <c:pt idx="3952">
                  <c:v>6411.3911580352169</c:v>
                </c:pt>
                <c:pt idx="3953">
                  <c:v>6412.191229911984</c:v>
                </c:pt>
                <c:pt idx="3954">
                  <c:v>6412.9905825213846</c:v>
                </c:pt>
                <c:pt idx="3955">
                  <c:v>6413.7939215278157</c:v>
                </c:pt>
                <c:pt idx="3956">
                  <c:v>6414.5936303993467</c:v>
                </c:pt>
                <c:pt idx="3957">
                  <c:v>6415.3973391062809</c:v>
                </c:pt>
                <c:pt idx="3958">
                  <c:v>6416.1966850567032</c:v>
                </c:pt>
                <c:pt idx="3959">
                  <c:v>6417.0006934949315</c:v>
                </c:pt>
                <c:pt idx="3960">
                  <c:v>6417.7997292945192</c:v>
                </c:pt>
                <c:pt idx="3961">
                  <c:v>6418.5990818229684</c:v>
                </c:pt>
                <c:pt idx="3962">
                  <c:v>6419.4024141339642</c:v>
                </c:pt>
                <c:pt idx="3963">
                  <c:v>6420.1981432101165</c:v>
                </c:pt>
                <c:pt idx="3964">
                  <c:v>6420.9952419998426</c:v>
                </c:pt>
                <c:pt idx="3965">
                  <c:v>6421.7949575349649</c:v>
                </c:pt>
                <c:pt idx="3966">
                  <c:v>6422.5936307173079</c:v>
                </c:pt>
                <c:pt idx="3967">
                  <c:v>6423.3893531615604</c:v>
                </c:pt>
                <c:pt idx="3968">
                  <c:v>6424.1850623451755</c:v>
                </c:pt>
                <c:pt idx="3969">
                  <c:v>6424.9807914213279</c:v>
                </c:pt>
                <c:pt idx="3970">
                  <c:v>6425.7765072352622</c:v>
                </c:pt>
                <c:pt idx="3971">
                  <c:v>6426.5722164172967</c:v>
                </c:pt>
                <c:pt idx="3972">
                  <c:v>6427.3679388615492</c:v>
                </c:pt>
                <c:pt idx="3973">
                  <c:v>6428.1672848103826</c:v>
                </c:pt>
                <c:pt idx="3974">
                  <c:v>6428.9630006243169</c:v>
                </c:pt>
                <c:pt idx="3975">
                  <c:v>6429.7547166994964</c:v>
                </c:pt>
                <c:pt idx="3976">
                  <c:v>6430.5504391453305</c:v>
                </c:pt>
                <c:pt idx="3977">
                  <c:v>6431.3417987313542</c:v>
                </c:pt>
                <c:pt idx="3978">
                  <c:v>6432.1371580848072</c:v>
                </c:pt>
                <c:pt idx="3979">
                  <c:v>6432.9328672684223</c:v>
                </c:pt>
                <c:pt idx="3980">
                  <c:v>6433.7249529458832</c:v>
                </c:pt>
                <c:pt idx="3981">
                  <c:v>6434.5166888169188</c:v>
                </c:pt>
                <c:pt idx="3982">
                  <c:v>6435.3087678943093</c:v>
                </c:pt>
                <c:pt idx="3983">
                  <c:v>6436.1001341568926</c:v>
                </c:pt>
                <c:pt idx="3984">
                  <c:v>6436.8958498882885</c:v>
                </c:pt>
                <c:pt idx="3985">
                  <c:v>6437.6901202169583</c:v>
                </c:pt>
                <c:pt idx="3986">
                  <c:v>6438.4818362921378</c:v>
                </c:pt>
                <c:pt idx="3987">
                  <c:v>6439.2764696306476</c:v>
                </c:pt>
                <c:pt idx="3988">
                  <c:v>6440.0678292166713</c:v>
                </c:pt>
                <c:pt idx="3989">
                  <c:v>6440.8588192890011</c:v>
                </c:pt>
                <c:pt idx="3990">
                  <c:v>6441.6498225417517</c:v>
                </c:pt>
                <c:pt idx="3991">
                  <c:v>6442.4415452155499</c:v>
                </c:pt>
                <c:pt idx="3992">
                  <c:v>6443.2328377194926</c:v>
                </c:pt>
                <c:pt idx="3993">
                  <c:v>6444.0220937097438</c:v>
                </c:pt>
                <c:pt idx="3994">
                  <c:v>6444.8130837820736</c:v>
                </c:pt>
                <c:pt idx="3995">
                  <c:v>6445.6051094939321</c:v>
                </c:pt>
                <c:pt idx="3996">
                  <c:v>6446.39581622477</c:v>
                </c:pt>
                <c:pt idx="3997">
                  <c:v>6447.1860802911069</c:v>
                </c:pt>
                <c:pt idx="3998">
                  <c:v>6447.9763509455306</c:v>
                </c:pt>
                <c:pt idx="3999">
                  <c:v>6448.7673476088567</c:v>
                </c:pt>
                <c:pt idx="4000">
                  <c:v>6449.5579878533472</c:v>
                </c:pt>
                <c:pt idx="4001">
                  <c:v>6450.3486149234659</c:v>
                </c:pt>
                <c:pt idx="4002">
                  <c:v>6451.1352489692599</c:v>
                </c:pt>
                <c:pt idx="4003">
                  <c:v>6451.9255393769545</c:v>
                </c:pt>
                <c:pt idx="4004">
                  <c:v>6452.7158034464319</c:v>
                </c:pt>
                <c:pt idx="4005">
                  <c:v>6453.5064371029512</c:v>
                </c:pt>
                <c:pt idx="4006">
                  <c:v>6454.2963579159823</c:v>
                </c:pt>
                <c:pt idx="4007">
                  <c:v>6455.0869849845303</c:v>
                </c:pt>
                <c:pt idx="4008">
                  <c:v>6455.8772556373842</c:v>
                </c:pt>
                <c:pt idx="4009">
                  <c:v>6456.667156701511</c:v>
                </c:pt>
                <c:pt idx="4010">
                  <c:v>6457.4577357554008</c:v>
                </c:pt>
                <c:pt idx="4011">
                  <c:v>6458.2469719983164</c:v>
                </c:pt>
                <c:pt idx="4012">
                  <c:v>6459.0368862278565</c:v>
                </c:pt>
                <c:pt idx="4013">
                  <c:v>6459.8274586982552</c:v>
                </c:pt>
                <c:pt idx="4014">
                  <c:v>6460.6167015215233</c:v>
                </c:pt>
                <c:pt idx="4015">
                  <c:v>6461.4029724825677</c:v>
                </c:pt>
                <c:pt idx="4016">
                  <c:v>6462.1928867136776</c:v>
                </c:pt>
                <c:pt idx="4017">
                  <c:v>6462.9828009432176</c:v>
                </c:pt>
                <c:pt idx="4018">
                  <c:v>6463.7727085892666</c:v>
                </c:pt>
                <c:pt idx="4019">
                  <c:v>6464.563267894252</c:v>
                </c:pt>
                <c:pt idx="4020">
                  <c:v>6465.3531887072832</c:v>
                </c:pt>
                <c:pt idx="4021">
                  <c:v>6466.141706132692</c:v>
                </c:pt>
                <c:pt idx="4022">
                  <c:v>6466.9283467347477</c:v>
                </c:pt>
                <c:pt idx="4023">
                  <c:v>6467.7182543807967</c:v>
                </c:pt>
                <c:pt idx="4024">
                  <c:v>6468.5044605749126</c:v>
                </c:pt>
                <c:pt idx="4025">
                  <c:v>6469.2903751649337</c:v>
                </c:pt>
                <c:pt idx="4026">
                  <c:v>6470.0799198088844</c:v>
                </c:pt>
                <c:pt idx="4027">
                  <c:v>6470.8694710285945</c:v>
                </c:pt>
                <c:pt idx="4028">
                  <c:v>6471.6543680040486</c:v>
                </c:pt>
                <c:pt idx="4029">
                  <c:v>6472.4409440545469</c:v>
                </c:pt>
                <c:pt idx="4030">
                  <c:v>6473.2268520959178</c:v>
                </c:pt>
                <c:pt idx="4031">
                  <c:v>6474.0084912651173</c:v>
                </c:pt>
                <c:pt idx="4032">
                  <c:v>6474.7914276896399</c:v>
                </c:pt>
                <c:pt idx="4033">
                  <c:v>6475.5773357310109</c:v>
                </c:pt>
                <c:pt idx="4034">
                  <c:v>6476.3559902163097</c:v>
                </c:pt>
                <c:pt idx="4035">
                  <c:v>6477.1415483467199</c:v>
                </c:pt>
                <c:pt idx="4036">
                  <c:v>6477.9238394027825</c:v>
                </c:pt>
                <c:pt idx="4037">
                  <c:v>6478.7061174204855</c:v>
                </c:pt>
                <c:pt idx="4038">
                  <c:v>6479.4873194533175</c:v>
                </c:pt>
                <c:pt idx="4039">
                  <c:v>6480.2652544102493</c:v>
                </c:pt>
                <c:pt idx="4040">
                  <c:v>6481.0464498496622</c:v>
                </c:pt>
                <c:pt idx="4041">
                  <c:v>6481.8243717598452</c:v>
                </c:pt>
                <c:pt idx="4042">
                  <c:v>6482.6023002331267</c:v>
                </c:pt>
                <c:pt idx="4043">
                  <c:v>6483.3805851455218</c:v>
                </c:pt>
                <c:pt idx="4044">
                  <c:v>6484.1581569306591</c:v>
                </c:pt>
                <c:pt idx="4045">
                  <c:v>6484.9360918875909</c:v>
                </c:pt>
                <c:pt idx="4046">
                  <c:v>6485.7140138787663</c:v>
                </c:pt>
                <c:pt idx="4047">
                  <c:v>6486.4879492134569</c:v>
                </c:pt>
                <c:pt idx="4048">
                  <c:v>6487.2658776057451</c:v>
                </c:pt>
                <c:pt idx="4049">
                  <c:v>6488.043455952502</c:v>
                </c:pt>
                <c:pt idx="4050">
                  <c:v>6488.8173977360257</c:v>
                </c:pt>
                <c:pt idx="4051">
                  <c:v>6489.5909636196729</c:v>
                </c:pt>
                <c:pt idx="4052">
                  <c:v>6490.3685354842601</c:v>
                </c:pt>
                <c:pt idx="4053">
                  <c:v>6491.1424579212862</c:v>
                </c:pt>
                <c:pt idx="4054">
                  <c:v>6491.9190191273146</c:v>
                </c:pt>
                <c:pt idx="4055">
                  <c:v>6492.6935993913794</c:v>
                </c:pt>
                <c:pt idx="4056">
                  <c:v>6493.4697978901004</c:v>
                </c:pt>
                <c:pt idx="4057">
                  <c:v>6494.2436450148462</c:v>
                </c:pt>
                <c:pt idx="4058">
                  <c:v>6495.0168606993084</c:v>
                </c:pt>
                <c:pt idx="4059">
                  <c:v>6495.7858050018158</c:v>
                </c:pt>
                <c:pt idx="4060">
                  <c:v>6496.5596521234893</c:v>
                </c:pt>
                <c:pt idx="4061">
                  <c:v>6497.3322170408574</c:v>
                </c:pt>
                <c:pt idx="4062">
                  <c:v>6498.1060770511676</c:v>
                </c:pt>
                <c:pt idx="4063">
                  <c:v>6498.8756562404869</c:v>
                </c:pt>
                <c:pt idx="4064">
                  <c:v>6499.6448788340804</c:v>
                </c:pt>
                <c:pt idx="4065">
                  <c:v>6500.4177250705243</c:v>
                </c:pt>
                <c:pt idx="4066">
                  <c:v>6501.1872978457795</c:v>
                </c:pt>
                <c:pt idx="4067">
                  <c:v>6501.955879442522</c:v>
                </c:pt>
                <c:pt idx="4068">
                  <c:v>6502.7293697023169</c:v>
                </c:pt>
                <c:pt idx="4069">
                  <c:v>6503.4979448895492</c:v>
                </c:pt>
                <c:pt idx="4070">
                  <c:v>6504.2677956594443</c:v>
                </c:pt>
                <c:pt idx="4071">
                  <c:v>6505.0406483356455</c:v>
                </c:pt>
                <c:pt idx="4072">
                  <c:v>6505.8098645197288</c:v>
                </c:pt>
                <c:pt idx="4073">
                  <c:v>6506.5790871148502</c:v>
                </c:pt>
                <c:pt idx="4074">
                  <c:v>6507.350926625204</c:v>
                </c:pt>
                <c:pt idx="4075">
                  <c:v>6508.1204204984051</c:v>
                </c:pt>
                <c:pt idx="4076">
                  <c:v>6508.8886329828983</c:v>
                </c:pt>
                <c:pt idx="4077">
                  <c:v>6509.6581268560994</c:v>
                </c:pt>
                <c:pt idx="4078">
                  <c:v>6510.4309666512509</c:v>
                </c:pt>
                <c:pt idx="4079">
                  <c:v>6511.5842624380257</c:v>
                </c:pt>
                <c:pt idx="4080">
                  <c:v>6512.3531092103876</c:v>
                </c:pt>
                <c:pt idx="4081">
                  <c:v>6513.1219623892348</c:v>
                </c:pt>
                <c:pt idx="4082">
                  <c:v>6513.8915544036236</c:v>
                </c:pt>
                <c:pt idx="4083">
                  <c:v>6514.6597604801036</c:v>
                </c:pt>
                <c:pt idx="4084">
                  <c:v>6515.4292543548318</c:v>
                </c:pt>
                <c:pt idx="4085">
                  <c:v>6516.1981075336789</c:v>
                </c:pt>
                <c:pt idx="4086">
                  <c:v>6516.9666041107503</c:v>
                </c:pt>
                <c:pt idx="4087">
                  <c:v>6517.7350942828343</c:v>
                </c:pt>
                <c:pt idx="4088">
                  <c:v>6518.5033003608423</c:v>
                </c:pt>
                <c:pt idx="4089">
                  <c:v>6519.2728070485409</c:v>
                </c:pt>
                <c:pt idx="4090">
                  <c:v>6520.041297222152</c:v>
                </c:pt>
                <c:pt idx="4091">
                  <c:v>6520.8054185970841</c:v>
                </c:pt>
                <c:pt idx="4092">
                  <c:v>6521.5739215776157</c:v>
                </c:pt>
                <c:pt idx="4093">
                  <c:v>6522.3413291314291</c:v>
                </c:pt>
                <c:pt idx="4094">
                  <c:v>6523.1058262459237</c:v>
                </c:pt>
                <c:pt idx="4095">
                  <c:v>6523.8743100176007</c:v>
                </c:pt>
                <c:pt idx="4096">
                  <c:v>6524.6420741807397</c:v>
                </c:pt>
                <c:pt idx="4097">
                  <c:v>6525.4102141499861</c:v>
                </c:pt>
                <c:pt idx="4098">
                  <c:v>6526.1747112659996</c:v>
                </c:pt>
                <c:pt idx="4099">
                  <c:v>6526.9431886311622</c:v>
                </c:pt>
                <c:pt idx="4100">
                  <c:v>6527.7116852082336</c:v>
                </c:pt>
                <c:pt idx="4101">
                  <c:v>6528.4798123781347</c:v>
                </c:pt>
                <c:pt idx="4102">
                  <c:v>6529.2472135345124</c:v>
                </c:pt>
                <c:pt idx="4103">
                  <c:v>6530.0113476452898</c:v>
                </c:pt>
                <c:pt idx="4104">
                  <c:v>6530.7787551975789</c:v>
                </c:pt>
                <c:pt idx="4105">
                  <c:v>6531.5428893083563</c:v>
                </c:pt>
                <c:pt idx="4106">
                  <c:v>6532.3110228771666</c:v>
                </c:pt>
                <c:pt idx="4107">
                  <c:v>6533.0751506207807</c:v>
                </c:pt>
                <c:pt idx="4108">
                  <c:v>6533.8425517786836</c:v>
                </c:pt>
                <c:pt idx="4109">
                  <c:v>6534.6066921740858</c:v>
                </c:pt>
                <c:pt idx="4110">
                  <c:v>6535.3740933319887</c:v>
                </c:pt>
                <c:pt idx="4111">
                  <c:v>6536.1382209915464</c:v>
                </c:pt>
                <c:pt idx="4112">
                  <c:v>6536.9023613869485</c:v>
                </c:pt>
                <c:pt idx="4113">
                  <c:v>6537.6657631276566</c:v>
                </c:pt>
                <c:pt idx="4114">
                  <c:v>6538.4259168486196</c:v>
                </c:pt>
                <c:pt idx="4115">
                  <c:v>6539.1860515663984</c:v>
                </c:pt>
                <c:pt idx="4116">
                  <c:v>6539.9498354017351</c:v>
                </c:pt>
                <c:pt idx="4117">
                  <c:v>6540.7132370568715</c:v>
                </c:pt>
                <c:pt idx="4118">
                  <c:v>6541.4733781100522</c:v>
                </c:pt>
                <c:pt idx="4119">
                  <c:v>6542.2335318325258</c:v>
                </c:pt>
                <c:pt idx="4120">
                  <c:v>6542.9936538825223</c:v>
                </c:pt>
                <c:pt idx="4121">
                  <c:v>6543.7570682614023</c:v>
                </c:pt>
                <c:pt idx="4122">
                  <c:v>6544.5168526402131</c:v>
                </c:pt>
                <c:pt idx="4123">
                  <c:v>6545.2769936933937</c:v>
                </c:pt>
                <c:pt idx="4124">
                  <c:v>6546.036771742848</c:v>
                </c:pt>
                <c:pt idx="4125">
                  <c:v>6546.7998168364011</c:v>
                </c:pt>
                <c:pt idx="4126">
                  <c:v>6547.5592318791096</c:v>
                </c:pt>
                <c:pt idx="4127">
                  <c:v>6548.3183767126429</c:v>
                </c:pt>
                <c:pt idx="4128">
                  <c:v>6549.0784309126375</c:v>
                </c:pt>
                <c:pt idx="4129">
                  <c:v>6549.8382025471774</c:v>
                </c:pt>
                <c:pt idx="4130">
                  <c:v>6550.597617588377</c:v>
                </c:pt>
                <c:pt idx="4131">
                  <c:v>6551.3574018861582</c:v>
                </c:pt>
                <c:pt idx="4132">
                  <c:v>6552.1171735206981</c:v>
                </c:pt>
                <c:pt idx="4133">
                  <c:v>6552.8805942606914</c:v>
                </c:pt>
                <c:pt idx="4134">
                  <c:v>6553.6400029755578</c:v>
                </c:pt>
                <c:pt idx="4135">
                  <c:v>6554.3997872703203</c:v>
                </c:pt>
                <c:pt idx="4136">
                  <c:v>6555.1592023145377</c:v>
                </c:pt>
                <c:pt idx="4137">
                  <c:v>6555.9189802799438</c:v>
                </c:pt>
                <c:pt idx="4138">
                  <c:v>6556.6783953226522</c:v>
                </c:pt>
                <c:pt idx="4139">
                  <c:v>6557.4374472775862</c:v>
                </c:pt>
                <c:pt idx="4140">
                  <c:v>6558.196235818692</c:v>
                </c:pt>
                <c:pt idx="4141">
                  <c:v>6558.9562836893365</c:v>
                </c:pt>
                <c:pt idx="4142">
                  <c:v>6559.7153356457784</c:v>
                </c:pt>
                <c:pt idx="4143">
                  <c:v>6560.4737487475086</c:v>
                </c:pt>
                <c:pt idx="4144">
                  <c:v>6561.233802949012</c:v>
                </c:pt>
                <c:pt idx="4145">
                  <c:v>6561.9932243180538</c:v>
                </c:pt>
                <c:pt idx="4146">
                  <c:v>6562.751907028498</c:v>
                </c:pt>
                <c:pt idx="4147">
                  <c:v>6563.5105897389421</c:v>
                </c:pt>
                <c:pt idx="4148">
                  <c:v>6564.2660116400139</c:v>
                </c:pt>
                <c:pt idx="4149">
                  <c:v>6565.0258023527103</c:v>
                </c:pt>
                <c:pt idx="4150">
                  <c:v>6565.7802320491292</c:v>
                </c:pt>
                <c:pt idx="4151">
                  <c:v>6566.5395469840241</c:v>
                </c:pt>
                <c:pt idx="4152">
                  <c:v>6567.2942491646436</c:v>
                </c:pt>
                <c:pt idx="4153">
                  <c:v>6568.048945055245</c:v>
                </c:pt>
                <c:pt idx="4154">
                  <c:v>6568.8079970116869</c:v>
                </c:pt>
                <c:pt idx="4155">
                  <c:v>6569.563049617479</c:v>
                </c:pt>
                <c:pt idx="4156">
                  <c:v>6570.3177517155591</c:v>
                </c:pt>
                <c:pt idx="4157">
                  <c:v>6571.0724413176404</c:v>
                </c:pt>
                <c:pt idx="4158">
                  <c:v>6571.8311429934611</c:v>
                </c:pt>
                <c:pt idx="4159">
                  <c:v>6572.5855726913796</c:v>
                </c:pt>
                <c:pt idx="4160">
                  <c:v>6573.340903687812</c:v>
                </c:pt>
                <c:pt idx="4161">
                  <c:v>6574.0952365746762</c:v>
                </c:pt>
                <c:pt idx="4162">
                  <c:v>6574.8499323842379</c:v>
                </c:pt>
                <c:pt idx="4163">
                  <c:v>6575.6040119564559</c:v>
                </c:pt>
                <c:pt idx="4164">
                  <c:v>6576.3587015585372</c:v>
                </c:pt>
                <c:pt idx="4165">
                  <c:v>6577.1132934496236</c:v>
                </c:pt>
                <c:pt idx="4166">
                  <c:v>6577.8679956317428</c:v>
                </c:pt>
                <c:pt idx="4167">
                  <c:v>6578.6253269500721</c:v>
                </c:pt>
                <c:pt idx="4168">
                  <c:v>6579.3800291321913</c:v>
                </c:pt>
                <c:pt idx="4169">
                  <c:v>6580.134984326487</c:v>
                </c:pt>
                <c:pt idx="4170">
                  <c:v>6580.8893172133512</c:v>
                </c:pt>
                <c:pt idx="4171">
                  <c:v>6581.6430277912859</c:v>
                </c:pt>
                <c:pt idx="4172">
                  <c:v>6582.3977299719054</c:v>
                </c:pt>
                <c:pt idx="4173">
                  <c:v>6583.1523281469599</c:v>
                </c:pt>
                <c:pt idx="4174">
                  <c:v>6583.9070177490412</c:v>
                </c:pt>
                <c:pt idx="4175">
                  <c:v>6584.6609875481308</c:v>
                </c:pt>
                <c:pt idx="4176">
                  <c:v>6585.4156960172704</c:v>
                </c:pt>
                <c:pt idx="4177">
                  <c:v>6586.1700163346441</c:v>
                </c:pt>
                <c:pt idx="4178">
                  <c:v>6586.9247185137647</c:v>
                </c:pt>
                <c:pt idx="4179">
                  <c:v>6587.6783191107115</c:v>
                </c:pt>
                <c:pt idx="4180">
                  <c:v>6588.4319322665488</c:v>
                </c:pt>
                <c:pt idx="4181">
                  <c:v>6589.185545422386</c:v>
                </c:pt>
                <c:pt idx="4182">
                  <c:v>6589.9385305887918</c:v>
                </c:pt>
                <c:pt idx="4183">
                  <c:v>6590.6921311857386</c:v>
                </c:pt>
                <c:pt idx="4184">
                  <c:v>6591.446107348339</c:v>
                </c:pt>
                <c:pt idx="4185">
                  <c:v>6592.199351220991</c:v>
                </c:pt>
                <c:pt idx="4186">
                  <c:v>6592.9532290555026</c:v>
                </c:pt>
                <c:pt idx="4187">
                  <c:v>6593.706201663018</c:v>
                </c:pt>
                <c:pt idx="4188">
                  <c:v>6594.45980853941</c:v>
                </c:pt>
                <c:pt idx="4189">
                  <c:v>6595.2140496861757</c:v>
                </c:pt>
                <c:pt idx="4190">
                  <c:v>6595.966659590983</c:v>
                </c:pt>
                <c:pt idx="4191">
                  <c:v>6596.7202727483173</c:v>
                </c:pt>
                <c:pt idx="4192">
                  <c:v>6597.4738796247093</c:v>
                </c:pt>
                <c:pt idx="4193">
                  <c:v>6598.2271234958653</c:v>
                </c:pt>
                <c:pt idx="4194">
                  <c:v>6598.9813583601917</c:v>
                </c:pt>
                <c:pt idx="4195">
                  <c:v>6599.7339808208335</c:v>
                </c:pt>
                <c:pt idx="4196">
                  <c:v>6600.4872246919895</c:v>
                </c:pt>
                <c:pt idx="4197">
                  <c:v>6601.2404748410627</c:v>
                </c:pt>
                <c:pt idx="4198">
                  <c:v>6601.9937124357984</c:v>
                </c:pt>
                <c:pt idx="4199">
                  <c:v>6602.7466058485097</c:v>
                </c:pt>
                <c:pt idx="4200">
                  <c:v>6603.4998371653282</c:v>
                </c:pt>
                <c:pt idx="4201">
                  <c:v>6604.2530810364842</c:v>
                </c:pt>
                <c:pt idx="4202">
                  <c:v>6605.0059681772955</c:v>
                </c:pt>
                <c:pt idx="4203">
                  <c:v>6605.7548559030793</c:v>
                </c:pt>
                <c:pt idx="4204">
                  <c:v>6606.507380032639</c:v>
                </c:pt>
                <c:pt idx="4205">
                  <c:v>6607.260623903795</c:v>
                </c:pt>
                <c:pt idx="4206">
                  <c:v>6608.0135110431102</c:v>
                </c:pt>
                <c:pt idx="4207">
                  <c:v>6608.7663919090301</c:v>
                </c:pt>
                <c:pt idx="4208">
                  <c:v>6609.5162670835507</c:v>
                </c:pt>
                <c:pt idx="4209">
                  <c:v>6610.2641681306695</c:v>
                </c:pt>
                <c:pt idx="4210">
                  <c:v>6611.0136799133616</c:v>
                </c:pt>
                <c:pt idx="4211">
                  <c:v>6611.7623063674473</c:v>
                </c:pt>
                <c:pt idx="4212">
                  <c:v>6612.5115634241547</c:v>
                </c:pt>
                <c:pt idx="4213">
                  <c:v>6613.2600757515565</c:v>
                </c:pt>
                <c:pt idx="4214">
                  <c:v>6614.0089698014908</c:v>
                </c:pt>
                <c:pt idx="4215">
                  <c:v>6614.75822061505</c:v>
                </c:pt>
                <c:pt idx="4216">
                  <c:v>6615.5074714286093</c:v>
                </c:pt>
                <c:pt idx="4217">
                  <c:v>6616.2563653945163</c:v>
                </c:pt>
                <c:pt idx="4218">
                  <c:v>6617.0052531203</c:v>
                </c:pt>
                <c:pt idx="4219">
                  <c:v>6617.7537779218992</c:v>
                </c:pt>
                <c:pt idx="4220">
                  <c:v>6618.5026718892941</c:v>
                </c:pt>
                <c:pt idx="4221">
                  <c:v>6619.2511966923812</c:v>
                </c:pt>
                <c:pt idx="4222">
                  <c:v>6620.0000906582882</c:v>
                </c:pt>
                <c:pt idx="4223">
                  <c:v>6620.7486029031534</c:v>
                </c:pt>
                <c:pt idx="4224">
                  <c:v>6621.4971338607993</c:v>
                </c:pt>
                <c:pt idx="4225">
                  <c:v>6622.2460215865831</c:v>
                </c:pt>
                <c:pt idx="4226">
                  <c:v>6622.994915553978</c:v>
                </c:pt>
                <c:pt idx="4227">
                  <c:v>6623.7437970381516</c:v>
                </c:pt>
                <c:pt idx="4228">
                  <c:v>6624.492334316923</c:v>
                </c:pt>
                <c:pt idx="4229">
                  <c:v>6625.241846101103</c:v>
                </c:pt>
                <c:pt idx="4230">
                  <c:v>6625.9901035268804</c:v>
                </c:pt>
                <c:pt idx="4231">
                  <c:v>6626.7382653247314</c:v>
                </c:pt>
                <c:pt idx="4232">
                  <c:v>6627.4864270400431</c:v>
                </c:pt>
                <c:pt idx="4233">
                  <c:v>6628.234945606031</c:v>
                </c:pt>
                <c:pt idx="4234">
                  <c:v>6628.9834828833154</c:v>
                </c:pt>
                <c:pt idx="4235">
                  <c:v>6629.7320014493034</c:v>
                </c:pt>
                <c:pt idx="4236">
                  <c:v>6630.4804296239399</c:v>
                </c:pt>
                <c:pt idx="4237">
                  <c:v>6631.2279678843643</c:v>
                </c:pt>
                <c:pt idx="4238">
                  <c:v>6631.9761296011629</c:v>
                </c:pt>
                <c:pt idx="4239">
                  <c:v>6632.7249210850714</c:v>
                </c:pt>
                <c:pt idx="4240">
                  <c:v>6633.4724531143947</c:v>
                </c:pt>
                <c:pt idx="4241">
                  <c:v>6634.220621146319</c:v>
                </c:pt>
                <c:pt idx="4242">
                  <c:v>6634.968782942683</c:v>
                </c:pt>
                <c:pt idx="4243">
                  <c:v>6635.7169446579946</c:v>
                </c:pt>
                <c:pt idx="4244">
                  <c:v>6636.4651063747933</c:v>
                </c:pt>
                <c:pt idx="4245">
                  <c:v>6637.2129051674083</c:v>
                </c:pt>
                <c:pt idx="4246">
                  <c:v>6637.9603408722478</c:v>
                </c:pt>
                <c:pt idx="4247">
                  <c:v>6638.7081458944258</c:v>
                </c:pt>
                <c:pt idx="4248">
                  <c:v>6639.4559446870408</c:v>
                </c:pt>
                <c:pt idx="4249">
                  <c:v>6640.2037372500918</c:v>
                </c:pt>
                <c:pt idx="4250">
                  <c:v>6640.9511791829555</c:v>
                </c:pt>
                <c:pt idx="4251">
                  <c:v>6641.698614887795</c:v>
                </c:pt>
                <c:pt idx="4252">
                  <c:v>6642.446419909973</c:v>
                </c:pt>
                <c:pt idx="4253">
                  <c:v>6643.194581707824</c:v>
                </c:pt>
                <c:pt idx="4254">
                  <c:v>6643.9420174126635</c:v>
                </c:pt>
                <c:pt idx="4255">
                  <c:v>6644.6898162067637</c:v>
                </c:pt>
                <c:pt idx="4256">
                  <c:v>6645.4368826798845</c:v>
                </c:pt>
                <c:pt idx="4257">
                  <c:v>6646.1839678294864</c:v>
                </c:pt>
                <c:pt idx="4258">
                  <c:v>6646.9310343040906</c:v>
                </c:pt>
                <c:pt idx="4259">
                  <c:v>6647.6781070036941</c:v>
                </c:pt>
                <c:pt idx="4260">
                  <c:v>6648.4262687175196</c:v>
                </c:pt>
                <c:pt idx="4261">
                  <c:v>6649.1740737441551</c:v>
                </c:pt>
                <c:pt idx="4262">
                  <c:v>6649.9211464422742</c:v>
                </c:pt>
                <c:pt idx="4263">
                  <c:v>6650.6682191418777</c:v>
                </c:pt>
                <c:pt idx="4264">
                  <c:v>6651.4149288362451</c:v>
                </c:pt>
                <c:pt idx="4265">
                  <c:v>6652.1620077608477</c:v>
                </c:pt>
                <c:pt idx="4266">
                  <c:v>6652.9090743165061</c:v>
                </c:pt>
                <c:pt idx="4267">
                  <c:v>6653.6561532425931</c:v>
                </c:pt>
                <c:pt idx="4268">
                  <c:v>6654.4032321671957</c:v>
                </c:pt>
                <c:pt idx="4269">
                  <c:v>6655.1499418615631</c:v>
                </c:pt>
                <c:pt idx="4270">
                  <c:v>6655.8966515559305</c:v>
                </c:pt>
                <c:pt idx="4271">
                  <c:v>6656.6433674722721</c:v>
                </c:pt>
                <c:pt idx="4272">
                  <c:v>6657.3904401703912</c:v>
                </c:pt>
                <c:pt idx="4273">
                  <c:v>6658.137512871479</c:v>
                </c:pt>
                <c:pt idx="4274">
                  <c:v>6658.8842287878206</c:v>
                </c:pt>
                <c:pt idx="4275">
                  <c:v>6659.630938482188</c:v>
                </c:pt>
                <c:pt idx="4276">
                  <c:v>6660.3780049567922</c:v>
                </c:pt>
                <c:pt idx="4277">
                  <c:v>6661.1250838799106</c:v>
                </c:pt>
                <c:pt idx="4278">
                  <c:v>6661.8717873537871</c:v>
                </c:pt>
                <c:pt idx="4279">
                  <c:v>6662.6184970481545</c:v>
                </c:pt>
                <c:pt idx="4280">
                  <c:v>6663.3652067410385</c:v>
                </c:pt>
                <c:pt idx="4281">
                  <c:v>6664.1119288808377</c:v>
                </c:pt>
                <c:pt idx="4282">
                  <c:v>6664.8586323517475</c:v>
                </c:pt>
                <c:pt idx="4283">
                  <c:v>6665.6057050513509</c:v>
                </c:pt>
                <c:pt idx="4284">
                  <c:v>6666.3524209691759</c:v>
                </c:pt>
                <c:pt idx="4285">
                  <c:v>6667.0987676583072</c:v>
                </c:pt>
                <c:pt idx="4286">
                  <c:v>6667.8451143474385</c:v>
                </c:pt>
                <c:pt idx="4287">
                  <c:v>6668.5918240403225</c:v>
                </c:pt>
                <c:pt idx="4288">
                  <c:v>6669.3385337346899</c:v>
                </c:pt>
                <c:pt idx="4289">
                  <c:v>6670.0855085836865</c:v>
                </c:pt>
                <c:pt idx="4290">
                  <c:v>6670.8322245000281</c:v>
                </c:pt>
                <c:pt idx="4291">
                  <c:v>6671.5779554686769</c:v>
                </c:pt>
                <c:pt idx="4292">
                  <c:v>6672.3246589395867</c:v>
                </c:pt>
                <c:pt idx="4293">
                  <c:v>6673.0713686339541</c:v>
                </c:pt>
                <c:pt idx="4294">
                  <c:v>6673.8183434829507</c:v>
                </c:pt>
                <c:pt idx="4295">
                  <c:v>6674.5644247119317</c:v>
                </c:pt>
                <c:pt idx="4296">
                  <c:v>6675.3113933404957</c:v>
                </c:pt>
                <c:pt idx="4297">
                  <c:v>6676.0573832417977</c:v>
                </c:pt>
                <c:pt idx="4298">
                  <c:v>6676.8033669242113</c:v>
                </c:pt>
                <c:pt idx="4299">
                  <c:v>6677.5493506095891</c:v>
                </c:pt>
                <c:pt idx="4300">
                  <c:v>6678.2957035176696</c:v>
                </c:pt>
                <c:pt idx="4301">
                  <c:v>6679.0420439863692</c:v>
                </c:pt>
                <c:pt idx="4302">
                  <c:v>6679.7880338876712</c:v>
                </c:pt>
                <c:pt idx="4303">
                  <c:v>6680.53438057532</c:v>
                </c:pt>
                <c:pt idx="4304">
                  <c:v>6681.2807273469898</c:v>
                </c:pt>
                <c:pt idx="4305">
                  <c:v>6682.0267110323675</c:v>
                </c:pt>
                <c:pt idx="4306">
                  <c:v>6682.77196870431</c:v>
                </c:pt>
                <c:pt idx="4307">
                  <c:v>6683.5179648215371</c:v>
                </c:pt>
                <c:pt idx="4308">
                  <c:v>6684.2643052902367</c:v>
                </c:pt>
                <c:pt idx="4309">
                  <c:v>6685.0102951900571</c:v>
                </c:pt>
                <c:pt idx="4310">
                  <c:v>6685.7559158701979</c:v>
                </c:pt>
                <c:pt idx="4311">
                  <c:v>6686.5018995540931</c:v>
                </c:pt>
                <c:pt idx="4312">
                  <c:v>6687.2442531856277</c:v>
                </c:pt>
                <c:pt idx="4313">
                  <c:v>6687.9902430839657</c:v>
                </c:pt>
                <c:pt idx="4314">
                  <c:v>6688.7355007573888</c:v>
                </c:pt>
                <c:pt idx="4315">
                  <c:v>6689.4807584308119</c:v>
                </c:pt>
                <c:pt idx="4316">
                  <c:v>6690.2263728950902</c:v>
                </c:pt>
                <c:pt idx="4317">
                  <c:v>6690.9634049907445</c:v>
                </c:pt>
                <c:pt idx="4318">
                  <c:v>6691.7100103115763</c:v>
                </c:pt>
                <c:pt idx="4319">
                  <c:v>6692.4523577574337</c:v>
                </c:pt>
                <c:pt idx="4320">
                  <c:v>6693.1972586324709</c:v>
                </c:pt>
                <c:pt idx="4321">
                  <c:v>6693.9392492587695</c:v>
                </c:pt>
                <c:pt idx="4322">
                  <c:v>6694.6835231960304</c:v>
                </c:pt>
                <c:pt idx="4323">
                  <c:v>6695.4250422100777</c:v>
                </c:pt>
                <c:pt idx="4324">
                  <c:v>6696.16568911995</c:v>
                </c:pt>
                <c:pt idx="4325">
                  <c:v>6696.9075652651272</c:v>
                </c:pt>
                <c:pt idx="4326">
                  <c:v>6697.6521093357296</c:v>
                </c:pt>
                <c:pt idx="4327">
                  <c:v>6698.3923935428629</c:v>
                </c:pt>
                <c:pt idx="4328">
                  <c:v>6699.1350024801095</c:v>
                </c:pt>
                <c:pt idx="4329">
                  <c:v>6699.8795279392343</c:v>
                </c:pt>
                <c:pt idx="4330">
                  <c:v>6700.6201872037855</c:v>
                </c:pt>
                <c:pt idx="4331">
                  <c:v>6701.3578155383575</c:v>
                </c:pt>
                <c:pt idx="4332">
                  <c:v>6702.0993345494608</c:v>
                </c:pt>
                <c:pt idx="4333">
                  <c:v>6702.8399814608056</c:v>
                </c:pt>
                <c:pt idx="4334">
                  <c:v>6703.9519605412506</c:v>
                </c:pt>
                <c:pt idx="4335">
                  <c:v>6704.6922385733333</c:v>
                </c:pt>
                <c:pt idx="4336">
                  <c:v>6705.4338785551245</c:v>
                </c:pt>
                <c:pt idx="4337">
                  <c:v>6706.1751369943477</c:v>
                </c:pt>
                <c:pt idx="4338">
                  <c:v>6706.9126656795615</c:v>
                </c:pt>
                <c:pt idx="4339">
                  <c:v>6707.64993109446</c:v>
                </c:pt>
                <c:pt idx="4340">
                  <c:v>6708.3902214751715</c:v>
                </c:pt>
                <c:pt idx="4341">
                  <c:v>6709.1274930348654</c:v>
                </c:pt>
                <c:pt idx="4342">
                  <c:v>6709.8687576506918</c:v>
                </c:pt>
                <c:pt idx="4343">
                  <c:v>6710.6060292089205</c:v>
                </c:pt>
                <c:pt idx="4344">
                  <c:v>6711.3465615597115</c:v>
                </c:pt>
                <c:pt idx="4345">
                  <c:v>6712.0877233539704</c:v>
                </c:pt>
                <c:pt idx="4346">
                  <c:v>6712.8286311381389</c:v>
                </c:pt>
                <c:pt idx="4347">
                  <c:v>6713.5685525615345</c:v>
                </c:pt>
                <c:pt idx="4348">
                  <c:v>6714.3064323519875</c:v>
                </c:pt>
                <c:pt idx="4349">
                  <c:v>6715.0427390285977</c:v>
                </c:pt>
                <c:pt idx="4350">
                  <c:v>6715.7796413587466</c:v>
                </c:pt>
                <c:pt idx="4351">
                  <c:v>6716.5175211506648</c:v>
                </c:pt>
                <c:pt idx="4352">
                  <c:v>6717.2544357628885</c:v>
                </c:pt>
                <c:pt idx="4353">
                  <c:v>6717.9907362991935</c:v>
                </c:pt>
                <c:pt idx="4354">
                  <c:v>6718.7276447681834</c:v>
                </c:pt>
                <c:pt idx="4355">
                  <c:v>6719.465273185293</c:v>
                </c:pt>
                <c:pt idx="4356">
                  <c:v>6720.2018309250725</c:v>
                </c:pt>
                <c:pt idx="4357">
                  <c:v>6720.938370251547</c:v>
                </c:pt>
                <c:pt idx="4358">
                  <c:v>6721.6749157167651</c:v>
                </c:pt>
                <c:pt idx="4359">
                  <c:v>6722.4118303289888</c:v>
                </c:pt>
                <c:pt idx="4360">
                  <c:v>6723.1493528738974</c:v>
                </c:pt>
                <c:pt idx="4361">
                  <c:v>6723.8862613443516</c:v>
                </c:pt>
                <c:pt idx="4362">
                  <c:v>6724.6221868988678</c:v>
                </c:pt>
                <c:pt idx="4363">
                  <c:v>6725.3591015096272</c:v>
                </c:pt>
                <c:pt idx="4364">
                  <c:v>6726.095640837565</c:v>
                </c:pt>
                <c:pt idx="4365">
                  <c:v>6726.8328123507654</c:v>
                </c:pt>
                <c:pt idx="4366">
                  <c:v>6727.5691067467651</c:v>
                </c:pt>
                <c:pt idx="4367">
                  <c:v>6728.3056460732396</c:v>
                </c:pt>
                <c:pt idx="4368">
                  <c:v>6729.042805310416</c:v>
                </c:pt>
                <c:pt idx="4369">
                  <c:v>6729.7783742184665</c:v>
                </c:pt>
                <c:pt idx="4370">
                  <c:v>6730.5149258209649</c:v>
                </c:pt>
                <c:pt idx="4371">
                  <c:v>6731.2514651489028</c:v>
                </c:pt>
                <c:pt idx="4372">
                  <c:v>6731.9880106141209</c:v>
                </c:pt>
                <c:pt idx="4373">
                  <c:v>6732.7245683539004</c:v>
                </c:pt>
                <c:pt idx="4374">
                  <c:v>6733.4603815948776</c:v>
                </c:pt>
                <c:pt idx="4375">
                  <c:v>6734.1979041412505</c:v>
                </c:pt>
                <c:pt idx="4376">
                  <c:v>6734.9334853178116</c:v>
                </c:pt>
                <c:pt idx="4377">
                  <c:v>6735.6696554252821</c:v>
                </c:pt>
                <c:pt idx="4378">
                  <c:v>6736.4058500712354</c:v>
                </c:pt>
                <c:pt idx="4379">
                  <c:v>6737.1420263144237</c:v>
                </c:pt>
                <c:pt idx="4380">
                  <c:v>6737.8778456851687</c:v>
                </c:pt>
                <c:pt idx="4381">
                  <c:v>6738.6136651399147</c:v>
                </c:pt>
                <c:pt idx="4382">
                  <c:v>6739.3498475173583</c:v>
                </c:pt>
                <c:pt idx="4383">
                  <c:v>6740.0853100139966</c:v>
                </c:pt>
                <c:pt idx="4384">
                  <c:v>6740.8214923914402</c:v>
                </c:pt>
                <c:pt idx="4385">
                  <c:v>6741.5573056309549</c:v>
                </c:pt>
                <c:pt idx="4386">
                  <c:v>6742.2927619979264</c:v>
                </c:pt>
                <c:pt idx="4387">
                  <c:v>6743.0293074631445</c:v>
                </c:pt>
                <c:pt idx="4388">
                  <c:v>6743.7647699583213</c:v>
                </c:pt>
                <c:pt idx="4389">
                  <c:v>6744.5005893319903</c:v>
                </c:pt>
                <c:pt idx="4390">
                  <c:v>6745.2370280023242</c:v>
                </c:pt>
                <c:pt idx="4391">
                  <c:v>6745.9718653752288</c:v>
                </c:pt>
                <c:pt idx="4392">
                  <c:v>6746.7083041296328</c:v>
                </c:pt>
                <c:pt idx="4393">
                  <c:v>6747.4431476307427</c:v>
                </c:pt>
                <c:pt idx="4394">
                  <c:v>6748.1789608702575</c:v>
                </c:pt>
                <c:pt idx="4395">
                  <c:v>6748.9146667953564</c:v>
                </c:pt>
                <c:pt idx="4396">
                  <c:v>6749.6461301047302</c:v>
                </c:pt>
                <c:pt idx="4397">
                  <c:v>6750.3812295916459</c:v>
                </c:pt>
                <c:pt idx="4398">
                  <c:v>6751.1163290800223</c:v>
                </c:pt>
                <c:pt idx="4399">
                  <c:v>6751.851428566938</c:v>
                </c:pt>
                <c:pt idx="4400">
                  <c:v>6752.5872418064528</c:v>
                </c:pt>
                <c:pt idx="4401">
                  <c:v>6753.3223351681881</c:v>
                </c:pt>
                <c:pt idx="4402">
                  <c:v>6754.054161482798</c:v>
                </c:pt>
                <c:pt idx="4403">
                  <c:v>6754.7856247921718</c:v>
                </c:pt>
                <c:pt idx="4404">
                  <c:v>6755.5170941964789</c:v>
                </c:pt>
                <c:pt idx="4405">
                  <c:v>6756.252181433033</c:v>
                </c:pt>
                <c:pt idx="4406">
                  <c:v>6756.9872809199487</c:v>
                </c:pt>
                <c:pt idx="4407">
                  <c:v>6757.719101135147</c:v>
                </c:pt>
                <c:pt idx="4408">
                  <c:v>6758.4505766358407</c:v>
                </c:pt>
                <c:pt idx="4409">
                  <c:v>6759.1856638709341</c:v>
                </c:pt>
                <c:pt idx="4410">
                  <c:v>6759.9167641765243</c:v>
                </c:pt>
                <c:pt idx="4411">
                  <c:v>6760.6478583887538</c:v>
                </c:pt>
                <c:pt idx="4412">
                  <c:v>6761.3789647833482</c:v>
                </c:pt>
                <c:pt idx="4413">
                  <c:v>6762.1137012634626</c:v>
                </c:pt>
                <c:pt idx="4414">
                  <c:v>6762.8451645713831</c:v>
                </c:pt>
                <c:pt idx="4415">
                  <c:v>6763.5762648755208</c:v>
                </c:pt>
                <c:pt idx="4416">
                  <c:v>6764.3113521135356</c:v>
                </c:pt>
                <c:pt idx="4417">
                  <c:v>6765.0421015902057</c:v>
                </c:pt>
                <c:pt idx="4418">
                  <c:v>6765.7735648995795</c:v>
                </c:pt>
                <c:pt idx="4419">
                  <c:v>6766.5046530184472</c:v>
                </c:pt>
                <c:pt idx="4420">
                  <c:v>6767.2324922576072</c:v>
                </c:pt>
                <c:pt idx="4421">
                  <c:v>6767.9599625093842</c:v>
                </c:pt>
                <c:pt idx="4422">
                  <c:v>6768.6870758145615</c:v>
                </c:pt>
                <c:pt idx="4423">
                  <c:v>6769.4145460663385</c:v>
                </c:pt>
                <c:pt idx="4424">
                  <c:v>6770.1456463704762</c:v>
                </c:pt>
                <c:pt idx="4425">
                  <c:v>6770.8731226839145</c:v>
                </c:pt>
                <c:pt idx="4426">
                  <c:v>6771.5969628007915</c:v>
                </c:pt>
                <c:pt idx="4427">
                  <c:v>6772.324076107413</c:v>
                </c:pt>
                <c:pt idx="4428">
                  <c:v>6773.0471842695561</c:v>
                </c:pt>
                <c:pt idx="4429">
                  <c:v>6773.7704212005528</c:v>
                </c:pt>
                <c:pt idx="4430">
                  <c:v>6774.4984916001449</c:v>
                </c:pt>
                <c:pt idx="4431">
                  <c:v>6775.2223378324124</c:v>
                </c:pt>
                <c:pt idx="4432">
                  <c:v>6775.9465409530867</c:v>
                </c:pt>
                <c:pt idx="4433">
                  <c:v>6776.6694212936409</c:v>
                </c:pt>
                <c:pt idx="4434">
                  <c:v>6777.3967711408732</c:v>
                </c:pt>
                <c:pt idx="4435">
                  <c:v>6778.1195163008051</c:v>
                </c:pt>
                <c:pt idx="4436">
                  <c:v>6778.8416772536057</c:v>
                </c:pt>
                <c:pt idx="4437">
                  <c:v>6779.5647854157487</c:v>
                </c:pt>
                <c:pt idx="4438">
                  <c:v>6780.2885021842103</c:v>
                </c:pt>
                <c:pt idx="4439">
                  <c:v>6781.015240369903</c:v>
                </c:pt>
                <c:pt idx="4440">
                  <c:v>6781.7387235924716</c:v>
                </c:pt>
                <c:pt idx="4441">
                  <c:v>6782.4611117709437</c:v>
                </c:pt>
                <c:pt idx="4442">
                  <c:v>6783.1838629546519</c:v>
                </c:pt>
                <c:pt idx="4443">
                  <c:v>6783.9063805894421</c:v>
                </c:pt>
                <c:pt idx="4444">
                  <c:v>6784.6297400725107</c:v>
                </c:pt>
                <c:pt idx="4445">
                  <c:v>6785.352854262891</c:v>
                </c:pt>
                <c:pt idx="4446">
                  <c:v>6786.0752424413631</c:v>
                </c:pt>
                <c:pt idx="4447">
                  <c:v>6786.7973973703884</c:v>
                </c:pt>
                <c:pt idx="4448">
                  <c:v>6787.5207448073425</c:v>
                </c:pt>
                <c:pt idx="4449">
                  <c:v>6788.2425310112885</c:v>
                </c:pt>
                <c:pt idx="4450">
                  <c:v>6788.9655211628497</c:v>
                </c:pt>
                <c:pt idx="4451">
                  <c:v>6789.6882722654545</c:v>
                </c:pt>
                <c:pt idx="4452">
                  <c:v>6790.4068000529378</c:v>
                </c:pt>
                <c:pt idx="4453">
                  <c:v>6791.1291882328451</c:v>
                </c:pt>
                <c:pt idx="4454">
                  <c:v>6791.8561747709009</c:v>
                </c:pt>
                <c:pt idx="4455">
                  <c:v>6792.5789319769483</c:v>
                </c:pt>
                <c:pt idx="4456">
                  <c:v>6793.3016831620916</c:v>
                </c:pt>
                <c:pt idx="4457">
                  <c:v>6794.0238320659055</c:v>
                </c:pt>
                <c:pt idx="4458">
                  <c:v>6794.7468222203379</c:v>
                </c:pt>
                <c:pt idx="4459">
                  <c:v>6795.4682397023862</c:v>
                </c:pt>
                <c:pt idx="4460">
                  <c:v>6796.1906339030429</c:v>
                </c:pt>
                <c:pt idx="4461">
                  <c:v>6796.9130160607647</c:v>
                </c:pt>
                <c:pt idx="4462">
                  <c:v>6797.635410258551</c:v>
                </c:pt>
                <c:pt idx="4463">
                  <c:v>6798.3577984370231</c:v>
                </c:pt>
                <c:pt idx="4464">
                  <c:v>6799.0801866140591</c:v>
                </c:pt>
                <c:pt idx="4465">
                  <c:v>6799.8022117887294</c:v>
                </c:pt>
                <c:pt idx="4466">
                  <c:v>6800.52461200583</c:v>
                </c:pt>
                <c:pt idx="4467">
                  <c:v>6801.2479594442202</c:v>
                </c:pt>
                <c:pt idx="4468">
                  <c:v>6801.9657558355611</c:v>
                </c:pt>
                <c:pt idx="4469">
                  <c:v>6802.687781007362</c:v>
                </c:pt>
                <c:pt idx="4470">
                  <c:v>6803.4098121983216</c:v>
                </c:pt>
                <c:pt idx="4471">
                  <c:v>6804.1324390435857</c:v>
                </c:pt>
                <c:pt idx="4472">
                  <c:v>6804.8505921486003</c:v>
                </c:pt>
                <c:pt idx="4473">
                  <c:v>6805.5726173218354</c:v>
                </c:pt>
                <c:pt idx="4474">
                  <c:v>6806.2910123587444</c:v>
                </c:pt>
                <c:pt idx="4475">
                  <c:v>6807.0100060455025</c:v>
                </c:pt>
                <c:pt idx="4476">
                  <c:v>6807.7314415778546</c:v>
                </c:pt>
                <c:pt idx="4477">
                  <c:v>6808.4498366176176</c:v>
                </c:pt>
                <c:pt idx="4478">
                  <c:v>6809.1651911858007</c:v>
                </c:pt>
                <c:pt idx="4479">
                  <c:v>6809.8832292033439</c:v>
                </c:pt>
                <c:pt idx="4480">
                  <c:v>6810.6006688749621</c:v>
                </c:pt>
                <c:pt idx="4481">
                  <c:v>6811.3186949236188</c:v>
                </c:pt>
                <c:pt idx="4482">
                  <c:v>6812.0403510769193</c:v>
                </c:pt>
                <c:pt idx="4483">
                  <c:v>6812.7593567371878</c:v>
                </c:pt>
                <c:pt idx="4484">
                  <c:v>6813.4735200614496</c:v>
                </c:pt>
                <c:pt idx="4485">
                  <c:v>6814.1852475095202</c:v>
                </c:pt>
                <c:pt idx="4486">
                  <c:v>6814.9066770270174</c:v>
                </c:pt>
                <c:pt idx="4487">
                  <c:v>6815.6253014230251</c:v>
                </c:pt>
                <c:pt idx="4488">
                  <c:v>6816.3400722808346</c:v>
                </c:pt>
                <c:pt idx="4489">
                  <c:v>6817.0575179368971</c:v>
                </c:pt>
                <c:pt idx="4490">
                  <c:v>6817.7725151531422</c:v>
                </c:pt>
                <c:pt idx="4491">
                  <c:v>6818.4855903796797</c:v>
                </c:pt>
                <c:pt idx="4492">
                  <c:v>6819.2072525476788</c:v>
                </c:pt>
                <c:pt idx="4493">
                  <c:v>6819.9209343821258</c:v>
                </c:pt>
                <c:pt idx="4494">
                  <c:v>6820.6389544477652</c:v>
                </c:pt>
                <c:pt idx="4495">
                  <c:v>6821.3539577022257</c:v>
                </c:pt>
                <c:pt idx="4496">
                  <c:v>6822.0710345856096</c:v>
                </c:pt>
                <c:pt idx="4497">
                  <c:v>6822.7809395019885</c:v>
                </c:pt>
                <c:pt idx="4498">
                  <c:v>6823.4903994818505</c:v>
                </c:pt>
                <c:pt idx="4499">
                  <c:v>6824.1975470836578</c:v>
                </c:pt>
                <c:pt idx="4500">
                  <c:v>6824.9072299151985</c:v>
                </c:pt>
                <c:pt idx="4501">
                  <c:v>6825.6142342801377</c:v>
                </c:pt>
                <c:pt idx="4502">
                  <c:v>6826.3269468055432</c:v>
                </c:pt>
                <c:pt idx="4503">
                  <c:v>6827.0369984762538</c:v>
                </c:pt>
                <c:pt idx="4504">
                  <c:v>6827.7476300846547</c:v>
                </c:pt>
                <c:pt idx="4505">
                  <c:v>6828.457084229105</c:v>
                </c:pt>
                <c:pt idx="4506">
                  <c:v>6829.1709915235715</c:v>
                </c:pt>
                <c:pt idx="4507">
                  <c:v>6829.8800947949967</c:v>
                </c:pt>
                <c:pt idx="4508">
                  <c:v>6830.5861474902276</c:v>
                </c:pt>
                <c:pt idx="4509">
                  <c:v>6831.2961932416456</c:v>
                </c:pt>
                <c:pt idx="4510">
                  <c:v>6832.0058819852238</c:v>
                </c:pt>
                <c:pt idx="4511">
                  <c:v>6832.7161562037745</c:v>
                </c:pt>
                <c:pt idx="4512">
                  <c:v>6833.4288687291801</c:v>
                </c:pt>
                <c:pt idx="4513">
                  <c:v>6834.135296203498</c:v>
                </c:pt>
                <c:pt idx="4514">
                  <c:v>6834.8415680713961</c:v>
                </c:pt>
                <c:pt idx="4515">
                  <c:v>6835.5508819033303</c:v>
                </c:pt>
                <c:pt idx="4516">
                  <c:v>6836.2559835338461</c:v>
                </c:pt>
                <c:pt idx="4517">
                  <c:v>6836.9619038541387</c:v>
                </c:pt>
                <c:pt idx="4518">
                  <c:v>6837.6679565479672</c:v>
                </c:pt>
                <c:pt idx="4519">
                  <c:v>6838.3776452915454</c:v>
                </c:pt>
                <c:pt idx="4520">
                  <c:v>6839.0867308212191</c:v>
                </c:pt>
                <c:pt idx="4521">
                  <c:v>6839.7964195647974</c:v>
                </c:pt>
                <c:pt idx="4522">
                  <c:v>6840.5030606234068</c:v>
                </c:pt>
                <c:pt idx="4523">
                  <c:v>6841.2077996308499</c:v>
                </c:pt>
                <c:pt idx="4524">
                  <c:v>6841.9171193746151</c:v>
                </c:pt>
                <c:pt idx="4525">
                  <c:v>6842.6270242909941</c:v>
                </c:pt>
                <c:pt idx="4526">
                  <c:v>6843.3361216475623</c:v>
                </c:pt>
                <c:pt idx="4527">
                  <c:v>6844.0454413885091</c:v>
                </c:pt>
                <c:pt idx="4528">
                  <c:v>6844.7511369586782</c:v>
                </c:pt>
                <c:pt idx="4529">
                  <c:v>6845.4604507906124</c:v>
                </c:pt>
                <c:pt idx="4530">
                  <c:v>6846.166146362184</c:v>
                </c:pt>
                <c:pt idx="4531">
                  <c:v>6846.8756939624509</c:v>
                </c:pt>
                <c:pt idx="4532">
                  <c:v>6847.584299588435</c:v>
                </c:pt>
                <c:pt idx="4533">
                  <c:v>6848.2926597158621</c:v>
                </c:pt>
                <c:pt idx="4534">
                  <c:v>6848.9979864006209</c:v>
                </c:pt>
                <c:pt idx="4535">
                  <c:v>6849.7069432216877</c:v>
                </c:pt>
                <c:pt idx="4536">
                  <c:v>6850.4162629640441</c:v>
                </c:pt>
                <c:pt idx="4537">
                  <c:v>6851.1248566945205</c:v>
                </c:pt>
                <c:pt idx="4538">
                  <c:v>6851.8334564133156</c:v>
                </c:pt>
                <c:pt idx="4539">
                  <c:v>6852.5384200928384</c:v>
                </c:pt>
                <c:pt idx="4540">
                  <c:v>6853.2473769124972</c:v>
                </c:pt>
                <c:pt idx="4541">
                  <c:v>6853.9559648211389</c:v>
                </c:pt>
                <c:pt idx="4542">
                  <c:v>6854.6655183316207</c:v>
                </c:pt>
                <c:pt idx="4543">
                  <c:v>6855.3738902766599</c:v>
                </c:pt>
                <c:pt idx="4544">
                  <c:v>6856.0821092831502</c:v>
                </c:pt>
                <c:pt idx="4545">
                  <c:v>6856.7910720087975</c:v>
                </c:pt>
                <c:pt idx="4546">
                  <c:v>6857.4996658232203</c:v>
                </c:pt>
                <c:pt idx="4547">
                  <c:v>6858.2086285516853</c:v>
                </c:pt>
                <c:pt idx="4548">
                  <c:v>6858.913592231208</c:v>
                </c:pt>
                <c:pt idx="4549">
                  <c:v>6859.6225431434686</c:v>
                </c:pt>
                <c:pt idx="4550">
                  <c:v>6860.3311427783165</c:v>
                </c:pt>
                <c:pt idx="4551">
                  <c:v>6861.039730688366</c:v>
                </c:pt>
                <c:pt idx="4552">
                  <c:v>6861.7483245027888</c:v>
                </c:pt>
                <c:pt idx="4553">
                  <c:v>6862.4532940578374</c:v>
                </c:pt>
                <c:pt idx="4554">
                  <c:v>6863.1615248670241</c:v>
                </c:pt>
                <c:pt idx="4555">
                  <c:v>6863.8697615761512</c:v>
                </c:pt>
                <c:pt idx="4556">
                  <c:v>6864.5743682054772</c:v>
                </c:pt>
                <c:pt idx="4557">
                  <c:v>6865.2825931119087</c:v>
                </c:pt>
                <c:pt idx="4558">
                  <c:v>6865.9908298224436</c:v>
                </c:pt>
                <c:pt idx="4559">
                  <c:v>6866.695793503367</c:v>
                </c:pt>
                <c:pt idx="4560">
                  <c:v>6867.4043813294711</c:v>
                </c:pt>
                <c:pt idx="4561">
                  <c:v>6868.1126121386578</c:v>
                </c:pt>
                <c:pt idx="4562">
                  <c:v>6868.8212059530806</c:v>
                </c:pt>
                <c:pt idx="4563">
                  <c:v>6869.5297997660955</c:v>
                </c:pt>
                <c:pt idx="4564">
                  <c:v>6870.2376675700461</c:v>
                </c:pt>
                <c:pt idx="4565">
                  <c:v>6870.9422741993722</c:v>
                </c:pt>
                <c:pt idx="4566">
                  <c:v>6871.6501420033228</c:v>
                </c:pt>
                <c:pt idx="4567">
                  <c:v>6872.3543797549119</c:v>
                </c:pt>
                <c:pt idx="4568">
                  <c:v>6873.0622475574555</c:v>
                </c:pt>
                <c:pt idx="4569">
                  <c:v>6873.7701094630829</c:v>
                </c:pt>
                <c:pt idx="4570">
                  <c:v>6874.477626052394</c:v>
                </c:pt>
                <c:pt idx="4571">
                  <c:v>6875.1854879594275</c:v>
                </c:pt>
                <c:pt idx="4572">
                  <c:v>6875.8933557633782</c:v>
                </c:pt>
                <c:pt idx="4573">
                  <c:v>6876.6014501327172</c:v>
                </c:pt>
                <c:pt idx="4574">
                  <c:v>6877.3051127722956</c:v>
                </c:pt>
                <c:pt idx="4575">
                  <c:v>6878.0126116743058</c:v>
                </c:pt>
                <c:pt idx="4576">
                  <c:v>6878.71649228571</c:v>
                </c:pt>
                <c:pt idx="4577">
                  <c:v>6879.4243541927435</c:v>
                </c:pt>
                <c:pt idx="4578">
                  <c:v>6880.131858990052</c:v>
                </c:pt>
                <c:pt idx="4579">
                  <c:v>6880.8390007835305</c:v>
                </c:pt>
                <c:pt idx="4580">
                  <c:v>6881.5428871774457</c:v>
                </c:pt>
                <c:pt idx="4581">
                  <c:v>6882.2460358307881</c:v>
                </c:pt>
                <c:pt idx="4582">
                  <c:v>6882.9499047120898</c:v>
                </c:pt>
                <c:pt idx="4583">
                  <c:v>6883.6534163706683</c:v>
                </c:pt>
                <c:pt idx="4584">
                  <c:v>6884.3565650240107</c:v>
                </c:pt>
                <c:pt idx="4585">
                  <c:v>6885.0600884066407</c:v>
                </c:pt>
                <c:pt idx="4586">
                  <c:v>6885.7632312009819</c:v>
                </c:pt>
                <c:pt idx="4587">
                  <c:v>6886.4660109917158</c:v>
                </c:pt>
                <c:pt idx="4588">
                  <c:v>6887.1735157904304</c:v>
                </c:pt>
                <c:pt idx="4589">
                  <c:v>6888.2287920734334</c:v>
                </c:pt>
                <c:pt idx="4590">
                  <c:v>6888.932303730614</c:v>
                </c:pt>
                <c:pt idx="4591">
                  <c:v>6889.6354466074936</c:v>
                </c:pt>
                <c:pt idx="4592">
                  <c:v>6890.3385953433744</c:v>
                </c:pt>
                <c:pt idx="4593">
                  <c:v>6891.0417499368605</c:v>
                </c:pt>
                <c:pt idx="4594">
                  <c:v>6891.7445355863629</c:v>
                </c:pt>
                <c:pt idx="4595">
                  <c:v>6892.4473212344692</c:v>
                </c:pt>
                <c:pt idx="4596">
                  <c:v>6893.1504757468128</c:v>
                </c:pt>
                <c:pt idx="4597">
                  <c:v>6893.8532555389429</c:v>
                </c:pt>
                <c:pt idx="4598">
                  <c:v>6894.5560470416294</c:v>
                </c:pt>
                <c:pt idx="4599">
                  <c:v>6895.2624686311274</c:v>
                </c:pt>
                <c:pt idx="4600">
                  <c:v>6895.9648912726016</c:v>
                </c:pt>
                <c:pt idx="4601">
                  <c:v>6896.6676769207079</c:v>
                </c:pt>
                <c:pt idx="4602">
                  <c:v>6897.3708255740503</c:v>
                </c:pt>
                <c:pt idx="4603">
                  <c:v>6898.0736112207605</c:v>
                </c:pt>
                <c:pt idx="4604">
                  <c:v>6898.7800328088551</c:v>
                </c:pt>
                <c:pt idx="4605">
                  <c:v>6899.4828125995891</c:v>
                </c:pt>
                <c:pt idx="4606">
                  <c:v>6900.1856041050678</c:v>
                </c:pt>
                <c:pt idx="4607">
                  <c:v>6900.8883838971979</c:v>
                </c:pt>
                <c:pt idx="4608">
                  <c:v>6901.5911753998844</c:v>
                </c:pt>
                <c:pt idx="4609">
                  <c:v>6902.2939610479907</c:v>
                </c:pt>
                <c:pt idx="4610">
                  <c:v>6903.0003767484577</c:v>
                </c:pt>
                <c:pt idx="4611">
                  <c:v>6903.702799391328</c:v>
                </c:pt>
                <c:pt idx="4612">
                  <c:v>6904.4055908968066</c:v>
                </c:pt>
                <c:pt idx="4613">
                  <c:v>6905.1083765435169</c:v>
                </c:pt>
                <c:pt idx="4614">
                  <c:v>6905.8104361811511</c:v>
                </c:pt>
                <c:pt idx="4615">
                  <c:v>6906.5128529710701</c:v>
                </c:pt>
                <c:pt idx="4616">
                  <c:v>6907.2149242260175</c:v>
                </c:pt>
                <c:pt idx="4617">
                  <c:v>6907.9177040195436</c:v>
                </c:pt>
                <c:pt idx="4618">
                  <c:v>6908.6194006505475</c:v>
                </c:pt>
                <c:pt idx="4619">
                  <c:v>6909.3221921546301</c:v>
                </c:pt>
                <c:pt idx="4620">
                  <c:v>6910.0246147975004</c:v>
                </c:pt>
                <c:pt idx="4621">
                  <c:v>6910.72631134736</c:v>
                </c:pt>
                <c:pt idx="4622">
                  <c:v>6911.4283767523812</c:v>
                </c:pt>
                <c:pt idx="4623">
                  <c:v>6912.1304422413368</c:v>
                </c:pt>
                <c:pt idx="4624">
                  <c:v>6912.8321388737349</c:v>
                </c:pt>
                <c:pt idx="4625">
                  <c:v>6913.5338354222004</c:v>
                </c:pt>
                <c:pt idx="4626">
                  <c:v>6914.2358891273698</c:v>
                </c:pt>
                <c:pt idx="4627">
                  <c:v>6914.9375857597679</c:v>
                </c:pt>
                <c:pt idx="4628">
                  <c:v>6915.6396511633948</c:v>
                </c:pt>
                <c:pt idx="4629">
                  <c:v>6916.3417048699594</c:v>
                </c:pt>
                <c:pt idx="4630">
                  <c:v>6917.0439861517671</c:v>
                </c:pt>
                <c:pt idx="4631">
                  <c:v>6917.7450980507538</c:v>
                </c:pt>
                <c:pt idx="4632">
                  <c:v>6918.4471634571701</c:v>
                </c:pt>
                <c:pt idx="4633">
                  <c:v>6919.1484970829388</c:v>
                </c:pt>
                <c:pt idx="4634">
                  <c:v>6919.8501936327984</c:v>
                </c:pt>
                <c:pt idx="4635">
                  <c:v>6920.5519019603944</c:v>
                </c:pt>
                <c:pt idx="4636">
                  <c:v>6921.2532296611407</c:v>
                </c:pt>
                <c:pt idx="4637">
                  <c:v>6921.9545690496407</c:v>
                </c:pt>
                <c:pt idx="4638">
                  <c:v>6922.6559026754094</c:v>
                </c:pt>
                <c:pt idx="4639">
                  <c:v>6923.3568674564831</c:v>
                </c:pt>
                <c:pt idx="4640">
                  <c:v>6924.0578497615061</c:v>
                </c:pt>
                <c:pt idx="4641">
                  <c:v>6924.759189150006</c:v>
                </c:pt>
                <c:pt idx="4642">
                  <c:v>6925.4603688315701</c:v>
                </c:pt>
                <c:pt idx="4643">
                  <c:v>6926.1607553264712</c:v>
                </c:pt>
                <c:pt idx="4644">
                  <c:v>6926.8615834613474</c:v>
                </c:pt>
                <c:pt idx="4645">
                  <c:v>6927.5623325751249</c:v>
                </c:pt>
                <c:pt idx="4646">
                  <c:v>6928.2638931663205</c:v>
                </c:pt>
                <c:pt idx="4647">
                  <c:v>6928.9646482078388</c:v>
                </c:pt>
                <c:pt idx="4648">
                  <c:v>6929.6652499027705</c:v>
                </c:pt>
                <c:pt idx="4649">
                  <c:v>6930.3664412613807</c:v>
                </c:pt>
                <c:pt idx="4650">
                  <c:v>6931.0670487969237</c:v>
                </c:pt>
                <c:pt idx="4651">
                  <c:v>6931.7670725038315</c:v>
                </c:pt>
                <c:pt idx="4652">
                  <c:v>6932.467906473511</c:v>
                </c:pt>
                <c:pt idx="4653">
                  <c:v>6933.1681510849648</c:v>
                </c:pt>
                <c:pt idx="4654">
                  <c:v>6933.8683898616155</c:v>
                </c:pt>
                <c:pt idx="4655">
                  <c:v>6934.5690032335933</c:v>
                </c:pt>
                <c:pt idx="4656">
                  <c:v>6935.2692535987017</c:v>
                </c:pt>
                <c:pt idx="4657">
                  <c:v>6935.9696400922103</c:v>
                </c:pt>
                <c:pt idx="4658">
                  <c:v>6936.671189000308</c:v>
                </c:pt>
                <c:pt idx="4659">
                  <c:v>6937.3712243856535</c:v>
                </c:pt>
                <c:pt idx="4660">
                  <c:v>6938.0714689971073</c:v>
                </c:pt>
                <c:pt idx="4661">
                  <c:v>6938.7717019375641</c:v>
                </c:pt>
                <c:pt idx="4662">
                  <c:v>6939.471946549018</c:v>
                </c:pt>
                <c:pt idx="4663">
                  <c:v>6940.1725599209958</c:v>
                </c:pt>
                <c:pt idx="4664">
                  <c:v>6940.8724472778422</c:v>
                </c:pt>
                <c:pt idx="4665">
                  <c:v>6941.57306064982</c:v>
                </c:pt>
                <c:pt idx="4666">
                  <c:v>6942.2738829485024</c:v>
                </c:pt>
                <c:pt idx="4667">
                  <c:v>6942.9735498727277</c:v>
                </c:pt>
                <c:pt idx="4668">
                  <c:v>6943.6730567322747</c:v>
                </c:pt>
                <c:pt idx="4669">
                  <c:v>6944.3735273085877</c:v>
                </c:pt>
                <c:pt idx="4670">
                  <c:v>6945.0734029990981</c:v>
                </c:pt>
                <c:pt idx="4671">
                  <c:v>6945.7732903545548</c:v>
                </c:pt>
                <c:pt idx="4672">
                  <c:v>6946.4728088729971</c:v>
                </c:pt>
                <c:pt idx="4673">
                  <c:v>6947.1726962298435</c:v>
                </c:pt>
                <c:pt idx="4674">
                  <c:v>6947.8722205770391</c:v>
                </c:pt>
                <c:pt idx="4675">
                  <c:v>6948.5717332653394</c:v>
                </c:pt>
                <c:pt idx="4676">
                  <c:v>6949.2712460375669</c:v>
                </c:pt>
                <c:pt idx="4677">
                  <c:v>6949.9711333930236</c:v>
                </c:pt>
                <c:pt idx="4678">
                  <c:v>6950.6710207484803</c:v>
                </c:pt>
                <c:pt idx="4679">
                  <c:v>6951.3701762630762</c:v>
                </c:pt>
                <c:pt idx="4680">
                  <c:v>6952.070057785365</c:v>
                </c:pt>
                <c:pt idx="4681">
                  <c:v>6952.7692132985712</c:v>
                </c:pt>
                <c:pt idx="4682">
                  <c:v>6953.4680058065414</c:v>
                </c:pt>
                <c:pt idx="4683">
                  <c:v>6954.1678931619981</c:v>
                </c:pt>
                <c:pt idx="4684">
                  <c:v>6954.8677688538992</c:v>
                </c:pt>
                <c:pt idx="4685">
                  <c:v>6955.5662041763117</c:v>
                </c:pt>
                <c:pt idx="4686">
                  <c:v>6956.2657168660016</c:v>
                </c:pt>
                <c:pt idx="4687">
                  <c:v>6956.9628388699202</c:v>
                </c:pt>
                <c:pt idx="4688">
                  <c:v>6957.6614928098352</c:v>
                </c:pt>
                <c:pt idx="4689">
                  <c:v>6958.3602910579693</c:v>
                </c:pt>
                <c:pt idx="4690">
                  <c:v>6959.0590776593099</c:v>
                </c:pt>
                <c:pt idx="4691">
                  <c:v>6959.7571441581949</c:v>
                </c:pt>
                <c:pt idx="4692">
                  <c:v>6960.4559308434618</c:v>
                </c:pt>
                <c:pt idx="4693">
                  <c:v>6961.1543661644873</c:v>
                </c:pt>
                <c:pt idx="4694">
                  <c:v>6961.8524383974873</c:v>
                </c:pt>
                <c:pt idx="4695">
                  <c:v>6962.5515880835765</c:v>
                </c:pt>
                <c:pt idx="4696">
                  <c:v>6963.2511066020188</c:v>
                </c:pt>
                <c:pt idx="4697">
                  <c:v>6963.9502621166148</c:v>
                </c:pt>
                <c:pt idx="4698">
                  <c:v>6964.6490545406587</c:v>
                </c:pt>
                <c:pt idx="4699">
                  <c:v>6965.346769579025</c:v>
                </c:pt>
                <c:pt idx="4700">
                  <c:v>6966.0451932606929</c:v>
                </c:pt>
                <c:pt idx="4701">
                  <c:v>6966.7428966704165</c:v>
                </c:pt>
                <c:pt idx="4702">
                  <c:v>6967.4409689020295</c:v>
                </c:pt>
                <c:pt idx="4703">
                  <c:v>6968.1393925850853</c:v>
                </c:pt>
                <c:pt idx="4704">
                  <c:v>6968.8371018084372</c:v>
                </c:pt>
                <c:pt idx="4705">
                  <c:v>6969.5338552990133</c:v>
                </c:pt>
                <c:pt idx="4706">
                  <c:v>6970.2321518244071</c:v>
                </c:pt>
                <c:pt idx="4707">
                  <c:v>6970.929129306197</c:v>
                </c:pt>
                <c:pt idx="4708">
                  <c:v>6971.626463898695</c:v>
                </c:pt>
                <c:pt idx="4709">
                  <c:v>6972.324173123433</c:v>
                </c:pt>
                <c:pt idx="4710">
                  <c:v>6973.0222395383926</c:v>
                </c:pt>
                <c:pt idx="4711">
                  <c:v>6973.7199430306546</c:v>
                </c:pt>
                <c:pt idx="4712">
                  <c:v>6974.4176407079012</c:v>
                </c:pt>
                <c:pt idx="4713">
                  <c:v>6975.1149927335955</c:v>
                </c:pt>
                <c:pt idx="4714">
                  <c:v>6975.8123215168762</c:v>
                </c:pt>
                <c:pt idx="4715">
                  <c:v>6976.5096735439565</c:v>
                </c:pt>
                <c:pt idx="4716">
                  <c:v>6977.2073769536801</c:v>
                </c:pt>
                <c:pt idx="4717">
                  <c:v>6977.9043486265055</c:v>
                </c:pt>
                <c:pt idx="4718">
                  <c:v>6978.6016948415963</c:v>
                </c:pt>
                <c:pt idx="4719">
                  <c:v>6979.298454144162</c:v>
                </c:pt>
                <c:pt idx="4720">
                  <c:v>6979.9963698399679</c:v>
                </c:pt>
                <c:pt idx="4721">
                  <c:v>6980.6933473217578</c:v>
                </c:pt>
                <c:pt idx="4722">
                  <c:v>6981.3903364200914</c:v>
                </c:pt>
                <c:pt idx="4723">
                  <c:v>6982.0876768231938</c:v>
                </c:pt>
                <c:pt idx="4724">
                  <c:v>6982.7846484974043</c:v>
                </c:pt>
                <c:pt idx="4725">
                  <c:v>6983.4819889844302</c:v>
                </c:pt>
                <c:pt idx="4726">
                  <c:v>6984.1789780827639</c:v>
                </c:pt>
                <c:pt idx="4727">
                  <c:v>6984.87594394801</c:v>
                </c:pt>
                <c:pt idx="4728">
                  <c:v>6985.5725699511331</c:v>
                </c:pt>
                <c:pt idx="4729">
                  <c:v>6986.269547432923</c:v>
                </c:pt>
                <c:pt idx="4730">
                  <c:v>6986.9668878374105</c:v>
                </c:pt>
                <c:pt idx="4731">
                  <c:v>6987.6638595102359</c:v>
                </c:pt>
                <c:pt idx="4732">
                  <c:v>6988.3604855161275</c:v>
                </c:pt>
                <c:pt idx="4733">
                  <c:v>6989.0567311845316</c:v>
                </c:pt>
                <c:pt idx="4734">
                  <c:v>6989.7529884573796</c:v>
                </c:pt>
                <c:pt idx="4735">
                  <c:v>6990.4495970468406</c:v>
                </c:pt>
                <c:pt idx="4736">
                  <c:v>6991.1458543183053</c:v>
                </c:pt>
                <c:pt idx="4737">
                  <c:v>6991.8424629077663</c:v>
                </c:pt>
                <c:pt idx="4738">
                  <c:v>6992.538725983527</c:v>
                </c:pt>
                <c:pt idx="4739">
                  <c:v>6993.2342514443726</c:v>
                </c:pt>
                <c:pt idx="4740">
                  <c:v>6993.9301399104543</c:v>
                </c:pt>
                <c:pt idx="4741">
                  <c:v>6994.6260283751535</c:v>
                </c:pt>
                <c:pt idx="4742">
                  <c:v>6995.3222798464712</c:v>
                </c:pt>
                <c:pt idx="4743">
                  <c:v>6996.018531317789</c:v>
                </c:pt>
                <c:pt idx="4744">
                  <c:v>6996.7151399884042</c:v>
                </c:pt>
                <c:pt idx="4745">
                  <c:v>6997.4106770429744</c:v>
                </c:pt>
                <c:pt idx="4746">
                  <c:v>6998.1069227113785</c:v>
                </c:pt>
                <c:pt idx="4747">
                  <c:v>6998.8031799842265</c:v>
                </c:pt>
                <c:pt idx="4748">
                  <c:v>6999.4987054450721</c:v>
                </c:pt>
                <c:pt idx="4749">
                  <c:v>7000.1945939111538</c:v>
                </c:pt>
                <c:pt idx="4750">
                  <c:v>7000.8904764961926</c:v>
                </c:pt>
                <c:pt idx="4751">
                  <c:v>7001.5863765592849</c:v>
                </c:pt>
                <c:pt idx="4752">
                  <c:v>7002.2826280306026</c:v>
                </c:pt>
                <c:pt idx="4753">
                  <c:v>7002.9781592869285</c:v>
                </c:pt>
                <c:pt idx="4754">
                  <c:v>7003.6736789522938</c:v>
                </c:pt>
                <c:pt idx="4755">
                  <c:v>7004.3688356140665</c:v>
                </c:pt>
                <c:pt idx="4756">
                  <c:v>7005.0643668717748</c:v>
                </c:pt>
                <c:pt idx="4757">
                  <c:v>7005.7598981281008</c:v>
                </c:pt>
                <c:pt idx="4758">
                  <c:v>7006.455054791255</c:v>
                </c:pt>
                <c:pt idx="4759">
                  <c:v>7007.1505860475809</c:v>
                </c:pt>
                <c:pt idx="4760">
                  <c:v>7007.8455261220561</c:v>
                </c:pt>
                <c:pt idx="4761">
                  <c:v>7008.5416427633709</c:v>
                </c:pt>
                <c:pt idx="4762">
                  <c:v>7009.2367994279057</c:v>
                </c:pt>
                <c:pt idx="4763">
                  <c:v>7009.9326936924926</c:v>
                </c:pt>
                <c:pt idx="4764">
                  <c:v>7010.6282133564755</c:v>
                </c:pt>
                <c:pt idx="4765">
                  <c:v>7011.3237446141839</c:v>
                </c:pt>
                <c:pt idx="4766">
                  <c:v>7012.0189012759565</c:v>
                </c:pt>
                <c:pt idx="4767">
                  <c:v>7012.7137065157613</c:v>
                </c:pt>
                <c:pt idx="4768">
                  <c:v>7013.4077857404227</c:v>
                </c:pt>
                <c:pt idx="4769">
                  <c:v>7014.1033112012683</c:v>
                </c:pt>
                <c:pt idx="4770">
                  <c:v>7014.7975258763154</c:v>
                </c:pt>
                <c:pt idx="4771">
                  <c:v>7015.4921661289754</c:v>
                </c:pt>
                <c:pt idx="4772">
                  <c:v>7016.1873343756597</c:v>
                </c:pt>
                <c:pt idx="4773">
                  <c:v>7016.8825026264876</c:v>
                </c:pt>
                <c:pt idx="4774">
                  <c:v>7017.5769448566516</c:v>
                </c:pt>
                <c:pt idx="4775">
                  <c:v>7018.2718965220874</c:v>
                </c:pt>
                <c:pt idx="4776">
                  <c:v>7018.9666959738415</c:v>
                </c:pt>
                <c:pt idx="4777">
                  <c:v>7019.6611266325726</c:v>
                </c:pt>
                <c:pt idx="4778">
                  <c:v>7020.3559260815655</c:v>
                </c:pt>
                <c:pt idx="4779">
                  <c:v>7021.0516620317312</c:v>
                </c:pt>
                <c:pt idx="4780">
                  <c:v>7021.7468360736339</c:v>
                </c:pt>
                <c:pt idx="4781">
                  <c:v>7022.4406881314362</c:v>
                </c:pt>
                <c:pt idx="4782">
                  <c:v>7023.1360723571361</c:v>
                </c:pt>
                <c:pt idx="4783">
                  <c:v>7023.8299302013447</c:v>
                </c:pt>
                <c:pt idx="4784">
                  <c:v>7024.5242129326789</c:v>
                </c:pt>
                <c:pt idx="4785">
                  <c:v>7025.2173510706752</c:v>
                </c:pt>
                <c:pt idx="4786">
                  <c:v>7025.9114302939579</c:v>
                </c:pt>
                <c:pt idx="4787">
                  <c:v>7026.606445505101</c:v>
                </c:pt>
                <c:pt idx="4788">
                  <c:v>7027.3008703760461</c:v>
                </c:pt>
                <c:pt idx="4789">
                  <c:v>7027.9949495993287</c:v>
                </c:pt>
                <c:pt idx="4790">
                  <c:v>7028.688660033994</c:v>
                </c:pt>
                <c:pt idx="4791">
                  <c:v>7029.3821608777544</c:v>
                </c:pt>
                <c:pt idx="4792">
                  <c:v>7030.0762343176557</c:v>
                </c:pt>
                <c:pt idx="4793">
                  <c:v>7030.7706650575446</c:v>
                </c:pt>
                <c:pt idx="4794">
                  <c:v>7031.4649535706139</c:v>
                </c:pt>
                <c:pt idx="4795">
                  <c:v>7032.1583125547068</c:v>
                </c:pt>
                <c:pt idx="4796">
                  <c:v>7032.8514449123468</c:v>
                </c:pt>
                <c:pt idx="4797">
                  <c:v>7033.5453701163051</c:v>
                </c:pt>
                <c:pt idx="4798">
                  <c:v>7034.2394435562064</c:v>
                </c:pt>
                <c:pt idx="4799">
                  <c:v>7034.9325816942028</c:v>
                </c:pt>
                <c:pt idx="4800">
                  <c:v>7035.6272277302442</c:v>
                </c:pt>
                <c:pt idx="4801">
                  <c:v>7036.3202179287446</c:v>
                </c:pt>
                <c:pt idx="4802">
                  <c:v>7037.0132023515607</c:v>
                </c:pt>
                <c:pt idx="4803">
                  <c:v>7037.7072700094595</c:v>
                </c:pt>
                <c:pt idx="4804">
                  <c:v>7038.4013492327422</c:v>
                </c:pt>
                <c:pt idx="4805">
                  <c:v>7039.0947024395036</c:v>
                </c:pt>
                <c:pt idx="4806">
                  <c:v>7039.7884128741689</c:v>
                </c:pt>
                <c:pt idx="4807">
                  <c:v>7040.4815394500738</c:v>
                </c:pt>
                <c:pt idx="4808">
                  <c:v>7041.1752614454526</c:v>
                </c:pt>
                <c:pt idx="4809">
                  <c:v>7041.8689718801179</c:v>
                </c:pt>
                <c:pt idx="4810">
                  <c:v>7042.5623193095471</c:v>
                </c:pt>
                <c:pt idx="4811">
                  <c:v>7043.2566020422591</c:v>
                </c:pt>
                <c:pt idx="4812">
                  <c:v>7043.9499494703105</c:v>
                </c:pt>
                <c:pt idx="4813">
                  <c:v>7044.6429396688109</c:v>
                </c:pt>
                <c:pt idx="4814">
                  <c:v>7045.3351922317361</c:v>
                </c:pt>
                <c:pt idx="4815">
                  <c:v>7046.0274505629177</c:v>
                </c:pt>
                <c:pt idx="4816">
                  <c:v>7046.7194948109627</c:v>
                </c:pt>
                <c:pt idx="4817">
                  <c:v>7047.4117531435204</c:v>
                </c:pt>
                <c:pt idx="4818">
                  <c:v>7048.1053265057517</c:v>
                </c:pt>
                <c:pt idx="4819">
                  <c:v>7048.7979536959911</c:v>
                </c:pt>
                <c:pt idx="4820">
                  <c:v>7049.4909323472539</c:v>
                </c:pt>
                <c:pt idx="4821">
                  <c:v>7050.1835537662109</c:v>
                </c:pt>
                <c:pt idx="4822">
                  <c:v>7050.8765497390186</c:v>
                </c:pt>
                <c:pt idx="4823">
                  <c:v>7051.5684393396268</c:v>
                </c:pt>
                <c:pt idx="4824">
                  <c:v>7052.2604835890479</c:v>
                </c:pt>
                <c:pt idx="4825">
                  <c:v>7052.9536821775409</c:v>
                </c:pt>
                <c:pt idx="4826">
                  <c:v>7053.6453579545887</c:v>
                </c:pt>
                <c:pt idx="4827">
                  <c:v>7054.3376220540276</c:v>
                </c:pt>
                <c:pt idx="4828">
                  <c:v>7055.0304630218125</c:v>
                </c:pt>
                <c:pt idx="4829">
                  <c:v>7055.7230844407695</c:v>
                </c:pt>
                <c:pt idx="4830">
                  <c:v>7056.4153428544905</c:v>
                </c:pt>
                <c:pt idx="4831">
                  <c:v>7057.1062931496408</c:v>
                </c:pt>
                <c:pt idx="4832">
                  <c:v>7057.7989260299992</c:v>
                </c:pt>
                <c:pt idx="4833">
                  <c:v>7058.4915416762979</c:v>
                </c:pt>
                <c:pt idx="4834">
                  <c:v>7059.1836560225665</c:v>
                </c:pt>
                <c:pt idx="4835">
                  <c:v>7059.8762774415236</c:v>
                </c:pt>
                <c:pt idx="4836">
                  <c:v>7060.5675962428559</c:v>
                </c:pt>
                <c:pt idx="4837">
                  <c:v>7061.2598604262093</c:v>
                </c:pt>
                <c:pt idx="4838">
                  <c:v>7061.952326592701</c:v>
                </c:pt>
                <c:pt idx="4839">
                  <c:v>7062.6438589134104</c:v>
                </c:pt>
                <c:pt idx="4840">
                  <c:v>7063.3344522694033</c:v>
                </c:pt>
                <c:pt idx="4841">
                  <c:v>7064.0262033035415</c:v>
                </c:pt>
                <c:pt idx="4842">
                  <c:v>7064.7175221048738</c:v>
                </c:pt>
                <c:pt idx="4843">
                  <c:v>7065.4096306875617</c:v>
                </c:pt>
                <c:pt idx="4844">
                  <c:v>7066.4463557870658</c:v>
                </c:pt>
                <c:pt idx="4845">
                  <c:v>7067.1375308630959</c:v>
                </c:pt>
                <c:pt idx="4846">
                  <c:v>7067.8283313759066</c:v>
                </c:pt>
                <c:pt idx="4847">
                  <c:v>7068.5191376861439</c:v>
                </c:pt>
                <c:pt idx="4848">
                  <c:v>7069.2092236933777</c:v>
                </c:pt>
                <c:pt idx="4849">
                  <c:v>7069.9000299623458</c:v>
                </c:pt>
                <c:pt idx="4850">
                  <c:v>7070.5911992778192</c:v>
                </c:pt>
                <c:pt idx="4851">
                  <c:v>7071.2823743538493</c:v>
                </c:pt>
                <c:pt idx="4852">
                  <c:v>7071.9735436693227</c:v>
                </c:pt>
                <c:pt idx="4853">
                  <c:v>7072.6652831837218</c:v>
                </c:pt>
                <c:pt idx="4854">
                  <c:v>7073.3562507682427</c:v>
                </c:pt>
                <c:pt idx="4855">
                  <c:v>7074.0470570771076</c:v>
                </c:pt>
                <c:pt idx="4856">
                  <c:v>7074.7378576311876</c:v>
                </c:pt>
                <c:pt idx="4857">
                  <c:v>7075.4286581426259</c:v>
                </c:pt>
                <c:pt idx="4858">
                  <c:v>7076.1194759665523</c:v>
                </c:pt>
                <c:pt idx="4859">
                  <c:v>7076.8102822767896</c:v>
                </c:pt>
                <c:pt idx="4860">
                  <c:v>7077.5010770747112</c:v>
                </c:pt>
                <c:pt idx="4861">
                  <c:v>7078.1915318859792</c:v>
                </c:pt>
                <c:pt idx="4862">
                  <c:v>7078.8819809441138</c:v>
                </c:pt>
                <c:pt idx="4863">
                  <c:v>7079.5724242491151</c:v>
                </c:pt>
                <c:pt idx="4864">
                  <c:v>7080.2628675541164</c:v>
                </c:pt>
                <c:pt idx="4865">
                  <c:v>7080.952942062504</c:v>
                </c:pt>
                <c:pt idx="4866">
                  <c:v>7081.6437541288997</c:v>
                </c:pt>
                <c:pt idx="4867">
                  <c:v>7082.3338343873957</c:v>
                </c:pt>
                <c:pt idx="4868">
                  <c:v>7083.0235516805551</c:v>
                </c:pt>
                <c:pt idx="4869">
                  <c:v>7083.7143522360075</c:v>
                </c:pt>
                <c:pt idx="4870">
                  <c:v>7084.4040751950815</c:v>
                </c:pt>
                <c:pt idx="4871">
                  <c:v>7085.0945184987113</c:v>
                </c:pt>
                <c:pt idx="4872">
                  <c:v>7085.7842415416944</c:v>
                </c:pt>
                <c:pt idx="4873">
                  <c:v>7086.4743102986031</c:v>
                </c:pt>
                <c:pt idx="4874">
                  <c:v>7087.1644020573158</c:v>
                </c:pt>
                <c:pt idx="4875">
                  <c:v>7087.8541135235937</c:v>
                </c:pt>
                <c:pt idx="4876">
                  <c:v>7088.5438307342138</c:v>
                </c:pt>
                <c:pt idx="4877">
                  <c:v>7089.2341284427139</c:v>
                </c:pt>
                <c:pt idx="4878">
                  <c:v>7089.923851485697</c:v>
                </c:pt>
                <c:pt idx="4879">
                  <c:v>7090.6129940293613</c:v>
                </c:pt>
                <c:pt idx="4880">
                  <c:v>7091.3016165701729</c:v>
                </c:pt>
                <c:pt idx="4881">
                  <c:v>7091.990602030658</c:v>
                </c:pt>
                <c:pt idx="4882">
                  <c:v>7092.6805364697047</c:v>
                </c:pt>
                <c:pt idx="4883">
                  <c:v>7093.3702595113182</c:v>
                </c:pt>
                <c:pt idx="4884">
                  <c:v>7094.0596195047701</c:v>
                </c:pt>
                <c:pt idx="4885">
                  <c:v>7094.748973752794</c:v>
                </c:pt>
                <c:pt idx="4886">
                  <c:v>7095.4372390263788</c:v>
                </c:pt>
                <c:pt idx="4887">
                  <c:v>7096.126593273033</c:v>
                </c:pt>
                <c:pt idx="4888">
                  <c:v>7096.8155788160557</c:v>
                </c:pt>
                <c:pt idx="4889">
                  <c:v>7097.5038498246258</c:v>
                </c:pt>
                <c:pt idx="4890">
                  <c:v>7098.1932098180778</c:v>
                </c:pt>
                <c:pt idx="4891">
                  <c:v>7098.8809015494189</c:v>
                </c:pt>
                <c:pt idx="4892">
                  <c:v>7099.569365550924</c:v>
                </c:pt>
                <c:pt idx="4893">
                  <c:v>7100.2570630199843</c:v>
                </c:pt>
                <c:pt idx="4894">
                  <c:v>7100.9455442160015</c:v>
                </c:pt>
                <c:pt idx="4895">
                  <c:v>7101.6338094882194</c:v>
                </c:pt>
                <c:pt idx="4896">
                  <c:v>7102.3220747631722</c:v>
                </c:pt>
                <c:pt idx="4897">
                  <c:v>7103.0067099018579</c:v>
                </c:pt>
                <c:pt idx="4898">
                  <c:v>7103.6957011859149</c:v>
                </c:pt>
                <c:pt idx="4899">
                  <c:v>7104.3832404490277</c:v>
                </c:pt>
                <c:pt idx="4900">
                  <c:v>7105.0711426747403</c:v>
                </c:pt>
                <c:pt idx="4901">
                  <c:v>7105.7584831287613</c:v>
                </c:pt>
                <c:pt idx="4902">
                  <c:v>7106.4469585941861</c:v>
                </c:pt>
                <c:pt idx="4903">
                  <c:v>7107.1344921283635</c:v>
                </c:pt>
                <c:pt idx="4904">
                  <c:v>7107.8224001286726</c:v>
                </c:pt>
                <c:pt idx="4905">
                  <c:v>7108.5099393904193</c:v>
                </c:pt>
                <c:pt idx="4906">
                  <c:v>7109.197478653532</c:v>
                </c:pt>
                <c:pt idx="4907">
                  <c:v>7109.8813878642841</c:v>
                </c:pt>
                <c:pt idx="4908">
                  <c:v>7110.5689271287629</c:v>
                </c:pt>
                <c:pt idx="4909">
                  <c:v>7111.2532049226547</c:v>
                </c:pt>
                <c:pt idx="4910">
                  <c:v>7111.9367453898803</c:v>
                </c:pt>
                <c:pt idx="4911">
                  <c:v>7112.6247998266963</c:v>
                </c:pt>
                <c:pt idx="4912">
                  <c:v>7113.3136443747753</c:v>
                </c:pt>
                <c:pt idx="4913">
                  <c:v>7113.9971848420009</c:v>
                </c:pt>
                <c:pt idx="4914">
                  <c:v>7114.684366787249</c:v>
                </c:pt>
                <c:pt idx="4915">
                  <c:v>7115.367912950137</c:v>
                </c:pt>
                <c:pt idx="4916">
                  <c:v>7116.0518220783497</c:v>
                </c:pt>
                <c:pt idx="4917">
                  <c:v>7116.7353739382588</c:v>
                </c:pt>
                <c:pt idx="4918">
                  <c:v>7117.4183504954854</c:v>
                </c:pt>
                <c:pt idx="4919">
                  <c:v>7118.1064684234152</c:v>
                </c:pt>
                <c:pt idx="4920">
                  <c:v>7118.7903833328546</c:v>
                </c:pt>
                <c:pt idx="4921">
                  <c:v>7119.4739294971014</c:v>
                </c:pt>
                <c:pt idx="4922">
                  <c:v>7120.1571126960234</c:v>
                </c:pt>
                <c:pt idx="4923">
                  <c:v>7120.8406588602702</c:v>
                </c:pt>
                <c:pt idx="4924">
                  <c:v>7121.5245679884829</c:v>
                </c:pt>
                <c:pt idx="4925">
                  <c:v>7122.2081198497499</c:v>
                </c:pt>
                <c:pt idx="4926">
                  <c:v>7122.8909343125542</c:v>
                </c:pt>
                <c:pt idx="4927">
                  <c:v>7123.5741288981108</c:v>
                </c:pt>
                <c:pt idx="4928">
                  <c:v>7124.2573064057524</c:v>
                </c:pt>
                <c:pt idx="4929">
                  <c:v>7124.9395575574999</c:v>
                </c:pt>
                <c:pt idx="4930">
                  <c:v>7125.6229410223314</c:v>
                </c:pt>
                <c:pt idx="4931">
                  <c:v>7126.305566220859</c:v>
                </c:pt>
                <c:pt idx="4932">
                  <c:v>7126.9887436459621</c:v>
                </c:pt>
                <c:pt idx="4933">
                  <c:v>7127.6721328031199</c:v>
                </c:pt>
                <c:pt idx="4934">
                  <c:v>7128.3553216134987</c:v>
                </c:pt>
                <c:pt idx="4935">
                  <c:v>7129.0381417659164</c:v>
                </c:pt>
                <c:pt idx="4936">
                  <c:v>7129.720961919691</c:v>
                </c:pt>
                <c:pt idx="4937">
                  <c:v>7130.4041508139662</c:v>
                </c:pt>
                <c:pt idx="4938">
                  <c:v>7131.0873340142462</c:v>
                </c:pt>
                <c:pt idx="4939">
                  <c:v>7131.7694281575477</c:v>
                </c:pt>
                <c:pt idx="4940">
                  <c:v>7132.4513165653207</c:v>
                </c:pt>
                <c:pt idx="4941">
                  <c:v>7133.133979104301</c:v>
                </c:pt>
                <c:pt idx="4942">
                  <c:v>7133.8157102024525</c:v>
                </c:pt>
                <c:pt idx="4943">
                  <c:v>7134.4979612703728</c:v>
                </c:pt>
                <c:pt idx="4944">
                  <c:v>7135.1809984516703</c:v>
                </c:pt>
                <c:pt idx="4945">
                  <c:v>7135.8627239491116</c:v>
                </c:pt>
                <c:pt idx="4946">
                  <c:v>7136.5455441028862</c:v>
                </c:pt>
                <c:pt idx="4947">
                  <c:v>7137.2276325626244</c:v>
                </c:pt>
                <c:pt idx="4948">
                  <c:v>7137.9097323908454</c:v>
                </c:pt>
                <c:pt idx="4949">
                  <c:v>7138.5921951847022</c:v>
                </c:pt>
                <c:pt idx="4950">
                  <c:v>7139.2739262801442</c:v>
                </c:pt>
                <c:pt idx="4951">
                  <c:v>7139.9556573769405</c:v>
                </c:pt>
                <c:pt idx="4952">
                  <c:v>7140.6377572038064</c:v>
                </c:pt>
                <c:pt idx="4953">
                  <c:v>7141.3191252540973</c:v>
                </c:pt>
                <c:pt idx="4954">
                  <c:v>7142.0004933057426</c:v>
                </c:pt>
                <c:pt idx="4955">
                  <c:v>7142.6807780500349</c:v>
                </c:pt>
                <c:pt idx="4956">
                  <c:v>7143.3617830538205</c:v>
                </c:pt>
                <c:pt idx="4957">
                  <c:v>7144.0427881387923</c:v>
                </c:pt>
                <c:pt idx="4958">
                  <c:v>7144.7234245071468</c:v>
                </c:pt>
                <c:pt idx="4959">
                  <c:v>7145.4055186504484</c:v>
                </c:pt>
                <c:pt idx="4960">
                  <c:v>7146.0861607728057</c:v>
                </c:pt>
                <c:pt idx="4961">
                  <c:v>7146.766802895163</c:v>
                </c:pt>
                <c:pt idx="4962">
                  <c:v>7147.4470876394553</c:v>
                </c:pt>
                <c:pt idx="4963">
                  <c:v>7148.1271624922947</c:v>
                </c:pt>
                <c:pt idx="4964">
                  <c:v>7148.807447236587</c:v>
                </c:pt>
                <c:pt idx="4965">
                  <c:v>7149.4880836035891</c:v>
                </c:pt>
                <c:pt idx="4966">
                  <c:v>7150.1696561807767</c:v>
                </c:pt>
                <c:pt idx="4967">
                  <c:v>7150.8506725335392</c:v>
                </c:pt>
                <c:pt idx="4968">
                  <c:v>7151.5309516093912</c:v>
                </c:pt>
                <c:pt idx="4969">
                  <c:v>7152.211219347012</c:v>
                </c:pt>
                <c:pt idx="4970">
                  <c:v>7152.8918670582952</c:v>
                </c:pt>
                <c:pt idx="4971">
                  <c:v>7153.5728720620809</c:v>
                </c:pt>
                <c:pt idx="4972">
                  <c:v>7154.2535141857907</c:v>
                </c:pt>
                <c:pt idx="4973">
                  <c:v>7154.9341618970739</c:v>
                </c:pt>
                <c:pt idx="4974">
                  <c:v>7155.614435303135</c:v>
                </c:pt>
                <c:pt idx="4975">
                  <c:v>7156.2943626633105</c:v>
                </c:pt>
                <c:pt idx="4976">
                  <c:v>7156.9742786926572</c:v>
                </c:pt>
                <c:pt idx="4977">
                  <c:v>7157.6538317593877</c:v>
                </c:pt>
                <c:pt idx="4978">
                  <c:v>7158.3333848247676</c:v>
                </c:pt>
                <c:pt idx="4979">
                  <c:v>7159.0125691829271</c:v>
                </c:pt>
                <c:pt idx="4980">
                  <c:v>7159.6921279106973</c:v>
                </c:pt>
                <c:pt idx="4981">
                  <c:v>7160.372043940044</c:v>
                </c:pt>
                <c:pt idx="4982">
                  <c:v>7161.0519599693907</c:v>
                </c:pt>
                <c:pt idx="4983">
                  <c:v>7161.7315186985106</c:v>
                </c:pt>
                <c:pt idx="4984">
                  <c:v>7162.4114290610914</c:v>
                </c:pt>
                <c:pt idx="4985">
                  <c:v>7163.0913507558525</c:v>
                </c:pt>
                <c:pt idx="4986">
                  <c:v>7163.7709038212324</c:v>
                </c:pt>
                <c:pt idx="4987">
                  <c:v>7164.4497307936017</c:v>
                </c:pt>
                <c:pt idx="4988">
                  <c:v>7165.1292838576319</c:v>
                </c:pt>
                <c:pt idx="4989">
                  <c:v>7165.808270643488</c:v>
                </c:pt>
                <c:pt idx="4990">
                  <c:v>7166.487471982442</c:v>
                </c:pt>
                <c:pt idx="4991">
                  <c:v>7167.1666506825859</c:v>
                </c:pt>
                <c:pt idx="4992">
                  <c:v>7167.8461980842258</c:v>
                </c:pt>
                <c:pt idx="4993">
                  <c:v>7168.5250420269631</c:v>
                </c:pt>
                <c:pt idx="4994">
                  <c:v>7169.2051613732174</c:v>
                </c:pt>
                <c:pt idx="4995">
                  <c:v>7169.883779753035</c:v>
                </c:pt>
                <c:pt idx="4996">
                  <c:v>7170.5633328184149</c:v>
                </c:pt>
                <c:pt idx="4997">
                  <c:v>7171.2425341573689</c:v>
                </c:pt>
                <c:pt idx="4998">
                  <c:v>7171.9220872227488</c:v>
                </c:pt>
                <c:pt idx="4999">
                  <c:v>7172.6005455352188</c:v>
                </c:pt>
                <c:pt idx="5000">
                  <c:v>7173.2804615645655</c:v>
                </c:pt>
                <c:pt idx="5001">
                  <c:v>7173.9598598690854</c:v>
                </c:pt>
                <c:pt idx="5002">
                  <c:v>7174.6377641574554</c:v>
                </c:pt>
                <c:pt idx="5003">
                  <c:v>7175.3167935392057</c:v>
                </c:pt>
                <c:pt idx="5004">
                  <c:v>7175.9957803237112</c:v>
                </c:pt>
                <c:pt idx="5005">
                  <c:v>7176.6746017222786</c:v>
                </c:pt>
                <c:pt idx="5006">
                  <c:v>7177.3503725040055</c:v>
                </c:pt>
                <c:pt idx="5007">
                  <c:v>7178.0286281442241</c:v>
                </c:pt>
                <c:pt idx="5008">
                  <c:v>7178.708026448744</c:v>
                </c:pt>
                <c:pt idx="5009">
                  <c:v>7179.3859250837986</c:v>
                </c:pt>
                <c:pt idx="5010">
                  <c:v>7180.0603959933342</c:v>
                </c:pt>
                <c:pt idx="5011">
                  <c:v>7180.7392229657034</c:v>
                </c:pt>
                <c:pt idx="5012">
                  <c:v>7181.4173239276006</c:v>
                </c:pt>
                <c:pt idx="5013">
                  <c:v>7182.094704523266</c:v>
                </c:pt>
                <c:pt idx="5014">
                  <c:v>7182.7727998335249</c:v>
                </c:pt>
                <c:pt idx="5015">
                  <c:v>7183.4472819445573</c:v>
                </c:pt>
                <c:pt idx="5016">
                  <c:v>7184.1213954645364</c:v>
                </c:pt>
                <c:pt idx="5017">
                  <c:v>7184.7955089871939</c:v>
                </c:pt>
                <c:pt idx="5018">
                  <c:v>7185.4699686140348</c:v>
                </c:pt>
                <c:pt idx="5019">
                  <c:v>7186.1477066106181</c:v>
                </c:pt>
                <c:pt idx="5020">
                  <c:v>7186.8218257516328</c:v>
                </c:pt>
                <c:pt idx="5021">
                  <c:v>7187.4988376964766</c:v>
                </c:pt>
                <c:pt idx="5022">
                  <c:v>7188.1767714681364</c:v>
                </c:pt>
                <c:pt idx="5023">
                  <c:v>7188.8535875993257</c:v>
                </c:pt>
                <c:pt idx="5024">
                  <c:v>7189.5278938979354</c:v>
                </c:pt>
                <c:pt idx="5025">
                  <c:v>7190.2050670876233</c:v>
                </c:pt>
                <c:pt idx="5026">
                  <c:v>7190.8788175580721</c:v>
                </c:pt>
                <c:pt idx="5027">
                  <c:v>7191.5563936662402</c:v>
                </c:pt>
                <c:pt idx="5028">
                  <c:v>7192.2324730682831</c:v>
                </c:pt>
                <c:pt idx="5029">
                  <c:v>7192.9054974410092</c:v>
                </c:pt>
                <c:pt idx="5030">
                  <c:v>7193.5781532418259</c:v>
                </c:pt>
                <c:pt idx="5031">
                  <c:v>7194.2555281506357</c:v>
                </c:pt>
                <c:pt idx="5032">
                  <c:v>7194.9334731708195</c:v>
                </c:pt>
                <c:pt idx="5033">
                  <c:v>7195.6099209550284</c:v>
                </c:pt>
                <c:pt idx="5034">
                  <c:v>7196.2862124433723</c:v>
                </c:pt>
                <c:pt idx="5035">
                  <c:v>7196.9599573011665</c:v>
                </c:pt>
                <c:pt idx="5036">
                  <c:v>7197.6371700616428</c:v>
                </c:pt>
                <c:pt idx="5037">
                  <c:v>7198.3098314660419</c:v>
                </c:pt>
                <c:pt idx="5038">
                  <c:v>7198.9824816619403</c:v>
                </c:pt>
                <c:pt idx="5039">
                  <c:v>7199.6582040406702</c:v>
                </c:pt>
                <c:pt idx="5040">
                  <c:v>7200.3312284959356</c:v>
                </c:pt>
                <c:pt idx="5041">
                  <c:v>7201.0049677383986</c:v>
                </c:pt>
                <c:pt idx="5042">
                  <c:v>7201.6792852649942</c:v>
                </c:pt>
                <c:pt idx="5043">
                  <c:v>7202.3521004108388</c:v>
                </c:pt>
                <c:pt idx="5044">
                  <c:v>7203.0249534771792</c:v>
                </c:pt>
                <c:pt idx="5045">
                  <c:v>7203.701965422023</c:v>
                </c:pt>
                <c:pt idx="5046">
                  <c:v>7204.3736979469122</c:v>
                </c:pt>
                <c:pt idx="5047">
                  <c:v>7205.046353747729</c:v>
                </c:pt>
                <c:pt idx="5048">
                  <c:v>7205.7195812916716</c:v>
                </c:pt>
                <c:pt idx="5049">
                  <c:v>7206.391313899031</c:v>
                </c:pt>
                <c:pt idx="5050">
                  <c:v>7207.062875047026</c:v>
                </c:pt>
                <c:pt idx="5051">
                  <c:v>7207.7353703631989</c:v>
                </c:pt>
                <c:pt idx="5052">
                  <c:v>7208.4076632000488</c:v>
                </c:pt>
                <c:pt idx="5053">
                  <c:v>7209.0790386609679</c:v>
                </c:pt>
                <c:pt idx="5054">
                  <c:v>7209.7515282969998</c:v>
                </c:pt>
                <c:pt idx="5055">
                  <c:v>7210.4230894436605</c:v>
                </c:pt>
                <c:pt idx="5056">
                  <c:v>7211.094464988385</c:v>
                </c:pt>
                <c:pt idx="5057">
                  <c:v>7211.7663891798602</c:v>
                </c:pt>
                <c:pt idx="5058">
                  <c:v>7212.4379559236995</c:v>
                </c:pt>
                <c:pt idx="5059">
                  <c:v>7213.1095338592268</c:v>
                </c:pt>
                <c:pt idx="5060">
                  <c:v>7213.7847251132143</c:v>
                </c:pt>
                <c:pt idx="5061">
                  <c:v>7214.4568570773263</c:v>
                </c:pt>
                <c:pt idx="5062">
                  <c:v>7215.1275015338988</c:v>
                </c:pt>
                <c:pt idx="5063">
                  <c:v>7215.7990738735816</c:v>
                </c:pt>
                <c:pt idx="5064">
                  <c:v>7216.4702720606347</c:v>
                </c:pt>
                <c:pt idx="5065">
                  <c:v>7217.1418388870125</c:v>
                </c:pt>
                <c:pt idx="5066">
                  <c:v>7217.8128752907787</c:v>
                </c:pt>
                <c:pt idx="5067">
                  <c:v>7218.484453226306</c:v>
                </c:pt>
                <c:pt idx="5068">
                  <c:v>7219.1552939596731</c:v>
                </c:pt>
                <c:pt idx="5069">
                  <c:v>7219.8264921480595</c:v>
                </c:pt>
                <c:pt idx="5070">
                  <c:v>7220.4973272902989</c:v>
                </c:pt>
                <c:pt idx="5071">
                  <c:v>7221.1678105639294</c:v>
                </c:pt>
                <c:pt idx="5072">
                  <c:v>7221.8386512972966</c:v>
                </c:pt>
                <c:pt idx="5073">
                  <c:v>7222.5098605874491</c:v>
                </c:pt>
                <c:pt idx="5074">
                  <c:v>7223.1810587745022</c:v>
                </c:pt>
                <c:pt idx="5075">
                  <c:v>7223.8513460782278</c:v>
                </c:pt>
                <c:pt idx="5076">
                  <c:v>7224.5223825646017</c:v>
                </c:pt>
                <c:pt idx="5077">
                  <c:v>7225.1926642771996</c:v>
                </c:pt>
                <c:pt idx="5078">
                  <c:v>7225.8631531389319</c:v>
                </c:pt>
                <c:pt idx="5079">
                  <c:v>7226.5332622780816</c:v>
                </c:pt>
                <c:pt idx="5080">
                  <c:v>7227.2037399649425</c:v>
                </c:pt>
                <c:pt idx="5081">
                  <c:v>7227.8736920245365</c:v>
                </c:pt>
                <c:pt idx="5082">
                  <c:v>7228.543973735802</c:v>
                </c:pt>
                <c:pt idx="5083">
                  <c:v>7229.2137309942418</c:v>
                </c:pt>
                <c:pt idx="5084">
                  <c:v>7229.8838345483155</c:v>
                </c:pt>
                <c:pt idx="5085">
                  <c:v>7230.5548766214597</c:v>
                </c:pt>
                <c:pt idx="5086">
                  <c:v>7231.2244384724218</c:v>
                </c:pt>
                <c:pt idx="5087">
                  <c:v>7231.8947426813338</c:v>
                </c:pt>
                <c:pt idx="5088">
                  <c:v>7232.5642989884545</c:v>
                </c:pt>
                <c:pt idx="5089">
                  <c:v>7233.2346199395261</c:v>
                </c:pt>
                <c:pt idx="5090">
                  <c:v>7233.9043660338648</c:v>
                </c:pt>
                <c:pt idx="5091">
                  <c:v>7234.5735651790619</c:v>
                </c:pt>
                <c:pt idx="5092">
                  <c:v>7235.2425908449786</c:v>
                </c:pt>
                <c:pt idx="5093">
                  <c:v>7235.9132583999026</c:v>
                </c:pt>
                <c:pt idx="5094">
                  <c:v>7236.5824575437691</c:v>
                </c:pt>
                <c:pt idx="5095">
                  <c:v>7237.2516774088726</c:v>
                </c:pt>
                <c:pt idx="5096">
                  <c:v>7237.9208709733502</c:v>
                </c:pt>
                <c:pt idx="5097">
                  <c:v>7238.5906282304595</c:v>
                </c:pt>
                <c:pt idx="5098">
                  <c:v>7239.2596483217058</c:v>
                </c:pt>
                <c:pt idx="5099">
                  <c:v>7240.2642786259839</c:v>
                </c:pt>
                <c:pt idx="5100">
                  <c:v>7240.9338618001493</c:v>
                </c:pt>
                <c:pt idx="5101">
                  <c:v>7241.6032560489975</c:v>
                </c:pt>
                <c:pt idx="5102">
                  <c:v>7242.271718631996</c:v>
                </c:pt>
                <c:pt idx="5103">
                  <c:v>7242.9403924772387</c:v>
                </c:pt>
                <c:pt idx="5104">
                  <c:v>7243.6094181431554</c:v>
                </c:pt>
                <c:pt idx="5105">
                  <c:v>7244.2777177986</c:v>
                </c:pt>
                <c:pt idx="5106">
                  <c:v>7244.9463748863063</c:v>
                </c:pt>
                <c:pt idx="5107">
                  <c:v>7245.61504312129</c:v>
                </c:pt>
                <c:pt idx="5108">
                  <c:v>7246.2842573308126</c:v>
                </c:pt>
                <c:pt idx="5109">
                  <c:v>7246.9516429471878</c:v>
                </c:pt>
                <c:pt idx="5110">
                  <c:v>7247.6195795973963</c:v>
                </c:pt>
                <c:pt idx="5111">
                  <c:v>7248.2891683462321</c:v>
                </c:pt>
                <c:pt idx="5112">
                  <c:v>7248.9569054885678</c:v>
                </c:pt>
                <c:pt idx="5113">
                  <c:v>7249.6257731432033</c:v>
                </c:pt>
                <c:pt idx="5114">
                  <c:v>7250.2940727560508</c:v>
                </c:pt>
                <c:pt idx="5115">
                  <c:v>7250.9616463610801</c:v>
                </c:pt>
                <c:pt idx="5116">
                  <c:v>7251.6293891132709</c:v>
                </c:pt>
                <c:pt idx="5117">
                  <c:v>7252.2976942973946</c:v>
                </c:pt>
                <c:pt idx="5118">
                  <c:v>7252.9656253806797</c:v>
                </c:pt>
                <c:pt idx="5119">
                  <c:v>7253.6335620308882</c:v>
                </c:pt>
                <c:pt idx="5120">
                  <c:v>7254.3011356345914</c:v>
                </c:pt>
                <c:pt idx="5121">
                  <c:v>7254.9679888256142</c:v>
                </c:pt>
                <c:pt idx="5122">
                  <c:v>7255.6341104496423</c:v>
                </c:pt>
                <c:pt idx="5123">
                  <c:v>7256.30115046835</c:v>
                </c:pt>
                <c:pt idx="5124">
                  <c:v>7256.9680036593727</c:v>
                </c:pt>
                <c:pt idx="5125">
                  <c:v>7257.6337678256123</c:v>
                </c:pt>
                <c:pt idx="5126">
                  <c:v>7258.2996970654331</c:v>
                </c:pt>
                <c:pt idx="5127">
                  <c:v>7258.966737085465</c:v>
                </c:pt>
                <c:pt idx="5128">
                  <c:v>7259.6323035786645</c:v>
                </c:pt>
                <c:pt idx="5129">
                  <c:v>7260.2987826557555</c:v>
                </c:pt>
                <c:pt idx="5130">
                  <c:v>7260.9654649172026</c:v>
                </c:pt>
                <c:pt idx="5131">
                  <c:v>7261.6319495464668</c:v>
                </c:pt>
                <c:pt idx="5132">
                  <c:v>7262.2984396480133</c:v>
                </c:pt>
                <c:pt idx="5133">
                  <c:v>7262.9649187224559</c:v>
                </c:pt>
                <c:pt idx="5134">
                  <c:v>7263.6301225554753</c:v>
                </c:pt>
                <c:pt idx="5135">
                  <c:v>7264.2964415074885</c:v>
                </c:pt>
                <c:pt idx="5136">
                  <c:v>7264.9620080445702</c:v>
                </c:pt>
                <c:pt idx="5137">
                  <c:v>7265.6286903060172</c:v>
                </c:pt>
                <c:pt idx="5138">
                  <c:v>7266.2938886328238</c:v>
                </c:pt>
                <c:pt idx="5139">
                  <c:v>7266.9607418238465</c:v>
                </c:pt>
                <c:pt idx="5140">
                  <c:v>7267.6274240453131</c:v>
                </c:pt>
                <c:pt idx="5141">
                  <c:v>7268.2928140731774</c:v>
                </c:pt>
                <c:pt idx="5142">
                  <c:v>7268.9578466801759</c:v>
                </c:pt>
                <c:pt idx="5143">
                  <c:v>7269.6228792884958</c:v>
                </c:pt>
                <c:pt idx="5144">
                  <c:v>7270.2879118981373</c:v>
                </c:pt>
                <c:pt idx="5145">
                  <c:v>7270.9523903256786</c:v>
                </c:pt>
                <c:pt idx="5146">
                  <c:v>7271.6183459669337</c:v>
                </c:pt>
                <c:pt idx="5147">
                  <c:v>7272.2831870985365</c:v>
                </c:pt>
                <c:pt idx="5148">
                  <c:v>7272.9491371927243</c:v>
                </c:pt>
                <c:pt idx="5149">
                  <c:v>7273.6149069064122</c:v>
                </c:pt>
                <c:pt idx="5150">
                  <c:v>7274.2795764695475</c:v>
                </c:pt>
                <c:pt idx="5151">
                  <c:v>7274.9436921943498</c:v>
                </c:pt>
                <c:pt idx="5152">
                  <c:v>7275.6092789834483</c:v>
                </c:pt>
                <c:pt idx="5153">
                  <c:v>7276.2730320467472</c:v>
                </c:pt>
                <c:pt idx="5154">
                  <c:v>7276.9380646550671</c:v>
                </c:pt>
                <c:pt idx="5155">
                  <c:v>7277.6025615196468</c:v>
                </c:pt>
                <c:pt idx="5156">
                  <c:v>7278.2672366624247</c:v>
                </c:pt>
                <c:pt idx="5157">
                  <c:v>7278.9315433015418</c:v>
                </c:pt>
                <c:pt idx="5158">
                  <c:v>7279.5958444039898</c:v>
                </c:pt>
                <c:pt idx="5159">
                  <c:v>7280.2594305619341</c:v>
                </c:pt>
                <c:pt idx="5160">
                  <c:v>7280.9240945853753</c:v>
                </c:pt>
                <c:pt idx="5161">
                  <c:v>7281.5884011832231</c:v>
                </c:pt>
                <c:pt idx="5162">
                  <c:v>7282.2517970361914</c:v>
                </c:pt>
                <c:pt idx="5163">
                  <c:v>7282.9159361649599</c:v>
                </c:pt>
                <c:pt idx="5164">
                  <c:v>7283.5795167922861</c:v>
                </c:pt>
                <c:pt idx="5165">
                  <c:v>7284.2432698156699</c:v>
                </c:pt>
                <c:pt idx="5166">
                  <c:v>7284.9081244526333</c:v>
                </c:pt>
                <c:pt idx="5167">
                  <c:v>7285.5724365845099</c:v>
                </c:pt>
                <c:pt idx="5168">
                  <c:v>7286.2354642436494</c:v>
                </c:pt>
                <c:pt idx="5169">
                  <c:v>7286.8999611095478</c:v>
                </c:pt>
                <c:pt idx="5170">
                  <c:v>7287.5635472262229</c:v>
                </c:pt>
                <c:pt idx="5171">
                  <c:v>7288.2267648083625</c:v>
                </c:pt>
                <c:pt idx="5172">
                  <c:v>7288.8890670620231</c:v>
                </c:pt>
                <c:pt idx="5173">
                  <c:v>7289.5528428387288</c:v>
                </c:pt>
                <c:pt idx="5174">
                  <c:v>7290.2147768255572</c:v>
                </c:pt>
                <c:pt idx="5175">
                  <c:v>7290.8781838095592</c:v>
                </c:pt>
                <c:pt idx="5176">
                  <c:v>7291.5410439509824</c:v>
                </c:pt>
                <c:pt idx="5177">
                  <c:v>7292.2038985678382</c:v>
                </c:pt>
                <c:pt idx="5178">
                  <c:v>7292.8663956610462</c:v>
                </c:pt>
                <c:pt idx="5179">
                  <c:v>7293.5288817124883</c:v>
                </c:pt>
                <c:pt idx="5180">
                  <c:v>7294.1922775641369</c:v>
                </c:pt>
                <c:pt idx="5181">
                  <c:v>7294.8540376098417</c:v>
                </c:pt>
                <c:pt idx="5182">
                  <c:v>7295.5168977538988</c:v>
                </c:pt>
                <c:pt idx="5183">
                  <c:v>7296.1786577996036</c:v>
                </c:pt>
                <c:pt idx="5184">
                  <c:v>7296.8413381668233</c:v>
                </c:pt>
                <c:pt idx="5185">
                  <c:v>7297.5031092435083</c:v>
                </c:pt>
                <c:pt idx="5186">
                  <c:v>7298.1645173106181</c:v>
                </c:pt>
                <c:pt idx="5187">
                  <c:v>7298.8255568187578</c:v>
                </c:pt>
                <c:pt idx="5188">
                  <c:v>7299.4873223799532</c:v>
                </c:pt>
                <c:pt idx="5189">
                  <c:v>7300.1492563694137</c:v>
                </c:pt>
                <c:pt idx="5190">
                  <c:v>7300.8106644365234</c:v>
                </c:pt>
                <c:pt idx="5191">
                  <c:v>7301.4720725449024</c:v>
                </c:pt>
                <c:pt idx="5192">
                  <c:v>7302.1340262966569</c:v>
                </c:pt>
                <c:pt idx="5193">
                  <c:v>7302.7950603392537</c:v>
                </c:pt>
                <c:pt idx="5194">
                  <c:v>7303.4568369287999</c:v>
                </c:pt>
                <c:pt idx="5195">
                  <c:v>7304.1182394847592</c:v>
                </c:pt>
                <c:pt idx="5196">
                  <c:v>7304.7789105264574</c:v>
                </c:pt>
                <c:pt idx="5197">
                  <c:v>7305.439224065396</c:v>
                </c:pt>
                <c:pt idx="5198">
                  <c:v>7306.1009951407668</c:v>
                </c:pt>
                <c:pt idx="5199">
                  <c:v>7306.76203469149</c:v>
                </c:pt>
                <c:pt idx="5200">
                  <c:v>7307.4225232665121</c:v>
                </c:pt>
                <c:pt idx="5201">
                  <c:v>7308.0828423088396</c:v>
                </c:pt>
                <c:pt idx="5202">
                  <c:v>7308.7437060547891</c:v>
                </c:pt>
                <c:pt idx="5203">
                  <c:v>7309.4041947522028</c:v>
                </c:pt>
                <c:pt idx="5204">
                  <c:v>7310.0654218485015</c:v>
                </c:pt>
                <c:pt idx="5205">
                  <c:v>7310.7259105472285</c:v>
                </c:pt>
                <c:pt idx="5206">
                  <c:v>7311.3865870914024</c:v>
                </c:pt>
                <c:pt idx="5207">
                  <c:v>7312.0461745799112</c:v>
                </c:pt>
                <c:pt idx="5208">
                  <c:v>7312.7066750607428</c:v>
                </c:pt>
                <c:pt idx="5209">
                  <c:v>7313.3675209896655</c:v>
                </c:pt>
                <c:pt idx="5210">
                  <c:v>7314.0287590974785</c:v>
                </c:pt>
                <c:pt idx="5211">
                  <c:v>7314.6883356338931</c:v>
                </c:pt>
                <c:pt idx="5212">
                  <c:v>7315.3483026660624</c:v>
                </c:pt>
                <c:pt idx="5213">
                  <c:v>7316.0073350165694</c:v>
                </c:pt>
                <c:pt idx="5214">
                  <c:v>7316.6683800754181</c:v>
                </c:pt>
                <c:pt idx="5215">
                  <c:v>7317.3285117098758</c:v>
                </c:pt>
                <c:pt idx="5216">
                  <c:v>7317.9879177981247</c:v>
                </c:pt>
                <c:pt idx="5217">
                  <c:v>7318.6484237780078</c:v>
                </c:pt>
                <c:pt idx="5218">
                  <c:v>7319.3080112665166</c:v>
                </c:pt>
                <c:pt idx="5219">
                  <c:v>7319.967049113051</c:v>
                </c:pt>
                <c:pt idx="5220">
                  <c:v>7320.626999648066</c:v>
                </c:pt>
                <c:pt idx="5221">
                  <c:v>7321.2875001288976</c:v>
                </c:pt>
                <c:pt idx="5222">
                  <c:v>7321.947268924222</c:v>
                </c:pt>
                <c:pt idx="5223">
                  <c:v>7322.6066739479547</c:v>
                </c:pt>
                <c:pt idx="5224">
                  <c:v>7323.2653491329838</c:v>
                </c:pt>
                <c:pt idx="5225">
                  <c:v>7323.9252996679988</c:v>
                </c:pt>
                <c:pt idx="5226">
                  <c:v>7324.586526804288</c:v>
                </c:pt>
                <c:pt idx="5227">
                  <c:v>7325.2461142927968</c:v>
                </c:pt>
                <c:pt idx="5228">
                  <c:v>7325.9049757708335</c:v>
                </c:pt>
                <c:pt idx="5229">
                  <c:v>7326.5645742513962</c:v>
                </c:pt>
                <c:pt idx="5230">
                  <c:v>7327.2237931990885</c:v>
                </c:pt>
                <c:pt idx="5231">
                  <c:v>7327.8833861862449</c:v>
                </c:pt>
                <c:pt idx="5232">
                  <c:v>7328.5426051339373</c:v>
                </c:pt>
                <c:pt idx="5233">
                  <c:v>7329.202209111837</c:v>
                </c:pt>
                <c:pt idx="5234">
                  <c:v>7329.8614225665278</c:v>
                </c:pt>
                <c:pt idx="5235">
                  <c:v>7330.5206579945343</c:v>
                </c:pt>
                <c:pt idx="5236">
                  <c:v>7331.1795139825945</c:v>
                </c:pt>
                <c:pt idx="5237">
                  <c:v>7331.8383809506086</c:v>
                </c:pt>
                <c:pt idx="5238">
                  <c:v>7332.4968793821399</c:v>
                </c:pt>
                <c:pt idx="5239">
                  <c:v>7333.1550203336319</c:v>
                </c:pt>
                <c:pt idx="5240">
                  <c:v>7333.8138708304059</c:v>
                </c:pt>
                <c:pt idx="5241">
                  <c:v>7334.4720062979704</c:v>
                </c:pt>
                <c:pt idx="5242">
                  <c:v>7335.1301416829965</c:v>
                </c:pt>
                <c:pt idx="5243">
                  <c:v>7335.7890086523194</c:v>
                </c:pt>
                <c:pt idx="5244">
                  <c:v>7336.447870130356</c:v>
                </c:pt>
                <c:pt idx="5245">
                  <c:v>7337.1063685605795</c:v>
                </c:pt>
                <c:pt idx="5246">
                  <c:v>7337.7641464638482</c:v>
                </c:pt>
                <c:pt idx="5247">
                  <c:v>7338.423365494079</c:v>
                </c:pt>
                <c:pt idx="5248">
                  <c:v>7339.0811488769432</c:v>
                </c:pt>
                <c:pt idx="5249">
                  <c:v>7339.7396419053694</c:v>
                </c:pt>
                <c:pt idx="5250">
                  <c:v>7340.3974143251216</c:v>
                </c:pt>
                <c:pt idx="5251">
                  <c:v>7341.0551867461809</c:v>
                </c:pt>
                <c:pt idx="5252">
                  <c:v>7341.7126071590301</c:v>
                </c:pt>
                <c:pt idx="5253">
                  <c:v>7342.3703795800893</c:v>
                </c:pt>
                <c:pt idx="5254">
                  <c:v>7343.0281520024555</c:v>
                </c:pt>
                <c:pt idx="5255">
                  <c:v>7343.6851984130426</c:v>
                </c:pt>
                <c:pt idx="5256">
                  <c:v>7344.3425968305355</c:v>
                </c:pt>
                <c:pt idx="5257">
                  <c:v>7344.999648715976</c:v>
                </c:pt>
                <c:pt idx="5258">
                  <c:v>7345.6570691288252</c:v>
                </c:pt>
                <c:pt idx="5259">
                  <c:v>7346.3144785859176</c:v>
                </c:pt>
                <c:pt idx="5260">
                  <c:v>7346.971162033843</c:v>
                </c:pt>
                <c:pt idx="5261">
                  <c:v>7347.6278454804633</c:v>
                </c:pt>
                <c:pt idx="5262">
                  <c:v>7348.2848918897453</c:v>
                </c:pt>
                <c:pt idx="5263">
                  <c:v>7348.9415753363655</c:v>
                </c:pt>
                <c:pt idx="5264">
                  <c:v>7349.5982587004473</c:v>
                </c:pt>
                <c:pt idx="5265">
                  <c:v>7350.2545790992581</c:v>
                </c:pt>
                <c:pt idx="5266">
                  <c:v>7350.9105419212528</c:v>
                </c:pt>
                <c:pt idx="5267">
                  <c:v>7351.5668677888671</c:v>
                </c:pt>
                <c:pt idx="5268">
                  <c:v>7352.2235511529489</c:v>
                </c:pt>
                <c:pt idx="5269">
                  <c:v>7352.8798660842604</c:v>
                </c:pt>
                <c:pt idx="5270">
                  <c:v>7353.5358234365667</c:v>
                </c:pt>
                <c:pt idx="5271">
                  <c:v>7354.1917918068793</c:v>
                </c:pt>
                <c:pt idx="5272">
                  <c:v>7354.8481067368866</c:v>
                </c:pt>
                <c:pt idx="5273">
                  <c:v>7355.5040587072554</c:v>
                </c:pt>
                <c:pt idx="5274">
                  <c:v>7356.1603845761738</c:v>
                </c:pt>
                <c:pt idx="5275">
                  <c:v>7356.8156159180089</c:v>
                </c:pt>
                <c:pt idx="5276">
                  <c:v>7357.4708527221774</c:v>
                </c:pt>
                <c:pt idx="5277">
                  <c:v>7358.1278936566059</c:v>
                </c:pt>
                <c:pt idx="5278">
                  <c:v>7358.7831304607744</c:v>
                </c:pt>
                <c:pt idx="5279">
                  <c:v>7359.4372728294729</c:v>
                </c:pt>
                <c:pt idx="5280">
                  <c:v>7360.0921411248037</c:v>
                </c:pt>
                <c:pt idx="5281">
                  <c:v>7360.7470204186848</c:v>
                </c:pt>
                <c:pt idx="5282">
                  <c:v>7361.4015203789077</c:v>
                </c:pt>
                <c:pt idx="5283">
                  <c:v>7362.0560257115731</c:v>
                </c:pt>
                <c:pt idx="5284">
                  <c:v>7362.711983066486</c:v>
                </c:pt>
                <c:pt idx="5285">
                  <c:v>7363.3653994234137</c:v>
                </c:pt>
                <c:pt idx="5286">
                  <c:v>7364.0199102110582</c:v>
                </c:pt>
                <c:pt idx="5287">
                  <c:v>7364.6733264854474</c:v>
                </c:pt>
                <c:pt idx="5288">
                  <c:v>7365.3281947820797</c:v>
                </c:pt>
                <c:pt idx="5289">
                  <c:v>7365.9826946610656</c:v>
                </c:pt>
                <c:pt idx="5290">
                  <c:v>7366.637199993731</c:v>
                </c:pt>
                <c:pt idx="5291">
                  <c:v>7367.2917107388057</c:v>
                </c:pt>
                <c:pt idx="5292">
                  <c:v>7367.9462160302019</c:v>
                </c:pt>
                <c:pt idx="5293">
                  <c:v>7368.6003638495549</c:v>
                </c:pt>
                <c:pt idx="5294">
                  <c:v>7369.2541431717482</c:v>
                </c:pt>
                <c:pt idx="5295">
                  <c:v>7369.9082854579074</c:v>
                </c:pt>
                <c:pt idx="5296">
                  <c:v>7370.5617071794977</c:v>
                </c:pt>
                <c:pt idx="5297">
                  <c:v>7371.2151234538869</c:v>
                </c:pt>
                <c:pt idx="5298">
                  <c:v>7371.8692658225855</c:v>
                </c:pt>
                <c:pt idx="5299">
                  <c:v>7372.5230342482191</c:v>
                </c:pt>
                <c:pt idx="5300">
                  <c:v>7373.1768244656723</c:v>
                </c:pt>
                <c:pt idx="5301">
                  <c:v>7373.8298777786904</c:v>
                </c:pt>
                <c:pt idx="5302">
                  <c:v>7374.4825735650002</c:v>
                </c:pt>
                <c:pt idx="5303">
                  <c:v>7375.1349008662482</c:v>
                </c:pt>
                <c:pt idx="5304">
                  <c:v>7375.7872281674963</c:v>
                </c:pt>
                <c:pt idx="5305">
                  <c:v>7376.4397372822477</c:v>
                </c:pt>
                <c:pt idx="5306">
                  <c:v>7377.0929715232123</c:v>
                </c:pt>
                <c:pt idx="5307">
                  <c:v>7377.7447552324847</c:v>
                </c:pt>
                <c:pt idx="5308">
                  <c:v>7378.3979894760423</c:v>
                </c:pt>
                <c:pt idx="5309">
                  <c:v>7379.0506743839433</c:v>
                </c:pt>
                <c:pt idx="5310">
                  <c:v>7379.7033700877137</c:v>
                </c:pt>
                <c:pt idx="5311">
                  <c:v>7380.356060435468</c:v>
                </c:pt>
                <c:pt idx="5312">
                  <c:v>7381.0074868332713</c:v>
                </c:pt>
                <c:pt idx="5313">
                  <c:v>7381.6599889449535</c:v>
                </c:pt>
                <c:pt idx="5314">
                  <c:v>7382.3119587160372</c:v>
                </c:pt>
                <c:pt idx="5315">
                  <c:v>7382.9637478608402</c:v>
                </c:pt>
                <c:pt idx="5316">
                  <c:v>7383.6160751607922</c:v>
                </c:pt>
                <c:pt idx="5317">
                  <c:v>7384.268034065567</c:v>
                </c:pt>
                <c:pt idx="5318">
                  <c:v>7384.9201892035835</c:v>
                </c:pt>
                <c:pt idx="5319">
                  <c:v>7385.5721426745567</c:v>
                </c:pt>
                <c:pt idx="5320">
                  <c:v>7386.2235636385594</c:v>
                </c:pt>
                <c:pt idx="5321">
                  <c:v>7386.8757133470945</c:v>
                </c:pt>
                <c:pt idx="5322">
                  <c:v>7387.5265832039668</c:v>
                </c:pt>
                <c:pt idx="5323">
                  <c:v>7388.1772896991697</c:v>
                </c:pt>
                <c:pt idx="5324">
                  <c:v>7388.8281649781802</c:v>
                </c:pt>
                <c:pt idx="5325">
                  <c:v>7389.4803093398414</c:v>
                </c:pt>
                <c:pt idx="5326">
                  <c:v>7390.1310104072936</c:v>
                </c:pt>
                <c:pt idx="5327">
                  <c:v>7390.7820593840434</c:v>
                </c:pt>
                <c:pt idx="5328">
                  <c:v>7391.4329346630548</c:v>
                </c:pt>
                <c:pt idx="5329">
                  <c:v>7392.0841729898639</c:v>
                </c:pt>
                <c:pt idx="5330">
                  <c:v>7392.7348686321529</c:v>
                </c:pt>
                <c:pt idx="5331">
                  <c:v>7393.3857494184285</c:v>
                </c:pt>
                <c:pt idx="5332">
                  <c:v>7394.0369823174869</c:v>
                </c:pt>
                <c:pt idx="5333">
                  <c:v>7394.6874946351163</c:v>
                </c:pt>
                <c:pt idx="5334">
                  <c:v>7395.3383754213919</c:v>
                </c:pt>
                <c:pt idx="5335">
                  <c:v>7395.9892561251281</c:v>
                </c:pt>
                <c:pt idx="5336">
                  <c:v>7396.6401259820004</c:v>
                </c:pt>
                <c:pt idx="5337">
                  <c:v>7397.2902806692146</c:v>
                </c:pt>
                <c:pt idx="5338">
                  <c:v>7397.939698515951</c:v>
                </c:pt>
                <c:pt idx="5339">
                  <c:v>7398.5911216029699</c:v>
                </c:pt>
                <c:pt idx="5340">
                  <c:v>7399.240723678422</c:v>
                </c:pt>
                <c:pt idx="5341">
                  <c:v>7399.8908837830186</c:v>
                </c:pt>
                <c:pt idx="5342">
                  <c:v>7400.5406646732345</c:v>
                </c:pt>
                <c:pt idx="5343">
                  <c:v>7401.1919030000436</c:v>
                </c:pt>
                <c:pt idx="5344">
                  <c:v>7401.8425994655463</c:v>
                </c:pt>
                <c:pt idx="5345">
                  <c:v>7402.4932951078354</c:v>
                </c:pt>
                <c:pt idx="5346">
                  <c:v>7403.1436174725859</c:v>
                </c:pt>
                <c:pt idx="5347">
                  <c:v>7403.7935877093951</c:v>
                </c:pt>
                <c:pt idx="5348">
                  <c:v>7404.4441108678402</c:v>
                </c:pt>
                <c:pt idx="5349">
                  <c:v>7405.0944331512756</c:v>
                </c:pt>
                <c:pt idx="5350">
                  <c:v>7405.7433152386311</c:v>
                </c:pt>
                <c:pt idx="5351">
                  <c:v>7406.3931069588543</c:v>
                </c:pt>
                <c:pt idx="5352">
                  <c:v>7407.0425301756541</c:v>
                </c:pt>
                <c:pt idx="5353">
                  <c:v>7407.6919588476367</c:v>
                </c:pt>
                <c:pt idx="5354">
                  <c:v>7408.6671747481805</c:v>
                </c:pt>
                <c:pt idx="5355">
                  <c:v>7409.3162403693423</c:v>
                </c:pt>
                <c:pt idx="5356">
                  <c:v>7409.9658414529595</c:v>
                </c:pt>
                <c:pt idx="5357">
                  <c:v>7410.6136353908614</c:v>
                </c:pt>
                <c:pt idx="5358">
                  <c:v>7411.2628786120431</c:v>
                </c:pt>
                <c:pt idx="5359">
                  <c:v>7411.9110298873475</c:v>
                </c:pt>
                <c:pt idx="5360">
                  <c:v>7412.5593748955343</c:v>
                </c:pt>
                <c:pt idx="5361">
                  <c:v>7413.208429781329</c:v>
                </c:pt>
                <c:pt idx="5362">
                  <c:v>7413.8578584533116</c:v>
                </c:pt>
                <c:pt idx="5363">
                  <c:v>7414.5069132578583</c:v>
                </c:pt>
                <c:pt idx="5364">
                  <c:v>7415.1550557117598</c:v>
                </c:pt>
                <c:pt idx="5365">
                  <c:v>7415.8028550519202</c:v>
                </c:pt>
                <c:pt idx="5366">
                  <c:v>7416.4519152647745</c:v>
                </c:pt>
                <c:pt idx="5367">
                  <c:v>7417.100795135183</c:v>
                </c:pt>
                <c:pt idx="5368">
                  <c:v>7417.7482317695794</c:v>
                </c:pt>
                <c:pt idx="5369">
                  <c:v>7418.3962030067078</c:v>
                </c:pt>
                <c:pt idx="5370">
                  <c:v>7419.0438111986177</c:v>
                </c:pt>
                <c:pt idx="5371">
                  <c:v>7419.6921508032583</c:v>
                </c:pt>
                <c:pt idx="5372">
                  <c:v>7420.3408426468623</c:v>
                </c:pt>
                <c:pt idx="5373">
                  <c:v>7420.9888138865654</c:v>
                </c:pt>
                <c:pt idx="5374">
                  <c:v>7421.6371534899181</c:v>
                </c:pt>
                <c:pt idx="5375">
                  <c:v>7422.2840356300867</c:v>
                </c:pt>
                <c:pt idx="5376">
                  <c:v>7422.9320068272327</c:v>
                </c:pt>
                <c:pt idx="5377">
                  <c:v>7423.5792520551759</c:v>
                </c:pt>
                <c:pt idx="5378">
                  <c:v>7424.2268656020251</c:v>
                </c:pt>
                <c:pt idx="5379">
                  <c:v>7424.8751944021487</c:v>
                </c:pt>
                <c:pt idx="5380">
                  <c:v>7425.5228133877627</c:v>
                </c:pt>
                <c:pt idx="5381">
                  <c:v>7426.1700478280509</c:v>
                </c:pt>
                <c:pt idx="5382">
                  <c:v>7426.8172984079092</c:v>
                </c:pt>
                <c:pt idx="5383">
                  <c:v>7427.4641805480778</c:v>
                </c:pt>
                <c:pt idx="5384">
                  <c:v>7428.1121517852062</c:v>
                </c:pt>
                <c:pt idx="5385">
                  <c:v>7428.7601284241427</c:v>
                </c:pt>
                <c:pt idx="5386">
                  <c:v>7429.4073736108166</c:v>
                </c:pt>
                <c:pt idx="5387">
                  <c:v>7430.0547894152851</c:v>
                </c:pt>
                <c:pt idx="5388">
                  <c:v>7430.7015059488649</c:v>
                </c:pt>
                <c:pt idx="5389">
                  <c:v>7431.3491141394879</c:v>
                </c:pt>
                <c:pt idx="5390">
                  <c:v>7431.9963593261618</c:v>
                </c:pt>
                <c:pt idx="5391">
                  <c:v>7432.6439729155672</c:v>
                </c:pt>
                <c:pt idx="5392">
                  <c:v>7433.2908550557358</c:v>
                </c:pt>
                <c:pt idx="5393">
                  <c:v>7433.93664284038</c:v>
                </c:pt>
                <c:pt idx="5394">
                  <c:v>7434.5838934189524</c:v>
                </c:pt>
                <c:pt idx="5395">
                  <c:v>7435.2304179010334</c:v>
                </c:pt>
                <c:pt idx="5396">
                  <c:v>7435.8769370772352</c:v>
                </c:pt>
                <c:pt idx="5397">
                  <c:v>7436.5230824786968</c:v>
                </c:pt>
                <c:pt idx="5398">
                  <c:v>7437.16779196074</c:v>
                </c:pt>
                <c:pt idx="5399">
                  <c:v>7437.8135851251864</c:v>
                </c:pt>
                <c:pt idx="5400">
                  <c:v>7438.4586522804439</c:v>
                </c:pt>
                <c:pt idx="5401">
                  <c:v>7439.1048084514096</c:v>
                </c:pt>
                <c:pt idx="5402">
                  <c:v>7439.7506015333174</c:v>
                </c:pt>
                <c:pt idx="5403">
                  <c:v>7440.3971314863575</c:v>
                </c:pt>
                <c:pt idx="5404">
                  <c:v>7441.042556226239</c:v>
                </c:pt>
                <c:pt idx="5405">
                  <c:v>7441.6883493094292</c:v>
                </c:pt>
                <c:pt idx="5406">
                  <c:v>7442.3337793461142</c:v>
                </c:pt>
                <c:pt idx="5407">
                  <c:v>7442.9788517938678</c:v>
                </c:pt>
                <c:pt idx="5408">
                  <c:v>7443.6242819143736</c:v>
                </c:pt>
                <c:pt idx="5409">
                  <c:v>7444.2693490683496</c:v>
                </c:pt>
                <c:pt idx="5410">
                  <c:v>7444.9147792288431</c:v>
                </c:pt>
                <c:pt idx="5411">
                  <c:v>7445.5602093480675</c:v>
                </c:pt>
                <c:pt idx="5412">
                  <c:v>7446.2049134555382</c:v>
                </c:pt>
                <c:pt idx="5413">
                  <c:v>7446.8507173860044</c:v>
                </c:pt>
                <c:pt idx="5414">
                  <c:v>7447.4957792062132</c:v>
                </c:pt>
                <c:pt idx="5415">
                  <c:v>7448.1408517365062</c:v>
                </c:pt>
                <c:pt idx="5416">
                  <c:v>7448.7862764776701</c:v>
                </c:pt>
                <c:pt idx="5417">
                  <c:v>7449.4306176211749</c:v>
                </c:pt>
                <c:pt idx="5418">
                  <c:v>7450.0749695052127</c:v>
                </c:pt>
                <c:pt idx="5419">
                  <c:v>7450.7200365766494</c:v>
                </c:pt>
                <c:pt idx="5420">
                  <c:v>7451.3650929005798</c:v>
                </c:pt>
                <c:pt idx="5421">
                  <c:v>7452.0101654308728</c:v>
                </c:pt>
                <c:pt idx="5422">
                  <c:v>7452.654864166333</c:v>
                </c:pt>
                <c:pt idx="5423">
                  <c:v>7453.2995790203868</c:v>
                </c:pt>
                <c:pt idx="5424">
                  <c:v>7453.944277755847</c:v>
                </c:pt>
                <c:pt idx="5425">
                  <c:v>7454.5882612200876</c:v>
                </c:pt>
                <c:pt idx="5426">
                  <c:v>7455.232607735139</c:v>
                </c:pt>
                <c:pt idx="5427">
                  <c:v>7455.8765858334182</c:v>
                </c:pt>
                <c:pt idx="5428">
                  <c:v>7456.5209216079365</c:v>
                </c:pt>
                <c:pt idx="5429">
                  <c:v>7457.1652627527219</c:v>
                </c:pt>
                <c:pt idx="5430">
                  <c:v>7457.8099668614741</c:v>
                </c:pt>
                <c:pt idx="5431">
                  <c:v>7458.4543026359925</c:v>
                </c:pt>
                <c:pt idx="5432">
                  <c:v>7459.0979284974574</c:v>
                </c:pt>
                <c:pt idx="5433">
                  <c:v>7459.7415489959858</c:v>
                </c:pt>
                <c:pt idx="5434">
                  <c:v>7460.3855217270248</c:v>
                </c:pt>
                <c:pt idx="5435">
                  <c:v>7461.0294998253039</c:v>
                </c:pt>
                <c:pt idx="5436">
                  <c:v>7461.6731203225536</c:v>
                </c:pt>
                <c:pt idx="5437">
                  <c:v>7462.3170984621029</c:v>
                </c:pt>
                <c:pt idx="5438">
                  <c:v>7462.961076560382</c:v>
                </c:pt>
                <c:pt idx="5439">
                  <c:v>7463.6050546586612</c:v>
                </c:pt>
                <c:pt idx="5440">
                  <c:v>7464.2483067464682</c:v>
                </c:pt>
                <c:pt idx="5441">
                  <c:v>7464.8915534730859</c:v>
                </c:pt>
                <c:pt idx="5442">
                  <c:v>7465.5348109208044</c:v>
                </c:pt>
                <c:pt idx="5443">
                  <c:v>7466.1778777777799</c:v>
                </c:pt>
                <c:pt idx="5444">
                  <c:v>7466.8202311745881</c:v>
                </c:pt>
                <c:pt idx="5445">
                  <c:v>7467.4638463089013</c:v>
                </c:pt>
                <c:pt idx="5446">
                  <c:v>7468.107466806151</c:v>
                </c:pt>
                <c:pt idx="5447">
                  <c:v>7468.750891658301</c:v>
                </c:pt>
                <c:pt idx="5448">
                  <c:v>7469.3939650950942</c:v>
                </c:pt>
                <c:pt idx="5449">
                  <c:v>7470.0370265982074</c:v>
                </c:pt>
                <c:pt idx="5450">
                  <c:v>7470.6795526755423</c:v>
                </c:pt>
                <c:pt idx="5451">
                  <c:v>7471.3217157876352</c:v>
                </c:pt>
                <c:pt idx="5452">
                  <c:v>7471.9649732766238</c:v>
                </c:pt>
                <c:pt idx="5453">
                  <c:v>7472.6071310404304</c:v>
                </c:pt>
                <c:pt idx="5454">
                  <c:v>7473.250025521158</c:v>
                </c:pt>
                <c:pt idx="5455">
                  <c:v>7473.8929146449982</c:v>
                </c:pt>
                <c:pt idx="5456">
                  <c:v>7474.535451430057</c:v>
                </c:pt>
                <c:pt idx="5457">
                  <c:v>7475.1772461478322</c:v>
                </c:pt>
                <c:pt idx="5458">
                  <c:v>7475.8201406298376</c:v>
                </c:pt>
                <c:pt idx="5459">
                  <c:v>7476.4630243967913</c:v>
                </c:pt>
                <c:pt idx="5460">
                  <c:v>7477.1051875101593</c:v>
                </c:pt>
                <c:pt idx="5461">
                  <c:v>7477.7477082323558</c:v>
                </c:pt>
                <c:pt idx="5462">
                  <c:v>7478.3898820473996</c:v>
                </c:pt>
                <c:pt idx="5463">
                  <c:v>7479.0320398099302</c:v>
                </c:pt>
                <c:pt idx="5464">
                  <c:v>7479.6742082754117</c:v>
                </c:pt>
                <c:pt idx="5465">
                  <c:v>7480.3167343527466</c:v>
                </c:pt>
                <c:pt idx="5466">
                  <c:v>7480.9596234753099</c:v>
                </c:pt>
                <c:pt idx="5467">
                  <c:v>7481.6019822290054</c:v>
                </c:pt>
                <c:pt idx="5468">
                  <c:v>7482.2441453423735</c:v>
                </c:pt>
                <c:pt idx="5469">
                  <c:v>7482.8872014890712</c:v>
                </c:pt>
                <c:pt idx="5470">
                  <c:v>7483.527912581495</c:v>
                </c:pt>
                <c:pt idx="5471">
                  <c:v>7484.1700756961391</c:v>
                </c:pt>
                <c:pt idx="5472">
                  <c:v>7484.8122388095071</c:v>
                </c:pt>
                <c:pt idx="5473">
                  <c:v>7485.4536866019798</c:v>
                </c:pt>
                <c:pt idx="5474">
                  <c:v>7486.0958443632344</c:v>
                </c:pt>
                <c:pt idx="5475">
                  <c:v>7486.7376390822847</c:v>
                </c:pt>
                <c:pt idx="5476">
                  <c:v>7487.3794551938599</c:v>
                </c:pt>
                <c:pt idx="5477">
                  <c:v>7488.0212552607227</c:v>
                </c:pt>
                <c:pt idx="5478">
                  <c:v>7488.6626870188311</c:v>
                </c:pt>
                <c:pt idx="5479">
                  <c:v>7489.30521309489</c:v>
                </c:pt>
                <c:pt idx="5480">
                  <c:v>7489.9470185108403</c:v>
                </c:pt>
                <c:pt idx="5481">
                  <c:v>7490.5880872241942</c:v>
                </c:pt>
                <c:pt idx="5482">
                  <c:v>7491.2287983178912</c:v>
                </c:pt>
                <c:pt idx="5483">
                  <c:v>7491.8702354207871</c:v>
                </c:pt>
                <c:pt idx="5484">
                  <c:v>7492.5116725224088</c:v>
                </c:pt>
                <c:pt idx="5485">
                  <c:v>7493.1538409866153</c:v>
                </c:pt>
                <c:pt idx="5486">
                  <c:v>7493.7945574177784</c:v>
                </c:pt>
                <c:pt idx="5487">
                  <c:v>7494.4363574846411</c:v>
                </c:pt>
                <c:pt idx="5488">
                  <c:v>7495.0770632395997</c:v>
                </c:pt>
                <c:pt idx="5489">
                  <c:v>7495.7172457574361</c:v>
                </c:pt>
                <c:pt idx="5490">
                  <c:v>7496.3586827777935</c:v>
                </c:pt>
                <c:pt idx="5491">
                  <c:v>7497.0002910487001</c:v>
                </c:pt>
                <c:pt idx="5492">
                  <c:v>7497.6408255900469</c:v>
                </c:pt>
                <c:pt idx="5493">
                  <c:v>7498.2819049869267</c:v>
                </c:pt>
                <c:pt idx="5494">
                  <c:v>7498.9222530328452</c:v>
                </c:pt>
                <c:pt idx="5495">
                  <c:v>7499.5622434474863</c:v>
                </c:pt>
                <c:pt idx="5496">
                  <c:v>7500.2027618377697</c:v>
                </c:pt>
                <c:pt idx="5497">
                  <c:v>7500.8438305923928</c:v>
                </c:pt>
                <c:pt idx="5498">
                  <c:v>7501.4841893110106</c:v>
                </c:pt>
                <c:pt idx="5499">
                  <c:v>7502.1241796443837</c:v>
                </c:pt>
                <c:pt idx="5500">
                  <c:v>7502.7645223533164</c:v>
                </c:pt>
                <c:pt idx="5501">
                  <c:v>7503.4043368296752</c:v>
                </c:pt>
                <c:pt idx="5502">
                  <c:v>7504.0448552199587</c:v>
                </c:pt>
                <c:pt idx="5503">
                  <c:v>7504.6846696550829</c:v>
                </c:pt>
                <c:pt idx="5504">
                  <c:v>7505.3255513105241</c:v>
                </c:pt>
                <c:pt idx="5505">
                  <c:v>7505.9639149359618</c:v>
                </c:pt>
                <c:pt idx="5506">
                  <c:v>7506.6039053506029</c:v>
                </c:pt>
                <c:pt idx="5507">
                  <c:v>7507.2444237408863</c:v>
                </c:pt>
                <c:pt idx="5508">
                  <c:v>7507.8835128117671</c:v>
                </c:pt>
                <c:pt idx="5509">
                  <c:v>7508.5238608576856</c:v>
                </c:pt>
                <c:pt idx="5510">
                  <c:v>7509.1627568001213</c:v>
                </c:pt>
                <c:pt idx="5511">
                  <c:v>7509.8021852672045</c:v>
                </c:pt>
                <c:pt idx="5512">
                  <c:v>7510.4405488913735</c:v>
                </c:pt>
                <c:pt idx="5513">
                  <c:v>7511.0790925948295</c:v>
                </c:pt>
                <c:pt idx="5514">
                  <c:v>7511.7181576690355</c:v>
                </c:pt>
                <c:pt idx="5515">
                  <c:v>7512.3568787118083</c:v>
                </c:pt>
                <c:pt idx="5516">
                  <c:v>7512.9970390814478</c:v>
                </c:pt>
                <c:pt idx="5517">
                  <c:v>7513.6352144147831</c:v>
                </c:pt>
                <c:pt idx="5518">
                  <c:v>7514.2730160682395</c:v>
                </c:pt>
                <c:pt idx="5519">
                  <c:v>7514.911912091944</c:v>
                </c:pt>
                <c:pt idx="5520">
                  <c:v>7515.5500874240115</c:v>
                </c:pt>
                <c:pt idx="5521">
                  <c:v>7516.1889781253712</c:v>
                </c:pt>
                <c:pt idx="5522">
                  <c:v>7516.8267904079075</c:v>
                </c:pt>
                <c:pt idx="5523">
                  <c:v>7517.4649656587035</c:v>
                </c:pt>
                <c:pt idx="5524">
                  <c:v>7518.1031356719377</c:v>
                </c:pt>
                <c:pt idx="5525">
                  <c:v>7518.7413056864398</c:v>
                </c:pt>
                <c:pt idx="5526">
                  <c:v>7519.3794757009418</c:v>
                </c:pt>
                <c:pt idx="5527">
                  <c:v>7520.0172773531312</c:v>
                </c:pt>
                <c:pt idx="5528">
                  <c:v>7520.6554580052989</c:v>
                </c:pt>
                <c:pt idx="5529">
                  <c:v>7521.2936226184302</c:v>
                </c:pt>
                <c:pt idx="5530">
                  <c:v>7521.9314349009665</c:v>
                </c:pt>
                <c:pt idx="5531">
                  <c:v>7522.5692418689632</c:v>
                </c:pt>
                <c:pt idx="5532">
                  <c:v>7523.2063228264878</c:v>
                </c:pt>
                <c:pt idx="5533">
                  <c:v>7523.8430407375072</c:v>
                </c:pt>
                <c:pt idx="5534">
                  <c:v>7524.4808477055039</c:v>
                </c:pt>
                <c:pt idx="5535">
                  <c:v>7525.1182917095339</c:v>
                </c:pt>
                <c:pt idx="5536">
                  <c:v>7525.755377975549</c:v>
                </c:pt>
                <c:pt idx="5537">
                  <c:v>7526.3924589330736</c:v>
                </c:pt>
                <c:pt idx="5538">
                  <c:v>7527.0299029371035</c:v>
                </c:pt>
                <c:pt idx="5539">
                  <c:v>7527.6669892018526</c:v>
                </c:pt>
                <c:pt idx="5540">
                  <c:v>7528.3037018086716</c:v>
                </c:pt>
                <c:pt idx="5541">
                  <c:v>7528.9404197196909</c:v>
                </c:pt>
                <c:pt idx="5542">
                  <c:v>7529.5775112941965</c:v>
                </c:pt>
                <c:pt idx="5543">
                  <c:v>7530.2149552982264</c:v>
                </c:pt>
                <c:pt idx="5544">
                  <c:v>7530.8505788546145</c:v>
                </c:pt>
                <c:pt idx="5545">
                  <c:v>7531.4880280876205</c:v>
                </c:pt>
                <c:pt idx="5546">
                  <c:v>7532.124019989431</c:v>
                </c:pt>
                <c:pt idx="5547">
                  <c:v>7532.760380238924</c:v>
                </c:pt>
                <c:pt idx="5548">
                  <c:v>7533.396729883535</c:v>
                </c:pt>
                <c:pt idx="5549">
                  <c:v>7534.0330848293233</c:v>
                </c:pt>
                <c:pt idx="5550">
                  <c:v>7534.6690767298696</c:v>
                </c:pt>
                <c:pt idx="5551">
                  <c:v>7535.3050739298324</c:v>
                </c:pt>
                <c:pt idx="5552">
                  <c:v>7535.9417918421159</c:v>
                </c:pt>
                <c:pt idx="5553">
                  <c:v>7536.5785097531352</c:v>
                </c:pt>
                <c:pt idx="5554">
                  <c:v>7537.2155854009034</c:v>
                </c:pt>
                <c:pt idx="5555">
                  <c:v>7537.8515826008661</c:v>
                </c:pt>
                <c:pt idx="5556">
                  <c:v>7538.48830581735</c:v>
                </c:pt>
                <c:pt idx="5557">
                  <c:v>7539.1246607656667</c:v>
                </c:pt>
                <c:pt idx="5558">
                  <c:v>7539.7606473655342</c:v>
                </c:pt>
                <c:pt idx="5559">
                  <c:v>7540.3957572191266</c:v>
                </c:pt>
                <c:pt idx="5560">
                  <c:v>7541.0322737984889</c:v>
                </c:pt>
                <c:pt idx="5561">
                  <c:v>7541.6686340479819</c:v>
                </c:pt>
                <c:pt idx="5562">
                  <c:v>7542.3044534105666</c:v>
                </c:pt>
                <c:pt idx="5563">
                  <c:v>7542.9416965993432</c:v>
                </c:pt>
                <c:pt idx="5564">
                  <c:v>7543.5768064516733</c:v>
                </c:pt>
                <c:pt idx="5565">
                  <c:v>7544.2135296694223</c:v>
                </c:pt>
                <c:pt idx="5566">
                  <c:v>7544.8498793140334</c:v>
                </c:pt>
                <c:pt idx="5567">
                  <c:v>7545.4860431414299</c:v>
                </c:pt>
                <c:pt idx="5568">
                  <c:v>7546.1216667803556</c:v>
                </c:pt>
                <c:pt idx="5569">
                  <c:v>7546.7573010145898</c:v>
                </c:pt>
                <c:pt idx="5570">
                  <c:v>7547.3918461815092</c:v>
                </c:pt>
                <c:pt idx="5571">
                  <c:v>7548.02783278264</c:v>
                </c:pt>
                <c:pt idx="5572">
                  <c:v>7548.6625692982125</c:v>
                </c:pt>
                <c:pt idx="5573">
                  <c:v>7549.2983645615277</c:v>
                </c:pt>
                <c:pt idx="5574">
                  <c:v>7549.9339987119602</c:v>
                </c:pt>
                <c:pt idx="5575">
                  <c:v>7550.5692698966632</c:v>
                </c:pt>
                <c:pt idx="5576">
                  <c:v>7551.2045357867373</c:v>
                </c:pt>
                <c:pt idx="5577">
                  <c:v>7551.8401541292715</c:v>
                </c:pt>
                <c:pt idx="5578">
                  <c:v>7552.4745385640226</c:v>
                </c:pt>
                <c:pt idx="5579">
                  <c:v>7553.109607213134</c:v>
                </c:pt>
                <c:pt idx="5580">
                  <c:v>7553.7448678098426</c:v>
                </c:pt>
                <c:pt idx="5581">
                  <c:v>7554.3794076907052</c:v>
                </c:pt>
                <c:pt idx="5582">
                  <c:v>7555.0143158233541</c:v>
                </c:pt>
                <c:pt idx="5583">
                  <c:v>7555.6495711266962</c:v>
                </c:pt>
                <c:pt idx="5584">
                  <c:v>7556.2844898412895</c:v>
                </c:pt>
                <c:pt idx="5585">
                  <c:v>7556.9188636953568</c:v>
                </c:pt>
                <c:pt idx="5586">
                  <c:v>7557.5539323457288</c:v>
                </c:pt>
                <c:pt idx="5587">
                  <c:v>7558.188114463117</c:v>
                </c:pt>
                <c:pt idx="5588">
                  <c:v>7558.8217576248926</c:v>
                </c:pt>
                <c:pt idx="5589">
                  <c:v>7559.4559344592499</c:v>
                </c:pt>
                <c:pt idx="5590">
                  <c:v>7560.0906450436169</c:v>
                </c:pt>
                <c:pt idx="5591">
                  <c:v>7560.7244589127467</c:v>
                </c:pt>
                <c:pt idx="5592">
                  <c:v>7561.3584647342623</c:v>
                </c:pt>
                <c:pt idx="5593">
                  <c:v>7561.9935386719517</c:v>
                </c:pt>
                <c:pt idx="5594">
                  <c:v>7562.6271871192803</c:v>
                </c:pt>
                <c:pt idx="5595">
                  <c:v>7563.2611711659993</c:v>
                </c:pt>
                <c:pt idx="5596">
                  <c:v>7563.8946167929198</c:v>
                </c:pt>
                <c:pt idx="5597">
                  <c:v>7564.5284359420584</c:v>
                </c:pt>
                <c:pt idx="5598">
                  <c:v>7565.1618867659417</c:v>
                </c:pt>
                <c:pt idx="5599">
                  <c:v>7565.7951777505641</c:v>
                </c:pt>
                <c:pt idx="5600">
                  <c:v>7566.4284298209659</c:v>
                </c:pt>
                <c:pt idx="5601">
                  <c:v>7567.0626067366011</c:v>
                </c:pt>
                <c:pt idx="5602">
                  <c:v>7567.6948043742314</c:v>
                </c:pt>
                <c:pt idx="5603">
                  <c:v>7568.3286182421025</c:v>
                </c:pt>
                <c:pt idx="5604">
                  <c:v>7568.9622283863237</c:v>
                </c:pt>
                <c:pt idx="5605">
                  <c:v>7569.5953267954173</c:v>
                </c:pt>
                <c:pt idx="5606">
                  <c:v>7570.2289752440056</c:v>
                </c:pt>
                <c:pt idx="5607">
                  <c:v>7570.862222039701</c:v>
                </c:pt>
                <c:pt idx="5608">
                  <c:v>7571.4956834200684</c:v>
                </c:pt>
                <c:pt idx="5609">
                  <c:v>7572.4458570142551</c:v>
                </c:pt>
                <c:pt idx="5610">
                  <c:v>7573.0787799736354</c:v>
                </c:pt>
                <c:pt idx="5611">
                  <c:v>7573.7134905592629</c:v>
                </c:pt>
                <c:pt idx="5612">
                  <c:v>7574.3462100992228</c:v>
                </c:pt>
                <c:pt idx="5613">
                  <c:v>7574.9792979578806</c:v>
                </c:pt>
                <c:pt idx="5614">
                  <c:v>7575.6123858152805</c:v>
                </c:pt>
                <c:pt idx="5615">
                  <c:v>7576.2458419999457</c:v>
                </c:pt>
                <c:pt idx="5616">
                  <c:v>7576.8784022978225</c:v>
                </c:pt>
                <c:pt idx="5617">
                  <c:v>7577.5118531217058</c:v>
                </c:pt>
                <c:pt idx="5618">
                  <c:v>7578.1454685398867</c:v>
                </c:pt>
                <c:pt idx="5619">
                  <c:v>7578.7776660937898</c:v>
                </c:pt>
                <c:pt idx="5620">
                  <c:v>7579.4107592276659</c:v>
                </c:pt>
                <c:pt idx="5621">
                  <c:v>7580.0443799223231</c:v>
                </c:pt>
                <c:pt idx="5622">
                  <c:v>7580.6769349449823</c:v>
                </c:pt>
                <c:pt idx="5623">
                  <c:v>7581.3103857663482</c:v>
                </c:pt>
                <c:pt idx="5624">
                  <c:v>7581.9431212079407</c:v>
                </c:pt>
                <c:pt idx="5625">
                  <c:v>7582.575109476079</c:v>
                </c:pt>
                <c:pt idx="5626">
                  <c:v>7583.2087301694783</c:v>
                </c:pt>
                <c:pt idx="5627">
                  <c:v>7583.8409224524457</c:v>
                </c:pt>
                <c:pt idx="5628">
                  <c:v>7584.4736525355338</c:v>
                </c:pt>
                <c:pt idx="5629">
                  <c:v>7585.1069151515785</c:v>
                </c:pt>
                <c:pt idx="5630">
                  <c:v>7585.737299233022</c:v>
                </c:pt>
                <c:pt idx="5631">
                  <c:v>7586.3696610812076</c:v>
                </c:pt>
                <c:pt idx="5632">
                  <c:v>7587.001823269713</c:v>
                </c:pt>
                <c:pt idx="5633">
                  <c:v>7587.6322020928337</c:v>
                </c:pt>
                <c:pt idx="5634">
                  <c:v>7588.2652952279677</c:v>
                </c:pt>
                <c:pt idx="5635">
                  <c:v>7588.8981893011087</c:v>
                </c:pt>
                <c:pt idx="5636">
                  <c:v>7589.5305458788698</c:v>
                </c:pt>
                <c:pt idx="5637">
                  <c:v>7590.161660630165</c:v>
                </c:pt>
                <c:pt idx="5638">
                  <c:v>7590.7932912035049</c:v>
                </c:pt>
                <c:pt idx="5639">
                  <c:v>7591.4252900051852</c:v>
                </c:pt>
                <c:pt idx="5640">
                  <c:v>7592.0574522762981</c:v>
                </c:pt>
                <c:pt idx="5641">
                  <c:v>7592.6882042805937</c:v>
                </c:pt>
                <c:pt idx="5642">
                  <c:v>7593.3201978161305</c:v>
                </c:pt>
                <c:pt idx="5643">
                  <c:v>7593.9514759487174</c:v>
                </c:pt>
                <c:pt idx="5644">
                  <c:v>7594.5827540838127</c:v>
                </c:pt>
                <c:pt idx="5645">
                  <c:v>7595.2136639098007</c:v>
                </c:pt>
                <c:pt idx="5646">
                  <c:v>7595.8445737382954</c:v>
                </c:pt>
                <c:pt idx="5647">
                  <c:v>7596.4754835655367</c:v>
                </c:pt>
                <c:pt idx="5648">
                  <c:v>7597.1063933915248</c:v>
                </c:pt>
                <c:pt idx="5649">
                  <c:v>7597.7371023478454</c:v>
                </c:pt>
                <c:pt idx="5650">
                  <c:v>7598.3676491298338</c:v>
                </c:pt>
                <c:pt idx="5651">
                  <c:v>7598.9969451442958</c:v>
                </c:pt>
                <c:pt idx="5652">
                  <c:v>7599.627497262868</c:v>
                </c:pt>
                <c:pt idx="5653">
                  <c:v>7600.2580493801879</c:v>
                </c:pt>
                <c:pt idx="5654">
                  <c:v>7600.8871442225181</c:v>
                </c:pt>
                <c:pt idx="5655">
                  <c:v>7601.5171265621229</c:v>
                </c:pt>
                <c:pt idx="5656">
                  <c:v>7602.1469473336383</c:v>
                </c:pt>
                <c:pt idx="5657">
                  <c:v>7602.7758806041265</c:v>
                </c:pt>
                <c:pt idx="5658">
                  <c:v>7603.4053331642026</c:v>
                </c:pt>
                <c:pt idx="5659">
                  <c:v>7604.0344384929249</c:v>
                </c:pt>
                <c:pt idx="5660">
                  <c:v>7604.6651474479931</c:v>
                </c:pt>
                <c:pt idx="5661">
                  <c:v>7605.2940754335268</c:v>
                </c:pt>
                <c:pt idx="5662">
                  <c:v>7605.9235332398239</c:v>
                </c:pt>
                <c:pt idx="5663">
                  <c:v>7606.5537275598845</c:v>
                </c:pt>
                <c:pt idx="5664">
                  <c:v>7607.1842691678612</c:v>
                </c:pt>
                <c:pt idx="5665">
                  <c:v>7607.8146147751449</c:v>
                </c:pt>
                <c:pt idx="5666">
                  <c:v>7608.4431906273248</c:v>
                </c:pt>
                <c:pt idx="5667">
                  <c:v>7609.0726484336219</c:v>
                </c:pt>
                <c:pt idx="5668">
                  <c:v>7609.7033626422144</c:v>
                </c:pt>
                <c:pt idx="5669">
                  <c:v>7610.3330108148884</c:v>
                </c:pt>
                <c:pt idx="5670">
                  <c:v>7610.9624686224361</c:v>
                </c:pt>
                <c:pt idx="5671">
                  <c:v>7611.5919316737036</c:v>
                </c:pt>
                <c:pt idx="5672">
                  <c:v>7612.2210265160338</c:v>
                </c:pt>
                <c:pt idx="5673">
                  <c:v>7612.8501265990599</c:v>
                </c:pt>
                <c:pt idx="5674">
                  <c:v>7613.479750916682</c:v>
                </c:pt>
                <c:pt idx="5675">
                  <c:v>7614.1083215269164</c:v>
                </c:pt>
                <c:pt idx="5676">
                  <c:v>7614.7370585616618</c:v>
                </c:pt>
                <c:pt idx="5677">
                  <c:v>7615.3674041689455</c:v>
                </c:pt>
                <c:pt idx="5678">
                  <c:v>7615.9964937693294</c:v>
                </c:pt>
                <c:pt idx="5679">
                  <c:v>7616.6255886116596</c:v>
                </c:pt>
                <c:pt idx="5680">
                  <c:v>7617.2545218821479</c:v>
                </c:pt>
                <c:pt idx="5681">
                  <c:v>7617.8837828477081</c:v>
                </c:pt>
                <c:pt idx="5682">
                  <c:v>7618.5125198824535</c:v>
                </c:pt>
                <c:pt idx="5683">
                  <c:v>7619.1412516782784</c:v>
                </c:pt>
                <c:pt idx="5684">
                  <c:v>7619.7703517638047</c:v>
                </c:pt>
                <c:pt idx="5685">
                  <c:v>7620.3990730805381</c:v>
                </c:pt>
                <c:pt idx="5686">
                  <c:v>7621.0281784067602</c:v>
                </c:pt>
                <c:pt idx="5687">
                  <c:v>7621.6621442643127</c:v>
                </c:pt>
                <c:pt idx="5688">
                  <c:v>7622.2905183320672</c:v>
                </c:pt>
                <c:pt idx="5689">
                  <c:v>7622.9192553668126</c:v>
                </c:pt>
                <c:pt idx="5690">
                  <c:v>7623.5483449671965</c:v>
                </c:pt>
                <c:pt idx="5691">
                  <c:v>7624.1763507525493</c:v>
                </c:pt>
                <c:pt idx="5692">
                  <c:v>7624.8047195844074</c:v>
                </c:pt>
                <c:pt idx="5693">
                  <c:v>7625.4332901933913</c:v>
                </c:pt>
                <c:pt idx="5694">
                  <c:v>7626.0618245361875</c:v>
                </c:pt>
                <c:pt idx="5695">
                  <c:v>7626.690551093091</c:v>
                </c:pt>
                <c:pt idx="5696">
                  <c:v>7627.3191269452709</c:v>
                </c:pt>
                <c:pt idx="5697">
                  <c:v>7627.9483826719097</c:v>
                </c:pt>
                <c:pt idx="5698">
                  <c:v>7628.5774827561863</c:v>
                </c:pt>
                <c:pt idx="5699">
                  <c:v>7629.2056906224461</c:v>
                </c:pt>
                <c:pt idx="5700">
                  <c:v>7629.8342249652424</c:v>
                </c:pt>
                <c:pt idx="5701">
                  <c:v>7630.4622359822188</c:v>
                </c:pt>
                <c:pt idx="5702">
                  <c:v>7631.0909573014505</c:v>
                </c:pt>
                <c:pt idx="5703">
                  <c:v>7631.7191703641465</c:v>
                </c:pt>
                <c:pt idx="5704">
                  <c:v>7632.3477046668859</c:v>
                </c:pt>
                <c:pt idx="5705">
                  <c:v>7632.9757104522387</c:v>
                </c:pt>
                <c:pt idx="5706">
                  <c:v>7633.6044370078935</c:v>
                </c:pt>
                <c:pt idx="5707">
                  <c:v>7634.2331740426389</c:v>
                </c:pt>
                <c:pt idx="5708">
                  <c:v>7634.8611745963681</c:v>
                </c:pt>
                <c:pt idx="5709">
                  <c:v>7635.4891908474638</c:v>
                </c:pt>
                <c:pt idx="5710">
                  <c:v>7636.1175544421767</c:v>
                </c:pt>
                <c:pt idx="5711">
                  <c:v>7636.7459232740348</c:v>
                </c:pt>
                <c:pt idx="5712">
                  <c:v>7637.3732135025593</c:v>
                </c:pt>
                <c:pt idx="5713">
                  <c:v>7638.0004880518636</c:v>
                </c:pt>
                <c:pt idx="5714">
                  <c:v>7638.6284937946994</c:v>
                </c:pt>
                <c:pt idx="5715">
                  <c:v>7639.2552456219328</c:v>
                </c:pt>
                <c:pt idx="5716">
                  <c:v>7639.8845013485716</c:v>
                </c:pt>
                <c:pt idx="5717">
                  <c:v>7640.5125071326765</c:v>
                </c:pt>
                <c:pt idx="5718">
                  <c:v>7641.1401655623094</c:v>
                </c:pt>
                <c:pt idx="5719">
                  <c:v>7641.7670771494259</c:v>
                </c:pt>
                <c:pt idx="5720">
                  <c:v>7642.394362152374</c:v>
                </c:pt>
                <c:pt idx="5721">
                  <c:v>7643.0220049725131</c:v>
                </c:pt>
                <c:pt idx="5722">
                  <c:v>7643.6503790402676</c:v>
                </c:pt>
                <c:pt idx="5723">
                  <c:v>7644.2769275839037</c:v>
                </c:pt>
                <c:pt idx="5724">
                  <c:v>7644.9042073162682</c:v>
                </c:pt>
                <c:pt idx="5725">
                  <c:v>7645.5314870923949</c:v>
                </c:pt>
                <c:pt idx="5726">
                  <c:v>7646.1587668672755</c:v>
                </c:pt>
                <c:pt idx="5727">
                  <c:v>7646.7853258111863</c:v>
                </c:pt>
                <c:pt idx="5728">
                  <c:v>7647.4126055447978</c:v>
                </c:pt>
                <c:pt idx="5729">
                  <c:v>7648.0406113289027</c:v>
                </c:pt>
                <c:pt idx="5730">
                  <c:v>7648.6682541502887</c:v>
                </c:pt>
                <c:pt idx="5731">
                  <c:v>7649.2951656561127</c:v>
                </c:pt>
                <c:pt idx="5732">
                  <c:v>7649.9217246000235</c:v>
                </c:pt>
                <c:pt idx="5733">
                  <c:v>7650.5486465521954</c:v>
                </c:pt>
                <c:pt idx="5734">
                  <c:v>7651.1755580555282</c:v>
                </c:pt>
                <c:pt idx="5735">
                  <c:v>7651.8017592101696</c:v>
                </c:pt>
                <c:pt idx="5736">
                  <c:v>7652.4283077112914</c:v>
                </c:pt>
                <c:pt idx="5737">
                  <c:v>7653.0552296647083</c:v>
                </c:pt>
                <c:pt idx="5738">
                  <c:v>7653.6821411280171</c:v>
                </c:pt>
                <c:pt idx="5739">
                  <c:v>7654.3087000706828</c:v>
                </c:pt>
                <c:pt idx="5740">
                  <c:v>7654.9345329993157</c:v>
                </c:pt>
                <c:pt idx="5741">
                  <c:v>7655.5603607107387</c:v>
                </c:pt>
                <c:pt idx="5742">
                  <c:v>7656.1856669138469</c:v>
                </c:pt>
                <c:pt idx="5743">
                  <c:v>7656.8120161373154</c:v>
                </c:pt>
                <c:pt idx="5744">
                  <c:v>7657.4389380894872</c:v>
                </c:pt>
                <c:pt idx="5745">
                  <c:v>7658.0647710168769</c:v>
                </c:pt>
                <c:pt idx="5746">
                  <c:v>7658.6905830841324</c:v>
                </c:pt>
                <c:pt idx="5747">
                  <c:v>7659.3158945019632</c:v>
                </c:pt>
                <c:pt idx="5748">
                  <c:v>7659.9433336486318</c:v>
                </c:pt>
                <c:pt idx="5749">
                  <c:v>7660.5687983135504</c:v>
                </c:pt>
                <c:pt idx="5750">
                  <c:v>7661.1942681914088</c:v>
                </c:pt>
                <c:pt idx="5751">
                  <c:v>7661.8204588680419</c:v>
                </c:pt>
                <c:pt idx="5752">
                  <c:v>7662.4462865807081</c:v>
                </c:pt>
                <c:pt idx="5753">
                  <c:v>7663.0721195080978</c:v>
                </c:pt>
                <c:pt idx="5754">
                  <c:v>7663.6979420060416</c:v>
                </c:pt>
                <c:pt idx="5755">
                  <c:v>7664.323780149397</c:v>
                </c:pt>
                <c:pt idx="5756">
                  <c:v>7664.947630255213</c:v>
                </c:pt>
                <c:pt idx="5757">
                  <c:v>7665.5732579880378</c:v>
                </c:pt>
                <c:pt idx="5758">
                  <c:v>7666.1976335972213</c:v>
                </c:pt>
                <c:pt idx="5759">
                  <c:v>7666.8231033937836</c:v>
                </c:pt>
                <c:pt idx="5760">
                  <c:v>7667.447473799104</c:v>
                </c:pt>
                <c:pt idx="5761">
                  <c:v>7668.071849490826</c:v>
                </c:pt>
                <c:pt idx="5762">
                  <c:v>7668.6957048005061</c:v>
                </c:pt>
                <c:pt idx="5763">
                  <c:v>7669.3209640582299</c:v>
                </c:pt>
                <c:pt idx="5764">
                  <c:v>7669.9449819018055</c:v>
                </c:pt>
                <c:pt idx="5765">
                  <c:v>7670.569357510989</c:v>
                </c:pt>
                <c:pt idx="5766">
                  <c:v>7671.1948273900907</c:v>
                </c:pt>
                <c:pt idx="5767">
                  <c:v>7671.8195660457795</c:v>
                </c:pt>
                <c:pt idx="5768">
                  <c:v>7672.4439364523405</c:v>
                </c:pt>
                <c:pt idx="5769">
                  <c:v>7673.0683120602835</c:v>
                </c:pt>
                <c:pt idx="5770">
                  <c:v>7673.6926928720895</c:v>
                </c:pt>
                <c:pt idx="5771">
                  <c:v>7674.3170685650521</c:v>
                </c:pt>
                <c:pt idx="5772">
                  <c:v>7674.941444256774</c:v>
                </c:pt>
                <c:pt idx="5773">
                  <c:v>7675.5654621015892</c:v>
                </c:pt>
                <c:pt idx="5774">
                  <c:v>7676.1894694634293</c:v>
                </c:pt>
                <c:pt idx="5775">
                  <c:v>7676.8123930516686</c:v>
                </c:pt>
                <c:pt idx="5776">
                  <c:v>7677.4367686608521</c:v>
                </c:pt>
                <c:pt idx="5777">
                  <c:v>7678.0604182583247</c:v>
                </c:pt>
                <c:pt idx="5778">
                  <c:v>7678.6844413052177</c:v>
                </c:pt>
                <c:pt idx="5779">
                  <c:v>7679.3082914922625</c:v>
                </c:pt>
                <c:pt idx="5780">
                  <c:v>7679.9323092557779</c:v>
                </c:pt>
                <c:pt idx="5781">
                  <c:v>7680.5579318625378</c:v>
                </c:pt>
                <c:pt idx="5782">
                  <c:v>7681.1808502590156</c:v>
                </c:pt>
                <c:pt idx="5783">
                  <c:v>7681.8039853597893</c:v>
                </c:pt>
                <c:pt idx="5784">
                  <c:v>7682.4280084054426</c:v>
                </c:pt>
                <c:pt idx="5785">
                  <c:v>7683.051658004154</c:v>
                </c:pt>
                <c:pt idx="5786">
                  <c:v>7683.6753076028654</c:v>
                </c:pt>
                <c:pt idx="5787">
                  <c:v>7684.2993150484835</c:v>
                </c:pt>
                <c:pt idx="5788">
                  <c:v>7684.922975040342</c:v>
                </c:pt>
                <c:pt idx="5789">
                  <c:v>7685.546256481538</c:v>
                </c:pt>
                <c:pt idx="5790">
                  <c:v>7686.1699061615491</c:v>
                </c:pt>
                <c:pt idx="5791">
                  <c:v>7686.7940702594369</c:v>
                </c:pt>
                <c:pt idx="5792">
                  <c:v>7687.416842613211</c:v>
                </c:pt>
                <c:pt idx="5793">
                  <c:v>7688.0410119064336</c:v>
                </c:pt>
                <c:pt idx="5794">
                  <c:v>7688.6642985399403</c:v>
                </c:pt>
                <c:pt idx="5795">
                  <c:v>7689.2875851759236</c:v>
                </c:pt>
                <c:pt idx="5796">
                  <c:v>7689.9096321169327</c:v>
                </c:pt>
                <c:pt idx="5797">
                  <c:v>7690.5327166343886</c:v>
                </c:pt>
                <c:pt idx="5798">
                  <c:v>7691.1552771761226</c:v>
                </c:pt>
                <c:pt idx="5799">
                  <c:v>7691.7778377166196</c:v>
                </c:pt>
                <c:pt idx="5800">
                  <c:v>7692.4006049593154</c:v>
                </c:pt>
                <c:pt idx="5801">
                  <c:v>7693.0240476383096</c:v>
                </c:pt>
                <c:pt idx="5802">
                  <c:v>7693.6473394666036</c:v>
                </c:pt>
                <c:pt idx="5803">
                  <c:v>7694.2693708451161</c:v>
                </c:pt>
                <c:pt idx="5804">
                  <c:v>7694.8919418456244</c:v>
                </c:pt>
                <c:pt idx="5805">
                  <c:v>7695.5150263618434</c:v>
                </c:pt>
                <c:pt idx="5806">
                  <c:v>7696.1377936033014</c:v>
                </c:pt>
                <c:pt idx="5807">
                  <c:v>7696.759985996594</c:v>
                </c:pt>
                <c:pt idx="5808">
                  <c:v>7697.3837972181745</c:v>
                </c:pt>
                <c:pt idx="5809">
                  <c:v>7698.0063629474071</c:v>
                </c:pt>
                <c:pt idx="5810">
                  <c:v>7698.6281974786689</c:v>
                </c:pt>
                <c:pt idx="5811">
                  <c:v>7699.2496689621903</c:v>
                </c:pt>
                <c:pt idx="5812">
                  <c:v>7699.8713531574358</c:v>
                </c:pt>
                <c:pt idx="5813">
                  <c:v>7700.4940691383563</c:v>
                </c:pt>
                <c:pt idx="5814">
                  <c:v>7701.1164737195477</c:v>
                </c:pt>
                <c:pt idx="5815">
                  <c:v>7701.7386764817893</c:v>
                </c:pt>
                <c:pt idx="5816">
                  <c:v>7702.360505912904</c:v>
                </c:pt>
                <c:pt idx="5817">
                  <c:v>7702.9819773976596</c:v>
                </c:pt>
                <c:pt idx="5818">
                  <c:v>7703.6046934611877</c:v>
                </c:pt>
                <c:pt idx="5819">
                  <c:v>7704.2256418855868</c:v>
                </c:pt>
                <c:pt idx="5820">
                  <c:v>7704.8479997815266</c:v>
                </c:pt>
                <c:pt idx="5821">
                  <c:v>7705.4696788747688</c:v>
                </c:pt>
                <c:pt idx="5822">
                  <c:v>7706.0915185874792</c:v>
                </c:pt>
                <c:pt idx="5823">
                  <c:v>7706.7122588881548</c:v>
                </c:pt>
                <c:pt idx="5824">
                  <c:v>7707.33373555257</c:v>
                </c:pt>
                <c:pt idx="5825">
                  <c:v>7707.9552122970554</c:v>
                </c:pt>
                <c:pt idx="5826">
                  <c:v>7708.5763156024095</c:v>
                </c:pt>
                <c:pt idx="5827">
                  <c:v>7709.1972254234352</c:v>
                </c:pt>
                <c:pt idx="5828">
                  <c:v>7709.8170857923942</c:v>
                </c:pt>
                <c:pt idx="5829">
                  <c:v>7710.4374734307921</c:v>
                </c:pt>
                <c:pt idx="5830">
                  <c:v>7711.0593079608179</c:v>
                </c:pt>
                <c:pt idx="5831">
                  <c:v>7711.6804216594746</c:v>
                </c:pt>
                <c:pt idx="5832">
                  <c:v>7712.3024058440351</c:v>
                </c:pt>
                <c:pt idx="5833">
                  <c:v>7712.9233646277526</c:v>
                </c:pt>
                <c:pt idx="5834">
                  <c:v>7713.544110102036</c:v>
                </c:pt>
                <c:pt idx="5835">
                  <c:v>7714.1657361597563</c:v>
                </c:pt>
                <c:pt idx="5836">
                  <c:v>7714.7856068661831</c:v>
                </c:pt>
                <c:pt idx="5837">
                  <c:v>7715.4063419957174</c:v>
                </c:pt>
                <c:pt idx="5838">
                  <c:v>7716.0260088221639</c:v>
                </c:pt>
                <c:pt idx="5839">
                  <c:v>7716.6460283685146</c:v>
                </c:pt>
                <c:pt idx="5840">
                  <c:v>7717.2672911185018</c:v>
                </c:pt>
                <c:pt idx="5841">
                  <c:v>7717.8871514849952</c:v>
                </c:pt>
                <c:pt idx="5842">
                  <c:v>7718.5080613072532</c:v>
                </c:pt>
                <c:pt idx="5843">
                  <c:v>7719.1275641015882</c:v>
                </c:pt>
                <c:pt idx="5844">
                  <c:v>7719.7480950673198</c:v>
                </c:pt>
                <c:pt idx="5845">
                  <c:v>7720.3675979441241</c:v>
                </c:pt>
                <c:pt idx="5846">
                  <c:v>7720.9872647718021</c:v>
                </c:pt>
                <c:pt idx="5847">
                  <c:v>7721.6065582239107</c:v>
                </c:pt>
                <c:pt idx="5848">
                  <c:v>7722.2270891921062</c:v>
                </c:pt>
                <c:pt idx="5849">
                  <c:v>7722.8462396515379</c:v>
                </c:pt>
                <c:pt idx="5850">
                  <c:v>7723.4666169500033</c:v>
                </c:pt>
                <c:pt idx="5851">
                  <c:v>7724.0862785731106</c:v>
                </c:pt>
                <c:pt idx="5852">
                  <c:v>7724.7055720252192</c:v>
                </c:pt>
                <c:pt idx="5853">
                  <c:v>7725.3259493661863</c:v>
                </c:pt>
                <c:pt idx="5854">
                  <c:v>7725.9452479810316</c:v>
                </c:pt>
                <c:pt idx="5855">
                  <c:v>7726.5645414331402</c:v>
                </c:pt>
                <c:pt idx="5856">
                  <c:v>7727.1845608969516</c:v>
                </c:pt>
                <c:pt idx="5857">
                  <c:v>7727.8034861878041</c:v>
                </c:pt>
                <c:pt idx="5858">
                  <c:v>7728.4231529729805</c:v>
                </c:pt>
                <c:pt idx="5859">
                  <c:v>7729.0428043095244</c:v>
                </c:pt>
                <c:pt idx="5860">
                  <c:v>7729.6613717511627</c:v>
                </c:pt>
                <c:pt idx="5861">
                  <c:v>7730.2803073990162</c:v>
                </c:pt>
                <c:pt idx="5862">
                  <c:v>7730.8977909713276</c:v>
                </c:pt>
                <c:pt idx="5863">
                  <c:v>7731.5178104351389</c:v>
                </c:pt>
                <c:pt idx="5864">
                  <c:v>7732.4472873774357</c:v>
                </c:pt>
                <c:pt idx="5865">
                  <c:v>7733.0658599745293</c:v>
                </c:pt>
                <c:pt idx="5866">
                  <c:v>7733.6851585893746</c:v>
                </c:pt>
                <c:pt idx="5867">
                  <c:v>7734.3030000205426</c:v>
                </c:pt>
                <c:pt idx="5868">
                  <c:v>7734.920846602342</c:v>
                </c:pt>
                <c:pt idx="5869">
                  <c:v>7735.5390459288128</c:v>
                </c:pt>
                <c:pt idx="5870">
                  <c:v>7736.1579763769159</c:v>
                </c:pt>
                <c:pt idx="5871">
                  <c:v>7736.7765541294648</c:v>
                </c:pt>
                <c:pt idx="5872">
                  <c:v>7737.395847582804</c:v>
                </c:pt>
                <c:pt idx="5873">
                  <c:v>7738.0140520617042</c:v>
                </c:pt>
                <c:pt idx="5874">
                  <c:v>7738.6326195033425</c:v>
                </c:pt>
                <c:pt idx="5875">
                  <c:v>7739.2500979305014</c:v>
                </c:pt>
                <c:pt idx="5876">
                  <c:v>7739.8683024094016</c:v>
                </c:pt>
                <c:pt idx="5877">
                  <c:v>7740.4865017371003</c:v>
                </c:pt>
                <c:pt idx="5878">
                  <c:v>7741.1047062160005</c:v>
                </c:pt>
                <c:pt idx="5879">
                  <c:v>7741.7225476483954</c:v>
                </c:pt>
                <c:pt idx="5880">
                  <c:v>7742.3403890795635</c:v>
                </c:pt>
                <c:pt idx="5881">
                  <c:v>7742.9575147456972</c:v>
                </c:pt>
                <c:pt idx="5882">
                  <c:v>7743.5749932128983</c:v>
                </c:pt>
                <c:pt idx="5883">
                  <c:v>7744.1921034939205</c:v>
                </c:pt>
                <c:pt idx="5884">
                  <c:v>7744.809950074492</c:v>
                </c:pt>
                <c:pt idx="5885">
                  <c:v>7745.4274336468034</c:v>
                </c:pt>
                <c:pt idx="5886">
                  <c:v>7746.0449120739622</c:v>
                </c:pt>
                <c:pt idx="5887">
                  <c:v>7746.662027494659</c:v>
                </c:pt>
                <c:pt idx="5888">
                  <c:v>7747.2791429165818</c:v>
                </c:pt>
                <c:pt idx="5889">
                  <c:v>7747.8967725892353</c:v>
                </c:pt>
                <c:pt idx="5890">
                  <c:v>7748.513525005922</c:v>
                </c:pt>
                <c:pt idx="5891">
                  <c:v>7749.1290380701212</c:v>
                </c:pt>
                <c:pt idx="5892">
                  <c:v>7749.7450696081651</c:v>
                </c:pt>
                <c:pt idx="5893">
                  <c:v>7750.3618271651794</c:v>
                </c:pt>
                <c:pt idx="5894">
                  <c:v>7750.9789476879596</c:v>
                </c:pt>
                <c:pt idx="5895">
                  <c:v>7751.5949689611216</c:v>
                </c:pt>
                <c:pt idx="5896">
                  <c:v>7752.2117265169109</c:v>
                </c:pt>
                <c:pt idx="5897">
                  <c:v>7752.8284737932699</c:v>
                </c:pt>
                <c:pt idx="5898">
                  <c:v>7753.4441474142577</c:v>
                </c:pt>
                <c:pt idx="5899">
                  <c:v>7754.0605316471374</c:v>
                </c:pt>
                <c:pt idx="5900">
                  <c:v>7754.6769261958907</c:v>
                </c:pt>
                <c:pt idx="5901">
                  <c:v>7755.2929474690527</c:v>
                </c:pt>
                <c:pt idx="5902">
                  <c:v>7755.909705024842</c:v>
                </c:pt>
                <c:pt idx="5903">
                  <c:v>7756.5260943950234</c:v>
                </c:pt>
                <c:pt idx="5904">
                  <c:v>7757.1421208000138</c:v>
                </c:pt>
                <c:pt idx="5905">
                  <c:v>7757.758660549468</c:v>
                </c:pt>
                <c:pt idx="5906">
                  <c:v>7758.3738108696925</c:v>
                </c:pt>
                <c:pt idx="5907">
                  <c:v>7758.9898372746829</c:v>
                </c:pt>
                <c:pt idx="5908">
                  <c:v>7759.6065896913697</c:v>
                </c:pt>
                <c:pt idx="5909">
                  <c:v>7760.222253051079</c:v>
                </c:pt>
                <c:pt idx="5910">
                  <c:v>7760.8386475573379</c:v>
                </c:pt>
                <c:pt idx="5911">
                  <c:v>7761.4539478705419</c:v>
                </c:pt>
                <c:pt idx="5912">
                  <c:v>7762.0699742767565</c:v>
                </c:pt>
                <c:pt idx="5913">
                  <c:v>7762.6860006829711</c:v>
                </c:pt>
                <c:pt idx="5914">
                  <c:v>7763.3013009961751</c:v>
                </c:pt>
                <c:pt idx="5915">
                  <c:v>7763.9173376684957</c:v>
                </c:pt>
                <c:pt idx="5916">
                  <c:v>7764.5333589416578</c:v>
                </c:pt>
                <c:pt idx="5917">
                  <c:v>7765.1493904821491</c:v>
                </c:pt>
                <c:pt idx="5918">
                  <c:v>7765.7654220214163</c:v>
                </c:pt>
                <c:pt idx="5919">
                  <c:v>7766.3799912019731</c:v>
                </c:pt>
                <c:pt idx="5920">
                  <c:v>7766.9953017704047</c:v>
                </c:pt>
                <c:pt idx="5921">
                  <c:v>7767.6098658300089</c:v>
                </c:pt>
                <c:pt idx="5922">
                  <c:v>7768.2248083032246</c:v>
                </c:pt>
                <c:pt idx="5923">
                  <c:v>7768.8404716641571</c:v>
                </c:pt>
                <c:pt idx="5924">
                  <c:v>7769.4559214466635</c:v>
                </c:pt>
                <c:pt idx="5925">
                  <c:v>7770.071216632864</c:v>
                </c:pt>
                <c:pt idx="5926">
                  <c:v>7770.6868851226009</c:v>
                </c:pt>
                <c:pt idx="5927">
                  <c:v>7771.301310036125</c:v>
                </c:pt>
                <c:pt idx="5928">
                  <c:v>7771.9162473853621</c:v>
                </c:pt>
                <c:pt idx="5929">
                  <c:v>7772.5313389422281</c:v>
                </c:pt>
                <c:pt idx="5930">
                  <c:v>7773.1450383690244</c:v>
                </c:pt>
                <c:pt idx="5931">
                  <c:v>7773.7592547431786</c:v>
                </c:pt>
                <c:pt idx="5932">
                  <c:v>7774.3739727121265</c:v>
                </c:pt>
                <c:pt idx="5933">
                  <c:v>7774.9869416191277</c:v>
                </c:pt>
                <c:pt idx="5934">
                  <c:v>7775.6015261637658</c:v>
                </c:pt>
                <c:pt idx="5935">
                  <c:v>7776.2155226351751</c:v>
                </c:pt>
                <c:pt idx="5936">
                  <c:v>7776.8281288036642</c:v>
                </c:pt>
                <c:pt idx="5937">
                  <c:v>7777.4424936551868</c:v>
                </c:pt>
                <c:pt idx="5938">
                  <c:v>7778.0558304192591</c:v>
                </c:pt>
                <c:pt idx="5939">
                  <c:v>7778.669315747552</c:v>
                </c:pt>
                <c:pt idx="5940">
                  <c:v>7779.2817170391327</c:v>
                </c:pt>
                <c:pt idx="5941">
                  <c:v>7779.8960819744825</c:v>
                </c:pt>
                <c:pt idx="5942">
                  <c:v>7780.5091940373431</c:v>
                </c:pt>
                <c:pt idx="5943">
                  <c:v>7781.1223214279844</c:v>
                </c:pt>
                <c:pt idx="5944">
                  <c:v>7781.7349327877973</c:v>
                </c:pt>
                <c:pt idx="5945">
                  <c:v>7782.3487810800571</c:v>
                </c:pt>
                <c:pt idx="5946">
                  <c:v>7782.9615403153384</c:v>
                </c:pt>
                <c:pt idx="5947">
                  <c:v>7783.5753886075981</c:v>
                </c:pt>
                <c:pt idx="5948">
                  <c:v>7784.1885108893848</c:v>
                </c:pt>
                <c:pt idx="5949">
                  <c:v>7784.8021543108553</c:v>
                </c:pt>
                <c:pt idx="5950">
                  <c:v>7785.414397820864</c:v>
                </c:pt>
                <c:pt idx="5951">
                  <c:v>7786.0271570561454</c:v>
                </c:pt>
                <c:pt idx="5952">
                  <c:v>7786.6395532437045</c:v>
                </c:pt>
                <c:pt idx="5953">
                  <c:v>7787.2535548269925</c:v>
                </c:pt>
                <c:pt idx="5954">
                  <c:v>7787.8654406988562</c:v>
                </c:pt>
                <c:pt idx="5955">
                  <c:v>7788.4778369701708</c:v>
                </c:pt>
                <c:pt idx="5956">
                  <c:v>7789.0905962054521</c:v>
                </c:pt>
                <c:pt idx="5957">
                  <c:v>7789.7035027111406</c:v>
                </c:pt>
                <c:pt idx="5958">
                  <c:v>7790.3162568405933</c:v>
                </c:pt>
                <c:pt idx="5959">
                  <c:v>7790.9279371711364</c:v>
                </c:pt>
                <c:pt idx="5960">
                  <c:v>7791.540338462717</c:v>
                </c:pt>
                <c:pt idx="5961">
                  <c:v>7792.1518514310665</c:v>
                </c:pt>
                <c:pt idx="5962">
                  <c:v>7792.7620695471569</c:v>
                </c:pt>
                <c:pt idx="5963">
                  <c:v>7793.3739014533567</c:v>
                </c:pt>
                <c:pt idx="5964">
                  <c:v>7793.9844724405921</c:v>
                </c:pt>
                <c:pt idx="5965">
                  <c:v>7794.5956380862017</c:v>
                </c:pt>
                <c:pt idx="5966">
                  <c:v>7795.2074496150517</c:v>
                </c:pt>
                <c:pt idx="5967">
                  <c:v>7795.8187619231194</c:v>
                </c:pt>
                <c:pt idx="5968">
                  <c:v>7796.4304371581238</c:v>
                </c:pt>
                <c:pt idx="5969">
                  <c:v>7797.0417392787313</c:v>
                </c:pt>
                <c:pt idx="5970">
                  <c:v>7797.6523255290076</c:v>
                </c:pt>
                <c:pt idx="5971">
                  <c:v>7798.2632646049206</c:v>
                </c:pt>
                <c:pt idx="5972">
                  <c:v>7798.873342050767</c:v>
                </c:pt>
                <c:pt idx="5973">
                  <c:v>7799.484426930112</c:v>
                </c:pt>
                <c:pt idx="5974">
                  <c:v>7800.0946450462025</c:v>
                </c:pt>
                <c:pt idx="5975">
                  <c:v>7800.7055892140343</c:v>
                </c:pt>
                <c:pt idx="5976">
                  <c:v>7801.3156615722</c:v>
                </c:pt>
                <c:pt idx="5977">
                  <c:v>7801.9258898576009</c:v>
                </c:pt>
                <c:pt idx="5978">
                  <c:v>7802.5369747369459</c:v>
                </c:pt>
                <c:pt idx="5979">
                  <c:v>7803.1471979389034</c:v>
                </c:pt>
                <c:pt idx="5980">
                  <c:v>7803.756544930402</c:v>
                </c:pt>
                <c:pt idx="5981">
                  <c:v>7804.3664052078493</c:v>
                </c:pt>
                <c:pt idx="5982">
                  <c:v>7804.9769812815512</c:v>
                </c:pt>
                <c:pt idx="5983">
                  <c:v>7805.5872046061058</c:v>
                </c:pt>
                <c:pt idx="5984">
                  <c:v>7806.1986527889449</c:v>
                </c:pt>
                <c:pt idx="5985">
                  <c:v>7806.8092339515406</c:v>
                </c:pt>
                <c:pt idx="5986">
                  <c:v>7807.4194571534981</c:v>
                </c:pt>
                <c:pt idx="5987">
                  <c:v>7808.0284464820515</c:v>
                </c:pt>
                <c:pt idx="5988">
                  <c:v>7808.6380832181467</c:v>
                </c:pt>
                <c:pt idx="5989">
                  <c:v>7809.2477877476822</c:v>
                </c:pt>
                <c:pt idx="5990">
                  <c:v>7809.8580058625603</c:v>
                </c:pt>
                <c:pt idx="5991">
                  <c:v>7810.4678559743215</c:v>
                </c:pt>
                <c:pt idx="5992">
                  <c:v>7811.0778661765726</c:v>
                </c:pt>
                <c:pt idx="5993">
                  <c:v>7811.687213170494</c:v>
                </c:pt>
                <c:pt idx="5994">
                  <c:v>7812.2974312865845</c:v>
                </c:pt>
                <c:pt idx="5995">
                  <c:v>7812.9061974217902</c:v>
                </c:pt>
                <c:pt idx="5996">
                  <c:v>7813.5160526151831</c:v>
                </c:pt>
                <c:pt idx="5997">
                  <c:v>7814.127142583422</c:v>
                </c:pt>
                <c:pt idx="5998">
                  <c:v>7814.7359087198374</c:v>
                </c:pt>
                <c:pt idx="5999">
                  <c:v>7815.3448929673623</c:v>
                </c:pt>
                <c:pt idx="6000">
                  <c:v>7815.9547532435981</c:v>
                </c:pt>
                <c:pt idx="6001">
                  <c:v>7816.5638823852496</c:v>
                </c:pt>
                <c:pt idx="6002">
                  <c:v>7817.1733796107428</c:v>
                </c:pt>
                <c:pt idx="6003">
                  <c:v>7817.7833796557816</c:v>
                </c:pt>
                <c:pt idx="6004">
                  <c:v>7818.3920012017788</c:v>
                </c:pt>
                <c:pt idx="6005">
                  <c:v>7819.0011303434303</c:v>
                </c:pt>
                <c:pt idx="6006">
                  <c:v>7819.6109855368231</c:v>
                </c:pt>
                <c:pt idx="6007">
                  <c:v>7820.2193937788043</c:v>
                </c:pt>
                <c:pt idx="6008">
                  <c:v>7820.8281599152197</c:v>
                </c:pt>
                <c:pt idx="6009">
                  <c:v>7821.437283980079</c:v>
                </c:pt>
                <c:pt idx="6010">
                  <c:v>7822.0476524557862</c:v>
                </c:pt>
                <c:pt idx="6011">
                  <c:v>7822.6567815974377</c:v>
                </c:pt>
                <c:pt idx="6012">
                  <c:v>7823.2650455144621</c:v>
                </c:pt>
                <c:pt idx="6013">
                  <c:v>7823.8746822505573</c:v>
                </c:pt>
                <c:pt idx="6014">
                  <c:v>7824.4825733627795</c:v>
                </c:pt>
                <c:pt idx="6015">
                  <c:v>7825.0909816047606</c:v>
                </c:pt>
                <c:pt idx="6016">
                  <c:v>7825.6997528137326</c:v>
                </c:pt>
                <c:pt idx="6017">
                  <c:v>7826.3085189513577</c:v>
                </c:pt>
                <c:pt idx="6018">
                  <c:v>7826.9181506118712</c:v>
                </c:pt>
                <c:pt idx="6019">
                  <c:v>7827.5265588526436</c:v>
                </c:pt>
                <c:pt idx="6020">
                  <c:v>7828.1345989797946</c:v>
                </c:pt>
                <c:pt idx="6021">
                  <c:v>7828.7424900920169</c:v>
                </c:pt>
                <c:pt idx="6022">
                  <c:v>7829.3510420552375</c:v>
                </c:pt>
                <c:pt idx="6023">
                  <c:v>7829.9582128315142</c:v>
                </c:pt>
                <c:pt idx="6024">
                  <c:v>7830.5662478909499</c:v>
                </c:pt>
                <c:pt idx="6025">
                  <c:v>7831.1744465889769</c:v>
                </c:pt>
                <c:pt idx="6026">
                  <c:v>7831.7823376999904</c:v>
                </c:pt>
                <c:pt idx="6027">
                  <c:v>7832.391829846878</c:v>
                </c:pt>
                <c:pt idx="6028">
                  <c:v>7833.0000184167329</c:v>
                </c:pt>
                <c:pt idx="6029">
                  <c:v>7833.6079145996964</c:v>
                </c:pt>
                <c:pt idx="6030">
                  <c:v>7834.2155917191958</c:v>
                </c:pt>
                <c:pt idx="6031">
                  <c:v>7834.8236369116457</c:v>
                </c:pt>
                <c:pt idx="6032">
                  <c:v>7835.4321786592445</c:v>
                </c:pt>
                <c:pt idx="6033">
                  <c:v>7836.0398507565305</c:v>
                </c:pt>
                <c:pt idx="6034">
                  <c:v>7836.6477520090257</c:v>
                </c:pt>
                <c:pt idx="6035">
                  <c:v>7837.2555772669157</c:v>
                </c:pt>
                <c:pt idx="6036">
                  <c:v>7837.862380239967</c:v>
                </c:pt>
                <c:pt idx="6037">
                  <c:v>7838.470425432417</c:v>
                </c:pt>
                <c:pt idx="6038">
                  <c:v>7839.0782456310562</c:v>
                </c:pt>
                <c:pt idx="6039">
                  <c:v>7839.6848388717972</c:v>
                </c:pt>
                <c:pt idx="6040">
                  <c:v>7840.2925159925044</c:v>
                </c:pt>
                <c:pt idx="6041">
                  <c:v>7840.9004121754679</c:v>
                </c:pt>
                <c:pt idx="6042">
                  <c:v>7841.5077213130189</c:v>
                </c:pt>
                <c:pt idx="6043">
                  <c:v>7842.1144566398416</c:v>
                </c:pt>
                <c:pt idx="6044">
                  <c:v>7842.7209020094342</c:v>
                </c:pt>
                <c:pt idx="6045">
                  <c:v>7843.32713220185</c:v>
                </c:pt>
                <c:pt idx="6046">
                  <c:v>7843.9326262882787</c:v>
                </c:pt>
                <c:pt idx="6047">
                  <c:v>7844.5392194476854</c:v>
                </c:pt>
                <c:pt idx="6048">
                  <c:v>7845.146528501492</c:v>
                </c:pt>
                <c:pt idx="6049">
                  <c:v>7845.7539955485681</c:v>
                </c:pt>
                <c:pt idx="6050">
                  <c:v>7846.3604459768003</c:v>
                </c:pt>
                <c:pt idx="6051">
                  <c:v>7846.9662979746099</c:v>
                </c:pt>
                <c:pt idx="6052">
                  <c:v>7847.5728911352217</c:v>
                </c:pt>
                <c:pt idx="6053">
                  <c:v>7848.1803430075861</c:v>
                </c:pt>
                <c:pt idx="6054">
                  <c:v>7848.7862101504716</c:v>
                </c:pt>
                <c:pt idx="6055">
                  <c:v>7849.3924352927079</c:v>
                </c:pt>
                <c:pt idx="6056">
                  <c:v>7849.9981602681773</c:v>
                </c:pt>
                <c:pt idx="6057">
                  <c:v>7850.6036593999397</c:v>
                </c:pt>
                <c:pt idx="6058">
                  <c:v>7851.2092947900719</c:v>
                </c:pt>
                <c:pt idx="6059">
                  <c:v>7851.8144359164353</c:v>
                </c:pt>
                <c:pt idx="6060">
                  <c:v>7852.4206610161982</c:v>
                </c:pt>
                <c:pt idx="6061">
                  <c:v>7853.0265231119283</c:v>
                </c:pt>
                <c:pt idx="6062">
                  <c:v>7853.6318803332761</c:v>
                </c:pt>
                <c:pt idx="6063">
                  <c:v>7854.2382472997779</c:v>
                </c:pt>
                <c:pt idx="6064">
                  <c:v>7854.8436095706875</c:v>
                </c:pt>
                <c:pt idx="6065">
                  <c:v>7855.4503398449224</c:v>
                </c:pt>
                <c:pt idx="6066">
                  <c:v>7856.056569996068</c:v>
                </c:pt>
                <c:pt idx="6067">
                  <c:v>7856.6622798173876</c:v>
                </c:pt>
                <c:pt idx="6068">
                  <c:v>7857.2690151442102</c:v>
                </c:pt>
                <c:pt idx="6069">
                  <c:v>7857.874151228265</c:v>
                </c:pt>
                <c:pt idx="6070">
                  <c:v>7858.479508450816</c:v>
                </c:pt>
                <c:pt idx="6071">
                  <c:v>7859.0858804656764</c:v>
                </c:pt>
                <c:pt idx="6072">
                  <c:v>7859.6910166310672</c:v>
                </c:pt>
                <c:pt idx="6073">
                  <c:v>7860.2968787267973</c:v>
                </c:pt>
                <c:pt idx="6074">
                  <c:v>7860.9023778573574</c:v>
                </c:pt>
                <c:pt idx="6075">
                  <c:v>7861.507372418404</c:v>
                </c:pt>
                <c:pt idx="6076">
                  <c:v>7862.1130128520481</c:v>
                </c:pt>
                <c:pt idx="6077">
                  <c:v>7862.7170599604633</c:v>
                </c:pt>
                <c:pt idx="6078">
                  <c:v>7863.322196044518</c:v>
                </c:pt>
                <c:pt idx="6079">
                  <c:v>7863.9277002216149</c:v>
                </c:pt>
                <c:pt idx="6080">
                  <c:v>7864.5323320374846</c:v>
                </c:pt>
                <c:pt idx="6081">
                  <c:v>7865.1383407840949</c:v>
                </c:pt>
                <c:pt idx="6082">
                  <c:v>7865.7449289704273</c:v>
                </c:pt>
                <c:pt idx="6083">
                  <c:v>7866.348472720515</c:v>
                </c:pt>
                <c:pt idx="6084">
                  <c:v>7866.9537447658377</c:v>
                </c:pt>
                <c:pt idx="6085">
                  <c:v>7867.5576612499499</c:v>
                </c:pt>
                <c:pt idx="6086">
                  <c:v>7868.1625699504621</c:v>
                </c:pt>
                <c:pt idx="6087">
                  <c:v>7868.7673430693476</c:v>
                </c:pt>
                <c:pt idx="6088">
                  <c:v>7869.3724791534023</c:v>
                </c:pt>
                <c:pt idx="6089">
                  <c:v>7869.9768942632436</c:v>
                </c:pt>
                <c:pt idx="6090">
                  <c:v>7870.5812942631055</c:v>
                </c:pt>
                <c:pt idx="6091">
                  <c:v>7871.185719447868</c:v>
                </c:pt>
                <c:pt idx="6092">
                  <c:v>7871.7893985621067</c:v>
                </c:pt>
                <c:pt idx="6093">
                  <c:v>7872.3922169067155</c:v>
                </c:pt>
                <c:pt idx="6094">
                  <c:v>7872.9960357332075</c:v>
                </c:pt>
                <c:pt idx="6095">
                  <c:v>7873.5997249078673</c:v>
                </c:pt>
                <c:pt idx="6096">
                  <c:v>7874.2026879870618</c:v>
                </c:pt>
                <c:pt idx="6097">
                  <c:v>7874.8063721315111</c:v>
                </c:pt>
                <c:pt idx="6098">
                  <c:v>7875.4104192411269</c:v>
                </c:pt>
                <c:pt idx="6099">
                  <c:v>7876.0141033867758</c:v>
                </c:pt>
                <c:pt idx="6100">
                  <c:v>7876.6185134591569</c:v>
                </c:pt>
                <c:pt idx="6101">
                  <c:v>7877.2214664876337</c:v>
                </c:pt>
                <c:pt idx="6102">
                  <c:v>7877.8247875879752</c:v>
                </c:pt>
                <c:pt idx="6103">
                  <c:v>7878.4281137143043</c:v>
                </c:pt>
                <c:pt idx="6104">
                  <c:v>7879.0317978599533</c:v>
                </c:pt>
                <c:pt idx="6105">
                  <c:v>7879.6354870346131</c:v>
                </c:pt>
                <c:pt idx="6106">
                  <c:v>7880.2379376110866</c:v>
                </c:pt>
                <c:pt idx="6107">
                  <c:v>7880.8416267044067</c:v>
                </c:pt>
                <c:pt idx="6108">
                  <c:v>7881.4449427763639</c:v>
                </c:pt>
                <c:pt idx="6109">
                  <c:v>7882.0482689014943</c:v>
                </c:pt>
                <c:pt idx="6110">
                  <c:v>7882.6508639901649</c:v>
                </c:pt>
                <c:pt idx="6111">
                  <c:v>7883.2543194718428</c:v>
                </c:pt>
                <c:pt idx="6112">
                  <c:v>7883.8580036174917</c:v>
                </c:pt>
                <c:pt idx="6113">
                  <c:v>7884.4598827258642</c:v>
                </c:pt>
                <c:pt idx="6114">
                  <c:v>7885.0628407796994</c:v>
                </c:pt>
                <c:pt idx="6115">
                  <c:v>7885.6649337164345</c:v>
                </c:pt>
                <c:pt idx="6116">
                  <c:v>7886.2687525441252</c:v>
                </c:pt>
                <c:pt idx="6117">
                  <c:v>7886.8697623458629</c:v>
                </c:pt>
                <c:pt idx="6118">
                  <c:v>7887.4735861983418</c:v>
                </c:pt>
                <c:pt idx="6119">
                  <c:v>7888.3774763213787</c:v>
                </c:pt>
                <c:pt idx="6120">
                  <c:v>7888.9806574087625</c:v>
                </c:pt>
                <c:pt idx="6121">
                  <c:v>7889.583252497433</c:v>
                </c:pt>
                <c:pt idx="6122">
                  <c:v>7890.1862155754297</c:v>
                </c:pt>
                <c:pt idx="6123">
                  <c:v>7890.7884425994844</c:v>
                </c:pt>
                <c:pt idx="6124">
                  <c:v>7891.3910427080946</c:v>
                </c:pt>
                <c:pt idx="6125">
                  <c:v>7891.9940057860913</c:v>
                </c:pt>
                <c:pt idx="6126">
                  <c:v>7892.596232808949</c:v>
                </c:pt>
                <c:pt idx="6127">
                  <c:v>7893.1991908615864</c:v>
                </c:pt>
                <c:pt idx="6128">
                  <c:v>7893.8019197326512</c:v>
                </c:pt>
                <c:pt idx="6129">
                  <c:v>7894.403793784667</c:v>
                </c:pt>
                <c:pt idx="6130">
                  <c:v>7895.0058867237967</c:v>
                </c:pt>
                <c:pt idx="6131">
                  <c:v>7895.6093522537967</c:v>
                </c:pt>
                <c:pt idx="6132">
                  <c:v>7896.2108632975514</c:v>
                </c:pt>
                <c:pt idx="6133">
                  <c:v>7896.8122207574024</c:v>
                </c:pt>
                <c:pt idx="6134">
                  <c:v>7897.4142380163221</c:v>
                </c:pt>
                <c:pt idx="6135">
                  <c:v>7898.015381041585</c:v>
                </c:pt>
                <c:pt idx="6136">
                  <c:v>7898.6172550936008</c:v>
                </c:pt>
                <c:pt idx="6137">
                  <c:v>7899.218398121252</c:v>
                </c:pt>
                <c:pt idx="6138">
                  <c:v>7899.8206301634173</c:v>
                </c:pt>
                <c:pt idx="6139">
                  <c:v>7900.4228572688135</c:v>
                </c:pt>
                <c:pt idx="6140">
                  <c:v>7901.0240002952705</c:v>
                </c:pt>
                <c:pt idx="6141">
                  <c:v>7901.6266003638084</c:v>
                </c:pt>
                <c:pt idx="6142">
                  <c:v>7902.2281063542323</c:v>
                </c:pt>
                <c:pt idx="6143">
                  <c:v>7902.8288813269783</c:v>
                </c:pt>
                <c:pt idx="6144">
                  <c:v>7903.4291656759524</c:v>
                </c:pt>
                <c:pt idx="6145">
                  <c:v>7904.030814652162</c:v>
                </c:pt>
                <c:pt idx="6146">
                  <c:v>7904.6310939951236</c:v>
                </c:pt>
                <c:pt idx="6147">
                  <c:v>7905.2323746120655</c:v>
                </c:pt>
                <c:pt idx="6148">
                  <c:v>7905.8322912935228</c:v>
                </c:pt>
                <c:pt idx="6149">
                  <c:v>7906.4335769176696</c:v>
                </c:pt>
                <c:pt idx="6150">
                  <c:v>7907.0336258859943</c:v>
                </c:pt>
                <c:pt idx="6151">
                  <c:v>7907.6342679729305</c:v>
                </c:pt>
                <c:pt idx="6152">
                  <c:v>7908.235916947945</c:v>
                </c:pt>
                <c:pt idx="6153">
                  <c:v>7908.8356029553288</c:v>
                </c:pt>
                <c:pt idx="6154">
                  <c:v>7909.435288963904</c:v>
                </c:pt>
                <c:pt idx="6155">
                  <c:v>7910.0346269119282</c:v>
                </c:pt>
                <c:pt idx="6156">
                  <c:v>7910.6339498758316</c:v>
                </c:pt>
                <c:pt idx="6157">
                  <c:v>7911.2340138464278</c:v>
                </c:pt>
                <c:pt idx="6158">
                  <c:v>7911.8340728158701</c:v>
                </c:pt>
                <c:pt idx="6159">
                  <c:v>7912.4336267521603</c:v>
                </c:pt>
                <c:pt idx="6160">
                  <c:v>7913.0340437681452</c:v>
                </c:pt>
                <c:pt idx="6161">
                  <c:v>7913.6333717271527</c:v>
                </c:pt>
                <c:pt idx="6162">
                  <c:v>7914.2339307297834</c:v>
                </c:pt>
                <c:pt idx="6163">
                  <c:v>7914.8343477457684</c:v>
                </c:pt>
                <c:pt idx="6164">
                  <c:v>7915.4340287562136</c:v>
                </c:pt>
                <c:pt idx="6165">
                  <c:v>7916.0329987421428</c:v>
                </c:pt>
                <c:pt idx="6166">
                  <c:v>7916.632689748847</c:v>
                </c:pt>
                <c:pt idx="6167">
                  <c:v>7917.2309337182542</c:v>
                </c:pt>
                <c:pt idx="6168">
                  <c:v>7917.8304876557368</c:v>
                </c:pt>
                <c:pt idx="6169">
                  <c:v>7918.4314050050561</c:v>
                </c:pt>
                <c:pt idx="6170">
                  <c:v>7919.0307329640636</c:v>
                </c:pt>
                <c:pt idx="6171">
                  <c:v>7919.6304239695764</c:v>
                </c:pt>
                <c:pt idx="6172">
                  <c:v>7920.2292525003895</c:v>
                </c:pt>
                <c:pt idx="6173">
                  <c:v>7920.828580459397</c:v>
                </c:pt>
                <c:pt idx="6174">
                  <c:v>7921.4280495710573</c:v>
                </c:pt>
                <c:pt idx="6175">
                  <c:v>7922.0280985405743</c:v>
                </c:pt>
                <c:pt idx="6176">
                  <c:v>7922.627063451886</c:v>
                </c:pt>
                <c:pt idx="6177">
                  <c:v>7923.2256654004213</c:v>
                </c:pt>
                <c:pt idx="6178">
                  <c:v>7923.824630395462</c:v>
                </c:pt>
                <c:pt idx="6179">
                  <c:v>7924.4234639213782</c:v>
                </c:pt>
                <c:pt idx="6180">
                  <c:v>7925.0222064115223</c:v>
                </c:pt>
                <c:pt idx="6181">
                  <c:v>7925.6215293754258</c:v>
                </c:pt>
                <c:pt idx="6182">
                  <c:v>7926.2197732634822</c:v>
                </c:pt>
                <c:pt idx="6183">
                  <c:v>7926.8191012212992</c:v>
                </c:pt>
                <c:pt idx="6184">
                  <c:v>7927.4175621009099</c:v>
                </c:pt>
                <c:pt idx="6185">
                  <c:v>7928.0154380377853</c:v>
                </c:pt>
                <c:pt idx="6186">
                  <c:v>7928.6136769398154</c:v>
                </c:pt>
                <c:pt idx="6187">
                  <c:v>7929.2111997901375</c:v>
                </c:pt>
                <c:pt idx="6188">
                  <c:v>7929.809438774706</c:v>
                </c:pt>
                <c:pt idx="6189">
                  <c:v>7930.4081662253502</c:v>
                </c:pt>
                <c:pt idx="6190">
                  <c:v>7931.0060471476027</c:v>
                </c:pt>
                <c:pt idx="6191">
                  <c:v>7931.6030622047692</c:v>
                </c:pt>
                <c:pt idx="6192">
                  <c:v>7932.2009431258339</c:v>
                </c:pt>
                <c:pt idx="6193">
                  <c:v>7932.7989489530892</c:v>
                </c:pt>
                <c:pt idx="6194">
                  <c:v>7933.394885802606</c:v>
                </c:pt>
                <c:pt idx="6195">
                  <c:v>7933.9939865731521</c:v>
                </c:pt>
                <c:pt idx="6196">
                  <c:v>7934.590773454237</c:v>
                </c:pt>
                <c:pt idx="6197">
                  <c:v>7935.1886444104866</c:v>
                </c:pt>
                <c:pt idx="6198">
                  <c:v>7935.7853017018169</c:v>
                </c:pt>
                <c:pt idx="6199">
                  <c:v>7936.3827997383578</c:v>
                </c:pt>
                <c:pt idx="6200">
                  <c:v>7936.9797255496151</c:v>
                </c:pt>
                <c:pt idx="6201">
                  <c:v>7937.5753046169812</c:v>
                </c:pt>
                <c:pt idx="6202">
                  <c:v>7938.1724545433854</c:v>
                </c:pt>
                <c:pt idx="6203">
                  <c:v>7938.7692364517316</c:v>
                </c:pt>
                <c:pt idx="6204">
                  <c:v>7939.3656652572108</c:v>
                </c:pt>
                <c:pt idx="6205">
                  <c:v>7939.9629494477904</c:v>
                </c:pt>
                <c:pt idx="6206">
                  <c:v>7940.5585086460287</c:v>
                </c:pt>
                <c:pt idx="6207">
                  <c:v>7941.1549375328623</c:v>
                </c:pt>
                <c:pt idx="6208">
                  <c:v>7941.7528134709255</c:v>
                </c:pt>
                <c:pt idx="6209">
                  <c:v>7942.3490028159449</c:v>
                </c:pt>
                <c:pt idx="6210">
                  <c:v>7942.9449346957463</c:v>
                </c:pt>
                <c:pt idx="6211">
                  <c:v>7943.5413635000405</c:v>
                </c:pt>
                <c:pt idx="6212">
                  <c:v>7944.1381454909242</c:v>
                </c:pt>
                <c:pt idx="6213">
                  <c:v>7944.7342063603528</c:v>
                </c:pt>
                <c:pt idx="6214">
                  <c:v>7945.3302672309655</c:v>
                </c:pt>
                <c:pt idx="6215">
                  <c:v>7945.9264614582262</c:v>
                </c:pt>
                <c:pt idx="6216">
                  <c:v>7946.5223932555573</c:v>
                </c:pt>
                <c:pt idx="6217">
                  <c:v>7947.1189458627969</c:v>
                </c:pt>
                <c:pt idx="6218">
                  <c:v>7947.714510028909</c:v>
                </c:pt>
                <c:pt idx="6219">
                  <c:v>7948.3098498496902</c:v>
                </c:pt>
                <c:pt idx="6220">
                  <c:v>7948.9055526374623</c:v>
                </c:pt>
                <c:pt idx="6221">
                  <c:v>7949.5012454979051</c:v>
                </c:pt>
                <c:pt idx="6222">
                  <c:v>7950.0965803592289</c:v>
                </c:pt>
                <c:pt idx="6223">
                  <c:v>7950.6922831458178</c:v>
                </c:pt>
                <c:pt idx="6224">
                  <c:v>7951.2883489843052</c:v>
                </c:pt>
                <c:pt idx="6225">
                  <c:v>7951.8840418435648</c:v>
                </c:pt>
                <c:pt idx="6226">
                  <c:v>7952.4801027141775</c:v>
                </c:pt>
                <c:pt idx="6227">
                  <c:v>7953.0754375743181</c:v>
                </c:pt>
                <c:pt idx="6228">
                  <c:v>7953.6707724344587</c:v>
                </c:pt>
                <c:pt idx="6229">
                  <c:v>7954.2657492057097</c:v>
                </c:pt>
                <c:pt idx="6230">
                  <c:v>7954.8610890264908</c:v>
                </c:pt>
                <c:pt idx="6231">
                  <c:v>7955.4567868505983</c:v>
                </c:pt>
                <c:pt idx="6232">
                  <c:v>7956.0517537066189</c:v>
                </c:pt>
                <c:pt idx="6233">
                  <c:v>7956.6474516120816</c:v>
                </c:pt>
                <c:pt idx="6234">
                  <c:v>7957.2420654175221</c:v>
                </c:pt>
                <c:pt idx="6235">
                  <c:v>7957.8374002776627</c:v>
                </c:pt>
                <c:pt idx="6236">
                  <c:v>7958.4327301759804</c:v>
                </c:pt>
                <c:pt idx="6237">
                  <c:v>7959.0277019896157</c:v>
                </c:pt>
                <c:pt idx="6238">
                  <c:v>7959.6234048599272</c:v>
                </c:pt>
                <c:pt idx="6239">
                  <c:v>7960.2187397200678</c:v>
                </c:pt>
                <c:pt idx="6240">
                  <c:v>7960.8144425915634</c:v>
                </c:pt>
                <c:pt idx="6241">
                  <c:v>7961.4090514412319</c:v>
                </c:pt>
                <c:pt idx="6242">
                  <c:v>7962.0036602909004</c:v>
                </c:pt>
                <c:pt idx="6243">
                  <c:v>7962.5991279015125</c:v>
                </c:pt>
                <c:pt idx="6244">
                  <c:v>7963.1939765834259</c:v>
                </c:pt>
                <c:pt idx="6245">
                  <c:v>7963.7893064829268</c:v>
                </c:pt>
                <c:pt idx="6246">
                  <c:v>7964.384646303708</c:v>
                </c:pt>
                <c:pt idx="6247">
                  <c:v>7964.9799762032089</c:v>
                </c:pt>
                <c:pt idx="6248">
                  <c:v>7965.5749480156619</c:v>
                </c:pt>
                <c:pt idx="6249">
                  <c:v>7966.1702828758025</c:v>
                </c:pt>
                <c:pt idx="6250">
                  <c:v>7966.7645286789657</c:v>
                </c:pt>
                <c:pt idx="6251">
                  <c:v>7967.3591375274527</c:v>
                </c:pt>
                <c:pt idx="6252">
                  <c:v>7967.9541093422704</c:v>
                </c:pt>
                <c:pt idx="6253">
                  <c:v>7968.5487231465295</c:v>
                </c:pt>
                <c:pt idx="6254">
                  <c:v>7969.1440580066701</c:v>
                </c:pt>
                <c:pt idx="6255">
                  <c:v>7969.7390298203054</c:v>
                </c:pt>
                <c:pt idx="6256">
                  <c:v>7970.3343646792637</c:v>
                </c:pt>
                <c:pt idx="6257">
                  <c:v>7970.9296995405875</c:v>
                </c:pt>
                <c:pt idx="6258">
                  <c:v>7971.523592276867</c:v>
                </c:pt>
                <c:pt idx="6259">
                  <c:v>7972.1178331284646</c:v>
                </c:pt>
                <c:pt idx="6260">
                  <c:v>7972.7117159676609</c:v>
                </c:pt>
                <c:pt idx="6261">
                  <c:v>7973.3063248161479</c:v>
                </c:pt>
                <c:pt idx="6262">
                  <c:v>7973.9005706193111</c:v>
                </c:pt>
                <c:pt idx="6263">
                  <c:v>7974.494453459688</c:v>
                </c:pt>
                <c:pt idx="6264">
                  <c:v>7975.0883362988843</c:v>
                </c:pt>
                <c:pt idx="6265">
                  <c:v>7975.6825870536131</c:v>
                </c:pt>
                <c:pt idx="6266">
                  <c:v>7976.276837808342</c:v>
                </c:pt>
                <c:pt idx="6267">
                  <c:v>7976.8710885630708</c:v>
                </c:pt>
                <c:pt idx="6268">
                  <c:v>7977.4664234232114</c:v>
                </c:pt>
                <c:pt idx="6269">
                  <c:v>7978.0599432159024</c:v>
                </c:pt>
                <c:pt idx="6270">
                  <c:v>7978.6541890190656</c:v>
                </c:pt>
                <c:pt idx="6271">
                  <c:v>7979.2491608327009</c:v>
                </c:pt>
                <c:pt idx="6272">
                  <c:v>7979.8426855709085</c:v>
                </c:pt>
                <c:pt idx="6273">
                  <c:v>7980.4365634603837</c:v>
                </c:pt>
                <c:pt idx="6274">
                  <c:v>7981.0300783075591</c:v>
                </c:pt>
                <c:pt idx="6275">
                  <c:v>7981.6243290634684</c:v>
                </c:pt>
                <c:pt idx="6276">
                  <c:v>7982.2182119014851</c:v>
                </c:pt>
                <c:pt idx="6277">
                  <c:v>7982.8117366408715</c:v>
                </c:pt>
                <c:pt idx="6278">
                  <c:v>7983.405751020553</c:v>
                </c:pt>
                <c:pt idx="6279">
                  <c:v>7983.9994966789864</c:v>
                </c:pt>
                <c:pt idx="6280">
                  <c:v>7984.5933844679039</c:v>
                </c:pt>
                <c:pt idx="6281">
                  <c:v>7985.1869092061115</c:v>
                </c:pt>
                <c:pt idx="6282">
                  <c:v>7985.7800660348357</c:v>
                </c:pt>
                <c:pt idx="6283">
                  <c:v>7986.3732179198896</c:v>
                </c:pt>
                <c:pt idx="6284">
                  <c:v>7986.9672273552342</c:v>
                </c:pt>
                <c:pt idx="6285">
                  <c:v>7987.5600260757419</c:v>
                </c:pt>
                <c:pt idx="6286">
                  <c:v>7988.1524568114555</c:v>
                </c:pt>
                <c:pt idx="6287">
                  <c:v>7988.7463445991934</c:v>
                </c:pt>
                <c:pt idx="6288">
                  <c:v>7989.3387754174455</c:v>
                </c:pt>
                <c:pt idx="6289">
                  <c:v>7989.9315691996644</c:v>
                </c:pt>
                <c:pt idx="6290">
                  <c:v>7990.5231436768763</c:v>
                </c:pt>
                <c:pt idx="6291">
                  <c:v>7991.1159473392063</c:v>
                </c:pt>
                <c:pt idx="6292">
                  <c:v>7991.7106784300413</c:v>
                </c:pt>
                <c:pt idx="6293">
                  <c:v>7992.3026155687576</c:v>
                </c:pt>
                <c:pt idx="6294">
                  <c:v>7992.8954142904431</c:v>
                </c:pt>
                <c:pt idx="6295">
                  <c:v>7993.4883387044465</c:v>
                </c:pt>
                <c:pt idx="6296">
                  <c:v>7994.0813688556627</c:v>
                </c:pt>
                <c:pt idx="6297">
                  <c:v>7994.6746516815901</c:v>
                </c:pt>
                <c:pt idx="6298">
                  <c:v>7995.2663564893701</c:v>
                </c:pt>
                <c:pt idx="6299">
                  <c:v>7995.8579358175293</c:v>
                </c:pt>
                <c:pt idx="6300">
                  <c:v>7996.4508553776977</c:v>
                </c:pt>
                <c:pt idx="6301">
                  <c:v>7997.0427974528566</c:v>
                </c:pt>
                <c:pt idx="6302">
                  <c:v>7997.6357169327721</c:v>
                </c:pt>
                <c:pt idx="6303">
                  <c:v>7998.227421739376</c:v>
                </c:pt>
                <c:pt idx="6304">
                  <c:v>7998.8187684291934</c:v>
                </c:pt>
                <c:pt idx="6305">
                  <c:v>7999.4101101892929</c:v>
                </c:pt>
                <c:pt idx="6306">
                  <c:v>8000.0009591785556</c:v>
                </c:pt>
                <c:pt idx="6307">
                  <c:v>8000.5933949332502</c:v>
                </c:pt>
                <c:pt idx="6308">
                  <c:v>8001.1855928167488</c:v>
                </c:pt>
                <c:pt idx="6309">
                  <c:v>8001.7760742178152</c:v>
                </c:pt>
                <c:pt idx="6310">
                  <c:v>8002.3674209076325</c:v>
                </c:pt>
                <c:pt idx="6311">
                  <c:v>8002.9587626689072</c:v>
                </c:pt>
                <c:pt idx="6312">
                  <c:v>8003.5497463905585</c:v>
                </c:pt>
                <c:pt idx="6313">
                  <c:v>8004.1412175759824</c:v>
                </c:pt>
                <c:pt idx="6314">
                  <c:v>8004.732564347164</c:v>
                </c:pt>
                <c:pt idx="6315">
                  <c:v>8005.3230457482305</c:v>
                </c:pt>
                <c:pt idx="6316">
                  <c:v>8005.914029471056</c:v>
                </c:pt>
                <c:pt idx="6317">
                  <c:v>8006.5050081858253</c:v>
                </c:pt>
                <c:pt idx="6318">
                  <c:v>8007.0963499471</c:v>
                </c:pt>
                <c:pt idx="6319">
                  <c:v>8007.6878162896137</c:v>
                </c:pt>
                <c:pt idx="6320">
                  <c:v>8008.278800011265</c:v>
                </c:pt>
                <c:pt idx="6321">
                  <c:v>8008.8685560140775</c:v>
                </c:pt>
                <c:pt idx="6322">
                  <c:v>8009.4593055849364</c:v>
                </c:pt>
                <c:pt idx="6323">
                  <c:v>8010.0499262570565</c:v>
                </c:pt>
                <c:pt idx="6324">
                  <c:v>8010.640049839667</c:v>
                </c:pt>
                <c:pt idx="6325">
                  <c:v>8011.2318843741277</c:v>
                </c:pt>
                <c:pt idx="6326">
                  <c:v>8011.8225001249302</c:v>
                </c:pt>
                <c:pt idx="6327">
                  <c:v>8012.4118983857043</c:v>
                </c:pt>
                <c:pt idx="6328">
                  <c:v>8013.0021511725399</c:v>
                </c:pt>
                <c:pt idx="6329">
                  <c:v>8013.5920409116979</c:v>
                </c:pt>
                <c:pt idx="6330">
                  <c:v>8014.182422214054</c:v>
                </c:pt>
                <c:pt idx="6331">
                  <c:v>8014.7734058543401</c:v>
                </c:pt>
                <c:pt idx="6332">
                  <c:v>8015.3627991150315</c:v>
                </c:pt>
                <c:pt idx="6333">
                  <c:v>8015.9534149483725</c:v>
                </c:pt>
                <c:pt idx="6334">
                  <c:v>8016.5436725721347</c:v>
                </c:pt>
                <c:pt idx="6335">
                  <c:v>8017.1339253589704</c:v>
                </c:pt>
                <c:pt idx="6336">
                  <c:v>8017.7253965432201</c:v>
                </c:pt>
                <c:pt idx="6337">
                  <c:v>8018.3149282329987</c:v>
                </c:pt>
                <c:pt idx="6338">
                  <c:v>8018.9046890716354</c:v>
                </c:pt>
                <c:pt idx="6339">
                  <c:v>8019.4953097437556</c:v>
                </c:pt>
                <c:pt idx="6340">
                  <c:v>8020.0856910461116</c:v>
                </c:pt>
                <c:pt idx="6341">
                  <c:v>8020.6752129102306</c:v>
                </c:pt>
                <c:pt idx="6342">
                  <c:v>8021.2651026517324</c:v>
                </c:pt>
                <c:pt idx="6343">
                  <c:v>8021.8548733269545</c:v>
                </c:pt>
                <c:pt idx="6344">
                  <c:v>8022.4447630661125</c:v>
                </c:pt>
                <c:pt idx="6345">
                  <c:v>8023.0351394543713</c:v>
                </c:pt>
                <c:pt idx="6346">
                  <c:v>8023.6238171364157</c:v>
                </c:pt>
                <c:pt idx="6347">
                  <c:v>8024.2137117920147</c:v>
                </c:pt>
                <c:pt idx="6348">
                  <c:v>8024.8037249156978</c:v>
                </c:pt>
                <c:pt idx="6349">
                  <c:v>8025.392397687353</c:v>
                </c:pt>
                <c:pt idx="6350">
                  <c:v>8025.9824157244511</c:v>
                </c:pt>
                <c:pt idx="6351">
                  <c:v>8026.571584363528</c:v>
                </c:pt>
                <c:pt idx="6352">
                  <c:v>8027.1602571363537</c:v>
                </c:pt>
                <c:pt idx="6353">
                  <c:v>8027.750275171109</c:v>
                </c:pt>
                <c:pt idx="6354">
                  <c:v>8028.3389479439347</c:v>
                </c:pt>
                <c:pt idx="6355">
                  <c:v>8028.9284747202983</c:v>
                </c:pt>
                <c:pt idx="6356">
                  <c:v>8029.517638451327</c:v>
                </c:pt>
                <c:pt idx="6357">
                  <c:v>8030.1071750521787</c:v>
                </c:pt>
                <c:pt idx="6358">
                  <c:v>8030.6963338728174</c:v>
                </c:pt>
                <c:pt idx="6359">
                  <c:v>8031.2854976015051</c:v>
                </c:pt>
                <c:pt idx="6360">
                  <c:v>8031.8739402240608</c:v>
                </c:pt>
                <c:pt idx="6361">
                  <c:v>8032.4630990446994</c:v>
                </c:pt>
                <c:pt idx="6362">
                  <c:v>8033.0519096241496</c:v>
                </c:pt>
                <c:pt idx="6363">
                  <c:v>8033.6403473435357</c:v>
                </c:pt>
                <c:pt idx="6364">
                  <c:v>8034.2287850617522</c:v>
                </c:pt>
                <c:pt idx="6365">
                  <c:v>8034.817718037516</c:v>
                </c:pt>
                <c:pt idx="6366">
                  <c:v>8035.4049351010954</c:v>
                </c:pt>
                <c:pt idx="6367">
                  <c:v>8035.9933728204815</c:v>
                </c:pt>
                <c:pt idx="6368">
                  <c:v>8036.5818105410362</c:v>
                </c:pt>
                <c:pt idx="6369">
                  <c:v>8037.1706063995625</c:v>
                </c:pt>
                <c:pt idx="6370">
                  <c:v>8037.7584494831899</c:v>
                </c:pt>
                <c:pt idx="6371">
                  <c:v>8038.3460341890313</c:v>
                </c:pt>
                <c:pt idx="6372">
                  <c:v>8038.9345989951962</c:v>
                </c:pt>
                <c:pt idx="6373">
                  <c:v>8039.5221886011832</c:v>
                </c:pt>
                <c:pt idx="6374">
                  <c:v>8040.4058877632979</c:v>
                </c:pt>
                <c:pt idx="6375">
                  <c:v>8040.9934675689938</c:v>
                </c:pt>
                <c:pt idx="6376">
                  <c:v>8041.5824005447575</c:v>
                </c:pt>
                <c:pt idx="6377">
                  <c:v>8042.1704752990081</c:v>
                </c:pt>
                <c:pt idx="6378">
                  <c:v>8042.7584177620156</c:v>
                </c:pt>
                <c:pt idx="6379">
                  <c:v>8043.3469923684706</c:v>
                </c:pt>
                <c:pt idx="6380">
                  <c:v>8043.9338516688331</c:v>
                </c:pt>
                <c:pt idx="6381">
                  <c:v>8044.5219215229381</c:v>
                </c:pt>
                <c:pt idx="6382">
                  <c:v>8045.1099962783574</c:v>
                </c:pt>
                <c:pt idx="6383">
                  <c:v>8045.6980710337766</c:v>
                </c:pt>
                <c:pt idx="6384">
                  <c:v>8046.2857827415228</c:v>
                </c:pt>
                <c:pt idx="6385">
                  <c:v>8046.873499349892</c:v>
                </c:pt>
                <c:pt idx="6386">
                  <c:v>8047.4608480111328</c:v>
                </c:pt>
                <c:pt idx="6387">
                  <c:v>8048.0486910947602</c:v>
                </c:pt>
                <c:pt idx="6388">
                  <c:v>8048.6362709004561</c:v>
                </c:pt>
                <c:pt idx="6389">
                  <c:v>8049.2243554561655</c:v>
                </c:pt>
                <c:pt idx="6390">
                  <c:v>8049.811699308184</c:v>
                </c:pt>
                <c:pt idx="6391">
                  <c:v>8050.3990430753302</c:v>
                </c:pt>
                <c:pt idx="6392">
                  <c:v>8050.9874856978859</c:v>
                </c:pt>
                <c:pt idx="6393">
                  <c:v>8051.5755604533051</c:v>
                </c:pt>
                <c:pt idx="6394">
                  <c:v>8052.1643661253911</c:v>
                </c:pt>
                <c:pt idx="6395">
                  <c:v>8052.7520729360167</c:v>
                </c:pt>
                <c:pt idx="6396">
                  <c:v>8053.3401574928948</c:v>
                </c:pt>
                <c:pt idx="6397">
                  <c:v>8053.9274964496499</c:v>
                </c:pt>
                <c:pt idx="6398">
                  <c:v>8054.5148597943435</c:v>
                </c:pt>
                <c:pt idx="6399">
                  <c:v>8055.1023297437678</c:v>
                </c:pt>
                <c:pt idx="6400">
                  <c:v>8055.6893105511381</c:v>
                </c:pt>
                <c:pt idx="6401">
                  <c:v>8056.2765325118371</c:v>
                </c:pt>
                <c:pt idx="6402">
                  <c:v>8056.863890963602</c:v>
                </c:pt>
                <c:pt idx="6403">
                  <c:v>8057.4512396260097</c:v>
                </c:pt>
                <c:pt idx="6404">
                  <c:v>8058.0382253244507</c:v>
                </c:pt>
                <c:pt idx="6405">
                  <c:v>8058.6260635128147</c:v>
                </c:pt>
                <c:pt idx="6406">
                  <c:v>8059.2125600692025</c:v>
                </c:pt>
                <c:pt idx="6407">
                  <c:v>8059.7991778330925</c:v>
                </c:pt>
                <c:pt idx="6408">
                  <c:v>8060.3858102622853</c:v>
                </c:pt>
                <c:pt idx="6409">
                  <c:v>8060.9727910684896</c:v>
                </c:pt>
                <c:pt idx="6410">
                  <c:v>8061.5602708000552</c:v>
                </c:pt>
                <c:pt idx="6411">
                  <c:v>8062.1456743249928</c:v>
                </c:pt>
                <c:pt idx="6412">
                  <c:v>8062.7319340129616</c:v>
                </c:pt>
                <c:pt idx="6413">
                  <c:v>8063.3185615529428</c:v>
                </c:pt>
                <c:pt idx="6414">
                  <c:v>8063.9051842048784</c:v>
                </c:pt>
                <c:pt idx="6415">
                  <c:v>8064.4925328672862</c:v>
                </c:pt>
                <c:pt idx="6416">
                  <c:v>8065.0787974402765</c:v>
                </c:pt>
                <c:pt idx="6417">
                  <c:v>8065.6643311177731</c:v>
                </c:pt>
                <c:pt idx="6418">
                  <c:v>8066.2521693084709</c:v>
                </c:pt>
                <c:pt idx="6419">
                  <c:v>8066.8375728310812</c:v>
                </c:pt>
                <c:pt idx="6420">
                  <c:v>8067.4234743557054</c:v>
                </c:pt>
                <c:pt idx="6421">
                  <c:v>8068.0101018956866</c:v>
                </c:pt>
                <c:pt idx="6422">
                  <c:v>8068.595993737692</c:v>
                </c:pt>
                <c:pt idx="6423">
                  <c:v>8069.1822583106823</c:v>
                </c:pt>
                <c:pt idx="6424">
                  <c:v>8069.769006536877</c:v>
                </c:pt>
                <c:pt idx="6425">
                  <c:v>8070.3556291876475</c:v>
                </c:pt>
                <c:pt idx="6426">
                  <c:v>8070.9417581120151</c:v>
                </c:pt>
                <c:pt idx="6427">
                  <c:v>8071.5291166451534</c:v>
                </c:pt>
                <c:pt idx="6428">
                  <c:v>8072.1158599839973</c:v>
                </c:pt>
                <c:pt idx="6429">
                  <c:v>8072.7012732729272</c:v>
                </c:pt>
                <c:pt idx="6430">
                  <c:v>8073.287658150085</c:v>
                </c:pt>
                <c:pt idx="6431">
                  <c:v>8073.8734293009938</c:v>
                </c:pt>
                <c:pt idx="6432">
                  <c:v>8074.4589629784905</c:v>
                </c:pt>
                <c:pt idx="6433">
                  <c:v>8075.0452226664593</c:v>
                </c:pt>
                <c:pt idx="6434">
                  <c:v>8075.6303981722349</c:v>
                </c:pt>
                <c:pt idx="6435">
                  <c:v>8076.2166627463903</c:v>
                </c:pt>
                <c:pt idx="6436">
                  <c:v>8076.8025545046939</c:v>
                </c:pt>
                <c:pt idx="6437">
                  <c:v>8077.3893076159093</c:v>
                </c:pt>
                <c:pt idx="6438">
                  <c:v>8077.9743533613391</c:v>
                </c:pt>
                <c:pt idx="6439">
                  <c:v>8078.5602500016385</c:v>
                </c:pt>
                <c:pt idx="6440">
                  <c:v>8079.1465096896072</c:v>
                </c:pt>
                <c:pt idx="6441">
                  <c:v>8079.7320433671039</c:v>
                </c:pt>
                <c:pt idx="6442">
                  <c:v>8080.3183079400942</c:v>
                </c:pt>
                <c:pt idx="6443">
                  <c:v>8080.904329509518</c:v>
                </c:pt>
                <c:pt idx="6444">
                  <c:v>8081.4882822344352</c:v>
                </c:pt>
                <c:pt idx="6445">
                  <c:v>8082.0734626184822</c:v>
                </c:pt>
                <c:pt idx="6446">
                  <c:v>8082.658991415844</c:v>
                </c:pt>
                <c:pt idx="6447">
                  <c:v>8083.2452559888343</c:v>
                </c:pt>
                <c:pt idx="6448">
                  <c:v>8083.8305460687079</c:v>
                </c:pt>
                <c:pt idx="6449">
                  <c:v>8084.4145085345808</c:v>
                </c:pt>
                <c:pt idx="6450">
                  <c:v>8085.0001716710558</c:v>
                </c:pt>
                <c:pt idx="6451">
                  <c:v>8085.5860683125193</c:v>
                </c:pt>
                <c:pt idx="6452">
                  <c:v>8086.1711140167135</c:v>
                </c:pt>
                <c:pt idx="6453">
                  <c:v>8086.7559216837381</c:v>
                </c:pt>
                <c:pt idx="6454">
                  <c:v>8087.3407293083319</c:v>
                </c:pt>
                <c:pt idx="6455">
                  <c:v>8087.9248157928087</c:v>
                </c:pt>
                <c:pt idx="6456">
                  <c:v>8088.5103494691421</c:v>
                </c:pt>
                <c:pt idx="6457">
                  <c:v>8089.0951570948973</c:v>
                </c:pt>
                <c:pt idx="6458">
                  <c:v>8089.6800935697147</c:v>
                </c:pt>
                <c:pt idx="6459">
                  <c:v>8090.265264200706</c:v>
                </c:pt>
                <c:pt idx="6460">
                  <c:v>8090.8499471609257</c:v>
                </c:pt>
                <c:pt idx="6461">
                  <c:v>8091.4337888816317</c:v>
                </c:pt>
                <c:pt idx="6462">
                  <c:v>8092.0171445277119</c:v>
                </c:pt>
                <c:pt idx="6463">
                  <c:v>8092.6018275291672</c:v>
                </c:pt>
                <c:pt idx="6464">
                  <c:v>8093.1866449007666</c:v>
                </c:pt>
                <c:pt idx="6465">
                  <c:v>8093.7712132392571</c:v>
                </c:pt>
                <c:pt idx="6466">
                  <c:v>8094.3560208650124</c:v>
                </c:pt>
                <c:pt idx="6467">
                  <c:v>8094.9401073460076</c:v>
                </c:pt>
                <c:pt idx="6468">
                  <c:v>8095.5234629508186</c:v>
                </c:pt>
                <c:pt idx="6469">
                  <c:v>8096.1063275777524</c:v>
                </c:pt>
                <c:pt idx="6470">
                  <c:v>8096.6908959150824</c:v>
                </c:pt>
                <c:pt idx="6471">
                  <c:v>8097.2748583797938</c:v>
                </c:pt>
                <c:pt idx="6472">
                  <c:v>8097.8578461227289</c:v>
                </c:pt>
                <c:pt idx="6473">
                  <c:v>8098.4427875075862</c:v>
                </c:pt>
                <c:pt idx="6474">
                  <c:v>8099.0260196980826</c:v>
                </c:pt>
                <c:pt idx="6475">
                  <c:v>8099.6108273238378</c:v>
                </c:pt>
                <c:pt idx="6476">
                  <c:v>8100.1961174450153</c:v>
                </c:pt>
                <c:pt idx="6477">
                  <c:v>8100.7794779106489</c:v>
                </c:pt>
                <c:pt idx="6478">
                  <c:v>8101.3627100599106</c:v>
                </c:pt>
                <c:pt idx="6479">
                  <c:v>8101.9460705255442</c:v>
                </c:pt>
                <c:pt idx="6480">
                  <c:v>8102.5309972995492</c:v>
                </c:pt>
                <c:pt idx="6481">
                  <c:v>8103.1158098005499</c:v>
                </c:pt>
                <c:pt idx="6482">
                  <c:v>8103.6994046914651</c:v>
                </c:pt>
                <c:pt idx="6483">
                  <c:v>8104.2827554778814</c:v>
                </c:pt>
                <c:pt idx="6484">
                  <c:v>8104.8657577517824</c:v>
                </c:pt>
                <c:pt idx="6485">
                  <c:v>8105.4499530525254</c:v>
                </c:pt>
                <c:pt idx="6486">
                  <c:v>8106.0324743708597</c:v>
                </c:pt>
                <c:pt idx="6487">
                  <c:v>8106.6170378413181</c:v>
                </c:pt>
                <c:pt idx="6488">
                  <c:v>8107.2002748532668</c:v>
                </c:pt>
                <c:pt idx="6489">
                  <c:v>8107.7837532685571</c:v>
                </c:pt>
                <c:pt idx="6490">
                  <c:v>8108.3655394998441</c:v>
                </c:pt>
                <c:pt idx="6491">
                  <c:v>8108.9490178726728</c:v>
                </c:pt>
                <c:pt idx="6492">
                  <c:v>8109.5311619549502</c:v>
                </c:pt>
                <c:pt idx="6493">
                  <c:v>8110.1145175586025</c:v>
                </c:pt>
                <c:pt idx="6494">
                  <c:v>8110.696784107593</c:v>
                </c:pt>
                <c:pt idx="6495">
                  <c:v>8111.2794137019318</c:v>
                </c:pt>
                <c:pt idx="6496">
                  <c:v>8111.8627693055842</c:v>
                </c:pt>
                <c:pt idx="6497">
                  <c:v>8112.4461249103952</c:v>
                </c:pt>
                <c:pt idx="6498">
                  <c:v>8113.028754504734</c:v>
                </c:pt>
                <c:pt idx="6499">
                  <c:v>8113.6106532387203</c:v>
                </c:pt>
                <c:pt idx="6500">
                  <c:v>8114.1929246818854</c:v>
                </c:pt>
                <c:pt idx="6501">
                  <c:v>8114.7753131716636</c:v>
                </c:pt>
                <c:pt idx="6502">
                  <c:v>8115.3574621087146</c:v>
                </c:pt>
                <c:pt idx="6503">
                  <c:v>8115.9393705413049</c:v>
                </c:pt>
                <c:pt idx="6504">
                  <c:v>8116.5216322373899</c:v>
                </c:pt>
                <c:pt idx="6505">
                  <c:v>8117.10317762045</c:v>
                </c:pt>
                <c:pt idx="6506">
                  <c:v>8117.6847133121128</c:v>
                </c:pt>
                <c:pt idx="6507">
                  <c:v>8118.2663751875825</c:v>
                </c:pt>
                <c:pt idx="6508">
                  <c:v>8118.8481614188695</c:v>
                </c:pt>
                <c:pt idx="6509">
                  <c:v>8119.4304328184508</c:v>
                </c:pt>
                <c:pt idx="6510">
                  <c:v>8120.013057558016</c:v>
                </c:pt>
                <c:pt idx="6511">
                  <c:v>8120.5945980942215</c:v>
                </c:pt>
                <c:pt idx="6512">
                  <c:v>8121.1761434784366</c:v>
                </c:pt>
                <c:pt idx="6513">
                  <c:v>8121.7576888614967</c:v>
                </c:pt>
                <c:pt idx="6514">
                  <c:v>8122.338503388386</c:v>
                </c:pt>
                <c:pt idx="6515">
                  <c:v>8122.9193179152753</c:v>
                </c:pt>
                <c:pt idx="6516">
                  <c:v>8123.5001324410105</c:v>
                </c:pt>
                <c:pt idx="6517">
                  <c:v>8124.0809421282502</c:v>
                </c:pt>
                <c:pt idx="6518">
                  <c:v>8124.662477821068</c:v>
                </c:pt>
                <c:pt idx="6519">
                  <c:v>8125.2433020272556</c:v>
                </c:pt>
                <c:pt idx="6520">
                  <c:v>8125.8255637634529</c:v>
                </c:pt>
                <c:pt idx="6521">
                  <c:v>8126.4063831299909</c:v>
                </c:pt>
                <c:pt idx="6522">
                  <c:v>8126.9872024965289</c:v>
                </c:pt>
                <c:pt idx="6523">
                  <c:v>8127.5688643731528</c:v>
                </c:pt>
                <c:pt idx="6524">
                  <c:v>8128.1495576444722</c:v>
                </c:pt>
                <c:pt idx="6525">
                  <c:v>8128.7314563784585</c:v>
                </c:pt>
                <c:pt idx="6526">
                  <c:v>8129.3130066484873</c:v>
                </c:pt>
                <c:pt idx="6527">
                  <c:v>8129.8938114960774</c:v>
                </c:pt>
                <c:pt idx="6528">
                  <c:v>8130.4742678956245</c:v>
                </c:pt>
                <c:pt idx="6529">
                  <c:v>8131.0559297722484</c:v>
                </c:pt>
                <c:pt idx="6530">
                  <c:v>8131.6366230424128</c:v>
                </c:pt>
                <c:pt idx="6531">
                  <c:v>8132.2167163924296</c:v>
                </c:pt>
                <c:pt idx="6532">
                  <c:v>8132.7971631187274</c:v>
                </c:pt>
                <c:pt idx="6533">
                  <c:v>8133.3772613023439</c:v>
                </c:pt>
                <c:pt idx="6534">
                  <c:v>8133.9577080274885</c:v>
                </c:pt>
                <c:pt idx="6535">
                  <c:v>8134.5386481252708</c:v>
                </c:pt>
                <c:pt idx="6536">
                  <c:v>8135.1182435799374</c:v>
                </c:pt>
                <c:pt idx="6537">
                  <c:v>8135.6999102980808</c:v>
                </c:pt>
                <c:pt idx="6538">
                  <c:v>8136.2802408254256</c:v>
                </c:pt>
                <c:pt idx="6539">
                  <c:v>8136.8599663767236</c:v>
                </c:pt>
                <c:pt idx="6540">
                  <c:v>8137.4405431224441</c:v>
                </c:pt>
                <c:pt idx="6541">
                  <c:v>8138.0206268052607</c:v>
                </c:pt>
                <c:pt idx="6542">
                  <c:v>8138.6009670119038</c:v>
                </c:pt>
                <c:pt idx="6543">
                  <c:v>8139.1810506947204</c:v>
                </c:pt>
                <c:pt idx="6544">
                  <c:v>8139.7611440435849</c:v>
                </c:pt>
                <c:pt idx="6545">
                  <c:v>8140.3408695960352</c:v>
                </c:pt>
                <c:pt idx="6546">
                  <c:v>8140.9209532788518</c:v>
                </c:pt>
                <c:pt idx="6547">
                  <c:v>8141.5006836630291</c:v>
                </c:pt>
                <c:pt idx="6548">
                  <c:v>8142.0812555728444</c:v>
                </c:pt>
                <c:pt idx="6549">
                  <c:v>8142.6608558611106</c:v>
                </c:pt>
                <c:pt idx="6550">
                  <c:v>8143.2409443775277</c:v>
                </c:pt>
                <c:pt idx="6551">
                  <c:v>8143.8207945017321</c:v>
                </c:pt>
                <c:pt idx="6552">
                  <c:v>8144.4004092896448</c:v>
                </c:pt>
                <c:pt idx="6553">
                  <c:v>8144.9797717967404</c:v>
                </c:pt>
                <c:pt idx="6554">
                  <c:v>8145.5587665130424</c:v>
                </c:pt>
                <c:pt idx="6555">
                  <c:v>8146.1384872349172</c:v>
                </c:pt>
                <c:pt idx="6556">
                  <c:v>8146.7171333733913</c:v>
                </c:pt>
                <c:pt idx="6557">
                  <c:v>8147.2961329153695</c:v>
                </c:pt>
                <c:pt idx="6558">
                  <c:v>8147.8754954213146</c:v>
                </c:pt>
                <c:pt idx="6559">
                  <c:v>8148.4541270952859</c:v>
                </c:pt>
                <c:pt idx="6560">
                  <c:v>8149.0342204453027</c:v>
                </c:pt>
                <c:pt idx="6561">
                  <c:v>8149.6143089617199</c:v>
                </c:pt>
                <c:pt idx="6562">
                  <c:v>8150.1947653612669</c:v>
                </c:pt>
                <c:pt idx="6563">
                  <c:v>8150.77412303851</c:v>
                </c:pt>
                <c:pt idx="6564">
                  <c:v>8151.3538437603847</c:v>
                </c:pt>
                <c:pt idx="6565">
                  <c:v>8151.933574144562</c:v>
                </c:pt>
                <c:pt idx="6566">
                  <c:v>8152.5125785110658</c:v>
                </c:pt>
                <c:pt idx="6567">
                  <c:v>8153.0923040623638</c:v>
                </c:pt>
                <c:pt idx="6568">
                  <c:v>8153.6721445303165</c:v>
                </c:pt>
                <c:pt idx="6569">
                  <c:v>8154.2506712342501</c:v>
                </c:pt>
                <c:pt idx="6570">
                  <c:v>8154.8290632999706</c:v>
                </c:pt>
                <c:pt idx="6571">
                  <c:v>8155.4061247314676</c:v>
                </c:pt>
                <c:pt idx="6572">
                  <c:v>8155.9858502827656</c:v>
                </c:pt>
                <c:pt idx="6573">
                  <c:v>8156.5641286327473</c:v>
                </c:pt>
                <c:pt idx="6574">
                  <c:v>8157.1427699497208</c:v>
                </c:pt>
                <c:pt idx="6575">
                  <c:v>8157.721769491699</c:v>
                </c:pt>
                <c:pt idx="6576">
                  <c:v>8158.3014998758763</c:v>
                </c:pt>
                <c:pt idx="6577">
                  <c:v>8158.8809770804246</c:v>
                </c:pt>
                <c:pt idx="6578">
                  <c:v>8159.4594989598327</c:v>
                </c:pt>
                <c:pt idx="6579">
                  <c:v>8160.0377724901891</c:v>
                </c:pt>
                <c:pt idx="6580">
                  <c:v>8160.6167720321673</c:v>
                </c:pt>
                <c:pt idx="6581">
                  <c:v>8161.1950455636734</c:v>
                </c:pt>
                <c:pt idx="6582">
                  <c:v>8161.7733190951794</c:v>
                </c:pt>
                <c:pt idx="6583">
                  <c:v>8162.3524377752165</c:v>
                </c:pt>
                <c:pt idx="6584">
                  <c:v>8162.9302342430956</c:v>
                </c:pt>
                <c:pt idx="6585">
                  <c:v>8163.508149543547</c:v>
                </c:pt>
                <c:pt idx="6586">
                  <c:v>8164.0861783428381</c:v>
                </c:pt>
                <c:pt idx="6587">
                  <c:v>8164.6644518743442</c:v>
                </c:pt>
                <c:pt idx="6588">
                  <c:v>8165.2419993942303</c:v>
                </c:pt>
                <c:pt idx="6589">
                  <c:v>8165.8197958621095</c:v>
                </c:pt>
                <c:pt idx="6590">
                  <c:v>8166.3978198478262</c:v>
                </c:pt>
                <c:pt idx="6591">
                  <c:v>8166.9799687848772</c:v>
                </c:pt>
                <c:pt idx="6592">
                  <c:v>8167.5583560351461</c:v>
                </c:pt>
                <c:pt idx="6593">
                  <c:v>8168.13699735097</c:v>
                </c:pt>
                <c:pt idx="6594">
                  <c:v>8168.7138236690544</c:v>
                </c:pt>
                <c:pt idx="6595">
                  <c:v>8169.2905223584548</c:v>
                </c:pt>
                <c:pt idx="6596">
                  <c:v>8169.8689192384782</c:v>
                </c:pt>
                <c:pt idx="6597">
                  <c:v>8170.4461037141527</c:v>
                </c:pt>
                <c:pt idx="6598">
                  <c:v>8171.0240190146042</c:v>
                </c:pt>
                <c:pt idx="6599">
                  <c:v>8171.60108525738</c:v>
                </c:pt>
                <c:pt idx="6600">
                  <c:v>8172.1791092430967</c:v>
                </c:pt>
                <c:pt idx="6601">
                  <c:v>8172.7558175524473</c:v>
                </c:pt>
                <c:pt idx="6602">
                  <c:v>8173.3333698859078</c:v>
                </c:pt>
                <c:pt idx="6603">
                  <c:v>8173.9105495510339</c:v>
                </c:pt>
                <c:pt idx="6604">
                  <c:v>8174.4885783491773</c:v>
                </c:pt>
                <c:pt idx="6605">
                  <c:v>8175.0661306826378</c:v>
                </c:pt>
                <c:pt idx="6606">
                  <c:v>8175.6433103477639</c:v>
                </c:pt>
                <c:pt idx="6607">
                  <c:v>8176.2204948222916</c:v>
                </c:pt>
                <c:pt idx="6608">
                  <c:v>8176.7980519693265</c:v>
                </c:pt>
                <c:pt idx="6609">
                  <c:v>8177.3748686723648</c:v>
                </c:pt>
                <c:pt idx="6610">
                  <c:v>8177.9515769805685</c:v>
                </c:pt>
                <c:pt idx="6611">
                  <c:v>8178.5270625844223</c:v>
                </c:pt>
                <c:pt idx="6612">
                  <c:v>8179.1006169240509</c:v>
                </c:pt>
                <c:pt idx="6613">
                  <c:v>8179.6738130758413</c:v>
                </c:pt>
                <c:pt idx="6614">
                  <c:v>8180.2459106263341</c:v>
                </c:pt>
                <c:pt idx="6615">
                  <c:v>8180.8172869356813</c:v>
                </c:pt>
                <c:pt idx="6616">
                  <c:v>8181.3861174250096</c:v>
                </c:pt>
                <c:pt idx="6617">
                  <c:v>8181.9411628347034</c:v>
                </c:pt>
                <c:pt idx="6618">
                  <c:v>8182.5005598039352</c:v>
                </c:pt>
                <c:pt idx="6619">
                  <c:v>8183.0534318120699</c:v>
                </c:pt>
                <c:pt idx="6620">
                  <c:v>8183.6044795794442</c:v>
                </c:pt>
                <c:pt idx="6621">
                  <c:v>8184.1624198797545</c:v>
                </c:pt>
                <c:pt idx="6622">
                  <c:v>8184.7152872800498</c:v>
                </c:pt>
                <c:pt idx="6623">
                  <c:v>8185.2717894412126</c:v>
                </c:pt>
                <c:pt idx="6624">
                  <c:v>8185.8297250913265</c:v>
                </c:pt>
                <c:pt idx="6625">
                  <c:v>8186.3851335494483</c:v>
                </c:pt>
                <c:pt idx="6626">
                  <c:v>8186.9441674743966</c:v>
                </c:pt>
                <c:pt idx="6627">
                  <c:v>8187.5032013982345</c:v>
                </c:pt>
                <c:pt idx="6628">
                  <c:v>8188.0633243779366</c:v>
                </c:pt>
                <c:pt idx="6629">
                  <c:v>8188.904595528782</c:v>
                </c:pt>
                <c:pt idx="6630">
                  <c:v>8189.4664327368537</c:v>
                </c:pt>
                <c:pt idx="6631">
                  <c:v>8190.0317502242142</c:v>
                </c:pt>
                <c:pt idx="6632">
                  <c:v>8190.5965923132462</c:v>
                </c:pt>
                <c:pt idx="6633">
                  <c:v>8191.1609542996348</c:v>
                </c:pt>
                <c:pt idx="6634">
                  <c:v>8191.7255451654792</c:v>
                </c:pt>
                <c:pt idx="6635">
                  <c:v>8192.2871201661237</c:v>
                </c:pt>
                <c:pt idx="6636">
                  <c:v>8192.8447020277472</c:v>
                </c:pt>
                <c:pt idx="6637">
                  <c:v>8193.396843371349</c:v>
                </c:pt>
                <c:pt idx="6638">
                  <c:v>8193.9493431596675</c:v>
                </c:pt>
                <c:pt idx="6639">
                  <c:v>8194.4989434443451</c:v>
                </c:pt>
                <c:pt idx="6640">
                  <c:v>8195.0485437290226</c:v>
                </c:pt>
                <c:pt idx="6641">
                  <c:v>8195.5992284911608</c:v>
                </c:pt>
                <c:pt idx="6642">
                  <c:v>8196.1490870306061</c:v>
                </c:pt>
                <c:pt idx="6643">
                  <c:v>8196.6997717514751</c:v>
                </c:pt>
                <c:pt idx="6644">
                  <c:v>8197.2516420222328</c:v>
                </c:pt>
                <c:pt idx="6645">
                  <c:v>8197.8026943388595</c:v>
                </c:pt>
                <c:pt idx="6646">
                  <c:v>8198.3544680754367</c:v>
                </c:pt>
                <c:pt idx="6647">
                  <c:v>8198.9044267858335</c:v>
                </c:pt>
                <c:pt idx="6648">
                  <c:v>8199.4511184491057</c:v>
                </c:pt>
                <c:pt idx="6649">
                  <c:v>8199.9930910041148</c:v>
                </c:pt>
                <c:pt idx="6650">
                  <c:v>8200.5325269738787</c:v>
                </c:pt>
                <c:pt idx="6651">
                  <c:v>8201.0697759417981</c:v>
                </c:pt>
                <c:pt idx="6652">
                  <c:v>8201.605940370684</c:v>
                </c:pt>
                <c:pt idx="6653">
                  <c:v>8202.1424678037401</c:v>
                </c:pt>
                <c:pt idx="6654">
                  <c:v>8202.6789997106207</c:v>
                </c:pt>
                <c:pt idx="6655">
                  <c:v>8203.2151641384407</c:v>
                </c:pt>
                <c:pt idx="6656">
                  <c:v>8203.7519698823835</c:v>
                </c:pt>
                <c:pt idx="6657">
                  <c:v>8204.2893077198969</c:v>
                </c:pt>
                <c:pt idx="6658">
                  <c:v>8204.8265656411677</c:v>
                </c:pt>
                <c:pt idx="6659">
                  <c:v>8205.3611907101495</c:v>
                </c:pt>
                <c:pt idx="6660">
                  <c:v>8205.892272983192</c:v>
                </c:pt>
                <c:pt idx="6661">
                  <c:v>8206.4198057799749</c:v>
                </c:pt>
                <c:pt idx="6662">
                  <c:v>8206.9418128395755</c:v>
                </c:pt>
                <c:pt idx="6663">
                  <c:v>8207.4623678771986</c:v>
                </c:pt>
                <c:pt idx="6664">
                  <c:v>8207.9778450149533</c:v>
                </c:pt>
                <c:pt idx="6665">
                  <c:v>8208.4907164087817</c:v>
                </c:pt>
                <c:pt idx="6666">
                  <c:v>8209.0029137075198</c:v>
                </c:pt>
                <c:pt idx="6667">
                  <c:v>8209.5140930991074</c:v>
                </c:pt>
                <c:pt idx="6668">
                  <c:v>8210.0244838663311</c:v>
                </c:pt>
                <c:pt idx="6669">
                  <c:v>8210.5334311373917</c:v>
                </c:pt>
                <c:pt idx="6670">
                  <c:v>8211.0420068784388</c:v>
                </c:pt>
                <c:pt idx="6671">
                  <c:v>8211.5494291399955</c:v>
                </c:pt>
                <c:pt idx="6672">
                  <c:v>8212.0569754542485</c:v>
                </c:pt>
                <c:pt idx="6673">
                  <c:v>8212.5615622183432</c:v>
                </c:pt>
                <c:pt idx="6674">
                  <c:v>8213.0617345733117</c:v>
                </c:pt>
                <c:pt idx="6675">
                  <c:v>8213.5576589624052</c:v>
                </c:pt>
                <c:pt idx="6676">
                  <c:v>8214.0491732520186</c:v>
                </c:pt>
                <c:pt idx="6677">
                  <c:v>8214.5385135876204</c:v>
                </c:pt>
                <c:pt idx="6678">
                  <c:v>8215.0245786659725</c:v>
                </c:pt>
                <c:pt idx="6679">
                  <c:v>8215.5102427464462</c:v>
                </c:pt>
                <c:pt idx="6680">
                  <c:v>8215.9952717682718</c:v>
                </c:pt>
                <c:pt idx="6681">
                  <c:v>8216.4784368549172</c:v>
                </c:pt>
                <c:pt idx="6682">
                  <c:v>8216.9630539625068</c:v>
                </c:pt>
                <c:pt idx="6683">
                  <c:v>8217.446215022208</c:v>
                </c:pt>
                <c:pt idx="6684">
                  <c:v>8217.9275650423588</c:v>
                </c:pt>
                <c:pt idx="6685">
                  <c:v>8218.4070671337977</c:v>
                </c:pt>
                <c:pt idx="6686">
                  <c:v>8218.8859077787238</c:v>
                </c:pt>
                <c:pt idx="6687">
                  <c:v>8219.3600055113857</c:v>
                </c:pt>
                <c:pt idx="6688">
                  <c:v>8219.8282833153753</c:v>
                </c:pt>
                <c:pt idx="6689">
                  <c:v>8220.2954799013041</c:v>
                </c:pt>
                <c:pt idx="6690">
                  <c:v>8220.7604906441302</c:v>
                </c:pt>
                <c:pt idx="6691">
                  <c:v>8221.2233310878019</c:v>
                </c:pt>
                <c:pt idx="6692">
                  <c:v>8221.6858046283724</c:v>
                </c:pt>
                <c:pt idx="6693">
                  <c:v>8222.1471673788492</c:v>
                </c:pt>
                <c:pt idx="6694">
                  <c:v>8222.6074869823042</c:v>
                </c:pt>
                <c:pt idx="6695">
                  <c:v>8223.06703621817</c:v>
                </c:pt>
                <c:pt idx="6696">
                  <c:v>8223.5266057168519</c:v>
                </c:pt>
                <c:pt idx="6697">
                  <c:v>8223.9854682578898</c:v>
                </c:pt>
                <c:pt idx="6698">
                  <c:v>8224.4417706672721</c:v>
                </c:pt>
                <c:pt idx="6699">
                  <c:v>8224.8944430251995</c:v>
                </c:pt>
                <c:pt idx="6700">
                  <c:v>8225.3431260228899</c:v>
                </c:pt>
                <c:pt idx="6701">
                  <c:v>8225.7892641636463</c:v>
                </c:pt>
                <c:pt idx="6702">
                  <c:v>8226.2339502825707</c:v>
                </c:pt>
                <c:pt idx="6703">
                  <c:v>8226.6757359582261</c:v>
                </c:pt>
                <c:pt idx="6704">
                  <c:v>8227.1164252227882</c:v>
                </c:pt>
                <c:pt idx="6705">
                  <c:v>8227.5571144882251</c:v>
                </c:pt>
                <c:pt idx="6706">
                  <c:v>8227.9963663847539</c:v>
                </c:pt>
                <c:pt idx="6707">
                  <c:v>8228.4363296466418</c:v>
                </c:pt>
                <c:pt idx="6708">
                  <c:v>8228.8748482066803</c:v>
                </c:pt>
                <c:pt idx="6709">
                  <c:v>8229.3126371023118</c:v>
                </c:pt>
                <c:pt idx="6710">
                  <c:v>8229.7500629918377</c:v>
                </c:pt>
                <c:pt idx="6711">
                  <c:v>8230.1838600454612</c:v>
                </c:pt>
                <c:pt idx="6712">
                  <c:v>8230.614387837235</c:v>
                </c:pt>
                <c:pt idx="6713">
                  <c:v>8231.0416459787339</c:v>
                </c:pt>
                <c:pt idx="6714">
                  <c:v>8231.4678186655401</c:v>
                </c:pt>
                <c:pt idx="6715">
                  <c:v>8231.8907278290917</c:v>
                </c:pt>
                <c:pt idx="6716">
                  <c:v>8232.312910934852</c:v>
                </c:pt>
                <c:pt idx="6717">
                  <c:v>8232.7343610005501</c:v>
                </c:pt>
                <c:pt idx="6718">
                  <c:v>8233.1540090643539</c:v>
                </c:pt>
                <c:pt idx="6719">
                  <c:v>8233.5747274243549</c:v>
                </c:pt>
                <c:pt idx="6720">
                  <c:v>8233.9943729689367</c:v>
                </c:pt>
                <c:pt idx="6721">
                  <c:v>8234.4132819778861</c:v>
                </c:pt>
                <c:pt idx="6722">
                  <c:v>8234.8307537609362</c:v>
                </c:pt>
                <c:pt idx="6723">
                  <c:v>8235.2460223348298</c:v>
                </c:pt>
                <c:pt idx="6724">
                  <c:v>8235.6580410458446</c:v>
                </c:pt>
                <c:pt idx="6725">
                  <c:v>8236.0664262689243</c:v>
                </c:pt>
                <c:pt idx="6726">
                  <c:v>8236.4733560398236</c:v>
                </c:pt>
                <c:pt idx="6727">
                  <c:v>8236.879196803282</c:v>
                </c:pt>
                <c:pt idx="6728">
                  <c:v>8237.2814451809172</c:v>
                </c:pt>
                <c:pt idx="6729">
                  <c:v>8237.6843886417046</c:v>
                </c:pt>
                <c:pt idx="6730">
                  <c:v>8238.08584794132</c:v>
                </c:pt>
                <c:pt idx="6731">
                  <c:v>8238.4866065920869</c:v>
                </c:pt>
                <c:pt idx="6732">
                  <c:v>8238.8862828967867</c:v>
                </c:pt>
                <c:pt idx="6733">
                  <c:v>8239.2855961932255</c:v>
                </c:pt>
                <c:pt idx="6734">
                  <c:v>8239.6834819855412</c:v>
                </c:pt>
                <c:pt idx="6735">
                  <c:v>8240.0816714734628</c:v>
                </c:pt>
                <c:pt idx="6736">
                  <c:v>8240.4755396467717</c:v>
                </c:pt>
                <c:pt idx="6737">
                  <c:v>8240.8661745787886</c:v>
                </c:pt>
                <c:pt idx="6738">
                  <c:v>8241.2563678827646</c:v>
                </c:pt>
                <c:pt idx="6739">
                  <c:v>8241.6448265578856</c:v>
                </c:pt>
                <c:pt idx="6740">
                  <c:v>8242.0299400084859</c:v>
                </c:pt>
                <c:pt idx="6741">
                  <c:v>8242.4136835067584</c:v>
                </c:pt>
                <c:pt idx="6742">
                  <c:v>8242.7973404796194</c:v>
                </c:pt>
                <c:pt idx="6743">
                  <c:v>8243.1799958681513</c:v>
                </c:pt>
                <c:pt idx="6744">
                  <c:v>8243.5629703961222</c:v>
                </c:pt>
                <c:pt idx="6745">
                  <c:v>8243.9459007527566</c:v>
                </c:pt>
                <c:pt idx="6746">
                  <c:v>8244.3285154628484</c:v>
                </c:pt>
                <c:pt idx="6747">
                  <c:v>8244.7093119173715</c:v>
                </c:pt>
                <c:pt idx="6748">
                  <c:v>8245.08616087886</c:v>
                </c:pt>
                <c:pt idx="6749">
                  <c:v>8245.4603811566649</c:v>
                </c:pt>
                <c:pt idx="6750">
                  <c:v>8245.8320993409034</c:v>
                </c:pt>
                <c:pt idx="6751">
                  <c:v>8246.2030946127834</c:v>
                </c:pt>
                <c:pt idx="6752">
                  <c:v>8246.5719118119778</c:v>
                </c:pt>
                <c:pt idx="6753">
                  <c:v>8246.9393366273671</c:v>
                </c:pt>
                <c:pt idx="6754">
                  <c:v>8247.306701804886</c:v>
                </c:pt>
                <c:pt idx="6755">
                  <c:v>8247.6729749154238</c:v>
                </c:pt>
                <c:pt idx="6756">
                  <c:v>8248.039196042153</c:v>
                </c:pt>
                <c:pt idx="6757">
                  <c:v>8248.4047981810563</c:v>
                </c:pt>
                <c:pt idx="6758">
                  <c:v>8248.7696284024623</c:v>
                </c:pt>
                <c:pt idx="6759">
                  <c:v>8249.1347626375464</c:v>
                </c:pt>
                <c:pt idx="6760">
                  <c:v>8249.4977626778982</c:v>
                </c:pt>
                <c:pt idx="6761">
                  <c:v>8249.8568482140054</c:v>
                </c:pt>
                <c:pt idx="6762">
                  <c:v>8250.2136201660687</c:v>
                </c:pt>
                <c:pt idx="6763">
                  <c:v>8250.5704669887418</c:v>
                </c:pt>
                <c:pt idx="6764">
                  <c:v>8250.9243920012595</c:v>
                </c:pt>
                <c:pt idx="6765">
                  <c:v>8251.2772368056885</c:v>
                </c:pt>
                <c:pt idx="6766">
                  <c:v>8251.6297846794569</c:v>
                </c:pt>
                <c:pt idx="6767">
                  <c:v>8251.9807465891299</c:v>
                </c:pt>
                <c:pt idx="6768">
                  <c:v>8252.3310503562061</c:v>
                </c:pt>
                <c:pt idx="6769">
                  <c:v>8252.6809882014622</c:v>
                </c:pt>
                <c:pt idx="6770">
                  <c:v>8253.0302087732016</c:v>
                </c:pt>
                <c:pt idx="6771">
                  <c:v>8253.3794235245696</c:v>
                </c:pt>
                <c:pt idx="6772">
                  <c:v>8253.7265366515239</c:v>
                </c:pt>
                <c:pt idx="6773">
                  <c:v>8254.0713924252468</c:v>
                </c:pt>
                <c:pt idx="6774">
                  <c:v>8254.4133498393767</c:v>
                </c:pt>
                <c:pt idx="6775">
                  <c:v>8254.7534836669183</c:v>
                </c:pt>
                <c:pt idx="6776">
                  <c:v>8255.0931828185039</c:v>
                </c:pt>
                <c:pt idx="6777">
                  <c:v>8255.4311442637809</c:v>
                </c:pt>
                <c:pt idx="6778">
                  <c:v>8255.7687427031506</c:v>
                </c:pt>
                <c:pt idx="6779">
                  <c:v>8256.1045289142621</c:v>
                </c:pt>
                <c:pt idx="6780">
                  <c:v>8256.4399465266506</c:v>
                </c:pt>
                <c:pt idx="6781">
                  <c:v>8256.7754501275904</c:v>
                </c:pt>
                <c:pt idx="6782">
                  <c:v>8257.1108733304409</c:v>
                </c:pt>
                <c:pt idx="6783">
                  <c:v>8257.444844458978</c:v>
                </c:pt>
                <c:pt idx="6784">
                  <c:v>8257.7780812194505</c:v>
                </c:pt>
                <c:pt idx="6785">
                  <c:v>8258.109424100363</c:v>
                </c:pt>
                <c:pt idx="6786">
                  <c:v>8258.4373135338501</c:v>
                </c:pt>
                <c:pt idx="6787">
                  <c:v>8258.7646572291414</c:v>
                </c:pt>
                <c:pt idx="6788">
                  <c:v>8259.0902763306422</c:v>
                </c:pt>
                <c:pt idx="6789">
                  <c:v>8259.4140777078574</c:v>
                </c:pt>
                <c:pt idx="6790">
                  <c:v>8259.7368892393843</c:v>
                </c:pt>
                <c:pt idx="6791">
                  <c:v>8260.059509914141</c:v>
                </c:pt>
                <c:pt idx="6792">
                  <c:v>8260.3822222840827</c:v>
                </c:pt>
                <c:pt idx="6793">
                  <c:v>8260.7038483279866</c:v>
                </c:pt>
                <c:pt idx="6794">
                  <c:v>8261.0247510353238</c:v>
                </c:pt>
                <c:pt idx="6795">
                  <c:v>8261.3449250589183</c:v>
                </c:pt>
                <c:pt idx="6796">
                  <c:v>8261.6636496754218</c:v>
                </c:pt>
                <c:pt idx="6797">
                  <c:v>8261.9812826204598</c:v>
                </c:pt>
                <c:pt idx="6798">
                  <c:v>8262.2961145639601</c:v>
                </c:pt>
                <c:pt idx="6799">
                  <c:v>8262.6090231636808</c:v>
                </c:pt>
                <c:pt idx="6800">
                  <c:v>8262.9212135283142</c:v>
                </c:pt>
                <c:pt idx="6801">
                  <c:v>8263.2312258433831</c:v>
                </c:pt>
                <c:pt idx="6802">
                  <c:v>8263.5401465595805</c:v>
                </c:pt>
                <c:pt idx="6803">
                  <c:v>8263.849067275778</c:v>
                </c:pt>
                <c:pt idx="6804">
                  <c:v>8264.1572619815033</c:v>
                </c:pt>
                <c:pt idx="6805">
                  <c:v>8264.465459255267</c:v>
                </c:pt>
                <c:pt idx="6806">
                  <c:v>8264.7732883701083</c:v>
                </c:pt>
                <c:pt idx="6807">
                  <c:v>8265.0800310342547</c:v>
                </c:pt>
                <c:pt idx="6808">
                  <c:v>8265.3856846408162</c:v>
                </c:pt>
                <c:pt idx="6809">
                  <c:v>8265.6906147789341</c:v>
                </c:pt>
                <c:pt idx="6810">
                  <c:v>8265.9930013389785</c:v>
                </c:pt>
                <c:pt idx="6811">
                  <c:v>8266.293935857444</c:v>
                </c:pt>
                <c:pt idx="6812">
                  <c:v>8266.5937813602013</c:v>
                </c:pt>
                <c:pt idx="6813">
                  <c:v>8266.8925403360499</c:v>
                </c:pt>
                <c:pt idx="6814">
                  <c:v>8267.1904533774486</c:v>
                </c:pt>
                <c:pt idx="6815">
                  <c:v>8267.4849686797261</c:v>
                </c:pt>
                <c:pt idx="6816">
                  <c:v>8267.7790084656535</c:v>
                </c:pt>
                <c:pt idx="6817">
                  <c:v>8268.0723222362267</c:v>
                </c:pt>
                <c:pt idx="6818">
                  <c:v>8268.364544545906</c:v>
                </c:pt>
                <c:pt idx="6819">
                  <c:v>8268.6564013983716</c:v>
                </c:pt>
                <c:pt idx="6820">
                  <c:v>8268.9475371187964</c:v>
                </c:pt>
                <c:pt idx="6821">
                  <c:v>8269.2368553665328</c:v>
                </c:pt>
                <c:pt idx="6822">
                  <c:v>8269.5271389052177</c:v>
                </c:pt>
                <c:pt idx="6823">
                  <c:v>8269.815853316697</c:v>
                </c:pt>
                <c:pt idx="6824">
                  <c:v>8270.1029934911767</c:v>
                </c:pt>
                <c:pt idx="6825">
                  <c:v>8270.38928778849</c:v>
                </c:pt>
                <c:pt idx="6826">
                  <c:v>8270.6738869268884</c:v>
                </c:pt>
                <c:pt idx="6827">
                  <c:v>8270.95716079671</c:v>
                </c:pt>
                <c:pt idx="6828">
                  <c:v>8271.2395818830555</c:v>
                </c:pt>
                <c:pt idx="6829">
                  <c:v>8271.5215093515035</c:v>
                </c:pt>
                <c:pt idx="6830">
                  <c:v>8271.802478375077</c:v>
                </c:pt>
                <c:pt idx="6831">
                  <c:v>8272.0823583840574</c:v>
                </c:pt>
                <c:pt idx="6832">
                  <c:v>8272.3611493355038</c:v>
                </c:pt>
                <c:pt idx="6833">
                  <c:v>8272.6382571562281</c:v>
                </c:pt>
                <c:pt idx="6834">
                  <c:v>8272.9154661966822</c:v>
                </c:pt>
                <c:pt idx="6835">
                  <c:v>8273.1928074375664</c:v>
                </c:pt>
                <c:pt idx="6836">
                  <c:v>8273.4694157478298</c:v>
                </c:pt>
                <c:pt idx="6837">
                  <c:v>8273.7454377621943</c:v>
                </c:pt>
                <c:pt idx="6838">
                  <c:v>8274.0201012993093</c:v>
                </c:pt>
                <c:pt idx="6839">
                  <c:v>8274.2943097436164</c:v>
                </c:pt>
                <c:pt idx="6840">
                  <c:v>8274.5665688080353</c:v>
                </c:pt>
                <c:pt idx="6841">
                  <c:v>8274.8368703600809</c:v>
                </c:pt>
                <c:pt idx="6842">
                  <c:v>8275.1065883460342</c:v>
                </c:pt>
                <c:pt idx="6843">
                  <c:v>8275.5988286461197</c:v>
                </c:pt>
                <c:pt idx="6844">
                  <c:v>8275.8659988531963</c:v>
                </c:pt>
                <c:pt idx="6845">
                  <c:v>8276.1328127312572</c:v>
                </c:pt>
                <c:pt idx="6846">
                  <c:v>8276.3988983756317</c:v>
                </c:pt>
                <c:pt idx="6847">
                  <c:v>8276.6649862371705</c:v>
                </c:pt>
                <c:pt idx="6848">
                  <c:v>8276.930706661642</c:v>
                </c:pt>
                <c:pt idx="6849">
                  <c:v>8277.1958473587529</c:v>
                </c:pt>
                <c:pt idx="6850">
                  <c:v>8277.4607014843532</c:v>
                </c:pt>
                <c:pt idx="6851">
                  <c:v>8277.7240286320248</c:v>
                </c:pt>
                <c:pt idx="6852">
                  <c:v>8277.9859740937209</c:v>
                </c:pt>
                <c:pt idx="6853">
                  <c:v>8278.2442233400743</c:v>
                </c:pt>
                <c:pt idx="6854">
                  <c:v>8278.5026858120746</c:v>
                </c:pt>
                <c:pt idx="6855">
                  <c:v>8278.7600592482449</c:v>
                </c:pt>
                <c:pt idx="6856">
                  <c:v>8279.0163415332117</c:v>
                </c:pt>
                <c:pt idx="6857">
                  <c:v>8279.2726280891693</c:v>
                </c:pt>
                <c:pt idx="6858">
                  <c:v>8279.5281843490793</c:v>
                </c:pt>
                <c:pt idx="6859">
                  <c:v>8279.7837469973256</c:v>
                </c:pt>
                <c:pt idx="6860">
                  <c:v>8280.0385793555743</c:v>
                </c:pt>
                <c:pt idx="6861">
                  <c:v>8280.293260761382</c:v>
                </c:pt>
                <c:pt idx="6862">
                  <c:v>8280.5473649913074</c:v>
                </c:pt>
                <c:pt idx="6863">
                  <c:v>8280.7998129687094</c:v>
                </c:pt>
                <c:pt idx="6864">
                  <c:v>8281.0512245419632</c:v>
                </c:pt>
                <c:pt idx="6865">
                  <c:v>8281.3009747650012</c:v>
                </c:pt>
                <c:pt idx="6866">
                  <c:v>8281.5499969025677</c:v>
                </c:pt>
                <c:pt idx="6867">
                  <c:v>8281.7990231906278</c:v>
                </c:pt>
                <c:pt idx="6868">
                  <c:v>8282.0451453909827</c:v>
                </c:pt>
                <c:pt idx="6869">
                  <c:v>8282.2912655410255</c:v>
                </c:pt>
                <c:pt idx="6870">
                  <c:v>8282.5362946336336</c:v>
                </c:pt>
                <c:pt idx="6871">
                  <c:v>8282.7809648014354</c:v>
                </c:pt>
                <c:pt idx="6872">
                  <c:v>8283.0252678896213</c:v>
                </c:pt>
                <c:pt idx="6873">
                  <c:v>8283.2695750491621</c:v>
                </c:pt>
                <c:pt idx="6874">
                  <c:v>8283.5135151145005</c:v>
                </c:pt>
                <c:pt idx="6875">
                  <c:v>8283.7570962368845</c:v>
                </c:pt>
                <c:pt idx="6876">
                  <c:v>8284.0013993245848</c:v>
                </c:pt>
                <c:pt idx="6877">
                  <c:v>8284.2418757823089</c:v>
                </c:pt>
                <c:pt idx="6878">
                  <c:v>8284.4805714826362</c:v>
                </c:pt>
                <c:pt idx="6879">
                  <c:v>8284.7183444109414</c:v>
                </c:pt>
                <c:pt idx="6880">
                  <c:v>8284.9553873723617</c:v>
                </c:pt>
                <c:pt idx="6881">
                  <c:v>8285.1920692826225</c:v>
                </c:pt>
                <c:pt idx="6882">
                  <c:v>8285.4283881881183</c:v>
                </c:pt>
                <c:pt idx="6883">
                  <c:v>8285.6658000863699</c:v>
                </c:pt>
                <c:pt idx="6884">
                  <c:v>8286.0191864845146</c:v>
                </c:pt>
                <c:pt idx="6885">
                  <c:v>8286.2544183343598</c:v>
                </c:pt>
                <c:pt idx="6886">
                  <c:v>8286.4889202592003</c:v>
                </c:pt>
                <c:pt idx="6887">
                  <c:v>8286.7223390131385</c:v>
                </c:pt>
                <c:pt idx="6888">
                  <c:v>8286.9539368790247</c:v>
                </c:pt>
                <c:pt idx="6889">
                  <c:v>8287.1837216288222</c:v>
                </c:pt>
                <c:pt idx="6890">
                  <c:v>8287.4135063781632</c:v>
                </c:pt>
                <c:pt idx="6891">
                  <c:v>8287.6432911270476</c:v>
                </c:pt>
                <c:pt idx="6892">
                  <c:v>8287.871260808939</c:v>
                </c:pt>
                <c:pt idx="6893">
                  <c:v>8288.099232390392</c:v>
                </c:pt>
                <c:pt idx="6894">
                  <c:v>8288.326113015306</c:v>
                </c:pt>
                <c:pt idx="6895">
                  <c:v>8288.5526306354332</c:v>
                </c:pt>
                <c:pt idx="6896">
                  <c:v>8288.7820485144912</c:v>
                </c:pt>
                <c:pt idx="6897">
                  <c:v>8289.0067529803273</c:v>
                </c:pt>
                <c:pt idx="6898">
                  <c:v>8289.2332725081033</c:v>
                </c:pt>
                <c:pt idx="6899">
                  <c:v>8289.4565230806566</c:v>
                </c:pt>
                <c:pt idx="6900">
                  <c:v>8289.6790513511187</c:v>
                </c:pt>
                <c:pt idx="6901">
                  <c:v>8289.9008443372295</c:v>
                </c:pt>
                <c:pt idx="6902">
                  <c:v>8290.1208278218255</c:v>
                </c:pt>
                <c:pt idx="6903">
                  <c:v>8290.3400889494478</c:v>
                </c:pt>
                <c:pt idx="6904">
                  <c:v>8290.5586185913107</c:v>
                </c:pt>
                <c:pt idx="6905">
                  <c:v>8290.7767870286534</c:v>
                </c:pt>
                <c:pt idx="6906">
                  <c:v>8290.99459246076</c:v>
                </c:pt>
                <c:pt idx="6907">
                  <c:v>8291.211671862191</c:v>
                </c:pt>
                <c:pt idx="6908">
                  <c:v>8291.4283900637492</c:v>
                </c:pt>
                <c:pt idx="6909">
                  <c:v>8291.6443804486116</c:v>
                </c:pt>
                <c:pt idx="6910">
                  <c:v>8291.8603690341588</c:v>
                </c:pt>
                <c:pt idx="6911">
                  <c:v>8292.0756334089783</c:v>
                </c:pt>
                <c:pt idx="6912">
                  <c:v>8292.289084536189</c:v>
                </c:pt>
                <c:pt idx="6913">
                  <c:v>8292.5014466390385</c:v>
                </c:pt>
                <c:pt idx="6914">
                  <c:v>8292.7127144349961</c:v>
                </c:pt>
                <c:pt idx="6915">
                  <c:v>8292.92362799896</c:v>
                </c:pt>
                <c:pt idx="6916">
                  <c:v>8293.1334437569058</c:v>
                </c:pt>
                <c:pt idx="6917">
                  <c:v>8293.3425387230818</c:v>
                </c:pt>
                <c:pt idx="6918">
                  <c:v>8293.5516319469843</c:v>
                </c:pt>
                <c:pt idx="6919">
                  <c:v>8293.7603621656508</c:v>
                </c:pt>
                <c:pt idx="6920">
                  <c:v>8293.9690923843173</c:v>
                </c:pt>
                <c:pt idx="6921">
                  <c:v>8294.1770948593112</c:v>
                </c:pt>
                <c:pt idx="6922">
                  <c:v>8294.3840100513862</c:v>
                </c:pt>
                <c:pt idx="6923">
                  <c:v>8294.5912899762588</c:v>
                </c:pt>
                <c:pt idx="6924">
                  <c:v>8294.7971161324022</c:v>
                </c:pt>
                <c:pt idx="6925">
                  <c:v>8295.0018549792203</c:v>
                </c:pt>
                <c:pt idx="6926">
                  <c:v>8295.2044123591404</c:v>
                </c:pt>
                <c:pt idx="6927">
                  <c:v>8295.4066084212518</c:v>
                </c:pt>
                <c:pt idx="6928">
                  <c:v>8295.6088061685678</c:v>
                </c:pt>
                <c:pt idx="6929">
                  <c:v>8295.8095501688658</c:v>
                </c:pt>
                <c:pt idx="6930">
                  <c:v>8296.0092051534557</c:v>
                </c:pt>
                <c:pt idx="6931">
                  <c:v>8296.208497133206</c:v>
                </c:pt>
                <c:pt idx="6932">
                  <c:v>8296.4070630810584</c:v>
                </c:pt>
                <c:pt idx="6933">
                  <c:v>8296.6045416384441</c:v>
                </c:pt>
                <c:pt idx="6934">
                  <c:v>8296.8012909004447</c:v>
                </c:pt>
                <c:pt idx="6935">
                  <c:v>8296.9971524415687</c:v>
                </c:pt>
                <c:pt idx="6936">
                  <c:v>8297.1926123978756</c:v>
                </c:pt>
                <c:pt idx="6937">
                  <c:v>8297.3875514808587</c:v>
                </c:pt>
                <c:pt idx="6938">
                  <c:v>8297.5817596861107</c:v>
                </c:pt>
                <c:pt idx="6939">
                  <c:v>8297.7756081196167</c:v>
                </c:pt>
                <c:pt idx="6940">
                  <c:v>8297.9685696067718</c:v>
                </c:pt>
                <c:pt idx="6941">
                  <c:v>8298.1607598207156</c:v>
                </c:pt>
                <c:pt idx="6942">
                  <c:v>8298.352790012701</c:v>
                </c:pt>
                <c:pt idx="6943">
                  <c:v>8298.5432125388888</c:v>
                </c:pt>
                <c:pt idx="6944">
                  <c:v>8298.733222883664</c:v>
                </c:pt>
                <c:pt idx="6945">
                  <c:v>8298.9227167557056</c:v>
                </c:pt>
                <c:pt idx="6946">
                  <c:v>8299.1109583171055</c:v>
                </c:pt>
                <c:pt idx="6947">
                  <c:v>8299.2991584056854</c:v>
                </c:pt>
                <c:pt idx="6948">
                  <c:v>8299.4863134171846</c:v>
                </c:pt>
                <c:pt idx="6949">
                  <c:v>8299.6734173036439</c:v>
                </c:pt>
                <c:pt idx="6950">
                  <c:v>8299.8596425017677</c:v>
                </c:pt>
                <c:pt idx="6951">
                  <c:v>8300.0451416627366</c:v>
                </c:pt>
                <c:pt idx="6952">
                  <c:v>8300.2293965924891</c:v>
                </c:pt>
                <c:pt idx="6953">
                  <c:v>8300.4132322464648</c:v>
                </c:pt>
                <c:pt idx="6954">
                  <c:v>8300.5965518303528</c:v>
                </c:pt>
                <c:pt idx="6955">
                  <c:v>8300.7795068845153</c:v>
                </c:pt>
                <c:pt idx="6956">
                  <c:v>8300.9621019793958</c:v>
                </c:pt>
                <c:pt idx="6957">
                  <c:v>8301.1443325475757</c:v>
                </c:pt>
                <c:pt idx="6958">
                  <c:v>8301.325835571899</c:v>
                </c:pt>
                <c:pt idx="6959">
                  <c:v>8301.5066155842069</c:v>
                </c:pt>
                <c:pt idx="6960">
                  <c:v>8301.6866710802842</c:v>
                </c:pt>
                <c:pt idx="6961">
                  <c:v>8301.8658511192862</c:v>
                </c:pt>
                <c:pt idx="6962">
                  <c:v>8302.0455346403978</c:v>
                </c:pt>
                <c:pt idx="6963">
                  <c:v>8302.2241366038506</c:v>
                </c:pt>
                <c:pt idx="6964">
                  <c:v>8302.401795984717</c:v>
                </c:pt>
                <c:pt idx="6965">
                  <c:v>8302.5782184072159</c:v>
                </c:pt>
                <c:pt idx="6966">
                  <c:v>8302.7542792914974</c:v>
                </c:pt>
                <c:pt idx="6967">
                  <c:v>8302.9306987739092</c:v>
                </c:pt>
                <c:pt idx="6968">
                  <c:v>8303.1062487757099</c:v>
                </c:pt>
                <c:pt idx="6969">
                  <c:v>8303.2810031090303</c:v>
                </c:pt>
                <c:pt idx="6970">
                  <c:v>8303.456336515821</c:v>
                </c:pt>
                <c:pt idx="6971">
                  <c:v>8303.6291317345986</c:v>
                </c:pt>
                <c:pt idx="6972">
                  <c:v>8303.8021427969543</c:v>
                </c:pt>
                <c:pt idx="6973">
                  <c:v>8303.9736258847624</c:v>
                </c:pt>
                <c:pt idx="6974">
                  <c:v>8304.1449661720526</c:v>
                </c:pt>
                <c:pt idx="6975">
                  <c:v>8304.3159420500688</c:v>
                </c:pt>
                <c:pt idx="6976">
                  <c:v>8304.4864169953053</c:v>
                </c:pt>
                <c:pt idx="6977">
                  <c:v>8304.6560820905743</c:v>
                </c:pt>
                <c:pt idx="6978">
                  <c:v>8304.8256073307111</c:v>
                </c:pt>
                <c:pt idx="6979">
                  <c:v>8304.9986183724486</c:v>
                </c:pt>
                <c:pt idx="6980">
                  <c:v>8305.1670531830641</c:v>
                </c:pt>
                <c:pt idx="6981">
                  <c:v>8305.3356311612151</c:v>
                </c:pt>
                <c:pt idx="6982">
                  <c:v>8305.5026153340841</c:v>
                </c:pt>
                <c:pt idx="6983">
                  <c:v>8305.6688748715133</c:v>
                </c:pt>
                <c:pt idx="6984">
                  <c:v>8305.8342704525494</c:v>
                </c:pt>
                <c:pt idx="6985">
                  <c:v>8305.9990765836847</c:v>
                </c:pt>
                <c:pt idx="6986">
                  <c:v>8306.1632906791801</c:v>
                </c:pt>
                <c:pt idx="6987">
                  <c:v>8306.3277365252234</c:v>
                </c:pt>
                <c:pt idx="6988">
                  <c:v>8306.4910919756076</c:v>
                </c:pt>
                <c:pt idx="6989">
                  <c:v>8306.6537159684285</c:v>
                </c:pt>
                <c:pt idx="6990">
                  <c:v>8306.8191115494647</c:v>
                </c:pt>
                <c:pt idx="6991">
                  <c:v>8306.9815145248449</c:v>
                </c:pt>
                <c:pt idx="6992">
                  <c:v>8307.1434165728224</c:v>
                </c:pt>
                <c:pt idx="6993">
                  <c:v>8307.3048210028683</c:v>
                </c:pt>
                <c:pt idx="6994">
                  <c:v>8307.4664946579851</c:v>
                </c:pt>
                <c:pt idx="6995">
                  <c:v>8307.6260842125066</c:v>
                </c:pt>
                <c:pt idx="6996">
                  <c:v>8307.7854451928797</c:v>
                </c:pt>
                <c:pt idx="6997">
                  <c:v>8307.9445756632067</c:v>
                </c:pt>
                <c:pt idx="6998">
                  <c:v>8308.1032106331077</c:v>
                </c:pt>
                <c:pt idx="6999">
                  <c:v>8308.2607631513874</c:v>
                </c:pt>
                <c:pt idx="7000">
                  <c:v>8308.4175791437283</c:v>
                </c:pt>
                <c:pt idx="7001">
                  <c:v>8308.5739056738876</c:v>
                </c:pt>
                <c:pt idx="7002">
                  <c:v>8308.7292722501625</c:v>
                </c:pt>
                <c:pt idx="7003">
                  <c:v>8308.8850044448536</c:v>
                </c:pt>
                <c:pt idx="7004">
                  <c:v>8309.0405018068686</c:v>
                </c:pt>
                <c:pt idx="7005">
                  <c:v>8309.1951423787214</c:v>
                </c:pt>
                <c:pt idx="7006">
                  <c:v>8309.3507434827843</c:v>
                </c:pt>
                <c:pt idx="7007">
                  <c:v>8309.5051509006407</c:v>
                </c:pt>
                <c:pt idx="7008">
                  <c:v>8309.6611160287157</c:v>
                </c:pt>
                <c:pt idx="7009">
                  <c:v>8309.8150318789594</c:v>
                </c:pt>
                <c:pt idx="7010">
                  <c:v>8309.9701672248229</c:v>
                </c:pt>
                <c:pt idx="7011">
                  <c:v>8310.1217773237822</c:v>
                </c:pt>
                <c:pt idx="7012">
                  <c:v>8310.272550377751</c:v>
                </c:pt>
                <c:pt idx="7013">
                  <c:v>8310.4227121517451</c:v>
                </c:pt>
                <c:pt idx="7014">
                  <c:v>8310.5711853361099</c:v>
                </c:pt>
                <c:pt idx="7015">
                  <c:v>8310.720505140569</c:v>
                </c:pt>
                <c:pt idx="7016">
                  <c:v>8310.8689758503679</c:v>
                </c:pt>
                <c:pt idx="7017">
                  <c:v>8311.0169613691578</c:v>
                </c:pt>
                <c:pt idx="7018">
                  <c:v>8311.1647072995711</c:v>
                </c:pt>
                <c:pt idx="7019">
                  <c:v>8311.3125738849067</c:v>
                </c:pt>
                <c:pt idx="7020">
                  <c:v>8311.4588665429455</c:v>
                </c:pt>
                <c:pt idx="7021">
                  <c:v>8311.6050360740319</c:v>
                </c:pt>
                <c:pt idx="7022">
                  <c:v>8311.7510897636457</c:v>
                </c:pt>
                <c:pt idx="7023">
                  <c:v>8311.8961699547508</c:v>
                </c:pt>
                <c:pt idx="7024">
                  <c:v>8312.0407691541041</c:v>
                </c:pt>
                <c:pt idx="7025">
                  <c:v>8312.1848837494836</c:v>
                </c:pt>
                <c:pt idx="7026">
                  <c:v>8312.3285167475569</c:v>
                </c:pt>
                <c:pt idx="7027">
                  <c:v>8312.4722659314702</c:v>
                </c:pt>
                <c:pt idx="7028">
                  <c:v>8312.6150497560175</c:v>
                </c:pt>
                <c:pt idx="7029">
                  <c:v>8312.7572319207247</c:v>
                </c:pt>
                <c:pt idx="7030">
                  <c:v>8312.8991672707634</c:v>
                </c:pt>
                <c:pt idx="7031">
                  <c:v>8313.0412208984599</c:v>
                </c:pt>
                <c:pt idx="7032">
                  <c:v>8313.1837669576707</c:v>
                </c:pt>
                <c:pt idx="7033">
                  <c:v>8313.3249763032891</c:v>
                </c:pt>
                <c:pt idx="7034">
                  <c:v>8313.465824994486</c:v>
                </c:pt>
                <c:pt idx="7035">
                  <c:v>8313.6059441661855</c:v>
                </c:pt>
                <c:pt idx="7036">
                  <c:v>8313.7443681834757</c:v>
                </c:pt>
                <c:pt idx="7037">
                  <c:v>8313.8836463375246</c:v>
                </c:pt>
                <c:pt idx="7038">
                  <c:v>8314.0215897923044</c:v>
                </c:pt>
                <c:pt idx="7039">
                  <c:v>8314.1584453613996</c:v>
                </c:pt>
                <c:pt idx="7040">
                  <c:v>8314.2952997904249</c:v>
                </c:pt>
                <c:pt idx="7041">
                  <c:v>8314.4321553492027</c:v>
                </c:pt>
                <c:pt idx="7042">
                  <c:v>8314.5686444874955</c:v>
                </c:pt>
                <c:pt idx="7043">
                  <c:v>8314.7116712589304</c:v>
                </c:pt>
                <c:pt idx="7044">
                  <c:v>8314.8481649364476</c:v>
                </c:pt>
                <c:pt idx="7045">
                  <c:v>8314.9857442292814</c:v>
                </c:pt>
                <c:pt idx="7046">
                  <c:v>8315.1218726269271</c:v>
                </c:pt>
                <c:pt idx="7047">
                  <c:v>8315.256550105456</c:v>
                </c:pt>
                <c:pt idx="7048">
                  <c:v>8315.3904993346405</c:v>
                </c:pt>
                <c:pt idx="7049">
                  <c:v>8315.5237236491284</c:v>
                </c:pt>
                <c:pt idx="7050">
                  <c:v>8315.6573109688525</c:v>
                </c:pt>
                <c:pt idx="7051">
                  <c:v>8315.7890832518169</c:v>
                </c:pt>
                <c:pt idx="7052">
                  <c:v>8315.9204925300692</c:v>
                </c:pt>
                <c:pt idx="7053">
                  <c:v>8316.0504497767979</c:v>
                </c:pt>
                <c:pt idx="7054">
                  <c:v>8316.1800450775027</c:v>
                </c:pt>
                <c:pt idx="7055">
                  <c:v>8316.3096382182557</c:v>
                </c:pt>
                <c:pt idx="7056">
                  <c:v>8316.4388705106994</c:v>
                </c:pt>
                <c:pt idx="7057">
                  <c:v>8316.5681017263214</c:v>
                </c:pt>
                <c:pt idx="7058">
                  <c:v>8316.6973340190216</c:v>
                </c:pt>
                <c:pt idx="7059">
                  <c:v>8316.826201145037</c:v>
                </c:pt>
                <c:pt idx="7060">
                  <c:v>8316.9547074108978</c:v>
                </c:pt>
                <c:pt idx="7061">
                  <c:v>8317.0832115347021</c:v>
                </c:pt>
                <c:pt idx="7062">
                  <c:v>8317.2106298372219</c:v>
                </c:pt>
                <c:pt idx="7063">
                  <c:v>8317.337683011363</c:v>
                </c:pt>
                <c:pt idx="7064">
                  <c:v>8317.4643721241155</c:v>
                </c:pt>
                <c:pt idx="7065">
                  <c:v>8317.5903362719782</c:v>
                </c:pt>
                <c:pt idx="7066">
                  <c:v>8317.7155754529176</c:v>
                </c:pt>
                <c:pt idx="7067">
                  <c:v>8317.840554634904</c:v>
                </c:pt>
                <c:pt idx="7068">
                  <c:v>8317.9649619460452</c:v>
                </c:pt>
                <c:pt idx="7069">
                  <c:v>8318.0876600379634</c:v>
                </c:pt>
                <c:pt idx="7070">
                  <c:v>8318.2107190878287</c:v>
                </c:pt>
                <c:pt idx="7071">
                  <c:v>8318.3337801882517</c:v>
                </c:pt>
                <c:pt idx="7072">
                  <c:v>8318.4564782700963</c:v>
                </c:pt>
                <c:pt idx="7073">
                  <c:v>8318.5788123243292</c:v>
                </c:pt>
                <c:pt idx="7074">
                  <c:v>8318.700420367848</c:v>
                </c:pt>
                <c:pt idx="7075">
                  <c:v>8318.821303388233</c:v>
                </c:pt>
                <c:pt idx="7076">
                  <c:v>8318.9421823788907</c:v>
                </c:pt>
                <c:pt idx="7077">
                  <c:v>8319.0631671384435</c:v>
                </c:pt>
                <c:pt idx="7078">
                  <c:v>8319.183686135304</c:v>
                </c:pt>
                <c:pt idx="7079">
                  <c:v>8319.30374099857</c:v>
                </c:pt>
                <c:pt idx="7080">
                  <c:v>8319.4244902737028</c:v>
                </c:pt>
                <c:pt idx="7081">
                  <c:v>8319.5436574621272</c:v>
                </c:pt>
                <c:pt idx="7082">
                  <c:v>8319.6622635047406</c:v>
                </c:pt>
                <c:pt idx="7083">
                  <c:v>8319.7807030853346</c:v>
                </c:pt>
                <c:pt idx="7084">
                  <c:v>8319.8985827228225</c:v>
                </c:pt>
                <c:pt idx="7085">
                  <c:v>8320.0161966876876</c:v>
                </c:pt>
                <c:pt idx="7086">
                  <c:v>8320.133447629707</c:v>
                </c:pt>
                <c:pt idx="7087">
                  <c:v>8320.2499764513523</c:v>
                </c:pt>
                <c:pt idx="7088">
                  <c:v>8320.3661383867366</c:v>
                </c:pt>
                <c:pt idx="7089">
                  <c:v>8320.4816705020567</c:v>
                </c:pt>
                <c:pt idx="7090">
                  <c:v>8320.5970111896768</c:v>
                </c:pt>
                <c:pt idx="7091">
                  <c:v>8320.7125461910964</c:v>
                </c:pt>
                <c:pt idx="7092">
                  <c:v>8320.8282495812255</c:v>
                </c:pt>
                <c:pt idx="7093">
                  <c:v>8320.9428830569232</c:v>
                </c:pt>
                <c:pt idx="7094">
                  <c:v>8321.0569628827707</c:v>
                </c:pt>
                <c:pt idx="7095">
                  <c:v>8321.1709496232779</c:v>
                </c:pt>
                <c:pt idx="7096">
                  <c:v>8321.2849325644347</c:v>
                </c:pt>
                <c:pt idx="7097">
                  <c:v>8321.3984606644954</c:v>
                </c:pt>
                <c:pt idx="7098">
                  <c:v>8321.512082500205</c:v>
                </c:pt>
                <c:pt idx="7099">
                  <c:v>8321.6254357108119</c:v>
                </c:pt>
                <c:pt idx="7100">
                  <c:v>8321.7390575465215</c:v>
                </c:pt>
                <c:pt idx="7101">
                  <c:v>8321.8514965709892</c:v>
                </c:pt>
                <c:pt idx="7102">
                  <c:v>8321.9636672995548</c:v>
                </c:pt>
                <c:pt idx="7103">
                  <c:v>8322.0758370936855</c:v>
                </c:pt>
                <c:pt idx="7104">
                  <c:v>8322.1876438825802</c:v>
                </c:pt>
                <c:pt idx="7105">
                  <c:v>8322.2990885950676</c:v>
                </c:pt>
                <c:pt idx="7106">
                  <c:v>8322.4106252461352</c:v>
                </c:pt>
                <c:pt idx="7107">
                  <c:v>8322.5212498135097</c:v>
                </c:pt>
                <c:pt idx="7108">
                  <c:v>8322.6316974404799</c:v>
                </c:pt>
                <c:pt idx="7109">
                  <c:v>8322.7413261773236</c:v>
                </c:pt>
                <c:pt idx="7110">
                  <c:v>8322.8508626453386</c:v>
                </c:pt>
                <c:pt idx="7111">
                  <c:v>8322.9605845644946</c:v>
                </c:pt>
                <c:pt idx="7112">
                  <c:v>8323.0697583330129</c:v>
                </c:pt>
                <c:pt idx="7113">
                  <c:v>8323.1790240646205</c:v>
                </c:pt>
                <c:pt idx="7114">
                  <c:v>8323.2883808488587</c:v>
                </c:pt>
                <c:pt idx="7115">
                  <c:v>8323.3972835752302</c:v>
                </c:pt>
                <c:pt idx="7116">
                  <c:v>8323.506187208819</c:v>
                </c:pt>
                <c:pt idx="7117">
                  <c:v>8323.6150899351906</c:v>
                </c:pt>
                <c:pt idx="7118">
                  <c:v>8323.7235383044954</c:v>
                </c:pt>
                <c:pt idx="7119">
                  <c:v>8323.8321693774596</c:v>
                </c:pt>
                <c:pt idx="7120">
                  <c:v>8323.9406186509586</c:v>
                </c:pt>
                <c:pt idx="7121">
                  <c:v>8324.0492497241394</c:v>
                </c:pt>
                <c:pt idx="7122">
                  <c:v>8324.156700408932</c:v>
                </c:pt>
                <c:pt idx="7123">
                  <c:v>8324.2655123853856</c:v>
                </c:pt>
                <c:pt idx="7124">
                  <c:v>8324.3726901946684</c:v>
                </c:pt>
                <c:pt idx="7125">
                  <c:v>8324.479777874225</c:v>
                </c:pt>
                <c:pt idx="7126">
                  <c:v>8324.5868646614708</c:v>
                </c:pt>
                <c:pt idx="7127">
                  <c:v>8324.6935919935422</c:v>
                </c:pt>
                <c:pt idx="7128">
                  <c:v>8324.8004932038075</c:v>
                </c:pt>
                <c:pt idx="7129">
                  <c:v>8324.9069434949888</c:v>
                </c:pt>
                <c:pt idx="7130">
                  <c:v>8325.0129430317556</c:v>
                </c:pt>
                <c:pt idx="7131">
                  <c:v>8325.1188533553668</c:v>
                </c:pt>
                <c:pt idx="7132">
                  <c:v>8325.2245770310838</c:v>
                </c:pt>
                <c:pt idx="7133">
                  <c:v>8325.3302126793787</c:v>
                </c:pt>
                <c:pt idx="7134">
                  <c:v>8325.4354844244062</c:v>
                </c:pt>
                <c:pt idx="7135">
                  <c:v>8325.5399447875789</c:v>
                </c:pt>
                <c:pt idx="7136">
                  <c:v>8325.6442152117124</c:v>
                </c:pt>
                <c:pt idx="7137">
                  <c:v>8325.7487618236628</c:v>
                </c:pt>
                <c:pt idx="7138">
                  <c:v>8325.8529471668098</c:v>
                </c:pt>
                <c:pt idx="7139">
                  <c:v>8326.0085902406972</c:v>
                </c:pt>
                <c:pt idx="7140">
                  <c:v>8326.1121331771828</c:v>
                </c:pt>
                <c:pt idx="7141">
                  <c:v>8326.21486558781</c:v>
                </c:pt>
                <c:pt idx="7142">
                  <c:v>8326.3175971426281</c:v>
                </c:pt>
                <c:pt idx="7143">
                  <c:v>8326.4198803873005</c:v>
                </c:pt>
                <c:pt idx="7144">
                  <c:v>8326.5219726341911</c:v>
                </c:pt>
                <c:pt idx="7145">
                  <c:v>8326.6235304733837</c:v>
                </c:pt>
                <c:pt idx="7146">
                  <c:v>8326.7252577124109</c:v>
                </c:pt>
                <c:pt idx="7147">
                  <c:v>8326.8265355582571</c:v>
                </c:pt>
                <c:pt idx="7148">
                  <c:v>8326.928904971146</c:v>
                </c:pt>
                <c:pt idx="7149">
                  <c:v>8327.0309105156957</c:v>
                </c:pt>
                <c:pt idx="7150">
                  <c:v>8327.1325530548056</c:v>
                </c:pt>
                <c:pt idx="7151">
                  <c:v>8327.2341955937136</c:v>
                </c:pt>
                <c:pt idx="7152">
                  <c:v>8327.3354751275874</c:v>
                </c:pt>
                <c:pt idx="7153">
                  <c:v>8327.4367580373182</c:v>
                </c:pt>
                <c:pt idx="7154">
                  <c:v>8327.5383141824313</c:v>
                </c:pt>
                <c:pt idx="7155">
                  <c:v>8327.6403188766126</c:v>
                </c:pt>
                <c:pt idx="7156">
                  <c:v>8327.7423261210879</c:v>
                </c:pt>
                <c:pt idx="7157">
                  <c:v>8327.8436891878173</c:v>
                </c:pt>
                <c:pt idx="7158">
                  <c:v>8327.9452461594537</c:v>
                </c:pt>
                <c:pt idx="7159">
                  <c:v>8328.046525672693</c:v>
                </c:pt>
                <c:pt idx="7160">
                  <c:v>8328.1478060296449</c:v>
                </c:pt>
                <c:pt idx="7161">
                  <c:v>8328.2488074736448</c:v>
                </c:pt>
                <c:pt idx="7162">
                  <c:v>8328.3496390456512</c:v>
                </c:pt>
                <c:pt idx="7163">
                  <c:v>8328.4502771788939</c:v>
                </c:pt>
                <c:pt idx="7164">
                  <c:v>8328.5507460513854</c:v>
                </c:pt>
                <c:pt idx="7165">
                  <c:v>8328.6505743752969</c:v>
                </c:pt>
                <c:pt idx="7166">
                  <c:v>8328.750401035777</c:v>
                </c:pt>
                <c:pt idx="7167">
                  <c:v>8328.8498663516257</c:v>
                </c:pt>
                <c:pt idx="7168">
                  <c:v>8328.9490512418361</c:v>
                </c:pt>
                <c:pt idx="7169">
                  <c:v>8329.0481518976976</c:v>
                </c:pt>
                <c:pt idx="7170">
                  <c:v>8329.1476172137445</c:v>
                </c:pt>
                <c:pt idx="7171">
                  <c:v>8329.2466369389076</c:v>
                </c:pt>
                <c:pt idx="7172">
                  <c:v>8329.3450935471283</c:v>
                </c:pt>
                <c:pt idx="7173">
                  <c:v>8329.4430251240719</c:v>
                </c:pt>
                <c:pt idx="7174">
                  <c:v>8329.5411184174536</c:v>
                </c:pt>
                <c:pt idx="7175">
                  <c:v>8329.6397737707539</c:v>
                </c:pt>
                <c:pt idx="7176">
                  <c:v>8329.7381500411848</c:v>
                </c:pt>
                <c:pt idx="7177">
                  <c:v>8329.8361624866648</c:v>
                </c:pt>
                <c:pt idx="7178">
                  <c:v>8329.9331666735397</c:v>
                </c:pt>
                <c:pt idx="7179">
                  <c:v>8330.0296474171173</c:v>
                </c:pt>
                <c:pt idx="7180">
                  <c:v>8330.1262874813419</c:v>
                </c:pt>
                <c:pt idx="7181">
                  <c:v>8330.2224055191546</c:v>
                </c:pt>
                <c:pt idx="7182">
                  <c:v>8330.3182391140417</c:v>
                </c:pt>
                <c:pt idx="7183">
                  <c:v>8330.4130642233358</c:v>
                </c:pt>
                <c:pt idx="7184">
                  <c:v>8330.5078095905501</c:v>
                </c:pt>
                <c:pt idx="7185">
                  <c:v>8330.6028387185779</c:v>
                </c:pt>
                <c:pt idx="7186">
                  <c:v>8330.697221070428</c:v>
                </c:pt>
                <c:pt idx="7187">
                  <c:v>8330.7916034224654</c:v>
                </c:pt>
                <c:pt idx="7188">
                  <c:v>8330.88598656057</c:v>
                </c:pt>
                <c:pt idx="7189">
                  <c:v>8330.9804475623387</c:v>
                </c:pt>
                <c:pt idx="7190">
                  <c:v>8331.0748299143761</c:v>
                </c:pt>
                <c:pt idx="7191">
                  <c:v>8331.1687709133803</c:v>
                </c:pt>
                <c:pt idx="7192">
                  <c:v>8331.2631540518596</c:v>
                </c:pt>
                <c:pt idx="7193">
                  <c:v>8331.3571733982862</c:v>
                </c:pt>
                <c:pt idx="7194">
                  <c:v>8331.4515549636926</c:v>
                </c:pt>
                <c:pt idx="7195">
                  <c:v>8331.5455743103066</c:v>
                </c:pt>
                <c:pt idx="7196">
                  <c:v>8331.6400360987045</c:v>
                </c:pt>
                <c:pt idx="7197">
                  <c:v>8331.7347208154679</c:v>
                </c:pt>
                <c:pt idx="7198">
                  <c:v>8331.8287401620819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A6F-48FB-BDFF-4871107B165A}"/>
            </c:ext>
          </c:extLst>
        </c:ser>
        <c:ser>
          <c:idx val="3"/>
          <c:order val="3"/>
          <c:tx>
            <c:v>OP2.1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'Vgl mit OP1 und OP2'!$B$6:$B$4300</c:f>
              <c:numCache>
                <c:formatCode>0.00</c:formatCode>
                <c:ptCount val="4295"/>
                <c:pt idx="0">
                  <c:v>-84</c:v>
                </c:pt>
                <c:pt idx="1">
                  <c:v>-83.916664444473057</c:v>
                </c:pt>
                <c:pt idx="2">
                  <c:v>-83.833356944455048</c:v>
                </c:pt>
                <c:pt idx="3">
                  <c:v>-83.749993333352933</c:v>
                </c:pt>
                <c:pt idx="4">
                  <c:v>-83.666685833334924</c:v>
                </c:pt>
                <c:pt idx="5">
                  <c:v>-83.58335027780798</c:v>
                </c:pt>
                <c:pt idx="6">
                  <c:v>-83.50001499997245</c:v>
                </c:pt>
                <c:pt idx="7">
                  <c:v>-83.416651388870349</c:v>
                </c:pt>
                <c:pt idx="8">
                  <c:v>-83.333315833343406</c:v>
                </c:pt>
                <c:pt idx="9">
                  <c:v>-83.250008055567747</c:v>
                </c:pt>
                <c:pt idx="10">
                  <c:v>-83.166672500040789</c:v>
                </c:pt>
                <c:pt idx="11">
                  <c:v>-83.083309166696338</c:v>
                </c:pt>
                <c:pt idx="12">
                  <c:v>-82.99997388892703</c:v>
                </c:pt>
                <c:pt idx="13">
                  <c:v>-82.916638333400087</c:v>
                </c:pt>
                <c:pt idx="14">
                  <c:v>-82.833303055630793</c:v>
                </c:pt>
                <c:pt idx="15">
                  <c:v>-82.749967500037613</c:v>
                </c:pt>
                <c:pt idx="16">
                  <c:v>-82.666631944510669</c:v>
                </c:pt>
                <c:pt idx="17">
                  <c:v>-82.583296111159854</c:v>
                </c:pt>
                <c:pt idx="18">
                  <c:v>-82.49996083339056</c:v>
                </c:pt>
                <c:pt idx="19">
                  <c:v>-82.41662527779738</c:v>
                </c:pt>
                <c:pt idx="20">
                  <c:v>-82.332734444472521</c:v>
                </c:pt>
                <c:pt idx="21">
                  <c:v>-82.249121111167796</c:v>
                </c:pt>
                <c:pt idx="22">
                  <c:v>-82.165785833332279</c:v>
                </c:pt>
                <c:pt idx="23">
                  <c:v>-82.082477777798971</c:v>
                </c:pt>
                <c:pt idx="24">
                  <c:v>-81.999142222272027</c:v>
                </c:pt>
                <c:pt idx="25">
                  <c:v>-81.915806944436497</c:v>
                </c:pt>
                <c:pt idx="26">
                  <c:v>-81.832471111151904</c:v>
                </c:pt>
                <c:pt idx="27">
                  <c:v>-81.749135833316373</c:v>
                </c:pt>
                <c:pt idx="28">
                  <c:v>-81.665800555613302</c:v>
                </c:pt>
                <c:pt idx="29">
                  <c:v>-81.582437500026487</c:v>
                </c:pt>
                <c:pt idx="30">
                  <c:v>-81.499127777814863</c:v>
                </c:pt>
                <c:pt idx="31">
                  <c:v>-81.415793055627077</c:v>
                </c:pt>
                <c:pt idx="32">
                  <c:v>-81.332458333373069</c:v>
                </c:pt>
                <c:pt idx="33">
                  <c:v>-81.249122777846125</c:v>
                </c:pt>
                <c:pt idx="34">
                  <c:v>-81.165758888920152</c:v>
                </c:pt>
                <c:pt idx="35">
                  <c:v>-81.082450833386844</c:v>
                </c:pt>
                <c:pt idx="36">
                  <c:v>-80.999088333315314</c:v>
                </c:pt>
                <c:pt idx="37">
                  <c:v>-80.91575277778837</c:v>
                </c:pt>
                <c:pt idx="38">
                  <c:v>-80.832417500019076</c:v>
                </c:pt>
                <c:pt idx="39">
                  <c:v>-80.74908166666826</c:v>
                </c:pt>
                <c:pt idx="40">
                  <c:v>-80.665746388965189</c:v>
                </c:pt>
                <c:pt idx="41">
                  <c:v>-80.582410277790487</c:v>
                </c:pt>
                <c:pt idx="42">
                  <c:v>-80.499102500014828</c:v>
                </c:pt>
                <c:pt idx="43">
                  <c:v>-80.415767500069407</c:v>
                </c:pt>
                <c:pt idx="44">
                  <c:v>-80.332126388947174</c:v>
                </c:pt>
                <c:pt idx="45">
                  <c:v>-80.248790833353993</c:v>
                </c:pt>
                <c:pt idx="46">
                  <c:v>-80.165454722245528</c:v>
                </c:pt>
                <c:pt idx="47">
                  <c:v>-80.082119722300106</c:v>
                </c:pt>
                <c:pt idx="48">
                  <c:v>-79.998783055610133</c:v>
                </c:pt>
                <c:pt idx="49">
                  <c:v>-79.91544972227679</c:v>
                </c:pt>
                <c:pt idx="50">
                  <c:v>-79.832112777762944</c:v>
                </c:pt>
                <c:pt idx="51">
                  <c:v>-79.748778055575158</c:v>
                </c:pt>
                <c:pt idx="52">
                  <c:v>-79.665443055629737</c:v>
                </c:pt>
                <c:pt idx="53">
                  <c:v>-79.582106388939749</c:v>
                </c:pt>
                <c:pt idx="54">
                  <c:v>-79.498772777782548</c:v>
                </c:pt>
                <c:pt idx="55">
                  <c:v>-79.414879722264075</c:v>
                </c:pt>
                <c:pt idx="56">
                  <c:v>-79.331544722252417</c:v>
                </c:pt>
                <c:pt idx="57">
                  <c:v>-79.248209722240773</c:v>
                </c:pt>
                <c:pt idx="58">
                  <c:v>-79.164874166713815</c:v>
                </c:pt>
                <c:pt idx="59">
                  <c:v>-79.081538055539127</c:v>
                </c:pt>
                <c:pt idx="60">
                  <c:v>-78.998201944496898</c:v>
                </c:pt>
                <c:pt idx="61">
                  <c:v>-78.914867222309113</c:v>
                </c:pt>
                <c:pt idx="62">
                  <c:v>-78.831531666715946</c:v>
                </c:pt>
                <c:pt idx="63">
                  <c:v>-78.748194166686801</c:v>
                </c:pt>
                <c:pt idx="64">
                  <c:v>-78.664860555595823</c:v>
                </c:pt>
                <c:pt idx="65">
                  <c:v>-78.581525277826515</c:v>
                </c:pt>
                <c:pt idx="66">
                  <c:v>-78.498189444541936</c:v>
                </c:pt>
                <c:pt idx="67">
                  <c:v>-78.414575555589465</c:v>
                </c:pt>
                <c:pt idx="68">
                  <c:v>-78.33124055564403</c:v>
                </c:pt>
                <c:pt idx="69">
                  <c:v>-78.247905000050864</c:v>
                </c:pt>
                <c:pt idx="70">
                  <c:v>-78.164569722281556</c:v>
                </c:pt>
                <c:pt idx="71">
                  <c:v>-78.081261388924389</c:v>
                </c:pt>
                <c:pt idx="72">
                  <c:v>-77.997898055579924</c:v>
                </c:pt>
                <c:pt idx="73">
                  <c:v>-77.914562499986758</c:v>
                </c:pt>
                <c:pt idx="74">
                  <c:v>-77.831227222283687</c:v>
                </c:pt>
                <c:pt idx="75">
                  <c:v>-77.747891666756743</c:v>
                </c:pt>
                <c:pt idx="76">
                  <c:v>-77.664555833339691</c:v>
                </c:pt>
                <c:pt idx="77">
                  <c:v>-77.581248611145554</c:v>
                </c:pt>
                <c:pt idx="78">
                  <c:v>-77.495940000017484</c:v>
                </c:pt>
                <c:pt idx="79">
                  <c:v>-77.412605000072062</c:v>
                </c:pt>
                <c:pt idx="80">
                  <c:v>-77.329269444478882</c:v>
                </c:pt>
                <c:pt idx="81">
                  <c:v>-77.245934166709588</c:v>
                </c:pt>
                <c:pt idx="82">
                  <c:v>-77.162598611182631</c:v>
                </c:pt>
                <c:pt idx="83">
                  <c:v>-77.079262777831815</c:v>
                </c:pt>
                <c:pt idx="84">
                  <c:v>-76.995927777820157</c:v>
                </c:pt>
                <c:pt idx="85">
                  <c:v>-76.912591666711705</c:v>
                </c:pt>
                <c:pt idx="86">
                  <c:v>-76.829256388942397</c:v>
                </c:pt>
                <c:pt idx="87">
                  <c:v>-76.745920833349231</c:v>
                </c:pt>
                <c:pt idx="88">
                  <c:v>-76.662585277822288</c:v>
                </c:pt>
                <c:pt idx="89">
                  <c:v>-76.579249722295344</c:v>
                </c:pt>
                <c:pt idx="90">
                  <c:v>-76.494525277813281</c:v>
                </c:pt>
                <c:pt idx="91">
                  <c:v>-76.411190000043973</c:v>
                </c:pt>
                <c:pt idx="92">
                  <c:v>-76.327854444450807</c:v>
                </c:pt>
                <c:pt idx="93">
                  <c:v>-76.244519166681499</c:v>
                </c:pt>
                <c:pt idx="94">
                  <c:v>-76.161183333330683</c:v>
                </c:pt>
                <c:pt idx="95">
                  <c:v>-76.07784777780374</c:v>
                </c:pt>
                <c:pt idx="96">
                  <c:v>-75.994540000028081</c:v>
                </c:pt>
                <c:pt idx="97">
                  <c:v>-75.911176666683616</c:v>
                </c:pt>
                <c:pt idx="98">
                  <c:v>-75.827841388914322</c:v>
                </c:pt>
                <c:pt idx="99">
                  <c:v>-75.744505833321142</c:v>
                </c:pt>
                <c:pt idx="100">
                  <c:v>-75.661170277794199</c:v>
                </c:pt>
                <c:pt idx="101">
                  <c:v>-75.577835000024905</c:v>
                </c:pt>
                <c:pt idx="102">
                  <c:v>-75.485916111204361</c:v>
                </c:pt>
                <c:pt idx="103">
                  <c:v>-75.402552500036023</c:v>
                </c:pt>
                <c:pt idx="104">
                  <c:v>-75.319217222200507</c:v>
                </c:pt>
                <c:pt idx="105">
                  <c:v>-75.235881666673549</c:v>
                </c:pt>
                <c:pt idx="106">
                  <c:v>-75.152546111080383</c:v>
                </c:pt>
                <c:pt idx="107">
                  <c:v>-75.06921055555344</c:v>
                </c:pt>
                <c:pt idx="108">
                  <c:v>-74.985875000026496</c:v>
                </c:pt>
                <c:pt idx="109">
                  <c:v>-74.902539722257188</c:v>
                </c:pt>
                <c:pt idx="110">
                  <c:v>-74.819204166730245</c:v>
                </c:pt>
                <c:pt idx="111">
                  <c:v>-74.735868888894714</c:v>
                </c:pt>
                <c:pt idx="112">
                  <c:v>-74.652532777786263</c:v>
                </c:pt>
                <c:pt idx="113">
                  <c:v>-74.568364166683622</c:v>
                </c:pt>
                <c:pt idx="114">
                  <c:v>-74.485028333332806</c:v>
                </c:pt>
                <c:pt idx="115">
                  <c:v>-74.401693055629735</c:v>
                </c:pt>
                <c:pt idx="116">
                  <c:v>-74.318357777794205</c:v>
                </c:pt>
                <c:pt idx="117">
                  <c:v>-74.235021944509612</c:v>
                </c:pt>
                <c:pt idx="118">
                  <c:v>-74.151686666674081</c:v>
                </c:pt>
                <c:pt idx="119">
                  <c:v>-74.068351111147138</c:v>
                </c:pt>
                <c:pt idx="120">
                  <c:v>-73.985015833377844</c:v>
                </c:pt>
                <c:pt idx="121">
                  <c:v>-73.901679722269378</c:v>
                </c:pt>
                <c:pt idx="122">
                  <c:v>-73.818343888852326</c:v>
                </c:pt>
                <c:pt idx="123">
                  <c:v>-73.735008888906904</c:v>
                </c:pt>
                <c:pt idx="124">
                  <c:v>-73.651673333379961</c:v>
                </c:pt>
                <c:pt idx="125">
                  <c:v>-73.566949166655547</c:v>
                </c:pt>
                <c:pt idx="126">
                  <c:v>-73.48361361112859</c:v>
                </c:pt>
                <c:pt idx="127">
                  <c:v>-73.400278333425518</c:v>
                </c:pt>
                <c:pt idx="128">
                  <c:v>-73.316943055589988</c:v>
                </c:pt>
                <c:pt idx="129">
                  <c:v>-73.233606388966237</c:v>
                </c:pt>
                <c:pt idx="130">
                  <c:v>-73.150271388888356</c:v>
                </c:pt>
                <c:pt idx="131">
                  <c:v>-73.066936111185285</c:v>
                </c:pt>
                <c:pt idx="132">
                  <c:v>-72.983600555592119</c:v>
                </c:pt>
                <c:pt idx="133">
                  <c:v>-72.900265000065161</c:v>
                </c:pt>
                <c:pt idx="134">
                  <c:v>-72.816929722295868</c:v>
                </c:pt>
                <c:pt idx="135">
                  <c:v>-72.733593888945052</c:v>
                </c:pt>
                <c:pt idx="136">
                  <c:v>-72.650258611175744</c:v>
                </c:pt>
                <c:pt idx="137">
                  <c:v>-72.566923333340213</c:v>
                </c:pt>
                <c:pt idx="138">
                  <c:v>-72.483587500055634</c:v>
                </c:pt>
                <c:pt idx="139">
                  <c:v>-72.400251944462454</c:v>
                </c:pt>
                <c:pt idx="140">
                  <c:v>-72.31691666669316</c:v>
                </c:pt>
                <c:pt idx="141">
                  <c:v>-72.233581111166217</c:v>
                </c:pt>
                <c:pt idx="142">
                  <c:v>-72.150245277815401</c:v>
                </c:pt>
                <c:pt idx="143">
                  <c:v>-72.066910000046093</c:v>
                </c:pt>
                <c:pt idx="144">
                  <c:v>-71.983574166695277</c:v>
                </c:pt>
                <c:pt idx="145">
                  <c:v>-71.900238611168334</c:v>
                </c:pt>
                <c:pt idx="146">
                  <c:v>-71.81607027775712</c:v>
                </c:pt>
                <c:pt idx="147">
                  <c:v>-71.732734166714877</c:v>
                </c:pt>
                <c:pt idx="148">
                  <c:v>-71.649398888945584</c:v>
                </c:pt>
                <c:pt idx="149">
                  <c:v>-71.566063611110053</c:v>
                </c:pt>
                <c:pt idx="150">
                  <c:v>-71.482727500067824</c:v>
                </c:pt>
                <c:pt idx="151">
                  <c:v>-71.399392499989929</c:v>
                </c:pt>
                <c:pt idx="152">
                  <c:v>-71.316057222220635</c:v>
                </c:pt>
                <c:pt idx="153">
                  <c:v>-71.232721666693692</c:v>
                </c:pt>
                <c:pt idx="154">
                  <c:v>-71.149386111100512</c:v>
                </c:pt>
                <c:pt idx="155">
                  <c:v>-71.066050833397441</c:v>
                </c:pt>
                <c:pt idx="156">
                  <c:v>-70.982714999980402</c:v>
                </c:pt>
                <c:pt idx="157">
                  <c:v>-70.899379444453444</c:v>
                </c:pt>
                <c:pt idx="158">
                  <c:v>-70.816043888860278</c:v>
                </c:pt>
                <c:pt idx="159">
                  <c:v>-70.732708333333335</c:v>
                </c:pt>
                <c:pt idx="160">
                  <c:v>-70.649372777740155</c:v>
                </c:pt>
                <c:pt idx="161">
                  <c:v>-70.566037222213211</c:v>
                </c:pt>
                <c:pt idx="162">
                  <c:v>-70.48270194451014</c:v>
                </c:pt>
                <c:pt idx="163">
                  <c:v>-70.399366666674609</c:v>
                </c:pt>
                <c:pt idx="164">
                  <c:v>-70.316030833390016</c:v>
                </c:pt>
                <c:pt idx="165">
                  <c:v>-70.23269527779685</c:v>
                </c:pt>
                <c:pt idx="166">
                  <c:v>-70.149359722269907</c:v>
                </c:pt>
                <c:pt idx="167">
                  <c:v>-70.066024166742963</c:v>
                </c:pt>
                <c:pt idx="168">
                  <c:v>-69.982688611149783</c:v>
                </c:pt>
                <c:pt idx="169">
                  <c:v>-69.899353333380489</c:v>
                </c:pt>
                <c:pt idx="170">
                  <c:v>-69.816018055544959</c:v>
                </c:pt>
                <c:pt idx="171">
                  <c:v>-69.732682222260365</c:v>
                </c:pt>
                <c:pt idx="172">
                  <c:v>-69.649346944424849</c:v>
                </c:pt>
                <c:pt idx="173">
                  <c:v>-69.566011388897891</c:v>
                </c:pt>
                <c:pt idx="174">
                  <c:v>-69.482675833370948</c:v>
                </c:pt>
                <c:pt idx="175">
                  <c:v>-69.399368055595289</c:v>
                </c:pt>
                <c:pt idx="176">
                  <c:v>-69.316005000074711</c:v>
                </c:pt>
                <c:pt idx="177">
                  <c:v>-69.23266944448153</c:v>
                </c:pt>
                <c:pt idx="178">
                  <c:v>-69.149361111124364</c:v>
                </c:pt>
                <c:pt idx="179">
                  <c:v>-69.065998333427643</c:v>
                </c:pt>
                <c:pt idx="180">
                  <c:v>-68.98269027776189</c:v>
                </c:pt>
                <c:pt idx="181">
                  <c:v>-68.899327500065169</c:v>
                </c:pt>
                <c:pt idx="182">
                  <c:v>-68.815991944471989</c:v>
                </c:pt>
                <c:pt idx="183">
                  <c:v>-68.732656388945045</c:v>
                </c:pt>
                <c:pt idx="184">
                  <c:v>-68.649319722255072</c:v>
                </c:pt>
                <c:pt idx="185">
                  <c:v>-68.565985555582571</c:v>
                </c:pt>
                <c:pt idx="186">
                  <c:v>-68.482650000055628</c:v>
                </c:pt>
                <c:pt idx="187">
                  <c:v>-68.399314444462462</c:v>
                </c:pt>
                <c:pt idx="188">
                  <c:v>-68.315978611177869</c:v>
                </c:pt>
                <c:pt idx="189">
                  <c:v>-68.232643333342338</c:v>
                </c:pt>
                <c:pt idx="190">
                  <c:v>-68.149308055573044</c:v>
                </c:pt>
                <c:pt idx="191">
                  <c:v>-68.065972499979864</c:v>
                </c:pt>
                <c:pt idx="192">
                  <c:v>-67.982636944452921</c:v>
                </c:pt>
                <c:pt idx="193">
                  <c:v>-67.899301111168327</c:v>
                </c:pt>
                <c:pt idx="194">
                  <c:v>-67.815993611150319</c:v>
                </c:pt>
                <c:pt idx="195">
                  <c:v>-67.732630277805853</c:v>
                </c:pt>
                <c:pt idx="196">
                  <c:v>-67.649294722212687</c:v>
                </c:pt>
                <c:pt idx="197">
                  <c:v>-67.565959444443394</c:v>
                </c:pt>
                <c:pt idx="198">
                  <c:v>-67.482623888916436</c:v>
                </c:pt>
                <c:pt idx="199">
                  <c:v>-67.39928972224395</c:v>
                </c:pt>
                <c:pt idx="200">
                  <c:v>-67.315952500038676</c:v>
                </c:pt>
                <c:pt idx="201">
                  <c:v>-67.23261694444551</c:v>
                </c:pt>
                <c:pt idx="202">
                  <c:v>-67.149281666676202</c:v>
                </c:pt>
                <c:pt idx="203">
                  <c:v>-67.065974444482066</c:v>
                </c:pt>
                <c:pt idx="204">
                  <c:v>-66.96597222222222</c:v>
                </c:pt>
                <c:pt idx="205">
                  <c:v>-66.882080555624441</c:v>
                </c:pt>
                <c:pt idx="206">
                  <c:v>-66.79874638895194</c:v>
                </c:pt>
                <c:pt idx="207">
                  <c:v>-66.715381666686795</c:v>
                </c:pt>
                <c:pt idx="208">
                  <c:v>-66.632045277820694</c:v>
                </c:pt>
                <c:pt idx="209">
                  <c:v>-66.548710833390558</c:v>
                </c:pt>
                <c:pt idx="210">
                  <c:v>-66.465375555555028</c:v>
                </c:pt>
                <c:pt idx="211">
                  <c:v>-66.382039166688912</c:v>
                </c:pt>
                <c:pt idx="212">
                  <c:v>-66.298704444501141</c:v>
                </c:pt>
                <c:pt idx="213">
                  <c:v>-66.215368333326438</c:v>
                </c:pt>
                <c:pt idx="214">
                  <c:v>-66.132033333381017</c:v>
                </c:pt>
                <c:pt idx="215">
                  <c:v>-66.048698055545486</c:v>
                </c:pt>
                <c:pt idx="216">
                  <c:v>-65.965362222260893</c:v>
                </c:pt>
                <c:pt idx="217">
                  <c:v>-65.880636944439672</c:v>
                </c:pt>
                <c:pt idx="218">
                  <c:v>-65.797301388912729</c:v>
                </c:pt>
                <c:pt idx="219">
                  <c:v>-65.713994999991527</c:v>
                </c:pt>
                <c:pt idx="220">
                  <c:v>-65.630630833374127</c:v>
                </c:pt>
                <c:pt idx="221">
                  <c:v>-65.547295555604833</c:v>
                </c:pt>
                <c:pt idx="222">
                  <c:v>-65.46398694442378</c:v>
                </c:pt>
                <c:pt idx="223">
                  <c:v>-65.380623888903187</c:v>
                </c:pt>
                <c:pt idx="224">
                  <c:v>-65.297288888891529</c:v>
                </c:pt>
                <c:pt idx="225">
                  <c:v>-65.213953611122236</c:v>
                </c:pt>
                <c:pt idx="226">
                  <c:v>-65.130617500080007</c:v>
                </c:pt>
                <c:pt idx="227">
                  <c:v>-65.047282222244476</c:v>
                </c:pt>
                <c:pt idx="228">
                  <c:v>-64.963946666717533</c:v>
                </c:pt>
                <c:pt idx="229">
                  <c:v>-64.880333333346584</c:v>
                </c:pt>
                <c:pt idx="230">
                  <c:v>-64.796997777819627</c:v>
                </c:pt>
                <c:pt idx="231">
                  <c:v>-64.71366249998411</c:v>
                </c:pt>
                <c:pt idx="232">
                  <c:v>-64.630327222281039</c:v>
                </c:pt>
                <c:pt idx="233">
                  <c:v>-64.546991666754082</c:v>
                </c:pt>
                <c:pt idx="234">
                  <c:v>-64.463656111160915</c:v>
                </c:pt>
                <c:pt idx="235">
                  <c:v>-64.3803202778101</c:v>
                </c:pt>
                <c:pt idx="236">
                  <c:v>-64.296985000040792</c:v>
                </c:pt>
                <c:pt idx="237">
                  <c:v>-64.21367722219891</c:v>
                </c:pt>
                <c:pt idx="238">
                  <c:v>-64.130313888986905</c:v>
                </c:pt>
                <c:pt idx="239">
                  <c:v>-64.047006111078787</c:v>
                </c:pt>
                <c:pt idx="240">
                  <c:v>-63.962837222218511</c:v>
                </c:pt>
                <c:pt idx="241">
                  <c:v>-63.879474166697925</c:v>
                </c:pt>
                <c:pt idx="242">
                  <c:v>-63.796138611170981</c:v>
                </c:pt>
                <c:pt idx="243">
                  <c:v>-63.712802499996286</c:v>
                </c:pt>
                <c:pt idx="244">
                  <c:v>-63.629467222293215</c:v>
                </c:pt>
                <c:pt idx="245">
                  <c:v>-63.546131944523921</c:v>
                </c:pt>
                <c:pt idx="246">
                  <c:v>-63.462796388930741</c:v>
                </c:pt>
                <c:pt idx="247">
                  <c:v>-63.379460833403797</c:v>
                </c:pt>
                <c:pt idx="248">
                  <c:v>-63.296125000052982</c:v>
                </c:pt>
                <c:pt idx="249">
                  <c:v>-63.212789722283681</c:v>
                </c:pt>
                <c:pt idx="250">
                  <c:v>-63.129454444448157</c:v>
                </c:pt>
                <c:pt idx="251">
                  <c:v>-63.046119166678849</c:v>
                </c:pt>
                <c:pt idx="252">
                  <c:v>-62.961672222283156</c:v>
                </c:pt>
                <c:pt idx="253">
                  <c:v>-62.878336666689975</c:v>
                </c:pt>
                <c:pt idx="254">
                  <c:v>-62.795001388920682</c:v>
                </c:pt>
                <c:pt idx="255">
                  <c:v>-62.711665555569866</c:v>
                </c:pt>
                <c:pt idx="256">
                  <c:v>-62.628330000042915</c:v>
                </c:pt>
                <c:pt idx="257">
                  <c:v>-62.545022500024899</c:v>
                </c:pt>
                <c:pt idx="258">
                  <c:v>-62.461686944431733</c:v>
                </c:pt>
                <c:pt idx="259">
                  <c:v>-62.378351666728655</c:v>
                </c:pt>
                <c:pt idx="260">
                  <c:v>-62.294988333317967</c:v>
                </c:pt>
                <c:pt idx="261">
                  <c:v>-62.211651944518088</c:v>
                </c:pt>
                <c:pt idx="262">
                  <c:v>-62.128316944440201</c:v>
                </c:pt>
                <c:pt idx="263">
                  <c:v>-62.044425833357707</c:v>
                </c:pt>
                <c:pt idx="264">
                  <c:v>-61.961090277764534</c:v>
                </c:pt>
                <c:pt idx="265">
                  <c:v>-61.877782777812747</c:v>
                </c:pt>
                <c:pt idx="266">
                  <c:v>-61.794419722292162</c:v>
                </c:pt>
                <c:pt idx="267">
                  <c:v>-61.711083888875109</c:v>
                </c:pt>
                <c:pt idx="268">
                  <c:v>-61.627748611172038</c:v>
                </c:pt>
                <c:pt idx="269">
                  <c:v>-61.544413333336507</c:v>
                </c:pt>
                <c:pt idx="270">
                  <c:v>-61.461105277803213</c:v>
                </c:pt>
                <c:pt idx="271">
                  <c:v>-61.377741944524978</c:v>
                </c:pt>
                <c:pt idx="272">
                  <c:v>-61.294406388931804</c:v>
                </c:pt>
                <c:pt idx="273">
                  <c:v>-61.211070833404861</c:v>
                </c:pt>
                <c:pt idx="274">
                  <c:v>-61.127734999987815</c:v>
                </c:pt>
                <c:pt idx="275">
                  <c:v>-61.044121944506962</c:v>
                </c:pt>
                <c:pt idx="276">
                  <c:v>-60.960786666671439</c:v>
                </c:pt>
                <c:pt idx="277">
                  <c:v>-60.877451111144488</c:v>
                </c:pt>
                <c:pt idx="278">
                  <c:v>-60.794115555617545</c:v>
                </c:pt>
                <c:pt idx="279">
                  <c:v>-60.710779722266729</c:v>
                </c:pt>
                <c:pt idx="280">
                  <c:v>-60.627444444497428</c:v>
                </c:pt>
                <c:pt idx="281">
                  <c:v>-60.544108611146612</c:v>
                </c:pt>
                <c:pt idx="282">
                  <c:v>-60.460773333377304</c:v>
                </c:pt>
                <c:pt idx="283">
                  <c:v>-60.377437777784138</c:v>
                </c:pt>
                <c:pt idx="284">
                  <c:v>-60.29410250001483</c:v>
                </c:pt>
                <c:pt idx="285">
                  <c:v>-60.210766666664014</c:v>
                </c:pt>
                <c:pt idx="286">
                  <c:v>-60.12743138889472</c:v>
                </c:pt>
                <c:pt idx="287">
                  <c:v>-60.044095555610127</c:v>
                </c:pt>
                <c:pt idx="288">
                  <c:v>-59.960760555598469</c:v>
                </c:pt>
                <c:pt idx="289">
                  <c:v>-59.877424444490011</c:v>
                </c:pt>
                <c:pt idx="290">
                  <c:v>-59.794088888896837</c:v>
                </c:pt>
                <c:pt idx="291">
                  <c:v>-59.710753333369894</c:v>
                </c:pt>
                <c:pt idx="292">
                  <c:v>-59.627418055600586</c:v>
                </c:pt>
                <c:pt idx="293">
                  <c:v>-59.544082777831292</c:v>
                </c:pt>
                <c:pt idx="294">
                  <c:v>-59.460746944480476</c:v>
                </c:pt>
                <c:pt idx="295">
                  <c:v>-59.377411388887296</c:v>
                </c:pt>
                <c:pt idx="296">
                  <c:v>-59.294075833360353</c:v>
                </c:pt>
                <c:pt idx="297">
                  <c:v>-59.210740277767187</c:v>
                </c:pt>
                <c:pt idx="298">
                  <c:v>-59.127405000064108</c:v>
                </c:pt>
                <c:pt idx="299">
                  <c:v>-59.04406888888942</c:v>
                </c:pt>
                <c:pt idx="300">
                  <c:v>-58.960733055604834</c:v>
                </c:pt>
                <c:pt idx="301">
                  <c:v>-58.877398333417048</c:v>
                </c:pt>
                <c:pt idx="302">
                  <c:v>-58.794063055581518</c:v>
                </c:pt>
                <c:pt idx="303">
                  <c:v>-58.710727777812217</c:v>
                </c:pt>
                <c:pt idx="304">
                  <c:v>-58.627392222285266</c:v>
                </c:pt>
                <c:pt idx="305">
                  <c:v>-58.544056111176808</c:v>
                </c:pt>
                <c:pt idx="306">
                  <c:v>-58.444053333335454</c:v>
                </c:pt>
                <c:pt idx="307">
                  <c:v>-58.360718333390025</c:v>
                </c:pt>
                <c:pt idx="308">
                  <c:v>-58.277382500039209</c:v>
                </c:pt>
                <c:pt idx="309">
                  <c:v>-58.194046944446029</c:v>
                </c:pt>
                <c:pt idx="310">
                  <c:v>-58.110711111161443</c:v>
                </c:pt>
                <c:pt idx="311">
                  <c:v>-58.027376388907427</c:v>
                </c:pt>
                <c:pt idx="312">
                  <c:v>-57.944040833380484</c:v>
                </c:pt>
                <c:pt idx="313">
                  <c:v>-57.86070527785354</c:v>
                </c:pt>
                <c:pt idx="314">
                  <c:v>-57.777369444502725</c:v>
                </c:pt>
                <c:pt idx="315">
                  <c:v>-57.694033611151909</c:v>
                </c:pt>
                <c:pt idx="316">
                  <c:v>-57.610698333382608</c:v>
                </c:pt>
                <c:pt idx="317">
                  <c:v>-57.527363055613307</c:v>
                </c:pt>
                <c:pt idx="318">
                  <c:v>-57.444027222262491</c:v>
                </c:pt>
                <c:pt idx="319">
                  <c:v>-57.360691666735548</c:v>
                </c:pt>
                <c:pt idx="320">
                  <c:v>-57.27735666672389</c:v>
                </c:pt>
                <c:pt idx="321">
                  <c:v>-57.194021111130709</c:v>
                </c:pt>
                <c:pt idx="322">
                  <c:v>-57.11068500008848</c:v>
                </c:pt>
                <c:pt idx="323">
                  <c:v>-57.02734972225295</c:v>
                </c:pt>
                <c:pt idx="324">
                  <c:v>-56.944014166726006</c:v>
                </c:pt>
                <c:pt idx="325">
                  <c:v>-56.860678611132833</c:v>
                </c:pt>
                <c:pt idx="326">
                  <c:v>-56.77734305560589</c:v>
                </c:pt>
                <c:pt idx="327">
                  <c:v>-56.694006666673559</c:v>
                </c:pt>
                <c:pt idx="328">
                  <c:v>-56.610671944485773</c:v>
                </c:pt>
                <c:pt idx="329">
                  <c:v>-56.52733611120118</c:v>
                </c:pt>
                <c:pt idx="330">
                  <c:v>-56.444001111123299</c:v>
                </c:pt>
                <c:pt idx="331">
                  <c:v>-56.360665277838706</c:v>
                </c:pt>
                <c:pt idx="332">
                  <c:v>-56.277330000003175</c:v>
                </c:pt>
                <c:pt idx="333">
                  <c:v>-56.193994444476232</c:v>
                </c:pt>
                <c:pt idx="334">
                  <c:v>-56.110658611191639</c:v>
                </c:pt>
                <c:pt idx="335">
                  <c:v>-56.027323055598472</c:v>
                </c:pt>
                <c:pt idx="336">
                  <c:v>-55.943987777829172</c:v>
                </c:pt>
                <c:pt idx="337">
                  <c:v>-55.860652222235998</c:v>
                </c:pt>
                <c:pt idx="338">
                  <c:v>-55.777316666709055</c:v>
                </c:pt>
                <c:pt idx="339">
                  <c:v>-55.693981388873524</c:v>
                </c:pt>
                <c:pt idx="340">
                  <c:v>-55.610645555588931</c:v>
                </c:pt>
                <c:pt idx="341">
                  <c:v>-55.527310000061988</c:v>
                </c:pt>
                <c:pt idx="342">
                  <c:v>-55.443974166711172</c:v>
                </c:pt>
                <c:pt idx="343">
                  <c:v>-55.360637777778834</c:v>
                </c:pt>
                <c:pt idx="344">
                  <c:v>-55.277053055630788</c:v>
                </c:pt>
                <c:pt idx="345">
                  <c:v>-55.193690277801622</c:v>
                </c:pt>
                <c:pt idx="346">
                  <c:v>-55.110354444450806</c:v>
                </c:pt>
                <c:pt idx="347">
                  <c:v>-55.027018888923855</c:v>
                </c:pt>
                <c:pt idx="348">
                  <c:v>-54.943683611154555</c:v>
                </c:pt>
                <c:pt idx="349">
                  <c:v>-54.860348055561388</c:v>
                </c:pt>
                <c:pt idx="350">
                  <c:v>-54.777012222276795</c:v>
                </c:pt>
                <c:pt idx="351">
                  <c:v>-54.693676388925979</c:v>
                </c:pt>
                <c:pt idx="352">
                  <c:v>-54.610341388914321</c:v>
                </c:pt>
                <c:pt idx="353">
                  <c:v>-54.527005555563505</c:v>
                </c:pt>
                <c:pt idx="354">
                  <c:v>-54.443697777787847</c:v>
                </c:pt>
                <c:pt idx="355">
                  <c:v>-54.360362500018539</c:v>
                </c:pt>
                <c:pt idx="356">
                  <c:v>-54.276721388896306</c:v>
                </c:pt>
                <c:pt idx="357">
                  <c:v>-54.193386111127005</c:v>
                </c:pt>
                <c:pt idx="358">
                  <c:v>-54.110049444503254</c:v>
                </c:pt>
                <c:pt idx="359">
                  <c:v>-54.02674250000053</c:v>
                </c:pt>
                <c:pt idx="360">
                  <c:v>-53.943379166656072</c:v>
                </c:pt>
                <c:pt idx="361">
                  <c:v>-53.860044444468286</c:v>
                </c:pt>
                <c:pt idx="362">
                  <c:v>-53.776707500020663</c:v>
                </c:pt>
                <c:pt idx="363">
                  <c:v>-53.69337333334817</c:v>
                </c:pt>
                <c:pt idx="364">
                  <c:v>-53.610037222239711</c:v>
                </c:pt>
                <c:pt idx="365">
                  <c:v>-53.526701666646531</c:v>
                </c:pt>
                <c:pt idx="366">
                  <c:v>-53.443365833361945</c:v>
                </c:pt>
                <c:pt idx="367">
                  <c:v>-53.360030277768772</c:v>
                </c:pt>
                <c:pt idx="368">
                  <c:v>-53.276694999999471</c:v>
                </c:pt>
                <c:pt idx="369">
                  <c:v>-53.193359444406298</c:v>
                </c:pt>
                <c:pt idx="370">
                  <c:v>-53.110023888879354</c:v>
                </c:pt>
                <c:pt idx="371">
                  <c:v>-53.026688333352411</c:v>
                </c:pt>
                <c:pt idx="372">
                  <c:v>-52.94335277775923</c:v>
                </c:pt>
                <c:pt idx="373">
                  <c:v>-52.860017222232287</c:v>
                </c:pt>
                <c:pt idx="374">
                  <c:v>-52.776681944462993</c:v>
                </c:pt>
                <c:pt idx="375">
                  <c:v>-52.693346388936043</c:v>
                </c:pt>
                <c:pt idx="376">
                  <c:v>-52.610010555518997</c:v>
                </c:pt>
                <c:pt idx="377">
                  <c:v>-52.526675277815926</c:v>
                </c:pt>
                <c:pt idx="378">
                  <c:v>-52.443340277804268</c:v>
                </c:pt>
                <c:pt idx="379">
                  <c:v>-52.360004444453452</c:v>
                </c:pt>
                <c:pt idx="380">
                  <c:v>-52.276669166684151</c:v>
                </c:pt>
                <c:pt idx="381">
                  <c:v>-52.193333888981073</c:v>
                </c:pt>
                <c:pt idx="382">
                  <c:v>-52.109997777806385</c:v>
                </c:pt>
                <c:pt idx="383">
                  <c:v>-52.026663055618599</c:v>
                </c:pt>
                <c:pt idx="384">
                  <c:v>-51.943327500025433</c:v>
                </c:pt>
                <c:pt idx="385">
                  <c:v>-51.859991944498489</c:v>
                </c:pt>
                <c:pt idx="386">
                  <c:v>-51.776655555566151</c:v>
                </c:pt>
                <c:pt idx="387">
                  <c:v>-51.693320833378365</c:v>
                </c:pt>
                <c:pt idx="388">
                  <c:v>-51.609984444446035</c:v>
                </c:pt>
                <c:pt idx="389">
                  <c:v>-51.526648888919091</c:v>
                </c:pt>
                <c:pt idx="390">
                  <c:v>-51.44331361114979</c:v>
                </c:pt>
                <c:pt idx="391">
                  <c:v>-51.359729166693157</c:v>
                </c:pt>
                <c:pt idx="392">
                  <c:v>-51.276392777760826</c:v>
                </c:pt>
                <c:pt idx="393">
                  <c:v>-51.193057777815397</c:v>
                </c:pt>
                <c:pt idx="394">
                  <c:v>-51.109722222222224</c:v>
                </c:pt>
                <c:pt idx="395">
                  <c:v>-51.026358611186346</c:v>
                </c:pt>
                <c:pt idx="396">
                  <c:v>-50.943023055593173</c:v>
                </c:pt>
                <c:pt idx="397">
                  <c:v>-50.859686666727065</c:v>
                </c:pt>
                <c:pt idx="398">
                  <c:v>-50.776350833376249</c:v>
                </c:pt>
                <c:pt idx="399">
                  <c:v>-50.693043888873525</c:v>
                </c:pt>
                <c:pt idx="400">
                  <c:v>-50.609680000013775</c:v>
                </c:pt>
                <c:pt idx="401">
                  <c:v>-50.526344722244474</c:v>
                </c:pt>
                <c:pt idx="402">
                  <c:v>-50.443009444541403</c:v>
                </c:pt>
                <c:pt idx="403">
                  <c:v>-50.359674444463515</c:v>
                </c:pt>
                <c:pt idx="404">
                  <c:v>-50.276338055597414</c:v>
                </c:pt>
                <c:pt idx="405">
                  <c:v>-50.193002222246591</c:v>
                </c:pt>
                <c:pt idx="406">
                  <c:v>-50.10966694447729</c:v>
                </c:pt>
                <c:pt idx="407">
                  <c:v>-50.026359722283154</c:v>
                </c:pt>
                <c:pt idx="408">
                  <c:v>-49.926329166690508</c:v>
                </c:pt>
                <c:pt idx="409">
                  <c:v>-49.843021666672492</c:v>
                </c:pt>
                <c:pt idx="410">
                  <c:v>-49.759379722277323</c:v>
                </c:pt>
                <c:pt idx="411">
                  <c:v>-49.676044444441793</c:v>
                </c:pt>
                <c:pt idx="412">
                  <c:v>-49.592736388908492</c:v>
                </c:pt>
                <c:pt idx="413">
                  <c:v>-49.509095833367773</c:v>
                </c:pt>
                <c:pt idx="414">
                  <c:v>-49.42467722223865</c:v>
                </c:pt>
                <c:pt idx="415">
                  <c:v>-49.341341666645476</c:v>
                </c:pt>
                <c:pt idx="416">
                  <c:v>-49.258006111118526</c:v>
                </c:pt>
                <c:pt idx="417">
                  <c:v>-49.174670833349225</c:v>
                </c:pt>
                <c:pt idx="418">
                  <c:v>-49.091335277822282</c:v>
                </c:pt>
                <c:pt idx="419">
                  <c:v>-49.007999722295338</c:v>
                </c:pt>
                <c:pt idx="420">
                  <c:v>-48.924664444459808</c:v>
                </c:pt>
                <c:pt idx="421">
                  <c:v>-48.841328611175221</c:v>
                </c:pt>
                <c:pt idx="422">
                  <c:v>-48.757992777758176</c:v>
                </c:pt>
                <c:pt idx="423">
                  <c:v>-48.674657500055105</c:v>
                </c:pt>
                <c:pt idx="424">
                  <c:v>-48.59129416671064</c:v>
                </c:pt>
                <c:pt idx="425">
                  <c:v>-48.506014444496898</c:v>
                </c:pt>
                <c:pt idx="426">
                  <c:v>-48.422678888903725</c:v>
                </c:pt>
                <c:pt idx="427">
                  <c:v>-48.339343611134424</c:v>
                </c:pt>
                <c:pt idx="428">
                  <c:v>-48.256007500025959</c:v>
                </c:pt>
                <c:pt idx="429">
                  <c:v>-48.172394444478883</c:v>
                </c:pt>
                <c:pt idx="430">
                  <c:v>-48.089058611128067</c:v>
                </c:pt>
                <c:pt idx="431">
                  <c:v>-48.005750000013244</c:v>
                </c:pt>
                <c:pt idx="432">
                  <c:v>-47.92241583334075</c:v>
                </c:pt>
                <c:pt idx="433">
                  <c:v>-47.839080000056164</c:v>
                </c:pt>
                <c:pt idx="434">
                  <c:v>-47.755745000044506</c:v>
                </c:pt>
                <c:pt idx="435">
                  <c:v>-47.67240916669369</c:v>
                </c:pt>
                <c:pt idx="436">
                  <c:v>-47.588240277767184</c:v>
                </c:pt>
                <c:pt idx="437">
                  <c:v>-47.502126666704811</c:v>
                </c:pt>
                <c:pt idx="438">
                  <c:v>-47.418763333360353</c:v>
                </c:pt>
                <c:pt idx="439">
                  <c:v>-47.335428055591052</c:v>
                </c:pt>
                <c:pt idx="440">
                  <c:v>-47.252120277815393</c:v>
                </c:pt>
                <c:pt idx="441">
                  <c:v>-47.168757222228578</c:v>
                </c:pt>
                <c:pt idx="442">
                  <c:v>-47.085143611099987</c:v>
                </c:pt>
                <c:pt idx="443">
                  <c:v>-47.001808333330686</c:v>
                </c:pt>
                <c:pt idx="444">
                  <c:v>-46.918472222222221</c:v>
                </c:pt>
                <c:pt idx="445">
                  <c:v>-46.83513722221057</c:v>
                </c:pt>
                <c:pt idx="446">
                  <c:v>-46.751801666683619</c:v>
                </c:pt>
                <c:pt idx="447">
                  <c:v>-46.668466111090446</c:v>
                </c:pt>
                <c:pt idx="448">
                  <c:v>-46.584852777785727</c:v>
                </c:pt>
                <c:pt idx="449">
                  <c:v>-46.501517222192554</c:v>
                </c:pt>
                <c:pt idx="450">
                  <c:v>-46.41818166666561</c:v>
                </c:pt>
                <c:pt idx="451">
                  <c:v>-46.33484611113866</c:v>
                </c:pt>
                <c:pt idx="452">
                  <c:v>-46.251510833369359</c:v>
                </c:pt>
                <c:pt idx="453">
                  <c:v>-46.168175277842415</c:v>
                </c:pt>
                <c:pt idx="454">
                  <c:v>-46.084840000006885</c:v>
                </c:pt>
                <c:pt idx="455">
                  <c:v>-46.001503611140784</c:v>
                </c:pt>
                <c:pt idx="456">
                  <c:v>-45.918168333305253</c:v>
                </c:pt>
                <c:pt idx="457">
                  <c:v>-45.834833055602182</c:v>
                </c:pt>
                <c:pt idx="458">
                  <c:v>-45.751497500075232</c:v>
                </c:pt>
                <c:pt idx="459">
                  <c:v>-45.668161666658193</c:v>
                </c:pt>
                <c:pt idx="460">
                  <c:v>-45.583993055621782</c:v>
                </c:pt>
                <c:pt idx="461">
                  <c:v>-45.500657777786252</c:v>
                </c:pt>
                <c:pt idx="462">
                  <c:v>-45.417322222259308</c:v>
                </c:pt>
                <c:pt idx="463">
                  <c:v>-45.333986666666135</c:v>
                </c:pt>
                <c:pt idx="464">
                  <c:v>-45.250650833381549</c:v>
                </c:pt>
                <c:pt idx="465">
                  <c:v>-45.167314722206861</c:v>
                </c:pt>
                <c:pt idx="466">
                  <c:v>-45.08397944443756</c:v>
                </c:pt>
                <c:pt idx="467">
                  <c:v>-45.000644444492131</c:v>
                </c:pt>
                <c:pt idx="468">
                  <c:v>-44.917308888898958</c:v>
                </c:pt>
                <c:pt idx="469">
                  <c:v>-44.833973333372008</c:v>
                </c:pt>
                <c:pt idx="470">
                  <c:v>-44.750637777778834</c:v>
                </c:pt>
                <c:pt idx="471">
                  <c:v>-44.665635555585226</c:v>
                </c:pt>
                <c:pt idx="472">
                  <c:v>-44.582300277815925</c:v>
                </c:pt>
                <c:pt idx="473">
                  <c:v>-44.498964722222752</c:v>
                </c:pt>
                <c:pt idx="474">
                  <c:v>-44.415629166695808</c:v>
                </c:pt>
                <c:pt idx="475">
                  <c:v>-44.332293611102635</c:v>
                </c:pt>
                <c:pt idx="476">
                  <c:v>-44.248958055575692</c:v>
                </c:pt>
                <c:pt idx="477">
                  <c:v>-44.165622777872613</c:v>
                </c:pt>
                <c:pt idx="478">
                  <c:v>-44.08228750003709</c:v>
                </c:pt>
                <c:pt idx="479">
                  <c:v>-43.998951944510139</c:v>
                </c:pt>
                <c:pt idx="480">
                  <c:v>-43.915616388916966</c:v>
                </c:pt>
                <c:pt idx="481">
                  <c:v>-43.832280833390023</c:v>
                </c:pt>
                <c:pt idx="482">
                  <c:v>-43.748945277796849</c:v>
                </c:pt>
                <c:pt idx="483">
                  <c:v>-43.665609722269906</c:v>
                </c:pt>
                <c:pt idx="484">
                  <c:v>-43.582274166742963</c:v>
                </c:pt>
                <c:pt idx="485">
                  <c:v>-43.498938611149789</c:v>
                </c:pt>
                <c:pt idx="486">
                  <c:v>-43.415603333380488</c:v>
                </c:pt>
                <c:pt idx="487">
                  <c:v>-43.332267777787315</c:v>
                </c:pt>
                <c:pt idx="488">
                  <c:v>-43.248932500018014</c:v>
                </c:pt>
                <c:pt idx="489">
                  <c:v>-43.165596388909549</c:v>
                </c:pt>
                <c:pt idx="490">
                  <c:v>-43.082261111140248</c:v>
                </c:pt>
                <c:pt idx="491">
                  <c:v>-42.998925555613305</c:v>
                </c:pt>
                <c:pt idx="492">
                  <c:v>-42.915590277777781</c:v>
                </c:pt>
                <c:pt idx="493">
                  <c:v>-42.832254722250831</c:v>
                </c:pt>
                <c:pt idx="494">
                  <c:v>-42.748919444415307</c:v>
                </c:pt>
                <c:pt idx="495">
                  <c:v>-42.665583611130714</c:v>
                </c:pt>
                <c:pt idx="496">
                  <c:v>-42.582247222264606</c:v>
                </c:pt>
                <c:pt idx="497">
                  <c:v>-42.49891277776824</c:v>
                </c:pt>
                <c:pt idx="498">
                  <c:v>-42.415576666726004</c:v>
                </c:pt>
                <c:pt idx="499">
                  <c:v>-42.332241111132831</c:v>
                </c:pt>
                <c:pt idx="500">
                  <c:v>-42.24890611112118</c:v>
                </c:pt>
                <c:pt idx="501">
                  <c:v>-42.165570833351879</c:v>
                </c:pt>
                <c:pt idx="502">
                  <c:v>-42.082235000001063</c:v>
                </c:pt>
                <c:pt idx="503">
                  <c:v>-41.99889944440789</c:v>
                </c:pt>
                <c:pt idx="504">
                  <c:v>-41.915564166704812</c:v>
                </c:pt>
                <c:pt idx="505">
                  <c:v>-41.832228611177868</c:v>
                </c:pt>
                <c:pt idx="506">
                  <c:v>-41.748615555564562</c:v>
                </c:pt>
                <c:pt idx="507">
                  <c:v>-41.665279722279969</c:v>
                </c:pt>
                <c:pt idx="508">
                  <c:v>-41.581944166686803</c:v>
                </c:pt>
                <c:pt idx="509">
                  <c:v>-41.498636388911144</c:v>
                </c:pt>
                <c:pt idx="510">
                  <c:v>-41.398606111076141</c:v>
                </c:pt>
                <c:pt idx="511">
                  <c:v>-41.315270555549198</c:v>
                </c:pt>
                <c:pt idx="512">
                  <c:v>-41.231935000022254</c:v>
                </c:pt>
                <c:pt idx="513">
                  <c:v>-41.148599722252953</c:v>
                </c:pt>
                <c:pt idx="514">
                  <c:v>-41.06526416672601</c:v>
                </c:pt>
                <c:pt idx="515">
                  <c:v>-40.981928333308964</c:v>
                </c:pt>
                <c:pt idx="516">
                  <c:v>-40.898592777782014</c:v>
                </c:pt>
                <c:pt idx="517">
                  <c:v>-40.815257500078943</c:v>
                </c:pt>
                <c:pt idx="518">
                  <c:v>-40.731921944485769</c:v>
                </c:pt>
                <c:pt idx="519">
                  <c:v>-40.648614444467754</c:v>
                </c:pt>
                <c:pt idx="520">
                  <c:v>-40.565279166698453</c:v>
                </c:pt>
                <c:pt idx="521">
                  <c:v>-40.481943611105287</c:v>
                </c:pt>
                <c:pt idx="522">
                  <c:v>-40.398580000003179</c:v>
                </c:pt>
                <c:pt idx="523">
                  <c:v>-40.315272499985163</c:v>
                </c:pt>
                <c:pt idx="524">
                  <c:v>-40.231908888949292</c:v>
                </c:pt>
                <c:pt idx="525">
                  <c:v>-40.148601111173633</c:v>
                </c:pt>
                <c:pt idx="526">
                  <c:v>-40.065237777829168</c:v>
                </c:pt>
                <c:pt idx="527">
                  <c:v>-39.981902499993645</c:v>
                </c:pt>
                <c:pt idx="528">
                  <c:v>-39.898594722217986</c:v>
                </c:pt>
                <c:pt idx="529">
                  <c:v>-39.815258333418107</c:v>
                </c:pt>
                <c:pt idx="530">
                  <c:v>-39.731895833346577</c:v>
                </c:pt>
                <c:pt idx="531">
                  <c:v>-39.648560555643506</c:v>
                </c:pt>
                <c:pt idx="532">
                  <c:v>-39.565225000050333</c:v>
                </c:pt>
                <c:pt idx="533">
                  <c:v>-39.481888888941867</c:v>
                </c:pt>
                <c:pt idx="534">
                  <c:v>-39.398275555570919</c:v>
                </c:pt>
                <c:pt idx="535">
                  <c:v>-39.314940555625491</c:v>
                </c:pt>
                <c:pt idx="536">
                  <c:v>-39.231604722208445</c:v>
                </c:pt>
                <c:pt idx="537">
                  <c:v>-39.148269444505374</c:v>
                </c:pt>
                <c:pt idx="538">
                  <c:v>-39.06493388897843</c:v>
                </c:pt>
                <c:pt idx="539">
                  <c:v>-38.9815986111429</c:v>
                </c:pt>
                <c:pt idx="540">
                  <c:v>-38.898263333373599</c:v>
                </c:pt>
                <c:pt idx="541">
                  <c:v>-38.814093888931801</c:v>
                </c:pt>
                <c:pt idx="542">
                  <c:v>-38.730758333404857</c:v>
                </c:pt>
                <c:pt idx="543">
                  <c:v>-38.647422222230169</c:v>
                </c:pt>
                <c:pt idx="544">
                  <c:v>-38.564087222284741</c:v>
                </c:pt>
                <c:pt idx="545">
                  <c:v>-38.480751666757797</c:v>
                </c:pt>
                <c:pt idx="546">
                  <c:v>-38.397416111164624</c:v>
                </c:pt>
                <c:pt idx="547">
                  <c:v>-38.314080833395323</c:v>
                </c:pt>
                <c:pt idx="548">
                  <c:v>-38.23074527780215</c:v>
                </c:pt>
                <c:pt idx="549">
                  <c:v>-38.147409444517557</c:v>
                </c:pt>
                <c:pt idx="550">
                  <c:v>-38.064074166682033</c:v>
                </c:pt>
                <c:pt idx="551">
                  <c:v>-37.980738611155083</c:v>
                </c:pt>
                <c:pt idx="552">
                  <c:v>-37.897125277850364</c:v>
                </c:pt>
                <c:pt idx="553">
                  <c:v>-37.813790000014833</c:v>
                </c:pt>
                <c:pt idx="554">
                  <c:v>-37.730454166730247</c:v>
                </c:pt>
                <c:pt idx="555">
                  <c:v>-37.647118611137074</c:v>
                </c:pt>
                <c:pt idx="556">
                  <c:v>-37.563783333367773</c:v>
                </c:pt>
                <c:pt idx="557">
                  <c:v>-37.480447777840823</c:v>
                </c:pt>
                <c:pt idx="558">
                  <c:v>-37.397112222247657</c:v>
                </c:pt>
                <c:pt idx="559">
                  <c:v>-37.313776388963063</c:v>
                </c:pt>
                <c:pt idx="560">
                  <c:v>-37.230441111127533</c:v>
                </c:pt>
                <c:pt idx="561">
                  <c:v>-37.147105555600589</c:v>
                </c:pt>
                <c:pt idx="562">
                  <c:v>-37.063770000007416</c:v>
                </c:pt>
                <c:pt idx="563">
                  <c:v>-36.980434444480473</c:v>
                </c:pt>
                <c:pt idx="564">
                  <c:v>-36.897099166711172</c:v>
                </c:pt>
                <c:pt idx="565">
                  <c:v>-36.813763611117999</c:v>
                </c:pt>
                <c:pt idx="566">
                  <c:v>-36.730428055591055</c:v>
                </c:pt>
                <c:pt idx="567">
                  <c:v>-36.64709194448259</c:v>
                </c:pt>
                <c:pt idx="568">
                  <c:v>-36.563756944470938</c:v>
                </c:pt>
                <c:pt idx="569">
                  <c:v>-36.480421388877765</c:v>
                </c:pt>
                <c:pt idx="570">
                  <c:v>-36.397085555593172</c:v>
                </c:pt>
                <c:pt idx="571">
                  <c:v>-36.313750277757642</c:v>
                </c:pt>
                <c:pt idx="572">
                  <c:v>-36.230414722230698</c:v>
                </c:pt>
                <c:pt idx="573">
                  <c:v>-36.147079166703755</c:v>
                </c:pt>
                <c:pt idx="574">
                  <c:v>-36.063743888868224</c:v>
                </c:pt>
                <c:pt idx="575">
                  <c:v>-35.980408333341281</c:v>
                </c:pt>
                <c:pt idx="576">
                  <c:v>-35.89707305557198</c:v>
                </c:pt>
                <c:pt idx="577">
                  <c:v>-35.813765000038678</c:v>
                </c:pt>
                <c:pt idx="578">
                  <c:v>-35.730402222275735</c:v>
                </c:pt>
                <c:pt idx="579">
                  <c:v>-35.647066111101047</c:v>
                </c:pt>
                <c:pt idx="580">
                  <c:v>-35.563730833397969</c:v>
                </c:pt>
                <c:pt idx="581">
                  <c:v>-35.480395833320088</c:v>
                </c:pt>
                <c:pt idx="582">
                  <c:v>-35.39706083337466</c:v>
                </c:pt>
                <c:pt idx="583">
                  <c:v>-35.313724444442322</c:v>
                </c:pt>
                <c:pt idx="584">
                  <c:v>-35.230388888915378</c:v>
                </c:pt>
                <c:pt idx="585">
                  <c:v>-35.147053055630792</c:v>
                </c:pt>
                <c:pt idx="586">
                  <c:v>-35.063717500037619</c:v>
                </c:pt>
                <c:pt idx="587">
                  <c:v>-34.980382777849833</c:v>
                </c:pt>
                <c:pt idx="588">
                  <c:v>-34.89704722225666</c:v>
                </c:pt>
                <c:pt idx="589">
                  <c:v>-34.813710833390552</c:v>
                </c:pt>
                <c:pt idx="590">
                  <c:v>-34.730375555555028</c:v>
                </c:pt>
                <c:pt idx="591">
                  <c:v>-34.647040000028078</c:v>
                </c:pt>
                <c:pt idx="592">
                  <c:v>-34.563731944494776</c:v>
                </c:pt>
                <c:pt idx="593">
                  <c:v>-34.480396944483118</c:v>
                </c:pt>
                <c:pt idx="594">
                  <c:v>-34.397033888962532</c:v>
                </c:pt>
                <c:pt idx="595">
                  <c:v>-34.313698055545487</c:v>
                </c:pt>
                <c:pt idx="596">
                  <c:v>-34.23039083335135</c:v>
                </c:pt>
                <c:pt idx="597">
                  <c:v>-34.147026388910085</c:v>
                </c:pt>
                <c:pt idx="598">
                  <c:v>-34.063691111140784</c:v>
                </c:pt>
                <c:pt idx="599">
                  <c:v>-33.979800277815926</c:v>
                </c:pt>
                <c:pt idx="600">
                  <c:v>-33.896464722222753</c:v>
                </c:pt>
                <c:pt idx="601">
                  <c:v>-33.813156666689451</c:v>
                </c:pt>
                <c:pt idx="602">
                  <c:v>-33.729793611102636</c:v>
                </c:pt>
                <c:pt idx="603">
                  <c:v>-33.646485833326977</c:v>
                </c:pt>
                <c:pt idx="604">
                  <c:v>-33.563150277800027</c:v>
                </c:pt>
                <c:pt idx="605">
                  <c:v>-33.479786666697926</c:v>
                </c:pt>
                <c:pt idx="606">
                  <c:v>-33.396451388928625</c:v>
                </c:pt>
                <c:pt idx="607">
                  <c:v>-33.313115833335452</c:v>
                </c:pt>
                <c:pt idx="608">
                  <c:v>-33.229780555632381</c:v>
                </c:pt>
                <c:pt idx="609">
                  <c:v>-33.146445000039208</c:v>
                </c:pt>
                <c:pt idx="610">
                  <c:v>-33.061998333401149</c:v>
                </c:pt>
                <c:pt idx="611">
                  <c:v>-32.978690833383133</c:v>
                </c:pt>
                <c:pt idx="612">
                  <c:v>-32.878687500026494</c:v>
                </c:pt>
                <c:pt idx="613">
                  <c:v>-32.795352222257193</c:v>
                </c:pt>
                <c:pt idx="614">
                  <c:v>-32.711988611155085</c:v>
                </c:pt>
                <c:pt idx="615">
                  <c:v>-32.628653611143427</c:v>
                </c:pt>
                <c:pt idx="616">
                  <c:v>-32.545318055550254</c:v>
                </c:pt>
                <c:pt idx="617">
                  <c:v>-32.461982500023311</c:v>
                </c:pt>
                <c:pt idx="618">
                  <c:v>-32.37864722232024</c:v>
                </c:pt>
                <c:pt idx="619">
                  <c:v>-32.295311944484709</c:v>
                </c:pt>
                <c:pt idx="620">
                  <c:v>-32.211976111200123</c:v>
                </c:pt>
                <c:pt idx="621">
                  <c:v>-32.12864055560695</c:v>
                </c:pt>
                <c:pt idx="622">
                  <c:v>-32.044193888968891</c:v>
                </c:pt>
                <c:pt idx="623">
                  <c:v>-31.960858333375718</c:v>
                </c:pt>
                <c:pt idx="624">
                  <c:v>-31.877523055606417</c:v>
                </c:pt>
                <c:pt idx="625">
                  <c:v>-31.794187222255601</c:v>
                </c:pt>
                <c:pt idx="626">
                  <c:v>-31.710851944486301</c:v>
                </c:pt>
                <c:pt idx="627">
                  <c:v>-31.627516388959357</c:v>
                </c:pt>
                <c:pt idx="628">
                  <c:v>-31.544181111123827</c:v>
                </c:pt>
                <c:pt idx="629">
                  <c:v>-31.460845277839233</c:v>
                </c:pt>
                <c:pt idx="630">
                  <c:v>-31.377509722246067</c:v>
                </c:pt>
                <c:pt idx="631">
                  <c:v>-31.294174166719117</c:v>
                </c:pt>
                <c:pt idx="632">
                  <c:v>-31.210838611192173</c:v>
                </c:pt>
                <c:pt idx="633">
                  <c:v>-31.127503333356643</c:v>
                </c:pt>
                <c:pt idx="634">
                  <c:v>-31.044167500072056</c:v>
                </c:pt>
                <c:pt idx="635">
                  <c:v>-30.960832222236526</c:v>
                </c:pt>
                <c:pt idx="636">
                  <c:v>-30.877496666709582</c:v>
                </c:pt>
                <c:pt idx="637">
                  <c:v>-30.794161111116409</c:v>
                </c:pt>
                <c:pt idx="638">
                  <c:v>-30.710825000074173</c:v>
                </c:pt>
                <c:pt idx="639">
                  <c:v>-30.627490000062515</c:v>
                </c:pt>
                <c:pt idx="640">
                  <c:v>-30.544182222220634</c:v>
                </c:pt>
                <c:pt idx="641">
                  <c:v>-30.460818611184756</c:v>
                </c:pt>
                <c:pt idx="642">
                  <c:v>-30.37751111116674</c:v>
                </c:pt>
                <c:pt idx="643">
                  <c:v>-30.294147777822282</c:v>
                </c:pt>
                <c:pt idx="644">
                  <c:v>-30.210811666713823</c:v>
                </c:pt>
                <c:pt idx="645">
                  <c:v>-30.126921111146608</c:v>
                </c:pt>
                <c:pt idx="646">
                  <c:v>-30.043585833377307</c:v>
                </c:pt>
                <c:pt idx="647">
                  <c:v>-29.960249444511199</c:v>
                </c:pt>
                <c:pt idx="648">
                  <c:v>-29.87691472225719</c:v>
                </c:pt>
                <c:pt idx="649">
                  <c:v>-29.793579166664017</c:v>
                </c:pt>
                <c:pt idx="650">
                  <c:v>-29.710243611137074</c:v>
                </c:pt>
                <c:pt idx="651">
                  <c:v>-29.626907777786258</c:v>
                </c:pt>
                <c:pt idx="652">
                  <c:v>-29.5435727777746</c:v>
                </c:pt>
                <c:pt idx="653">
                  <c:v>-29.460237222247656</c:v>
                </c:pt>
                <c:pt idx="654">
                  <c:v>-29.376902222235998</c:v>
                </c:pt>
                <c:pt idx="655">
                  <c:v>-29.293566111127532</c:v>
                </c:pt>
                <c:pt idx="656">
                  <c:v>-29.210230833358231</c:v>
                </c:pt>
                <c:pt idx="657">
                  <c:v>-29.126895000007416</c:v>
                </c:pt>
                <c:pt idx="658">
                  <c:v>-29.043559444414242</c:v>
                </c:pt>
                <c:pt idx="659">
                  <c:v>-28.960224166711171</c:v>
                </c:pt>
                <c:pt idx="660">
                  <c:v>-28.87688777777884</c:v>
                </c:pt>
                <c:pt idx="661">
                  <c:v>-28.793553055591055</c:v>
                </c:pt>
                <c:pt idx="662">
                  <c:v>-28.710217777821754</c:v>
                </c:pt>
                <c:pt idx="663">
                  <c:v>-28.626882222228581</c:v>
                </c:pt>
                <c:pt idx="664">
                  <c:v>-28.54354694445928</c:v>
                </c:pt>
                <c:pt idx="665">
                  <c:v>-28.460211111108464</c:v>
                </c:pt>
                <c:pt idx="666">
                  <c:v>-28.376875555581513</c:v>
                </c:pt>
                <c:pt idx="667">
                  <c:v>-28.293540277812212</c:v>
                </c:pt>
                <c:pt idx="668">
                  <c:v>-28.210204722219046</c:v>
                </c:pt>
                <c:pt idx="669">
                  <c:v>-28.126869166692096</c:v>
                </c:pt>
                <c:pt idx="670">
                  <c:v>-28.043533888922795</c:v>
                </c:pt>
                <c:pt idx="671">
                  <c:v>-27.960198333395851</c:v>
                </c:pt>
                <c:pt idx="672">
                  <c:v>-27.876862500045036</c:v>
                </c:pt>
                <c:pt idx="673">
                  <c:v>-27.79352666669422</c:v>
                </c:pt>
                <c:pt idx="674">
                  <c:v>-27.710191388924919</c:v>
                </c:pt>
                <c:pt idx="675">
                  <c:v>-27.626856111155618</c:v>
                </c:pt>
                <c:pt idx="676">
                  <c:v>-27.543520833386317</c:v>
                </c:pt>
                <c:pt idx="677">
                  <c:v>-27.460184722211629</c:v>
                </c:pt>
                <c:pt idx="678">
                  <c:v>-27.376849444508551</c:v>
                </c:pt>
                <c:pt idx="679">
                  <c:v>-27.29351416673925</c:v>
                </c:pt>
                <c:pt idx="680">
                  <c:v>-27.210178333388434</c:v>
                </c:pt>
                <c:pt idx="681">
                  <c:v>-27.126843055619133</c:v>
                </c:pt>
                <c:pt idx="682">
                  <c:v>-27.04350750002596</c:v>
                </c:pt>
                <c:pt idx="683">
                  <c:v>-26.960171944499017</c:v>
                </c:pt>
                <c:pt idx="684">
                  <c:v>-26.876836388905843</c:v>
                </c:pt>
                <c:pt idx="685">
                  <c:v>-26.793501111136543</c:v>
                </c:pt>
                <c:pt idx="686">
                  <c:v>-26.710165555609599</c:v>
                </c:pt>
                <c:pt idx="687">
                  <c:v>-26.626830277774069</c:v>
                </c:pt>
                <c:pt idx="688">
                  <c:v>-26.543494722247125</c:v>
                </c:pt>
                <c:pt idx="689">
                  <c:v>-26.460159166653952</c:v>
                </c:pt>
                <c:pt idx="690">
                  <c:v>-26.376823888884651</c:v>
                </c:pt>
                <c:pt idx="691">
                  <c:v>-26.29237694448895</c:v>
                </c:pt>
                <c:pt idx="692">
                  <c:v>-26.209041388895777</c:v>
                </c:pt>
                <c:pt idx="693">
                  <c:v>-26.125705833368833</c:v>
                </c:pt>
                <c:pt idx="694">
                  <c:v>-26.042370555533303</c:v>
                </c:pt>
                <c:pt idx="695">
                  <c:v>-25.959035277830232</c:v>
                </c:pt>
                <c:pt idx="696">
                  <c:v>-25.875698888897894</c:v>
                </c:pt>
                <c:pt idx="697">
                  <c:v>-25.792364166710115</c:v>
                </c:pt>
                <c:pt idx="698">
                  <c:v>-25.709028611183165</c:v>
                </c:pt>
                <c:pt idx="699">
                  <c:v>-25.625693333347641</c:v>
                </c:pt>
                <c:pt idx="700">
                  <c:v>-25.542357500063048</c:v>
                </c:pt>
                <c:pt idx="701">
                  <c:v>-25.459021944469875</c:v>
                </c:pt>
                <c:pt idx="702">
                  <c:v>-25.375686666700574</c:v>
                </c:pt>
                <c:pt idx="703">
                  <c:v>-25.29235111117363</c:v>
                </c:pt>
                <c:pt idx="704">
                  <c:v>-25.209015555580457</c:v>
                </c:pt>
                <c:pt idx="705">
                  <c:v>-25.125680277811156</c:v>
                </c:pt>
                <c:pt idx="706">
                  <c:v>-25.042344722217983</c:v>
                </c:pt>
                <c:pt idx="707">
                  <c:v>-24.95900916669104</c:v>
                </c:pt>
                <c:pt idx="708">
                  <c:v>-24.875673888921739</c:v>
                </c:pt>
                <c:pt idx="709">
                  <c:v>-24.792338055570923</c:v>
                </c:pt>
                <c:pt idx="710">
                  <c:v>-24.709002777867845</c:v>
                </c:pt>
                <c:pt idx="711">
                  <c:v>-24.625667222274672</c:v>
                </c:pt>
                <c:pt idx="712">
                  <c:v>-24.542331388923856</c:v>
                </c:pt>
                <c:pt idx="713">
                  <c:v>-24.458995833330683</c:v>
                </c:pt>
                <c:pt idx="714">
                  <c:v>-24.358993888960946</c:v>
                </c:pt>
                <c:pt idx="715">
                  <c:v>-24.2756580555439</c:v>
                </c:pt>
                <c:pt idx="716">
                  <c:v>-24.192322777840829</c:v>
                </c:pt>
                <c:pt idx="717">
                  <c:v>-24.108986944423783</c:v>
                </c:pt>
                <c:pt idx="718">
                  <c:v>-24.025651388896833</c:v>
                </c:pt>
                <c:pt idx="719">
                  <c:v>-23.942316111193762</c:v>
                </c:pt>
                <c:pt idx="720">
                  <c:v>-23.858980555600589</c:v>
                </c:pt>
                <c:pt idx="721">
                  <c:v>-23.775644722249773</c:v>
                </c:pt>
                <c:pt idx="722">
                  <c:v>-23.692309444480472</c:v>
                </c:pt>
                <c:pt idx="723">
                  <c:v>-23.608974166711171</c:v>
                </c:pt>
                <c:pt idx="724">
                  <c:v>-23.525638611184227</c:v>
                </c:pt>
                <c:pt idx="725">
                  <c:v>-23.442303333348697</c:v>
                </c:pt>
                <c:pt idx="726">
                  <c:v>-23.358967500064111</c:v>
                </c:pt>
                <c:pt idx="727">
                  <c:v>-23.275631944470938</c:v>
                </c:pt>
                <c:pt idx="728">
                  <c:v>-23.192296388943987</c:v>
                </c:pt>
                <c:pt idx="729">
                  <c:v>-23.108960833350814</c:v>
                </c:pt>
                <c:pt idx="730">
                  <c:v>-23.02562555558152</c:v>
                </c:pt>
                <c:pt idx="731">
                  <c:v>-22.94229000005457</c:v>
                </c:pt>
                <c:pt idx="732">
                  <c:v>-22.858954444461396</c:v>
                </c:pt>
                <c:pt idx="733">
                  <c:v>-22.775619166692096</c:v>
                </c:pt>
                <c:pt idx="734">
                  <c:v>-22.692283611098922</c:v>
                </c:pt>
                <c:pt idx="735">
                  <c:v>-22.608947777814336</c:v>
                </c:pt>
                <c:pt idx="736">
                  <c:v>-22.525612500045035</c:v>
                </c:pt>
                <c:pt idx="737">
                  <c:v>-22.442304722203147</c:v>
                </c:pt>
                <c:pt idx="738">
                  <c:v>-22.358941666682561</c:v>
                </c:pt>
                <c:pt idx="739">
                  <c:v>-22.275606111089388</c:v>
                </c:pt>
                <c:pt idx="740">
                  <c:v>-22.192272222240767</c:v>
                </c:pt>
                <c:pt idx="741">
                  <c:v>-22.108935555617016</c:v>
                </c:pt>
                <c:pt idx="742">
                  <c:v>-22.025599444442328</c:v>
                </c:pt>
                <c:pt idx="743">
                  <c:v>-21.9422644444969</c:v>
                </c:pt>
                <c:pt idx="744">
                  <c:v>-21.858929166661369</c:v>
                </c:pt>
                <c:pt idx="745">
                  <c:v>-21.775621666643353</c:v>
                </c:pt>
                <c:pt idx="746">
                  <c:v>-21.692258333431347</c:v>
                </c:pt>
                <c:pt idx="747">
                  <c:v>-21.608949722250301</c:v>
                </c:pt>
                <c:pt idx="748">
                  <c:v>-21.525613611141843</c:v>
                </c:pt>
                <c:pt idx="749">
                  <c:v>-21.441695555580985</c:v>
                </c:pt>
                <c:pt idx="750">
                  <c:v>-21.358360277811684</c:v>
                </c:pt>
                <c:pt idx="751">
                  <c:v>-21.275024166703226</c:v>
                </c:pt>
                <c:pt idx="752">
                  <c:v>-21.191717500024374</c:v>
                </c:pt>
                <c:pt idx="753">
                  <c:v>-21.108353333340752</c:v>
                </c:pt>
                <c:pt idx="754">
                  <c:v>-21.025046944485773</c:v>
                </c:pt>
                <c:pt idx="755">
                  <c:v>-20.94168277786838</c:v>
                </c:pt>
                <c:pt idx="756">
                  <c:v>-20.858348055548142</c:v>
                </c:pt>
                <c:pt idx="757">
                  <c:v>-20.775011388924383</c:v>
                </c:pt>
                <c:pt idx="758">
                  <c:v>-20.691677222185668</c:v>
                </c:pt>
                <c:pt idx="759">
                  <c:v>-20.608368888894717</c:v>
                </c:pt>
                <c:pt idx="760">
                  <c:v>-20.525032777786258</c:v>
                </c:pt>
                <c:pt idx="761">
                  <c:v>-20.441669722265665</c:v>
                </c:pt>
                <c:pt idx="762">
                  <c:v>-20.358334444496364</c:v>
                </c:pt>
                <c:pt idx="763">
                  <c:v>-20.274999444418484</c:v>
                </c:pt>
                <c:pt idx="764">
                  <c:v>-20.191663333376248</c:v>
                </c:pt>
                <c:pt idx="765">
                  <c:v>-20.108327500025432</c:v>
                </c:pt>
                <c:pt idx="766">
                  <c:v>-20.024991666740839</c:v>
                </c:pt>
                <c:pt idx="767">
                  <c:v>-19.941656666729187</c:v>
                </c:pt>
                <c:pt idx="768">
                  <c:v>-19.858321388893657</c:v>
                </c:pt>
                <c:pt idx="769">
                  <c:v>-19.774985555609064</c:v>
                </c:pt>
                <c:pt idx="770">
                  <c:v>-19.691650000015898</c:v>
                </c:pt>
                <c:pt idx="771">
                  <c:v>-19.60831472224659</c:v>
                </c:pt>
                <c:pt idx="772">
                  <c:v>-19.524979166653424</c:v>
                </c:pt>
                <c:pt idx="773">
                  <c:v>-19.44164361112648</c:v>
                </c:pt>
                <c:pt idx="774">
                  <c:v>-19.358307777775664</c:v>
                </c:pt>
                <c:pt idx="775">
                  <c:v>-19.274972500006356</c:v>
                </c:pt>
                <c:pt idx="776">
                  <c:v>-19.191636944479413</c:v>
                </c:pt>
                <c:pt idx="777">
                  <c:v>-19.108301666643882</c:v>
                </c:pt>
                <c:pt idx="778">
                  <c:v>-19.024965277844004</c:v>
                </c:pt>
                <c:pt idx="779">
                  <c:v>-18.941630555523773</c:v>
                </c:pt>
                <c:pt idx="780">
                  <c:v>-18.858294722239179</c:v>
                </c:pt>
                <c:pt idx="781">
                  <c:v>-18.774959444469872</c:v>
                </c:pt>
                <c:pt idx="782">
                  <c:v>-18.691624166700578</c:v>
                </c:pt>
                <c:pt idx="783">
                  <c:v>-18.608288611173634</c:v>
                </c:pt>
                <c:pt idx="784">
                  <c:v>-18.524953055580454</c:v>
                </c:pt>
                <c:pt idx="785">
                  <c:v>-18.44161777781116</c:v>
                </c:pt>
                <c:pt idx="786">
                  <c:v>-18.358281666636472</c:v>
                </c:pt>
                <c:pt idx="787">
                  <c:v>-18.274946666691037</c:v>
                </c:pt>
                <c:pt idx="788">
                  <c:v>-18.191611111164093</c:v>
                </c:pt>
                <c:pt idx="789">
                  <c:v>-18.108275555570927</c:v>
                </c:pt>
                <c:pt idx="790">
                  <c:v>-18.024940000043969</c:v>
                </c:pt>
                <c:pt idx="791">
                  <c:v>-17.941604722208453</c:v>
                </c:pt>
                <c:pt idx="792">
                  <c:v>-17.858269166681495</c:v>
                </c:pt>
                <c:pt idx="793">
                  <c:v>-17.774933611154552</c:v>
                </c:pt>
                <c:pt idx="794">
                  <c:v>-17.691598055561386</c:v>
                </c:pt>
                <c:pt idx="795">
                  <c:v>-17.607985000080532</c:v>
                </c:pt>
                <c:pt idx="796">
                  <c:v>-17.524677500062523</c:v>
                </c:pt>
                <c:pt idx="797">
                  <c:v>-17.441313333378901</c:v>
                </c:pt>
                <c:pt idx="798">
                  <c:v>-17.35797805554337</c:v>
                </c:pt>
                <c:pt idx="799">
                  <c:v>-17.274642777840299</c:v>
                </c:pt>
                <c:pt idx="800">
                  <c:v>-17.191307222313355</c:v>
                </c:pt>
                <c:pt idx="801">
                  <c:v>-17.107971111138667</c:v>
                </c:pt>
                <c:pt idx="802">
                  <c:v>-17.024636111193232</c:v>
                </c:pt>
                <c:pt idx="803">
                  <c:v>-16.941300833357701</c:v>
                </c:pt>
                <c:pt idx="804">
                  <c:v>-16.857965555588407</c:v>
                </c:pt>
                <c:pt idx="805">
                  <c:v>-16.774630000061464</c:v>
                </c:pt>
                <c:pt idx="806">
                  <c:v>-16.691293888952998</c:v>
                </c:pt>
                <c:pt idx="807">
                  <c:v>-16.60795861118369</c:v>
                </c:pt>
                <c:pt idx="808">
                  <c:v>-16.524623333348174</c:v>
                </c:pt>
                <c:pt idx="809">
                  <c:v>-16.441287777821216</c:v>
                </c:pt>
                <c:pt idx="810">
                  <c:v>-16.3579519444704</c:v>
                </c:pt>
                <c:pt idx="811">
                  <c:v>-16.274616666701107</c:v>
                </c:pt>
                <c:pt idx="812">
                  <c:v>-16.191281111174163</c:v>
                </c:pt>
                <c:pt idx="813">
                  <c:v>-16.107945833338633</c:v>
                </c:pt>
                <c:pt idx="814">
                  <c:v>-16.024638055562974</c:v>
                </c:pt>
                <c:pt idx="815">
                  <c:v>-15.941274444460873</c:v>
                </c:pt>
                <c:pt idx="816">
                  <c:v>-15.841271666751965</c:v>
                </c:pt>
                <c:pt idx="817">
                  <c:v>-15.757936388916434</c:v>
                </c:pt>
                <c:pt idx="818">
                  <c:v>-15.67404527783394</c:v>
                </c:pt>
                <c:pt idx="819">
                  <c:v>-15.590709444483124</c:v>
                </c:pt>
                <c:pt idx="820">
                  <c:v>-15.507374444471466</c:v>
                </c:pt>
                <c:pt idx="821">
                  <c:v>-15.424038611186873</c:v>
                </c:pt>
                <c:pt idx="822">
                  <c:v>-15.340703333351343</c:v>
                </c:pt>
                <c:pt idx="823">
                  <c:v>-15.257367500066763</c:v>
                </c:pt>
                <c:pt idx="824">
                  <c:v>-15.174032222231233</c:v>
                </c:pt>
                <c:pt idx="825">
                  <c:v>-15.090724444455574</c:v>
                </c:pt>
                <c:pt idx="826">
                  <c:v>-15.007361111111109</c:v>
                </c:pt>
                <c:pt idx="827">
                  <c:v>-14.924025277826516</c:v>
                </c:pt>
                <c:pt idx="828">
                  <c:v>-14.840690277814872</c:v>
                </c:pt>
                <c:pt idx="829">
                  <c:v>-14.757354444464042</c:v>
                </c:pt>
                <c:pt idx="830">
                  <c:v>-14.673463888896833</c:v>
                </c:pt>
                <c:pt idx="831">
                  <c:v>-14.590127500030732</c:v>
                </c:pt>
                <c:pt idx="832">
                  <c:v>-14.506792500019074</c:v>
                </c:pt>
                <c:pt idx="833">
                  <c:v>-14.423456944425894</c:v>
                </c:pt>
                <c:pt idx="834">
                  <c:v>-14.34012138889895</c:v>
                </c:pt>
                <c:pt idx="835">
                  <c:v>-14.256786111129657</c:v>
                </c:pt>
                <c:pt idx="836">
                  <c:v>-14.173450555536476</c:v>
                </c:pt>
                <c:pt idx="837">
                  <c:v>-14.09014305558469</c:v>
                </c:pt>
                <c:pt idx="838">
                  <c:v>-14.006807500057747</c:v>
                </c:pt>
                <c:pt idx="839">
                  <c:v>-13.92347194446458</c:v>
                </c:pt>
                <c:pt idx="840">
                  <c:v>-13.840136666695273</c:v>
                </c:pt>
                <c:pt idx="841">
                  <c:v>-13.756800833410693</c:v>
                </c:pt>
                <c:pt idx="842">
                  <c:v>-13.673465000059863</c:v>
                </c:pt>
                <c:pt idx="843">
                  <c:v>-13.59012972229057</c:v>
                </c:pt>
                <c:pt idx="844">
                  <c:v>-13.506794166697389</c:v>
                </c:pt>
                <c:pt idx="845">
                  <c:v>-13.423458055588938</c:v>
                </c:pt>
                <c:pt idx="846">
                  <c:v>-13.34012333333493</c:v>
                </c:pt>
                <c:pt idx="847">
                  <c:v>-13.256759722299051</c:v>
                </c:pt>
                <c:pt idx="848">
                  <c:v>-13.173423611124363</c:v>
                </c:pt>
                <c:pt idx="849">
                  <c:v>-13.090116388930213</c:v>
                </c:pt>
                <c:pt idx="850">
                  <c:v>-13.006779999997875</c:v>
                </c:pt>
                <c:pt idx="851">
                  <c:v>-12.923417500058804</c:v>
                </c:pt>
                <c:pt idx="852">
                  <c:v>-12.840110277798445</c:v>
                </c:pt>
                <c:pt idx="853">
                  <c:v>-12.755635555585229</c:v>
                </c:pt>
                <c:pt idx="854">
                  <c:v>-12.672300000058286</c:v>
                </c:pt>
                <c:pt idx="855">
                  <c:v>-12.588964444465105</c:v>
                </c:pt>
                <c:pt idx="856">
                  <c:v>-12.505657222204732</c:v>
                </c:pt>
                <c:pt idx="857">
                  <c:v>-12.422293333344996</c:v>
                </c:pt>
                <c:pt idx="858">
                  <c:v>-12.338958055575688</c:v>
                </c:pt>
                <c:pt idx="859">
                  <c:v>-12.255650277800029</c:v>
                </c:pt>
                <c:pt idx="860">
                  <c:v>-12.172286944455564</c:v>
                </c:pt>
                <c:pt idx="861">
                  <c:v>-12.088951388928621</c:v>
                </c:pt>
                <c:pt idx="862">
                  <c:v>-12.005616111159327</c:v>
                </c:pt>
                <c:pt idx="863">
                  <c:v>-11.922279722293212</c:v>
                </c:pt>
                <c:pt idx="864">
                  <c:v>-11.838388888902131</c:v>
                </c:pt>
                <c:pt idx="865">
                  <c:v>-11.755053333375187</c:v>
                </c:pt>
                <c:pt idx="866">
                  <c:v>-11.671717777782021</c:v>
                </c:pt>
                <c:pt idx="867">
                  <c:v>-11.588382500012713</c:v>
                </c:pt>
                <c:pt idx="868">
                  <c:v>-11.50504694448577</c:v>
                </c:pt>
                <c:pt idx="869">
                  <c:v>-11.421711666716476</c:v>
                </c:pt>
                <c:pt idx="870">
                  <c:v>-11.338376111189518</c:v>
                </c:pt>
                <c:pt idx="871">
                  <c:v>-11.255040833354002</c:v>
                </c:pt>
                <c:pt idx="872">
                  <c:v>-11.171705000069409</c:v>
                </c:pt>
                <c:pt idx="873">
                  <c:v>-11.088370000057751</c:v>
                </c:pt>
                <c:pt idx="874">
                  <c:v>-11.00503472222222</c:v>
                </c:pt>
                <c:pt idx="875">
                  <c:v>-10.921698888937627</c:v>
                </c:pt>
                <c:pt idx="876">
                  <c:v>-10.838363055586811</c:v>
                </c:pt>
                <c:pt idx="877">
                  <c:v>-10.755027777817517</c:v>
                </c:pt>
                <c:pt idx="878">
                  <c:v>-10.671692222224337</c:v>
                </c:pt>
                <c:pt idx="879">
                  <c:v>-10.588356666697393</c:v>
                </c:pt>
                <c:pt idx="880">
                  <c:v>-10.5050213889281</c:v>
                </c:pt>
                <c:pt idx="881">
                  <c:v>-10.421685000061984</c:v>
                </c:pt>
                <c:pt idx="882">
                  <c:v>-10.338350555565626</c:v>
                </c:pt>
                <c:pt idx="883">
                  <c:v>-10.255014999972445</c:v>
                </c:pt>
                <c:pt idx="884">
                  <c:v>-10.171679166687866</c:v>
                </c:pt>
                <c:pt idx="885">
                  <c:v>-10.088343055579401</c:v>
                </c:pt>
                <c:pt idx="886">
                  <c:v>-10.005008055567743</c:v>
                </c:pt>
                <c:pt idx="887">
                  <c:v>-9.921672500040799</c:v>
                </c:pt>
                <c:pt idx="888">
                  <c:v>-9.8383372222052685</c:v>
                </c:pt>
                <c:pt idx="889">
                  <c:v>-9.755001666678325</c:v>
                </c:pt>
                <c:pt idx="890">
                  <c:v>-9.6716663889090171</c:v>
                </c:pt>
                <c:pt idx="891">
                  <c:v>-9.5883305555582012</c:v>
                </c:pt>
                <c:pt idx="892">
                  <c:v>-9.5049947222073854</c:v>
                </c:pt>
                <c:pt idx="893">
                  <c:v>-9.4216594444380917</c:v>
                </c:pt>
                <c:pt idx="894">
                  <c:v>-9.3383241667350063</c:v>
                </c:pt>
                <c:pt idx="895">
                  <c:v>-9.2549891666571256</c:v>
                </c:pt>
                <c:pt idx="896">
                  <c:v>-9.1716530556148967</c:v>
                </c:pt>
                <c:pt idx="897">
                  <c:v>-9.0883175000217165</c:v>
                </c:pt>
                <c:pt idx="898">
                  <c:v>-9.0049822222524227</c:v>
                </c:pt>
                <c:pt idx="899">
                  <c:v>-8.9216466667254792</c:v>
                </c:pt>
                <c:pt idx="900">
                  <c:v>-8.8383116667138211</c:v>
                </c:pt>
                <c:pt idx="901">
                  <c:v>-8.7549761111868776</c:v>
                </c:pt>
                <c:pt idx="902">
                  <c:v>-8.6716408333513471</c:v>
                </c:pt>
                <c:pt idx="903">
                  <c:v>-8.5883052778244036</c:v>
                </c:pt>
                <c:pt idx="904">
                  <c:v>-8.5049691666497154</c:v>
                </c:pt>
                <c:pt idx="905">
                  <c:v>-8.4216338889466442</c:v>
                </c:pt>
                <c:pt idx="906">
                  <c:v>-8.3382972221904339</c:v>
                </c:pt>
                <c:pt idx="907">
                  <c:v>-8.2549605556329055</c:v>
                </c:pt>
                <c:pt idx="908">
                  <c:v>-8.1716269444757046</c:v>
                </c:pt>
                <c:pt idx="909">
                  <c:v>-8.0882916667063967</c:v>
                </c:pt>
                <c:pt idx="910">
                  <c:v>-8.0049552778402955</c:v>
                </c:pt>
                <c:pt idx="911">
                  <c:v>-7.9216208334101594</c:v>
                </c:pt>
                <c:pt idx="912">
                  <c:v>-7.8382850000593436</c:v>
                </c:pt>
                <c:pt idx="913">
                  <c:v>-7.7549497222900357</c:v>
                </c:pt>
                <c:pt idx="914">
                  <c:v>-7.6716141666968696</c:v>
                </c:pt>
                <c:pt idx="915">
                  <c:v>-7.5882788889275616</c:v>
                </c:pt>
                <c:pt idx="916">
                  <c:v>-7.5049427778191102</c:v>
                </c:pt>
                <c:pt idx="917">
                  <c:v>-7.4216075000498023</c:v>
                </c:pt>
                <c:pt idx="918">
                  <c:v>-7.3216044444507986</c:v>
                </c:pt>
                <c:pt idx="919">
                  <c:v>-7.2382694445053772</c:v>
                </c:pt>
                <c:pt idx="920">
                  <c:v>-7.1549336111545614</c:v>
                </c:pt>
                <c:pt idx="921">
                  <c:v>-7.0715980555613811</c:v>
                </c:pt>
                <c:pt idx="922">
                  <c:v>-6.9877066667212375</c:v>
                </c:pt>
                <c:pt idx="923">
                  <c:v>-6.904371388885707</c:v>
                </c:pt>
                <c:pt idx="924">
                  <c:v>-6.8210358333587635</c:v>
                </c:pt>
                <c:pt idx="925">
                  <c:v>-6.7377005555894698</c:v>
                </c:pt>
                <c:pt idx="926">
                  <c:v>-6.6543647222386397</c:v>
                </c:pt>
                <c:pt idx="927">
                  <c:v>-6.5710291667116962</c:v>
                </c:pt>
                <c:pt idx="928">
                  <c:v>-6.4876930556032448</c:v>
                </c:pt>
                <c:pt idx="929">
                  <c:v>-6.404358333415459</c:v>
                </c:pt>
                <c:pt idx="930">
                  <c:v>-6.3210224999984064</c:v>
                </c:pt>
                <c:pt idx="931">
                  <c:v>-6.2376869444714629</c:v>
                </c:pt>
                <c:pt idx="932">
                  <c:v>-6.1543516667021692</c:v>
                </c:pt>
                <c:pt idx="933">
                  <c:v>-6.0710163889328612</c:v>
                </c:pt>
                <c:pt idx="934">
                  <c:v>-5.987680555648268</c:v>
                </c:pt>
                <c:pt idx="935">
                  <c:v>-5.9043447222312295</c:v>
                </c:pt>
                <c:pt idx="936">
                  <c:v>-5.8210094445281584</c:v>
                </c:pt>
                <c:pt idx="937">
                  <c:v>-5.7376738889349781</c:v>
                </c:pt>
                <c:pt idx="938">
                  <c:v>-5.6543386111656844</c:v>
                </c:pt>
                <c:pt idx="939">
                  <c:v>-5.5710030555725041</c:v>
                </c:pt>
                <c:pt idx="940">
                  <c:v>-5.487667222287925</c:v>
                </c:pt>
                <c:pt idx="941">
                  <c:v>-5.4043319445186171</c:v>
                </c:pt>
                <c:pt idx="942">
                  <c:v>-5.320996388925451</c:v>
                </c:pt>
                <c:pt idx="943">
                  <c:v>-5.2376608333985075</c:v>
                </c:pt>
                <c:pt idx="944">
                  <c:v>-5.1543250000476775</c:v>
                </c:pt>
                <c:pt idx="945">
                  <c:v>-5.0709900000360335</c:v>
                </c:pt>
                <c:pt idx="946">
                  <c:v>-4.9876538889275679</c:v>
                </c:pt>
                <c:pt idx="947">
                  <c:v>-4.9043188889159097</c:v>
                </c:pt>
                <c:pt idx="948">
                  <c:v>-4.8209833333889662</c:v>
                </c:pt>
                <c:pt idx="949">
                  <c:v>-4.7376480555534357</c:v>
                </c:pt>
                <c:pt idx="950">
                  <c:v>-4.6543122222688424</c:v>
                </c:pt>
                <c:pt idx="951">
                  <c:v>-4.570976111160391</c:v>
                </c:pt>
                <c:pt idx="952">
                  <c:v>-4.4876413889063684</c:v>
                </c:pt>
                <c:pt idx="953">
                  <c:v>-4.4043058333132024</c:v>
                </c:pt>
                <c:pt idx="954">
                  <c:v>-4.3209705555438944</c:v>
                </c:pt>
                <c:pt idx="955">
                  <c:v>-4.2376347222593154</c:v>
                </c:pt>
                <c:pt idx="956">
                  <c:v>-4.1542991666661351</c:v>
                </c:pt>
                <c:pt idx="957">
                  <c:v>-4.0709636111391916</c:v>
                </c:pt>
                <c:pt idx="958">
                  <c:v>-3.9876280555460255</c:v>
                </c:pt>
                <c:pt idx="959">
                  <c:v>-3.9042930556005899</c:v>
                </c:pt>
                <c:pt idx="960">
                  <c:v>-3.8209575000736464</c:v>
                </c:pt>
                <c:pt idx="961">
                  <c:v>-3.7376216666565938</c:v>
                </c:pt>
                <c:pt idx="962">
                  <c:v>-3.6542863889535226</c:v>
                </c:pt>
                <c:pt idx="963">
                  <c:v>-3.5709502777788344</c:v>
                </c:pt>
                <c:pt idx="964">
                  <c:v>-3.4876152778334131</c:v>
                </c:pt>
                <c:pt idx="965">
                  <c:v>-3.4042799999978826</c:v>
                </c:pt>
                <c:pt idx="966">
                  <c:v>-3.3209433333741316</c:v>
                </c:pt>
                <c:pt idx="967">
                  <c:v>-3.2376086111863458</c:v>
                </c:pt>
                <c:pt idx="968">
                  <c:v>-3.1542730555931797</c:v>
                </c:pt>
                <c:pt idx="969">
                  <c:v>-3.0709377778238718</c:v>
                </c:pt>
                <c:pt idx="970">
                  <c:v>-2.9876022222307057</c:v>
                </c:pt>
                <c:pt idx="971">
                  <c:v>-2.904266666703748</c:v>
                </c:pt>
                <c:pt idx="972">
                  <c:v>-2.8209311111105819</c:v>
                </c:pt>
                <c:pt idx="973">
                  <c:v>-2.7375955555836384</c:v>
                </c:pt>
                <c:pt idx="974">
                  <c:v>-2.6542600000566949</c:v>
                </c:pt>
                <c:pt idx="975">
                  <c:v>-2.5709247222211644</c:v>
                </c:pt>
                <c:pt idx="976">
                  <c:v>-2.4875888889365712</c:v>
                </c:pt>
                <c:pt idx="977">
                  <c:v>-2.4042536111010406</c:v>
                </c:pt>
                <c:pt idx="978">
                  <c:v>-2.3209180555740971</c:v>
                </c:pt>
                <c:pt idx="979">
                  <c:v>-2.237582777871026</c:v>
                </c:pt>
                <c:pt idx="980">
                  <c:v>-2.1542472222778599</c:v>
                </c:pt>
                <c:pt idx="981">
                  <c:v>-2.070939166678329</c:v>
                </c:pt>
                <c:pt idx="982">
                  <c:v>-1.9875758333338638</c:v>
                </c:pt>
                <c:pt idx="983">
                  <c:v>-1.9042400000492705</c:v>
                </c:pt>
                <c:pt idx="984">
                  <c:v>-1.8209050000376124</c:v>
                </c:pt>
                <c:pt idx="985">
                  <c:v>-1.7375677778323535</c:v>
                </c:pt>
                <c:pt idx="986">
                  <c:v>-1.6542333333359807</c:v>
                </c:pt>
                <c:pt idx="987">
                  <c:v>-1.5708983333905593</c:v>
                </c:pt>
                <c:pt idx="988">
                  <c:v>-1.4875630556212514</c:v>
                </c:pt>
                <c:pt idx="989">
                  <c:v>-1.4042275000280853</c:v>
                </c:pt>
                <c:pt idx="990">
                  <c:v>-1.320891666743492</c:v>
                </c:pt>
                <c:pt idx="991">
                  <c:v>-1.2375561111503117</c:v>
                </c:pt>
                <c:pt idx="992">
                  <c:v>-1.1542205556233682</c:v>
                </c:pt>
                <c:pt idx="993">
                  <c:v>-1.0708852778540745</c:v>
                </c:pt>
                <c:pt idx="994">
                  <c:v>-0.98754972226089421</c:v>
                </c:pt>
                <c:pt idx="995">
                  <c:v>-0.90421416673395072</c:v>
                </c:pt>
                <c:pt idx="996">
                  <c:v>-0.82087861114078464</c:v>
                </c:pt>
                <c:pt idx="997">
                  <c:v>-0.73726583335134421</c:v>
                </c:pt>
                <c:pt idx="998">
                  <c:v>-0.65393027775817814</c:v>
                </c:pt>
                <c:pt idx="999">
                  <c:v>-0.57059444447358487</c:v>
                </c:pt>
                <c:pt idx="1000">
                  <c:v>-0.48725861118899161</c:v>
                </c:pt>
                <c:pt idx="1001">
                  <c:v>-0.40392333335346109</c:v>
                </c:pt>
                <c:pt idx="1002">
                  <c:v>-0.32058777782651759</c:v>
                </c:pt>
                <c:pt idx="1003">
                  <c:v>-0.23669666667778699</c:v>
                </c:pt>
                <c:pt idx="1004">
                  <c:v>-0.1533611111508435</c:v>
                </c:pt>
                <c:pt idx="1005">
                  <c:v>-7.002583331531298E-2</c:v>
                </c:pt>
                <c:pt idx="1006">
                  <c:v>1.3309722211630515E-2</c:v>
                </c:pt>
                <c:pt idx="1007">
                  <c:v>9.6645277738574009E-2</c:v>
                </c:pt>
                <c:pt idx="1008">
                  <c:v>0.17995305551423257</c:v>
                </c:pt>
                <c:pt idx="1009">
                  <c:v>0.26331638885868358</c:v>
                </c:pt>
                <c:pt idx="1010">
                  <c:v>0.3466516666942141</c:v>
                </c:pt>
                <c:pt idx="1011">
                  <c:v>0.42998749997880736</c:v>
                </c:pt>
                <c:pt idx="1012">
                  <c:v>0.51332277781433788</c:v>
                </c:pt>
                <c:pt idx="1013">
                  <c:v>0.59663055545753707</c:v>
                </c:pt>
                <c:pt idx="1014">
                  <c:v>0.67996611105071736</c:v>
                </c:pt>
                <c:pt idx="1015">
                  <c:v>0.76357888884014358</c:v>
                </c:pt>
                <c:pt idx="1016">
                  <c:v>0.84691527777248155</c:v>
                </c:pt>
                <c:pt idx="1017">
                  <c:v>0.93025055547555269</c:v>
                </c:pt>
                <c:pt idx="1018">
                  <c:v>1.0136136110623681</c:v>
                </c:pt>
                <c:pt idx="1019">
                  <c:v>1.0969494444794066</c:v>
                </c:pt>
                <c:pt idx="1020">
                  <c:v>1.1969519444306655</c:v>
                </c:pt>
                <c:pt idx="1021">
                  <c:v>1.2802872221999735</c:v>
                </c:pt>
                <c:pt idx="1022">
                  <c:v>1.3636227777931396</c:v>
                </c:pt>
                <c:pt idx="1023">
                  <c:v>1.4469299999872902</c:v>
                </c:pt>
                <c:pt idx="1024">
                  <c:v>1.5302652777565839</c:v>
                </c:pt>
                <c:pt idx="1025">
                  <c:v>1.6136016666226851</c:v>
                </c:pt>
                <c:pt idx="1026">
                  <c:v>1.6972147221697753</c:v>
                </c:pt>
                <c:pt idx="1027">
                  <c:v>1.780549999939069</c:v>
                </c:pt>
                <c:pt idx="1028">
                  <c:v>1.8638855555322493</c:v>
                </c:pt>
                <c:pt idx="1029">
                  <c:v>1.9472213888168284</c:v>
                </c:pt>
                <c:pt idx="1030">
                  <c:v>2.0305569444100087</c:v>
                </c:pt>
                <c:pt idx="1031">
                  <c:v>2.1138922221793024</c:v>
                </c:pt>
                <c:pt idx="1032">
                  <c:v>2.1972280555301182</c:v>
                </c:pt>
                <c:pt idx="1033">
                  <c:v>2.2805908332930613</c:v>
                </c:pt>
                <c:pt idx="1034">
                  <c:v>2.363899166650242</c:v>
                </c:pt>
                <c:pt idx="1035">
                  <c:v>2.4472341666619002</c:v>
                </c:pt>
                <c:pt idx="1036">
                  <c:v>2.530597777764001</c:v>
                </c:pt>
                <c:pt idx="1037">
                  <c:v>2.6139330555333089</c:v>
                </c:pt>
                <c:pt idx="1038">
                  <c:v>2.6986305554707855</c:v>
                </c:pt>
                <c:pt idx="1039">
                  <c:v>2.7822711110777334</c:v>
                </c:pt>
                <c:pt idx="1040">
                  <c:v>2.8655791666110417</c:v>
                </c:pt>
                <c:pt idx="1041">
                  <c:v>2.9489416666163351</c:v>
                </c:pt>
                <c:pt idx="1042">
                  <c:v>3.0322499999735157</c:v>
                </c:pt>
                <c:pt idx="1043">
                  <c:v>3.1155855555004592</c:v>
                </c:pt>
                <c:pt idx="1044">
                  <c:v>3.1989211110936253</c:v>
                </c:pt>
                <c:pt idx="1045">
                  <c:v>3.2822563888629332</c:v>
                </c:pt>
                <c:pt idx="1046">
                  <c:v>3.3655916666984496</c:v>
                </c:pt>
                <c:pt idx="1047">
                  <c:v>3.4489274999830428</c:v>
                </c:pt>
                <c:pt idx="1048">
                  <c:v>3.5322627777523508</c:v>
                </c:pt>
                <c:pt idx="1049">
                  <c:v>3.6175427777899642</c:v>
                </c:pt>
                <c:pt idx="1050">
                  <c:v>3.7009061110681927</c:v>
                </c:pt>
                <c:pt idx="1051">
                  <c:v>3.7842416665951362</c:v>
                </c:pt>
                <c:pt idx="1052">
                  <c:v>3.8675775000121888</c:v>
                </c:pt>
                <c:pt idx="1053">
                  <c:v>3.95091388887829</c:v>
                </c:pt>
                <c:pt idx="1054">
                  <c:v>4.0342480554845537</c:v>
                </c:pt>
                <c:pt idx="1055">
                  <c:v>4.1178613888555162</c:v>
                </c:pt>
                <c:pt idx="1056">
                  <c:v>4.2011969443824597</c:v>
                </c:pt>
                <c:pt idx="1057">
                  <c:v>4.2845313888125958</c:v>
                </c:pt>
                <c:pt idx="1058">
                  <c:v>4.367867499987284</c:v>
                </c:pt>
                <c:pt idx="1059">
                  <c:v>4.4512030555142275</c:v>
                </c:pt>
                <c:pt idx="1060">
                  <c:v>4.5345391666226931</c:v>
                </c:pt>
                <c:pt idx="1061">
                  <c:v>4.6186797222163989</c:v>
                </c:pt>
                <c:pt idx="1062">
                  <c:v>4.7020158332586277</c:v>
                </c:pt>
                <c:pt idx="1063">
                  <c:v>4.7853511110941582</c:v>
                </c:pt>
                <c:pt idx="1064">
                  <c:v>4.8686861110395796</c:v>
                </c:pt>
                <c:pt idx="1065">
                  <c:v>4.9520213888088875</c:v>
                </c:pt>
                <c:pt idx="1066">
                  <c:v>5.0353569444020536</c:v>
                </c:pt>
                <c:pt idx="1067">
                  <c:v>5.118720833328041</c:v>
                </c:pt>
                <c:pt idx="1068">
                  <c:v>5.2020297222004928</c:v>
                </c:pt>
                <c:pt idx="1069">
                  <c:v>5.2853927777210856</c:v>
                </c:pt>
                <c:pt idx="1070">
                  <c:v>5.368727499975094</c:v>
                </c:pt>
                <c:pt idx="1071">
                  <c:v>5.4520630555682743</c:v>
                </c:pt>
                <c:pt idx="1072">
                  <c:v>5.5356763888730001</c:v>
                </c:pt>
                <c:pt idx="1073">
                  <c:v>5.6190119443999436</c:v>
                </c:pt>
                <c:pt idx="1074">
                  <c:v>5.7023488888475669</c:v>
                </c:pt>
                <c:pt idx="1075">
                  <c:v>5.7856816665993733</c:v>
                </c:pt>
                <c:pt idx="1076">
                  <c:v>5.8690186111132334</c:v>
                </c:pt>
                <c:pt idx="1077">
                  <c:v>5.9523547221554622</c:v>
                </c:pt>
                <c:pt idx="1078">
                  <c:v>6.0356899999909928</c:v>
                </c:pt>
                <c:pt idx="1079">
                  <c:v>6.1190241666634932</c:v>
                </c:pt>
                <c:pt idx="1080">
                  <c:v>6.2023608333534668</c:v>
                </c:pt>
                <c:pt idx="1081">
                  <c:v>6.28569666663806</c:v>
                </c:pt>
                <c:pt idx="1082">
                  <c:v>6.3690316666497182</c:v>
                </c:pt>
                <c:pt idx="1083">
                  <c:v>6.4523669444190119</c:v>
                </c:pt>
                <c:pt idx="1084">
                  <c:v>6.536535833279288</c:v>
                </c:pt>
                <c:pt idx="1085">
                  <c:v>6.6198719444539762</c:v>
                </c:pt>
                <c:pt idx="1086">
                  <c:v>6.7032069443994118</c:v>
                </c:pt>
                <c:pt idx="1087">
                  <c:v>6.7865424999263553</c:v>
                </c:pt>
                <c:pt idx="1088">
                  <c:v>6.8698780555195214</c:v>
                </c:pt>
                <c:pt idx="1089">
                  <c:v>6.9532138888703514</c:v>
                </c:pt>
                <c:pt idx="1090">
                  <c:v>7.0365491666396451</c:v>
                </c:pt>
                <c:pt idx="1091">
                  <c:v>7.1198847221665886</c:v>
                </c:pt>
                <c:pt idx="1092">
                  <c:v>7.2032200000021191</c:v>
                </c:pt>
                <c:pt idx="1093">
                  <c:v>7.2865552777714129</c:v>
                </c:pt>
                <c:pt idx="1094">
                  <c:v>7.3698908332983706</c:v>
                </c:pt>
                <c:pt idx="1095">
                  <c:v>7.453226944406822</c:v>
                </c:pt>
                <c:pt idx="1096">
                  <c:v>7.5371174999740447</c:v>
                </c:pt>
                <c:pt idx="1097">
                  <c:v>7.6204530555672108</c:v>
                </c:pt>
                <c:pt idx="1098">
                  <c:v>7.7037883332702819</c:v>
                </c:pt>
                <c:pt idx="1099">
                  <c:v>7.7871238887972254</c:v>
                </c:pt>
                <c:pt idx="1100">
                  <c:v>7.8704594443904057</c:v>
                </c:pt>
                <c:pt idx="1101">
                  <c:v>7.9537949999173492</c:v>
                </c:pt>
                <c:pt idx="1102">
                  <c:v>8.0371302777528797</c:v>
                </c:pt>
                <c:pt idx="1103">
                  <c:v>8.120466111037473</c:v>
                </c:pt>
                <c:pt idx="1104">
                  <c:v>8.2038013888729893</c:v>
                </c:pt>
                <c:pt idx="1105">
                  <c:v>8.2871369443999328</c:v>
                </c:pt>
                <c:pt idx="1106">
                  <c:v>8.3704733333322707</c:v>
                </c:pt>
                <c:pt idx="1107">
                  <c:v>8.4538080555200565</c:v>
                </c:pt>
                <c:pt idx="1108">
                  <c:v>8.537143611047</c:v>
                </c:pt>
                <c:pt idx="1109">
                  <c:v>8.6207569444179484</c:v>
                </c:pt>
                <c:pt idx="1110">
                  <c:v>8.7040922221872563</c:v>
                </c:pt>
                <c:pt idx="1111">
                  <c:v>8.7874277777804224</c:v>
                </c:pt>
                <c:pt idx="1112">
                  <c:v>8.8707630555497303</c:v>
                </c:pt>
                <c:pt idx="1113">
                  <c:v>8.9540988888343236</c:v>
                </c:pt>
                <c:pt idx="1114">
                  <c:v>9.0374344444274897</c:v>
                </c:pt>
                <c:pt idx="1115">
                  <c:v>9.1207699999544332</c:v>
                </c:pt>
                <c:pt idx="1116">
                  <c:v>9.204105833305249</c:v>
                </c:pt>
                <c:pt idx="1117">
                  <c:v>9.2874411110745569</c:v>
                </c:pt>
                <c:pt idx="1118">
                  <c:v>9.3707763888438507</c:v>
                </c:pt>
                <c:pt idx="1119">
                  <c:v>9.454667777750231</c:v>
                </c:pt>
                <c:pt idx="1120">
                  <c:v>9.5379749999443675</c:v>
                </c:pt>
                <c:pt idx="1121">
                  <c:v>9.6213388888703406</c:v>
                </c:pt>
                <c:pt idx="1122">
                  <c:v>9.7213413888215996</c:v>
                </c:pt>
                <c:pt idx="1123">
                  <c:v>9.8046769444147799</c:v>
                </c:pt>
                <c:pt idx="1124">
                  <c:v>9.8880122221840736</c:v>
                </c:pt>
                <c:pt idx="1125">
                  <c:v>9.9713477777772539</c:v>
                </c:pt>
                <c:pt idx="1126">
                  <c:v>10.054683055546548</c:v>
                </c:pt>
                <c:pt idx="1127">
                  <c:v>10.138018611073491</c:v>
                </c:pt>
                <c:pt idx="1128">
                  <c:v>10.22132638884915</c:v>
                </c:pt>
                <c:pt idx="1129">
                  <c:v>10.304689444435965</c:v>
                </c:pt>
                <c:pt idx="1130">
                  <c:v>10.388025277786781</c:v>
                </c:pt>
                <c:pt idx="1131">
                  <c:v>10.471360833313724</c:v>
                </c:pt>
                <c:pt idx="1132">
                  <c:v>10.554696388906905</c:v>
                </c:pt>
                <c:pt idx="1133">
                  <c:v>10.638031944433848</c:v>
                </c:pt>
                <c:pt idx="1134">
                  <c:v>10.721367777718442</c:v>
                </c:pt>
                <c:pt idx="1135">
                  <c:v>10.804702777796322</c:v>
                </c:pt>
                <c:pt idx="1136">
                  <c:v>10.888038055499393</c:v>
                </c:pt>
                <c:pt idx="1137">
                  <c:v>10.971373611092574</c:v>
                </c:pt>
                <c:pt idx="1138">
                  <c:v>11.054708888861867</c:v>
                </c:pt>
                <c:pt idx="1139">
                  <c:v>11.138045000036556</c:v>
                </c:pt>
                <c:pt idx="1140">
                  <c:v>11.221380555563499</c:v>
                </c:pt>
                <c:pt idx="1141">
                  <c:v>11.30471583326657</c:v>
                </c:pt>
                <c:pt idx="1142">
                  <c:v>11.388052222198908</c:v>
                </c:pt>
                <c:pt idx="1143">
                  <c:v>11.471386666629044</c:v>
                </c:pt>
                <c:pt idx="1144">
                  <c:v>11.55472249997986</c:v>
                </c:pt>
                <c:pt idx="1145">
                  <c:v>11.638058055506818</c:v>
                </c:pt>
                <c:pt idx="1146">
                  <c:v>11.721393333276112</c:v>
                </c:pt>
                <c:pt idx="1147">
                  <c:v>11.804728611111642</c:v>
                </c:pt>
                <c:pt idx="1148">
                  <c:v>11.888064444396235</c:v>
                </c:pt>
                <c:pt idx="1149">
                  <c:v>11.971399999989401</c:v>
                </c:pt>
                <c:pt idx="1150">
                  <c:v>12.054735833273995</c:v>
                </c:pt>
                <c:pt idx="1151">
                  <c:v>12.138070833351875</c:v>
                </c:pt>
                <c:pt idx="1152">
                  <c:v>12.221406388878819</c:v>
                </c:pt>
                <c:pt idx="1153">
                  <c:v>12.304742222163412</c:v>
                </c:pt>
                <c:pt idx="1154">
                  <c:v>12.388077499998943</c:v>
                </c:pt>
                <c:pt idx="1155">
                  <c:v>12.471412777702014</c:v>
                </c:pt>
                <c:pt idx="1156">
                  <c:v>12.554749166634352</c:v>
                </c:pt>
                <c:pt idx="1157">
                  <c:v>12.63808416664601</c:v>
                </c:pt>
                <c:pt idx="1158">
                  <c:v>12.721419722239176</c:v>
                </c:pt>
                <c:pt idx="1159">
                  <c:v>12.80475527776612</c:v>
                </c:pt>
                <c:pt idx="1160">
                  <c:v>12.888090833293063</c:v>
                </c:pt>
                <c:pt idx="1161">
                  <c:v>12.971426388886243</c:v>
                </c:pt>
                <c:pt idx="1162">
                  <c:v>13.054761666589314</c:v>
                </c:pt>
                <c:pt idx="1163">
                  <c:v>13.138097222182481</c:v>
                </c:pt>
                <c:pt idx="1164">
                  <c:v>13.221432777709424</c:v>
                </c:pt>
                <c:pt idx="1165">
                  <c:v>13.304768333236382</c:v>
                </c:pt>
                <c:pt idx="1166">
                  <c:v>13.38810416665342</c:v>
                </c:pt>
                <c:pt idx="1167">
                  <c:v>13.471439444356491</c:v>
                </c:pt>
                <c:pt idx="1168">
                  <c:v>13.554774999949672</c:v>
                </c:pt>
                <c:pt idx="1169">
                  <c:v>13.638110277718965</c:v>
                </c:pt>
                <c:pt idx="1170">
                  <c:v>13.721445833312146</c:v>
                </c:pt>
                <c:pt idx="1171">
                  <c:v>13.804781111081439</c:v>
                </c:pt>
                <c:pt idx="1172">
                  <c:v>13.888116944366033</c:v>
                </c:pt>
                <c:pt idx="1173">
                  <c:v>13.971452499959199</c:v>
                </c:pt>
                <c:pt idx="1174">
                  <c:v>14.054787777728507</c:v>
                </c:pt>
                <c:pt idx="1175">
                  <c:v>14.138123333321673</c:v>
                </c:pt>
                <c:pt idx="1176">
                  <c:v>14.221459722187788</c:v>
                </c:pt>
                <c:pt idx="1177">
                  <c:v>14.304794444441796</c:v>
                </c:pt>
                <c:pt idx="1178">
                  <c:v>14.38812999996874</c:v>
                </c:pt>
                <c:pt idx="1179">
                  <c:v>14.471465277738048</c:v>
                </c:pt>
                <c:pt idx="1180">
                  <c:v>14.554800555573564</c:v>
                </c:pt>
                <c:pt idx="1181">
                  <c:v>14.638136388858157</c:v>
                </c:pt>
                <c:pt idx="1182">
                  <c:v>14.721471666693688</c:v>
                </c:pt>
                <c:pt idx="1183">
                  <c:v>14.804807499978281</c:v>
                </c:pt>
                <c:pt idx="1184">
                  <c:v>14.888143055571447</c:v>
                </c:pt>
                <c:pt idx="1185">
                  <c:v>14.971478611098391</c:v>
                </c:pt>
                <c:pt idx="1186">
                  <c:v>15.054814444382984</c:v>
                </c:pt>
                <c:pt idx="1187">
                  <c:v>15.138149722218515</c:v>
                </c:pt>
                <c:pt idx="1188">
                  <c:v>15.221485277745458</c:v>
                </c:pt>
                <c:pt idx="1189">
                  <c:v>15.304820555580989</c:v>
                </c:pt>
                <c:pt idx="1190">
                  <c:v>15.388156388865582</c:v>
                </c:pt>
                <c:pt idx="1191">
                  <c:v>15.471491944458748</c:v>
                </c:pt>
                <c:pt idx="1192">
                  <c:v>15.554827499985691</c:v>
                </c:pt>
                <c:pt idx="1193">
                  <c:v>15.638162777754999</c:v>
                </c:pt>
                <c:pt idx="1194">
                  <c:v>15.721498333348165</c:v>
                </c:pt>
                <c:pt idx="1195">
                  <c:v>15.804833888875109</c:v>
                </c:pt>
                <c:pt idx="1196">
                  <c:v>15.888169444468289</c:v>
                </c:pt>
                <c:pt idx="1197">
                  <c:v>15.971504999995233</c:v>
                </c:pt>
                <c:pt idx="1198">
                  <c:v>16.054840277698304</c:v>
                </c:pt>
                <c:pt idx="1199">
                  <c:v>16.138175277776185</c:v>
                </c:pt>
                <c:pt idx="1200">
                  <c:v>16.2215116666423</c:v>
                </c:pt>
                <c:pt idx="1201">
                  <c:v>16.304846944411594</c:v>
                </c:pt>
                <c:pt idx="1202">
                  <c:v>16.388182499938537</c:v>
                </c:pt>
                <c:pt idx="1203">
                  <c:v>16.47151833335559</c:v>
                </c:pt>
                <c:pt idx="1204">
                  <c:v>16.554853333301011</c:v>
                </c:pt>
                <c:pt idx="1205">
                  <c:v>16.638188611070319</c:v>
                </c:pt>
                <c:pt idx="1206">
                  <c:v>16.721524444421135</c:v>
                </c:pt>
                <c:pt idx="1207">
                  <c:v>16.804860555529601</c:v>
                </c:pt>
                <c:pt idx="1208">
                  <c:v>16.888195277783609</c:v>
                </c:pt>
                <c:pt idx="1209">
                  <c:v>16.971530833310553</c:v>
                </c:pt>
                <c:pt idx="1210">
                  <c:v>17.054866388903719</c:v>
                </c:pt>
                <c:pt idx="1211">
                  <c:v>17.138201944430662</c:v>
                </c:pt>
                <c:pt idx="1212">
                  <c:v>17.22153749995762</c:v>
                </c:pt>
                <c:pt idx="1213">
                  <c:v>17.304872777726914</c:v>
                </c:pt>
                <c:pt idx="1214">
                  <c:v>17.388208055496222</c:v>
                </c:pt>
                <c:pt idx="1215">
                  <c:v>17.471543888847037</c:v>
                </c:pt>
                <c:pt idx="1216">
                  <c:v>17.554879166616331</c:v>
                </c:pt>
                <c:pt idx="1217">
                  <c:v>17.638187222215862</c:v>
                </c:pt>
                <c:pt idx="1218">
                  <c:v>17.72155055549409</c:v>
                </c:pt>
                <c:pt idx="1219">
                  <c:v>17.804885833263398</c:v>
                </c:pt>
                <c:pt idx="1220">
                  <c:v>17.888222499953372</c:v>
                </c:pt>
                <c:pt idx="1221">
                  <c:v>17.971555555529065</c:v>
                </c:pt>
                <c:pt idx="1222">
                  <c:v>18.054892222219038</c:v>
                </c:pt>
                <c:pt idx="1223">
                  <c:v>18.138227777745982</c:v>
                </c:pt>
                <c:pt idx="1224">
                  <c:v>18.238230833344986</c:v>
                </c:pt>
                <c:pt idx="1225">
                  <c:v>18.339692499968734</c:v>
                </c:pt>
                <c:pt idx="1226">
                  <c:v>18.422999722229108</c:v>
                </c:pt>
                <c:pt idx="1227">
                  <c:v>18.506362222168178</c:v>
                </c:pt>
                <c:pt idx="1228">
                  <c:v>18.589699166615802</c:v>
                </c:pt>
                <c:pt idx="1229">
                  <c:v>18.67303444438511</c:v>
                </c:pt>
                <c:pt idx="1230">
                  <c:v>18.756370555493561</c:v>
                </c:pt>
                <c:pt idx="1231">
                  <c:v>18.839705555505219</c:v>
                </c:pt>
                <c:pt idx="1232">
                  <c:v>18.923013055523242</c:v>
                </c:pt>
                <c:pt idx="1233">
                  <c:v>19.006375555528535</c:v>
                </c:pt>
                <c:pt idx="1234">
                  <c:v>19.089710277716321</c:v>
                </c:pt>
                <c:pt idx="1235">
                  <c:v>19.173046944406295</c:v>
                </c:pt>
                <c:pt idx="1236">
                  <c:v>19.25638305551476</c:v>
                </c:pt>
                <c:pt idx="1237">
                  <c:v>19.339718888865576</c:v>
                </c:pt>
                <c:pt idx="1238">
                  <c:v>19.423053611053362</c:v>
                </c:pt>
                <c:pt idx="1239">
                  <c:v>19.506388888888893</c:v>
                </c:pt>
                <c:pt idx="1240">
                  <c:v>19.589724722173486</c:v>
                </c:pt>
                <c:pt idx="1241">
                  <c:v>19.67305999994278</c:v>
                </c:pt>
                <c:pt idx="1242">
                  <c:v>19.756395833293595</c:v>
                </c:pt>
                <c:pt idx="1243">
                  <c:v>19.839731666644411</c:v>
                </c:pt>
                <c:pt idx="1244">
                  <c:v>19.923067222237592</c:v>
                </c:pt>
                <c:pt idx="1245">
                  <c:v>20.006402222183013</c:v>
                </c:pt>
                <c:pt idx="1246">
                  <c:v>20.089738055533829</c:v>
                </c:pt>
                <c:pt idx="1247">
                  <c:v>20.173073611060772</c:v>
                </c:pt>
                <c:pt idx="1248">
                  <c:v>20.25640888883008</c:v>
                </c:pt>
                <c:pt idx="1249">
                  <c:v>20.339744722180896</c:v>
                </c:pt>
                <c:pt idx="1250">
                  <c:v>20.423080555531712</c:v>
                </c:pt>
                <c:pt idx="1251">
                  <c:v>20.50641527778572</c:v>
                </c:pt>
                <c:pt idx="1252">
                  <c:v>20.589750555488791</c:v>
                </c:pt>
                <c:pt idx="1253">
                  <c:v>20.673086666663494</c:v>
                </c:pt>
                <c:pt idx="1254">
                  <c:v>20.756421944432788</c:v>
                </c:pt>
                <c:pt idx="1255">
                  <c:v>20.839757499959731</c:v>
                </c:pt>
                <c:pt idx="1256">
                  <c:v>20.923093055552911</c:v>
                </c:pt>
                <c:pt idx="1257">
                  <c:v>21.00642916659514</c:v>
                </c:pt>
                <c:pt idx="1258">
                  <c:v>21.089764444430671</c:v>
                </c:pt>
                <c:pt idx="1259">
                  <c:v>21.173099722199964</c:v>
                </c:pt>
                <c:pt idx="1260">
                  <c:v>21.25643499990305</c:v>
                </c:pt>
                <c:pt idx="1261">
                  <c:v>21.339770555496216</c:v>
                </c:pt>
                <c:pt idx="1262">
                  <c:v>21.423106111023159</c:v>
                </c:pt>
                <c:pt idx="1263">
                  <c:v>21.506441944440212</c:v>
                </c:pt>
                <c:pt idx="1264">
                  <c:v>21.589777777724791</c:v>
                </c:pt>
                <c:pt idx="1265">
                  <c:v>21.673113055560322</c:v>
                </c:pt>
                <c:pt idx="1266">
                  <c:v>21.756448333263393</c:v>
                </c:pt>
                <c:pt idx="1267">
                  <c:v>21.839784444438081</c:v>
                </c:pt>
                <c:pt idx="1268">
                  <c:v>21.923091666698454</c:v>
                </c:pt>
                <c:pt idx="1269">
                  <c:v>22.00645472215281</c:v>
                </c:pt>
                <c:pt idx="1270">
                  <c:v>22.08979027774599</c:v>
                </c:pt>
                <c:pt idx="1271">
                  <c:v>22.173126111030584</c:v>
                </c:pt>
                <c:pt idx="1272">
                  <c:v>22.2564613888661</c:v>
                </c:pt>
                <c:pt idx="1273">
                  <c:v>22.339796944393058</c:v>
                </c:pt>
                <c:pt idx="1274">
                  <c:v>22.423132777743874</c:v>
                </c:pt>
                <c:pt idx="1275">
                  <c:v>22.506468055513167</c:v>
                </c:pt>
                <c:pt idx="1276">
                  <c:v>22.589803333282475</c:v>
                </c:pt>
                <c:pt idx="1277">
                  <c:v>22.673111388815769</c:v>
                </c:pt>
                <c:pt idx="1278">
                  <c:v>22.756474444402585</c:v>
                </c:pt>
                <c:pt idx="1279">
                  <c:v>22.839810277753401</c:v>
                </c:pt>
                <c:pt idx="1280">
                  <c:v>22.923145555522709</c:v>
                </c:pt>
                <c:pt idx="1281">
                  <c:v>23.006481388873524</c:v>
                </c:pt>
                <c:pt idx="1282">
                  <c:v>23.08981749998199</c:v>
                </c:pt>
                <c:pt idx="1283">
                  <c:v>23.173151944412126</c:v>
                </c:pt>
                <c:pt idx="1284">
                  <c:v>23.256460555593179</c:v>
                </c:pt>
                <c:pt idx="1285">
                  <c:v>23.339823333289885</c:v>
                </c:pt>
                <c:pt idx="1286">
                  <c:v>23.423158888883066</c:v>
                </c:pt>
                <c:pt idx="1287">
                  <c:v>23.506493888894724</c:v>
                </c:pt>
                <c:pt idx="1288">
                  <c:v>23.589829722179303</c:v>
                </c:pt>
                <c:pt idx="1289">
                  <c:v>23.673165277772483</c:v>
                </c:pt>
                <c:pt idx="1290">
                  <c:v>23.756473055548142</c:v>
                </c:pt>
                <c:pt idx="1291">
                  <c:v>23.839835833311085</c:v>
                </c:pt>
                <c:pt idx="1292">
                  <c:v>23.923171944419536</c:v>
                </c:pt>
                <c:pt idx="1293">
                  <c:v>24.006507777770366</c:v>
                </c:pt>
                <c:pt idx="1294">
                  <c:v>24.089842499958138</c:v>
                </c:pt>
                <c:pt idx="1295">
                  <c:v>24.173178333308968</c:v>
                </c:pt>
                <c:pt idx="1296">
                  <c:v>24.256514166659784</c:v>
                </c:pt>
                <c:pt idx="1297">
                  <c:v>24.339849166605205</c:v>
                </c:pt>
                <c:pt idx="1298">
                  <c:v>24.423157222138514</c:v>
                </c:pt>
                <c:pt idx="1299">
                  <c:v>24.506520277725329</c:v>
                </c:pt>
                <c:pt idx="1300">
                  <c:v>24.589855833252273</c:v>
                </c:pt>
                <c:pt idx="1301">
                  <c:v>24.673192222184611</c:v>
                </c:pt>
                <c:pt idx="1302">
                  <c:v>24.756526944372382</c:v>
                </c:pt>
                <c:pt idx="1303">
                  <c:v>24.839862499965562</c:v>
                </c:pt>
                <c:pt idx="1304">
                  <c:v>24.923170277741221</c:v>
                </c:pt>
                <c:pt idx="1305">
                  <c:v>25.006505833268164</c:v>
                </c:pt>
                <c:pt idx="1306">
                  <c:v>25.090146944390398</c:v>
                </c:pt>
                <c:pt idx="1307">
                  <c:v>25.173481944402056</c:v>
                </c:pt>
                <c:pt idx="1308">
                  <c:v>25.256817777752872</c:v>
                </c:pt>
                <c:pt idx="1309">
                  <c:v>25.340153333279815</c:v>
                </c:pt>
                <c:pt idx="1310">
                  <c:v>25.423488888872996</c:v>
                </c:pt>
                <c:pt idx="1311">
                  <c:v>25.506824444399939</c:v>
                </c:pt>
                <c:pt idx="1312">
                  <c:v>25.59015972223547</c:v>
                </c:pt>
                <c:pt idx="1313">
                  <c:v>25.673494999938541</c:v>
                </c:pt>
                <c:pt idx="1314">
                  <c:v>25.756830833289357</c:v>
                </c:pt>
                <c:pt idx="1315">
                  <c:v>25.840166666640172</c:v>
                </c:pt>
                <c:pt idx="1316">
                  <c:v>25.923779444363376</c:v>
                </c:pt>
                <c:pt idx="1317">
                  <c:v>26.007087777720557</c:v>
                </c:pt>
                <c:pt idx="1318">
                  <c:v>26.090423055556087</c:v>
                </c:pt>
                <c:pt idx="1319">
                  <c:v>26.173786111076666</c:v>
                </c:pt>
                <c:pt idx="1320">
                  <c:v>26.257121944427496</c:v>
                </c:pt>
                <c:pt idx="1321">
                  <c:v>26.34042999996079</c:v>
                </c:pt>
                <c:pt idx="1322">
                  <c:v>26.423792777723733</c:v>
                </c:pt>
                <c:pt idx="1323">
                  <c:v>26.507128611074549</c:v>
                </c:pt>
                <c:pt idx="1324">
                  <c:v>26.590436111092572</c:v>
                </c:pt>
                <c:pt idx="1325">
                  <c:v>26.6737994443708</c:v>
                </c:pt>
                <c:pt idx="1326">
                  <c:v>26.758218333323796</c:v>
                </c:pt>
                <c:pt idx="1327">
                  <c:v>26.841553888916962</c:v>
                </c:pt>
                <c:pt idx="1328">
                  <c:v>26.924889722201556</c:v>
                </c:pt>
                <c:pt idx="1329">
                  <c:v>27.008502499924759</c:v>
                </c:pt>
                <c:pt idx="1330">
                  <c:v>27.091838333341812</c:v>
                </c:pt>
                <c:pt idx="1331">
                  <c:v>27.175173611044883</c:v>
                </c:pt>
                <c:pt idx="1332">
                  <c:v>27.258509166638063</c:v>
                </c:pt>
                <c:pt idx="1333">
                  <c:v>27.341844999988879</c:v>
                </c:pt>
                <c:pt idx="1334">
                  <c:v>27.425180277758173</c:v>
                </c:pt>
                <c:pt idx="1335">
                  <c:v>27.508516388866639</c:v>
                </c:pt>
                <c:pt idx="1336">
                  <c:v>27.591851944459805</c:v>
                </c:pt>
                <c:pt idx="1337">
                  <c:v>27.675214722156525</c:v>
                </c:pt>
                <c:pt idx="1338">
                  <c:v>27.758522499932184</c:v>
                </c:pt>
                <c:pt idx="1339">
                  <c:v>27.84185805552535</c:v>
                </c:pt>
                <c:pt idx="1340">
                  <c:v>27.926304999987281</c:v>
                </c:pt>
                <c:pt idx="1341">
                  <c:v>28.009667777750224</c:v>
                </c:pt>
                <c:pt idx="1342">
                  <c:v>28.092975555525882</c:v>
                </c:pt>
                <c:pt idx="1343">
                  <c:v>28.17631083329519</c:v>
                </c:pt>
                <c:pt idx="1344">
                  <c:v>28.259646111064484</c:v>
                </c:pt>
                <c:pt idx="1345">
                  <c:v>28.342982222172949</c:v>
                </c:pt>
                <c:pt idx="1346">
                  <c:v>28.42631750000848</c:v>
                </c:pt>
                <c:pt idx="1347">
                  <c:v>28.509652777711551</c:v>
                </c:pt>
                <c:pt idx="1348">
                  <c:v>28.592988333238495</c:v>
                </c:pt>
                <c:pt idx="1349">
                  <c:v>28.676323888831675</c:v>
                </c:pt>
                <c:pt idx="1350">
                  <c:v>28.759659999940126</c:v>
                </c:pt>
                <c:pt idx="1351">
                  <c:v>28.842994999951785</c:v>
                </c:pt>
                <c:pt idx="1352">
                  <c:v>28.928025000029137</c:v>
                </c:pt>
                <c:pt idx="1353">
                  <c:v>29.011360833313731</c:v>
                </c:pt>
                <c:pt idx="1354">
                  <c:v>29.094696111149261</c:v>
                </c:pt>
                <c:pt idx="1355">
                  <c:v>29.178031944433855</c:v>
                </c:pt>
                <c:pt idx="1356">
                  <c:v>29.261367222203148</c:v>
                </c:pt>
                <c:pt idx="1357">
                  <c:v>29.344674999912584</c:v>
                </c:pt>
                <c:pt idx="1358">
                  <c:v>29.42831611110104</c:v>
                </c:pt>
                <c:pt idx="1359">
                  <c:v>29.511929444471988</c:v>
                </c:pt>
                <c:pt idx="1360">
                  <c:v>29.595542222195206</c:v>
                </c:pt>
                <c:pt idx="1361">
                  <c:v>29.67887777772215</c:v>
                </c:pt>
                <c:pt idx="1362">
                  <c:v>29.762213611072966</c:v>
                </c:pt>
                <c:pt idx="1363">
                  <c:v>29.846382499933242</c:v>
                </c:pt>
                <c:pt idx="1364">
                  <c:v>29.929717777768772</c:v>
                </c:pt>
                <c:pt idx="1365">
                  <c:v>30.013608888851266</c:v>
                </c:pt>
                <c:pt idx="1366">
                  <c:v>30.096916666626925</c:v>
                </c:pt>
                <c:pt idx="1367">
                  <c:v>30.18028027772904</c:v>
                </c:pt>
                <c:pt idx="1368">
                  <c:v>30.263615555498333</c:v>
                </c:pt>
                <c:pt idx="1369">
                  <c:v>30.346951111091514</c:v>
                </c:pt>
                <c:pt idx="1370">
                  <c:v>30.430286388860807</c:v>
                </c:pt>
                <c:pt idx="1371">
                  <c:v>30.513899722231756</c:v>
                </c:pt>
                <c:pt idx="1372">
                  <c:v>30.597235833273999</c:v>
                </c:pt>
                <c:pt idx="1373">
                  <c:v>30.680571111109515</c:v>
                </c:pt>
                <c:pt idx="1374">
                  <c:v>30.763878888885174</c:v>
                </c:pt>
                <c:pt idx="1375">
                  <c:v>30.847797499961317</c:v>
                </c:pt>
                <c:pt idx="1376">
                  <c:v>30.931133055554497</c:v>
                </c:pt>
                <c:pt idx="1377">
                  <c:v>31.014468055499918</c:v>
                </c:pt>
                <c:pt idx="1378">
                  <c:v>31.097804166674621</c:v>
                </c:pt>
                <c:pt idx="1379">
                  <c:v>31.181139444377692</c:v>
                </c:pt>
                <c:pt idx="1380">
                  <c:v>31.26447444438935</c:v>
                </c:pt>
                <c:pt idx="1381">
                  <c:v>31.347810277740166</c:v>
                </c:pt>
                <c:pt idx="1382">
                  <c:v>31.431118888854982</c:v>
                </c:pt>
                <c:pt idx="1383">
                  <c:v>31.514481388860276</c:v>
                </c:pt>
                <c:pt idx="1384">
                  <c:v>31.597816944387219</c:v>
                </c:pt>
                <c:pt idx="1385">
                  <c:v>31.681153055561907</c:v>
                </c:pt>
                <c:pt idx="1386">
                  <c:v>31.765598888860808</c:v>
                </c:pt>
                <c:pt idx="1387">
                  <c:v>31.848934999903037</c:v>
                </c:pt>
                <c:pt idx="1388">
                  <c:v>31.932269999980932</c:v>
                </c:pt>
                <c:pt idx="1389">
                  <c:v>32.015604999992576</c:v>
                </c:pt>
                <c:pt idx="1390">
                  <c:v>32.098941111101041</c:v>
                </c:pt>
                <c:pt idx="1391">
                  <c:v>32.182276388870349</c:v>
                </c:pt>
                <c:pt idx="1392">
                  <c:v>32.265611944463515</c:v>
                </c:pt>
                <c:pt idx="1393">
                  <c:v>32.348947222232823</c:v>
                </c:pt>
                <c:pt idx="1394">
                  <c:v>32.432283055517402</c:v>
                </c:pt>
                <c:pt idx="1395">
                  <c:v>32.51561805552906</c:v>
                </c:pt>
                <c:pt idx="1396">
                  <c:v>32.598954444395176</c:v>
                </c:pt>
                <c:pt idx="1397">
                  <c:v>32.682289722230706</c:v>
                </c:pt>
                <c:pt idx="1398">
                  <c:v>32.76673638886875</c:v>
                </c:pt>
                <c:pt idx="1399">
                  <c:v>32.850071666704281</c:v>
                </c:pt>
                <c:pt idx="1400">
                  <c:v>32.933407499988874</c:v>
                </c:pt>
                <c:pt idx="1401">
                  <c:v>33.016742499934296</c:v>
                </c:pt>
                <c:pt idx="1402">
                  <c:v>33.100078333351348</c:v>
                </c:pt>
                <c:pt idx="1403">
                  <c:v>33.183414166635941</c:v>
                </c:pt>
                <c:pt idx="1404">
                  <c:v>33.266749444471472</c:v>
                </c:pt>
                <c:pt idx="1405">
                  <c:v>33.350085555513701</c:v>
                </c:pt>
                <c:pt idx="1406">
                  <c:v>33.433420833349231</c:v>
                </c:pt>
                <c:pt idx="1407">
                  <c:v>33.516756111118525</c:v>
                </c:pt>
                <c:pt idx="1408">
                  <c:v>33.600091666645469</c:v>
                </c:pt>
                <c:pt idx="1409">
                  <c:v>33.683705277774067</c:v>
                </c:pt>
                <c:pt idx="1410">
                  <c:v>33.767040555543375</c:v>
                </c:pt>
                <c:pt idx="1411">
                  <c:v>33.850376111136541</c:v>
                </c:pt>
                <c:pt idx="1412">
                  <c:v>33.933711666663484</c:v>
                </c:pt>
                <c:pt idx="1413">
                  <c:v>34.017047222256664</c:v>
                </c:pt>
                <c:pt idx="1414">
                  <c:v>34.100382777783608</c:v>
                </c:pt>
                <c:pt idx="1415">
                  <c:v>34.183718333310551</c:v>
                </c:pt>
                <c:pt idx="1416">
                  <c:v>34.267053611079845</c:v>
                </c:pt>
                <c:pt idx="1417">
                  <c:v>34.350389444430675</c:v>
                </c:pt>
                <c:pt idx="1418">
                  <c:v>34.433724444442319</c:v>
                </c:pt>
                <c:pt idx="1419">
                  <c:v>34.517059999969277</c:v>
                </c:pt>
                <c:pt idx="1420">
                  <c:v>34.600395833253856</c:v>
                </c:pt>
                <c:pt idx="1421">
                  <c:v>34.683731111089386</c:v>
                </c:pt>
                <c:pt idx="1422">
                  <c:v>34.767067499955502</c:v>
                </c:pt>
                <c:pt idx="1423">
                  <c:v>34.85040222220951</c:v>
                </c:pt>
                <c:pt idx="1424">
                  <c:v>34.933738055494103</c:v>
                </c:pt>
                <c:pt idx="1425">
                  <c:v>35.01707333332962</c:v>
                </c:pt>
                <c:pt idx="1426">
                  <c:v>35.100408333275055</c:v>
                </c:pt>
                <c:pt idx="1427">
                  <c:v>35.183743888801999</c:v>
                </c:pt>
                <c:pt idx="1428">
                  <c:v>35.283746666643353</c:v>
                </c:pt>
                <c:pt idx="1429">
                  <c:v>35.367082499927946</c:v>
                </c:pt>
                <c:pt idx="1430">
                  <c:v>35.450417500005827</c:v>
                </c:pt>
                <c:pt idx="1431">
                  <c:v>35.533753611048056</c:v>
                </c:pt>
                <c:pt idx="1432">
                  <c:v>35.617367222242891</c:v>
                </c:pt>
                <c:pt idx="1433">
                  <c:v>35.700701944430662</c:v>
                </c:pt>
                <c:pt idx="1434">
                  <c:v>35.78403749995762</c:v>
                </c:pt>
                <c:pt idx="1435">
                  <c:v>35.867373611066071</c:v>
                </c:pt>
                <c:pt idx="1436">
                  <c:v>35.950708611077729</c:v>
                </c:pt>
                <c:pt idx="1437">
                  <c:v>36.03404416667091</c:v>
                </c:pt>
                <c:pt idx="1438">
                  <c:v>36.117380555537011</c:v>
                </c:pt>
                <c:pt idx="1439">
                  <c:v>36.200715555548669</c:v>
                </c:pt>
                <c:pt idx="1440">
                  <c:v>36.284051388833262</c:v>
                </c:pt>
                <c:pt idx="1441">
                  <c:v>36.367386666668793</c:v>
                </c:pt>
                <c:pt idx="1442">
                  <c:v>36.450721944438087</c:v>
                </c:pt>
                <c:pt idx="1443">
                  <c:v>36.53405749996503</c:v>
                </c:pt>
                <c:pt idx="1444">
                  <c:v>36.617670833335978</c:v>
                </c:pt>
                <c:pt idx="1445">
                  <c:v>36.70100611103905</c:v>
                </c:pt>
                <c:pt idx="1446">
                  <c:v>36.784341944456102</c:v>
                </c:pt>
                <c:pt idx="1447">
                  <c:v>36.867677777740695</c:v>
                </c:pt>
                <c:pt idx="1448">
                  <c:v>36.951013055576212</c:v>
                </c:pt>
                <c:pt idx="1449">
                  <c:v>37.034348888860805</c:v>
                </c:pt>
                <c:pt idx="1450">
                  <c:v>37.117683888806241</c:v>
                </c:pt>
                <c:pt idx="1451">
                  <c:v>37.201020277738564</c:v>
                </c:pt>
                <c:pt idx="1452">
                  <c:v>37.284354722168715</c:v>
                </c:pt>
                <c:pt idx="1453">
                  <c:v>37.367691111101038</c:v>
                </c:pt>
                <c:pt idx="1454">
                  <c:v>37.451025555531189</c:v>
                </c:pt>
                <c:pt idx="1455">
                  <c:v>37.534361666573417</c:v>
                </c:pt>
                <c:pt idx="1456">
                  <c:v>37.617696944408948</c:v>
                </c:pt>
                <c:pt idx="1457">
                  <c:v>37.701033333275049</c:v>
                </c:pt>
                <c:pt idx="1458">
                  <c:v>37.784368055529058</c:v>
                </c:pt>
                <c:pt idx="1459">
                  <c:v>37.867703611056015</c:v>
                </c:pt>
                <c:pt idx="1460">
                  <c:v>37.951039166649181</c:v>
                </c:pt>
                <c:pt idx="1461">
                  <c:v>38.034374444418489</c:v>
                </c:pt>
                <c:pt idx="1462">
                  <c:v>38.117709999945433</c:v>
                </c:pt>
                <c:pt idx="1463">
                  <c:v>38.201045555538599</c:v>
                </c:pt>
                <c:pt idx="1464">
                  <c:v>38.284381388823192</c:v>
                </c:pt>
                <c:pt idx="1465">
                  <c:v>38.367716944416358</c:v>
                </c:pt>
                <c:pt idx="1466">
                  <c:v>38.451052222185666</c:v>
                </c:pt>
                <c:pt idx="1467">
                  <c:v>38.534943611092032</c:v>
                </c:pt>
                <c:pt idx="1468">
                  <c:v>38.61827888886134</c:v>
                </c:pt>
                <c:pt idx="1469">
                  <c:v>38.701614444388284</c:v>
                </c:pt>
                <c:pt idx="1470">
                  <c:v>38.78494999998145</c:v>
                </c:pt>
                <c:pt idx="1471">
                  <c:v>38.868285277750758</c:v>
                </c:pt>
                <c:pt idx="1472">
                  <c:v>38.951620555586288</c:v>
                </c:pt>
                <c:pt idx="1473">
                  <c:v>39.034956666628517</c:v>
                </c:pt>
                <c:pt idx="1474">
                  <c:v>39.118292499979333</c:v>
                </c:pt>
                <c:pt idx="1475">
                  <c:v>39.201627222233355</c:v>
                </c:pt>
                <c:pt idx="1476">
                  <c:v>39.284963611033234</c:v>
                </c:pt>
                <c:pt idx="1477">
                  <c:v>39.368298055529593</c:v>
                </c:pt>
                <c:pt idx="1478">
                  <c:v>39.451634166638058</c:v>
                </c:pt>
                <c:pt idx="1479">
                  <c:v>39.535525000029139</c:v>
                </c:pt>
                <c:pt idx="1480">
                  <c:v>39.618860833313732</c:v>
                </c:pt>
                <c:pt idx="1481">
                  <c:v>39.702196666664548</c:v>
                </c:pt>
                <c:pt idx="1482">
                  <c:v>39.785532222191492</c:v>
                </c:pt>
                <c:pt idx="1483">
                  <c:v>39.86886722220315</c:v>
                </c:pt>
                <c:pt idx="1484">
                  <c:v>39.952203055553966</c:v>
                </c:pt>
                <c:pt idx="1485">
                  <c:v>40.035538611080909</c:v>
                </c:pt>
                <c:pt idx="1486">
                  <c:v>40.11887416667409</c:v>
                </c:pt>
                <c:pt idx="1487">
                  <c:v>40.202209999958669</c:v>
                </c:pt>
                <c:pt idx="1488">
                  <c:v>40.285545555551849</c:v>
                </c:pt>
                <c:pt idx="1489">
                  <c:v>40.368880277739635</c:v>
                </c:pt>
                <c:pt idx="1490">
                  <c:v>40.452494166625868</c:v>
                </c:pt>
                <c:pt idx="1491">
                  <c:v>40.535829722219049</c:v>
                </c:pt>
                <c:pt idx="1492">
                  <c:v>40.61916472216447</c:v>
                </c:pt>
                <c:pt idx="1493">
                  <c:v>40.702500555581523</c:v>
                </c:pt>
                <c:pt idx="1494">
                  <c:v>40.785836666623752</c:v>
                </c:pt>
                <c:pt idx="1495">
                  <c:v>40.869171666701632</c:v>
                </c:pt>
                <c:pt idx="1496">
                  <c:v>40.952506666647068</c:v>
                </c:pt>
                <c:pt idx="1497">
                  <c:v>41.035842499931647</c:v>
                </c:pt>
                <c:pt idx="1498">
                  <c:v>41.119177777767177</c:v>
                </c:pt>
                <c:pt idx="1499">
                  <c:v>41.202513888875643</c:v>
                </c:pt>
                <c:pt idx="1500">
                  <c:v>41.285849166644951</c:v>
                </c:pt>
                <c:pt idx="1501">
                  <c:v>41.369184722171894</c:v>
                </c:pt>
                <c:pt idx="1502">
                  <c:v>41.452520555588933</c:v>
                </c:pt>
                <c:pt idx="1503">
                  <c:v>41.535855555534368</c:v>
                </c:pt>
                <c:pt idx="1504">
                  <c:v>41.61919166664282</c:v>
                </c:pt>
                <c:pt idx="1505">
                  <c:v>41.702526666654478</c:v>
                </c:pt>
                <c:pt idx="1506">
                  <c:v>41.785862222181422</c:v>
                </c:pt>
                <c:pt idx="1507">
                  <c:v>41.869197777774602</c:v>
                </c:pt>
                <c:pt idx="1508">
                  <c:v>41.952533333301545</c:v>
                </c:pt>
                <c:pt idx="1509">
                  <c:v>42.035869166586139</c:v>
                </c:pt>
                <c:pt idx="1510">
                  <c:v>42.119205000003177</c:v>
                </c:pt>
                <c:pt idx="1511">
                  <c:v>42.202539722190963</c:v>
                </c:pt>
                <c:pt idx="1512">
                  <c:v>42.285875555541779</c:v>
                </c:pt>
                <c:pt idx="1513">
                  <c:v>42.369183611075087</c:v>
                </c:pt>
                <c:pt idx="1514">
                  <c:v>42.452518888844381</c:v>
                </c:pt>
                <c:pt idx="1515">
                  <c:v>42.535881944431196</c:v>
                </c:pt>
                <c:pt idx="1516">
                  <c:v>42.619189722206855</c:v>
                </c:pt>
                <c:pt idx="1517">
                  <c:v>42.702525555557671</c:v>
                </c:pt>
                <c:pt idx="1518">
                  <c:v>42.785861111084614</c:v>
                </c:pt>
                <c:pt idx="1519">
                  <c:v>42.869196666611572</c:v>
                </c:pt>
                <c:pt idx="1520">
                  <c:v>42.952532222204738</c:v>
                </c:pt>
                <c:pt idx="1521">
                  <c:v>43.035895833306839</c:v>
                </c:pt>
                <c:pt idx="1522">
                  <c:v>43.119203611082497</c:v>
                </c:pt>
                <c:pt idx="1523">
                  <c:v>43.20256638884544</c:v>
                </c:pt>
                <c:pt idx="1524">
                  <c:v>43.285874444444971</c:v>
                </c:pt>
                <c:pt idx="1525">
                  <c:v>43.369487499992047</c:v>
                </c:pt>
                <c:pt idx="1526">
                  <c:v>43.45282361103429</c:v>
                </c:pt>
                <c:pt idx="1527">
                  <c:v>43.536159166627456</c:v>
                </c:pt>
                <c:pt idx="1528">
                  <c:v>43.619494444396764</c:v>
                </c:pt>
                <c:pt idx="1529">
                  <c:v>43.702857222159707</c:v>
                </c:pt>
                <c:pt idx="1530">
                  <c:v>43.802831944425904</c:v>
                </c:pt>
                <c:pt idx="1531">
                  <c:v>43.88616750001907</c:v>
                </c:pt>
                <c:pt idx="1532">
                  <c:v>43.969780833323796</c:v>
                </c:pt>
                <c:pt idx="1533">
                  <c:v>44.053116944366025</c:v>
                </c:pt>
                <c:pt idx="1534">
                  <c:v>44.136452222201569</c:v>
                </c:pt>
                <c:pt idx="1535">
                  <c:v>44.219787499970863</c:v>
                </c:pt>
                <c:pt idx="1536">
                  <c:v>44.303401388857111</c:v>
                </c:pt>
                <c:pt idx="1537">
                  <c:v>44.386736666626405</c:v>
                </c:pt>
                <c:pt idx="1538">
                  <c:v>44.470071944461921</c:v>
                </c:pt>
                <c:pt idx="1539">
                  <c:v>44.553407499988879</c:v>
                </c:pt>
                <c:pt idx="1540">
                  <c:v>44.636743888854994</c:v>
                </c:pt>
                <c:pt idx="1541">
                  <c:v>44.720078055527466</c:v>
                </c:pt>
                <c:pt idx="1542">
                  <c:v>44.803414166635946</c:v>
                </c:pt>
                <c:pt idx="1543">
                  <c:v>44.886750277744397</c:v>
                </c:pt>
                <c:pt idx="1544">
                  <c:v>44.97008499999842</c:v>
                </c:pt>
                <c:pt idx="1545">
                  <c:v>45.053419999943827</c:v>
                </c:pt>
                <c:pt idx="1546">
                  <c:v>45.136755277779372</c:v>
                </c:pt>
                <c:pt idx="1547">
                  <c:v>45.220091666645487</c:v>
                </c:pt>
                <c:pt idx="1548">
                  <c:v>45.304262222184065</c:v>
                </c:pt>
                <c:pt idx="1549">
                  <c:v>45.387596944371865</c:v>
                </c:pt>
                <c:pt idx="1550">
                  <c:v>45.470931111110588</c:v>
                </c:pt>
                <c:pt idx="1551">
                  <c:v>45.554267222219039</c:v>
                </c:pt>
                <c:pt idx="1552">
                  <c:v>45.63763083332114</c:v>
                </c:pt>
                <c:pt idx="1553">
                  <c:v>45.720966666605733</c:v>
                </c:pt>
                <c:pt idx="1554">
                  <c:v>45.804301111102092</c:v>
                </c:pt>
                <c:pt idx="1555">
                  <c:v>45.887636666629049</c:v>
                </c:pt>
                <c:pt idx="1556">
                  <c:v>45.97097222222223</c:v>
                </c:pt>
                <c:pt idx="1557">
                  <c:v>46.054307499991523</c:v>
                </c:pt>
                <c:pt idx="1558">
                  <c:v>46.137643055518481</c:v>
                </c:pt>
                <c:pt idx="1559">
                  <c:v>46.222089722222762</c:v>
                </c:pt>
                <c:pt idx="1560">
                  <c:v>46.305426111022626</c:v>
                </c:pt>
                <c:pt idx="1561">
                  <c:v>46.388761111100507</c:v>
                </c:pt>
                <c:pt idx="1562">
                  <c:v>46.472096666627465</c:v>
                </c:pt>
                <c:pt idx="1563">
                  <c:v>46.555431944462981</c:v>
                </c:pt>
                <c:pt idx="1564">
                  <c:v>46.63876805550521</c:v>
                </c:pt>
                <c:pt idx="1565">
                  <c:v>46.722103055516868</c:v>
                </c:pt>
                <c:pt idx="1566">
                  <c:v>46.805438333352413</c:v>
                </c:pt>
                <c:pt idx="1567">
                  <c:v>46.888774166637006</c:v>
                </c:pt>
                <c:pt idx="1568">
                  <c:v>46.972109444472522</c:v>
                </c:pt>
                <c:pt idx="1569">
                  <c:v>47.05544499999948</c:v>
                </c:pt>
                <c:pt idx="1570">
                  <c:v>47.138780833350296</c:v>
                </c:pt>
                <c:pt idx="1571">
                  <c:v>47.222116666634889</c:v>
                </c:pt>
                <c:pt idx="1572">
                  <c:v>47.305452499919454</c:v>
                </c:pt>
                <c:pt idx="1573">
                  <c:v>47.388787777754999</c:v>
                </c:pt>
                <c:pt idx="1574">
                  <c:v>47.472122777766657</c:v>
                </c:pt>
                <c:pt idx="1575">
                  <c:v>47.555458055535951</c:v>
                </c:pt>
                <c:pt idx="1576">
                  <c:v>47.638793888886767</c:v>
                </c:pt>
                <c:pt idx="1577">
                  <c:v>47.722129166589838</c:v>
                </c:pt>
                <c:pt idx="1578">
                  <c:v>47.805464444425382</c:v>
                </c:pt>
                <c:pt idx="1579">
                  <c:v>47.888799999952312</c:v>
                </c:pt>
                <c:pt idx="1580">
                  <c:v>47.972136111127014</c:v>
                </c:pt>
                <c:pt idx="1581">
                  <c:v>48.055471666653943</c:v>
                </c:pt>
                <c:pt idx="1582">
                  <c:v>48.139084444443398</c:v>
                </c:pt>
                <c:pt idx="1583">
                  <c:v>48.222420277727963</c:v>
                </c:pt>
                <c:pt idx="1584">
                  <c:v>48.305755833254921</c:v>
                </c:pt>
                <c:pt idx="1585">
                  <c:v>48.389091111090437</c:v>
                </c:pt>
                <c:pt idx="1586">
                  <c:v>48.472426388859759</c:v>
                </c:pt>
                <c:pt idx="1587">
                  <c:v>48.555762777792097</c:v>
                </c:pt>
                <c:pt idx="1588">
                  <c:v>48.639097777737504</c:v>
                </c:pt>
                <c:pt idx="1589">
                  <c:v>48.72243361108832</c:v>
                </c:pt>
                <c:pt idx="1590">
                  <c:v>48.805768611099978</c:v>
                </c:pt>
                <c:pt idx="1591">
                  <c:v>48.889104444384571</c:v>
                </c:pt>
                <c:pt idx="1592">
                  <c:v>48.972439722220116</c:v>
                </c:pt>
                <c:pt idx="1593">
                  <c:v>49.055775277747045</c:v>
                </c:pt>
                <c:pt idx="1594">
                  <c:v>49.139944166673558</c:v>
                </c:pt>
                <c:pt idx="1595">
                  <c:v>49.223279722200488</c:v>
                </c:pt>
                <c:pt idx="1596">
                  <c:v>49.306615555551303</c:v>
                </c:pt>
                <c:pt idx="1597">
                  <c:v>49.389951111078261</c:v>
                </c:pt>
                <c:pt idx="1598">
                  <c:v>49.473286388847555</c:v>
                </c:pt>
                <c:pt idx="1599">
                  <c:v>49.556622499956035</c:v>
                </c:pt>
                <c:pt idx="1600">
                  <c:v>49.639957499967693</c:v>
                </c:pt>
                <c:pt idx="1601">
                  <c:v>49.723293055560845</c:v>
                </c:pt>
                <c:pt idx="1602">
                  <c:v>49.806628611087802</c:v>
                </c:pt>
                <c:pt idx="1603">
                  <c:v>49.889964722196254</c:v>
                </c:pt>
                <c:pt idx="1604">
                  <c:v>49.973300277723212</c:v>
                </c:pt>
                <c:pt idx="1605">
                  <c:v>50.056635833316392</c:v>
                </c:pt>
                <c:pt idx="1606">
                  <c:v>50.140248611105818</c:v>
                </c:pt>
                <c:pt idx="1607">
                  <c:v>50.223583888808889</c:v>
                </c:pt>
                <c:pt idx="1608">
                  <c:v>50.306919722225928</c:v>
                </c:pt>
                <c:pt idx="1609">
                  <c:v>50.390254722171363</c:v>
                </c:pt>
                <c:pt idx="1610">
                  <c:v>50.473590277698293</c:v>
                </c:pt>
                <c:pt idx="1611">
                  <c:v>50.556925833291473</c:v>
                </c:pt>
                <c:pt idx="1612">
                  <c:v>50.640261111060767</c:v>
                </c:pt>
                <c:pt idx="1613">
                  <c:v>50.723597222169246</c:v>
                </c:pt>
                <c:pt idx="1614">
                  <c:v>50.80693249993854</c:v>
                </c:pt>
                <c:pt idx="1615">
                  <c:v>50.890267777774056</c:v>
                </c:pt>
                <c:pt idx="1616">
                  <c:v>50.97360361105865</c:v>
                </c:pt>
                <c:pt idx="1617">
                  <c:v>51.056938888827972</c:v>
                </c:pt>
                <c:pt idx="1618">
                  <c:v>51.140274444421124</c:v>
                </c:pt>
                <c:pt idx="1619">
                  <c:v>51.223609722190446</c:v>
                </c:pt>
                <c:pt idx="1620">
                  <c:v>51.306945000025962</c:v>
                </c:pt>
                <c:pt idx="1621">
                  <c:v>51.390280833310555</c:v>
                </c:pt>
                <c:pt idx="1622">
                  <c:v>51.473616666661371</c:v>
                </c:pt>
                <c:pt idx="1623">
                  <c:v>51.556952222188301</c:v>
                </c:pt>
                <c:pt idx="1624">
                  <c:v>51.64028833329678</c:v>
                </c:pt>
                <c:pt idx="1625">
                  <c:v>51.72362388882371</c:v>
                </c:pt>
                <c:pt idx="1626">
                  <c:v>51.806958888835368</c:v>
                </c:pt>
                <c:pt idx="1627">
                  <c:v>51.890294166670913</c:v>
                </c:pt>
                <c:pt idx="1628">
                  <c:v>51.973629444440206</c:v>
                </c:pt>
                <c:pt idx="1629">
                  <c:v>52.056965000033387</c:v>
                </c:pt>
                <c:pt idx="1630">
                  <c:v>52.14027333332433</c:v>
                </c:pt>
                <c:pt idx="1631">
                  <c:v>52.223636388844909</c:v>
                </c:pt>
                <c:pt idx="1632">
                  <c:v>52.32363916662004</c:v>
                </c:pt>
                <c:pt idx="1633">
                  <c:v>52.406974722146998</c:v>
                </c:pt>
                <c:pt idx="1634">
                  <c:v>52.49031027774015</c:v>
                </c:pt>
                <c:pt idx="1635">
                  <c:v>52.573645555509472</c:v>
                </c:pt>
                <c:pt idx="1636">
                  <c:v>52.656980833344988</c:v>
                </c:pt>
                <c:pt idx="1637">
                  <c:v>52.740316666629582</c:v>
                </c:pt>
                <c:pt idx="1638">
                  <c:v>52.823623888823732</c:v>
                </c:pt>
                <c:pt idx="1639">
                  <c:v>52.906987777749691</c:v>
                </c:pt>
                <c:pt idx="1640">
                  <c:v>52.990323055518985</c:v>
                </c:pt>
                <c:pt idx="1641">
                  <c:v>53.073658888869829</c:v>
                </c:pt>
                <c:pt idx="1642">
                  <c:v>53.156994444396759</c:v>
                </c:pt>
                <c:pt idx="1643">
                  <c:v>53.240329722232275</c:v>
                </c:pt>
                <c:pt idx="1644">
                  <c:v>53.323665000001597</c:v>
                </c:pt>
                <c:pt idx="1645">
                  <c:v>53.407000833352413</c:v>
                </c:pt>
                <c:pt idx="1646">
                  <c:v>53.490336111121707</c:v>
                </c:pt>
                <c:pt idx="1647">
                  <c:v>53.573672222163935</c:v>
                </c:pt>
                <c:pt idx="1648">
                  <c:v>53.65700749999948</c:v>
                </c:pt>
                <c:pt idx="1649">
                  <c:v>53.740315833290424</c:v>
                </c:pt>
                <c:pt idx="1650">
                  <c:v>53.823650833302082</c:v>
                </c:pt>
                <c:pt idx="1651">
                  <c:v>53.907014166646547</c:v>
                </c:pt>
                <c:pt idx="1652">
                  <c:v>53.990349166591955</c:v>
                </c:pt>
                <c:pt idx="1653">
                  <c:v>54.073684722185135</c:v>
                </c:pt>
                <c:pt idx="1654">
                  <c:v>54.157020555535951</c:v>
                </c:pt>
                <c:pt idx="1655">
                  <c:v>54.240356111129131</c:v>
                </c:pt>
                <c:pt idx="1656">
                  <c:v>54.323691388832202</c:v>
                </c:pt>
                <c:pt idx="1657">
                  <c:v>54.407027222249241</c:v>
                </c:pt>
                <c:pt idx="1658">
                  <c:v>54.490362499952312</c:v>
                </c:pt>
                <c:pt idx="1659">
                  <c:v>54.573698611127014</c:v>
                </c:pt>
                <c:pt idx="1660">
                  <c:v>54.657033611072421</c:v>
                </c:pt>
                <c:pt idx="1661">
                  <c:v>54.740369166599379</c:v>
                </c:pt>
                <c:pt idx="1662">
                  <c:v>54.823704722192559</c:v>
                </c:pt>
                <c:pt idx="1663">
                  <c:v>54.907012499968204</c:v>
                </c:pt>
                <c:pt idx="1664">
                  <c:v>54.990375277797369</c:v>
                </c:pt>
                <c:pt idx="1665">
                  <c:v>55.073710833324327</c:v>
                </c:pt>
                <c:pt idx="1666">
                  <c:v>55.15704666660892</c:v>
                </c:pt>
                <c:pt idx="1667">
                  <c:v>55.240382499959736</c:v>
                </c:pt>
                <c:pt idx="1668">
                  <c:v>55.32371777772903</c:v>
                </c:pt>
                <c:pt idx="1669">
                  <c:v>55.407053055564575</c:v>
                </c:pt>
                <c:pt idx="1670">
                  <c:v>55.490388888849139</c:v>
                </c:pt>
                <c:pt idx="1671">
                  <c:v>55.573724166684684</c:v>
                </c:pt>
                <c:pt idx="1672">
                  <c:v>55.657059999969277</c:v>
                </c:pt>
                <c:pt idx="1673">
                  <c:v>55.740395277738571</c:v>
                </c:pt>
                <c:pt idx="1674">
                  <c:v>55.823730277750229</c:v>
                </c:pt>
                <c:pt idx="1675">
                  <c:v>55.907038611107396</c:v>
                </c:pt>
                <c:pt idx="1676">
                  <c:v>55.990374166634354</c:v>
                </c:pt>
                <c:pt idx="1677">
                  <c:v>56.073737499978819</c:v>
                </c:pt>
                <c:pt idx="1678">
                  <c:v>56.157045277754463</c:v>
                </c:pt>
                <c:pt idx="1679">
                  <c:v>56.240408611098928</c:v>
                </c:pt>
                <c:pt idx="1680">
                  <c:v>56.323744166625858</c:v>
                </c:pt>
                <c:pt idx="1681">
                  <c:v>56.407079999976702</c:v>
                </c:pt>
                <c:pt idx="1682">
                  <c:v>56.490387222237047</c:v>
                </c:pt>
                <c:pt idx="1683">
                  <c:v>56.573723333279304</c:v>
                </c:pt>
                <c:pt idx="1684">
                  <c:v>56.657086666623741</c:v>
                </c:pt>
                <c:pt idx="1685">
                  <c:v>56.740421666569176</c:v>
                </c:pt>
                <c:pt idx="1686">
                  <c:v>56.824035277764011</c:v>
                </c:pt>
                <c:pt idx="1687">
                  <c:v>56.90737083329094</c:v>
                </c:pt>
                <c:pt idx="1688">
                  <c:v>56.990705555544963</c:v>
                </c:pt>
                <c:pt idx="1689">
                  <c:v>57.074041111071892</c:v>
                </c:pt>
                <c:pt idx="1690">
                  <c:v>57.157376666665073</c:v>
                </c:pt>
                <c:pt idx="1691">
                  <c:v>57.240684444440745</c:v>
                </c:pt>
                <c:pt idx="1692">
                  <c:v>57.324048333300482</c:v>
                </c:pt>
                <c:pt idx="1693">
                  <c:v>57.407383611069775</c:v>
                </c:pt>
                <c:pt idx="1694">
                  <c:v>57.490718888839098</c:v>
                </c:pt>
                <c:pt idx="1695">
                  <c:v>57.574054722189913</c:v>
                </c:pt>
                <c:pt idx="1696">
                  <c:v>57.657362777789444</c:v>
                </c:pt>
                <c:pt idx="1697">
                  <c:v>57.740726111067659</c:v>
                </c:pt>
                <c:pt idx="1698">
                  <c:v>57.824616388877246</c:v>
                </c:pt>
                <c:pt idx="1699">
                  <c:v>57.907925277749683</c:v>
                </c:pt>
                <c:pt idx="1700">
                  <c:v>57.991287777754991</c:v>
                </c:pt>
                <c:pt idx="1701">
                  <c:v>58.074624166687329</c:v>
                </c:pt>
                <c:pt idx="1702">
                  <c:v>58.158237222168168</c:v>
                </c:pt>
                <c:pt idx="1703">
                  <c:v>58.241572777695126</c:v>
                </c:pt>
                <c:pt idx="1704">
                  <c:v>58.324908611112164</c:v>
                </c:pt>
                <c:pt idx="1705">
                  <c:v>58.408243333299964</c:v>
                </c:pt>
                <c:pt idx="1706">
                  <c:v>58.491551666657131</c:v>
                </c:pt>
                <c:pt idx="1707">
                  <c:v>58.574914999935373</c:v>
                </c:pt>
                <c:pt idx="1708">
                  <c:v>58.658250277704667</c:v>
                </c:pt>
                <c:pt idx="1709">
                  <c:v>58.742419444388815</c:v>
                </c:pt>
                <c:pt idx="1710">
                  <c:v>58.825726944406824</c:v>
                </c:pt>
                <c:pt idx="1711">
                  <c:v>58.90908972223599</c:v>
                </c:pt>
                <c:pt idx="1712">
                  <c:v>58.992425277762948</c:v>
                </c:pt>
                <c:pt idx="1713">
                  <c:v>59.075733333296256</c:v>
                </c:pt>
                <c:pt idx="1714">
                  <c:v>59.159069166647072</c:v>
                </c:pt>
                <c:pt idx="1715">
                  <c:v>59.242404444416366</c:v>
                </c:pt>
                <c:pt idx="1716">
                  <c:v>59.325739999943323</c:v>
                </c:pt>
                <c:pt idx="1717">
                  <c:v>59.409103611045424</c:v>
                </c:pt>
                <c:pt idx="1718">
                  <c:v>59.492437777717896</c:v>
                </c:pt>
                <c:pt idx="1719">
                  <c:v>59.575746666656613</c:v>
                </c:pt>
                <c:pt idx="1720">
                  <c:v>59.65910916659567</c:v>
                </c:pt>
                <c:pt idx="1721">
                  <c:v>59.742446111043307</c:v>
                </c:pt>
                <c:pt idx="1722">
                  <c:v>59.825753888885174</c:v>
                </c:pt>
                <c:pt idx="1723">
                  <c:v>59.909089166588245</c:v>
                </c:pt>
                <c:pt idx="1724">
                  <c:v>59.99245249993271</c:v>
                </c:pt>
                <c:pt idx="1725">
                  <c:v>60.075787500010591</c:v>
                </c:pt>
                <c:pt idx="1726">
                  <c:v>60.15912361105282</c:v>
                </c:pt>
                <c:pt idx="1727">
                  <c:v>60.242458888888365</c:v>
                </c:pt>
                <c:pt idx="1728">
                  <c:v>60.325794999930594</c:v>
                </c:pt>
                <c:pt idx="1729">
                  <c:v>60.409408055477684</c:v>
                </c:pt>
                <c:pt idx="1730">
                  <c:v>60.4927438888285</c:v>
                </c:pt>
                <c:pt idx="1731">
                  <c:v>60.576053333282459</c:v>
                </c:pt>
                <c:pt idx="1732">
                  <c:v>60.661080555584704</c:v>
                </c:pt>
                <c:pt idx="1733">
                  <c:v>60.744693888889429</c:v>
                </c:pt>
                <c:pt idx="1734">
                  <c:v>60.844695833259152</c:v>
                </c:pt>
                <c:pt idx="1735">
                  <c:v>60.928031944433855</c:v>
                </c:pt>
                <c:pt idx="1736">
                  <c:v>61.011340277724798</c:v>
                </c:pt>
                <c:pt idx="1737">
                  <c:v>61.094703055553964</c:v>
                </c:pt>
                <c:pt idx="1738">
                  <c:v>61.178038888838557</c:v>
                </c:pt>
                <c:pt idx="1739">
                  <c:v>61.261374444431738</c:v>
                </c:pt>
                <c:pt idx="1740">
                  <c:v>61.344708888861874</c:v>
                </c:pt>
                <c:pt idx="1741">
                  <c:v>61.428045555551847</c:v>
                </c:pt>
                <c:pt idx="1742">
                  <c:v>61.511381111078805</c:v>
                </c:pt>
                <c:pt idx="1743">
                  <c:v>61.594716388848099</c:v>
                </c:pt>
                <c:pt idx="1744">
                  <c:v>61.678885277774611</c:v>
                </c:pt>
                <c:pt idx="1745">
                  <c:v>61.762220833301541</c:v>
                </c:pt>
                <c:pt idx="1746">
                  <c:v>61.845556111137086</c:v>
                </c:pt>
                <c:pt idx="1747">
                  <c:v>61.92889194442165</c:v>
                </c:pt>
                <c:pt idx="1748">
                  <c:v>62.01222805553013</c:v>
                </c:pt>
                <c:pt idx="1749">
                  <c:v>62.095563055541788</c:v>
                </c:pt>
                <c:pt idx="1750">
                  <c:v>62.178898611068718</c:v>
                </c:pt>
                <c:pt idx="1751">
                  <c:v>62.262234444419533</c:v>
                </c:pt>
                <c:pt idx="1752">
                  <c:v>62.345569166607333</c:v>
                </c:pt>
                <c:pt idx="1753">
                  <c:v>62.428905000024372</c:v>
                </c:pt>
                <c:pt idx="1754">
                  <c:v>62.512239999969808</c:v>
                </c:pt>
                <c:pt idx="1755">
                  <c:v>62.596408888830069</c:v>
                </c:pt>
                <c:pt idx="1756">
                  <c:v>62.67974444442325</c:v>
                </c:pt>
                <c:pt idx="1757">
                  <c:v>62.763080277707843</c:v>
                </c:pt>
                <c:pt idx="1758">
                  <c:v>62.846415833301023</c:v>
                </c:pt>
                <c:pt idx="1759">
                  <c:v>62.929751111070317</c:v>
                </c:pt>
                <c:pt idx="1760">
                  <c:v>63.013086666663497</c:v>
                </c:pt>
                <c:pt idx="1761">
                  <c:v>63.096394722196777</c:v>
                </c:pt>
                <c:pt idx="1762">
                  <c:v>63.179758333365129</c:v>
                </c:pt>
                <c:pt idx="1763">
                  <c:v>63.263093888892058</c:v>
                </c:pt>
                <c:pt idx="1764">
                  <c:v>63.346428611079858</c:v>
                </c:pt>
                <c:pt idx="1765">
                  <c:v>63.429736666613167</c:v>
                </c:pt>
                <c:pt idx="1766">
                  <c:v>63.513100277715267</c:v>
                </c:pt>
                <c:pt idx="1767">
                  <c:v>63.596435833308419</c:v>
                </c:pt>
                <c:pt idx="1768">
                  <c:v>63.679771111077741</c:v>
                </c:pt>
                <c:pt idx="1769">
                  <c:v>63.763106666604671</c:v>
                </c:pt>
                <c:pt idx="1770">
                  <c:v>63.846442222197851</c:v>
                </c:pt>
                <c:pt idx="1771">
                  <c:v>63.929777777724809</c:v>
                </c:pt>
                <c:pt idx="1772">
                  <c:v>64.013085555500453</c:v>
                </c:pt>
                <c:pt idx="1773">
                  <c:v>64.096448888844918</c:v>
                </c:pt>
                <c:pt idx="1774">
                  <c:v>64.179784444438098</c:v>
                </c:pt>
                <c:pt idx="1775">
                  <c:v>64.263119999965028</c:v>
                </c:pt>
                <c:pt idx="1776">
                  <c:v>64.346455555558208</c:v>
                </c:pt>
                <c:pt idx="1777">
                  <c:v>64.429790833327502</c:v>
                </c:pt>
                <c:pt idx="1778">
                  <c:v>64.513376388880943</c:v>
                </c:pt>
                <c:pt idx="1779">
                  <c:v>64.596739722225408</c:v>
                </c:pt>
                <c:pt idx="1780">
                  <c:v>64.680075555510001</c:v>
                </c:pt>
                <c:pt idx="1781">
                  <c:v>64.763410833345517</c:v>
                </c:pt>
                <c:pt idx="1782">
                  <c:v>64.846746388872475</c:v>
                </c:pt>
                <c:pt idx="1783">
                  <c:v>64.930082499980927</c:v>
                </c:pt>
                <c:pt idx="1784">
                  <c:v>65.013417499992585</c:v>
                </c:pt>
                <c:pt idx="1785">
                  <c:v>65.096753055519514</c:v>
                </c:pt>
                <c:pt idx="1786">
                  <c:v>65.180088888870358</c:v>
                </c:pt>
                <c:pt idx="1787">
                  <c:v>65.263424444397288</c:v>
                </c:pt>
                <c:pt idx="1788">
                  <c:v>65.346759444408946</c:v>
                </c:pt>
                <c:pt idx="1789">
                  <c:v>65.430095555517397</c:v>
                </c:pt>
                <c:pt idx="1790">
                  <c:v>65.51370861113071</c:v>
                </c:pt>
                <c:pt idx="1791">
                  <c:v>65.597043888833781</c:v>
                </c:pt>
                <c:pt idx="1792">
                  <c:v>65.680379444360739</c:v>
                </c:pt>
                <c:pt idx="1793">
                  <c:v>65.763714722196255</c:v>
                </c:pt>
                <c:pt idx="1794">
                  <c:v>65.847050277723213</c:v>
                </c:pt>
                <c:pt idx="1795">
                  <c:v>65.930385833316393</c:v>
                </c:pt>
                <c:pt idx="1796">
                  <c:v>66.013721111085687</c:v>
                </c:pt>
                <c:pt idx="1797">
                  <c:v>66.097057222127916</c:v>
                </c:pt>
                <c:pt idx="1798">
                  <c:v>66.180392499963432</c:v>
                </c:pt>
                <c:pt idx="1799">
                  <c:v>66.26372805549039</c:v>
                </c:pt>
                <c:pt idx="1800">
                  <c:v>66.34706361108357</c:v>
                </c:pt>
                <c:pt idx="1801">
                  <c:v>66.430399166610499</c:v>
                </c:pt>
                <c:pt idx="1802">
                  <c:v>66.513734999961315</c:v>
                </c:pt>
                <c:pt idx="1803">
                  <c:v>66.597069999972973</c:v>
                </c:pt>
                <c:pt idx="1804">
                  <c:v>66.680405555499931</c:v>
                </c:pt>
                <c:pt idx="1805">
                  <c:v>66.763741111093111</c:v>
                </c:pt>
                <c:pt idx="1806">
                  <c:v>66.84707666662004</c:v>
                </c:pt>
                <c:pt idx="1807">
                  <c:v>66.930411944455557</c:v>
                </c:pt>
                <c:pt idx="1808">
                  <c:v>67.013748055497814</c:v>
                </c:pt>
                <c:pt idx="1809">
                  <c:v>67.09708333333333</c:v>
                </c:pt>
                <c:pt idx="1810">
                  <c:v>67.180419166617924</c:v>
                </c:pt>
                <c:pt idx="1811">
                  <c:v>67.263754444387217</c:v>
                </c:pt>
                <c:pt idx="1812">
                  <c:v>67.347089999980398</c:v>
                </c:pt>
                <c:pt idx="1813">
                  <c:v>67.430425555507355</c:v>
                </c:pt>
                <c:pt idx="1814">
                  <c:v>67.513761111100507</c:v>
                </c:pt>
                <c:pt idx="1815">
                  <c:v>67.5970969443851</c:v>
                </c:pt>
                <c:pt idx="1816">
                  <c:v>67.680432222220645</c:v>
                </c:pt>
                <c:pt idx="1817">
                  <c:v>67.763767499989939</c:v>
                </c:pt>
                <c:pt idx="1818">
                  <c:v>67.847103611032168</c:v>
                </c:pt>
                <c:pt idx="1819">
                  <c:v>67.930439166625348</c:v>
                </c:pt>
                <c:pt idx="1820">
                  <c:v>68.013774722152277</c:v>
                </c:pt>
                <c:pt idx="1821">
                  <c:v>68.097109722230158</c:v>
                </c:pt>
                <c:pt idx="1822">
                  <c:v>68.180445555514751</c:v>
                </c:pt>
                <c:pt idx="1823">
                  <c:v>68.263780833350296</c:v>
                </c:pt>
                <c:pt idx="1824">
                  <c:v>68.347116388877225</c:v>
                </c:pt>
                <c:pt idx="1825">
                  <c:v>68.430451944404183</c:v>
                </c:pt>
                <c:pt idx="1826">
                  <c:v>68.513787777754999</c:v>
                </c:pt>
                <c:pt idx="1827">
                  <c:v>68.597123055524293</c:v>
                </c:pt>
                <c:pt idx="1828">
                  <c:v>68.680458333359837</c:v>
                </c:pt>
                <c:pt idx="1829">
                  <c:v>68.763794444402066</c:v>
                </c:pt>
                <c:pt idx="1830">
                  <c:v>68.847129444479947</c:v>
                </c:pt>
                <c:pt idx="1831">
                  <c:v>68.930464722183018</c:v>
                </c:pt>
                <c:pt idx="1832">
                  <c:v>69.013800555533834</c:v>
                </c:pt>
                <c:pt idx="1833">
                  <c:v>69.09713638888465</c:v>
                </c:pt>
                <c:pt idx="1834">
                  <c:v>69.180471944411607</c:v>
                </c:pt>
                <c:pt idx="1835">
                  <c:v>69.263807777762423</c:v>
                </c:pt>
                <c:pt idx="1836">
                  <c:v>69.363810277713668</c:v>
                </c:pt>
                <c:pt idx="1837">
                  <c:v>69.447146111064484</c:v>
                </c:pt>
                <c:pt idx="1838">
                  <c:v>69.530481388833778</c:v>
                </c:pt>
                <c:pt idx="1839">
                  <c:v>69.613817222184593</c:v>
                </c:pt>
                <c:pt idx="1840">
                  <c:v>69.697152222196252</c:v>
                </c:pt>
                <c:pt idx="1841">
                  <c:v>69.780488055480845</c:v>
                </c:pt>
                <c:pt idx="1842">
                  <c:v>69.863823055558726</c:v>
                </c:pt>
                <c:pt idx="1843">
                  <c:v>69.947158611085683</c:v>
                </c:pt>
                <c:pt idx="1844">
                  <c:v>70.0304938889212</c:v>
                </c:pt>
                <c:pt idx="1845">
                  <c:v>70.113829444448157</c:v>
                </c:pt>
                <c:pt idx="1846">
                  <c:v>70.197165277732751</c:v>
                </c:pt>
                <c:pt idx="1847">
                  <c:v>70.280500833325902</c:v>
                </c:pt>
                <c:pt idx="1848">
                  <c:v>70.363808888859211</c:v>
                </c:pt>
                <c:pt idx="1849">
                  <c:v>70.447171666688376</c:v>
                </c:pt>
                <c:pt idx="1850">
                  <c:v>70.53050749997297</c:v>
                </c:pt>
                <c:pt idx="1851">
                  <c:v>70.613842777808514</c:v>
                </c:pt>
                <c:pt idx="1852">
                  <c:v>70.697150833341823</c:v>
                </c:pt>
                <c:pt idx="1853">
                  <c:v>70.780486111044894</c:v>
                </c:pt>
                <c:pt idx="1854">
                  <c:v>70.863849722213217</c:v>
                </c:pt>
                <c:pt idx="1855">
                  <c:v>70.947184999982511</c:v>
                </c:pt>
                <c:pt idx="1856">
                  <c:v>71.030492777691961</c:v>
                </c:pt>
                <c:pt idx="1857">
                  <c:v>71.113828055527478</c:v>
                </c:pt>
                <c:pt idx="1858">
                  <c:v>71.197163611054407</c:v>
                </c:pt>
                <c:pt idx="1859">
                  <c:v>71.280527222222759</c:v>
                </c:pt>
                <c:pt idx="1860">
                  <c:v>71.363835277756067</c:v>
                </c:pt>
                <c:pt idx="1861">
                  <c:v>71.44719805551901</c:v>
                </c:pt>
                <c:pt idx="1862">
                  <c:v>71.530533888869826</c:v>
                </c:pt>
                <c:pt idx="1863">
                  <c:v>71.613869722220642</c:v>
                </c:pt>
                <c:pt idx="1864">
                  <c:v>71.697177499996286</c:v>
                </c:pt>
                <c:pt idx="1865">
                  <c:v>71.780540833340751</c:v>
                </c:pt>
                <c:pt idx="1866">
                  <c:v>71.863876111110045</c:v>
                </c:pt>
                <c:pt idx="1867">
                  <c:v>71.947211388813116</c:v>
                </c:pt>
                <c:pt idx="1868">
                  <c:v>72.030519444346425</c:v>
                </c:pt>
                <c:pt idx="1869">
                  <c:v>72.113882499933254</c:v>
                </c:pt>
                <c:pt idx="1870">
                  <c:v>72.197190555466534</c:v>
                </c:pt>
                <c:pt idx="1871">
                  <c:v>72.281387222210554</c:v>
                </c:pt>
                <c:pt idx="1872">
                  <c:v>72.364722499979877</c:v>
                </c:pt>
                <c:pt idx="1873">
                  <c:v>72.448058055506806</c:v>
                </c:pt>
                <c:pt idx="1874">
                  <c:v>72.531393611033764</c:v>
                </c:pt>
                <c:pt idx="1875">
                  <c:v>72.61472888886928</c:v>
                </c:pt>
                <c:pt idx="1876">
                  <c:v>72.698064444396238</c:v>
                </c:pt>
                <c:pt idx="1877">
                  <c:v>72.781400277747053</c:v>
                </c:pt>
                <c:pt idx="1878">
                  <c:v>72.864735833273983</c:v>
                </c:pt>
                <c:pt idx="1879">
                  <c:v>72.948071388867163</c:v>
                </c:pt>
                <c:pt idx="1880">
                  <c:v>73.031407499975614</c:v>
                </c:pt>
                <c:pt idx="1881">
                  <c:v>73.114742222163414</c:v>
                </c:pt>
                <c:pt idx="1882">
                  <c:v>73.198050833344467</c:v>
                </c:pt>
                <c:pt idx="1883">
                  <c:v>73.281413055525888</c:v>
                </c:pt>
                <c:pt idx="1884">
                  <c:v>73.364748888876704</c:v>
                </c:pt>
                <c:pt idx="1885">
                  <c:v>73.448057222167648</c:v>
                </c:pt>
                <c:pt idx="1886">
                  <c:v>73.531420277754478</c:v>
                </c:pt>
                <c:pt idx="1887">
                  <c:v>73.614755833281407</c:v>
                </c:pt>
                <c:pt idx="1888">
                  <c:v>73.698091111050701</c:v>
                </c:pt>
                <c:pt idx="1889">
                  <c:v>73.781426666643881</c:v>
                </c:pt>
                <c:pt idx="1890">
                  <c:v>73.864762222170839</c:v>
                </c:pt>
                <c:pt idx="1891">
                  <c:v>73.948069722188848</c:v>
                </c:pt>
                <c:pt idx="1892">
                  <c:v>74.031433333290948</c:v>
                </c:pt>
                <c:pt idx="1893">
                  <c:v>74.114768611126465</c:v>
                </c:pt>
                <c:pt idx="1894">
                  <c:v>74.198104444411058</c:v>
                </c:pt>
                <c:pt idx="1895">
                  <c:v>74.281440277761874</c:v>
                </c:pt>
                <c:pt idx="1896">
                  <c:v>74.364747499956025</c:v>
                </c:pt>
                <c:pt idx="1897">
                  <c:v>74.448110555476603</c:v>
                </c:pt>
                <c:pt idx="1898">
                  <c:v>74.53144638889367</c:v>
                </c:pt>
                <c:pt idx="1899">
                  <c:v>74.614781666596741</c:v>
                </c:pt>
                <c:pt idx="1900">
                  <c:v>74.698118611110573</c:v>
                </c:pt>
                <c:pt idx="1901">
                  <c:v>74.781452777716851</c:v>
                </c:pt>
                <c:pt idx="1902">
                  <c:v>74.864789166649189</c:v>
                </c:pt>
                <c:pt idx="1903">
                  <c:v>74.948124722176118</c:v>
                </c:pt>
                <c:pt idx="1904">
                  <c:v>75.031459722187776</c:v>
                </c:pt>
                <c:pt idx="1905">
                  <c:v>75.115351388851792</c:v>
                </c:pt>
                <c:pt idx="1906">
                  <c:v>75.19868638886345</c:v>
                </c:pt>
                <c:pt idx="1907">
                  <c:v>75.282021944456631</c:v>
                </c:pt>
                <c:pt idx="1908">
                  <c:v>75.365356944402066</c:v>
                </c:pt>
                <c:pt idx="1909">
                  <c:v>75.44869361109204</c:v>
                </c:pt>
                <c:pt idx="1910">
                  <c:v>75.532028611103698</c:v>
                </c:pt>
                <c:pt idx="1911">
                  <c:v>75.615364444388291</c:v>
                </c:pt>
                <c:pt idx="1912">
                  <c:v>75.698700277739107</c:v>
                </c:pt>
                <c:pt idx="1913">
                  <c:v>75.782034999926879</c:v>
                </c:pt>
                <c:pt idx="1914">
                  <c:v>75.865371111101581</c:v>
                </c:pt>
                <c:pt idx="1915">
                  <c:v>75.94870666662851</c:v>
                </c:pt>
                <c:pt idx="1916">
                  <c:v>76.032041666573946</c:v>
                </c:pt>
                <c:pt idx="1917">
                  <c:v>76.115932777722691</c:v>
                </c:pt>
                <c:pt idx="1918">
                  <c:v>76.199269166588778</c:v>
                </c:pt>
                <c:pt idx="1919">
                  <c:v>76.282604166666658</c:v>
                </c:pt>
                <c:pt idx="1920">
                  <c:v>76.365939444369729</c:v>
                </c:pt>
                <c:pt idx="1921">
                  <c:v>76.44927499996291</c:v>
                </c:pt>
                <c:pt idx="1922">
                  <c:v>76.532610555489867</c:v>
                </c:pt>
                <c:pt idx="1923">
                  <c:v>76.615946111016797</c:v>
                </c:pt>
                <c:pt idx="1924">
                  <c:v>76.699281666609977</c:v>
                </c:pt>
                <c:pt idx="1925">
                  <c:v>76.782617222136935</c:v>
                </c:pt>
                <c:pt idx="1926">
                  <c:v>76.865952499972451</c:v>
                </c:pt>
                <c:pt idx="1927">
                  <c:v>76.949288055499409</c:v>
                </c:pt>
                <c:pt idx="1928">
                  <c:v>77.032900833288835</c:v>
                </c:pt>
                <c:pt idx="1929">
                  <c:v>77.116237499978809</c:v>
                </c:pt>
                <c:pt idx="1930">
                  <c:v>77.199572499924244</c:v>
                </c:pt>
                <c:pt idx="1931">
                  <c:v>77.282908055517396</c:v>
                </c:pt>
                <c:pt idx="1932">
                  <c:v>77.366243611044354</c:v>
                </c:pt>
                <c:pt idx="1933">
                  <c:v>77.44957944439517</c:v>
                </c:pt>
                <c:pt idx="1934">
                  <c:v>77.532914444406828</c:v>
                </c:pt>
                <c:pt idx="1935">
                  <c:v>77.616250277757644</c:v>
                </c:pt>
                <c:pt idx="1936">
                  <c:v>77.699585555526937</c:v>
                </c:pt>
                <c:pt idx="1937">
                  <c:v>77.782920833296259</c:v>
                </c:pt>
                <c:pt idx="1938">
                  <c:v>77.882923888829026</c:v>
                </c:pt>
                <c:pt idx="1939">
                  <c:v>77.966259999937478</c:v>
                </c:pt>
                <c:pt idx="1940">
                  <c:v>78.0495947221915</c:v>
                </c:pt>
                <c:pt idx="1941">
                  <c:v>78.132930555476094</c:v>
                </c:pt>
                <c:pt idx="1942">
                  <c:v>78.21626583331161</c:v>
                </c:pt>
                <c:pt idx="1943">
                  <c:v>78.299601666596203</c:v>
                </c:pt>
                <c:pt idx="1944">
                  <c:v>78.382937500013242</c:v>
                </c:pt>
                <c:pt idx="1945">
                  <c:v>78.466272222201042</c:v>
                </c:pt>
                <c:pt idx="1946">
                  <c:v>78.54960833324327</c:v>
                </c:pt>
                <c:pt idx="1947">
                  <c:v>78.632943611078787</c:v>
                </c:pt>
                <c:pt idx="1948">
                  <c:v>78.71627888884808</c:v>
                </c:pt>
                <c:pt idx="1949">
                  <c:v>78.799614722198896</c:v>
                </c:pt>
                <c:pt idx="1950">
                  <c:v>78.882949999968218</c:v>
                </c:pt>
                <c:pt idx="1951">
                  <c:v>78.966257777743863</c:v>
                </c:pt>
                <c:pt idx="1952">
                  <c:v>79.049621111088328</c:v>
                </c:pt>
                <c:pt idx="1953">
                  <c:v>79.132956388857622</c:v>
                </c:pt>
                <c:pt idx="1954">
                  <c:v>79.216291666693166</c:v>
                </c:pt>
                <c:pt idx="1955">
                  <c:v>79.299599722226475</c:v>
                </c:pt>
                <c:pt idx="1956">
                  <c:v>79.382935277753404</c:v>
                </c:pt>
                <c:pt idx="1957">
                  <c:v>79.466270833346584</c:v>
                </c:pt>
                <c:pt idx="1958">
                  <c:v>79.549606111049656</c:v>
                </c:pt>
                <c:pt idx="1959">
                  <c:v>79.632941944400471</c:v>
                </c:pt>
                <c:pt idx="1960">
                  <c:v>79.716277777751287</c:v>
                </c:pt>
                <c:pt idx="1961">
                  <c:v>79.799613055520581</c:v>
                </c:pt>
                <c:pt idx="1962">
                  <c:v>79.882949166629061</c:v>
                </c:pt>
                <c:pt idx="1963">
                  <c:v>79.966284166640719</c:v>
                </c:pt>
                <c:pt idx="1964">
                  <c:v>80.049647499985156</c:v>
                </c:pt>
                <c:pt idx="1965">
                  <c:v>80.132982777754478</c:v>
                </c:pt>
                <c:pt idx="1966">
                  <c:v>80.216318611105294</c:v>
                </c:pt>
                <c:pt idx="1967">
                  <c:v>80.299653888874587</c:v>
                </c:pt>
                <c:pt idx="1968">
                  <c:v>80.382961666584009</c:v>
                </c:pt>
                <c:pt idx="1969">
                  <c:v>80.466296944419554</c:v>
                </c:pt>
                <c:pt idx="1970">
                  <c:v>80.549632777704119</c:v>
                </c:pt>
                <c:pt idx="1971">
                  <c:v>80.632968333297299</c:v>
                </c:pt>
                <c:pt idx="1972">
                  <c:v>80.716303611066593</c:v>
                </c:pt>
                <c:pt idx="1973">
                  <c:v>80.799639444351186</c:v>
                </c:pt>
                <c:pt idx="1974">
                  <c:v>80.883531111081453</c:v>
                </c:pt>
                <c:pt idx="1975">
                  <c:v>80.966865833269225</c:v>
                </c:pt>
                <c:pt idx="1976">
                  <c:v>81.050202222201563</c:v>
                </c:pt>
                <c:pt idx="1977">
                  <c:v>81.133537777728492</c:v>
                </c:pt>
                <c:pt idx="1978">
                  <c:v>81.216873055564037</c:v>
                </c:pt>
                <c:pt idx="1979">
                  <c:v>81.300208333267108</c:v>
                </c:pt>
                <c:pt idx="1980">
                  <c:v>81.383543888794065</c:v>
                </c:pt>
                <c:pt idx="1981">
                  <c:v>81.466878888871946</c:v>
                </c:pt>
                <c:pt idx="1982">
                  <c:v>81.550214722156511</c:v>
                </c:pt>
                <c:pt idx="1983">
                  <c:v>81.633549999992056</c:v>
                </c:pt>
                <c:pt idx="1984">
                  <c:v>81.716885833276649</c:v>
                </c:pt>
                <c:pt idx="1985">
                  <c:v>81.800221666627465</c:v>
                </c:pt>
                <c:pt idx="1986">
                  <c:v>81.883834444416891</c:v>
                </c:pt>
                <c:pt idx="1987">
                  <c:v>81.967169999943849</c:v>
                </c:pt>
                <c:pt idx="1988">
                  <c:v>82.050505555537001</c:v>
                </c:pt>
                <c:pt idx="1989">
                  <c:v>82.133840833306323</c:v>
                </c:pt>
                <c:pt idx="1990">
                  <c:v>82.217176111141839</c:v>
                </c:pt>
                <c:pt idx="1991">
                  <c:v>82.300512499941732</c:v>
                </c:pt>
                <c:pt idx="1992">
                  <c:v>82.383847777777248</c:v>
                </c:pt>
                <c:pt idx="1993">
                  <c:v>82.467183888819477</c:v>
                </c:pt>
                <c:pt idx="1994">
                  <c:v>82.5505186110735</c:v>
                </c:pt>
                <c:pt idx="1995">
                  <c:v>82.633854999939587</c:v>
                </c:pt>
                <c:pt idx="1996">
                  <c:v>82.717190277708909</c:v>
                </c:pt>
                <c:pt idx="1997">
                  <c:v>82.800525833302061</c:v>
                </c:pt>
                <c:pt idx="1998">
                  <c:v>82.88444388879671</c:v>
                </c:pt>
                <c:pt idx="1999">
                  <c:v>82.967779999971384</c:v>
                </c:pt>
                <c:pt idx="2000">
                  <c:v>83.051115277740678</c:v>
                </c:pt>
                <c:pt idx="2001">
                  <c:v>83.134450833333858</c:v>
                </c:pt>
                <c:pt idx="2002">
                  <c:v>83.217786111036929</c:v>
                </c:pt>
                <c:pt idx="2003">
                  <c:v>83.301121944453968</c:v>
                </c:pt>
                <c:pt idx="2004">
                  <c:v>83.384429999987276</c:v>
                </c:pt>
                <c:pt idx="2005">
                  <c:v>83.467792499926361</c:v>
                </c:pt>
                <c:pt idx="2006">
                  <c:v>83.551405833297309</c:v>
                </c:pt>
                <c:pt idx="2007">
                  <c:v>83.634741388824239</c:v>
                </c:pt>
                <c:pt idx="2008">
                  <c:v>83.718077222175054</c:v>
                </c:pt>
                <c:pt idx="2009">
                  <c:v>83.801968888839099</c:v>
                </c:pt>
                <c:pt idx="2010">
                  <c:v>83.885303888850729</c:v>
                </c:pt>
                <c:pt idx="2011">
                  <c:v>83.968638888862387</c:v>
                </c:pt>
                <c:pt idx="2012">
                  <c:v>84.05197472214698</c:v>
                </c:pt>
                <c:pt idx="2013">
                  <c:v>84.135309999982525</c:v>
                </c:pt>
                <c:pt idx="2014">
                  <c:v>84.218645833267118</c:v>
                </c:pt>
                <c:pt idx="2015">
                  <c:v>84.301980833344999</c:v>
                </c:pt>
                <c:pt idx="2016">
                  <c:v>84.385316111114292</c:v>
                </c:pt>
                <c:pt idx="2017">
                  <c:v>84.468652222222744</c:v>
                </c:pt>
                <c:pt idx="2018">
                  <c:v>84.551988055507337</c:v>
                </c:pt>
                <c:pt idx="2019">
                  <c:v>84.635323333276631</c:v>
                </c:pt>
                <c:pt idx="2020">
                  <c:v>84.718658611112176</c:v>
                </c:pt>
                <c:pt idx="2021">
                  <c:v>84.801994444396769</c:v>
                </c:pt>
                <c:pt idx="2022">
                  <c:v>84.885329722232285</c:v>
                </c:pt>
                <c:pt idx="2023">
                  <c:v>84.968665277759243</c:v>
                </c:pt>
                <c:pt idx="2024">
                  <c:v>85.052000833352395</c:v>
                </c:pt>
                <c:pt idx="2025">
                  <c:v>85.135336388879352</c:v>
                </c:pt>
                <c:pt idx="2026">
                  <c:v>85.218672777679245</c:v>
                </c:pt>
                <c:pt idx="2027">
                  <c:v>85.302007499999462</c:v>
                </c:pt>
                <c:pt idx="2028">
                  <c:v>85.38534305552642</c:v>
                </c:pt>
                <c:pt idx="2029">
                  <c:v>85.468678888877236</c:v>
                </c:pt>
                <c:pt idx="2030">
                  <c:v>85.552014166646529</c:v>
                </c:pt>
                <c:pt idx="2031">
                  <c:v>85.635349166591965</c:v>
                </c:pt>
                <c:pt idx="2032">
                  <c:v>85.718685000009003</c:v>
                </c:pt>
                <c:pt idx="2033">
                  <c:v>85.802020833293597</c:v>
                </c:pt>
                <c:pt idx="2034">
                  <c:v>85.885356111129113</c:v>
                </c:pt>
                <c:pt idx="2035">
                  <c:v>85.968691388832212</c:v>
                </c:pt>
                <c:pt idx="2036">
                  <c:v>86.052027500006886</c:v>
                </c:pt>
                <c:pt idx="2037">
                  <c:v>86.135334999958673</c:v>
                </c:pt>
                <c:pt idx="2038">
                  <c:v>86.218698055479251</c:v>
                </c:pt>
                <c:pt idx="2039">
                  <c:v>86.302312222189386</c:v>
                </c:pt>
                <c:pt idx="2040">
                  <c:v>86.402314166625331</c:v>
                </c:pt>
                <c:pt idx="2041">
                  <c:v>86.485650277733811</c:v>
                </c:pt>
                <c:pt idx="2042">
                  <c:v>86.568985555503104</c:v>
                </c:pt>
                <c:pt idx="2043">
                  <c:v>86.65232138885392</c:v>
                </c:pt>
                <c:pt idx="2044">
                  <c:v>86.735934722158646</c:v>
                </c:pt>
                <c:pt idx="2045">
                  <c:v>86.819269722236527</c:v>
                </c:pt>
                <c:pt idx="2046">
                  <c:v>86.902605277763485</c:v>
                </c:pt>
                <c:pt idx="2047">
                  <c:v>86.985941111048049</c:v>
                </c:pt>
                <c:pt idx="2048">
                  <c:v>87.069248611066087</c:v>
                </c:pt>
                <c:pt idx="2049">
                  <c:v>87.152611944410523</c:v>
                </c:pt>
                <c:pt idx="2050">
                  <c:v>87.235919722186196</c:v>
                </c:pt>
                <c:pt idx="2051">
                  <c:v>87.319255555537012</c:v>
                </c:pt>
                <c:pt idx="2052">
                  <c:v>87.402591388821605</c:v>
                </c:pt>
                <c:pt idx="2053">
                  <c:v>87.485954444408407</c:v>
                </c:pt>
                <c:pt idx="2054">
                  <c:v>87.569261944426444</c:v>
                </c:pt>
                <c:pt idx="2055">
                  <c:v>87.652902777791013</c:v>
                </c:pt>
                <c:pt idx="2056">
                  <c:v>87.736209999985164</c:v>
                </c:pt>
                <c:pt idx="2057">
                  <c:v>87.819573055571993</c:v>
                </c:pt>
                <c:pt idx="2058">
                  <c:v>87.90290944443808</c:v>
                </c:pt>
                <c:pt idx="2059">
                  <c:v>87.986245000031261</c:v>
                </c:pt>
                <c:pt idx="2060">
                  <c:v>88.069580277734332</c:v>
                </c:pt>
                <c:pt idx="2061">
                  <c:v>88.152915833261289</c:v>
                </c:pt>
                <c:pt idx="2062">
                  <c:v>88.236252222193599</c:v>
                </c:pt>
                <c:pt idx="2063">
                  <c:v>88.319585833284577</c:v>
                </c:pt>
                <c:pt idx="2064">
                  <c:v>88.402894722157043</c:v>
                </c:pt>
                <c:pt idx="2065">
                  <c:v>88.486257499986237</c:v>
                </c:pt>
                <c:pt idx="2066">
                  <c:v>88.569565833277181</c:v>
                </c:pt>
                <c:pt idx="2067">
                  <c:v>88.652928888863983</c:v>
                </c:pt>
                <c:pt idx="2068">
                  <c:v>88.73626444439094</c:v>
                </c:pt>
                <c:pt idx="2069">
                  <c:v>88.819599999984092</c:v>
                </c:pt>
                <c:pt idx="2070">
                  <c:v>88.902935833268685</c:v>
                </c:pt>
                <c:pt idx="2071">
                  <c:v>88.98627111110423</c:v>
                </c:pt>
                <c:pt idx="2072">
                  <c:v>89.069606666631159</c:v>
                </c:pt>
                <c:pt idx="2073">
                  <c:v>89.152942499981975</c:v>
                </c:pt>
                <c:pt idx="2074">
                  <c:v>89.236276666654476</c:v>
                </c:pt>
                <c:pt idx="2075">
                  <c:v>89.319613333278227</c:v>
                </c:pt>
                <c:pt idx="2076">
                  <c:v>89.402949166629043</c:v>
                </c:pt>
                <c:pt idx="2077">
                  <c:v>89.486284166640701</c:v>
                </c:pt>
                <c:pt idx="2078">
                  <c:v>89.569619999991517</c:v>
                </c:pt>
                <c:pt idx="2079">
                  <c:v>89.65295527776081</c:v>
                </c:pt>
                <c:pt idx="2080">
                  <c:v>89.736290833353991</c:v>
                </c:pt>
                <c:pt idx="2081">
                  <c:v>89.819626666638584</c:v>
                </c:pt>
                <c:pt idx="2082">
                  <c:v>89.902961666584019</c:v>
                </c:pt>
                <c:pt idx="2083">
                  <c:v>89.986297777758693</c:v>
                </c:pt>
                <c:pt idx="2084">
                  <c:v>90.069632777704129</c:v>
                </c:pt>
                <c:pt idx="2085">
                  <c:v>90.152968611121167</c:v>
                </c:pt>
                <c:pt idx="2086">
                  <c:v>90.236303611066603</c:v>
                </c:pt>
                <c:pt idx="2087">
                  <c:v>90.319639444351196</c:v>
                </c:pt>
                <c:pt idx="2088">
                  <c:v>90.402974999944377</c:v>
                </c:pt>
                <c:pt idx="2089">
                  <c:v>90.486310555471306</c:v>
                </c:pt>
                <c:pt idx="2090">
                  <c:v>90.569646388888373</c:v>
                </c:pt>
                <c:pt idx="2091">
                  <c:v>90.652981666591444</c:v>
                </c:pt>
                <c:pt idx="2092">
                  <c:v>90.736317222184596</c:v>
                </c:pt>
                <c:pt idx="2093">
                  <c:v>90.819652499953918</c:v>
                </c:pt>
                <c:pt idx="2094">
                  <c:v>90.902988055480847</c:v>
                </c:pt>
                <c:pt idx="2095">
                  <c:v>90.986323333316392</c:v>
                </c:pt>
                <c:pt idx="2096">
                  <c:v>91.069659166600957</c:v>
                </c:pt>
                <c:pt idx="2097">
                  <c:v>91.152994722194137</c:v>
                </c:pt>
                <c:pt idx="2098">
                  <c:v>91.236329999963431</c:v>
                </c:pt>
                <c:pt idx="2099">
                  <c:v>91.319665833314247</c:v>
                </c:pt>
                <c:pt idx="2100">
                  <c:v>91.403001388841204</c:v>
                </c:pt>
                <c:pt idx="2101">
                  <c:v>91.486614444388294</c:v>
                </c:pt>
                <c:pt idx="2102">
                  <c:v>91.569949722223811</c:v>
                </c:pt>
                <c:pt idx="2103">
                  <c:v>91.653285555508404</c:v>
                </c:pt>
                <c:pt idx="2104">
                  <c:v>91.736621111101584</c:v>
                </c:pt>
                <c:pt idx="2105">
                  <c:v>91.819956944386178</c:v>
                </c:pt>
                <c:pt idx="2106">
                  <c:v>91.903292222221694</c:v>
                </c:pt>
                <c:pt idx="2107">
                  <c:v>91.986628055506287</c:v>
                </c:pt>
                <c:pt idx="2108">
                  <c:v>92.06996388879088</c:v>
                </c:pt>
                <c:pt idx="2109">
                  <c:v>92.153298888868761</c:v>
                </c:pt>
                <c:pt idx="2110">
                  <c:v>92.236634166638055</c:v>
                </c:pt>
                <c:pt idx="2111">
                  <c:v>92.319969444473571</c:v>
                </c:pt>
                <c:pt idx="2112">
                  <c:v>92.403305277758164</c:v>
                </c:pt>
                <c:pt idx="2113">
                  <c:v>92.4866402777036</c:v>
                </c:pt>
                <c:pt idx="2114">
                  <c:v>92.569976388878302</c:v>
                </c:pt>
                <c:pt idx="2115">
                  <c:v>92.653311666647596</c:v>
                </c:pt>
                <c:pt idx="2116">
                  <c:v>92.736647499998412</c:v>
                </c:pt>
                <c:pt idx="2117">
                  <c:v>92.81998305552537</c:v>
                </c:pt>
                <c:pt idx="2118">
                  <c:v>92.903318333360886</c:v>
                </c:pt>
                <c:pt idx="2119">
                  <c:v>92.986653888887815</c:v>
                </c:pt>
                <c:pt idx="2120">
                  <c:v>93.069989444480996</c:v>
                </c:pt>
                <c:pt idx="2121">
                  <c:v>93.153325000007953</c:v>
                </c:pt>
                <c:pt idx="2122">
                  <c:v>93.236660555534883</c:v>
                </c:pt>
                <c:pt idx="2123">
                  <c:v>93.319995833304205</c:v>
                </c:pt>
                <c:pt idx="2124">
                  <c:v>93.403331944412656</c:v>
                </c:pt>
                <c:pt idx="2125">
                  <c:v>93.486667777763472</c:v>
                </c:pt>
                <c:pt idx="2126">
                  <c:v>93.570002222193608</c:v>
                </c:pt>
                <c:pt idx="2127">
                  <c:v>93.653337777720566</c:v>
                </c:pt>
                <c:pt idx="2128">
                  <c:v>93.736673611071382</c:v>
                </c:pt>
                <c:pt idx="2129">
                  <c:v>93.820009166598311</c:v>
                </c:pt>
                <c:pt idx="2130">
                  <c:v>93.903344722191491</c:v>
                </c:pt>
                <c:pt idx="2131">
                  <c:v>93.986680277718449</c:v>
                </c:pt>
                <c:pt idx="2132">
                  <c:v>94.070015833311601</c:v>
                </c:pt>
                <c:pt idx="2133">
                  <c:v>94.153351388838558</c:v>
                </c:pt>
                <c:pt idx="2134">
                  <c:v>94.236686388850217</c:v>
                </c:pt>
                <c:pt idx="2135">
                  <c:v>94.320022222201032</c:v>
                </c:pt>
                <c:pt idx="2136">
                  <c:v>94.403357777727962</c:v>
                </c:pt>
                <c:pt idx="2137">
                  <c:v>94.486693333321142</c:v>
                </c:pt>
                <c:pt idx="2138">
                  <c:v>94.570029444429622</c:v>
                </c:pt>
                <c:pt idx="2139">
                  <c:v>94.653364166683616</c:v>
                </c:pt>
                <c:pt idx="2140">
                  <c:v>94.736699999968209</c:v>
                </c:pt>
                <c:pt idx="2141">
                  <c:v>94.820035277737503</c:v>
                </c:pt>
                <c:pt idx="2142">
                  <c:v>94.920038055512634</c:v>
                </c:pt>
                <c:pt idx="2143">
                  <c:v>95.003373333281928</c:v>
                </c:pt>
                <c:pt idx="2144">
                  <c:v>95.086709166632772</c:v>
                </c:pt>
                <c:pt idx="2145">
                  <c:v>95.170044444402066</c:v>
                </c:pt>
                <c:pt idx="2146">
                  <c:v>95.253379999995218</c:v>
                </c:pt>
                <c:pt idx="2147">
                  <c:v>95.336687500013255</c:v>
                </c:pt>
                <c:pt idx="2148">
                  <c:v>95.420051111049133</c:v>
                </c:pt>
                <c:pt idx="2149">
                  <c:v>95.503386666642285</c:v>
                </c:pt>
                <c:pt idx="2150">
                  <c:v>95.586722222169243</c:v>
                </c:pt>
                <c:pt idx="2151">
                  <c:v>95.670057222180901</c:v>
                </c:pt>
                <c:pt idx="2152">
                  <c:v>95.753393055531717</c:v>
                </c:pt>
                <c:pt idx="2153">
                  <c:v>95.836729166640168</c:v>
                </c:pt>
                <c:pt idx="2154">
                  <c:v>95.920064722167126</c:v>
                </c:pt>
                <c:pt idx="2155">
                  <c:v>96.003372222185135</c:v>
                </c:pt>
                <c:pt idx="2156">
                  <c:v>96.086734999948078</c:v>
                </c:pt>
                <c:pt idx="2157">
                  <c:v>96.170070555475036</c:v>
                </c:pt>
                <c:pt idx="2158">
                  <c:v>96.253378611074567</c:v>
                </c:pt>
                <c:pt idx="2159">
                  <c:v>96.33674138883751</c:v>
                </c:pt>
                <c:pt idx="2160">
                  <c:v>96.420076944364439</c:v>
                </c:pt>
                <c:pt idx="2161">
                  <c:v>96.503412499957619</c:v>
                </c:pt>
                <c:pt idx="2162">
                  <c:v>96.586748333242213</c:v>
                </c:pt>
                <c:pt idx="2163">
                  <c:v>96.670083611077729</c:v>
                </c:pt>
                <c:pt idx="2164">
                  <c:v>96.753419166604687</c:v>
                </c:pt>
                <c:pt idx="2165">
                  <c:v>96.836754722197838</c:v>
                </c:pt>
                <c:pt idx="2166">
                  <c:v>96.920090555482432</c:v>
                </c:pt>
                <c:pt idx="2167">
                  <c:v>97.003425833317976</c:v>
                </c:pt>
                <c:pt idx="2168">
                  <c:v>97.08676166660257</c:v>
                </c:pt>
                <c:pt idx="2169">
                  <c:v>97.170097777777244</c:v>
                </c:pt>
                <c:pt idx="2170">
                  <c:v>97.253433055546537</c:v>
                </c:pt>
                <c:pt idx="2171">
                  <c:v>97.336739999983052</c:v>
                </c:pt>
                <c:pt idx="2172">
                  <c:v>97.420103888842789</c:v>
                </c:pt>
                <c:pt idx="2173">
                  <c:v>97.503439166612083</c:v>
                </c:pt>
                <c:pt idx="2174">
                  <c:v>97.586746944387755</c:v>
                </c:pt>
                <c:pt idx="2175">
                  <c:v>97.670109999974557</c:v>
                </c:pt>
                <c:pt idx="2176">
                  <c:v>97.753445555501514</c:v>
                </c:pt>
                <c:pt idx="2177">
                  <c:v>97.836781111094695</c:v>
                </c:pt>
                <c:pt idx="2178">
                  <c:v>97.920116388863988</c:v>
                </c:pt>
                <c:pt idx="2179">
                  <c:v>98.003452222214804</c:v>
                </c:pt>
                <c:pt idx="2180">
                  <c:v>98.086787777741762</c:v>
                </c:pt>
                <c:pt idx="2181">
                  <c:v>98.170123055511056</c:v>
                </c:pt>
                <c:pt idx="2182">
                  <c:v>98.253458333346572</c:v>
                </c:pt>
                <c:pt idx="2183">
                  <c:v>98.336794166631165</c:v>
                </c:pt>
                <c:pt idx="2184">
                  <c:v>98.42012944446671</c:v>
                </c:pt>
                <c:pt idx="2185">
                  <c:v>98.503464999993639</c:v>
                </c:pt>
                <c:pt idx="2186">
                  <c:v>98.586800555586819</c:v>
                </c:pt>
                <c:pt idx="2187">
                  <c:v>98.670136944386684</c:v>
                </c:pt>
                <c:pt idx="2188">
                  <c:v>98.753472499979864</c:v>
                </c:pt>
                <c:pt idx="2189">
                  <c:v>98.83680694441</c:v>
                </c:pt>
                <c:pt idx="2190">
                  <c:v>98.920142499936958</c:v>
                </c:pt>
                <c:pt idx="2191">
                  <c:v>99.003478333353996</c:v>
                </c:pt>
                <c:pt idx="2192">
                  <c:v>99.086813611057067</c:v>
                </c:pt>
                <c:pt idx="2193">
                  <c:v>99.170149166650248</c:v>
                </c:pt>
                <c:pt idx="2194">
                  <c:v>99.253485000001064</c:v>
                </c:pt>
                <c:pt idx="2195">
                  <c:v>99.336820555527993</c:v>
                </c:pt>
                <c:pt idx="2196">
                  <c:v>99.420155833297315</c:v>
                </c:pt>
                <c:pt idx="2197">
                  <c:v>99.503491388824244</c:v>
                </c:pt>
                <c:pt idx="2198">
                  <c:v>99.586826666659789</c:v>
                </c:pt>
                <c:pt idx="2199">
                  <c:v>99.67016277776824</c:v>
                </c:pt>
                <c:pt idx="2200">
                  <c:v>99.753497777779899</c:v>
                </c:pt>
                <c:pt idx="2201">
                  <c:v>99.836833611064492</c:v>
                </c:pt>
                <c:pt idx="2202">
                  <c:v>99.920169166591421</c:v>
                </c:pt>
                <c:pt idx="2203">
                  <c:v>100.00350444442697</c:v>
                </c:pt>
                <c:pt idx="2204">
                  <c:v>100.08684055553542</c:v>
                </c:pt>
                <c:pt idx="2205">
                  <c:v>100.17017527778944</c:v>
                </c:pt>
                <c:pt idx="2206">
                  <c:v>100.25351111107403</c:v>
                </c:pt>
                <c:pt idx="2207">
                  <c:v>100.33684638890955</c:v>
                </c:pt>
                <c:pt idx="2208">
                  <c:v>100.42018222219414</c:v>
                </c:pt>
                <c:pt idx="2209">
                  <c:v>100.50351722213958</c:v>
                </c:pt>
                <c:pt idx="2210">
                  <c:v>100.58685305555662</c:v>
                </c:pt>
                <c:pt idx="2211">
                  <c:v>100.67018861108357</c:v>
                </c:pt>
                <c:pt idx="2212">
                  <c:v>100.75352444443439</c:v>
                </c:pt>
                <c:pt idx="2213">
                  <c:v>100.83686055554284</c:v>
                </c:pt>
                <c:pt idx="2214">
                  <c:v>100.92019472214912</c:v>
                </c:pt>
                <c:pt idx="2215">
                  <c:v>101.00353055549994</c:v>
                </c:pt>
                <c:pt idx="2216">
                  <c:v>101.08686638885075</c:v>
                </c:pt>
                <c:pt idx="2217">
                  <c:v>101.1702019444439</c:v>
                </c:pt>
                <c:pt idx="2218">
                  <c:v>101.25353694438934</c:v>
                </c:pt>
                <c:pt idx="2219">
                  <c:v>101.33687249998252</c:v>
                </c:pt>
                <c:pt idx="2220">
                  <c:v>101.42020805550945</c:v>
                </c:pt>
                <c:pt idx="2221">
                  <c:v>101.50354416668415</c:v>
                </c:pt>
                <c:pt idx="2222">
                  <c:v>101.58687999996874</c:v>
                </c:pt>
                <c:pt idx="2223">
                  <c:v>101.67021527773804</c:v>
                </c:pt>
                <c:pt idx="2224">
                  <c:v>101.75354999999206</c:v>
                </c:pt>
                <c:pt idx="2225">
                  <c:v>101.8368844444222</c:v>
                </c:pt>
                <c:pt idx="2226">
                  <c:v>101.92022111111217</c:v>
                </c:pt>
                <c:pt idx="2227">
                  <c:v>102.00355611112383</c:v>
                </c:pt>
                <c:pt idx="2228">
                  <c:v>102.08689222216606</c:v>
                </c:pt>
                <c:pt idx="2229">
                  <c:v>102.17022805551687</c:v>
                </c:pt>
                <c:pt idx="2230">
                  <c:v>102.2535627777709</c:v>
                </c:pt>
                <c:pt idx="2231">
                  <c:v>102.33689888887935</c:v>
                </c:pt>
                <c:pt idx="2232">
                  <c:v>102.42020694441266</c:v>
                </c:pt>
                <c:pt idx="2233">
                  <c:v>102.50356972224182</c:v>
                </c:pt>
                <c:pt idx="2234">
                  <c:v>102.58690611104171</c:v>
                </c:pt>
                <c:pt idx="2235">
                  <c:v>102.67024083329571</c:v>
                </c:pt>
                <c:pt idx="2236">
                  <c:v>102.75357499990199</c:v>
                </c:pt>
                <c:pt idx="2237">
                  <c:v>102.83691222217348</c:v>
                </c:pt>
                <c:pt idx="2238">
                  <c:v>102.920247500009</c:v>
                </c:pt>
                <c:pt idx="2239">
                  <c:v>103.00358305553596</c:v>
                </c:pt>
                <c:pt idx="2240">
                  <c:v>103.08691916664441</c:v>
                </c:pt>
                <c:pt idx="2241">
                  <c:v>103.17025416665606</c:v>
                </c:pt>
                <c:pt idx="2242">
                  <c:v>103.25358944442536</c:v>
                </c:pt>
                <c:pt idx="2243">
                  <c:v>103.33692472219468</c:v>
                </c:pt>
                <c:pt idx="2244">
                  <c:v>103.43692749996981</c:v>
                </c:pt>
                <c:pt idx="2245">
                  <c:v>103.52026333332063</c:v>
                </c:pt>
                <c:pt idx="2246">
                  <c:v>103.60359888884756</c:v>
                </c:pt>
                <c:pt idx="2247">
                  <c:v>103.68693444444074</c:v>
                </c:pt>
                <c:pt idx="2248">
                  <c:v>103.7702699999677</c:v>
                </c:pt>
                <c:pt idx="2249">
                  <c:v>103.85360499997932</c:v>
                </c:pt>
                <c:pt idx="2250">
                  <c:v>103.9369411110878</c:v>
                </c:pt>
                <c:pt idx="2251">
                  <c:v>104.0202763888571</c:v>
                </c:pt>
                <c:pt idx="2252">
                  <c:v>104.10361194445028</c:v>
                </c:pt>
                <c:pt idx="2253">
                  <c:v>104.18694722221957</c:v>
                </c:pt>
                <c:pt idx="2254">
                  <c:v>104.27028333332802</c:v>
                </c:pt>
                <c:pt idx="2255">
                  <c:v>104.35361888885498</c:v>
                </c:pt>
                <c:pt idx="2256">
                  <c:v>104.43695444438194</c:v>
                </c:pt>
                <c:pt idx="2257">
                  <c:v>104.52028972221746</c:v>
                </c:pt>
                <c:pt idx="2258">
                  <c:v>104.60362527774441</c:v>
                </c:pt>
                <c:pt idx="2259">
                  <c:v>104.68696055557993</c:v>
                </c:pt>
                <c:pt idx="2260">
                  <c:v>104.77029611110686</c:v>
                </c:pt>
                <c:pt idx="2261">
                  <c:v>104.8536319444577</c:v>
                </c:pt>
                <c:pt idx="2262">
                  <c:v>104.93696694440311</c:v>
                </c:pt>
                <c:pt idx="2263">
                  <c:v>105.02030277775393</c:v>
                </c:pt>
                <c:pt idx="2264">
                  <c:v>105.10363888886241</c:v>
                </c:pt>
                <c:pt idx="2265">
                  <c:v>105.1869741666317</c:v>
                </c:pt>
                <c:pt idx="2266">
                  <c:v>105.27030916664336</c:v>
                </c:pt>
                <c:pt idx="2267">
                  <c:v>105.35364472217029</c:v>
                </c:pt>
                <c:pt idx="2268">
                  <c:v>105.43698083334499</c:v>
                </c:pt>
                <c:pt idx="2269">
                  <c:v>105.52031611111428</c:v>
                </c:pt>
                <c:pt idx="2270">
                  <c:v>105.60365166664124</c:v>
                </c:pt>
                <c:pt idx="2271">
                  <c:v>105.68698722223442</c:v>
                </c:pt>
                <c:pt idx="2272">
                  <c:v>105.77032249993749</c:v>
                </c:pt>
                <c:pt idx="2273">
                  <c:v>105.85365833335453</c:v>
                </c:pt>
                <c:pt idx="2274">
                  <c:v>105.9369936110576</c:v>
                </c:pt>
                <c:pt idx="2275">
                  <c:v>106.02032916665078</c:v>
                </c:pt>
                <c:pt idx="2276">
                  <c:v>106.10366472217771</c:v>
                </c:pt>
                <c:pt idx="2277">
                  <c:v>106.18700027770467</c:v>
                </c:pt>
                <c:pt idx="2278">
                  <c:v>106.27033555554019</c:v>
                </c:pt>
                <c:pt idx="2279">
                  <c:v>106.35367111106714</c:v>
                </c:pt>
                <c:pt idx="2280">
                  <c:v>106.43700638890266</c:v>
                </c:pt>
                <c:pt idx="2281">
                  <c:v>106.52034305552641</c:v>
                </c:pt>
                <c:pt idx="2282">
                  <c:v>106.60367777778043</c:v>
                </c:pt>
                <c:pt idx="2283">
                  <c:v>106.68701361106503</c:v>
                </c:pt>
                <c:pt idx="2284">
                  <c:v>106.77034888883432</c:v>
                </c:pt>
                <c:pt idx="2285">
                  <c:v>106.8536844444275</c:v>
                </c:pt>
                <c:pt idx="2286">
                  <c:v>106.93701944437291</c:v>
                </c:pt>
                <c:pt idx="2287">
                  <c:v>107.02035527778997</c:v>
                </c:pt>
                <c:pt idx="2288">
                  <c:v>107.10366361108092</c:v>
                </c:pt>
                <c:pt idx="2289">
                  <c:v>107.18699916660785</c:v>
                </c:pt>
                <c:pt idx="2290">
                  <c:v>107.27036166661316</c:v>
                </c:pt>
                <c:pt idx="2291">
                  <c:v>107.35369777772161</c:v>
                </c:pt>
                <c:pt idx="2292">
                  <c:v>107.43703333331479</c:v>
                </c:pt>
                <c:pt idx="2293">
                  <c:v>107.52036861108408</c:v>
                </c:pt>
                <c:pt idx="2294">
                  <c:v>107.60367638885975</c:v>
                </c:pt>
                <c:pt idx="2295">
                  <c:v>107.68701194445293</c:v>
                </c:pt>
                <c:pt idx="2296">
                  <c:v>107.77034749997986</c:v>
                </c:pt>
                <c:pt idx="2297">
                  <c:v>107.85396083335081</c:v>
                </c:pt>
                <c:pt idx="2298">
                  <c:v>107.93732500003443</c:v>
                </c:pt>
                <c:pt idx="2299">
                  <c:v>108.0206319444047</c:v>
                </c:pt>
                <c:pt idx="2300">
                  <c:v>108.10399527774916</c:v>
                </c:pt>
                <c:pt idx="2301">
                  <c:v>108.18733111109998</c:v>
                </c:pt>
                <c:pt idx="2302">
                  <c:v>108.27063916663329</c:v>
                </c:pt>
                <c:pt idx="2303">
                  <c:v>108.35400194446245</c:v>
                </c:pt>
                <c:pt idx="2304">
                  <c:v>108.43733777774705</c:v>
                </c:pt>
                <c:pt idx="2305">
                  <c:v>108.52064527776506</c:v>
                </c:pt>
                <c:pt idx="2306">
                  <c:v>108.60398111104965</c:v>
                </c:pt>
                <c:pt idx="2307">
                  <c:v>108.68734416663648</c:v>
                </c:pt>
                <c:pt idx="2308">
                  <c:v>108.77067944440577</c:v>
                </c:pt>
                <c:pt idx="2309">
                  <c:v>108.85457027773063</c:v>
                </c:pt>
                <c:pt idx="2310">
                  <c:v>108.93790611101522</c:v>
                </c:pt>
                <c:pt idx="2311">
                  <c:v>109.02124138885074</c:v>
                </c:pt>
                <c:pt idx="2312">
                  <c:v>109.1045769443777</c:v>
                </c:pt>
                <c:pt idx="2313">
                  <c:v>109.18788472215334</c:v>
                </c:pt>
                <c:pt idx="2314">
                  <c:v>109.27122027774652</c:v>
                </c:pt>
                <c:pt idx="2315">
                  <c:v>109.35455611109734</c:v>
                </c:pt>
                <c:pt idx="2316">
                  <c:v>109.43789138886663</c:v>
                </c:pt>
                <c:pt idx="2317">
                  <c:v>109.52125472214487</c:v>
                </c:pt>
                <c:pt idx="2318">
                  <c:v>109.60459027773805</c:v>
                </c:pt>
                <c:pt idx="2319">
                  <c:v>109.68792583326498</c:v>
                </c:pt>
                <c:pt idx="2320">
                  <c:v>109.7712616666158</c:v>
                </c:pt>
                <c:pt idx="2321">
                  <c:v>109.85515249994066</c:v>
                </c:pt>
                <c:pt idx="2322">
                  <c:v>109.93848777777617</c:v>
                </c:pt>
                <c:pt idx="2323">
                  <c:v>110.02182333330313</c:v>
                </c:pt>
                <c:pt idx="2324">
                  <c:v>110.10515916658773</c:v>
                </c:pt>
                <c:pt idx="2325">
                  <c:v>110.18849472218091</c:v>
                </c:pt>
                <c:pt idx="2326">
                  <c:v>110.27183027770783</c:v>
                </c:pt>
                <c:pt idx="2327">
                  <c:v>110.35516583330102</c:v>
                </c:pt>
                <c:pt idx="2328">
                  <c:v>110.43850138882797</c:v>
                </c:pt>
                <c:pt idx="2329">
                  <c:v>110.52183638890585</c:v>
                </c:pt>
                <c:pt idx="2330">
                  <c:v>110.60514500002066</c:v>
                </c:pt>
                <c:pt idx="2331">
                  <c:v>110.68850777771738</c:v>
                </c:pt>
                <c:pt idx="2332">
                  <c:v>110.77237111104859</c:v>
                </c:pt>
                <c:pt idx="2333">
                  <c:v>110.85573444439305</c:v>
                </c:pt>
                <c:pt idx="2334">
                  <c:v>110.93907083332539</c:v>
                </c:pt>
                <c:pt idx="2335">
                  <c:v>111.02240555551316</c:v>
                </c:pt>
                <c:pt idx="2336">
                  <c:v>111.10574138886398</c:v>
                </c:pt>
                <c:pt idx="2337">
                  <c:v>111.18907694439093</c:v>
                </c:pt>
                <c:pt idx="2338">
                  <c:v>111.27241194440259</c:v>
                </c:pt>
                <c:pt idx="2339">
                  <c:v>111.35574777775341</c:v>
                </c:pt>
                <c:pt idx="2340">
                  <c:v>111.4390830555227</c:v>
                </c:pt>
                <c:pt idx="2341">
                  <c:v>111.52241888887352</c:v>
                </c:pt>
                <c:pt idx="2342">
                  <c:v>111.60575444440047</c:v>
                </c:pt>
                <c:pt idx="2343">
                  <c:v>111.68908972223599</c:v>
                </c:pt>
                <c:pt idx="2344">
                  <c:v>111.77298083331848</c:v>
                </c:pt>
                <c:pt idx="2345">
                  <c:v>111.85631666666933</c:v>
                </c:pt>
                <c:pt idx="2346">
                  <c:v>111.95631888886294</c:v>
                </c:pt>
                <c:pt idx="2347">
                  <c:v>112.03965499990517</c:v>
                </c:pt>
                <c:pt idx="2348">
                  <c:v>112.12298999998305</c:v>
                </c:pt>
                <c:pt idx="2349">
                  <c:v>112.20632555550998</c:v>
                </c:pt>
                <c:pt idx="2350">
                  <c:v>112.28966055558789</c:v>
                </c:pt>
                <c:pt idx="2351">
                  <c:v>112.37299722214539</c:v>
                </c:pt>
                <c:pt idx="2352">
                  <c:v>112.4563322222233</c:v>
                </c:pt>
                <c:pt idx="2353">
                  <c:v>112.53966805550786</c:v>
                </c:pt>
                <c:pt idx="2354">
                  <c:v>112.62300305551952</c:v>
                </c:pt>
                <c:pt idx="2355">
                  <c:v>112.70717194444603</c:v>
                </c:pt>
                <c:pt idx="2356">
                  <c:v>112.79050749997299</c:v>
                </c:pt>
                <c:pt idx="2357">
                  <c:v>112.87384305556614</c:v>
                </c:pt>
                <c:pt idx="2358">
                  <c:v>112.9571786110931</c:v>
                </c:pt>
                <c:pt idx="2359">
                  <c:v>113.04048666662641</c:v>
                </c:pt>
                <c:pt idx="2360">
                  <c:v>113.12384972221321</c:v>
                </c:pt>
                <c:pt idx="2361">
                  <c:v>113.20718527774017</c:v>
                </c:pt>
                <c:pt idx="2362">
                  <c:v>113.29052111109098</c:v>
                </c:pt>
                <c:pt idx="2363">
                  <c:v>113.37385638886028</c:v>
                </c:pt>
                <c:pt idx="2364">
                  <c:v>113.45719249996873</c:v>
                </c:pt>
                <c:pt idx="2365">
                  <c:v>113.54052749998039</c:v>
                </c:pt>
                <c:pt idx="2366">
                  <c:v>113.62386305557357</c:v>
                </c:pt>
                <c:pt idx="2367">
                  <c:v>113.70830944445399</c:v>
                </c:pt>
                <c:pt idx="2368">
                  <c:v>113.79164472215706</c:v>
                </c:pt>
                <c:pt idx="2369">
                  <c:v>113.8749805555741</c:v>
                </c:pt>
                <c:pt idx="2370">
                  <c:v>113.95831611110106</c:v>
                </c:pt>
                <c:pt idx="2371">
                  <c:v>114.04165166669421</c:v>
                </c:pt>
                <c:pt idx="2372">
                  <c:v>114.12498722222116</c:v>
                </c:pt>
                <c:pt idx="2373">
                  <c:v>114.20832277781435</c:v>
                </c:pt>
                <c:pt idx="2374">
                  <c:v>114.29165833334127</c:v>
                </c:pt>
                <c:pt idx="2375">
                  <c:v>114.37499361104435</c:v>
                </c:pt>
                <c:pt idx="2376">
                  <c:v>114.45830138882002</c:v>
                </c:pt>
                <c:pt idx="2377">
                  <c:v>114.54166499998834</c:v>
                </c:pt>
                <c:pt idx="2378">
                  <c:v>114.62527777777777</c:v>
                </c:pt>
                <c:pt idx="2379">
                  <c:v>114.70861361106236</c:v>
                </c:pt>
                <c:pt idx="2380">
                  <c:v>114.7919494444794</c:v>
                </c:pt>
                <c:pt idx="2381">
                  <c:v>114.87528444442484</c:v>
                </c:pt>
                <c:pt idx="2382">
                  <c:v>114.95861972219413</c:v>
                </c:pt>
                <c:pt idx="2383">
                  <c:v>115.04195527778731</c:v>
                </c:pt>
                <c:pt idx="2384">
                  <c:v>115.12529083331427</c:v>
                </c:pt>
                <c:pt idx="2385">
                  <c:v>115.20862638890742</c:v>
                </c:pt>
                <c:pt idx="2386">
                  <c:v>115.29196166661052</c:v>
                </c:pt>
                <c:pt idx="2387">
                  <c:v>115.37529777771897</c:v>
                </c:pt>
                <c:pt idx="2388">
                  <c:v>115.45863361106979</c:v>
                </c:pt>
                <c:pt idx="2389">
                  <c:v>115.54196861108144</c:v>
                </c:pt>
                <c:pt idx="2390">
                  <c:v>115.62530388885074</c:v>
                </c:pt>
                <c:pt idx="2391">
                  <c:v>115.70863999995922</c:v>
                </c:pt>
                <c:pt idx="2392">
                  <c:v>115.79197444438935</c:v>
                </c:pt>
                <c:pt idx="2393">
                  <c:v>115.87531027774017</c:v>
                </c:pt>
                <c:pt idx="2394">
                  <c:v>115.9586458332671</c:v>
                </c:pt>
                <c:pt idx="2395">
                  <c:v>116.04198166661791</c:v>
                </c:pt>
                <c:pt idx="2396">
                  <c:v>116.12531722214487</c:v>
                </c:pt>
                <c:pt idx="2397">
                  <c:v>116.20865333331955</c:v>
                </c:pt>
                <c:pt idx="2398">
                  <c:v>116.29198861108887</c:v>
                </c:pt>
                <c:pt idx="2399">
                  <c:v>116.37532416668202</c:v>
                </c:pt>
                <c:pt idx="2400">
                  <c:v>116.45866027772428</c:v>
                </c:pt>
                <c:pt idx="2401">
                  <c:v>116.54196749998462</c:v>
                </c:pt>
                <c:pt idx="2402">
                  <c:v>116.62533055550523</c:v>
                </c:pt>
                <c:pt idx="2403">
                  <c:v>116.70866638885605</c:v>
                </c:pt>
                <c:pt idx="2404">
                  <c:v>116.7920024999645</c:v>
                </c:pt>
                <c:pt idx="2405">
                  <c:v>116.87533749997615</c:v>
                </c:pt>
                <c:pt idx="2406">
                  <c:v>116.95867277767923</c:v>
                </c:pt>
                <c:pt idx="2407">
                  <c:v>117.04200833327241</c:v>
                </c:pt>
                <c:pt idx="2408">
                  <c:v>117.1253436110417</c:v>
                </c:pt>
                <c:pt idx="2409">
                  <c:v>117.20867944439252</c:v>
                </c:pt>
                <c:pt idx="2410">
                  <c:v>117.29201472216181</c:v>
                </c:pt>
                <c:pt idx="2411">
                  <c:v>117.37535055551265</c:v>
                </c:pt>
                <c:pt idx="2412">
                  <c:v>117.45868611103958</c:v>
                </c:pt>
                <c:pt idx="2413">
                  <c:v>117.54202166663276</c:v>
                </c:pt>
                <c:pt idx="2414">
                  <c:v>117.62535722215969</c:v>
                </c:pt>
                <c:pt idx="2415">
                  <c:v>117.70869277768665</c:v>
                </c:pt>
                <c:pt idx="2416">
                  <c:v>117.79202805552217</c:v>
                </c:pt>
                <c:pt idx="2417">
                  <c:v>117.87536416663065</c:v>
                </c:pt>
                <c:pt idx="2418">
                  <c:v>117.9586991666423</c:v>
                </c:pt>
                <c:pt idx="2419">
                  <c:v>118.04203472216923</c:v>
                </c:pt>
                <c:pt idx="2420">
                  <c:v>118.12536972218089</c:v>
                </c:pt>
                <c:pt idx="2421">
                  <c:v>118.20870583328937</c:v>
                </c:pt>
                <c:pt idx="2422">
                  <c:v>118.29204166657394</c:v>
                </c:pt>
                <c:pt idx="2423">
                  <c:v>118.37537694440948</c:v>
                </c:pt>
                <c:pt idx="2424">
                  <c:v>118.45871222217878</c:v>
                </c:pt>
                <c:pt idx="2425">
                  <c:v>118.54204805552959</c:v>
                </c:pt>
                <c:pt idx="2426">
                  <c:v>118.62538361105655</c:v>
                </c:pt>
                <c:pt idx="2427">
                  <c:v>118.70871888882584</c:v>
                </c:pt>
                <c:pt idx="2428">
                  <c:v>118.79205444441902</c:v>
                </c:pt>
                <c:pt idx="2429">
                  <c:v>118.87538972218832</c:v>
                </c:pt>
                <c:pt idx="2430">
                  <c:v>118.95872555553913</c:v>
                </c:pt>
                <c:pt idx="2431">
                  <c:v>119.04206111106609</c:v>
                </c:pt>
                <c:pt idx="2432">
                  <c:v>119.12539666665924</c:v>
                </c:pt>
                <c:pt idx="2433">
                  <c:v>119.20873194442856</c:v>
                </c:pt>
                <c:pt idx="2434">
                  <c:v>119.29206777777938</c:v>
                </c:pt>
                <c:pt idx="2435">
                  <c:v>119.37540305554867</c:v>
                </c:pt>
                <c:pt idx="2436">
                  <c:v>119.45901666661103</c:v>
                </c:pt>
                <c:pt idx="2437">
                  <c:v>119.54235194444655</c:v>
                </c:pt>
                <c:pt idx="2438">
                  <c:v>119.62568805548881</c:v>
                </c:pt>
                <c:pt idx="2439">
                  <c:v>119.70902333332432</c:v>
                </c:pt>
                <c:pt idx="2440">
                  <c:v>119.79235888885128</c:v>
                </c:pt>
                <c:pt idx="2441">
                  <c:v>119.8756941666868</c:v>
                </c:pt>
                <c:pt idx="2442">
                  <c:v>119.95902972221376</c:v>
                </c:pt>
                <c:pt idx="2443">
                  <c:v>120.04236499998305</c:v>
                </c:pt>
                <c:pt idx="2444">
                  <c:v>120.12570055557623</c:v>
                </c:pt>
                <c:pt idx="2445">
                  <c:v>120.20903611110316</c:v>
                </c:pt>
                <c:pt idx="2446">
                  <c:v>120.29237166669634</c:v>
                </c:pt>
                <c:pt idx="2447">
                  <c:v>120.37570694439941</c:v>
                </c:pt>
                <c:pt idx="2448">
                  <c:v>120.47571027775606</c:v>
                </c:pt>
                <c:pt idx="2449">
                  <c:v>120.55904583328299</c:v>
                </c:pt>
                <c:pt idx="2450">
                  <c:v>120.64238083329465</c:v>
                </c:pt>
                <c:pt idx="2451">
                  <c:v>120.72571666664547</c:v>
                </c:pt>
                <c:pt idx="2452">
                  <c:v>120.80905194441476</c:v>
                </c:pt>
                <c:pt idx="2453">
                  <c:v>120.89238722225031</c:v>
                </c:pt>
                <c:pt idx="2454">
                  <c:v>120.9757230555349</c:v>
                </c:pt>
                <c:pt idx="2455">
                  <c:v>121.05905805548034</c:v>
                </c:pt>
                <c:pt idx="2456">
                  <c:v>121.14239416665501</c:v>
                </c:pt>
                <c:pt idx="2457">
                  <c:v>121.22572972218197</c:v>
                </c:pt>
                <c:pt idx="2458">
                  <c:v>121.30906527777512</c:v>
                </c:pt>
                <c:pt idx="2459">
                  <c:v>121.39240083330208</c:v>
                </c:pt>
                <c:pt idx="2460">
                  <c:v>121.47573611113759</c:v>
                </c:pt>
                <c:pt idx="2461">
                  <c:v>121.55907194442219</c:v>
                </c:pt>
                <c:pt idx="2462">
                  <c:v>121.64240722225773</c:v>
                </c:pt>
                <c:pt idx="2463">
                  <c:v>121.72574222220314</c:v>
                </c:pt>
                <c:pt idx="2464">
                  <c:v>121.80907805548773</c:v>
                </c:pt>
                <c:pt idx="2465">
                  <c:v>121.89241416666243</c:v>
                </c:pt>
                <c:pt idx="2466">
                  <c:v>121.97574944443173</c:v>
                </c:pt>
                <c:pt idx="2467">
                  <c:v>122.05908500002491</c:v>
                </c:pt>
                <c:pt idx="2468">
                  <c:v>122.1424208333095</c:v>
                </c:pt>
                <c:pt idx="2469">
                  <c:v>122.22572833326129</c:v>
                </c:pt>
                <c:pt idx="2470">
                  <c:v>122.30909138884809</c:v>
                </c:pt>
                <c:pt idx="2471">
                  <c:v>122.39242694437505</c:v>
                </c:pt>
                <c:pt idx="2472">
                  <c:v>122.47576222221056</c:v>
                </c:pt>
                <c:pt idx="2473">
                  <c:v>122.55907027774387</c:v>
                </c:pt>
                <c:pt idx="2474">
                  <c:v>122.64243333333067</c:v>
                </c:pt>
                <c:pt idx="2475">
                  <c:v>122.72576944443915</c:v>
                </c:pt>
                <c:pt idx="2476">
                  <c:v>122.80910472214222</c:v>
                </c:pt>
                <c:pt idx="2477">
                  <c:v>122.89243999997774</c:v>
                </c:pt>
                <c:pt idx="2478">
                  <c:v>122.9757755555047</c:v>
                </c:pt>
                <c:pt idx="2479">
                  <c:v>123.05911138885551</c:v>
                </c:pt>
                <c:pt idx="2480">
                  <c:v>123.14244722220633</c:v>
                </c:pt>
                <c:pt idx="2481">
                  <c:v>123.22578222221799</c:v>
                </c:pt>
                <c:pt idx="2482">
                  <c:v>123.30911777774492</c:v>
                </c:pt>
                <c:pt idx="2483">
                  <c:v>123.39245361109576</c:v>
                </c:pt>
                <c:pt idx="2484">
                  <c:v>123.47578888886505</c:v>
                </c:pt>
                <c:pt idx="2485">
                  <c:v>123.55912416663435</c:v>
                </c:pt>
                <c:pt idx="2486">
                  <c:v>123.6424602777428</c:v>
                </c:pt>
                <c:pt idx="2487">
                  <c:v>123.72579583326976</c:v>
                </c:pt>
                <c:pt idx="2488">
                  <c:v>123.80913111110527</c:v>
                </c:pt>
                <c:pt idx="2489">
                  <c:v>123.8924663888746</c:v>
                </c:pt>
                <c:pt idx="2490">
                  <c:v>123.9757738888926</c:v>
                </c:pt>
                <c:pt idx="2491">
                  <c:v>124.0591097221772</c:v>
                </c:pt>
                <c:pt idx="2492">
                  <c:v>124.1424733332793</c:v>
                </c:pt>
                <c:pt idx="2493">
                  <c:v>124.22580888887248</c:v>
                </c:pt>
                <c:pt idx="2494">
                  <c:v>124.30911666664812</c:v>
                </c:pt>
                <c:pt idx="2495">
                  <c:v>124.39247972223492</c:v>
                </c:pt>
                <c:pt idx="2496">
                  <c:v>124.47581527776188</c:v>
                </c:pt>
                <c:pt idx="2497">
                  <c:v>124.55915083328884</c:v>
                </c:pt>
                <c:pt idx="2498">
                  <c:v>124.6424858333005</c:v>
                </c:pt>
                <c:pt idx="2499">
                  <c:v>124.72582166658506</c:v>
                </c:pt>
                <c:pt idx="2500">
                  <c:v>124.80915750000213</c:v>
                </c:pt>
                <c:pt idx="2501">
                  <c:v>124.89249361104436</c:v>
                </c:pt>
                <c:pt idx="2502">
                  <c:v>124.97582861112224</c:v>
                </c:pt>
                <c:pt idx="2503">
                  <c:v>125.05916388882531</c:v>
                </c:pt>
                <c:pt idx="2504">
                  <c:v>125.14249944435227</c:v>
                </c:pt>
                <c:pt idx="2505">
                  <c:v>125.22639055550098</c:v>
                </c:pt>
                <c:pt idx="2506">
                  <c:v>125.30969833334288</c:v>
                </c:pt>
                <c:pt idx="2507">
                  <c:v>125.39303361104595</c:v>
                </c:pt>
                <c:pt idx="2508">
                  <c:v>125.47639722214805</c:v>
                </c:pt>
                <c:pt idx="2509">
                  <c:v>125.55973277774123</c:v>
                </c:pt>
                <c:pt idx="2510">
                  <c:v>125.64306833326816</c:v>
                </c:pt>
                <c:pt idx="2511">
                  <c:v>125.72637611111006</c:v>
                </c:pt>
                <c:pt idx="2512">
                  <c:v>125.80973999996979</c:v>
                </c:pt>
                <c:pt idx="2513">
                  <c:v>125.89307499991523</c:v>
                </c:pt>
                <c:pt idx="2514">
                  <c:v>125.97641083333227</c:v>
                </c:pt>
                <c:pt idx="2515">
                  <c:v>126.05971805552642</c:v>
                </c:pt>
                <c:pt idx="2516">
                  <c:v>126.14308138887088</c:v>
                </c:pt>
                <c:pt idx="2517">
                  <c:v>126.2266952777571</c:v>
                </c:pt>
                <c:pt idx="2518">
                  <c:v>126.31000277777514</c:v>
                </c:pt>
                <c:pt idx="2519">
                  <c:v>126.39333805547821</c:v>
                </c:pt>
                <c:pt idx="2520">
                  <c:v>126.47670111106501</c:v>
                </c:pt>
                <c:pt idx="2521">
                  <c:v>126.56000833325916</c:v>
                </c:pt>
                <c:pt idx="2522">
                  <c:v>126.64337222218512</c:v>
                </c:pt>
                <c:pt idx="2523">
                  <c:v>126.72670750002067</c:v>
                </c:pt>
                <c:pt idx="2524">
                  <c:v>126.81004277778996</c:v>
                </c:pt>
                <c:pt idx="2525">
                  <c:v>126.89337833331692</c:v>
                </c:pt>
                <c:pt idx="2526">
                  <c:v>126.97668638885023</c:v>
                </c:pt>
                <c:pt idx="2527">
                  <c:v>127.06004944443703</c:v>
                </c:pt>
                <c:pt idx="2528">
                  <c:v>127.14474611103535</c:v>
                </c:pt>
                <c:pt idx="2529">
                  <c:v>127.22808194445238</c:v>
                </c:pt>
                <c:pt idx="2530">
                  <c:v>127.31144555555449</c:v>
                </c:pt>
                <c:pt idx="2531">
                  <c:v>127.39478027774229</c:v>
                </c:pt>
                <c:pt idx="2532">
                  <c:v>127.47811583326921</c:v>
                </c:pt>
                <c:pt idx="2533">
                  <c:v>127.56145111110476</c:v>
                </c:pt>
                <c:pt idx="2534">
                  <c:v>127.64478666663169</c:v>
                </c:pt>
                <c:pt idx="2535">
                  <c:v>127.72812305556403</c:v>
                </c:pt>
                <c:pt idx="2536">
                  <c:v>127.81145861109098</c:v>
                </c:pt>
                <c:pt idx="2537">
                  <c:v>127.89479361103642</c:v>
                </c:pt>
                <c:pt idx="2538">
                  <c:v>127.9781286111143</c:v>
                </c:pt>
                <c:pt idx="2539">
                  <c:v>128.06146388881737</c:v>
                </c:pt>
                <c:pt idx="2540">
                  <c:v>128.14591111110317</c:v>
                </c:pt>
                <c:pt idx="2541">
                  <c:v>128.22924722221163</c:v>
                </c:pt>
                <c:pt idx="2542">
                  <c:v>128.31258166657554</c:v>
                </c:pt>
                <c:pt idx="2543">
                  <c:v>128.39591749999258</c:v>
                </c:pt>
                <c:pt idx="2544">
                  <c:v>128.47925249993801</c:v>
                </c:pt>
                <c:pt idx="2545">
                  <c:v>128.56258888887035</c:v>
                </c:pt>
                <c:pt idx="2546">
                  <c:v>128.64592416663965</c:v>
                </c:pt>
                <c:pt idx="2547">
                  <c:v>128.72925944440894</c:v>
                </c:pt>
                <c:pt idx="2548">
                  <c:v>128.8125949999359</c:v>
                </c:pt>
                <c:pt idx="2549">
                  <c:v>128.89593111111057</c:v>
                </c:pt>
                <c:pt idx="2550">
                  <c:v>128.99593249996502</c:v>
                </c:pt>
                <c:pt idx="2551">
                  <c:v>129.07954694436657</c:v>
                </c:pt>
                <c:pt idx="2552">
                  <c:v>129.16288222220209</c:v>
                </c:pt>
                <c:pt idx="2553">
                  <c:v>129.2462186110682</c:v>
                </c:pt>
                <c:pt idx="2554">
                  <c:v>129.32955249998304</c:v>
                </c:pt>
                <c:pt idx="2555">
                  <c:v>129.41288888884915</c:v>
                </c:pt>
                <c:pt idx="2556">
                  <c:v>129.49622500002386</c:v>
                </c:pt>
                <c:pt idx="2557">
                  <c:v>129.57955972221163</c:v>
                </c:pt>
                <c:pt idx="2558">
                  <c:v>129.66289583325386</c:v>
                </c:pt>
                <c:pt idx="2559">
                  <c:v>129.74623166667089</c:v>
                </c:pt>
                <c:pt idx="2560">
                  <c:v>129.82956694437397</c:v>
                </c:pt>
                <c:pt idx="2561">
                  <c:v>129.91290222220951</c:v>
                </c:pt>
                <c:pt idx="2562">
                  <c:v>129.99623777773644</c:v>
                </c:pt>
                <c:pt idx="2563">
                  <c:v>130.08040583325757</c:v>
                </c:pt>
                <c:pt idx="2564">
                  <c:v>130.16374249994755</c:v>
                </c:pt>
                <c:pt idx="2565">
                  <c:v>130.24707833336458</c:v>
                </c:pt>
                <c:pt idx="2566">
                  <c:v>130.33041361106766</c:v>
                </c:pt>
                <c:pt idx="2567">
                  <c:v>130.41374861107931</c:v>
                </c:pt>
                <c:pt idx="2568">
                  <c:v>130.49708416667249</c:v>
                </c:pt>
                <c:pt idx="2569">
                  <c:v>130.58041999995709</c:v>
                </c:pt>
                <c:pt idx="2570">
                  <c:v>130.66375555555027</c:v>
                </c:pt>
                <c:pt idx="2571">
                  <c:v>130.74709138883486</c:v>
                </c:pt>
                <c:pt idx="2572">
                  <c:v>130.83042666660415</c:v>
                </c:pt>
                <c:pt idx="2573">
                  <c:v>130.91376222219733</c:v>
                </c:pt>
                <c:pt idx="2574">
                  <c:v>130.99765305552216</c:v>
                </c:pt>
                <c:pt idx="2575">
                  <c:v>131.08098861111534</c:v>
                </c:pt>
                <c:pt idx="2576">
                  <c:v>131.1643241666423</c:v>
                </c:pt>
                <c:pt idx="2577">
                  <c:v>131.24765972223545</c:v>
                </c:pt>
                <c:pt idx="2578">
                  <c:v>131.33099527776241</c:v>
                </c:pt>
                <c:pt idx="2579">
                  <c:v>131.41433111111323</c:v>
                </c:pt>
                <c:pt idx="2580">
                  <c:v>131.49766694439782</c:v>
                </c:pt>
                <c:pt idx="2581">
                  <c:v>131.58100166658559</c:v>
                </c:pt>
                <c:pt idx="2582">
                  <c:v>131.6643377777603</c:v>
                </c:pt>
                <c:pt idx="2583">
                  <c:v>131.74767333328725</c:v>
                </c:pt>
                <c:pt idx="2584">
                  <c:v>131.8310088888804</c:v>
                </c:pt>
                <c:pt idx="2585">
                  <c:v>131.91434388882584</c:v>
                </c:pt>
                <c:pt idx="2586">
                  <c:v>131.9976794443528</c:v>
                </c:pt>
                <c:pt idx="2587">
                  <c:v>132.08101472218831</c:v>
                </c:pt>
                <c:pt idx="2588">
                  <c:v>132.16435083329677</c:v>
                </c:pt>
                <c:pt idx="2589">
                  <c:v>132.24768638888995</c:v>
                </c:pt>
                <c:pt idx="2590">
                  <c:v>132.33102166659302</c:v>
                </c:pt>
                <c:pt idx="2591">
                  <c:v>132.41435777776772</c:v>
                </c:pt>
                <c:pt idx="2592">
                  <c:v>132.49769277771313</c:v>
                </c:pt>
                <c:pt idx="2593">
                  <c:v>132.58102861113019</c:v>
                </c:pt>
                <c:pt idx="2594">
                  <c:v>132.6643636110756</c:v>
                </c:pt>
                <c:pt idx="2595">
                  <c:v>132.74769916660256</c:v>
                </c:pt>
                <c:pt idx="2596">
                  <c:v>132.83103499995337</c:v>
                </c:pt>
                <c:pt idx="2597">
                  <c:v>132.91437055548033</c:v>
                </c:pt>
                <c:pt idx="2598">
                  <c:v>132.99770611107348</c:v>
                </c:pt>
                <c:pt idx="2599">
                  <c:v>133.08104166660044</c:v>
                </c:pt>
                <c:pt idx="2600">
                  <c:v>133.16437777777512</c:v>
                </c:pt>
                <c:pt idx="2601">
                  <c:v>133.24771333330207</c:v>
                </c:pt>
                <c:pt idx="2602">
                  <c:v>133.33104805548984</c:v>
                </c:pt>
                <c:pt idx="2603">
                  <c:v>133.41438388884069</c:v>
                </c:pt>
                <c:pt idx="2604">
                  <c:v>133.49771888885232</c:v>
                </c:pt>
                <c:pt idx="2605">
                  <c:v>133.58105472220313</c:v>
                </c:pt>
                <c:pt idx="2606">
                  <c:v>133.66439055548773</c:v>
                </c:pt>
                <c:pt idx="2607">
                  <c:v>133.74772611101469</c:v>
                </c:pt>
                <c:pt idx="2608">
                  <c:v>133.8310613888502</c:v>
                </c:pt>
                <c:pt idx="2609">
                  <c:v>133.91467444439729</c:v>
                </c:pt>
                <c:pt idx="2610">
                  <c:v>133.99801027774811</c:v>
                </c:pt>
                <c:pt idx="2611">
                  <c:v>134.0813455555174</c:v>
                </c:pt>
                <c:pt idx="2612">
                  <c:v>134.16468166662588</c:v>
                </c:pt>
                <c:pt idx="2613">
                  <c:v>134.24801722215281</c:v>
                </c:pt>
                <c:pt idx="2614">
                  <c:v>134.33135277767977</c:v>
                </c:pt>
                <c:pt idx="2615">
                  <c:v>134.41468805551528</c:v>
                </c:pt>
                <c:pt idx="2616">
                  <c:v>134.49802388879988</c:v>
                </c:pt>
                <c:pt idx="2617">
                  <c:v>134.58135888887776</c:v>
                </c:pt>
                <c:pt idx="2618">
                  <c:v>134.66469527774387</c:v>
                </c:pt>
                <c:pt idx="2619">
                  <c:v>134.74803027775553</c:v>
                </c:pt>
                <c:pt idx="2620">
                  <c:v>134.83164305554496</c:v>
                </c:pt>
                <c:pt idx="2621">
                  <c:v>134.91497888882955</c:v>
                </c:pt>
                <c:pt idx="2622">
                  <c:v>134.99831444442273</c:v>
                </c:pt>
                <c:pt idx="2623">
                  <c:v>135.08165027770733</c:v>
                </c:pt>
                <c:pt idx="2624">
                  <c:v>135.16498583330048</c:v>
                </c:pt>
                <c:pt idx="2625">
                  <c:v>135.24829361107615</c:v>
                </c:pt>
                <c:pt idx="2626">
                  <c:v>135.33165694442062</c:v>
                </c:pt>
                <c:pt idx="2627">
                  <c:v>135.41499249994754</c:v>
                </c:pt>
                <c:pt idx="2628">
                  <c:v>135.49832861112225</c:v>
                </c:pt>
                <c:pt idx="2629">
                  <c:v>135.58166333331002</c:v>
                </c:pt>
                <c:pt idx="2630">
                  <c:v>135.66499916659461</c:v>
                </c:pt>
                <c:pt idx="2631">
                  <c:v>135.74833444443013</c:v>
                </c:pt>
                <c:pt idx="2632">
                  <c:v>135.83167055547239</c:v>
                </c:pt>
                <c:pt idx="2633">
                  <c:v>135.91500611106554</c:v>
                </c:pt>
                <c:pt idx="2634">
                  <c:v>135.99834138883486</c:v>
                </c:pt>
                <c:pt idx="2635">
                  <c:v>136.08167750000953</c:v>
                </c:pt>
                <c:pt idx="2636">
                  <c:v>136.16498444444602</c:v>
                </c:pt>
                <c:pt idx="2637">
                  <c:v>136.2483480554819</c:v>
                </c:pt>
                <c:pt idx="2638">
                  <c:v>136.33168388883271</c:v>
                </c:pt>
                <c:pt idx="2639">
                  <c:v>136.41501888884437</c:v>
                </c:pt>
                <c:pt idx="2640">
                  <c:v>136.49835444443755</c:v>
                </c:pt>
                <c:pt idx="2641">
                  <c:v>136.58169027772215</c:v>
                </c:pt>
                <c:pt idx="2642">
                  <c:v>136.66502583331533</c:v>
                </c:pt>
                <c:pt idx="2643">
                  <c:v>136.74833333333333</c:v>
                </c:pt>
                <c:pt idx="2644">
                  <c:v>136.83169638885391</c:v>
                </c:pt>
                <c:pt idx="2645">
                  <c:v>136.91500444438722</c:v>
                </c:pt>
                <c:pt idx="2646">
                  <c:v>136.99836777773169</c:v>
                </c:pt>
                <c:pt idx="2647">
                  <c:v>137.08170333332487</c:v>
                </c:pt>
                <c:pt idx="2648">
                  <c:v>137.16503833333653</c:v>
                </c:pt>
                <c:pt idx="2649">
                  <c:v>137.2483469443851</c:v>
                </c:pt>
                <c:pt idx="2650">
                  <c:v>137.33171027772957</c:v>
                </c:pt>
                <c:pt idx="2651">
                  <c:v>137.41504555549886</c:v>
                </c:pt>
                <c:pt idx="2652">
                  <c:v>137.51504805551636</c:v>
                </c:pt>
                <c:pt idx="2653">
                  <c:v>137.598355833292</c:v>
                </c:pt>
                <c:pt idx="2654">
                  <c:v>137.6816911110613</c:v>
                </c:pt>
                <c:pt idx="2655">
                  <c:v>137.76530444443225</c:v>
                </c:pt>
                <c:pt idx="2656">
                  <c:v>137.84866777777671</c:v>
                </c:pt>
                <c:pt idx="2657">
                  <c:v>137.93200388881894</c:v>
                </c:pt>
                <c:pt idx="2658">
                  <c:v>138.01533916658826</c:v>
                </c:pt>
                <c:pt idx="2659">
                  <c:v>138.09864694436391</c:v>
                </c:pt>
                <c:pt idx="2660">
                  <c:v>138.18201027770837</c:v>
                </c:pt>
                <c:pt idx="2661">
                  <c:v>138.26534583330155</c:v>
                </c:pt>
                <c:pt idx="2662">
                  <c:v>138.34868138882848</c:v>
                </c:pt>
                <c:pt idx="2663">
                  <c:v>138.43198916660415</c:v>
                </c:pt>
                <c:pt idx="2664">
                  <c:v>138.51535249994862</c:v>
                </c:pt>
                <c:pt idx="2665">
                  <c:v>138.59868749996028</c:v>
                </c:pt>
                <c:pt idx="2666">
                  <c:v>138.68310666660469</c:v>
                </c:pt>
                <c:pt idx="2667">
                  <c:v>138.76646972219149</c:v>
                </c:pt>
                <c:pt idx="2668">
                  <c:v>138.84980527778467</c:v>
                </c:pt>
                <c:pt idx="2669">
                  <c:v>138.93311361107561</c:v>
                </c:pt>
                <c:pt idx="2670">
                  <c:v>139.01647666666244</c:v>
                </c:pt>
                <c:pt idx="2671">
                  <c:v>139.09978444443809</c:v>
                </c:pt>
                <c:pt idx="2672">
                  <c:v>139.18311999996504</c:v>
                </c:pt>
                <c:pt idx="2673">
                  <c:v>139.26648333330948</c:v>
                </c:pt>
                <c:pt idx="2674">
                  <c:v>139.34979111108515</c:v>
                </c:pt>
                <c:pt idx="2675">
                  <c:v>139.43315416667195</c:v>
                </c:pt>
                <c:pt idx="2676">
                  <c:v>139.51646222220526</c:v>
                </c:pt>
                <c:pt idx="2677">
                  <c:v>139.59982527779209</c:v>
                </c:pt>
                <c:pt idx="2678">
                  <c:v>139.68454999996555</c:v>
                </c:pt>
                <c:pt idx="2679">
                  <c:v>139.76788583331637</c:v>
                </c:pt>
                <c:pt idx="2680">
                  <c:v>139.85122138884333</c:v>
                </c:pt>
                <c:pt idx="2681">
                  <c:v>139.93452944444286</c:v>
                </c:pt>
                <c:pt idx="2682">
                  <c:v>140.01789194444817</c:v>
                </c:pt>
                <c:pt idx="2683">
                  <c:v>140.10122694439357</c:v>
                </c:pt>
                <c:pt idx="2684">
                  <c:v>140.18456333332591</c:v>
                </c:pt>
                <c:pt idx="2685">
                  <c:v>140.26789861109521</c:v>
                </c:pt>
                <c:pt idx="2686">
                  <c:v>140.35120638887088</c:v>
                </c:pt>
                <c:pt idx="2687">
                  <c:v>140.43456972221534</c:v>
                </c:pt>
                <c:pt idx="2688">
                  <c:v>140.51790527774227</c:v>
                </c:pt>
                <c:pt idx="2689">
                  <c:v>140.60204611102739</c:v>
                </c:pt>
                <c:pt idx="2690">
                  <c:v>140.68538138886294</c:v>
                </c:pt>
                <c:pt idx="2691">
                  <c:v>140.76874500003126</c:v>
                </c:pt>
                <c:pt idx="2692">
                  <c:v>140.85208055555822</c:v>
                </c:pt>
                <c:pt idx="2693">
                  <c:v>140.9353891666068</c:v>
                </c:pt>
                <c:pt idx="2694">
                  <c:v>141.01875194443596</c:v>
                </c:pt>
                <c:pt idx="2695">
                  <c:v>141.10208777772056</c:v>
                </c:pt>
                <c:pt idx="2696">
                  <c:v>141.18542305555607</c:v>
                </c:pt>
                <c:pt idx="2697">
                  <c:v>141.26875777774387</c:v>
                </c:pt>
                <c:pt idx="2698">
                  <c:v>141.35209472219148</c:v>
                </c:pt>
                <c:pt idx="2699">
                  <c:v>141.43540138887033</c:v>
                </c:pt>
                <c:pt idx="2700">
                  <c:v>141.51876416663328</c:v>
                </c:pt>
                <c:pt idx="2701">
                  <c:v>141.60376638889312</c:v>
                </c:pt>
                <c:pt idx="2702">
                  <c:v>141.68710361103217</c:v>
                </c:pt>
                <c:pt idx="2703">
                  <c:v>141.77043999996451</c:v>
                </c:pt>
                <c:pt idx="2704">
                  <c:v>141.85377499990994</c:v>
                </c:pt>
                <c:pt idx="2705">
                  <c:v>141.93711083332698</c:v>
                </c:pt>
                <c:pt idx="2706">
                  <c:v>142.02044611103005</c:v>
                </c:pt>
                <c:pt idx="2707">
                  <c:v>142.1037808333503</c:v>
                </c:pt>
                <c:pt idx="2708">
                  <c:v>142.18711666663486</c:v>
                </c:pt>
                <c:pt idx="2709">
                  <c:v>142.27045194440419</c:v>
                </c:pt>
                <c:pt idx="2710">
                  <c:v>142.35378638890055</c:v>
                </c:pt>
                <c:pt idx="2711">
                  <c:v>142.4371236110396</c:v>
                </c:pt>
                <c:pt idx="2712">
                  <c:v>142.52045833335981</c:v>
                </c:pt>
                <c:pt idx="2713">
                  <c:v>142.60490527775553</c:v>
                </c:pt>
                <c:pt idx="2714">
                  <c:v>142.68824083334869</c:v>
                </c:pt>
                <c:pt idx="2715">
                  <c:v>142.77157611111801</c:v>
                </c:pt>
                <c:pt idx="2716">
                  <c:v>142.85491138882108</c:v>
                </c:pt>
                <c:pt idx="2717">
                  <c:v>142.93824722223812</c:v>
                </c:pt>
                <c:pt idx="2718">
                  <c:v>143.02158361103798</c:v>
                </c:pt>
                <c:pt idx="2719">
                  <c:v>143.10491694437133</c:v>
                </c:pt>
                <c:pt idx="2720">
                  <c:v>143.18825388888519</c:v>
                </c:pt>
                <c:pt idx="2721">
                  <c:v>143.27158916658826</c:v>
                </c:pt>
                <c:pt idx="2722">
                  <c:v>143.3549250000053</c:v>
                </c:pt>
                <c:pt idx="2723">
                  <c:v>143.43826055553225</c:v>
                </c:pt>
                <c:pt idx="2724">
                  <c:v>143.52215138885711</c:v>
                </c:pt>
                <c:pt idx="2725">
                  <c:v>143.6054866666264</c:v>
                </c:pt>
                <c:pt idx="2726">
                  <c:v>143.68882249997722</c:v>
                </c:pt>
                <c:pt idx="2727">
                  <c:v>143.77215805550415</c:v>
                </c:pt>
                <c:pt idx="2728">
                  <c:v>143.85549388892122</c:v>
                </c:pt>
                <c:pt idx="2729">
                  <c:v>143.93882972220581</c:v>
                </c:pt>
                <c:pt idx="2730">
                  <c:v>144.02216472215122</c:v>
                </c:pt>
                <c:pt idx="2731">
                  <c:v>144.1055002777444</c:v>
                </c:pt>
                <c:pt idx="2732">
                  <c:v>144.18883527775606</c:v>
                </c:pt>
                <c:pt idx="2733">
                  <c:v>144.27217194444603</c:v>
                </c:pt>
                <c:pt idx="2734">
                  <c:v>144.35550666663383</c:v>
                </c:pt>
                <c:pt idx="2735">
                  <c:v>144.43881499992477</c:v>
                </c:pt>
                <c:pt idx="2736">
                  <c:v>144.52301111108727</c:v>
                </c:pt>
                <c:pt idx="2737">
                  <c:v>144.60631916662058</c:v>
                </c:pt>
                <c:pt idx="2738">
                  <c:v>144.6896827777889</c:v>
                </c:pt>
                <c:pt idx="2739">
                  <c:v>144.77301805549197</c:v>
                </c:pt>
                <c:pt idx="2740">
                  <c:v>144.85635361108515</c:v>
                </c:pt>
                <c:pt idx="2741">
                  <c:v>144.93968916661208</c:v>
                </c:pt>
                <c:pt idx="2742">
                  <c:v>145.02302472220526</c:v>
                </c:pt>
                <c:pt idx="2743">
                  <c:v>145.10635999997456</c:v>
                </c:pt>
                <c:pt idx="2744">
                  <c:v>145.18969555550152</c:v>
                </c:pt>
                <c:pt idx="2745">
                  <c:v>145.2730311110947</c:v>
                </c:pt>
                <c:pt idx="2746">
                  <c:v>145.35636722220315</c:v>
                </c:pt>
                <c:pt idx="2747">
                  <c:v>145.44081333332591</c:v>
                </c:pt>
                <c:pt idx="2748">
                  <c:v>145.52414888885286</c:v>
                </c:pt>
                <c:pt idx="2749">
                  <c:v>145.60748472220368</c:v>
                </c:pt>
                <c:pt idx="2750">
                  <c:v>145.69081999997297</c:v>
                </c:pt>
                <c:pt idx="2751">
                  <c:v>145.77415555549993</c:v>
                </c:pt>
                <c:pt idx="2752">
                  <c:v>145.85749138885075</c:v>
                </c:pt>
                <c:pt idx="2753">
                  <c:v>145.9408263888624</c:v>
                </c:pt>
                <c:pt idx="2754">
                  <c:v>146.04082916663754</c:v>
                </c:pt>
                <c:pt idx="2755">
                  <c:v>146.12416472216447</c:v>
                </c:pt>
                <c:pt idx="2756">
                  <c:v>146.20750000000001</c:v>
                </c:pt>
                <c:pt idx="2757">
                  <c:v>146.2908358332846</c:v>
                </c:pt>
                <c:pt idx="2758">
                  <c:v>146.3741711110539</c:v>
                </c:pt>
                <c:pt idx="2759">
                  <c:v>146.45834027773805</c:v>
                </c:pt>
                <c:pt idx="2760">
                  <c:v>146.54167555550734</c:v>
                </c:pt>
                <c:pt idx="2761">
                  <c:v>146.62501111110052</c:v>
                </c:pt>
                <c:pt idx="2762">
                  <c:v>146.70834666662745</c:v>
                </c:pt>
                <c:pt idx="2763">
                  <c:v>146.79168222222063</c:v>
                </c:pt>
                <c:pt idx="2764">
                  <c:v>146.87501777774759</c:v>
                </c:pt>
                <c:pt idx="2765">
                  <c:v>146.95835333327452</c:v>
                </c:pt>
                <c:pt idx="2766">
                  <c:v>147.0416888888677</c:v>
                </c:pt>
                <c:pt idx="2767">
                  <c:v>147.12502444439465</c:v>
                </c:pt>
                <c:pt idx="2768">
                  <c:v>147.20835999998781</c:v>
                </c:pt>
                <c:pt idx="2769">
                  <c:v>147.29169555551476</c:v>
                </c:pt>
                <c:pt idx="2770">
                  <c:v>147.37558611101574</c:v>
                </c:pt>
                <c:pt idx="2771">
                  <c:v>147.4589219444328</c:v>
                </c:pt>
                <c:pt idx="2772">
                  <c:v>147.54225777771737</c:v>
                </c:pt>
                <c:pt idx="2773">
                  <c:v>147.62559333331055</c:v>
                </c:pt>
                <c:pt idx="2774">
                  <c:v>147.70892916659514</c:v>
                </c:pt>
                <c:pt idx="2775">
                  <c:v>147.79226416667302</c:v>
                </c:pt>
                <c:pt idx="2776">
                  <c:v>147.87559999995761</c:v>
                </c:pt>
                <c:pt idx="2777">
                  <c:v>147.9589355555508</c:v>
                </c:pt>
                <c:pt idx="2778">
                  <c:v>148.04227111107772</c:v>
                </c:pt>
                <c:pt idx="2779">
                  <c:v>148.12560638884705</c:v>
                </c:pt>
                <c:pt idx="2780">
                  <c:v>148.2089419444402</c:v>
                </c:pt>
                <c:pt idx="2781">
                  <c:v>148.29227749996716</c:v>
                </c:pt>
                <c:pt idx="2782">
                  <c:v>148.3764466666513</c:v>
                </c:pt>
                <c:pt idx="2783">
                  <c:v>148.45978166659674</c:v>
                </c:pt>
                <c:pt idx="2784">
                  <c:v>148.54311750001378</c:v>
                </c:pt>
                <c:pt idx="2785">
                  <c:v>148.62645333329837</c:v>
                </c:pt>
                <c:pt idx="2786">
                  <c:v>148.70978833324381</c:v>
                </c:pt>
                <c:pt idx="2787">
                  <c:v>148.79312416666085</c:v>
                </c:pt>
                <c:pt idx="2788">
                  <c:v>148.87645944436392</c:v>
                </c:pt>
                <c:pt idx="2789">
                  <c:v>148.9597949999571</c:v>
                </c:pt>
                <c:pt idx="2790">
                  <c:v>149.04313083330791</c:v>
                </c:pt>
                <c:pt idx="2791">
                  <c:v>149.12646583325332</c:v>
                </c:pt>
                <c:pt idx="2792">
                  <c:v>149.20980249994332</c:v>
                </c:pt>
                <c:pt idx="2793">
                  <c:v>149.29313749995495</c:v>
                </c:pt>
                <c:pt idx="2794">
                  <c:v>149.37647277772427</c:v>
                </c:pt>
                <c:pt idx="2795">
                  <c:v>149.45980805549357</c:v>
                </c:pt>
                <c:pt idx="2796">
                  <c:v>149.54314444442591</c:v>
                </c:pt>
                <c:pt idx="2797">
                  <c:v>149.6264797221952</c:v>
                </c:pt>
                <c:pt idx="2798">
                  <c:v>149.70981499996449</c:v>
                </c:pt>
                <c:pt idx="2799">
                  <c:v>149.79315083331531</c:v>
                </c:pt>
                <c:pt idx="2800">
                  <c:v>149.87648611101838</c:v>
                </c:pt>
                <c:pt idx="2801">
                  <c:v>149.95982166661156</c:v>
                </c:pt>
                <c:pt idx="2802">
                  <c:v>150.04315694438085</c:v>
                </c:pt>
                <c:pt idx="2803">
                  <c:v>150.12649277773167</c:v>
                </c:pt>
                <c:pt idx="2804">
                  <c:v>150.20982833325863</c:v>
                </c:pt>
                <c:pt idx="2805">
                  <c:v>150.29316361109414</c:v>
                </c:pt>
                <c:pt idx="2806">
                  <c:v>150.37649888886347</c:v>
                </c:pt>
                <c:pt idx="2807">
                  <c:v>150.45983472214806</c:v>
                </c:pt>
                <c:pt idx="2808">
                  <c:v>150.54317027774121</c:v>
                </c:pt>
                <c:pt idx="2809">
                  <c:v>150.62650583326817</c:v>
                </c:pt>
                <c:pt idx="2810">
                  <c:v>150.70984138886135</c:v>
                </c:pt>
                <c:pt idx="2811">
                  <c:v>150.79317666663064</c:v>
                </c:pt>
                <c:pt idx="2812">
                  <c:v>150.87651305556298</c:v>
                </c:pt>
                <c:pt idx="2813">
                  <c:v>150.95984777775075</c:v>
                </c:pt>
                <c:pt idx="2814">
                  <c:v>151.04318333327771</c:v>
                </c:pt>
                <c:pt idx="2815">
                  <c:v>151.12651888887086</c:v>
                </c:pt>
                <c:pt idx="2816">
                  <c:v>151.20985472215546</c:v>
                </c:pt>
                <c:pt idx="2817">
                  <c:v>151.293189999991</c:v>
                </c:pt>
                <c:pt idx="2818">
                  <c:v>151.37652583327559</c:v>
                </c:pt>
                <c:pt idx="2819">
                  <c:v>151.45986111111111</c:v>
                </c:pt>
                <c:pt idx="2820">
                  <c:v>151.54319666663807</c:v>
                </c:pt>
                <c:pt idx="2821">
                  <c:v>151.626532222165</c:v>
                </c:pt>
                <c:pt idx="2822">
                  <c:v>151.70986777775818</c:v>
                </c:pt>
                <c:pt idx="2823">
                  <c:v>151.79320305552747</c:v>
                </c:pt>
                <c:pt idx="2824">
                  <c:v>151.87653861112065</c:v>
                </c:pt>
                <c:pt idx="2825">
                  <c:v>151.95987444440524</c:v>
                </c:pt>
                <c:pt idx="2826">
                  <c:v>152.04320972224076</c:v>
                </c:pt>
                <c:pt idx="2827">
                  <c:v>152.12654555552535</c:v>
                </c:pt>
                <c:pt idx="2828">
                  <c:v>152.20988138880995</c:v>
                </c:pt>
                <c:pt idx="2829">
                  <c:v>152.29321666664546</c:v>
                </c:pt>
                <c:pt idx="2830">
                  <c:v>152.37655194441479</c:v>
                </c:pt>
                <c:pt idx="2831">
                  <c:v>152.45988805552324</c:v>
                </c:pt>
                <c:pt idx="2832">
                  <c:v>152.54322361105019</c:v>
                </c:pt>
                <c:pt idx="2833">
                  <c:v>152.62655861112808</c:v>
                </c:pt>
                <c:pt idx="2834">
                  <c:v>152.709894166655</c:v>
                </c:pt>
                <c:pt idx="2835">
                  <c:v>152.7932299999396</c:v>
                </c:pt>
                <c:pt idx="2836">
                  <c:v>152.87656527777514</c:v>
                </c:pt>
                <c:pt idx="2837">
                  <c:v>152.95990055554444</c:v>
                </c:pt>
                <c:pt idx="2838">
                  <c:v>153.04323666665289</c:v>
                </c:pt>
                <c:pt idx="2839">
                  <c:v>153.12712749997775</c:v>
                </c:pt>
                <c:pt idx="2840">
                  <c:v>153.21046305557093</c:v>
                </c:pt>
                <c:pt idx="2841">
                  <c:v>153.29379805551636</c:v>
                </c:pt>
                <c:pt idx="2842">
                  <c:v>153.37713416662481</c:v>
                </c:pt>
                <c:pt idx="2843">
                  <c:v>153.46046944446033</c:v>
                </c:pt>
                <c:pt idx="2844">
                  <c:v>153.54380444440577</c:v>
                </c:pt>
                <c:pt idx="2845">
                  <c:v>153.62714055558047</c:v>
                </c:pt>
                <c:pt idx="2846">
                  <c:v>153.71044861111375</c:v>
                </c:pt>
                <c:pt idx="2847">
                  <c:v>153.79381166670058</c:v>
                </c:pt>
                <c:pt idx="2848">
                  <c:v>153.87714722222751</c:v>
                </c:pt>
                <c:pt idx="2849">
                  <c:v>153.96048249993061</c:v>
                </c:pt>
                <c:pt idx="2850">
                  <c:v>154.04381805552376</c:v>
                </c:pt>
                <c:pt idx="2851">
                  <c:v>154.12743166665237</c:v>
                </c:pt>
                <c:pt idx="2852">
                  <c:v>154.21073888884649</c:v>
                </c:pt>
                <c:pt idx="2853">
                  <c:v>154.29410249994862</c:v>
                </c:pt>
                <c:pt idx="2854">
                  <c:v>154.37743833336566</c:v>
                </c:pt>
                <c:pt idx="2855">
                  <c:v>154.46077333331107</c:v>
                </c:pt>
                <c:pt idx="2856">
                  <c:v>154.5607761110862</c:v>
                </c:pt>
                <c:pt idx="2857">
                  <c:v>154.64408444444339</c:v>
                </c:pt>
                <c:pt idx="2858">
                  <c:v>154.72744749996397</c:v>
                </c:pt>
                <c:pt idx="2859">
                  <c:v>154.81078388883009</c:v>
                </c:pt>
                <c:pt idx="2860">
                  <c:v>154.89411861108408</c:v>
                </c:pt>
                <c:pt idx="2861">
                  <c:v>154.97742666661739</c:v>
                </c:pt>
                <c:pt idx="2862">
                  <c:v>155.06106749998199</c:v>
                </c:pt>
                <c:pt idx="2863">
                  <c:v>155.14440166658827</c:v>
                </c:pt>
                <c:pt idx="2864">
                  <c:v>155.22773833334446</c:v>
                </c:pt>
                <c:pt idx="2865">
                  <c:v>155.3110733332899</c:v>
                </c:pt>
                <c:pt idx="2866">
                  <c:v>155.39438166658084</c:v>
                </c:pt>
                <c:pt idx="2867">
                  <c:v>155.47771722217402</c:v>
                </c:pt>
                <c:pt idx="2868">
                  <c:v>155.5610797221793</c:v>
                </c:pt>
                <c:pt idx="2869">
                  <c:v>155.64441638886927</c:v>
                </c:pt>
                <c:pt idx="2870">
                  <c:v>155.72772638890478</c:v>
                </c:pt>
                <c:pt idx="2871">
                  <c:v>155.81105999999576</c:v>
                </c:pt>
                <c:pt idx="2872">
                  <c:v>155.89439472218353</c:v>
                </c:pt>
                <c:pt idx="2873">
                  <c:v>155.97773083329201</c:v>
                </c:pt>
                <c:pt idx="2874">
                  <c:v>156.06192749996981</c:v>
                </c:pt>
                <c:pt idx="2875">
                  <c:v>156.14526249998147</c:v>
                </c:pt>
                <c:pt idx="2876">
                  <c:v>156.22859666665394</c:v>
                </c:pt>
                <c:pt idx="2877">
                  <c:v>156.31190722220475</c:v>
                </c:pt>
                <c:pt idx="2878">
                  <c:v>156.39526972221003</c:v>
                </c:pt>
                <c:pt idx="2879">
                  <c:v>156.47860472215547</c:v>
                </c:pt>
                <c:pt idx="2880">
                  <c:v>156.56194083333014</c:v>
                </c:pt>
                <c:pt idx="2881">
                  <c:v>156.64527611109946</c:v>
                </c:pt>
                <c:pt idx="2882">
                  <c:v>156.72858416663277</c:v>
                </c:pt>
                <c:pt idx="2883">
                  <c:v>156.81194694439571</c:v>
                </c:pt>
                <c:pt idx="2884">
                  <c:v>156.89528249992264</c:v>
                </c:pt>
                <c:pt idx="2885">
                  <c:v>156.9791469444169</c:v>
                </c:pt>
                <c:pt idx="2886">
                  <c:v>157.06248166660467</c:v>
                </c:pt>
                <c:pt idx="2887">
                  <c:v>157.14581749995548</c:v>
                </c:pt>
                <c:pt idx="2888">
                  <c:v>157.22915277772481</c:v>
                </c:pt>
                <c:pt idx="2889">
                  <c:v>157.3124880554941</c:v>
                </c:pt>
                <c:pt idx="2890">
                  <c:v>157.39582361108728</c:v>
                </c:pt>
                <c:pt idx="2891">
                  <c:v>157.47915944437185</c:v>
                </c:pt>
                <c:pt idx="2892">
                  <c:v>157.56249472214117</c:v>
                </c:pt>
                <c:pt idx="2893">
                  <c:v>157.64585805548563</c:v>
                </c:pt>
                <c:pt idx="2894">
                  <c:v>157.72919361107878</c:v>
                </c:pt>
                <c:pt idx="2895">
                  <c:v>157.81250194443598</c:v>
                </c:pt>
                <c:pt idx="2896">
                  <c:v>157.89586472219892</c:v>
                </c:pt>
                <c:pt idx="2897">
                  <c:v>157.97975583328142</c:v>
                </c:pt>
                <c:pt idx="2898">
                  <c:v>158.06306444439622</c:v>
                </c:pt>
                <c:pt idx="2899">
                  <c:v>158.14642694440153</c:v>
                </c:pt>
                <c:pt idx="2900">
                  <c:v>158.22973555551636</c:v>
                </c:pt>
                <c:pt idx="2901">
                  <c:v>158.31309833334552</c:v>
                </c:pt>
                <c:pt idx="2902">
                  <c:v>158.39643361104859</c:v>
                </c:pt>
                <c:pt idx="2903">
                  <c:v>158.47976888888411</c:v>
                </c:pt>
                <c:pt idx="2904">
                  <c:v>158.56307749999894</c:v>
                </c:pt>
                <c:pt idx="2905">
                  <c:v>158.64641277770201</c:v>
                </c:pt>
                <c:pt idx="2906">
                  <c:v>158.72974861111905</c:v>
                </c:pt>
                <c:pt idx="2907">
                  <c:v>158.81308388882212</c:v>
                </c:pt>
                <c:pt idx="2908">
                  <c:v>158.89641944434908</c:v>
                </c:pt>
                <c:pt idx="2909">
                  <c:v>158.98031027774016</c:v>
                </c:pt>
                <c:pt idx="2910">
                  <c:v>159.06364583326712</c:v>
                </c:pt>
                <c:pt idx="2911">
                  <c:v>159.14700944443544</c:v>
                </c:pt>
                <c:pt idx="2912">
                  <c:v>159.2303444444471</c:v>
                </c:pt>
                <c:pt idx="2913">
                  <c:v>159.31365277773804</c:v>
                </c:pt>
                <c:pt idx="2914">
                  <c:v>159.39701638890637</c:v>
                </c:pt>
                <c:pt idx="2915">
                  <c:v>159.48035166667569</c:v>
                </c:pt>
                <c:pt idx="2916">
                  <c:v>159.56365916662747</c:v>
                </c:pt>
                <c:pt idx="2917">
                  <c:v>159.64702249997191</c:v>
                </c:pt>
                <c:pt idx="2918">
                  <c:v>159.73035777774123</c:v>
                </c:pt>
                <c:pt idx="2919">
                  <c:v>159.81397138886982</c:v>
                </c:pt>
                <c:pt idx="2920">
                  <c:v>159.89813999997244</c:v>
                </c:pt>
                <c:pt idx="2921">
                  <c:v>159.98147583325704</c:v>
                </c:pt>
                <c:pt idx="2922">
                  <c:v>160.06481166667407</c:v>
                </c:pt>
                <c:pt idx="2923">
                  <c:v>160.14814666661951</c:v>
                </c:pt>
                <c:pt idx="2924">
                  <c:v>160.23148249997033</c:v>
                </c:pt>
                <c:pt idx="2925">
                  <c:v>160.314790277746</c:v>
                </c:pt>
                <c:pt idx="2926">
                  <c:v>160.39812555551529</c:v>
                </c:pt>
                <c:pt idx="2927">
                  <c:v>160.48148916661739</c:v>
                </c:pt>
                <c:pt idx="2928">
                  <c:v>160.56482472214435</c:v>
                </c:pt>
                <c:pt idx="2929">
                  <c:v>160.64815999997987</c:v>
                </c:pt>
                <c:pt idx="2930">
                  <c:v>160.73149583326446</c:v>
                </c:pt>
                <c:pt idx="2931">
                  <c:v>160.81483138885764</c:v>
                </c:pt>
                <c:pt idx="2932">
                  <c:v>160.8984444444047</c:v>
                </c:pt>
                <c:pt idx="2933">
                  <c:v>160.98175277769565</c:v>
                </c:pt>
                <c:pt idx="2934">
                  <c:v>161.06511583328248</c:v>
                </c:pt>
                <c:pt idx="2935">
                  <c:v>161.14845111105177</c:v>
                </c:pt>
                <c:pt idx="2936">
                  <c:v>161.23175888882744</c:v>
                </c:pt>
                <c:pt idx="2937">
                  <c:v>161.31512222217188</c:v>
                </c:pt>
                <c:pt idx="2938">
                  <c:v>161.39845750000742</c:v>
                </c:pt>
                <c:pt idx="2939">
                  <c:v>161.48179305553435</c:v>
                </c:pt>
                <c:pt idx="2940">
                  <c:v>161.5651013888253</c:v>
                </c:pt>
                <c:pt idx="2941">
                  <c:v>161.64846472216976</c:v>
                </c:pt>
                <c:pt idx="2942">
                  <c:v>161.73179999993908</c:v>
                </c:pt>
                <c:pt idx="2943">
                  <c:v>161.8151358332899</c:v>
                </c:pt>
                <c:pt idx="2944">
                  <c:v>161.89847111105919</c:v>
                </c:pt>
                <c:pt idx="2945">
                  <c:v>161.98180666665237</c:v>
                </c:pt>
                <c:pt idx="2946">
                  <c:v>162.0651422221793</c:v>
                </c:pt>
                <c:pt idx="2947">
                  <c:v>162.14847750001485</c:v>
                </c:pt>
                <c:pt idx="2948">
                  <c:v>162.23181305554178</c:v>
                </c:pt>
                <c:pt idx="2949">
                  <c:v>162.31514944447412</c:v>
                </c:pt>
                <c:pt idx="2950">
                  <c:v>162.39848472217719</c:v>
                </c:pt>
                <c:pt idx="2951">
                  <c:v>162.481820555528</c:v>
                </c:pt>
                <c:pt idx="2952">
                  <c:v>162.56515527778203</c:v>
                </c:pt>
                <c:pt idx="2953">
                  <c:v>162.64849111106662</c:v>
                </c:pt>
                <c:pt idx="2954">
                  <c:v>162.73182666665977</c:v>
                </c:pt>
                <c:pt idx="2955">
                  <c:v>162.81571749998463</c:v>
                </c:pt>
                <c:pt idx="2956">
                  <c:v>162.8990527776877</c:v>
                </c:pt>
                <c:pt idx="2957">
                  <c:v>162.9823888888624</c:v>
                </c:pt>
                <c:pt idx="2958">
                  <c:v>163.08239222221906</c:v>
                </c:pt>
                <c:pt idx="2959">
                  <c:v>163.16572694440683</c:v>
                </c:pt>
                <c:pt idx="2960">
                  <c:v>163.24906249993379</c:v>
                </c:pt>
                <c:pt idx="2961">
                  <c:v>163.33239861110846</c:v>
                </c:pt>
                <c:pt idx="2962">
                  <c:v>163.41573333329626</c:v>
                </c:pt>
                <c:pt idx="2963">
                  <c:v>163.49906944447093</c:v>
                </c:pt>
                <c:pt idx="2964">
                  <c:v>163.582404722174</c:v>
                </c:pt>
                <c:pt idx="2965">
                  <c:v>163.66574055559104</c:v>
                </c:pt>
                <c:pt idx="2966">
                  <c:v>163.74935361107191</c:v>
                </c:pt>
                <c:pt idx="2967">
                  <c:v>163.832689999938</c:v>
                </c:pt>
                <c:pt idx="2968">
                  <c:v>163.91602500001591</c:v>
                </c:pt>
                <c:pt idx="2969">
                  <c:v>163.99936055554284</c:v>
                </c:pt>
                <c:pt idx="2970">
                  <c:v>164.08269611113602</c:v>
                </c:pt>
                <c:pt idx="2971">
                  <c:v>164.16603194442061</c:v>
                </c:pt>
                <c:pt idx="2972">
                  <c:v>164.24936638885075</c:v>
                </c:pt>
                <c:pt idx="2973">
                  <c:v>164.33270277778308</c:v>
                </c:pt>
                <c:pt idx="2974">
                  <c:v>164.41603805548615</c:v>
                </c:pt>
                <c:pt idx="2975">
                  <c:v>164.49937416666083</c:v>
                </c:pt>
                <c:pt idx="2976">
                  <c:v>164.58270888884863</c:v>
                </c:pt>
                <c:pt idx="2977">
                  <c:v>164.66604527778097</c:v>
                </c:pt>
                <c:pt idx="2978">
                  <c:v>164.74938027772637</c:v>
                </c:pt>
                <c:pt idx="2979">
                  <c:v>164.83271583325333</c:v>
                </c:pt>
                <c:pt idx="2980">
                  <c:v>164.91605111108885</c:v>
                </c:pt>
                <c:pt idx="2981">
                  <c:v>164.99938666661581</c:v>
                </c:pt>
                <c:pt idx="2982">
                  <c:v>165.08272222220899</c:v>
                </c:pt>
                <c:pt idx="2983">
                  <c:v>165.16605805549358</c:v>
                </c:pt>
                <c:pt idx="2984">
                  <c:v>165.24939361108673</c:v>
                </c:pt>
                <c:pt idx="2985">
                  <c:v>165.33272916661369</c:v>
                </c:pt>
                <c:pt idx="2986">
                  <c:v>165.41606472220687</c:v>
                </c:pt>
                <c:pt idx="2987">
                  <c:v>165.49939999997616</c:v>
                </c:pt>
                <c:pt idx="2988">
                  <c:v>165.58273555550309</c:v>
                </c:pt>
                <c:pt idx="2989">
                  <c:v>165.66634888887404</c:v>
                </c:pt>
                <c:pt idx="2990">
                  <c:v>165.749684444401</c:v>
                </c:pt>
                <c:pt idx="2991">
                  <c:v>165.83301972223651</c:v>
                </c:pt>
                <c:pt idx="2992">
                  <c:v>165.91635583327877</c:v>
                </c:pt>
                <c:pt idx="2993">
                  <c:v>165.99969138887192</c:v>
                </c:pt>
                <c:pt idx="2994">
                  <c:v>166.08302694439888</c:v>
                </c:pt>
                <c:pt idx="2995">
                  <c:v>166.16636222216817</c:v>
                </c:pt>
                <c:pt idx="2996">
                  <c:v>166.24969750000372</c:v>
                </c:pt>
                <c:pt idx="2997">
                  <c:v>166.33303361104595</c:v>
                </c:pt>
                <c:pt idx="2998">
                  <c:v>166.41636916663913</c:v>
                </c:pt>
                <c:pt idx="2999">
                  <c:v>166.4997038888269</c:v>
                </c:pt>
                <c:pt idx="3000">
                  <c:v>166.5830400000016</c:v>
                </c:pt>
                <c:pt idx="3001">
                  <c:v>166.66665277772481</c:v>
                </c:pt>
                <c:pt idx="3002">
                  <c:v>166.74998888883326</c:v>
                </c:pt>
                <c:pt idx="3003">
                  <c:v>166.83332444442644</c:v>
                </c:pt>
                <c:pt idx="3004">
                  <c:v>166.91665999995337</c:v>
                </c:pt>
                <c:pt idx="3005">
                  <c:v>166.99999499996503</c:v>
                </c:pt>
                <c:pt idx="3006">
                  <c:v>167.08333083331584</c:v>
                </c:pt>
                <c:pt idx="3007">
                  <c:v>167.16666638890902</c:v>
                </c:pt>
                <c:pt idx="3008">
                  <c:v>167.25000222219361</c:v>
                </c:pt>
                <c:pt idx="3009">
                  <c:v>167.33333611110845</c:v>
                </c:pt>
                <c:pt idx="3010">
                  <c:v>167.41667305555609</c:v>
                </c:pt>
                <c:pt idx="3011">
                  <c:v>167.50000861108302</c:v>
                </c:pt>
                <c:pt idx="3012">
                  <c:v>167.58334361109468</c:v>
                </c:pt>
                <c:pt idx="3013">
                  <c:v>167.66667944437927</c:v>
                </c:pt>
                <c:pt idx="3014">
                  <c:v>167.75001527779631</c:v>
                </c:pt>
                <c:pt idx="3015">
                  <c:v>167.83335055549941</c:v>
                </c:pt>
                <c:pt idx="3016">
                  <c:v>167.91668638885022</c:v>
                </c:pt>
                <c:pt idx="3017">
                  <c:v>168.00002166661952</c:v>
                </c:pt>
                <c:pt idx="3018">
                  <c:v>168.08335666663118</c:v>
                </c:pt>
                <c:pt idx="3019">
                  <c:v>168.16669222222436</c:v>
                </c:pt>
                <c:pt idx="3020">
                  <c:v>168.25002722223599</c:v>
                </c:pt>
                <c:pt idx="3021">
                  <c:v>168.33336472219892</c:v>
                </c:pt>
                <c:pt idx="3022">
                  <c:v>168.41669944438669</c:v>
                </c:pt>
                <c:pt idx="3023">
                  <c:v>168.50003388888305</c:v>
                </c:pt>
                <c:pt idx="3024">
                  <c:v>168.58336999999153</c:v>
                </c:pt>
                <c:pt idx="3025">
                  <c:v>168.66670527776083</c:v>
                </c:pt>
                <c:pt idx="3026">
                  <c:v>168.75004111111164</c:v>
                </c:pt>
                <c:pt idx="3027">
                  <c:v>168.83334916664495</c:v>
                </c:pt>
                <c:pt idx="3028">
                  <c:v>168.91671305557091</c:v>
                </c:pt>
                <c:pt idx="3029">
                  <c:v>169.00004833327398</c:v>
                </c:pt>
                <c:pt idx="3030">
                  <c:v>169.0833850000302</c:v>
                </c:pt>
                <c:pt idx="3031">
                  <c:v>169.16671888887882</c:v>
                </c:pt>
                <c:pt idx="3032">
                  <c:v>169.25002777775128</c:v>
                </c:pt>
                <c:pt idx="3033">
                  <c:v>169.33339083333811</c:v>
                </c:pt>
                <c:pt idx="3034">
                  <c:v>169.41672583328352</c:v>
                </c:pt>
                <c:pt idx="3035">
                  <c:v>169.50003444439835</c:v>
                </c:pt>
                <c:pt idx="3036">
                  <c:v>169.58339583330684</c:v>
                </c:pt>
                <c:pt idx="3037">
                  <c:v>169.66673277768822</c:v>
                </c:pt>
                <c:pt idx="3038">
                  <c:v>169.75006805552377</c:v>
                </c:pt>
                <c:pt idx="3039">
                  <c:v>169.8334036110507</c:v>
                </c:pt>
                <c:pt idx="3040">
                  <c:v>169.91671194440789</c:v>
                </c:pt>
                <c:pt idx="3041">
                  <c:v>170.00004722224341</c:v>
                </c:pt>
                <c:pt idx="3042">
                  <c:v>170.08341083334551</c:v>
                </c:pt>
                <c:pt idx="3043">
                  <c:v>170.1667466666301</c:v>
                </c:pt>
                <c:pt idx="3044">
                  <c:v>170.25005388889048</c:v>
                </c:pt>
                <c:pt idx="3045">
                  <c:v>170.33341722216872</c:v>
                </c:pt>
                <c:pt idx="3046">
                  <c:v>170.4170308332973</c:v>
                </c:pt>
                <c:pt idx="3047">
                  <c:v>170.50033888883061</c:v>
                </c:pt>
                <c:pt idx="3048">
                  <c:v>170.58370166659356</c:v>
                </c:pt>
                <c:pt idx="3049">
                  <c:v>170.66703694442907</c:v>
                </c:pt>
                <c:pt idx="3050">
                  <c:v>170.75037305553755</c:v>
                </c:pt>
                <c:pt idx="3051">
                  <c:v>170.83370749996769</c:v>
                </c:pt>
                <c:pt idx="3052">
                  <c:v>170.91704388883377</c:v>
                </c:pt>
                <c:pt idx="3053">
                  <c:v>171.0003791666031</c:v>
                </c:pt>
                <c:pt idx="3054">
                  <c:v>171.08371499995391</c:v>
                </c:pt>
                <c:pt idx="3055">
                  <c:v>171.16704999996557</c:v>
                </c:pt>
                <c:pt idx="3056">
                  <c:v>171.25038611107402</c:v>
                </c:pt>
                <c:pt idx="3057">
                  <c:v>171.33369388891592</c:v>
                </c:pt>
                <c:pt idx="3058">
                  <c:v>171.41702916661899</c:v>
                </c:pt>
                <c:pt idx="3059">
                  <c:v>171.50064249992371</c:v>
                </c:pt>
                <c:pt idx="3060">
                  <c:v>171.60067333327399</c:v>
                </c:pt>
                <c:pt idx="3061">
                  <c:v>171.6842863888873</c:v>
                </c:pt>
                <c:pt idx="3062">
                  <c:v>171.76762194441426</c:v>
                </c:pt>
                <c:pt idx="3063">
                  <c:v>171.85095750000741</c:v>
                </c:pt>
                <c:pt idx="3064">
                  <c:v>171.93429305553437</c:v>
                </c:pt>
                <c:pt idx="3065">
                  <c:v>172.01762861112752</c:v>
                </c:pt>
                <c:pt idx="3066">
                  <c:v>172.10093611114553</c:v>
                </c:pt>
                <c:pt idx="3067">
                  <c:v>172.18429916659989</c:v>
                </c:pt>
                <c:pt idx="3068">
                  <c:v>172.26760722219944</c:v>
                </c:pt>
                <c:pt idx="3069">
                  <c:v>172.35097055547766</c:v>
                </c:pt>
                <c:pt idx="3070">
                  <c:v>172.4343058333132</c:v>
                </c:pt>
                <c:pt idx="3071">
                  <c:v>172.5176141666704</c:v>
                </c:pt>
                <c:pt idx="3072">
                  <c:v>172.60094999995499</c:v>
                </c:pt>
                <c:pt idx="3073">
                  <c:v>172.68431249996024</c:v>
                </c:pt>
                <c:pt idx="3074">
                  <c:v>172.76764861106875</c:v>
                </c:pt>
                <c:pt idx="3075">
                  <c:v>172.85098361108038</c:v>
                </c:pt>
                <c:pt idx="3076">
                  <c:v>172.93431944436497</c:v>
                </c:pt>
                <c:pt idx="3077">
                  <c:v>173.01765555553965</c:v>
                </c:pt>
                <c:pt idx="3078">
                  <c:v>173.10099027772742</c:v>
                </c:pt>
                <c:pt idx="3079">
                  <c:v>173.18432611107824</c:v>
                </c:pt>
                <c:pt idx="3080">
                  <c:v>173.26766166660519</c:v>
                </c:pt>
                <c:pt idx="3081">
                  <c:v>173.35099694437451</c:v>
                </c:pt>
                <c:pt idx="3082">
                  <c:v>173.4343324999677</c:v>
                </c:pt>
                <c:pt idx="3083">
                  <c:v>173.51766833325229</c:v>
                </c:pt>
                <c:pt idx="3084">
                  <c:v>173.60100388884547</c:v>
                </c:pt>
                <c:pt idx="3085">
                  <c:v>173.68433916661473</c:v>
                </c:pt>
                <c:pt idx="3086">
                  <c:v>173.76767472214169</c:v>
                </c:pt>
                <c:pt idx="3087">
                  <c:v>173.85098249998356</c:v>
                </c:pt>
                <c:pt idx="3088">
                  <c:v>173.93431833333437</c:v>
                </c:pt>
                <c:pt idx="3089">
                  <c:v>174.01765416668519</c:v>
                </c:pt>
                <c:pt idx="3090">
                  <c:v>174.10101722213955</c:v>
                </c:pt>
                <c:pt idx="3091">
                  <c:v>174.18435277773273</c:v>
                </c:pt>
                <c:pt idx="3092">
                  <c:v>174.26768888884118</c:v>
                </c:pt>
                <c:pt idx="3093">
                  <c:v>174.35102388885286</c:v>
                </c:pt>
                <c:pt idx="3094">
                  <c:v>174.43435916662219</c:v>
                </c:pt>
                <c:pt idx="3095">
                  <c:v>174.51766722222169</c:v>
                </c:pt>
                <c:pt idx="3096">
                  <c:v>174.60103083332382</c:v>
                </c:pt>
                <c:pt idx="3097">
                  <c:v>174.68436611102686</c:v>
                </c:pt>
                <c:pt idx="3098">
                  <c:v>174.7677019444439</c:v>
                </c:pt>
                <c:pt idx="3099">
                  <c:v>174.851037222147</c:v>
                </c:pt>
                <c:pt idx="3100">
                  <c:v>174.93437249998254</c:v>
                </c:pt>
                <c:pt idx="3101">
                  <c:v>175.01770805550944</c:v>
                </c:pt>
                <c:pt idx="3102">
                  <c:v>175.1010436110364</c:v>
                </c:pt>
                <c:pt idx="3103">
                  <c:v>175.18435138881205</c:v>
                </c:pt>
                <c:pt idx="3104">
                  <c:v>175.26768694440523</c:v>
                </c:pt>
                <c:pt idx="3105">
                  <c:v>175.35105027774972</c:v>
                </c:pt>
                <c:pt idx="3106">
                  <c:v>175.43438583327662</c:v>
                </c:pt>
                <c:pt idx="3107">
                  <c:v>175.51772111111217</c:v>
                </c:pt>
                <c:pt idx="3108">
                  <c:v>175.6010572221544</c:v>
                </c:pt>
                <c:pt idx="3109">
                  <c:v>175.68439277768135</c:v>
                </c:pt>
                <c:pt idx="3110">
                  <c:v>175.7677280555169</c:v>
                </c:pt>
                <c:pt idx="3111">
                  <c:v>175.85106333328616</c:v>
                </c:pt>
                <c:pt idx="3112">
                  <c:v>175.93439916663698</c:v>
                </c:pt>
                <c:pt idx="3113">
                  <c:v>176.0177344444063</c:v>
                </c:pt>
                <c:pt idx="3114">
                  <c:v>176.1010711110963</c:v>
                </c:pt>
                <c:pt idx="3115">
                  <c:v>176.18440611104171</c:v>
                </c:pt>
                <c:pt idx="3116">
                  <c:v>176.26774111105334</c:v>
                </c:pt>
                <c:pt idx="3117">
                  <c:v>176.35107722216185</c:v>
                </c:pt>
                <c:pt idx="3118">
                  <c:v>176.43441249993111</c:v>
                </c:pt>
                <c:pt idx="3119">
                  <c:v>176.51774805552429</c:v>
                </c:pt>
                <c:pt idx="3120">
                  <c:v>176.60108333329362</c:v>
                </c:pt>
                <c:pt idx="3121">
                  <c:v>176.68439111106926</c:v>
                </c:pt>
                <c:pt idx="3122">
                  <c:v>176.7677544444137</c:v>
                </c:pt>
                <c:pt idx="3123">
                  <c:v>176.85109055552221</c:v>
                </c:pt>
                <c:pt idx="3124">
                  <c:v>176.93442611104911</c:v>
                </c:pt>
                <c:pt idx="3125">
                  <c:v>177.01773416664867</c:v>
                </c:pt>
                <c:pt idx="3126">
                  <c:v>177.10109777775074</c:v>
                </c:pt>
                <c:pt idx="3127">
                  <c:v>177.18443249993857</c:v>
                </c:pt>
                <c:pt idx="3128">
                  <c:v>177.26804583330949</c:v>
                </c:pt>
                <c:pt idx="3129">
                  <c:v>177.35138222217557</c:v>
                </c:pt>
                <c:pt idx="3130">
                  <c:v>177.43471666660571</c:v>
                </c:pt>
                <c:pt idx="3131">
                  <c:v>177.51805222219889</c:v>
                </c:pt>
                <c:pt idx="3132">
                  <c:v>177.60138805548348</c:v>
                </c:pt>
                <c:pt idx="3133">
                  <c:v>177.68472361107666</c:v>
                </c:pt>
                <c:pt idx="3134">
                  <c:v>177.76805916660362</c:v>
                </c:pt>
                <c:pt idx="3135">
                  <c:v>177.85139499995444</c:v>
                </c:pt>
                <c:pt idx="3136">
                  <c:v>177.93473027772376</c:v>
                </c:pt>
                <c:pt idx="3137">
                  <c:v>178.01806555549302</c:v>
                </c:pt>
                <c:pt idx="3138">
                  <c:v>178.10140138884384</c:v>
                </c:pt>
                <c:pt idx="3139">
                  <c:v>178.1847369443708</c:v>
                </c:pt>
                <c:pt idx="3140">
                  <c:v>178.26807222220634</c:v>
                </c:pt>
                <c:pt idx="3141">
                  <c:v>178.35140833324857</c:v>
                </c:pt>
                <c:pt idx="3142">
                  <c:v>178.43474361108412</c:v>
                </c:pt>
                <c:pt idx="3143">
                  <c:v>178.51807972219257</c:v>
                </c:pt>
                <c:pt idx="3144">
                  <c:v>178.6014147222042</c:v>
                </c:pt>
                <c:pt idx="3145">
                  <c:v>178.68474999997352</c:v>
                </c:pt>
                <c:pt idx="3146">
                  <c:v>178.76808555550048</c:v>
                </c:pt>
                <c:pt idx="3147">
                  <c:v>178.85142166660893</c:v>
                </c:pt>
                <c:pt idx="3148">
                  <c:v>178.93475694437819</c:v>
                </c:pt>
                <c:pt idx="3149">
                  <c:v>179.01809222221374</c:v>
                </c:pt>
                <c:pt idx="3150">
                  <c:v>179.10142833325597</c:v>
                </c:pt>
                <c:pt idx="3151">
                  <c:v>179.18476361109151</c:v>
                </c:pt>
                <c:pt idx="3152">
                  <c:v>179.26809916661847</c:v>
                </c:pt>
                <c:pt idx="3153">
                  <c:v>179.35143444438773</c:v>
                </c:pt>
                <c:pt idx="3154">
                  <c:v>179.43477027773855</c:v>
                </c:pt>
                <c:pt idx="3155">
                  <c:v>179.51810555550787</c:v>
                </c:pt>
                <c:pt idx="3156">
                  <c:v>179.60144083334342</c:v>
                </c:pt>
                <c:pt idx="3157">
                  <c:v>179.68477666662801</c:v>
                </c:pt>
                <c:pt idx="3158">
                  <c:v>179.7681119444635</c:v>
                </c:pt>
                <c:pt idx="3159">
                  <c:v>179.85144777774809</c:v>
                </c:pt>
                <c:pt idx="3160">
                  <c:v>179.93478361103269</c:v>
                </c:pt>
                <c:pt idx="3161">
                  <c:v>180.01811888886823</c:v>
                </c:pt>
                <c:pt idx="3162">
                  <c:v>180.11812166657711</c:v>
                </c:pt>
                <c:pt idx="3163">
                  <c:v>180.20145722217029</c:v>
                </c:pt>
                <c:pt idx="3164">
                  <c:v>180.28479249993961</c:v>
                </c:pt>
                <c:pt idx="3165">
                  <c:v>180.36812833329043</c:v>
                </c:pt>
                <c:pt idx="3166">
                  <c:v>180.45146333330206</c:v>
                </c:pt>
                <c:pt idx="3167">
                  <c:v>180.53479972223442</c:v>
                </c:pt>
                <c:pt idx="3168">
                  <c:v>180.61813499993747</c:v>
                </c:pt>
                <c:pt idx="3169">
                  <c:v>180.70147083328828</c:v>
                </c:pt>
                <c:pt idx="3170">
                  <c:v>180.78480611105761</c:v>
                </c:pt>
                <c:pt idx="3171">
                  <c:v>180.86814166658456</c:v>
                </c:pt>
                <c:pt idx="3172">
                  <c:v>180.95147722217774</c:v>
                </c:pt>
                <c:pt idx="3173">
                  <c:v>181.03481305552856</c:v>
                </c:pt>
                <c:pt idx="3174">
                  <c:v>181.11814833329782</c:v>
                </c:pt>
                <c:pt idx="3175">
                  <c:v>181.20148388882478</c:v>
                </c:pt>
                <c:pt idx="3176">
                  <c:v>181.28481972224182</c:v>
                </c:pt>
                <c:pt idx="3177">
                  <c:v>181.36815416667196</c:v>
                </c:pt>
                <c:pt idx="3178">
                  <c:v>181.45149027771419</c:v>
                </c:pt>
                <c:pt idx="3179">
                  <c:v>181.53482555554973</c:v>
                </c:pt>
                <c:pt idx="3180">
                  <c:v>181.61816111107669</c:v>
                </c:pt>
                <c:pt idx="3181">
                  <c:v>181.7014969444275</c:v>
                </c:pt>
                <c:pt idx="3182">
                  <c:v>181.78483222219677</c:v>
                </c:pt>
                <c:pt idx="3183">
                  <c:v>181.86814027773011</c:v>
                </c:pt>
                <c:pt idx="3184">
                  <c:v>181.95147555549937</c:v>
                </c:pt>
                <c:pt idx="3185">
                  <c:v>182.03483944435914</c:v>
                </c:pt>
                <c:pt idx="3186">
                  <c:v>182.11817472219468</c:v>
                </c:pt>
                <c:pt idx="3187">
                  <c:v>182.20151055547927</c:v>
                </c:pt>
                <c:pt idx="3188">
                  <c:v>182.28484555555713</c:v>
                </c:pt>
                <c:pt idx="3189">
                  <c:v>182.36818138884172</c:v>
                </c:pt>
                <c:pt idx="3190">
                  <c:v>182.45151694436868</c:v>
                </c:pt>
                <c:pt idx="3191">
                  <c:v>182.53485222220422</c:v>
                </c:pt>
                <c:pt idx="3192">
                  <c:v>182.61818833324645</c:v>
                </c:pt>
                <c:pt idx="3193">
                  <c:v>182.70152305556667</c:v>
                </c:pt>
                <c:pt idx="3194">
                  <c:v>182.78485944436659</c:v>
                </c:pt>
                <c:pt idx="3195">
                  <c:v>182.86819444444444</c:v>
                </c:pt>
                <c:pt idx="3196">
                  <c:v>182.95153083331053</c:v>
                </c:pt>
                <c:pt idx="3197">
                  <c:v>183.03486527774066</c:v>
                </c:pt>
                <c:pt idx="3198">
                  <c:v>183.11820111109148</c:v>
                </c:pt>
                <c:pt idx="3199">
                  <c:v>183.20153666661844</c:v>
                </c:pt>
                <c:pt idx="3200">
                  <c:v>183.28487277772689</c:v>
                </c:pt>
                <c:pt idx="3201">
                  <c:v>183.36820833325385</c:v>
                </c:pt>
                <c:pt idx="3202">
                  <c:v>183.45154388884703</c:v>
                </c:pt>
                <c:pt idx="3203">
                  <c:v>183.53487916661635</c:v>
                </c:pt>
                <c:pt idx="3204">
                  <c:v>183.61818749997349</c:v>
                </c:pt>
                <c:pt idx="3205">
                  <c:v>183.70152277780903</c:v>
                </c:pt>
                <c:pt idx="3206">
                  <c:v>183.78488611102102</c:v>
                </c:pt>
                <c:pt idx="3207">
                  <c:v>183.86822138885657</c:v>
                </c:pt>
                <c:pt idx="3208">
                  <c:v>183.95155722214116</c:v>
                </c:pt>
                <c:pt idx="3209">
                  <c:v>184.03489249997671</c:v>
                </c:pt>
                <c:pt idx="3210">
                  <c:v>184.1182283332613</c:v>
                </c:pt>
                <c:pt idx="3211">
                  <c:v>184.20156361103056</c:v>
                </c:pt>
                <c:pt idx="3212">
                  <c:v>184.28489916662375</c:v>
                </c:pt>
                <c:pt idx="3213">
                  <c:v>184.36823499990834</c:v>
                </c:pt>
                <c:pt idx="3214">
                  <c:v>184.45157055550152</c:v>
                </c:pt>
                <c:pt idx="3215">
                  <c:v>184.53490583327084</c:v>
                </c:pt>
                <c:pt idx="3216">
                  <c:v>184.61824166662166</c:v>
                </c:pt>
                <c:pt idx="3217">
                  <c:v>184.70157694439092</c:v>
                </c:pt>
                <c:pt idx="3218">
                  <c:v>184.78491222216024</c:v>
                </c:pt>
                <c:pt idx="3219">
                  <c:v>184.86824805551106</c:v>
                </c:pt>
                <c:pt idx="3220">
                  <c:v>184.95158361103802</c:v>
                </c:pt>
                <c:pt idx="3221">
                  <c:v>185.03491888887351</c:v>
                </c:pt>
                <c:pt idx="3222">
                  <c:v>185.11825499991573</c:v>
                </c:pt>
                <c:pt idx="3223">
                  <c:v>185.20159027775128</c:v>
                </c:pt>
                <c:pt idx="3224">
                  <c:v>185.28492583327824</c:v>
                </c:pt>
                <c:pt idx="3225">
                  <c:v>185.36826166662905</c:v>
                </c:pt>
                <c:pt idx="3226">
                  <c:v>185.45159694439837</c:v>
                </c:pt>
                <c:pt idx="3227">
                  <c:v>185.53493249992528</c:v>
                </c:pt>
                <c:pt idx="3228">
                  <c:v>185.61826861110001</c:v>
                </c:pt>
                <c:pt idx="3229">
                  <c:v>185.70160361104541</c:v>
                </c:pt>
                <c:pt idx="3230">
                  <c:v>185.78493916663859</c:v>
                </c:pt>
                <c:pt idx="3231">
                  <c:v>185.86827472216555</c:v>
                </c:pt>
                <c:pt idx="3232">
                  <c:v>185.95161000000104</c:v>
                </c:pt>
                <c:pt idx="3233">
                  <c:v>186.034945555528</c:v>
                </c:pt>
                <c:pt idx="3234">
                  <c:v>186.11828083329732</c:v>
                </c:pt>
                <c:pt idx="3235">
                  <c:v>186.20161694440577</c:v>
                </c:pt>
                <c:pt idx="3236">
                  <c:v>186.28495222217509</c:v>
                </c:pt>
                <c:pt idx="3237">
                  <c:v>186.36828750001058</c:v>
                </c:pt>
                <c:pt idx="3238">
                  <c:v>186.4516238888105</c:v>
                </c:pt>
                <c:pt idx="3239">
                  <c:v>186.53495944440363</c:v>
                </c:pt>
                <c:pt idx="3240">
                  <c:v>186.61829499993058</c:v>
                </c:pt>
                <c:pt idx="3241">
                  <c:v>186.70163083334762</c:v>
                </c:pt>
                <c:pt idx="3242">
                  <c:v>186.78496555553545</c:v>
                </c:pt>
                <c:pt idx="3243">
                  <c:v>186.86830083330472</c:v>
                </c:pt>
                <c:pt idx="3244">
                  <c:v>186.9516363888979</c:v>
                </c:pt>
                <c:pt idx="3245">
                  <c:v>187.03497249994012</c:v>
                </c:pt>
                <c:pt idx="3246">
                  <c:v>187.11830833329094</c:v>
                </c:pt>
                <c:pt idx="3247">
                  <c:v>187.20164361106026</c:v>
                </c:pt>
                <c:pt idx="3248">
                  <c:v>187.28497916658722</c:v>
                </c:pt>
                <c:pt idx="3249">
                  <c:v>187.36831444442271</c:v>
                </c:pt>
                <c:pt idx="3250">
                  <c:v>187.45164972219203</c:v>
                </c:pt>
                <c:pt idx="3251">
                  <c:v>187.53498527778521</c:v>
                </c:pt>
                <c:pt idx="3252">
                  <c:v>187.6183211110698</c:v>
                </c:pt>
                <c:pt idx="3253">
                  <c:v>187.70165638890529</c:v>
                </c:pt>
                <c:pt idx="3254">
                  <c:v>187.78499194443225</c:v>
                </c:pt>
                <c:pt idx="3255">
                  <c:v>187.86832749995921</c:v>
                </c:pt>
                <c:pt idx="3256">
                  <c:v>187.95166305555239</c:v>
                </c:pt>
                <c:pt idx="3257">
                  <c:v>188.03499888883698</c:v>
                </c:pt>
                <c:pt idx="3258">
                  <c:v>188.11833416667247</c:v>
                </c:pt>
                <c:pt idx="3259">
                  <c:v>188.20166999995706</c:v>
                </c:pt>
                <c:pt idx="3260">
                  <c:v>188.28500555555024</c:v>
                </c:pt>
                <c:pt idx="3261">
                  <c:v>188.3683411110772</c:v>
                </c:pt>
                <c:pt idx="3262">
                  <c:v>188.45167638884652</c:v>
                </c:pt>
                <c:pt idx="3263">
                  <c:v>188.53501222219734</c:v>
                </c:pt>
                <c:pt idx="3264">
                  <c:v>188.63501472214858</c:v>
                </c:pt>
                <c:pt idx="3265">
                  <c:v>188.7183505554994</c:v>
                </c:pt>
                <c:pt idx="3266">
                  <c:v>188.80168638885021</c:v>
                </c:pt>
                <c:pt idx="3267">
                  <c:v>188.88502111110421</c:v>
                </c:pt>
                <c:pt idx="3268">
                  <c:v>188.96835722214644</c:v>
                </c:pt>
                <c:pt idx="3269">
                  <c:v>189.05169249998198</c:v>
                </c:pt>
                <c:pt idx="3270">
                  <c:v>189.1350277777513</c:v>
                </c:pt>
                <c:pt idx="3271">
                  <c:v>189.21836333327821</c:v>
                </c:pt>
                <c:pt idx="3272">
                  <c:v>189.30169944438671</c:v>
                </c:pt>
                <c:pt idx="3273">
                  <c:v>189.38503499991361</c:v>
                </c:pt>
                <c:pt idx="3274">
                  <c:v>189.46836999999152</c:v>
                </c:pt>
                <c:pt idx="3275">
                  <c:v>189.55170583327612</c:v>
                </c:pt>
                <c:pt idx="3276">
                  <c:v>189.6350413888693</c:v>
                </c:pt>
                <c:pt idx="3277">
                  <c:v>189.71837694439625</c:v>
                </c:pt>
                <c:pt idx="3278">
                  <c:v>189.8016847221719</c:v>
                </c:pt>
                <c:pt idx="3279">
                  <c:v>189.88504805551634</c:v>
                </c:pt>
                <c:pt idx="3280">
                  <c:v>189.96838333328566</c:v>
                </c:pt>
                <c:pt idx="3281">
                  <c:v>190.05171888887884</c:v>
                </c:pt>
                <c:pt idx="3282">
                  <c:v>190.1350544444058</c:v>
                </c:pt>
                <c:pt idx="3283">
                  <c:v>190.21839027775661</c:v>
                </c:pt>
                <c:pt idx="3284">
                  <c:v>190.30172555552588</c:v>
                </c:pt>
                <c:pt idx="3285">
                  <c:v>190.38506138881047</c:v>
                </c:pt>
                <c:pt idx="3286">
                  <c:v>190.46839666664602</c:v>
                </c:pt>
                <c:pt idx="3287">
                  <c:v>190.55173194441528</c:v>
                </c:pt>
                <c:pt idx="3288">
                  <c:v>190.63506750000846</c:v>
                </c:pt>
                <c:pt idx="3289">
                  <c:v>190.71865333331954</c:v>
                </c:pt>
                <c:pt idx="3290">
                  <c:v>190.80198972218568</c:v>
                </c:pt>
                <c:pt idx="3291">
                  <c:v>190.88535222219099</c:v>
                </c:pt>
                <c:pt idx="3292">
                  <c:v>190.96866055554813</c:v>
                </c:pt>
                <c:pt idx="3293">
                  <c:v>191.05199611114131</c:v>
                </c:pt>
                <c:pt idx="3294">
                  <c:v>191.13535861108039</c:v>
                </c:pt>
                <c:pt idx="3295">
                  <c:v>191.21869444443121</c:v>
                </c:pt>
                <c:pt idx="3296">
                  <c:v>191.30202999995817</c:v>
                </c:pt>
                <c:pt idx="3297">
                  <c:v>191.38536527779365</c:v>
                </c:pt>
                <c:pt idx="3298">
                  <c:v>191.46870083332061</c:v>
                </c:pt>
                <c:pt idx="3299">
                  <c:v>191.5520366666052</c:v>
                </c:pt>
                <c:pt idx="3300">
                  <c:v>191.63534472220476</c:v>
                </c:pt>
                <c:pt idx="3301">
                  <c:v>191.71870749996771</c:v>
                </c:pt>
                <c:pt idx="3302">
                  <c:v>191.80201555550099</c:v>
                </c:pt>
                <c:pt idx="3303">
                  <c:v>191.88537861108779</c:v>
                </c:pt>
                <c:pt idx="3304">
                  <c:v>191.9687144444386</c:v>
                </c:pt>
                <c:pt idx="3305">
                  <c:v>192.05202222221425</c:v>
                </c:pt>
                <c:pt idx="3306">
                  <c:v>192.13538555549252</c:v>
                </c:pt>
                <c:pt idx="3307">
                  <c:v>192.21869333333439</c:v>
                </c:pt>
                <c:pt idx="3308">
                  <c:v>192.30202916661898</c:v>
                </c:pt>
                <c:pt idx="3309">
                  <c:v>192.38539249996342</c:v>
                </c:pt>
                <c:pt idx="3310">
                  <c:v>192.46872777773274</c:v>
                </c:pt>
                <c:pt idx="3311">
                  <c:v>192.55206305556828</c:v>
                </c:pt>
                <c:pt idx="3312">
                  <c:v>192.63623249994384</c:v>
                </c:pt>
                <c:pt idx="3313">
                  <c:v>192.71956777777939</c:v>
                </c:pt>
                <c:pt idx="3314">
                  <c:v>192.80290333330629</c:v>
                </c:pt>
                <c:pt idx="3315">
                  <c:v>192.88623861107561</c:v>
                </c:pt>
                <c:pt idx="3316">
                  <c:v>192.96957472218406</c:v>
                </c:pt>
                <c:pt idx="3317">
                  <c:v>193.05291027771102</c:v>
                </c:pt>
                <c:pt idx="3318">
                  <c:v>193.1362458333042</c:v>
                </c:pt>
                <c:pt idx="3319">
                  <c:v>193.21958111107347</c:v>
                </c:pt>
                <c:pt idx="3320">
                  <c:v>193.30291694442434</c:v>
                </c:pt>
                <c:pt idx="3321">
                  <c:v>193.38625249995124</c:v>
                </c:pt>
                <c:pt idx="3322">
                  <c:v>193.46958833323583</c:v>
                </c:pt>
                <c:pt idx="3323">
                  <c:v>193.55292416665287</c:v>
                </c:pt>
                <c:pt idx="3324">
                  <c:v>193.63625916659834</c:v>
                </c:pt>
                <c:pt idx="3325">
                  <c:v>193.71959472219152</c:v>
                </c:pt>
                <c:pt idx="3326">
                  <c:v>193.80293055547611</c:v>
                </c:pt>
                <c:pt idx="3327">
                  <c:v>193.8862658333116</c:v>
                </c:pt>
                <c:pt idx="3328">
                  <c:v>193.96960111108092</c:v>
                </c:pt>
                <c:pt idx="3329">
                  <c:v>194.05293666660788</c:v>
                </c:pt>
                <c:pt idx="3330">
                  <c:v>194.13627222220106</c:v>
                </c:pt>
                <c:pt idx="3331">
                  <c:v>194.21960749997032</c:v>
                </c:pt>
                <c:pt idx="3332">
                  <c:v>194.3029430555635</c:v>
                </c:pt>
                <c:pt idx="3333">
                  <c:v>194.38627805550891</c:v>
                </c:pt>
                <c:pt idx="3334">
                  <c:v>194.46961499995655</c:v>
                </c:pt>
                <c:pt idx="3335">
                  <c:v>194.55294999996823</c:v>
                </c:pt>
                <c:pt idx="3336">
                  <c:v>194.63628472215601</c:v>
                </c:pt>
                <c:pt idx="3337">
                  <c:v>194.71962111108832</c:v>
                </c:pt>
                <c:pt idx="3338">
                  <c:v>194.8029561111</c:v>
                </c:pt>
                <c:pt idx="3339">
                  <c:v>194.88629194445082</c:v>
                </c:pt>
                <c:pt idx="3340">
                  <c:v>194.96962666663859</c:v>
                </c:pt>
                <c:pt idx="3341">
                  <c:v>195.05296277781326</c:v>
                </c:pt>
                <c:pt idx="3342">
                  <c:v>195.13629805551636</c:v>
                </c:pt>
                <c:pt idx="3343">
                  <c:v>195.21963388886718</c:v>
                </c:pt>
                <c:pt idx="3344">
                  <c:v>195.30296944446036</c:v>
                </c:pt>
                <c:pt idx="3345">
                  <c:v>195.38630361106658</c:v>
                </c:pt>
                <c:pt idx="3346">
                  <c:v>195.46964083333808</c:v>
                </c:pt>
                <c:pt idx="3347">
                  <c:v>195.55297527776827</c:v>
                </c:pt>
                <c:pt idx="3348">
                  <c:v>195.6363113888105</c:v>
                </c:pt>
                <c:pt idx="3349">
                  <c:v>195.71964638888835</c:v>
                </c:pt>
                <c:pt idx="3350">
                  <c:v>195.80298277775449</c:v>
                </c:pt>
                <c:pt idx="3351">
                  <c:v>195.88631833334762</c:v>
                </c:pt>
                <c:pt idx="3352">
                  <c:v>195.96965416663221</c:v>
                </c:pt>
                <c:pt idx="3353">
                  <c:v>196.0529891666439</c:v>
                </c:pt>
                <c:pt idx="3354">
                  <c:v>196.13632527775235</c:v>
                </c:pt>
                <c:pt idx="3355">
                  <c:v>196.21966083334553</c:v>
                </c:pt>
                <c:pt idx="3356">
                  <c:v>196.30299666663012</c:v>
                </c:pt>
                <c:pt idx="3357">
                  <c:v>196.38633166664175</c:v>
                </c:pt>
                <c:pt idx="3358">
                  <c:v>196.46994444443118</c:v>
                </c:pt>
                <c:pt idx="3359">
                  <c:v>196.55328083329732</c:v>
                </c:pt>
                <c:pt idx="3360">
                  <c:v>196.63661583330895</c:v>
                </c:pt>
                <c:pt idx="3361">
                  <c:v>196.7199519444174</c:v>
                </c:pt>
                <c:pt idx="3362">
                  <c:v>196.80328750001058</c:v>
                </c:pt>
                <c:pt idx="3363">
                  <c:v>196.88662305553754</c:v>
                </c:pt>
                <c:pt idx="3364">
                  <c:v>196.96995861113072</c:v>
                </c:pt>
                <c:pt idx="3365">
                  <c:v>197.05329388890004</c:v>
                </c:pt>
                <c:pt idx="3366">
                  <c:v>197.15329666660892</c:v>
                </c:pt>
                <c:pt idx="3367">
                  <c:v>197.23663249995974</c:v>
                </c:pt>
                <c:pt idx="3368">
                  <c:v>197.31996749997137</c:v>
                </c:pt>
                <c:pt idx="3369">
                  <c:v>197.40330277780691</c:v>
                </c:pt>
                <c:pt idx="3370">
                  <c:v>197.4869163888693</c:v>
                </c:pt>
                <c:pt idx="3371">
                  <c:v>197.57022444440258</c:v>
                </c:pt>
                <c:pt idx="3372">
                  <c:v>197.65358749998938</c:v>
                </c:pt>
                <c:pt idx="3373">
                  <c:v>197.73692277775871</c:v>
                </c:pt>
                <c:pt idx="3374">
                  <c:v>197.82025861110952</c:v>
                </c:pt>
                <c:pt idx="3375">
                  <c:v>197.90359416663648</c:v>
                </c:pt>
                <c:pt idx="3376">
                  <c:v>197.98692916664811</c:v>
                </c:pt>
                <c:pt idx="3377">
                  <c:v>198.07023722218145</c:v>
                </c:pt>
                <c:pt idx="3378">
                  <c:v>198.15357305553226</c:v>
                </c:pt>
                <c:pt idx="3379">
                  <c:v>198.23690861112544</c:v>
                </c:pt>
                <c:pt idx="3380">
                  <c:v>198.32024444440998</c:v>
                </c:pt>
                <c:pt idx="3381">
                  <c:v>198.4035797221793</c:v>
                </c:pt>
                <c:pt idx="3382">
                  <c:v>198.48691527777248</c:v>
                </c:pt>
                <c:pt idx="3383">
                  <c:v>198.57027888887461</c:v>
                </c:pt>
                <c:pt idx="3384">
                  <c:v>198.65361416664388</c:v>
                </c:pt>
                <c:pt idx="3385">
                  <c:v>198.73692222217721</c:v>
                </c:pt>
                <c:pt idx="3386">
                  <c:v>198.82025722218884</c:v>
                </c:pt>
                <c:pt idx="3387">
                  <c:v>198.90359333329729</c:v>
                </c:pt>
                <c:pt idx="3388">
                  <c:v>198.98692861106662</c:v>
                </c:pt>
                <c:pt idx="3389">
                  <c:v>199.07026444441743</c:v>
                </c:pt>
                <c:pt idx="3390">
                  <c:v>199.15359999994439</c:v>
                </c:pt>
                <c:pt idx="3391">
                  <c:v>199.23693499995602</c:v>
                </c:pt>
                <c:pt idx="3392">
                  <c:v>199.3202980554766</c:v>
                </c:pt>
                <c:pt idx="3393">
                  <c:v>199.40391138884758</c:v>
                </c:pt>
                <c:pt idx="3394">
                  <c:v>199.48721888886558</c:v>
                </c:pt>
                <c:pt idx="3395">
                  <c:v>199.57058249996766</c:v>
                </c:pt>
                <c:pt idx="3396">
                  <c:v>199.65391805549461</c:v>
                </c:pt>
                <c:pt idx="3397">
                  <c:v>199.73725333333016</c:v>
                </c:pt>
                <c:pt idx="3398">
                  <c:v>199.82056138886344</c:v>
                </c:pt>
                <c:pt idx="3399">
                  <c:v>199.9038969443904</c:v>
                </c:pt>
                <c:pt idx="3400">
                  <c:v>199.9872599999772</c:v>
                </c:pt>
                <c:pt idx="3401">
                  <c:v>200.07056833326817</c:v>
                </c:pt>
                <c:pt idx="3402">
                  <c:v>200.1539308333397</c:v>
                </c:pt>
                <c:pt idx="3403">
                  <c:v>200.23726638886666</c:v>
                </c:pt>
                <c:pt idx="3404">
                  <c:v>200.32226888888414</c:v>
                </c:pt>
                <c:pt idx="3405">
                  <c:v>200.40560444441104</c:v>
                </c:pt>
                <c:pt idx="3406">
                  <c:v>200.48891333328351</c:v>
                </c:pt>
                <c:pt idx="3407">
                  <c:v>200.57252611107299</c:v>
                </c:pt>
                <c:pt idx="3408">
                  <c:v>200.65586111108462</c:v>
                </c:pt>
                <c:pt idx="3409">
                  <c:v>200.73922416667142</c:v>
                </c:pt>
                <c:pt idx="3410">
                  <c:v>200.82255999995601</c:v>
                </c:pt>
                <c:pt idx="3411">
                  <c:v>200.90589472214378</c:v>
                </c:pt>
                <c:pt idx="3412">
                  <c:v>200.98923083331852</c:v>
                </c:pt>
                <c:pt idx="3413">
                  <c:v>201.07256666666933</c:v>
                </c:pt>
                <c:pt idx="3414">
                  <c:v>201.15617999997403</c:v>
                </c:pt>
                <c:pt idx="3415">
                  <c:v>201.23951555550099</c:v>
                </c:pt>
                <c:pt idx="3416">
                  <c:v>201.32312888887191</c:v>
                </c:pt>
                <c:pt idx="3417">
                  <c:v>201.40646499998041</c:v>
                </c:pt>
                <c:pt idx="3418">
                  <c:v>201.48979972223441</c:v>
                </c:pt>
                <c:pt idx="3419">
                  <c:v>201.57313527776137</c:v>
                </c:pt>
                <c:pt idx="3420">
                  <c:v>201.65647111111218</c:v>
                </c:pt>
                <c:pt idx="3421">
                  <c:v>201.73980638888145</c:v>
                </c:pt>
                <c:pt idx="3422">
                  <c:v>201.82314249992373</c:v>
                </c:pt>
                <c:pt idx="3423">
                  <c:v>201.90647805551686</c:v>
                </c:pt>
                <c:pt idx="3424">
                  <c:v>201.98981333328618</c:v>
                </c:pt>
                <c:pt idx="3425">
                  <c:v>202.07314888887936</c:v>
                </c:pt>
                <c:pt idx="3426">
                  <c:v>202.15648444440632</c:v>
                </c:pt>
                <c:pt idx="3427">
                  <c:v>202.2398199999995</c:v>
                </c:pt>
                <c:pt idx="3428">
                  <c:v>202.32343305554656</c:v>
                </c:pt>
                <c:pt idx="3429">
                  <c:v>202.4067683332496</c:v>
                </c:pt>
                <c:pt idx="3430">
                  <c:v>202.49010416666664</c:v>
                </c:pt>
                <c:pt idx="3431">
                  <c:v>202.57343999995123</c:v>
                </c:pt>
                <c:pt idx="3432">
                  <c:v>202.65677527778678</c:v>
                </c:pt>
                <c:pt idx="3433">
                  <c:v>202.74011083331374</c:v>
                </c:pt>
                <c:pt idx="3434">
                  <c:v>202.82344694442219</c:v>
                </c:pt>
                <c:pt idx="3435">
                  <c:v>202.90678166660996</c:v>
                </c:pt>
                <c:pt idx="3436">
                  <c:v>202.99011749996077</c:v>
                </c:pt>
                <c:pt idx="3437">
                  <c:v>203.0734527777301</c:v>
                </c:pt>
                <c:pt idx="3438">
                  <c:v>203.15678861108091</c:v>
                </c:pt>
                <c:pt idx="3439">
                  <c:v>203.24012361109254</c:v>
                </c:pt>
                <c:pt idx="3440">
                  <c:v>203.32345944437714</c:v>
                </c:pt>
                <c:pt idx="3441">
                  <c:v>203.40679555555187</c:v>
                </c:pt>
                <c:pt idx="3442">
                  <c:v>203.49013083332113</c:v>
                </c:pt>
                <c:pt idx="3443">
                  <c:v>203.57346611102423</c:v>
                </c:pt>
                <c:pt idx="3444">
                  <c:v>203.65680194444127</c:v>
                </c:pt>
                <c:pt idx="3445">
                  <c:v>203.74013694438668</c:v>
                </c:pt>
                <c:pt idx="3446">
                  <c:v>203.82347277773749</c:v>
                </c:pt>
                <c:pt idx="3447">
                  <c:v>203.90680833326445</c:v>
                </c:pt>
                <c:pt idx="3448">
                  <c:v>203.99014416668149</c:v>
                </c:pt>
                <c:pt idx="3449">
                  <c:v>204.07347972220845</c:v>
                </c:pt>
                <c:pt idx="3450">
                  <c:v>204.1568152777354</c:v>
                </c:pt>
                <c:pt idx="3451">
                  <c:v>204.24015083332858</c:v>
                </c:pt>
                <c:pt idx="3452">
                  <c:v>204.32348638885549</c:v>
                </c:pt>
                <c:pt idx="3453">
                  <c:v>204.40682194444867</c:v>
                </c:pt>
                <c:pt idx="3454">
                  <c:v>204.49015777773326</c:v>
                </c:pt>
                <c:pt idx="3455">
                  <c:v>204.57349277774495</c:v>
                </c:pt>
                <c:pt idx="3456">
                  <c:v>204.65682861109576</c:v>
                </c:pt>
                <c:pt idx="3457">
                  <c:v>204.74016444444658</c:v>
                </c:pt>
                <c:pt idx="3458">
                  <c:v>204.82347222222222</c:v>
                </c:pt>
                <c:pt idx="3459">
                  <c:v>204.9068352777428</c:v>
                </c:pt>
                <c:pt idx="3460">
                  <c:v>204.99017055551212</c:v>
                </c:pt>
                <c:pt idx="3461">
                  <c:v>205.07350638886294</c:v>
                </c:pt>
                <c:pt idx="3462">
                  <c:v>205.15711972223386</c:v>
                </c:pt>
                <c:pt idx="3463">
                  <c:v>205.24045499993696</c:v>
                </c:pt>
                <c:pt idx="3464">
                  <c:v>205.32379055546392</c:v>
                </c:pt>
                <c:pt idx="3465">
                  <c:v>205.40709833330578</c:v>
                </c:pt>
                <c:pt idx="3466">
                  <c:v>205.49046194440791</c:v>
                </c:pt>
                <c:pt idx="3467">
                  <c:v>205.57379750000104</c:v>
                </c:pt>
                <c:pt idx="3468">
                  <c:v>205.67379999995234</c:v>
                </c:pt>
                <c:pt idx="3469">
                  <c:v>205.75713555554552</c:v>
                </c:pt>
                <c:pt idx="3470">
                  <c:v>205.84047111107242</c:v>
                </c:pt>
                <c:pt idx="3471">
                  <c:v>205.92377916660575</c:v>
                </c:pt>
                <c:pt idx="3472">
                  <c:v>206.00714222219256</c:v>
                </c:pt>
                <c:pt idx="3473">
                  <c:v>206.0904499999682</c:v>
                </c:pt>
                <c:pt idx="3474">
                  <c:v>206.17378583325279</c:v>
                </c:pt>
                <c:pt idx="3475">
                  <c:v>206.25712138884597</c:v>
                </c:pt>
                <c:pt idx="3476">
                  <c:v>206.34045694437293</c:v>
                </c:pt>
                <c:pt idx="3477">
                  <c:v>206.42379222220842</c:v>
                </c:pt>
                <c:pt idx="3478">
                  <c:v>206.50712777773538</c:v>
                </c:pt>
                <c:pt idx="3479">
                  <c:v>206.59049111107987</c:v>
                </c:pt>
                <c:pt idx="3480">
                  <c:v>206.67379861109788</c:v>
                </c:pt>
                <c:pt idx="3481">
                  <c:v>206.75716249995759</c:v>
                </c:pt>
                <c:pt idx="3482">
                  <c:v>206.84049833330846</c:v>
                </c:pt>
                <c:pt idx="3483">
                  <c:v>206.92380555550255</c:v>
                </c:pt>
                <c:pt idx="3484">
                  <c:v>207.00716888884705</c:v>
                </c:pt>
                <c:pt idx="3485">
                  <c:v>207.09075499991576</c:v>
                </c:pt>
                <c:pt idx="3486">
                  <c:v>207.17411777774493</c:v>
                </c:pt>
                <c:pt idx="3487">
                  <c:v>207.2574261110359</c:v>
                </c:pt>
                <c:pt idx="3488">
                  <c:v>207.34078861110743</c:v>
                </c:pt>
                <c:pt idx="3489">
                  <c:v>207.42412416663433</c:v>
                </c:pt>
                <c:pt idx="3490">
                  <c:v>207.50745999998514</c:v>
                </c:pt>
                <c:pt idx="3491">
                  <c:v>207.59079527775447</c:v>
                </c:pt>
                <c:pt idx="3492">
                  <c:v>207.67410305553011</c:v>
                </c:pt>
                <c:pt idx="3493">
                  <c:v>207.75743861112329</c:v>
                </c:pt>
                <c:pt idx="3494">
                  <c:v>207.84077444440788</c:v>
                </c:pt>
                <c:pt idx="3495">
                  <c:v>207.92413805551001</c:v>
                </c:pt>
                <c:pt idx="3496">
                  <c:v>208.00747416668469</c:v>
                </c:pt>
                <c:pt idx="3497">
                  <c:v>208.09078055553965</c:v>
                </c:pt>
                <c:pt idx="3498">
                  <c:v>208.17414388881787</c:v>
                </c:pt>
                <c:pt idx="3499">
                  <c:v>208.25748027775023</c:v>
                </c:pt>
                <c:pt idx="3500">
                  <c:v>208.34081583327719</c:v>
                </c:pt>
                <c:pt idx="3501">
                  <c:v>208.42412416663433</c:v>
                </c:pt>
                <c:pt idx="3502">
                  <c:v>208.50748583330051</c:v>
                </c:pt>
                <c:pt idx="3503">
                  <c:v>208.59079472217297</c:v>
                </c:pt>
                <c:pt idx="3504">
                  <c:v>208.67415750000214</c:v>
                </c:pt>
                <c:pt idx="3505">
                  <c:v>208.75749249994755</c:v>
                </c:pt>
                <c:pt idx="3506">
                  <c:v>208.84082972221904</c:v>
                </c:pt>
                <c:pt idx="3507">
                  <c:v>208.92416472216445</c:v>
                </c:pt>
                <c:pt idx="3508">
                  <c:v>209.00749944435228</c:v>
                </c:pt>
                <c:pt idx="3509">
                  <c:v>209.09083416667249</c:v>
                </c:pt>
                <c:pt idx="3510">
                  <c:v>209.17417111105391</c:v>
                </c:pt>
                <c:pt idx="3511">
                  <c:v>209.25750694440472</c:v>
                </c:pt>
                <c:pt idx="3512">
                  <c:v>209.34084222217399</c:v>
                </c:pt>
                <c:pt idx="3513">
                  <c:v>209.42417750000953</c:v>
                </c:pt>
                <c:pt idx="3514">
                  <c:v>209.50751277771263</c:v>
                </c:pt>
                <c:pt idx="3515">
                  <c:v>209.59084749996663</c:v>
                </c:pt>
                <c:pt idx="3516">
                  <c:v>209.67418444441427</c:v>
                </c:pt>
                <c:pt idx="3517">
                  <c:v>209.75751972218353</c:v>
                </c:pt>
                <c:pt idx="3518">
                  <c:v>209.84085472219522</c:v>
                </c:pt>
                <c:pt idx="3519">
                  <c:v>209.92419138881894</c:v>
                </c:pt>
                <c:pt idx="3520">
                  <c:v>210.00780444443228</c:v>
                </c:pt>
                <c:pt idx="3521">
                  <c:v>210.09114055554073</c:v>
                </c:pt>
                <c:pt idx="3522">
                  <c:v>210.17447583331</c:v>
                </c:pt>
                <c:pt idx="3523">
                  <c:v>210.25781083332168</c:v>
                </c:pt>
                <c:pt idx="3524">
                  <c:v>210.34114638884864</c:v>
                </c:pt>
                <c:pt idx="3525">
                  <c:v>210.42448194444182</c:v>
                </c:pt>
                <c:pt idx="3526">
                  <c:v>210.50781777772636</c:v>
                </c:pt>
                <c:pt idx="3527">
                  <c:v>210.59115333331954</c:v>
                </c:pt>
                <c:pt idx="3528">
                  <c:v>210.67448861108886</c:v>
                </c:pt>
                <c:pt idx="3529">
                  <c:v>210.75782472219731</c:v>
                </c:pt>
                <c:pt idx="3530">
                  <c:v>210.84115999996664</c:v>
                </c:pt>
                <c:pt idx="3531">
                  <c:v>210.9244952777359</c:v>
                </c:pt>
                <c:pt idx="3532">
                  <c:v>211.00783111108672</c:v>
                </c:pt>
                <c:pt idx="3533">
                  <c:v>211.09116666661367</c:v>
                </c:pt>
                <c:pt idx="3534">
                  <c:v>211.17450194444922</c:v>
                </c:pt>
                <c:pt idx="3535">
                  <c:v>211.25783777773381</c:v>
                </c:pt>
                <c:pt idx="3536">
                  <c:v>211.34117333332699</c:v>
                </c:pt>
                <c:pt idx="3537">
                  <c:v>211.42450888885389</c:v>
                </c:pt>
                <c:pt idx="3538">
                  <c:v>211.50784444444707</c:v>
                </c:pt>
                <c:pt idx="3539">
                  <c:v>211.59117999997403</c:v>
                </c:pt>
                <c:pt idx="3540">
                  <c:v>211.67451555550099</c:v>
                </c:pt>
                <c:pt idx="3541">
                  <c:v>211.75785111109417</c:v>
                </c:pt>
                <c:pt idx="3542">
                  <c:v>211.84118611103958</c:v>
                </c:pt>
                <c:pt idx="3543">
                  <c:v>211.92452194445661</c:v>
                </c:pt>
                <c:pt idx="3544">
                  <c:v>212.00785749998357</c:v>
                </c:pt>
                <c:pt idx="3545">
                  <c:v>212.09119333333439</c:v>
                </c:pt>
                <c:pt idx="3546">
                  <c:v>212.17452861110371</c:v>
                </c:pt>
                <c:pt idx="3547">
                  <c:v>212.2578644443883</c:v>
                </c:pt>
                <c:pt idx="3548">
                  <c:v>212.34119999998148</c:v>
                </c:pt>
                <c:pt idx="3549">
                  <c:v>212.42453527775075</c:v>
                </c:pt>
                <c:pt idx="3550">
                  <c:v>212.50787166668312</c:v>
                </c:pt>
                <c:pt idx="3551">
                  <c:v>212.59120638887089</c:v>
                </c:pt>
                <c:pt idx="3552">
                  <c:v>212.67454194446407</c:v>
                </c:pt>
                <c:pt idx="3553">
                  <c:v>212.75787777774866</c:v>
                </c:pt>
                <c:pt idx="3554">
                  <c:v>212.84121305551793</c:v>
                </c:pt>
                <c:pt idx="3555">
                  <c:v>212.92454861111111</c:v>
                </c:pt>
                <c:pt idx="3556">
                  <c:v>213.00788416663806</c:v>
                </c:pt>
                <c:pt idx="3557">
                  <c:v>213.09121944440733</c:v>
                </c:pt>
                <c:pt idx="3558">
                  <c:v>213.1745552777582</c:v>
                </c:pt>
                <c:pt idx="3559">
                  <c:v>213.25786361104912</c:v>
                </c:pt>
                <c:pt idx="3560">
                  <c:v>213.34122611105443</c:v>
                </c:pt>
                <c:pt idx="3561">
                  <c:v>213.42456166658138</c:v>
                </c:pt>
                <c:pt idx="3562">
                  <c:v>213.50789777775606</c:v>
                </c:pt>
                <c:pt idx="3563">
                  <c:v>213.59123277770146</c:v>
                </c:pt>
                <c:pt idx="3564">
                  <c:v>213.67456888887619</c:v>
                </c:pt>
                <c:pt idx="3565">
                  <c:v>213.75790416664546</c:v>
                </c:pt>
                <c:pt idx="3566">
                  <c:v>213.8415172221263</c:v>
                </c:pt>
                <c:pt idx="3567">
                  <c:v>213.92485277771948</c:v>
                </c:pt>
                <c:pt idx="3568">
                  <c:v>214.00818833324644</c:v>
                </c:pt>
                <c:pt idx="3569">
                  <c:v>214.09152388883962</c:v>
                </c:pt>
                <c:pt idx="3570">
                  <c:v>214.19152611103323</c:v>
                </c:pt>
                <c:pt idx="3571">
                  <c:v>214.2748622222079</c:v>
                </c:pt>
                <c:pt idx="3572">
                  <c:v>214.35819749997722</c:v>
                </c:pt>
                <c:pt idx="3573">
                  <c:v>214.44153333332804</c:v>
                </c:pt>
                <c:pt idx="3574">
                  <c:v>214.52486861109736</c:v>
                </c:pt>
                <c:pt idx="3575">
                  <c:v>214.6082038888004</c:v>
                </c:pt>
                <c:pt idx="3576">
                  <c:v>214.69153972221744</c:v>
                </c:pt>
                <c:pt idx="3577">
                  <c:v>214.7748752777444</c:v>
                </c:pt>
                <c:pt idx="3578">
                  <c:v>214.85821111109522</c:v>
                </c:pt>
                <c:pt idx="3579">
                  <c:v>214.94154611104062</c:v>
                </c:pt>
                <c:pt idx="3580">
                  <c:v>215.02488194445772</c:v>
                </c:pt>
                <c:pt idx="3581">
                  <c:v>215.10821749998462</c:v>
                </c:pt>
                <c:pt idx="3582">
                  <c:v>215.19155277768772</c:v>
                </c:pt>
                <c:pt idx="3583">
                  <c:v>215.27488805552326</c:v>
                </c:pt>
                <c:pt idx="3584">
                  <c:v>215.35822416663171</c:v>
                </c:pt>
                <c:pt idx="3585">
                  <c:v>215.44155972222489</c:v>
                </c:pt>
                <c:pt idx="3586">
                  <c:v>215.52489499992794</c:v>
                </c:pt>
                <c:pt idx="3587">
                  <c:v>215.60823055552112</c:v>
                </c:pt>
                <c:pt idx="3588">
                  <c:v>215.69156611104808</c:v>
                </c:pt>
                <c:pt idx="3589">
                  <c:v>215.77490166657503</c:v>
                </c:pt>
                <c:pt idx="3590">
                  <c:v>215.85823749999207</c:v>
                </c:pt>
                <c:pt idx="3591">
                  <c:v>215.94157305551897</c:v>
                </c:pt>
                <c:pt idx="3592">
                  <c:v>216.02490833328829</c:v>
                </c:pt>
                <c:pt idx="3593">
                  <c:v>216.10824388881525</c:v>
                </c:pt>
                <c:pt idx="3594">
                  <c:v>216.1915791666508</c:v>
                </c:pt>
                <c:pt idx="3595">
                  <c:v>216.27491499993539</c:v>
                </c:pt>
                <c:pt idx="3596">
                  <c:v>216.35825055546229</c:v>
                </c:pt>
                <c:pt idx="3597">
                  <c:v>216.44158611105547</c:v>
                </c:pt>
                <c:pt idx="3598">
                  <c:v>216.52492222216392</c:v>
                </c:pt>
                <c:pt idx="3599">
                  <c:v>216.60825722217561</c:v>
                </c:pt>
                <c:pt idx="3600">
                  <c:v>216.69159305552643</c:v>
                </c:pt>
                <c:pt idx="3601">
                  <c:v>216.77492833329569</c:v>
                </c:pt>
                <c:pt idx="3602">
                  <c:v>216.85826416664651</c:v>
                </c:pt>
                <c:pt idx="3603">
                  <c:v>216.94159944434961</c:v>
                </c:pt>
                <c:pt idx="3604">
                  <c:v>217.02493472218515</c:v>
                </c:pt>
                <c:pt idx="3605">
                  <c:v>217.10827055546974</c:v>
                </c:pt>
                <c:pt idx="3606">
                  <c:v>217.19160611106292</c:v>
                </c:pt>
                <c:pt idx="3607">
                  <c:v>217.27494166658983</c:v>
                </c:pt>
                <c:pt idx="3608">
                  <c:v>217.35827694442537</c:v>
                </c:pt>
                <c:pt idx="3609">
                  <c:v>217.44161249995233</c:v>
                </c:pt>
                <c:pt idx="3610">
                  <c:v>217.52494833323692</c:v>
                </c:pt>
                <c:pt idx="3611">
                  <c:v>217.6082838888301</c:v>
                </c:pt>
                <c:pt idx="3612">
                  <c:v>217.691619444357</c:v>
                </c:pt>
                <c:pt idx="3613">
                  <c:v>217.77495499995018</c:v>
                </c:pt>
                <c:pt idx="3614">
                  <c:v>217.8582902777195</c:v>
                </c:pt>
                <c:pt idx="3615">
                  <c:v>217.94162555555505</c:v>
                </c:pt>
                <c:pt idx="3616">
                  <c:v>218.02496194442114</c:v>
                </c:pt>
                <c:pt idx="3617">
                  <c:v>218.10829750001432</c:v>
                </c:pt>
                <c:pt idx="3618">
                  <c:v>218.19160500003233</c:v>
                </c:pt>
                <c:pt idx="3619">
                  <c:v>218.27496777772905</c:v>
                </c:pt>
                <c:pt idx="3620">
                  <c:v>218.35830416666136</c:v>
                </c:pt>
                <c:pt idx="3621">
                  <c:v>218.44163916660682</c:v>
                </c:pt>
                <c:pt idx="3622">
                  <c:v>218.52497499995764</c:v>
                </c:pt>
                <c:pt idx="3623">
                  <c:v>218.60830972221163</c:v>
                </c:pt>
                <c:pt idx="3624">
                  <c:v>218.69164583325386</c:v>
                </c:pt>
                <c:pt idx="3625">
                  <c:v>218.77498138884704</c:v>
                </c:pt>
                <c:pt idx="3626">
                  <c:v>218.858316944374</c:v>
                </c:pt>
                <c:pt idx="3627">
                  <c:v>218.94165249996718</c:v>
                </c:pt>
                <c:pt idx="3628">
                  <c:v>219.02498805549408</c:v>
                </c:pt>
                <c:pt idx="3629">
                  <c:v>219.10832388884489</c:v>
                </c:pt>
                <c:pt idx="3630">
                  <c:v>219.19165944437185</c:v>
                </c:pt>
                <c:pt idx="3631">
                  <c:v>219.27499444438354</c:v>
                </c:pt>
                <c:pt idx="3632">
                  <c:v>219.35832999997666</c:v>
                </c:pt>
                <c:pt idx="3633">
                  <c:v>219.44166638890903</c:v>
                </c:pt>
                <c:pt idx="3634">
                  <c:v>219.52500138885443</c:v>
                </c:pt>
                <c:pt idx="3635">
                  <c:v>219.60833749996289</c:v>
                </c:pt>
                <c:pt idx="3636">
                  <c:v>219.69167305555607</c:v>
                </c:pt>
                <c:pt idx="3637">
                  <c:v>219.77500833325917</c:v>
                </c:pt>
                <c:pt idx="3638">
                  <c:v>219.85834388885235</c:v>
                </c:pt>
                <c:pt idx="3639">
                  <c:v>219.94167888886398</c:v>
                </c:pt>
                <c:pt idx="3640">
                  <c:v>220.02501444439093</c:v>
                </c:pt>
                <c:pt idx="3641">
                  <c:v>220.10835027774175</c:v>
                </c:pt>
                <c:pt idx="3642">
                  <c:v>220.19168555551107</c:v>
                </c:pt>
                <c:pt idx="3643">
                  <c:v>220.27502166661952</c:v>
                </c:pt>
                <c:pt idx="3644">
                  <c:v>220.35835666663115</c:v>
                </c:pt>
                <c:pt idx="3645">
                  <c:v>220.44169222222433</c:v>
                </c:pt>
                <c:pt idx="3646">
                  <c:v>220.52502805550893</c:v>
                </c:pt>
                <c:pt idx="3647">
                  <c:v>220.60864166657132</c:v>
                </c:pt>
                <c:pt idx="3648">
                  <c:v>220.69197666664917</c:v>
                </c:pt>
                <c:pt idx="3649">
                  <c:v>220.77531249993376</c:v>
                </c:pt>
                <c:pt idx="3650">
                  <c:v>220.85864805552694</c:v>
                </c:pt>
                <c:pt idx="3651">
                  <c:v>220.94198388881154</c:v>
                </c:pt>
                <c:pt idx="3652">
                  <c:v>221.02531833330789</c:v>
                </c:pt>
                <c:pt idx="3653">
                  <c:v>221.10865472217398</c:v>
                </c:pt>
                <c:pt idx="3654">
                  <c:v>221.19198944442803</c:v>
                </c:pt>
                <c:pt idx="3655">
                  <c:v>221.27532555553648</c:v>
                </c:pt>
                <c:pt idx="3656">
                  <c:v>221.35866083330581</c:v>
                </c:pt>
                <c:pt idx="3657">
                  <c:v>221.44199694441426</c:v>
                </c:pt>
                <c:pt idx="3658">
                  <c:v>221.52533249994121</c:v>
                </c:pt>
                <c:pt idx="3659">
                  <c:v>221.6086677777767</c:v>
                </c:pt>
                <c:pt idx="3660">
                  <c:v>221.69200277778839</c:v>
                </c:pt>
                <c:pt idx="3661">
                  <c:v>221.77533861107298</c:v>
                </c:pt>
                <c:pt idx="3662">
                  <c:v>221.85867388890847</c:v>
                </c:pt>
                <c:pt idx="3663">
                  <c:v>221.9420099999507</c:v>
                </c:pt>
                <c:pt idx="3664">
                  <c:v>222.02534527778624</c:v>
                </c:pt>
                <c:pt idx="3665">
                  <c:v>222.10868111107084</c:v>
                </c:pt>
                <c:pt idx="3666">
                  <c:v>222.19201694442165</c:v>
                </c:pt>
                <c:pt idx="3667">
                  <c:v>222.2753530555301</c:v>
                </c:pt>
                <c:pt idx="3668">
                  <c:v>222.35868861112328</c:v>
                </c:pt>
                <c:pt idx="3669">
                  <c:v>222.44202472216551</c:v>
                </c:pt>
                <c:pt idx="3670">
                  <c:v>222.52535944435334</c:v>
                </c:pt>
                <c:pt idx="3671">
                  <c:v>222.60869472218883</c:v>
                </c:pt>
                <c:pt idx="3672">
                  <c:v>222.70869749996399</c:v>
                </c:pt>
                <c:pt idx="3673">
                  <c:v>222.79203249997562</c:v>
                </c:pt>
                <c:pt idx="3674">
                  <c:v>222.87536861108407</c:v>
                </c:pt>
                <c:pt idx="3675">
                  <c:v>222.95870444443489</c:v>
                </c:pt>
                <c:pt idx="3676">
                  <c:v>223.04203999996184</c:v>
                </c:pt>
                <c:pt idx="3677">
                  <c:v>223.12537472214962</c:v>
                </c:pt>
                <c:pt idx="3678">
                  <c:v>223.2087102777428</c:v>
                </c:pt>
                <c:pt idx="3679">
                  <c:v>223.29204611102739</c:v>
                </c:pt>
                <c:pt idx="3680">
                  <c:v>223.3753811111053</c:v>
                </c:pt>
                <c:pt idx="3681">
                  <c:v>223.45899416665236</c:v>
                </c:pt>
                <c:pt idx="3682">
                  <c:v>223.54233055551845</c:v>
                </c:pt>
                <c:pt idx="3683">
                  <c:v>223.62566555553013</c:v>
                </c:pt>
                <c:pt idx="3684">
                  <c:v>223.70897388888727</c:v>
                </c:pt>
                <c:pt idx="3685">
                  <c:v>223.79233722216554</c:v>
                </c:pt>
                <c:pt idx="3686">
                  <c:v>223.87567305551636</c:v>
                </c:pt>
                <c:pt idx="3687">
                  <c:v>223.95900805552799</c:v>
                </c:pt>
                <c:pt idx="3688">
                  <c:v>224.04231611112755</c:v>
                </c:pt>
                <c:pt idx="3689">
                  <c:v>224.12567888889049</c:v>
                </c:pt>
                <c:pt idx="3690">
                  <c:v>224.20901444441745</c:v>
                </c:pt>
                <c:pt idx="3691">
                  <c:v>224.29234999994435</c:v>
                </c:pt>
                <c:pt idx="3692">
                  <c:v>224.37565805547769</c:v>
                </c:pt>
                <c:pt idx="3693">
                  <c:v>224.45902138882212</c:v>
                </c:pt>
                <c:pt idx="3694">
                  <c:v>224.5423569444153</c:v>
                </c:pt>
                <c:pt idx="3695">
                  <c:v>224.6256927776999</c:v>
                </c:pt>
                <c:pt idx="3696">
                  <c:v>224.70900027771791</c:v>
                </c:pt>
                <c:pt idx="3697">
                  <c:v>224.79236361106234</c:v>
                </c:pt>
                <c:pt idx="3698">
                  <c:v>224.87567194441954</c:v>
                </c:pt>
                <c:pt idx="3699">
                  <c:v>224.95903472218248</c:v>
                </c:pt>
                <c:pt idx="3700">
                  <c:v>225.0423699999518</c:v>
                </c:pt>
                <c:pt idx="3701">
                  <c:v>225.12570555554498</c:v>
                </c:pt>
                <c:pt idx="3702">
                  <c:v>225.20904083331425</c:v>
                </c:pt>
                <c:pt idx="3703">
                  <c:v>225.2923769444227</c:v>
                </c:pt>
                <c:pt idx="3704">
                  <c:v>225.37596249997614</c:v>
                </c:pt>
                <c:pt idx="3705">
                  <c:v>225.45932583325441</c:v>
                </c:pt>
                <c:pt idx="3706">
                  <c:v>225.54263333327242</c:v>
                </c:pt>
                <c:pt idx="3707">
                  <c:v>225.62596916662324</c:v>
                </c:pt>
                <c:pt idx="3708">
                  <c:v>225.7093044443925</c:v>
                </c:pt>
                <c:pt idx="3709">
                  <c:v>225.79266833325227</c:v>
                </c:pt>
                <c:pt idx="3710">
                  <c:v>225.875975277755</c:v>
                </c:pt>
                <c:pt idx="3711">
                  <c:v>225.95931111110582</c:v>
                </c:pt>
                <c:pt idx="3712">
                  <c:v>226.04267444438403</c:v>
                </c:pt>
                <c:pt idx="3713">
                  <c:v>226.12601027773485</c:v>
                </c:pt>
                <c:pt idx="3714">
                  <c:v>226.20934583326181</c:v>
                </c:pt>
                <c:pt idx="3715">
                  <c:v>226.29265361103745</c:v>
                </c:pt>
                <c:pt idx="3716">
                  <c:v>226.37682249996396</c:v>
                </c:pt>
                <c:pt idx="3717">
                  <c:v>226.46015833331478</c:v>
                </c:pt>
                <c:pt idx="3718">
                  <c:v>226.5434936110841</c:v>
                </c:pt>
                <c:pt idx="3719">
                  <c:v>226.62682916661106</c:v>
                </c:pt>
                <c:pt idx="3720">
                  <c:v>226.71016472220418</c:v>
                </c:pt>
                <c:pt idx="3721">
                  <c:v>226.79350027773114</c:v>
                </c:pt>
                <c:pt idx="3722">
                  <c:v>226.8768358332581</c:v>
                </c:pt>
                <c:pt idx="3723">
                  <c:v>226.96017111109364</c:v>
                </c:pt>
                <c:pt idx="3724">
                  <c:v>227.04350694437824</c:v>
                </c:pt>
                <c:pt idx="3725">
                  <c:v>227.12684249997142</c:v>
                </c:pt>
                <c:pt idx="3726">
                  <c:v>227.21017833332223</c:v>
                </c:pt>
                <c:pt idx="3727">
                  <c:v>227.29490277780428</c:v>
                </c:pt>
                <c:pt idx="3728">
                  <c:v>227.37823777774969</c:v>
                </c:pt>
                <c:pt idx="3729">
                  <c:v>227.46157416668206</c:v>
                </c:pt>
                <c:pt idx="3730">
                  <c:v>227.54490972220896</c:v>
                </c:pt>
                <c:pt idx="3731">
                  <c:v>227.62852305551371</c:v>
                </c:pt>
                <c:pt idx="3732">
                  <c:v>227.71185805552534</c:v>
                </c:pt>
                <c:pt idx="3733">
                  <c:v>227.79519388887616</c:v>
                </c:pt>
                <c:pt idx="3734">
                  <c:v>227.87852972222697</c:v>
                </c:pt>
                <c:pt idx="3735">
                  <c:v>227.96186527775393</c:v>
                </c:pt>
                <c:pt idx="3736">
                  <c:v>228.04522805551687</c:v>
                </c:pt>
                <c:pt idx="3737">
                  <c:v>228.12856333328619</c:v>
                </c:pt>
                <c:pt idx="3738">
                  <c:v>228.21189888887938</c:v>
                </c:pt>
                <c:pt idx="3739">
                  <c:v>228.29634611103268</c:v>
                </c:pt>
                <c:pt idx="3740">
                  <c:v>228.37965361105068</c:v>
                </c:pt>
                <c:pt idx="3741">
                  <c:v>228.46298916664387</c:v>
                </c:pt>
                <c:pt idx="3742">
                  <c:v>228.54635277767977</c:v>
                </c:pt>
                <c:pt idx="3743">
                  <c:v>228.62968805551532</c:v>
                </c:pt>
                <c:pt idx="3744">
                  <c:v>228.71299611111482</c:v>
                </c:pt>
                <c:pt idx="3745">
                  <c:v>228.7963591666354</c:v>
                </c:pt>
                <c:pt idx="3746">
                  <c:v>228.87969416664708</c:v>
                </c:pt>
                <c:pt idx="3747">
                  <c:v>228.96303055551317</c:v>
                </c:pt>
                <c:pt idx="3748">
                  <c:v>229.04636666662162</c:v>
                </c:pt>
                <c:pt idx="3749">
                  <c:v>229.12970194445717</c:v>
                </c:pt>
                <c:pt idx="3750">
                  <c:v>229.21303694440257</c:v>
                </c:pt>
                <c:pt idx="3751">
                  <c:v>229.29692833324276</c:v>
                </c:pt>
                <c:pt idx="3752">
                  <c:v>229.38026388883588</c:v>
                </c:pt>
                <c:pt idx="3753">
                  <c:v>229.46359999994439</c:v>
                </c:pt>
                <c:pt idx="3754">
                  <c:v>229.54693444444075</c:v>
                </c:pt>
                <c:pt idx="3755">
                  <c:v>229.63026999996771</c:v>
                </c:pt>
                <c:pt idx="3756">
                  <c:v>229.71360638890002</c:v>
                </c:pt>
                <c:pt idx="3757">
                  <c:v>229.79694138884543</c:v>
                </c:pt>
                <c:pt idx="3758">
                  <c:v>229.88027722213002</c:v>
                </c:pt>
                <c:pt idx="3759">
                  <c:v>229.9636127777232</c:v>
                </c:pt>
                <c:pt idx="3760">
                  <c:v>230.04694805549252</c:v>
                </c:pt>
                <c:pt idx="3761">
                  <c:v>230.1302841666672</c:v>
                </c:pt>
                <c:pt idx="3762">
                  <c:v>230.2136191666126</c:v>
                </c:pt>
                <c:pt idx="3763">
                  <c:v>230.29695444438192</c:v>
                </c:pt>
                <c:pt idx="3764">
                  <c:v>230.38029083331423</c:v>
                </c:pt>
                <c:pt idx="3765">
                  <c:v>230.4636258332597</c:v>
                </c:pt>
                <c:pt idx="3766">
                  <c:v>230.54696138885288</c:v>
                </c:pt>
                <c:pt idx="3767">
                  <c:v>230.63029694437978</c:v>
                </c:pt>
                <c:pt idx="3768">
                  <c:v>230.71363249997296</c:v>
                </c:pt>
                <c:pt idx="3769">
                  <c:v>230.79696861108147</c:v>
                </c:pt>
                <c:pt idx="3770">
                  <c:v>230.8803036110931</c:v>
                </c:pt>
                <c:pt idx="3771">
                  <c:v>230.96363888886242</c:v>
                </c:pt>
                <c:pt idx="3772">
                  <c:v>231.04697472214701</c:v>
                </c:pt>
                <c:pt idx="3773">
                  <c:v>231.13031055549783</c:v>
                </c:pt>
                <c:pt idx="3774">
                  <c:v>231.23086861107083</c:v>
                </c:pt>
                <c:pt idx="3775">
                  <c:v>231.31420416666401</c:v>
                </c:pt>
                <c:pt idx="3776">
                  <c:v>231.39753972219097</c:v>
                </c:pt>
                <c:pt idx="3777">
                  <c:v>231.48087527778415</c:v>
                </c:pt>
                <c:pt idx="3778">
                  <c:v>231.56421138882638</c:v>
                </c:pt>
                <c:pt idx="3779">
                  <c:v>231.64754638890423</c:v>
                </c:pt>
                <c:pt idx="3780">
                  <c:v>231.73088222218882</c:v>
                </c:pt>
                <c:pt idx="3781">
                  <c:v>231.81421694437665</c:v>
                </c:pt>
                <c:pt idx="3782">
                  <c:v>231.89755305555133</c:v>
                </c:pt>
                <c:pt idx="3783">
                  <c:v>231.98086138884224</c:v>
                </c:pt>
                <c:pt idx="3784">
                  <c:v>232.06422416667141</c:v>
                </c:pt>
                <c:pt idx="3785">
                  <c:v>232.1478377777338</c:v>
                </c:pt>
                <c:pt idx="3786">
                  <c:v>232.23114527775181</c:v>
                </c:pt>
                <c:pt idx="3787">
                  <c:v>232.3145086110963</c:v>
                </c:pt>
                <c:pt idx="3788">
                  <c:v>232.3978441666232</c:v>
                </c:pt>
                <c:pt idx="3789">
                  <c:v>232.48115222222276</c:v>
                </c:pt>
                <c:pt idx="3790">
                  <c:v>232.56451499991948</c:v>
                </c:pt>
                <c:pt idx="3791">
                  <c:v>232.64785111109416</c:v>
                </c:pt>
                <c:pt idx="3792">
                  <c:v>232.73118666662111</c:v>
                </c:pt>
                <c:pt idx="3793">
                  <c:v>232.81452249997193</c:v>
                </c:pt>
                <c:pt idx="3794">
                  <c:v>232.89785805549889</c:v>
                </c:pt>
                <c:pt idx="3795">
                  <c:v>232.98119361109201</c:v>
                </c:pt>
                <c:pt idx="3796">
                  <c:v>233.0645286111037</c:v>
                </c:pt>
                <c:pt idx="3797">
                  <c:v>233.14786416663065</c:v>
                </c:pt>
                <c:pt idx="3798">
                  <c:v>233.23119999998147</c:v>
                </c:pt>
                <c:pt idx="3799">
                  <c:v>233.31453555550843</c:v>
                </c:pt>
                <c:pt idx="3800">
                  <c:v>233.39787138885924</c:v>
                </c:pt>
                <c:pt idx="3801">
                  <c:v>233.48120638887087</c:v>
                </c:pt>
                <c:pt idx="3802">
                  <c:v>233.56454222222169</c:v>
                </c:pt>
                <c:pt idx="3803">
                  <c:v>233.64787777774865</c:v>
                </c:pt>
                <c:pt idx="3804">
                  <c:v>233.7312133332756</c:v>
                </c:pt>
                <c:pt idx="3805">
                  <c:v>233.81454861111109</c:v>
                </c:pt>
                <c:pt idx="3806">
                  <c:v>233.89788416663805</c:v>
                </c:pt>
                <c:pt idx="3807">
                  <c:v>233.98119166665606</c:v>
                </c:pt>
                <c:pt idx="3808">
                  <c:v>234.06455527775819</c:v>
                </c:pt>
                <c:pt idx="3809">
                  <c:v>234.14786333329147</c:v>
                </c:pt>
                <c:pt idx="3810">
                  <c:v>234.23122638887827</c:v>
                </c:pt>
                <c:pt idx="3811">
                  <c:v>234.31456222216286</c:v>
                </c:pt>
                <c:pt idx="3812">
                  <c:v>234.39789777775604</c:v>
                </c:pt>
                <c:pt idx="3813">
                  <c:v>234.481233333283</c:v>
                </c:pt>
                <c:pt idx="3814">
                  <c:v>234.56456861111855</c:v>
                </c:pt>
                <c:pt idx="3815">
                  <c:v>234.64790416664545</c:v>
                </c:pt>
                <c:pt idx="3816">
                  <c:v>234.73124027775395</c:v>
                </c:pt>
                <c:pt idx="3817">
                  <c:v>234.81457583328086</c:v>
                </c:pt>
                <c:pt idx="3818">
                  <c:v>234.89791083329254</c:v>
                </c:pt>
                <c:pt idx="3819">
                  <c:v>234.98124638888572</c:v>
                </c:pt>
                <c:pt idx="3820">
                  <c:v>235.06458194441268</c:v>
                </c:pt>
                <c:pt idx="3821">
                  <c:v>235.1479175000058</c:v>
                </c:pt>
                <c:pt idx="3822">
                  <c:v>235.23125305553276</c:v>
                </c:pt>
                <c:pt idx="3823">
                  <c:v>235.31456138882373</c:v>
                </c:pt>
                <c:pt idx="3824">
                  <c:v>235.39792388882904</c:v>
                </c:pt>
                <c:pt idx="3825">
                  <c:v>235.48125972217986</c:v>
                </c:pt>
                <c:pt idx="3826">
                  <c:v>235.5645674999555</c:v>
                </c:pt>
                <c:pt idx="3827">
                  <c:v>235.64793138881527</c:v>
                </c:pt>
                <c:pt idx="3828">
                  <c:v>235.73126666665075</c:v>
                </c:pt>
                <c:pt idx="3829">
                  <c:v>235.81460249993535</c:v>
                </c:pt>
                <c:pt idx="3830">
                  <c:v>235.89793750001326</c:v>
                </c:pt>
                <c:pt idx="3831">
                  <c:v>235.98155083331795</c:v>
                </c:pt>
                <c:pt idx="3832">
                  <c:v>236.06488666666877</c:v>
                </c:pt>
                <c:pt idx="3833">
                  <c:v>236.14822222219573</c:v>
                </c:pt>
                <c:pt idx="3834">
                  <c:v>236.23155722214113</c:v>
                </c:pt>
                <c:pt idx="3835">
                  <c:v>236.3148936110735</c:v>
                </c:pt>
                <c:pt idx="3836">
                  <c:v>236.39822833326127</c:v>
                </c:pt>
                <c:pt idx="3837">
                  <c:v>236.48156444443595</c:v>
                </c:pt>
                <c:pt idx="3838">
                  <c:v>236.56489944438141</c:v>
                </c:pt>
                <c:pt idx="3839">
                  <c:v>236.64823555555608</c:v>
                </c:pt>
                <c:pt idx="3840">
                  <c:v>236.73157111108304</c:v>
                </c:pt>
                <c:pt idx="3841">
                  <c:v>236.81490666661</c:v>
                </c:pt>
                <c:pt idx="3842">
                  <c:v>236.89824166662163</c:v>
                </c:pt>
                <c:pt idx="3843">
                  <c:v>236.98157805548772</c:v>
                </c:pt>
                <c:pt idx="3844">
                  <c:v>237.06491333332326</c:v>
                </c:pt>
                <c:pt idx="3845">
                  <c:v>237.14824861109258</c:v>
                </c:pt>
                <c:pt idx="3846">
                  <c:v>237.23158388879563</c:v>
                </c:pt>
                <c:pt idx="3847">
                  <c:v>237.31491999997036</c:v>
                </c:pt>
                <c:pt idx="3848">
                  <c:v>237.39825555549726</c:v>
                </c:pt>
                <c:pt idx="3849">
                  <c:v>237.48159055550894</c:v>
                </c:pt>
                <c:pt idx="3850">
                  <c:v>237.56492638885976</c:v>
                </c:pt>
                <c:pt idx="3851">
                  <c:v>237.64826277779207</c:v>
                </c:pt>
                <c:pt idx="3852">
                  <c:v>237.73159694439835</c:v>
                </c:pt>
                <c:pt idx="3853">
                  <c:v>237.81493388891221</c:v>
                </c:pt>
                <c:pt idx="3854">
                  <c:v>237.89826861109998</c:v>
                </c:pt>
                <c:pt idx="3855">
                  <c:v>237.98160388880308</c:v>
                </c:pt>
                <c:pt idx="3856">
                  <c:v>238.06493972222012</c:v>
                </c:pt>
                <c:pt idx="3857">
                  <c:v>238.14827555550471</c:v>
                </c:pt>
                <c:pt idx="3858">
                  <c:v>238.2316108333402</c:v>
                </c:pt>
                <c:pt idx="3859">
                  <c:v>238.3149461110433</c:v>
                </c:pt>
                <c:pt idx="3860">
                  <c:v>238.39828222221797</c:v>
                </c:pt>
                <c:pt idx="3861">
                  <c:v>238.48161777774493</c:v>
                </c:pt>
                <c:pt idx="3862">
                  <c:v>238.56495305551425</c:v>
                </c:pt>
                <c:pt idx="3863">
                  <c:v>238.64828888886507</c:v>
                </c:pt>
                <c:pt idx="3864">
                  <c:v>238.73162472214966</c:v>
                </c:pt>
                <c:pt idx="3865">
                  <c:v>238.81496027774278</c:v>
                </c:pt>
                <c:pt idx="3866">
                  <c:v>238.89829555551211</c:v>
                </c:pt>
                <c:pt idx="3867">
                  <c:v>238.98163111110529</c:v>
                </c:pt>
                <c:pt idx="3868">
                  <c:v>239.06496638887461</c:v>
                </c:pt>
                <c:pt idx="3869">
                  <c:v>239.14830222215915</c:v>
                </c:pt>
                <c:pt idx="3870">
                  <c:v>239.23161055551634</c:v>
                </c:pt>
                <c:pt idx="3871">
                  <c:v>239.31497305552165</c:v>
                </c:pt>
                <c:pt idx="3872">
                  <c:v>239.39830888887246</c:v>
                </c:pt>
                <c:pt idx="3873">
                  <c:v>239.48164444439942</c:v>
                </c:pt>
                <c:pt idx="3874">
                  <c:v>239.56497972223497</c:v>
                </c:pt>
                <c:pt idx="3875">
                  <c:v>239.64831583327719</c:v>
                </c:pt>
                <c:pt idx="3876">
                  <c:v>239.74831833336088</c:v>
                </c:pt>
                <c:pt idx="3877">
                  <c:v>239.83165388888784</c:v>
                </c:pt>
                <c:pt idx="3878">
                  <c:v>239.91498916659089</c:v>
                </c:pt>
                <c:pt idx="3879">
                  <c:v>239.99832555552325</c:v>
                </c:pt>
                <c:pt idx="3880">
                  <c:v>240.08166055553488</c:v>
                </c:pt>
                <c:pt idx="3881">
                  <c:v>240.16499666664333</c:v>
                </c:pt>
                <c:pt idx="3882">
                  <c:v>240.24833166665502</c:v>
                </c:pt>
                <c:pt idx="3883">
                  <c:v>240.3316672222482</c:v>
                </c:pt>
                <c:pt idx="3884">
                  <c:v>240.4150027777751</c:v>
                </c:pt>
                <c:pt idx="3885">
                  <c:v>240.49833833336828</c:v>
                </c:pt>
                <c:pt idx="3886">
                  <c:v>240.58167388889524</c:v>
                </c:pt>
                <c:pt idx="3887">
                  <c:v>240.66500972217983</c:v>
                </c:pt>
                <c:pt idx="3888">
                  <c:v>240.74834500001538</c:v>
                </c:pt>
                <c:pt idx="3889">
                  <c:v>240.83168083329997</c:v>
                </c:pt>
                <c:pt idx="3890">
                  <c:v>240.91501638889315</c:v>
                </c:pt>
                <c:pt idx="3891">
                  <c:v>240.99835194442005</c:v>
                </c:pt>
                <c:pt idx="3892">
                  <c:v>241.0816872222556</c:v>
                </c:pt>
                <c:pt idx="3893">
                  <c:v>241.16502277778255</c:v>
                </c:pt>
                <c:pt idx="3894">
                  <c:v>241.248358888891</c:v>
                </c:pt>
                <c:pt idx="3895">
                  <c:v>241.33169388890269</c:v>
                </c:pt>
                <c:pt idx="3896">
                  <c:v>241.41502944442959</c:v>
                </c:pt>
                <c:pt idx="3897">
                  <c:v>241.49836527778041</c:v>
                </c:pt>
                <c:pt idx="3898">
                  <c:v>241.58170055554973</c:v>
                </c:pt>
                <c:pt idx="3899">
                  <c:v>241.66503666665818</c:v>
                </c:pt>
                <c:pt idx="3900">
                  <c:v>241.7483719444275</c:v>
                </c:pt>
                <c:pt idx="3901">
                  <c:v>241.83170750002068</c:v>
                </c:pt>
                <c:pt idx="3902">
                  <c:v>241.91504277778995</c:v>
                </c:pt>
                <c:pt idx="3903">
                  <c:v>241.99837833331691</c:v>
                </c:pt>
                <c:pt idx="3904">
                  <c:v>242.08171388891009</c:v>
                </c:pt>
                <c:pt idx="3905">
                  <c:v>242.16504944443705</c:v>
                </c:pt>
                <c:pt idx="3906">
                  <c:v>242.24838527778786</c:v>
                </c:pt>
                <c:pt idx="3907">
                  <c:v>242.33172083331476</c:v>
                </c:pt>
                <c:pt idx="3908">
                  <c:v>242.41505638890794</c:v>
                </c:pt>
                <c:pt idx="3909">
                  <c:v>242.4983919444349</c:v>
                </c:pt>
                <c:pt idx="3910">
                  <c:v>242.58172694438036</c:v>
                </c:pt>
                <c:pt idx="3911">
                  <c:v>242.6650627777974</c:v>
                </c:pt>
                <c:pt idx="3912">
                  <c:v>242.7483983333243</c:v>
                </c:pt>
                <c:pt idx="3913">
                  <c:v>242.83173388891748</c:v>
                </c:pt>
                <c:pt idx="3914">
                  <c:v>242.91506972220208</c:v>
                </c:pt>
                <c:pt idx="3915">
                  <c:v>242.99840500003762</c:v>
                </c:pt>
                <c:pt idx="3916">
                  <c:v>243.08174083332221</c:v>
                </c:pt>
                <c:pt idx="3917">
                  <c:v>243.16507611109148</c:v>
                </c:pt>
                <c:pt idx="3918">
                  <c:v>243.24841166668466</c:v>
                </c:pt>
                <c:pt idx="3919">
                  <c:v>243.33174722221162</c:v>
                </c:pt>
                <c:pt idx="3920">
                  <c:v>243.4150827778048</c:v>
                </c:pt>
                <c:pt idx="3921">
                  <c:v>243.49841861108939</c:v>
                </c:pt>
                <c:pt idx="3922">
                  <c:v>243.58175388892494</c:v>
                </c:pt>
                <c:pt idx="3923">
                  <c:v>243.66508944445184</c:v>
                </c:pt>
                <c:pt idx="3924">
                  <c:v>243.74842555549412</c:v>
                </c:pt>
                <c:pt idx="3925">
                  <c:v>243.83176083332961</c:v>
                </c:pt>
                <c:pt idx="3926">
                  <c:v>243.9150966666142</c:v>
                </c:pt>
                <c:pt idx="3927">
                  <c:v>243.99843194444975</c:v>
                </c:pt>
                <c:pt idx="3928">
                  <c:v>244.08176722221907</c:v>
                </c:pt>
                <c:pt idx="3929">
                  <c:v>244.16510305556989</c:v>
                </c:pt>
                <c:pt idx="3930">
                  <c:v>244.24843861109679</c:v>
                </c:pt>
                <c:pt idx="3931">
                  <c:v>244.33177499996293</c:v>
                </c:pt>
                <c:pt idx="3932">
                  <c:v>244.41510999997456</c:v>
                </c:pt>
                <c:pt idx="3933">
                  <c:v>244.49844527774388</c:v>
                </c:pt>
                <c:pt idx="3934">
                  <c:v>244.58178083333706</c:v>
                </c:pt>
                <c:pt idx="3935">
                  <c:v>244.66511638886396</c:v>
                </c:pt>
                <c:pt idx="3936">
                  <c:v>244.74845194445714</c:v>
                </c:pt>
                <c:pt idx="3937">
                  <c:v>244.83178722222647</c:v>
                </c:pt>
                <c:pt idx="3938">
                  <c:v>244.91512277775342</c:v>
                </c:pt>
                <c:pt idx="3939">
                  <c:v>244.9984583333466</c:v>
                </c:pt>
                <c:pt idx="3940">
                  <c:v>245.08179444438883</c:v>
                </c:pt>
                <c:pt idx="3941">
                  <c:v>245.16512944446669</c:v>
                </c:pt>
                <c:pt idx="3942">
                  <c:v>245.24846527775128</c:v>
                </c:pt>
                <c:pt idx="3943">
                  <c:v>245.33180083334446</c:v>
                </c:pt>
                <c:pt idx="3944">
                  <c:v>245.41513638887142</c:v>
                </c:pt>
                <c:pt idx="3945">
                  <c:v>245.49847222222223</c:v>
                </c:pt>
                <c:pt idx="3946">
                  <c:v>245.5818074999915</c:v>
                </c:pt>
                <c:pt idx="3947">
                  <c:v>245.66514305551846</c:v>
                </c:pt>
                <c:pt idx="3948">
                  <c:v>245.74847861111164</c:v>
                </c:pt>
                <c:pt idx="3949">
                  <c:v>245.83181416663859</c:v>
                </c:pt>
                <c:pt idx="3950">
                  <c:v>245.91514972223177</c:v>
                </c:pt>
                <c:pt idx="3951">
                  <c:v>245.99848527775873</c:v>
                </c:pt>
                <c:pt idx="3952">
                  <c:v>246.081820555528</c:v>
                </c:pt>
                <c:pt idx="3953">
                  <c:v>246.16515611112118</c:v>
                </c:pt>
                <c:pt idx="3954">
                  <c:v>246.24849194440577</c:v>
                </c:pt>
                <c:pt idx="3955">
                  <c:v>246.33179999993905</c:v>
                </c:pt>
                <c:pt idx="3956">
                  <c:v>246.41516277776822</c:v>
                </c:pt>
                <c:pt idx="3957">
                  <c:v>246.49849805553754</c:v>
                </c:pt>
                <c:pt idx="3958">
                  <c:v>246.58180666665237</c:v>
                </c:pt>
                <c:pt idx="3959">
                  <c:v>246.66516972223917</c:v>
                </c:pt>
                <c:pt idx="3960">
                  <c:v>246.74850500000849</c:v>
                </c:pt>
                <c:pt idx="3961">
                  <c:v>246.83184111105072</c:v>
                </c:pt>
                <c:pt idx="3962">
                  <c:v>246.91514944447414</c:v>
                </c:pt>
                <c:pt idx="3963">
                  <c:v>246.99851194441317</c:v>
                </c:pt>
                <c:pt idx="3964">
                  <c:v>247.08184805552168</c:v>
                </c:pt>
                <c:pt idx="3965">
                  <c:v>247.16515583329732</c:v>
                </c:pt>
                <c:pt idx="3966">
                  <c:v>247.24851888888412</c:v>
                </c:pt>
                <c:pt idx="3967">
                  <c:v>247.33182722224132</c:v>
                </c:pt>
                <c:pt idx="3968">
                  <c:v>247.41516222218672</c:v>
                </c:pt>
                <c:pt idx="3969">
                  <c:v>247.49852527777352</c:v>
                </c:pt>
                <c:pt idx="3970">
                  <c:v>247.58211138884229</c:v>
                </c:pt>
                <c:pt idx="3971">
                  <c:v>247.66547388891377</c:v>
                </c:pt>
                <c:pt idx="3972">
                  <c:v>247.7487819444471</c:v>
                </c:pt>
                <c:pt idx="3973">
                  <c:v>247.83211749997406</c:v>
                </c:pt>
                <c:pt idx="3974">
                  <c:v>247.91545305556718</c:v>
                </c:pt>
                <c:pt idx="3975">
                  <c:v>247.99878861109414</c:v>
                </c:pt>
                <c:pt idx="3976">
                  <c:v>248.08212416668732</c:v>
                </c:pt>
                <c:pt idx="3977">
                  <c:v>248.1654872222079</c:v>
                </c:pt>
                <c:pt idx="3978">
                  <c:v>248.26546305557093</c:v>
                </c:pt>
                <c:pt idx="3979">
                  <c:v>248.34907611111799</c:v>
                </c:pt>
                <c:pt idx="3980">
                  <c:v>248.43241138882109</c:v>
                </c:pt>
                <c:pt idx="3981">
                  <c:v>248.51574722223813</c:v>
                </c:pt>
                <c:pt idx="3982">
                  <c:v>248.59911000000108</c:v>
                </c:pt>
                <c:pt idx="3983">
                  <c:v>248.68244500001271</c:v>
                </c:pt>
                <c:pt idx="3984">
                  <c:v>248.76578138881257</c:v>
                </c:pt>
                <c:pt idx="3985">
                  <c:v>248.84911666664811</c:v>
                </c:pt>
                <c:pt idx="3986">
                  <c:v>248.93245222217507</c:v>
                </c:pt>
                <c:pt idx="3987">
                  <c:v>249.01578750001062</c:v>
                </c:pt>
                <c:pt idx="3988">
                  <c:v>249.09912305553752</c:v>
                </c:pt>
                <c:pt idx="3989">
                  <c:v>249.18245888888833</c:v>
                </c:pt>
                <c:pt idx="3990">
                  <c:v>249.26576694442167</c:v>
                </c:pt>
                <c:pt idx="3991">
                  <c:v>249.34912999994225</c:v>
                </c:pt>
                <c:pt idx="3992">
                  <c:v>249.43243833336567</c:v>
                </c:pt>
                <c:pt idx="3993">
                  <c:v>249.51605138884651</c:v>
                </c:pt>
                <c:pt idx="3994">
                  <c:v>249.59938694437346</c:v>
                </c:pt>
                <c:pt idx="3995">
                  <c:v>249.68272166662746</c:v>
                </c:pt>
                <c:pt idx="3996">
                  <c:v>249.76608555555345</c:v>
                </c:pt>
                <c:pt idx="3997">
                  <c:v>249.84942027774122</c:v>
                </c:pt>
                <c:pt idx="3998">
                  <c:v>249.93275611109203</c:v>
                </c:pt>
                <c:pt idx="3999">
                  <c:v>250.01609138886135</c:v>
                </c:pt>
                <c:pt idx="4000">
                  <c:v>250.09942666663062</c:v>
                </c:pt>
                <c:pt idx="4001">
                  <c:v>250.18276333332062</c:v>
                </c:pt>
                <c:pt idx="4002">
                  <c:v>250.26609777775076</c:v>
                </c:pt>
                <c:pt idx="4003">
                  <c:v>250.34943416668307</c:v>
                </c:pt>
                <c:pt idx="4004">
                  <c:v>250.43274249997404</c:v>
                </c:pt>
                <c:pt idx="4005">
                  <c:v>250.51607833332486</c:v>
                </c:pt>
                <c:pt idx="4006">
                  <c:v>250.59941333327026</c:v>
                </c:pt>
                <c:pt idx="4007">
                  <c:v>250.68277666661476</c:v>
                </c:pt>
                <c:pt idx="4008">
                  <c:v>250.7661133333047</c:v>
                </c:pt>
                <c:pt idx="4009">
                  <c:v>250.84944888883166</c:v>
                </c:pt>
                <c:pt idx="4010">
                  <c:v>250.93278249992267</c:v>
                </c:pt>
                <c:pt idx="4011">
                  <c:v>251.01609138886135</c:v>
                </c:pt>
                <c:pt idx="4012">
                  <c:v>251.09945444438193</c:v>
                </c:pt>
                <c:pt idx="4013">
                  <c:v>251.18276249998144</c:v>
                </c:pt>
                <c:pt idx="4014">
                  <c:v>251.26612527774438</c:v>
                </c:pt>
                <c:pt idx="4015">
                  <c:v>251.34946055557992</c:v>
                </c:pt>
                <c:pt idx="4016">
                  <c:v>251.43279555552533</c:v>
                </c:pt>
                <c:pt idx="4017">
                  <c:v>251.51613166670006</c:v>
                </c:pt>
                <c:pt idx="4018">
                  <c:v>251.59946666664547</c:v>
                </c:pt>
                <c:pt idx="4019">
                  <c:v>251.68280305551156</c:v>
                </c:pt>
                <c:pt idx="4020">
                  <c:v>251.76613805552324</c:v>
                </c:pt>
                <c:pt idx="4021">
                  <c:v>251.84944611105652</c:v>
                </c:pt>
                <c:pt idx="4022">
                  <c:v>251.93278138882584</c:v>
                </c:pt>
                <c:pt idx="4023">
                  <c:v>252.0161449999942</c:v>
                </c:pt>
                <c:pt idx="4024">
                  <c:v>252.09945305552748</c:v>
                </c:pt>
                <c:pt idx="4025">
                  <c:v>252.18281722214488</c:v>
                </c:pt>
                <c:pt idx="4026">
                  <c:v>252.26615166664124</c:v>
                </c:pt>
                <c:pt idx="4027">
                  <c:v>252.34973750001853</c:v>
                </c:pt>
                <c:pt idx="4028">
                  <c:v>252.43310055553911</c:v>
                </c:pt>
                <c:pt idx="4029">
                  <c:v>252.5164355555508</c:v>
                </c:pt>
                <c:pt idx="4030">
                  <c:v>252.59977138883539</c:v>
                </c:pt>
                <c:pt idx="4031">
                  <c:v>252.68310694442857</c:v>
                </c:pt>
                <c:pt idx="4032">
                  <c:v>252.76644222219784</c:v>
                </c:pt>
                <c:pt idx="4033">
                  <c:v>252.84977749996716</c:v>
                </c:pt>
                <c:pt idx="4034">
                  <c:v>252.93311361107561</c:v>
                </c:pt>
                <c:pt idx="4035">
                  <c:v>253.01644888884493</c:v>
                </c:pt>
                <c:pt idx="4036">
                  <c:v>253.09978388879034</c:v>
                </c:pt>
                <c:pt idx="4037">
                  <c:v>253.18309249997139</c:v>
                </c:pt>
                <c:pt idx="4038">
                  <c:v>253.2664555555582</c:v>
                </c:pt>
                <c:pt idx="4039">
                  <c:v>253.34979083332752</c:v>
                </c:pt>
                <c:pt idx="4040">
                  <c:v>253.43312694436975</c:v>
                </c:pt>
                <c:pt idx="4041">
                  <c:v>253.51646222220529</c:v>
                </c:pt>
                <c:pt idx="4042">
                  <c:v>253.59979777773219</c:v>
                </c:pt>
                <c:pt idx="4043">
                  <c:v>253.68313388890692</c:v>
                </c:pt>
                <c:pt idx="4044">
                  <c:v>253.76646944443382</c:v>
                </c:pt>
                <c:pt idx="4045">
                  <c:v>253.849805000027</c:v>
                </c:pt>
                <c:pt idx="4046">
                  <c:v>253.9331408333116</c:v>
                </c:pt>
                <c:pt idx="4047">
                  <c:v>254.01647527774173</c:v>
                </c:pt>
                <c:pt idx="4048">
                  <c:v>254.0998116666741</c:v>
                </c:pt>
                <c:pt idx="4049">
                  <c:v>254.18311972220738</c:v>
                </c:pt>
                <c:pt idx="4050">
                  <c:v>254.26673277768822</c:v>
                </c:pt>
                <c:pt idx="4051">
                  <c:v>254.35009527775975</c:v>
                </c:pt>
                <c:pt idx="4052">
                  <c:v>254.43340333329309</c:v>
                </c:pt>
                <c:pt idx="4053">
                  <c:v>254.51673888888627</c:v>
                </c:pt>
                <c:pt idx="4054">
                  <c:v>254.6000747221708</c:v>
                </c:pt>
                <c:pt idx="4055">
                  <c:v>254.68341027769776</c:v>
                </c:pt>
                <c:pt idx="4056">
                  <c:v>254.76677333328462</c:v>
                </c:pt>
                <c:pt idx="4057">
                  <c:v>254.85010888887774</c:v>
                </c:pt>
                <c:pt idx="4058">
                  <c:v>254.93341666665344</c:v>
                </c:pt>
                <c:pt idx="4059">
                  <c:v>255.01675249993804</c:v>
                </c:pt>
                <c:pt idx="4060">
                  <c:v>255.10011583328247</c:v>
                </c:pt>
                <c:pt idx="4061">
                  <c:v>255.1834511110518</c:v>
                </c:pt>
                <c:pt idx="4062">
                  <c:v>255.26706444442272</c:v>
                </c:pt>
                <c:pt idx="4063">
                  <c:v>255.35039999994967</c:v>
                </c:pt>
                <c:pt idx="4064">
                  <c:v>255.43373555554285</c:v>
                </c:pt>
                <c:pt idx="4065">
                  <c:v>255.51704361107613</c:v>
                </c:pt>
                <c:pt idx="4066">
                  <c:v>255.60037861108782</c:v>
                </c:pt>
                <c:pt idx="4067">
                  <c:v>255.68371444443864</c:v>
                </c:pt>
                <c:pt idx="4068">
                  <c:v>255.76707749995921</c:v>
                </c:pt>
                <c:pt idx="4069">
                  <c:v>255.85041305555239</c:v>
                </c:pt>
                <c:pt idx="4070">
                  <c:v>255.93374833325544</c:v>
                </c:pt>
                <c:pt idx="4071">
                  <c:v>256.01708416667248</c:v>
                </c:pt>
                <c:pt idx="4072">
                  <c:v>256.10041972219943</c:v>
                </c:pt>
                <c:pt idx="4073">
                  <c:v>256.18375499990253</c:v>
                </c:pt>
                <c:pt idx="4074">
                  <c:v>256.26709083331957</c:v>
                </c:pt>
                <c:pt idx="4075">
                  <c:v>256.35042638884653</c:v>
                </c:pt>
                <c:pt idx="4076">
                  <c:v>256.43376166661579</c:v>
                </c:pt>
                <c:pt idx="4077">
                  <c:v>256.51709749996661</c:v>
                </c:pt>
                <c:pt idx="4078">
                  <c:v>256.60043305555979</c:v>
                </c:pt>
                <c:pt idx="4079">
                  <c:v>256.68376916660202</c:v>
                </c:pt>
                <c:pt idx="4080">
                  <c:v>256.78377138886185</c:v>
                </c:pt>
                <c:pt idx="4081">
                  <c:v>256.86710666663117</c:v>
                </c:pt>
                <c:pt idx="4082">
                  <c:v>256.95044249998199</c:v>
                </c:pt>
                <c:pt idx="4083">
                  <c:v>257.03377777775131</c:v>
                </c:pt>
                <c:pt idx="4084">
                  <c:v>257.11711333327821</c:v>
                </c:pt>
                <c:pt idx="4085">
                  <c:v>257.20044916662903</c:v>
                </c:pt>
                <c:pt idx="4086">
                  <c:v>257.28378472215599</c:v>
                </c:pt>
                <c:pt idx="4087">
                  <c:v>257.36711999999153</c:v>
                </c:pt>
                <c:pt idx="4088">
                  <c:v>257.45045611109998</c:v>
                </c:pt>
                <c:pt idx="4089">
                  <c:v>257.5337913888693</c:v>
                </c:pt>
                <c:pt idx="4090">
                  <c:v>257.61712638888093</c:v>
                </c:pt>
                <c:pt idx="4091">
                  <c:v>257.70046249992316</c:v>
                </c:pt>
                <c:pt idx="4092">
                  <c:v>257.78379805551634</c:v>
                </c:pt>
                <c:pt idx="4093">
                  <c:v>257.86713416662479</c:v>
                </c:pt>
                <c:pt idx="4094">
                  <c:v>257.95046888887885</c:v>
                </c:pt>
                <c:pt idx="4095">
                  <c:v>258.03380444440575</c:v>
                </c:pt>
                <c:pt idx="4096">
                  <c:v>258.11713999999893</c:v>
                </c:pt>
                <c:pt idx="4097">
                  <c:v>258.20047527776825</c:v>
                </c:pt>
                <c:pt idx="4098">
                  <c:v>258.28381083329521</c:v>
                </c:pt>
                <c:pt idx="4099">
                  <c:v>258.36714666664602</c:v>
                </c:pt>
                <c:pt idx="4100">
                  <c:v>258.45048222217292</c:v>
                </c:pt>
                <c:pt idx="4101">
                  <c:v>258.5338177777661</c:v>
                </c:pt>
                <c:pt idx="4102">
                  <c:v>258.61715305553543</c:v>
                </c:pt>
                <c:pt idx="4103">
                  <c:v>258.70048888888624</c:v>
                </c:pt>
                <c:pt idx="4104">
                  <c:v>258.7838244444132</c:v>
                </c:pt>
                <c:pt idx="4105">
                  <c:v>258.86715944435861</c:v>
                </c:pt>
                <c:pt idx="4106">
                  <c:v>258.95049499995179</c:v>
                </c:pt>
                <c:pt idx="4107">
                  <c:v>259.03383111106024</c:v>
                </c:pt>
                <c:pt idx="4108">
                  <c:v>259.11716694441105</c:v>
                </c:pt>
                <c:pt idx="4109">
                  <c:v>259.20050222218038</c:v>
                </c:pt>
                <c:pt idx="4110">
                  <c:v>259.28383750001592</c:v>
                </c:pt>
                <c:pt idx="4111">
                  <c:v>259.36717361105815</c:v>
                </c:pt>
                <c:pt idx="4112">
                  <c:v>259.45050861106978</c:v>
                </c:pt>
                <c:pt idx="4113">
                  <c:v>259.5338438888391</c:v>
                </c:pt>
                <c:pt idx="4114">
                  <c:v>259.61717888885073</c:v>
                </c:pt>
                <c:pt idx="4115">
                  <c:v>259.70051499995918</c:v>
                </c:pt>
                <c:pt idx="4116">
                  <c:v>259.78385055548614</c:v>
                </c:pt>
                <c:pt idx="4117">
                  <c:v>259.86718583325546</c:v>
                </c:pt>
                <c:pt idx="4118">
                  <c:v>259.95052166660628</c:v>
                </c:pt>
                <c:pt idx="4119">
                  <c:v>260.03385722213324</c:v>
                </c:pt>
                <c:pt idx="4120">
                  <c:v>260.11719277772636</c:v>
                </c:pt>
                <c:pt idx="4121">
                  <c:v>260.20052805549568</c:v>
                </c:pt>
                <c:pt idx="4122">
                  <c:v>260.2838638888465</c:v>
                </c:pt>
                <c:pt idx="4123">
                  <c:v>260.36719916661582</c:v>
                </c:pt>
                <c:pt idx="4124">
                  <c:v>260.45053444438508</c:v>
                </c:pt>
                <c:pt idx="4125">
                  <c:v>260.53384333332377</c:v>
                </c:pt>
                <c:pt idx="4126">
                  <c:v>260.6171780555116</c:v>
                </c:pt>
                <c:pt idx="4127">
                  <c:v>260.70054138885604</c:v>
                </c:pt>
                <c:pt idx="4128">
                  <c:v>260.78384972221323</c:v>
                </c:pt>
                <c:pt idx="4129">
                  <c:v>260.86721333331531</c:v>
                </c:pt>
                <c:pt idx="4130">
                  <c:v>260.95051999999419</c:v>
                </c:pt>
                <c:pt idx="4131">
                  <c:v>261.0338833332724</c:v>
                </c:pt>
                <c:pt idx="4132">
                  <c:v>261.11721888886558</c:v>
                </c:pt>
                <c:pt idx="4133">
                  <c:v>261.20052666664122</c:v>
                </c:pt>
                <c:pt idx="4134">
                  <c:v>261.28389027774335</c:v>
                </c:pt>
                <c:pt idx="4135">
                  <c:v>261.367198055519</c:v>
                </c:pt>
                <c:pt idx="4136">
                  <c:v>261.45053361104596</c:v>
                </c:pt>
                <c:pt idx="4137">
                  <c:v>261.53389666663276</c:v>
                </c:pt>
                <c:pt idx="4138">
                  <c:v>261.61720472216604</c:v>
                </c:pt>
                <c:pt idx="4139">
                  <c:v>261.70054000000158</c:v>
                </c:pt>
                <c:pt idx="4140">
                  <c:v>261.7839033332798</c:v>
                </c:pt>
                <c:pt idx="4141">
                  <c:v>261.8672383333577</c:v>
                </c:pt>
                <c:pt idx="4142">
                  <c:v>261.95054722223017</c:v>
                </c:pt>
                <c:pt idx="4143">
                  <c:v>262.03418833328618</c:v>
                </c:pt>
                <c:pt idx="4144">
                  <c:v>262.11749555554655</c:v>
                </c:pt>
                <c:pt idx="4145">
                  <c:v>262.20083111107351</c:v>
                </c:pt>
                <c:pt idx="4146">
                  <c:v>262.28419444441795</c:v>
                </c:pt>
                <c:pt idx="4147">
                  <c:v>262.36752999994491</c:v>
                </c:pt>
                <c:pt idx="4148">
                  <c:v>262.45086500002276</c:v>
                </c:pt>
                <c:pt idx="4149">
                  <c:v>262.53420055554972</c:v>
                </c:pt>
                <c:pt idx="4150">
                  <c:v>262.61750833325914</c:v>
                </c:pt>
                <c:pt idx="4151">
                  <c:v>262.70087194442749</c:v>
                </c:pt>
                <c:pt idx="4152">
                  <c:v>262.78420750002067</c:v>
                </c:pt>
                <c:pt idx="4153">
                  <c:v>262.86751527779631</c:v>
                </c:pt>
                <c:pt idx="4154">
                  <c:v>262.95087833331689</c:v>
                </c:pt>
                <c:pt idx="4155">
                  <c:v>263.03421388891007</c:v>
                </c:pt>
                <c:pt idx="4156">
                  <c:v>263.1175216666195</c:v>
                </c:pt>
                <c:pt idx="4157">
                  <c:v>263.20088472220635</c:v>
                </c:pt>
                <c:pt idx="4158">
                  <c:v>263.28419333332113</c:v>
                </c:pt>
                <c:pt idx="4159">
                  <c:v>263.36752777775126</c:v>
                </c:pt>
                <c:pt idx="4160">
                  <c:v>263.45089138885339</c:v>
                </c:pt>
                <c:pt idx="4161">
                  <c:v>263.53422666662271</c:v>
                </c:pt>
                <c:pt idx="4162">
                  <c:v>263.61756249997353</c:v>
                </c:pt>
                <c:pt idx="4163">
                  <c:v>263.70087027774917</c:v>
                </c:pt>
                <c:pt idx="4164">
                  <c:v>263.78423333333598</c:v>
                </c:pt>
                <c:pt idx="4165">
                  <c:v>263.86756916662057</c:v>
                </c:pt>
                <c:pt idx="4166">
                  <c:v>263.95118222216763</c:v>
                </c:pt>
                <c:pt idx="4167">
                  <c:v>264.03449027770097</c:v>
                </c:pt>
                <c:pt idx="4168">
                  <c:v>264.11785333328777</c:v>
                </c:pt>
                <c:pt idx="4169">
                  <c:v>264.20118916663858</c:v>
                </c:pt>
                <c:pt idx="4170">
                  <c:v>264.28452416665021</c:v>
                </c:pt>
                <c:pt idx="4171">
                  <c:v>264.36783166666828</c:v>
                </c:pt>
                <c:pt idx="4172">
                  <c:v>264.45119555552799</c:v>
                </c:pt>
                <c:pt idx="4173">
                  <c:v>264.53452944444285</c:v>
                </c:pt>
                <c:pt idx="4174">
                  <c:v>264.61783944434592</c:v>
                </c:pt>
                <c:pt idx="4175">
                  <c:v>264.70120194441745</c:v>
                </c:pt>
                <c:pt idx="4176">
                  <c:v>264.78453777776826</c:v>
                </c:pt>
                <c:pt idx="4177">
                  <c:v>264.86815027773378</c:v>
                </c:pt>
                <c:pt idx="4178">
                  <c:v>264.95148611101837</c:v>
                </c:pt>
                <c:pt idx="4179">
                  <c:v>265.0348222221931</c:v>
                </c:pt>
                <c:pt idx="4180">
                  <c:v>265.11815805547769</c:v>
                </c:pt>
                <c:pt idx="4181">
                  <c:v>265.20149361107087</c:v>
                </c:pt>
                <c:pt idx="4182">
                  <c:v>265.30149472216766</c:v>
                </c:pt>
                <c:pt idx="4183">
                  <c:v>265.38483138885761</c:v>
                </c:pt>
                <c:pt idx="4184">
                  <c:v>265.46816694438456</c:v>
                </c:pt>
                <c:pt idx="4185">
                  <c:v>265.55150222222011</c:v>
                </c:pt>
                <c:pt idx="4186">
                  <c:v>265.63483777774707</c:v>
                </c:pt>
                <c:pt idx="4187">
                  <c:v>265.71817361103166</c:v>
                </c:pt>
                <c:pt idx="4188">
                  <c:v>265.80150833328565</c:v>
                </c:pt>
                <c:pt idx="4189">
                  <c:v>265.88484527773329</c:v>
                </c:pt>
                <c:pt idx="4190">
                  <c:v>265.96817944440579</c:v>
                </c:pt>
                <c:pt idx="4191">
                  <c:v>266.05151611109574</c:v>
                </c:pt>
                <c:pt idx="4192">
                  <c:v>266.13485249996188</c:v>
                </c:pt>
                <c:pt idx="4193">
                  <c:v>266.21818638887669</c:v>
                </c:pt>
                <c:pt idx="4194">
                  <c:v>266.30152222216128</c:v>
                </c:pt>
                <c:pt idx="4195">
                  <c:v>266.3848580555121</c:v>
                </c:pt>
                <c:pt idx="4196">
                  <c:v>266.46819333328142</c:v>
                </c:pt>
                <c:pt idx="4197">
                  <c:v>266.55152861111696</c:v>
                </c:pt>
                <c:pt idx="4198">
                  <c:v>266.63486416664387</c:v>
                </c:pt>
                <c:pt idx="4199">
                  <c:v>266.71820083333387</c:v>
                </c:pt>
                <c:pt idx="4200">
                  <c:v>266.801535277764</c:v>
                </c:pt>
                <c:pt idx="4201">
                  <c:v>266.8848705554671</c:v>
                </c:pt>
                <c:pt idx="4202">
                  <c:v>266.96820555554496</c:v>
                </c:pt>
                <c:pt idx="4203">
                  <c:v>267.05154194441104</c:v>
                </c:pt>
                <c:pt idx="4204">
                  <c:v>267.13487805551955</c:v>
                </c:pt>
                <c:pt idx="4205">
                  <c:v>267.21821277770732</c:v>
                </c:pt>
                <c:pt idx="4206">
                  <c:v>267.30154861112436</c:v>
                </c:pt>
                <c:pt idx="4207">
                  <c:v>267.38488333331213</c:v>
                </c:pt>
                <c:pt idx="4208">
                  <c:v>267.46821944435436</c:v>
                </c:pt>
                <c:pt idx="4209">
                  <c:v>267.5515552777714</c:v>
                </c:pt>
                <c:pt idx="4210">
                  <c:v>267.6348894444439</c:v>
                </c:pt>
                <c:pt idx="4211">
                  <c:v>267.71822555555235</c:v>
                </c:pt>
                <c:pt idx="4212">
                  <c:v>267.80156166659464</c:v>
                </c:pt>
                <c:pt idx="4213">
                  <c:v>267.8848969443639</c:v>
                </c:pt>
                <c:pt idx="4214">
                  <c:v>267.96823277771472</c:v>
                </c:pt>
                <c:pt idx="4215">
                  <c:v>268.05156833324168</c:v>
                </c:pt>
                <c:pt idx="4216">
                  <c:v>268.13490388883486</c:v>
                </c:pt>
                <c:pt idx="4217">
                  <c:v>268.21823916660412</c:v>
                </c:pt>
                <c:pt idx="4218">
                  <c:v>268.30157499995494</c:v>
                </c:pt>
                <c:pt idx="4219">
                  <c:v>268.38491027772426</c:v>
                </c:pt>
                <c:pt idx="4220">
                  <c:v>268.46824555549358</c:v>
                </c:pt>
                <c:pt idx="4221">
                  <c:v>268.55158194442589</c:v>
                </c:pt>
                <c:pt idx="4222">
                  <c:v>268.63491750001907</c:v>
                </c:pt>
                <c:pt idx="4223">
                  <c:v>268.71825305554603</c:v>
                </c:pt>
                <c:pt idx="4224">
                  <c:v>268.80158833324907</c:v>
                </c:pt>
                <c:pt idx="4225">
                  <c:v>268.88492388884225</c:v>
                </c:pt>
                <c:pt idx="4226">
                  <c:v>268.96825888885394</c:v>
                </c:pt>
                <c:pt idx="4227">
                  <c:v>269.05159472220475</c:v>
                </c:pt>
                <c:pt idx="4228">
                  <c:v>269.13493027773166</c:v>
                </c:pt>
                <c:pt idx="4229">
                  <c:v>269.21826583325861</c:v>
                </c:pt>
                <c:pt idx="4230">
                  <c:v>269.30160138885179</c:v>
                </c:pt>
                <c:pt idx="4231">
                  <c:v>269.38493749996024</c:v>
                </c:pt>
                <c:pt idx="4232">
                  <c:v>269.46827249997193</c:v>
                </c:pt>
                <c:pt idx="4233">
                  <c:v>269.55160805549889</c:v>
                </c:pt>
                <c:pt idx="4234">
                  <c:v>269.63494361109201</c:v>
                </c:pt>
                <c:pt idx="4235">
                  <c:v>269.71827916661897</c:v>
                </c:pt>
                <c:pt idx="4236">
                  <c:v>269.80161444438829</c:v>
                </c:pt>
                <c:pt idx="4237">
                  <c:v>269.88494972222384</c:v>
                </c:pt>
                <c:pt idx="4238">
                  <c:v>269.96828527775074</c:v>
                </c:pt>
                <c:pt idx="4239">
                  <c:v>270.05162138885925</c:v>
                </c:pt>
                <c:pt idx="4240">
                  <c:v>270.13495722214378</c:v>
                </c:pt>
                <c:pt idx="4241">
                  <c:v>270.21829249997933</c:v>
                </c:pt>
                <c:pt idx="4242">
                  <c:v>270.30162805550628</c:v>
                </c:pt>
                <c:pt idx="4243">
                  <c:v>270.38496333327561</c:v>
                </c:pt>
                <c:pt idx="4244">
                  <c:v>270.46829861111109</c:v>
                </c:pt>
                <c:pt idx="4245">
                  <c:v>270.55163416663805</c:v>
                </c:pt>
                <c:pt idx="4246">
                  <c:v>270.63496999998887</c:v>
                </c:pt>
                <c:pt idx="4247">
                  <c:v>270.71830555551583</c:v>
                </c:pt>
                <c:pt idx="4248">
                  <c:v>270.80164111110901</c:v>
                </c:pt>
                <c:pt idx="4249">
                  <c:v>270.88497666663596</c:v>
                </c:pt>
                <c:pt idx="4250">
                  <c:v>270.96831194440523</c:v>
                </c:pt>
                <c:pt idx="4251">
                  <c:v>271.05164749999841</c:v>
                </c:pt>
                <c:pt idx="4252">
                  <c:v>271.13498388879827</c:v>
                </c:pt>
                <c:pt idx="4253">
                  <c:v>271.21831861111855</c:v>
                </c:pt>
                <c:pt idx="4254">
                  <c:v>271.30165388888781</c:v>
                </c:pt>
                <c:pt idx="4255">
                  <c:v>271.38498916659091</c:v>
                </c:pt>
                <c:pt idx="4256">
                  <c:v>271.46832527776559</c:v>
                </c:pt>
                <c:pt idx="4257">
                  <c:v>271.55166083329254</c:v>
                </c:pt>
                <c:pt idx="4258">
                  <c:v>271.63499611112809</c:v>
                </c:pt>
                <c:pt idx="4259">
                  <c:v>271.71833222217032</c:v>
                </c:pt>
                <c:pt idx="4260">
                  <c:v>271.80166750000581</c:v>
                </c:pt>
                <c:pt idx="4261">
                  <c:v>271.88500277777513</c:v>
                </c:pt>
                <c:pt idx="4262">
                  <c:v>271.96833833336831</c:v>
                </c:pt>
                <c:pt idx="4263">
                  <c:v>272.05167388889527</c:v>
                </c:pt>
                <c:pt idx="4264">
                  <c:v>272.13500888884067</c:v>
                </c:pt>
                <c:pt idx="4265">
                  <c:v>272.21834500001535</c:v>
                </c:pt>
                <c:pt idx="4266">
                  <c:v>272.30168083329994</c:v>
                </c:pt>
                <c:pt idx="4267">
                  <c:v>272.38501611113549</c:v>
                </c:pt>
                <c:pt idx="4268">
                  <c:v>272.46835194442008</c:v>
                </c:pt>
                <c:pt idx="4269">
                  <c:v>272.55168722225562</c:v>
                </c:pt>
                <c:pt idx="4270">
                  <c:v>272.63502249995867</c:v>
                </c:pt>
                <c:pt idx="4271">
                  <c:v>272.71835833330948</c:v>
                </c:pt>
                <c:pt idx="4272">
                  <c:v>272.80197194443809</c:v>
                </c:pt>
                <c:pt idx="4273">
                  <c:v>272.88530722220736</c:v>
                </c:pt>
                <c:pt idx="4274">
                  <c:v>272.96864305555823</c:v>
                </c:pt>
                <c:pt idx="4275">
                  <c:v>273.05197805550364</c:v>
                </c:pt>
                <c:pt idx="4276">
                  <c:v>273.13531416667831</c:v>
                </c:pt>
                <c:pt idx="4277">
                  <c:v>273.21864972220527</c:v>
                </c:pt>
                <c:pt idx="4278">
                  <c:v>273.30198472215068</c:v>
                </c:pt>
                <c:pt idx="4279">
                  <c:v>273.38532055556772</c:v>
                </c:pt>
                <c:pt idx="4280">
                  <c:v>273.46865583327082</c:v>
                </c:pt>
                <c:pt idx="4281">
                  <c:v>273.551991388864</c:v>
                </c:pt>
                <c:pt idx="4282">
                  <c:v>273.63532722221481</c:v>
                </c:pt>
                <c:pt idx="4283">
                  <c:v>273.71866249998408</c:v>
                </c:pt>
                <c:pt idx="4284">
                  <c:v>273.81866527775924</c:v>
                </c:pt>
                <c:pt idx="4285">
                  <c:v>273.90200055552856</c:v>
                </c:pt>
                <c:pt idx="4286">
                  <c:v>273.98533694439465</c:v>
                </c:pt>
                <c:pt idx="4287">
                  <c:v>274.06867194440628</c:v>
                </c:pt>
                <c:pt idx="4288">
                  <c:v>274.15200722224182</c:v>
                </c:pt>
                <c:pt idx="4289">
                  <c:v>274.23534277776878</c:v>
                </c:pt>
                <c:pt idx="4290">
                  <c:v>274.31867805553804</c:v>
                </c:pt>
                <c:pt idx="4291">
                  <c:v>274.40201388888892</c:v>
                </c:pt>
                <c:pt idx="4292">
                  <c:v>274.48534944448204</c:v>
                </c:pt>
                <c:pt idx="4293">
                  <c:v>274.56868472218514</c:v>
                </c:pt>
                <c:pt idx="4294">
                  <c:v>274.65201999995446</c:v>
                </c:pt>
              </c:numCache>
            </c:numRef>
          </c:xVal>
          <c:yVal>
            <c:numRef>
              <c:f>'Vgl mit OP1 und OP2'!$D$6:$D$4300</c:f>
              <c:numCache>
                <c:formatCode>0.00E+00</c:formatCode>
                <c:ptCount val="4295"/>
                <c:pt idx="0">
                  <c:v>8.4944265670810051E-2</c:v>
                </c:pt>
                <c:pt idx="1">
                  <c:v>0.16958777023541521</c:v>
                </c:pt>
                <c:pt idx="2">
                  <c:v>0.25428828573902706</c:v>
                </c:pt>
                <c:pt idx="3">
                  <c:v>0.33893179030363219</c:v>
                </c:pt>
                <c:pt idx="4">
                  <c:v>0.42351304626453146</c:v>
                </c:pt>
                <c:pt idx="5">
                  <c:v>0.50809402038308027</c:v>
                </c:pt>
                <c:pt idx="6">
                  <c:v>0.59270375129406105</c:v>
                </c:pt>
                <c:pt idx="7">
                  <c:v>0.67737575484617751</c:v>
                </c:pt>
                <c:pt idx="8">
                  <c:v>0.76183809404472669</c:v>
                </c:pt>
                <c:pt idx="9">
                  <c:v>0.84641935000562596</c:v>
                </c:pt>
                <c:pt idx="10">
                  <c:v>0.93093801471689119</c:v>
                </c:pt>
                <c:pt idx="11">
                  <c:v>1.0154282285828158</c:v>
                </c:pt>
                <c:pt idx="12">
                  <c:v>1.1000094845437149</c:v>
                </c:pt>
                <c:pt idx="13">
                  <c:v>1.1844996984096394</c:v>
                </c:pt>
                <c:pt idx="14">
                  <c:v>1.2690809544377561</c:v>
                </c:pt>
                <c:pt idx="15">
                  <c:v>1.3525731748205754</c:v>
                </c:pt>
                <c:pt idx="16">
                  <c:v>1.4360656735495556</c:v>
                </c:pt>
                <c:pt idx="17">
                  <c:v>1.5195576156525656</c:v>
                </c:pt>
                <c:pt idx="18">
                  <c:v>1.6031405901413733</c:v>
                </c:pt>
                <c:pt idx="19">
                  <c:v>1.6871891322044612</c:v>
                </c:pt>
                <c:pt idx="20">
                  <c:v>1.770868596022356</c:v>
                </c:pt>
                <c:pt idx="21">
                  <c:v>1.8542697844545648</c:v>
                </c:pt>
                <c:pt idx="22">
                  <c:v>1.9374622873173382</c:v>
                </c:pt>
                <c:pt idx="23">
                  <c:v>2.0206822520298107</c:v>
                </c:pt>
                <c:pt idx="24">
                  <c:v>2.103992693173192</c:v>
                </c:pt>
                <c:pt idx="25">
                  <c:v>2.187303689600093</c:v>
                </c:pt>
                <c:pt idx="26">
                  <c:v>2.2706141307434744</c:v>
                </c:pt>
                <c:pt idx="27">
                  <c:v>2.3540153190431234</c:v>
                </c:pt>
                <c:pt idx="28">
                  <c:v>2.4373535296590951</c:v>
                </c:pt>
                <c:pt idx="29">
                  <c:v>2.5207291422552363</c:v>
                </c:pt>
                <c:pt idx="30">
                  <c:v>2.6041297746002341</c:v>
                </c:pt>
                <c:pt idx="31">
                  <c:v>2.6875304070115118</c:v>
                </c:pt>
                <c:pt idx="32">
                  <c:v>2.7709318733547663</c:v>
                </c:pt>
                <c:pt idx="33">
                  <c:v>2.8544524804013705</c:v>
                </c:pt>
                <c:pt idx="34">
                  <c:v>2.9376449832641436</c:v>
                </c:pt>
                <c:pt idx="35">
                  <c:v>3.0209826385303882</c:v>
                </c:pt>
                <c:pt idx="36">
                  <c:v>3.1042026032428609</c:v>
                </c:pt>
                <c:pt idx="37">
                  <c:v>3.1873315432941984</c:v>
                </c:pt>
                <c:pt idx="38">
                  <c:v>3.2705517854451869</c:v>
                </c:pt>
                <c:pt idx="39">
                  <c:v>3.3536807254304608</c:v>
                </c:pt>
                <c:pt idx="40">
                  <c:v>3.436901245019965</c:v>
                </c:pt>
                <c:pt idx="41">
                  <c:v>3.5200934705103584</c:v>
                </c:pt>
                <c:pt idx="42">
                  <c:v>3.6034036338464608</c:v>
                </c:pt>
                <c:pt idx="43">
                  <c:v>3.6869287303324856</c:v>
                </c:pt>
                <c:pt idx="44">
                  <c:v>3.7700579410714572</c:v>
                </c:pt>
                <c:pt idx="45">
                  <c:v>3.8532784605948258</c:v>
                </c:pt>
                <c:pt idx="46">
                  <c:v>3.9364978704964027</c:v>
                </c:pt>
                <c:pt idx="47">
                  <c:v>4.0197189448306672</c:v>
                </c:pt>
                <c:pt idx="48">
                  <c:v>4.1029366904318278</c:v>
                </c:pt>
                <c:pt idx="49">
                  <c:v>4.18633954686055</c:v>
                </c:pt>
                <c:pt idx="50">
                  <c:v>4.2696494325217893</c:v>
                </c:pt>
                <c:pt idx="51">
                  <c:v>4.3529595958578922</c:v>
                </c:pt>
                <c:pt idx="52">
                  <c:v>4.4362714254417996</c:v>
                </c:pt>
                <c:pt idx="53">
                  <c:v>4.5195802004035839</c:v>
                </c:pt>
                <c:pt idx="54">
                  <c:v>4.6034482529935534</c:v>
                </c:pt>
                <c:pt idx="55">
                  <c:v>4.6867584163958638</c:v>
                </c:pt>
                <c:pt idx="56">
                  <c:v>4.7700685797981741</c:v>
                </c:pt>
                <c:pt idx="57">
                  <c:v>4.8532885445106464</c:v>
                </c:pt>
                <c:pt idx="58">
                  <c:v>4.9364183094554743</c:v>
                </c:pt>
                <c:pt idx="59">
                  <c:v>5.0195480807165662</c:v>
                </c:pt>
                <c:pt idx="60">
                  <c:v>5.1027672132457633</c:v>
                </c:pt>
                <c:pt idx="61">
                  <c:v>5.1859871780243711</c:v>
                </c:pt>
                <c:pt idx="62">
                  <c:v>5.2692090845419113</c:v>
                </c:pt>
                <c:pt idx="63">
                  <c:v>5.3524271075154521</c:v>
                </c:pt>
                <c:pt idx="64">
                  <c:v>5.4356467948555451</c:v>
                </c:pt>
                <c:pt idx="65">
                  <c:v>5.5190485391761257</c:v>
                </c:pt>
                <c:pt idx="66">
                  <c:v>5.6026375019311567</c:v>
                </c:pt>
                <c:pt idx="67">
                  <c:v>5.6859476652672596</c:v>
                </c:pt>
                <c:pt idx="68">
                  <c:v>5.7692583840855045</c:v>
                </c:pt>
                <c:pt idx="69">
                  <c:v>5.8525688251626784</c:v>
                </c:pt>
                <c:pt idx="70">
                  <c:v>5.9358523298580605</c:v>
                </c:pt>
                <c:pt idx="71">
                  <c:v>6.0193723867291915</c:v>
                </c:pt>
                <c:pt idx="72">
                  <c:v>6.1027738531387259</c:v>
                </c:pt>
                <c:pt idx="73">
                  <c:v>6.1861750414383749</c:v>
                </c:pt>
                <c:pt idx="74">
                  <c:v>6.2696672682695409</c:v>
                </c:pt>
                <c:pt idx="75">
                  <c:v>6.3530690127226803</c:v>
                </c:pt>
                <c:pt idx="76">
                  <c:v>6.436623569692081</c:v>
                </c:pt>
                <c:pt idx="77">
                  <c:v>6.522185457614226</c:v>
                </c:pt>
                <c:pt idx="78">
                  <c:v>6.6058586282401262</c:v>
                </c:pt>
                <c:pt idx="79">
                  <c:v>6.6894416027289338</c:v>
                </c:pt>
                <c:pt idx="80">
                  <c:v>6.7732058060431868</c:v>
                </c:pt>
                <c:pt idx="81">
                  <c:v>6.8569702885446997</c:v>
                </c:pt>
                <c:pt idx="82">
                  <c:v>6.9408257981937913</c:v>
                </c:pt>
                <c:pt idx="83">
                  <c:v>7.0247712291899802</c:v>
                </c:pt>
                <c:pt idx="84">
                  <c:v>7.108717779421788</c:v>
                </c:pt>
                <c:pt idx="85">
                  <c:v>7.192754237498959</c:v>
                </c:pt>
                <c:pt idx="86">
                  <c:v>7.2767909757376028</c:v>
                </c:pt>
                <c:pt idx="87">
                  <c:v>7.3608277139094618</c:v>
                </c:pt>
                <c:pt idx="88">
                  <c:v>7.4447736980417565</c:v>
                </c:pt>
                <c:pt idx="89">
                  <c:v>7.53021101123508</c:v>
                </c:pt>
                <c:pt idx="90">
                  <c:v>7.6144289703380874</c:v>
                </c:pt>
                <c:pt idx="91">
                  <c:v>7.698737964247294</c:v>
                </c:pt>
                <c:pt idx="92">
                  <c:v>7.7842264563244585</c:v>
                </c:pt>
                <c:pt idx="93">
                  <c:v>7.8696247704444868</c:v>
                </c:pt>
                <c:pt idx="94">
                  <c:v>7.954024518326257</c:v>
                </c:pt>
                <c:pt idx="95">
                  <c:v>8.0381239688147907</c:v>
                </c:pt>
                <c:pt idx="96">
                  <c:v>8.1233688949462444</c:v>
                </c:pt>
                <c:pt idx="97">
                  <c:v>8.2078591152604954</c:v>
                </c:pt>
                <c:pt idx="98">
                  <c:v>8.2932571447486474</c:v>
                </c:pt>
                <c:pt idx="99">
                  <c:v>8.3782014039711097</c:v>
                </c:pt>
                <c:pt idx="100">
                  <c:v>8.4640529045482733</c:v>
                </c:pt>
                <c:pt idx="101">
                  <c:v>8.5585469865514696</c:v>
                </c:pt>
                <c:pt idx="102">
                  <c:v>8.644790814396254</c:v>
                </c:pt>
                <c:pt idx="103">
                  <c:v>8.7310960772790853</c:v>
                </c:pt>
                <c:pt idx="104">
                  <c:v>8.8175831358291035</c:v>
                </c:pt>
                <c:pt idx="105">
                  <c:v>8.9039794339598703</c:v>
                </c:pt>
                <c:pt idx="106">
                  <c:v>9.0169661755399968</c:v>
                </c:pt>
                <c:pt idx="107">
                  <c:v>9.1313142277135917</c:v>
                </c:pt>
                <c:pt idx="108">
                  <c:v>9.2217033313165739</c:v>
                </c:pt>
                <c:pt idx="109">
                  <c:v>9.3092794189963257</c:v>
                </c:pt>
                <c:pt idx="110">
                  <c:v>9.3962199451425779</c:v>
                </c:pt>
                <c:pt idx="111">
                  <c:v>9.4824353227991338</c:v>
                </c:pt>
                <c:pt idx="112">
                  <c:v>9.567128803342559</c:v>
                </c:pt>
                <c:pt idx="113">
                  <c:v>9.650349039045178</c:v>
                </c:pt>
                <c:pt idx="114">
                  <c:v>9.733750227344828</c:v>
                </c:pt>
                <c:pt idx="115">
                  <c:v>9.8170606684882102</c:v>
                </c:pt>
                <c:pt idx="116">
                  <c:v>9.9003716649151112</c:v>
                </c:pt>
                <c:pt idx="117">
                  <c:v>9.9836821060584935</c:v>
                </c:pt>
                <c:pt idx="118">
                  <c:v>10.067991093452353</c:v>
                </c:pt>
                <c:pt idx="119">
                  <c:v>10.153570345714924</c:v>
                </c:pt>
                <c:pt idx="120">
                  <c:v>10.241600777573211</c:v>
                </c:pt>
                <c:pt idx="121">
                  <c:v>10.332898020829703</c:v>
                </c:pt>
                <c:pt idx="122">
                  <c:v>10.426735395569937</c:v>
                </c:pt>
                <c:pt idx="123">
                  <c:v>10.52429425994476</c:v>
                </c:pt>
                <c:pt idx="124">
                  <c:v>10.626338925578837</c:v>
                </c:pt>
                <c:pt idx="125">
                  <c:v>10.728798417813284</c:v>
                </c:pt>
                <c:pt idx="126">
                  <c:v>10.834887647017299</c:v>
                </c:pt>
                <c:pt idx="127">
                  <c:v>10.943427182154791</c:v>
                </c:pt>
                <c:pt idx="128">
                  <c:v>11.05659697935498</c:v>
                </c:pt>
                <c:pt idx="129">
                  <c:v>11.172940819144197</c:v>
                </c:pt>
                <c:pt idx="130">
                  <c:v>11.293278133573912</c:v>
                </c:pt>
                <c:pt idx="131">
                  <c:v>11.418062706946179</c:v>
                </c:pt>
                <c:pt idx="132">
                  <c:v>11.548201678276726</c:v>
                </c:pt>
                <c:pt idx="133">
                  <c:v>11.683422321957037</c:v>
                </c:pt>
                <c:pt idx="134">
                  <c:v>11.825178076588148</c:v>
                </c:pt>
                <c:pt idx="135">
                  <c:v>11.972378020113389</c:v>
                </c:pt>
                <c:pt idx="136">
                  <c:v>12.126838146658002</c:v>
                </c:pt>
                <c:pt idx="137">
                  <c:v>12.287833460581989</c:v>
                </c:pt>
                <c:pt idx="138">
                  <c:v>12.455453192654483</c:v>
                </c:pt>
                <c:pt idx="139">
                  <c:v>12.630241782179612</c:v>
                </c:pt>
                <c:pt idx="140">
                  <c:v>12.816045414950027</c:v>
                </c:pt>
                <c:pt idx="141">
                  <c:v>13.009439461682399</c:v>
                </c:pt>
                <c:pt idx="142">
                  <c:v>13.213631694569129</c:v>
                </c:pt>
                <c:pt idx="143">
                  <c:v>13.428534133481849</c:v>
                </c:pt>
                <c:pt idx="144">
                  <c:v>13.651785098628721</c:v>
                </c:pt>
                <c:pt idx="145">
                  <c:v>13.89092426007409</c:v>
                </c:pt>
                <c:pt idx="146">
                  <c:v>14.13368858798081</c:v>
                </c:pt>
                <c:pt idx="147">
                  <c:v>14.379989845557322</c:v>
                </c:pt>
                <c:pt idx="148">
                  <c:v>14.632190005967969</c:v>
                </c:pt>
                <c:pt idx="149">
                  <c:v>14.88638926432429</c:v>
                </c:pt>
                <c:pt idx="150">
                  <c:v>15.143489192240795</c:v>
                </c:pt>
                <c:pt idx="151">
                  <c:v>15.403312537399312</c:v>
                </c:pt>
                <c:pt idx="152">
                  <c:v>15.667765088500209</c:v>
                </c:pt>
                <c:pt idx="153">
                  <c:v>15.936029232095841</c:v>
                </c:pt>
                <c:pt idx="154">
                  <c:v>16.206198270927167</c:v>
                </c:pt>
                <c:pt idx="155">
                  <c:v>16.480089974903166</c:v>
                </c:pt>
                <c:pt idx="156">
                  <c:v>16.7567033609586</c:v>
                </c:pt>
                <c:pt idx="157">
                  <c:v>17.035313284519088</c:v>
                </c:pt>
                <c:pt idx="158">
                  <c:v>17.315828978205545</c:v>
                </c:pt>
                <c:pt idx="159">
                  <c:v>17.599974807907007</c:v>
                </c:pt>
                <c:pt idx="160">
                  <c:v>17.887841488521332</c:v>
                </c:pt>
                <c:pt idx="161">
                  <c:v>18.177703740074008</c:v>
                </c:pt>
                <c:pt idx="162">
                  <c:v>18.470288578408692</c:v>
                </c:pt>
                <c:pt idx="163">
                  <c:v>18.766596230429837</c:v>
                </c:pt>
                <c:pt idx="164">
                  <c:v>19.066623746237131</c:v>
                </c:pt>
                <c:pt idx="165">
                  <c:v>19.371370394483183</c:v>
                </c:pt>
                <c:pt idx="166">
                  <c:v>19.678930353472261</c:v>
                </c:pt>
                <c:pt idx="167">
                  <c:v>19.99111867845037</c:v>
                </c:pt>
                <c:pt idx="168">
                  <c:v>20.305120985810817</c:v>
                </c:pt>
                <c:pt idx="169">
                  <c:v>20.62547592605501</c:v>
                </c:pt>
                <c:pt idx="170">
                  <c:v>20.947648062587081</c:v>
                </c:pt>
                <c:pt idx="171">
                  <c:v>21.276170684415245</c:v>
                </c:pt>
                <c:pt idx="172">
                  <c:v>21.610139591739909</c:v>
                </c:pt>
                <c:pt idx="173">
                  <c:v>21.949553638264888</c:v>
                </c:pt>
                <c:pt idx="174">
                  <c:v>22.294297874103197</c:v>
                </c:pt>
                <c:pt idx="175">
                  <c:v>22.646533398692895</c:v>
                </c:pt>
                <c:pt idx="176">
                  <c:v>23.002282888894936</c:v>
                </c:pt>
                <c:pt idx="177">
                  <c:v>23.371524546116273</c:v>
                </c:pt>
                <c:pt idx="178">
                  <c:v>23.755532696339703</c:v>
                </c:pt>
                <c:pt idx="179">
                  <c:v>24.1601549770422</c:v>
                </c:pt>
                <c:pt idx="180">
                  <c:v>24.58864633307725</c:v>
                </c:pt>
                <c:pt idx="181">
                  <c:v>25.038778322137745</c:v>
                </c:pt>
                <c:pt idx="182">
                  <c:v>25.51795113922017</c:v>
                </c:pt>
                <c:pt idx="183">
                  <c:v>26.023448826129659</c:v>
                </c:pt>
                <c:pt idx="184">
                  <c:v>26.561601690910987</c:v>
                </c:pt>
                <c:pt idx="185">
                  <c:v>27.136064521379122</c:v>
                </c:pt>
                <c:pt idx="186">
                  <c:v>27.748643275149515</c:v>
                </c:pt>
                <c:pt idx="187">
                  <c:v>28.402970396871563</c:v>
                </c:pt>
                <c:pt idx="188">
                  <c:v>29.106299298470233</c:v>
                </c:pt>
                <c:pt idx="189">
                  <c:v>29.856819317406423</c:v>
                </c:pt>
                <c:pt idx="190">
                  <c:v>30.664515825874911</c:v>
                </c:pt>
                <c:pt idx="191">
                  <c:v>31.533923997283072</c:v>
                </c:pt>
                <c:pt idx="192">
                  <c:v>32.467769540165818</c:v>
                </c:pt>
                <c:pt idx="193">
                  <c:v>33.472060512987369</c:v>
                </c:pt>
                <c:pt idx="194">
                  <c:v>34.829261525837573</c:v>
                </c:pt>
                <c:pt idx="195">
                  <c:v>35.990892392128593</c:v>
                </c:pt>
                <c:pt idx="196">
                  <c:v>37.245994316339299</c:v>
                </c:pt>
                <c:pt idx="197">
                  <c:v>38.600020444030207</c:v>
                </c:pt>
                <c:pt idx="198">
                  <c:v>40.059295080094309</c:v>
                </c:pt>
                <c:pt idx="199">
                  <c:v>41.605747088400769</c:v>
                </c:pt>
                <c:pt idx="200">
                  <c:v>43.243828383106418</c:v>
                </c:pt>
                <c:pt idx="201">
                  <c:v>45.00895697253705</c:v>
                </c:pt>
                <c:pt idx="202">
                  <c:v>46.861491334230422</c:v>
                </c:pt>
                <c:pt idx="203">
                  <c:v>49.213783739840942</c:v>
                </c:pt>
                <c:pt idx="204">
                  <c:v>51.332376367088671</c:v>
                </c:pt>
                <c:pt idx="205">
                  <c:v>53.57846151048853</c:v>
                </c:pt>
                <c:pt idx="206">
                  <c:v>55.963362360710413</c:v>
                </c:pt>
                <c:pt idx="207">
                  <c:v>58.468154328892112</c:v>
                </c:pt>
                <c:pt idx="208">
                  <c:v>61.127164724167933</c:v>
                </c:pt>
                <c:pt idx="209">
                  <c:v>63.95863056212719</c:v>
                </c:pt>
                <c:pt idx="210">
                  <c:v>66.935340001194731</c:v>
                </c:pt>
                <c:pt idx="211">
                  <c:v>70.084417402440209</c:v>
                </c:pt>
                <c:pt idx="212">
                  <c:v>73.387827246621015</c:v>
                </c:pt>
                <c:pt idx="213">
                  <c:v>76.845471353080029</c:v>
                </c:pt>
                <c:pt idx="214">
                  <c:v>80.439255170608533</c:v>
                </c:pt>
                <c:pt idx="215">
                  <c:v>84.169192236377498</c:v>
                </c:pt>
                <c:pt idx="216">
                  <c:v>88.072037005548651</c:v>
                </c:pt>
                <c:pt idx="217">
                  <c:v>92.028842766197613</c:v>
                </c:pt>
                <c:pt idx="218">
                  <c:v>96.093128560054851</c:v>
                </c:pt>
                <c:pt idx="219">
                  <c:v>100.26009487094748</c:v>
                </c:pt>
                <c:pt idx="220">
                  <c:v>104.48914298026808</c:v>
                </c:pt>
                <c:pt idx="221">
                  <c:v>108.82570560920327</c:v>
                </c:pt>
                <c:pt idx="222">
                  <c:v>113.24680679951763</c:v>
                </c:pt>
                <c:pt idx="223">
                  <c:v>117.72087142413851</c:v>
                </c:pt>
                <c:pt idx="224">
                  <c:v>122.14957496936073</c:v>
                </c:pt>
                <c:pt idx="225">
                  <c:v>126.5873980038928</c:v>
                </c:pt>
                <c:pt idx="226">
                  <c:v>131.00702602415942</c:v>
                </c:pt>
                <c:pt idx="227">
                  <c:v>135.41759362557306</c:v>
                </c:pt>
                <c:pt idx="228">
                  <c:v>139.82465193904184</c:v>
                </c:pt>
                <c:pt idx="229">
                  <c:v>144.18076783893164</c:v>
                </c:pt>
                <c:pt idx="230">
                  <c:v>148.50056834751453</c:v>
                </c:pt>
                <c:pt idx="231">
                  <c:v>152.78406797346716</c:v>
                </c:pt>
                <c:pt idx="232">
                  <c:v>157.04943158774287</c:v>
                </c:pt>
                <c:pt idx="233">
                  <c:v>161.27849379590074</c:v>
                </c:pt>
                <c:pt idx="234">
                  <c:v>165.50757009953503</c:v>
                </c:pt>
                <c:pt idx="235">
                  <c:v>169.71846797730547</c:v>
                </c:pt>
                <c:pt idx="236">
                  <c:v>173.90075951911635</c:v>
                </c:pt>
                <c:pt idx="237">
                  <c:v>178.04952741736349</c:v>
                </c:pt>
                <c:pt idx="238">
                  <c:v>182.19553047821171</c:v>
                </c:pt>
                <c:pt idx="239">
                  <c:v>186.31106071081979</c:v>
                </c:pt>
                <c:pt idx="240">
                  <c:v>190.38718883753282</c:v>
                </c:pt>
                <c:pt idx="241">
                  <c:v>194.44382202981842</c:v>
                </c:pt>
                <c:pt idx="242">
                  <c:v>198.47325623779886</c:v>
                </c:pt>
                <c:pt idx="243">
                  <c:v>202.4935750303263</c:v>
                </c:pt>
                <c:pt idx="244">
                  <c:v>206.49574359449858</c:v>
                </c:pt>
                <c:pt idx="245">
                  <c:v>210.4797752090756</c:v>
                </c:pt>
                <c:pt idx="246">
                  <c:v>214.46380682048647</c:v>
                </c:pt>
                <c:pt idx="247">
                  <c:v>218.39339983079742</c:v>
                </c:pt>
                <c:pt idx="248">
                  <c:v>222.32296664338338</c:v>
                </c:pt>
                <c:pt idx="249">
                  <c:v>226.23438281483479</c:v>
                </c:pt>
                <c:pt idx="250">
                  <c:v>230.10042299160952</c:v>
                </c:pt>
                <c:pt idx="251">
                  <c:v>234.02723153232679</c:v>
                </c:pt>
                <c:pt idx="252">
                  <c:v>237.86605915965049</c:v>
                </c:pt>
                <c:pt idx="253">
                  <c:v>241.686723344857</c:v>
                </c:pt>
                <c:pt idx="254">
                  <c:v>245.507413001754</c:v>
                </c:pt>
                <c:pt idx="255">
                  <c:v>249.31901477526503</c:v>
                </c:pt>
                <c:pt idx="256">
                  <c:v>253.11118916424326</c:v>
                </c:pt>
                <c:pt idx="257">
                  <c:v>256.90464064872384</c:v>
                </c:pt>
                <c:pt idx="258">
                  <c:v>260.67992925205471</c:v>
                </c:pt>
                <c:pt idx="259">
                  <c:v>264.43833209161278</c:v>
                </c:pt>
                <c:pt idx="260">
                  <c:v>268.19552014407412</c:v>
                </c:pt>
                <c:pt idx="261">
                  <c:v>271.92541991725892</c:v>
                </c:pt>
                <c:pt idx="262">
                  <c:v>275.68021005233305</c:v>
                </c:pt>
                <c:pt idx="263">
                  <c:v>279.39198398446297</c:v>
                </c:pt>
                <c:pt idx="264">
                  <c:v>283.09343622473324</c:v>
                </c:pt>
                <c:pt idx="265">
                  <c:v>286.79735686562429</c:v>
                </c:pt>
                <c:pt idx="266">
                  <c:v>290.50006799577261</c:v>
                </c:pt>
                <c:pt idx="267">
                  <c:v>294.13922779912127</c:v>
                </c:pt>
                <c:pt idx="268">
                  <c:v>297.79653825251148</c:v>
                </c:pt>
                <c:pt idx="269">
                  <c:v>301.4526540088529</c:v>
                </c:pt>
                <c:pt idx="270">
                  <c:v>305.07488221346506</c:v>
                </c:pt>
                <c:pt idx="271">
                  <c:v>308.69590344721456</c:v>
                </c:pt>
                <c:pt idx="272">
                  <c:v>312.31692467808637</c:v>
                </c:pt>
                <c:pt idx="273">
                  <c:v>315.91073245473416</c:v>
                </c:pt>
                <c:pt idx="274">
                  <c:v>319.5164952664241</c:v>
                </c:pt>
                <c:pt idx="275">
                  <c:v>323.1012039681703</c:v>
                </c:pt>
                <c:pt idx="276">
                  <c:v>326.66777391021253</c:v>
                </c:pt>
                <c:pt idx="277">
                  <c:v>330.24341899827732</c:v>
                </c:pt>
                <c:pt idx="278">
                  <c:v>333.79185047798717</c:v>
                </c:pt>
                <c:pt idx="279">
                  <c:v>337.33118277262349</c:v>
                </c:pt>
                <c:pt idx="280">
                  <c:v>340.87053866336049</c:v>
                </c:pt>
                <c:pt idx="281">
                  <c:v>344.40079584222173</c:v>
                </c:pt>
                <c:pt idx="282">
                  <c:v>347.92198964425523</c:v>
                </c:pt>
                <c:pt idx="283">
                  <c:v>351.46132193889156</c:v>
                </c:pt>
                <c:pt idx="284">
                  <c:v>354.9643771245195</c:v>
                </c:pt>
                <c:pt idx="285">
                  <c:v>358.46740895605552</c:v>
                </c:pt>
                <c:pt idx="286">
                  <c:v>361.97046413889956</c:v>
                </c:pt>
                <c:pt idx="287">
                  <c:v>365.47348429478154</c:v>
                </c:pt>
                <c:pt idx="288">
                  <c:v>368.97655115606352</c:v>
                </c:pt>
                <c:pt idx="289">
                  <c:v>372.47959466603749</c:v>
                </c:pt>
                <c:pt idx="290">
                  <c:v>375.93726182407335</c:v>
                </c:pt>
                <c:pt idx="291">
                  <c:v>379.41306789559133</c:v>
                </c:pt>
                <c:pt idx="292">
                  <c:v>382.87072352921268</c:v>
                </c:pt>
                <c:pt idx="293">
                  <c:v>386.32840221441091</c:v>
                </c:pt>
                <c:pt idx="294">
                  <c:v>389.78606937519464</c:v>
                </c:pt>
                <c:pt idx="295">
                  <c:v>393.2437365332305</c:v>
                </c:pt>
                <c:pt idx="296">
                  <c:v>396.67417763688354</c:v>
                </c:pt>
                <c:pt idx="297">
                  <c:v>400.12275794564277</c:v>
                </c:pt>
                <c:pt idx="298">
                  <c:v>403.5441469191785</c:v>
                </c:pt>
                <c:pt idx="299">
                  <c:v>406.95644910123525</c:v>
                </c:pt>
                <c:pt idx="300">
                  <c:v>410.37778104949808</c:v>
                </c:pt>
                <c:pt idx="301">
                  <c:v>413.79006048791655</c:v>
                </c:pt>
                <c:pt idx="302">
                  <c:v>417.20233992362324</c:v>
                </c:pt>
                <c:pt idx="303">
                  <c:v>420.61463073250496</c:v>
                </c:pt>
                <c:pt idx="304">
                  <c:v>424.00879367105051</c:v>
                </c:pt>
                <c:pt idx="305">
                  <c:v>428.08176657302539</c:v>
                </c:pt>
                <c:pt idx="306">
                  <c:v>431.45773408441806</c:v>
                </c:pt>
                <c:pt idx="307">
                  <c:v>434.82465997510468</c:v>
                </c:pt>
                <c:pt idx="308">
                  <c:v>438.20972493591461</c:v>
                </c:pt>
                <c:pt idx="309">
                  <c:v>441.54942508876752</c:v>
                </c:pt>
                <c:pt idx="310">
                  <c:v>444.88908071684824</c:v>
                </c:pt>
                <c:pt idx="311">
                  <c:v>448.23784509087778</c:v>
                </c:pt>
                <c:pt idx="312">
                  <c:v>451.56845876016797</c:v>
                </c:pt>
                <c:pt idx="313">
                  <c:v>454.90815891567496</c:v>
                </c:pt>
                <c:pt idx="314">
                  <c:v>458.23878368855691</c:v>
                </c:pt>
                <c:pt idx="315">
                  <c:v>461.56938625690225</c:v>
                </c:pt>
                <c:pt idx="316">
                  <c:v>464.89998882524759</c:v>
                </c:pt>
                <c:pt idx="317">
                  <c:v>468.22153842185224</c:v>
                </c:pt>
                <c:pt idx="318">
                  <c:v>471.54307694511988</c:v>
                </c:pt>
                <c:pt idx="319">
                  <c:v>474.87366841252032</c:v>
                </c:pt>
                <c:pt idx="320">
                  <c:v>478.18613158605069</c:v>
                </c:pt>
                <c:pt idx="321">
                  <c:v>481.47139059924899</c:v>
                </c:pt>
                <c:pt idx="322">
                  <c:v>484.77476741020143</c:v>
                </c:pt>
                <c:pt idx="323">
                  <c:v>488.06907987636004</c:v>
                </c:pt>
                <c:pt idx="324">
                  <c:v>491.36339234513667</c:v>
                </c:pt>
                <c:pt idx="325">
                  <c:v>494.6486294589256</c:v>
                </c:pt>
                <c:pt idx="326">
                  <c:v>497.90667371671185</c:v>
                </c:pt>
                <c:pt idx="327">
                  <c:v>501.18280312984808</c:v>
                </c:pt>
                <c:pt idx="328">
                  <c:v>504.45897622341943</c:v>
                </c:pt>
                <c:pt idx="329">
                  <c:v>507.71696618380537</c:v>
                </c:pt>
                <c:pt idx="330">
                  <c:v>510.97498871848882</c:v>
                </c:pt>
                <c:pt idx="331">
                  <c:v>514.23298953783694</c:v>
                </c:pt>
                <c:pt idx="332">
                  <c:v>517.49100121355821</c:v>
                </c:pt>
                <c:pt idx="333">
                  <c:v>520.74902374824171</c:v>
                </c:pt>
                <c:pt idx="334">
                  <c:v>524.00703542655208</c:v>
                </c:pt>
                <c:pt idx="335">
                  <c:v>527.25596092118963</c:v>
                </c:pt>
                <c:pt idx="336">
                  <c:v>530.51397259949999</c:v>
                </c:pt>
                <c:pt idx="337">
                  <c:v>533.76290892285158</c:v>
                </c:pt>
                <c:pt idx="338">
                  <c:v>536.99368377581357</c:v>
                </c:pt>
                <c:pt idx="339">
                  <c:v>540.24263092787919</c:v>
                </c:pt>
                <c:pt idx="340">
                  <c:v>543.4824918988611</c:v>
                </c:pt>
                <c:pt idx="341">
                  <c:v>546.71328828825858</c:v>
                </c:pt>
                <c:pt idx="342">
                  <c:v>549.94410621665895</c:v>
                </c:pt>
                <c:pt idx="343">
                  <c:v>553.17544913796849</c:v>
                </c:pt>
                <c:pt idx="344">
                  <c:v>556.38913369409397</c:v>
                </c:pt>
                <c:pt idx="345">
                  <c:v>559.60177952458912</c:v>
                </c:pt>
                <c:pt idx="346">
                  <c:v>562.79626435276396</c:v>
                </c:pt>
                <c:pt idx="347">
                  <c:v>565.98166321159022</c:v>
                </c:pt>
                <c:pt idx="348">
                  <c:v>569.203373480393</c:v>
                </c:pt>
                <c:pt idx="349">
                  <c:v>572.37971819055917</c:v>
                </c:pt>
                <c:pt idx="350">
                  <c:v>575.5469875206245</c:v>
                </c:pt>
                <c:pt idx="351">
                  <c:v>578.7142251787252</c:v>
                </c:pt>
                <c:pt idx="352">
                  <c:v>581.88149450879052</c:v>
                </c:pt>
                <c:pt idx="353">
                  <c:v>585.03862564131259</c:v>
                </c:pt>
                <c:pt idx="354">
                  <c:v>588.1967989464672</c:v>
                </c:pt>
                <c:pt idx="355">
                  <c:v>591.36656247795725</c:v>
                </c:pt>
                <c:pt idx="356">
                  <c:v>594.51566046099038</c:v>
                </c:pt>
                <c:pt idx="357">
                  <c:v>597.65573586579399</c:v>
                </c:pt>
                <c:pt idx="358">
                  <c:v>600.75840282516651</c:v>
                </c:pt>
                <c:pt idx="359">
                  <c:v>603.89948301594518</c:v>
                </c:pt>
                <c:pt idx="360">
                  <c:v>607.03040989395481</c:v>
                </c:pt>
                <c:pt idx="361">
                  <c:v>610.13419416519582</c:v>
                </c:pt>
                <c:pt idx="362">
                  <c:v>613.2287999867649</c:v>
                </c:pt>
                <c:pt idx="363">
                  <c:v>616.32347801476635</c:v>
                </c:pt>
                <c:pt idx="364">
                  <c:v>619.41813541376382</c:v>
                </c:pt>
                <c:pt idx="365">
                  <c:v>622.5128031248039</c:v>
                </c:pt>
                <c:pt idx="366">
                  <c:v>625.60746052380136</c:v>
                </c:pt>
                <c:pt idx="367">
                  <c:v>628.70210760583757</c:v>
                </c:pt>
                <c:pt idx="368">
                  <c:v>631.79676500483504</c:v>
                </c:pt>
                <c:pt idx="369">
                  <c:v>634.89142240137323</c:v>
                </c:pt>
                <c:pt idx="370">
                  <c:v>637.98607979791143</c:v>
                </c:pt>
                <c:pt idx="371">
                  <c:v>641.0807371969089</c:v>
                </c:pt>
                <c:pt idx="372">
                  <c:v>644.16631924107742</c:v>
                </c:pt>
                <c:pt idx="373">
                  <c:v>647.24281609156355</c:v>
                </c:pt>
                <c:pt idx="374">
                  <c:v>650.32839813573207</c:v>
                </c:pt>
                <c:pt idx="375">
                  <c:v>653.4049154991219</c:v>
                </c:pt>
                <c:pt idx="376">
                  <c:v>656.47233723139516</c:v>
                </c:pt>
                <c:pt idx="377">
                  <c:v>659.5578987070561</c:v>
                </c:pt>
                <c:pt idx="378">
                  <c:v>662.6162657154465</c:v>
                </c:pt>
                <c:pt idx="379">
                  <c:v>665.67461233438246</c:v>
                </c:pt>
                <c:pt idx="380">
                  <c:v>668.74203406665572</c:v>
                </c:pt>
                <c:pt idx="381">
                  <c:v>671.79133585810814</c:v>
                </c:pt>
                <c:pt idx="382">
                  <c:v>674.84058682597163</c:v>
                </c:pt>
                <c:pt idx="383">
                  <c:v>677.88079293609633</c:v>
                </c:pt>
                <c:pt idx="384">
                  <c:v>680.92099904380495</c:v>
                </c:pt>
                <c:pt idx="385">
                  <c:v>683.96123555539259</c:v>
                </c:pt>
                <c:pt idx="386">
                  <c:v>687.00141126163817</c:v>
                </c:pt>
                <c:pt idx="387">
                  <c:v>690.0416477732258</c:v>
                </c:pt>
                <c:pt idx="388">
                  <c:v>693.090929233304</c:v>
                </c:pt>
                <c:pt idx="389">
                  <c:v>696.1220502985683</c:v>
                </c:pt>
                <c:pt idx="390">
                  <c:v>699.16223420510391</c:v>
                </c:pt>
                <c:pt idx="391">
                  <c:v>702.19339568626128</c:v>
                </c:pt>
                <c:pt idx="392">
                  <c:v>705.22450664634789</c:v>
                </c:pt>
                <c:pt idx="393">
                  <c:v>708.24656246441293</c:v>
                </c:pt>
                <c:pt idx="394">
                  <c:v>711.2424008665912</c:v>
                </c:pt>
                <c:pt idx="395">
                  <c:v>714.24630639259669</c:v>
                </c:pt>
                <c:pt idx="396">
                  <c:v>717.24116651155794</c:v>
                </c:pt>
                <c:pt idx="397">
                  <c:v>720.23600666696404</c:v>
                </c:pt>
                <c:pt idx="398">
                  <c:v>723.22980864372801</c:v>
                </c:pt>
                <c:pt idx="399">
                  <c:v>726.2075003606667</c:v>
                </c:pt>
                <c:pt idx="400">
                  <c:v>729.17509499646621</c:v>
                </c:pt>
                <c:pt idx="401">
                  <c:v>732.16991518355735</c:v>
                </c:pt>
                <c:pt idx="402">
                  <c:v>735.13749993068086</c:v>
                </c:pt>
                <c:pt idx="403">
                  <c:v>738.17773643985242</c:v>
                </c:pt>
                <c:pt idx="404">
                  <c:v>741.24517862452012</c:v>
                </c:pt>
                <c:pt idx="405">
                  <c:v>744.34890082233142</c:v>
                </c:pt>
                <c:pt idx="406">
                  <c:v>747.52415502098279</c:v>
                </c:pt>
                <c:pt idx="407">
                  <c:v>751.44575256577582</c:v>
                </c:pt>
                <c:pt idx="408">
                  <c:v>754.78431725731537</c:v>
                </c:pt>
                <c:pt idx="409">
                  <c:v>758.22737060951704</c:v>
                </c:pt>
                <c:pt idx="410">
                  <c:v>761.73947755961922</c:v>
                </c:pt>
                <c:pt idx="411">
                  <c:v>765.35930429818291</c:v>
                </c:pt>
                <c:pt idx="412">
                  <c:v>769.08466337250729</c:v>
                </c:pt>
                <c:pt idx="413">
                  <c:v>772.9549950344333</c:v>
                </c:pt>
                <c:pt idx="414">
                  <c:v>776.88457494744318</c:v>
                </c:pt>
                <c:pt idx="415">
                  <c:v>780.9139818762726</c:v>
                </c:pt>
                <c:pt idx="416">
                  <c:v>785.0885788782499</c:v>
                </c:pt>
                <c:pt idx="417">
                  <c:v>789.39931863533263</c:v>
                </c:pt>
                <c:pt idx="418">
                  <c:v>793.86433793827007</c:v>
                </c:pt>
                <c:pt idx="419">
                  <c:v>798.46547075033959</c:v>
                </c:pt>
                <c:pt idx="420">
                  <c:v>803.22998864098008</c:v>
                </c:pt>
                <c:pt idx="421">
                  <c:v>808.17601212836087</c:v>
                </c:pt>
                <c:pt idx="422">
                  <c:v>813.26720572420322</c:v>
                </c:pt>
                <c:pt idx="423">
                  <c:v>818.54167921736359</c:v>
                </c:pt>
                <c:pt idx="424">
                  <c:v>824.16957764511676</c:v>
                </c:pt>
                <c:pt idx="425">
                  <c:v>829.86882960517323</c:v>
                </c:pt>
                <c:pt idx="426">
                  <c:v>835.731416712493</c:v>
                </c:pt>
                <c:pt idx="427">
                  <c:v>841.81187029019884</c:v>
                </c:pt>
                <c:pt idx="428">
                  <c:v>848.15837626340647</c:v>
                </c:pt>
                <c:pt idx="429">
                  <c:v>854.76517392611561</c:v>
                </c:pt>
                <c:pt idx="430">
                  <c:v>861.56940580471155</c:v>
                </c:pt>
                <c:pt idx="431">
                  <c:v>868.67520182491546</c:v>
                </c:pt>
                <c:pt idx="432">
                  <c:v>875.98079630908012</c:v>
                </c:pt>
                <c:pt idx="433">
                  <c:v>883.52227244465257</c:v>
                </c:pt>
                <c:pt idx="434">
                  <c:v>891.20902846522415</c:v>
                </c:pt>
                <c:pt idx="435">
                  <c:v>899.12844600360847</c:v>
                </c:pt>
                <c:pt idx="436">
                  <c:v>907.67159572614185</c:v>
                </c:pt>
                <c:pt idx="437">
                  <c:v>915.7966446355897</c:v>
                </c:pt>
                <c:pt idx="438">
                  <c:v>924.01878536792185</c:v>
                </c:pt>
                <c:pt idx="439">
                  <c:v>932.29264640920621</c:v>
                </c:pt>
                <c:pt idx="440">
                  <c:v>940.67185866477655</c:v>
                </c:pt>
                <c:pt idx="441">
                  <c:v>951.13410323272331</c:v>
                </c:pt>
                <c:pt idx="442">
                  <c:v>961.75210094201805</c:v>
                </c:pt>
                <c:pt idx="443">
                  <c:v>972.49725854629537</c:v>
                </c:pt>
                <c:pt idx="444">
                  <c:v>983.26949814500745</c:v>
                </c:pt>
                <c:pt idx="445">
                  <c:v>994.03273440598628</c:v>
                </c:pt>
                <c:pt idx="446">
                  <c:v>1004.8322704342494</c:v>
                </c:pt>
                <c:pt idx="447">
                  <c:v>1013.8011796092904</c:v>
                </c:pt>
                <c:pt idx="448">
                  <c:v>1022.6041645270684</c:v>
                </c:pt>
                <c:pt idx="449">
                  <c:v>1031.3526977363267</c:v>
                </c:pt>
                <c:pt idx="450">
                  <c:v>1040.1193812376303</c:v>
                </c:pt>
                <c:pt idx="451">
                  <c:v>1048.8860355195525</c:v>
                </c:pt>
                <c:pt idx="452">
                  <c:v>1057.679945284312</c:v>
                </c:pt>
                <c:pt idx="453">
                  <c:v>1066.4919759774984</c:v>
                </c:pt>
                <c:pt idx="454">
                  <c:v>1075.3041241531703</c:v>
                </c:pt>
                <c:pt idx="455">
                  <c:v>1084.1524553094857</c:v>
                </c:pt>
                <c:pt idx="456">
                  <c:v>1093.0098623928911</c:v>
                </c:pt>
                <c:pt idx="457">
                  <c:v>1101.8763741512198</c:v>
                </c:pt>
                <c:pt idx="458">
                  <c:v>1110.7429154757499</c:v>
                </c:pt>
                <c:pt idx="459">
                  <c:v>1119.7072262930049</c:v>
                </c:pt>
                <c:pt idx="460">
                  <c:v>1128.5918587378353</c:v>
                </c:pt>
                <c:pt idx="461">
                  <c:v>1137.4855959342315</c:v>
                </c:pt>
                <c:pt idx="462">
                  <c:v>1146.3793331376955</c:v>
                </c:pt>
                <c:pt idx="463">
                  <c:v>1155.2912511548745</c:v>
                </c:pt>
                <c:pt idx="464">
                  <c:v>1164.2031988895674</c:v>
                </c:pt>
                <c:pt idx="465">
                  <c:v>1173.1241326158231</c:v>
                </c:pt>
                <c:pt idx="466">
                  <c:v>1182.0541116869128</c:v>
                </c:pt>
                <c:pt idx="467">
                  <c:v>1191.0113765633623</c:v>
                </c:pt>
                <c:pt idx="468">
                  <c:v>1199.9686414326934</c:v>
                </c:pt>
                <c:pt idx="469">
                  <c:v>1208.9349814551726</c:v>
                </c:pt>
                <c:pt idx="470">
                  <c:v>1218.0713868448713</c:v>
                </c:pt>
                <c:pt idx="471">
                  <c:v>1227.0286218596129</c:v>
                </c:pt>
                <c:pt idx="472">
                  <c:v>1235.9768115900326</c:v>
                </c:pt>
                <c:pt idx="473">
                  <c:v>1244.9250013133412</c:v>
                </c:pt>
                <c:pt idx="474">
                  <c:v>1253.9004164818502</c:v>
                </c:pt>
                <c:pt idx="475">
                  <c:v>1262.8486062051588</c:v>
                </c:pt>
                <c:pt idx="476">
                  <c:v>1271.8512176170073</c:v>
                </c:pt>
                <c:pt idx="477">
                  <c:v>1280.8175277546497</c:v>
                </c:pt>
                <c:pt idx="478">
                  <c:v>1289.7384912145021</c:v>
                </c:pt>
                <c:pt idx="479">
                  <c:v>1298.6413043893845</c:v>
                </c:pt>
                <c:pt idx="480">
                  <c:v>1307.5168912937356</c:v>
                </c:pt>
                <c:pt idx="481">
                  <c:v>1316.3834030591104</c:v>
                </c:pt>
                <c:pt idx="482">
                  <c:v>1325.2226885539828</c:v>
                </c:pt>
                <c:pt idx="483">
                  <c:v>1334.0347486107876</c:v>
                </c:pt>
                <c:pt idx="484">
                  <c:v>1342.8286583825357</c:v>
                </c:pt>
                <c:pt idx="485">
                  <c:v>1351.5953126644579</c:v>
                </c:pt>
                <c:pt idx="486">
                  <c:v>1360.3438458806688</c:v>
                </c:pt>
                <c:pt idx="487">
                  <c:v>1369.0741996994909</c:v>
                </c:pt>
                <c:pt idx="488">
                  <c:v>1377.7411135493574</c:v>
                </c:pt>
                <c:pt idx="489">
                  <c:v>1386.4079407323682</c:v>
                </c:pt>
                <c:pt idx="490">
                  <c:v>1395.0384953925563</c:v>
                </c:pt>
                <c:pt idx="491">
                  <c:v>1403.641795946593</c:v>
                </c:pt>
                <c:pt idx="492">
                  <c:v>1412.2178997306457</c:v>
                </c:pt>
                <c:pt idx="493">
                  <c:v>1420.8121243435144</c:v>
                </c:pt>
                <c:pt idx="494">
                  <c:v>1429.3701055338142</c:v>
                </c:pt>
                <c:pt idx="495">
                  <c:v>1437.9281437782765</c:v>
                </c:pt>
                <c:pt idx="496">
                  <c:v>1446.4769073251402</c:v>
                </c:pt>
                <c:pt idx="497">
                  <c:v>1454.971389768104</c:v>
                </c:pt>
                <c:pt idx="498">
                  <c:v>1463.4476661272563</c:v>
                </c:pt>
                <c:pt idx="499">
                  <c:v>1471.9148092404723</c:v>
                </c:pt>
                <c:pt idx="500">
                  <c:v>1480.3638319941099</c:v>
                </c:pt>
                <c:pt idx="501">
                  <c:v>1488.8129094251012</c:v>
                </c:pt>
                <c:pt idx="502">
                  <c:v>1497.2438092287161</c:v>
                </c:pt>
                <c:pt idx="503">
                  <c:v>1505.6656058029498</c:v>
                </c:pt>
                <c:pt idx="504">
                  <c:v>1514.0783553078195</c:v>
                </c:pt>
                <c:pt idx="505">
                  <c:v>1522.5009069711741</c:v>
                </c:pt>
                <c:pt idx="506">
                  <c:v>1530.8955333378306</c:v>
                </c:pt>
                <c:pt idx="507">
                  <c:v>1539.2538311478188</c:v>
                </c:pt>
                <c:pt idx="508">
                  <c:v>1547.5911978616186</c:v>
                </c:pt>
                <c:pt idx="509">
                  <c:v>1557.5912440067357</c:v>
                </c:pt>
                <c:pt idx="510">
                  <c:v>1565.9132404006027</c:v>
                </c:pt>
                <c:pt idx="511">
                  <c:v>1574.2352367944698</c:v>
                </c:pt>
                <c:pt idx="512">
                  <c:v>1582.548130335324</c:v>
                </c:pt>
                <c:pt idx="513">
                  <c:v>1590.8338253197123</c:v>
                </c:pt>
                <c:pt idx="514">
                  <c:v>1599.0923224046617</c:v>
                </c:pt>
                <c:pt idx="515">
                  <c:v>1607.3507919509823</c:v>
                </c:pt>
                <c:pt idx="516">
                  <c:v>1615.5910837337017</c:v>
                </c:pt>
                <c:pt idx="517">
                  <c:v>1623.8314029945259</c:v>
                </c:pt>
                <c:pt idx="518">
                  <c:v>1632.0689480865728</c:v>
                </c:pt>
                <c:pt idx="519">
                  <c:v>1640.2910888189049</c:v>
                </c:pt>
                <c:pt idx="520">
                  <c:v>1648.476956378162</c:v>
                </c:pt>
                <c:pt idx="521">
                  <c:v>1656.6474233656093</c:v>
                </c:pt>
                <c:pt idx="522">
                  <c:v>1664.7851738085258</c:v>
                </c:pt>
                <c:pt idx="523">
                  <c:v>1672.9011715820711</c:v>
                </c:pt>
                <c:pt idx="524">
                  <c:v>1681.0117336192084</c:v>
                </c:pt>
                <c:pt idx="525">
                  <c:v>1689.109547190008</c:v>
                </c:pt>
                <c:pt idx="526">
                  <c:v>1697.2046354825366</c:v>
                </c:pt>
                <c:pt idx="527">
                  <c:v>1705.2698360892732</c:v>
                </c:pt>
                <c:pt idx="528">
                  <c:v>1713.3015048167858</c:v>
                </c:pt>
                <c:pt idx="529">
                  <c:v>1721.3266119767836</c:v>
                </c:pt>
                <c:pt idx="530">
                  <c:v>1729.3218739829993</c:v>
                </c:pt>
                <c:pt idx="531">
                  <c:v>1737.3080866788243</c:v>
                </c:pt>
                <c:pt idx="532">
                  <c:v>1745.2671269912146</c:v>
                </c:pt>
                <c:pt idx="533">
                  <c:v>1753.2253264837482</c:v>
                </c:pt>
                <c:pt idx="534">
                  <c:v>1761.1570345922353</c:v>
                </c:pt>
                <c:pt idx="535">
                  <c:v>1769.0797468530943</c:v>
                </c:pt>
                <c:pt idx="536">
                  <c:v>1777.0114813981634</c:v>
                </c:pt>
                <c:pt idx="537">
                  <c:v>1784.9069418020276</c:v>
                </c:pt>
                <c:pt idx="538">
                  <c:v>1792.7842264903957</c:v>
                </c:pt>
                <c:pt idx="539">
                  <c:v>1800.6524352313427</c:v>
                </c:pt>
                <c:pt idx="540">
                  <c:v>1808.5719050379414</c:v>
                </c:pt>
                <c:pt idx="541">
                  <c:v>1816.421989711693</c:v>
                </c:pt>
                <c:pt idx="542">
                  <c:v>1824.2539763135669</c:v>
                </c:pt>
                <c:pt idx="543">
                  <c:v>1832.0767825704265</c:v>
                </c:pt>
                <c:pt idx="544">
                  <c:v>1839.8905658346994</c:v>
                </c:pt>
                <c:pt idx="545">
                  <c:v>1847.7043491051818</c:v>
                </c:pt>
                <c:pt idx="546">
                  <c:v>1855.4999569199283</c:v>
                </c:pt>
                <c:pt idx="547">
                  <c:v>1863.304665044381</c:v>
                </c:pt>
                <c:pt idx="548">
                  <c:v>1871.1184743520157</c:v>
                </c:pt>
                <c:pt idx="549">
                  <c:v>1878.923156463354</c:v>
                </c:pt>
                <c:pt idx="550">
                  <c:v>1886.7278645816043</c:v>
                </c:pt>
                <c:pt idx="551">
                  <c:v>1894.5312715127498</c:v>
                </c:pt>
                <c:pt idx="552">
                  <c:v>1902.308728276741</c:v>
                </c:pt>
                <c:pt idx="553">
                  <c:v>1910.0953120555657</c:v>
                </c:pt>
                <c:pt idx="554">
                  <c:v>1917.8546444498695</c:v>
                </c:pt>
                <c:pt idx="555">
                  <c:v>1925.6048758603549</c:v>
                </c:pt>
                <c:pt idx="556">
                  <c:v>1933.3460571310588</c:v>
                </c:pt>
                <c:pt idx="557">
                  <c:v>1941.1053895253626</c:v>
                </c:pt>
                <c:pt idx="558">
                  <c:v>1948.8465965974458</c:v>
                </c:pt>
                <c:pt idx="559">
                  <c:v>1956.6149782456548</c:v>
                </c:pt>
                <c:pt idx="560">
                  <c:v>1964.3289349036795</c:v>
                </c:pt>
                <c:pt idx="561">
                  <c:v>1972.0610410345055</c:v>
                </c:pt>
                <c:pt idx="562">
                  <c:v>1979.7749976925302</c:v>
                </c:pt>
                <c:pt idx="563">
                  <c:v>1987.4526273514291</c:v>
                </c:pt>
                <c:pt idx="564">
                  <c:v>1995.1212074600467</c:v>
                </c:pt>
                <c:pt idx="565">
                  <c:v>2002.7897875625699</c:v>
                </c:pt>
                <c:pt idx="566">
                  <c:v>2010.4402675515428</c:v>
                </c:pt>
                <c:pt idx="567">
                  <c:v>2018.0815704533015</c:v>
                </c:pt>
                <c:pt idx="568">
                  <c:v>2025.7047740063817</c:v>
                </c:pt>
                <c:pt idx="569">
                  <c:v>2033.328002961563</c:v>
                </c:pt>
                <c:pt idx="570">
                  <c:v>2040.951181106484</c:v>
                </c:pt>
                <c:pt idx="571">
                  <c:v>2048.5743846535061</c:v>
                </c:pt>
                <c:pt idx="572">
                  <c:v>2056.1794370830944</c:v>
                </c:pt>
                <c:pt idx="573">
                  <c:v>2063.7572388237181</c:v>
                </c:pt>
                <c:pt idx="574">
                  <c:v>2071.3259898438278</c:v>
                </c:pt>
                <c:pt idx="575">
                  <c:v>2078.8765662311043</c:v>
                </c:pt>
                <c:pt idx="576">
                  <c:v>2086.4065310253377</c:v>
                </c:pt>
                <c:pt idx="577">
                  <c:v>2093.9142084916448</c:v>
                </c:pt>
                <c:pt idx="578">
                  <c:v>2101.4104083248662</c:v>
                </c:pt>
                <c:pt idx="579">
                  <c:v>2108.8793078388458</c:v>
                </c:pt>
                <c:pt idx="580">
                  <c:v>2116.3572575562848</c:v>
                </c:pt>
                <c:pt idx="581">
                  <c:v>2123.8442823473588</c:v>
                </c:pt>
                <c:pt idx="582">
                  <c:v>2131.3132814549308</c:v>
                </c:pt>
                <c:pt idx="583">
                  <c:v>2138.77313072277</c:v>
                </c:pt>
                <c:pt idx="584">
                  <c:v>2146.2239288526466</c:v>
                </c:pt>
                <c:pt idx="585">
                  <c:v>2153.6565518629363</c:v>
                </c:pt>
                <c:pt idx="586">
                  <c:v>2161.0709504320057</c:v>
                </c:pt>
                <c:pt idx="587">
                  <c:v>2168.4491225661168</c:v>
                </c:pt>
                <c:pt idx="588">
                  <c:v>2175.8001427643176</c:v>
                </c:pt>
                <c:pt idx="589">
                  <c:v>2183.1601392500093</c:v>
                </c:pt>
                <c:pt idx="590">
                  <c:v>2190.4657093846877</c:v>
                </c:pt>
                <c:pt idx="591">
                  <c:v>2197.7688687460654</c:v>
                </c:pt>
                <c:pt idx="592">
                  <c:v>2205.0834652672993</c:v>
                </c:pt>
                <c:pt idx="593">
                  <c:v>2212.3642109273969</c:v>
                </c:pt>
                <c:pt idx="594">
                  <c:v>2219.5881280112217</c:v>
                </c:pt>
                <c:pt idx="595">
                  <c:v>2226.7914200020118</c:v>
                </c:pt>
                <c:pt idx="596">
                  <c:v>2233.9633466378032</c:v>
                </c:pt>
                <c:pt idx="597">
                  <c:v>2241.132764035598</c:v>
                </c:pt>
                <c:pt idx="598">
                  <c:v>2248.3225687578724</c:v>
                </c:pt>
                <c:pt idx="599">
                  <c:v>2255.4557086476257</c:v>
                </c:pt>
                <c:pt idx="600">
                  <c:v>2262.5683495311359</c:v>
                </c:pt>
                <c:pt idx="601">
                  <c:v>2269.6856870122429</c:v>
                </c:pt>
                <c:pt idx="602">
                  <c:v>2276.7438714551304</c:v>
                </c:pt>
                <c:pt idx="603">
                  <c:v>2283.7771839075781</c:v>
                </c:pt>
                <c:pt idx="604">
                  <c:v>2290.8128641803983</c:v>
                </c:pt>
                <c:pt idx="605">
                  <c:v>2297.8189278434702</c:v>
                </c:pt>
                <c:pt idx="606">
                  <c:v>2304.7977894253286</c:v>
                </c:pt>
                <c:pt idx="607">
                  <c:v>2311.7584775039936</c:v>
                </c:pt>
                <c:pt idx="608">
                  <c:v>2318.7010385017329</c:v>
                </c:pt>
                <c:pt idx="609">
                  <c:v>2325.7545567949687</c:v>
                </c:pt>
                <c:pt idx="610">
                  <c:v>2332.6947805245341</c:v>
                </c:pt>
                <c:pt idx="611">
                  <c:v>2341.0259092590099</c:v>
                </c:pt>
                <c:pt idx="612">
                  <c:v>2347.9593719958816</c:v>
                </c:pt>
                <c:pt idx="613">
                  <c:v>2354.8588784243998</c:v>
                </c:pt>
                <c:pt idx="614">
                  <c:v>2361.7469413862309</c:v>
                </c:pt>
                <c:pt idx="615">
                  <c:v>2368.6078244189252</c:v>
                </c:pt>
                <c:pt idx="616">
                  <c:v>2375.4596323001447</c:v>
                </c:pt>
                <c:pt idx="617">
                  <c:v>2382.2751168757522</c:v>
                </c:pt>
                <c:pt idx="618">
                  <c:v>2389.0633752894601</c:v>
                </c:pt>
                <c:pt idx="619">
                  <c:v>2395.8426037722234</c:v>
                </c:pt>
                <c:pt idx="620">
                  <c:v>2402.6218096652615</c:v>
                </c:pt>
                <c:pt idx="621">
                  <c:v>2409.4638141202295</c:v>
                </c:pt>
                <c:pt idx="622">
                  <c:v>2416.2067194291485</c:v>
                </c:pt>
                <c:pt idx="623">
                  <c:v>2423.0766547048229</c:v>
                </c:pt>
                <c:pt idx="624">
                  <c:v>2429.883109134501</c:v>
                </c:pt>
                <c:pt idx="625">
                  <c:v>2436.5987653785351</c:v>
                </c:pt>
                <c:pt idx="626">
                  <c:v>2443.2872189805717</c:v>
                </c:pt>
                <c:pt idx="627">
                  <c:v>2449.9484241225559</c:v>
                </c:pt>
                <c:pt idx="628">
                  <c:v>2456.6096736630261</c:v>
                </c:pt>
                <c:pt idx="629">
                  <c:v>2463.2527507148407</c:v>
                </c:pt>
                <c:pt idx="630">
                  <c:v>2469.8686014979198</c:v>
                </c:pt>
                <c:pt idx="631">
                  <c:v>2476.4753771349765</c:v>
                </c:pt>
                <c:pt idx="632">
                  <c:v>2483.0458294683667</c:v>
                </c:pt>
                <c:pt idx="633">
                  <c:v>2489.6072512444753</c:v>
                </c:pt>
                <c:pt idx="634">
                  <c:v>2496.1504790559043</c:v>
                </c:pt>
                <c:pt idx="635">
                  <c:v>2502.6755783787576</c:v>
                </c:pt>
                <c:pt idx="636">
                  <c:v>2509.1916021480724</c:v>
                </c:pt>
                <c:pt idx="637">
                  <c:v>2515.6985941415433</c:v>
                </c:pt>
                <c:pt idx="638">
                  <c:v>2522.1964238860814</c:v>
                </c:pt>
                <c:pt idx="639">
                  <c:v>2528.6467696223417</c:v>
                </c:pt>
                <c:pt idx="640">
                  <c:v>2535.0651251874169</c:v>
                </c:pt>
                <c:pt idx="641">
                  <c:v>2541.4791606365652</c:v>
                </c:pt>
                <c:pt idx="642">
                  <c:v>2547.8793380667198</c:v>
                </c:pt>
                <c:pt idx="643">
                  <c:v>2554.2592755232272</c:v>
                </c:pt>
                <c:pt idx="644">
                  <c:v>2560.6542522463878</c:v>
                </c:pt>
                <c:pt idx="645">
                  <c:v>2566.9978246167152</c:v>
                </c:pt>
                <c:pt idx="646">
                  <c:v>2573.3142554419301</c:v>
                </c:pt>
                <c:pt idx="647">
                  <c:v>2579.6214853047063</c:v>
                </c:pt>
                <c:pt idx="648">
                  <c:v>2585.9106283598057</c:v>
                </c:pt>
                <c:pt idx="649">
                  <c:v>2592.1725455591454</c:v>
                </c:pt>
                <c:pt idx="650">
                  <c:v>2598.3981829293402</c:v>
                </c:pt>
                <c:pt idx="651">
                  <c:v>2604.6056074608468</c:v>
                </c:pt>
                <c:pt idx="652">
                  <c:v>2610.8130733713569</c:v>
                </c:pt>
                <c:pt idx="653">
                  <c:v>2616.9206707239859</c:v>
                </c:pt>
                <c:pt idx="654">
                  <c:v>2622.992048269773</c:v>
                </c:pt>
                <c:pt idx="655">
                  <c:v>2629.0361389306727</c:v>
                </c:pt>
                <c:pt idx="656">
                  <c:v>2635.0621199465941</c:v>
                </c:pt>
                <c:pt idx="657">
                  <c:v>2641.0790057319405</c:v>
                </c:pt>
                <c:pt idx="658">
                  <c:v>2647.0867959249654</c:v>
                </c:pt>
                <c:pt idx="659">
                  <c:v>2653.0855909917291</c:v>
                </c:pt>
                <c:pt idx="660">
                  <c:v>2659.0570409155653</c:v>
                </c:pt>
                <c:pt idx="661">
                  <c:v>2665.0013048902465</c:v>
                </c:pt>
                <c:pt idx="662">
                  <c:v>2670.918362831183</c:v>
                </c:pt>
                <c:pt idx="663">
                  <c:v>2676.8081752858279</c:v>
                </c:pt>
                <c:pt idx="664">
                  <c:v>2682.6889514178351</c:v>
                </c:pt>
                <c:pt idx="665">
                  <c:v>2688.542482919217</c:v>
                </c:pt>
                <c:pt idx="666">
                  <c:v>2694.3869193822939</c:v>
                </c:pt>
                <c:pt idx="667">
                  <c:v>2700.1950743327902</c:v>
                </c:pt>
                <c:pt idx="668">
                  <c:v>2706.0032292786709</c:v>
                </c:pt>
                <c:pt idx="669">
                  <c:v>2711.7932142217114</c:v>
                </c:pt>
                <c:pt idx="670">
                  <c:v>2717.57414331683</c:v>
                </c:pt>
                <c:pt idx="671">
                  <c:v>2723.355091684396</c:v>
                </c:pt>
                <c:pt idx="672">
                  <c:v>2729.1178892867119</c:v>
                </c:pt>
                <c:pt idx="673">
                  <c:v>2734.8624978254916</c:v>
                </c:pt>
                <c:pt idx="674">
                  <c:v>2740.598031661189</c:v>
                </c:pt>
                <c:pt idx="675">
                  <c:v>2746.3335654968864</c:v>
                </c:pt>
                <c:pt idx="676">
                  <c:v>2752.0419306592503</c:v>
                </c:pt>
                <c:pt idx="677">
                  <c:v>2757.7683893746216</c:v>
                </c:pt>
                <c:pt idx="678">
                  <c:v>2763.4948480945441</c:v>
                </c:pt>
                <c:pt idx="679">
                  <c:v>2769.1850434612506</c:v>
                </c:pt>
                <c:pt idx="680">
                  <c:v>2774.8661257769118</c:v>
                </c:pt>
                <c:pt idx="681">
                  <c:v>2780.520001594125</c:v>
                </c:pt>
                <c:pt idx="682">
                  <c:v>2786.1648022608224</c:v>
                </c:pt>
                <c:pt idx="683">
                  <c:v>2791.8186776653415</c:v>
                </c:pt>
                <c:pt idx="684">
                  <c:v>2797.4180831136414</c:v>
                </c:pt>
                <c:pt idx="685">
                  <c:v>2802.9812058153589</c:v>
                </c:pt>
                <c:pt idx="686">
                  <c:v>2808.5261593353362</c:v>
                </c:pt>
                <c:pt idx="687">
                  <c:v>2814.0802068910311</c:v>
                </c:pt>
                <c:pt idx="688">
                  <c:v>2819.6161041590804</c:v>
                </c:pt>
                <c:pt idx="689">
                  <c:v>2825.1429074431007</c:v>
                </c:pt>
                <c:pt idx="690">
                  <c:v>2830.7342403850071</c:v>
                </c:pt>
                <c:pt idx="691">
                  <c:v>2836.2519873609967</c:v>
                </c:pt>
                <c:pt idx="692">
                  <c:v>2841.7606587738846</c:v>
                </c:pt>
                <c:pt idx="693">
                  <c:v>2847.2693118307329</c:v>
                </c:pt>
                <c:pt idx="694">
                  <c:v>2852.7598146472897</c:v>
                </c:pt>
                <c:pt idx="695">
                  <c:v>2858.2231649662886</c:v>
                </c:pt>
                <c:pt idx="696">
                  <c:v>2863.6864060171815</c:v>
                </c:pt>
                <c:pt idx="697">
                  <c:v>2869.1315509952174</c:v>
                </c:pt>
                <c:pt idx="698">
                  <c:v>2874.5585280100249</c:v>
                </c:pt>
                <c:pt idx="699">
                  <c:v>2879.9764660206301</c:v>
                </c:pt>
                <c:pt idx="700">
                  <c:v>2885.3671597141206</c:v>
                </c:pt>
                <c:pt idx="701">
                  <c:v>2890.739685204579</c:v>
                </c:pt>
                <c:pt idx="702">
                  <c:v>2896.0940778970007</c:v>
                </c:pt>
                <c:pt idx="703">
                  <c:v>2901.4393950349536</c:v>
                </c:pt>
                <c:pt idx="704">
                  <c:v>2906.7756192369261</c:v>
                </c:pt>
                <c:pt idx="705">
                  <c:v>2912.0937105240955</c:v>
                </c:pt>
                <c:pt idx="706">
                  <c:v>2917.4118018070385</c:v>
                </c:pt>
                <c:pt idx="707">
                  <c:v>2922.7298753647683</c:v>
                </c:pt>
                <c:pt idx="708">
                  <c:v>2928.0479843771509</c:v>
                </c:pt>
                <c:pt idx="709">
                  <c:v>2933.3479072864257</c:v>
                </c:pt>
                <c:pt idx="710">
                  <c:v>2938.6387731355057</c:v>
                </c:pt>
                <c:pt idx="711">
                  <c:v>2943.9205810300837</c:v>
                </c:pt>
                <c:pt idx="712">
                  <c:v>2949.1842210283803</c:v>
                </c:pt>
                <c:pt idx="713">
                  <c:v>2955.4787632086227</c:v>
                </c:pt>
                <c:pt idx="714">
                  <c:v>2960.7061200496914</c:v>
                </c:pt>
                <c:pt idx="715">
                  <c:v>2965.9062162728269</c:v>
                </c:pt>
                <c:pt idx="716">
                  <c:v>2971.0700460545131</c:v>
                </c:pt>
                <c:pt idx="717">
                  <c:v>2976.2066331789219</c:v>
                </c:pt>
                <c:pt idx="718">
                  <c:v>2981.3522782947571</c:v>
                </c:pt>
                <c:pt idx="719">
                  <c:v>2986.4888654232482</c:v>
                </c:pt>
                <c:pt idx="720">
                  <c:v>2991.6163944957216</c:v>
                </c:pt>
                <c:pt idx="721">
                  <c:v>2996.7348138556281</c:v>
                </c:pt>
                <c:pt idx="722">
                  <c:v>3001.8532332155346</c:v>
                </c:pt>
                <c:pt idx="723">
                  <c:v>3006.9716696352043</c:v>
                </c:pt>
                <c:pt idx="724">
                  <c:v>3012.0628632391386</c:v>
                </c:pt>
                <c:pt idx="725">
                  <c:v>3017.1359400118299</c:v>
                </c:pt>
                <c:pt idx="726">
                  <c:v>3022.1908495879702</c:v>
                </c:pt>
                <c:pt idx="727">
                  <c:v>3027.2366840140708</c:v>
                </c:pt>
                <c:pt idx="728">
                  <c:v>3032.2552925933978</c:v>
                </c:pt>
                <c:pt idx="729">
                  <c:v>3037.25573421015</c:v>
                </c:pt>
                <c:pt idx="730">
                  <c:v>3042.247117347421</c:v>
                </c:pt>
                <c:pt idx="731">
                  <c:v>3047.2294253426289</c:v>
                </c:pt>
                <c:pt idx="732">
                  <c:v>3052.1844905551197</c:v>
                </c:pt>
                <c:pt idx="733">
                  <c:v>3057.1395726995443</c:v>
                </c:pt>
                <c:pt idx="734">
                  <c:v>3062.076520590098</c:v>
                </c:pt>
                <c:pt idx="735">
                  <c:v>3067.0043604552634</c:v>
                </c:pt>
                <c:pt idx="736">
                  <c:v>3071.9124299333798</c:v>
                </c:pt>
                <c:pt idx="737">
                  <c:v>3076.7965216682396</c:v>
                </c:pt>
                <c:pt idx="738">
                  <c:v>3081.6699266730075</c:v>
                </c:pt>
                <c:pt idx="739">
                  <c:v>3086.5341596558828</c:v>
                </c:pt>
                <c:pt idx="740">
                  <c:v>3091.3985543659223</c:v>
                </c:pt>
                <c:pt idx="741">
                  <c:v>3096.2447666538101</c:v>
                </c:pt>
                <c:pt idx="742">
                  <c:v>3101.0727629117018</c:v>
                </c:pt>
                <c:pt idx="743">
                  <c:v>3105.9189259133573</c:v>
                </c:pt>
                <c:pt idx="744">
                  <c:v>3110.7453289685523</c:v>
                </c:pt>
                <c:pt idx="745">
                  <c:v>3115.5840452922876</c:v>
                </c:pt>
                <c:pt idx="746">
                  <c:v>3120.4014409232332</c:v>
                </c:pt>
                <c:pt idx="747">
                  <c:v>3125.2385771753507</c:v>
                </c:pt>
                <c:pt idx="748">
                  <c:v>3130.1094916368179</c:v>
                </c:pt>
                <c:pt idx="749">
                  <c:v>3134.9738052788653</c:v>
                </c:pt>
                <c:pt idx="750">
                  <c:v>3139.838167563254</c:v>
                </c:pt>
                <c:pt idx="751">
                  <c:v>3144.7008111644577</c:v>
                </c:pt>
                <c:pt idx="752">
                  <c:v>3149.5668110640395</c:v>
                </c:pt>
                <c:pt idx="753">
                  <c:v>3154.3931497442304</c:v>
                </c:pt>
                <c:pt idx="754">
                  <c:v>3159.2319144418984</c:v>
                </c:pt>
                <c:pt idx="755">
                  <c:v>3164.0689700836087</c:v>
                </c:pt>
                <c:pt idx="756">
                  <c:v>3168.8970629001697</c:v>
                </c:pt>
                <c:pt idx="757">
                  <c:v>3173.7159358916156</c:v>
                </c:pt>
                <c:pt idx="758">
                  <c:v>3178.5242424466442</c:v>
                </c:pt>
                <c:pt idx="759">
                  <c:v>3183.3160022534412</c:v>
                </c:pt>
                <c:pt idx="760">
                  <c:v>3188.091154648097</c:v>
                </c:pt>
                <c:pt idx="761">
                  <c:v>3192.8374905469896</c:v>
                </c:pt>
                <c:pt idx="762">
                  <c:v>3197.5565849607547</c:v>
                </c:pt>
                <c:pt idx="763">
                  <c:v>3202.2575918731741</c:v>
                </c:pt>
                <c:pt idx="764">
                  <c:v>3206.9495075319915</c:v>
                </c:pt>
                <c:pt idx="765">
                  <c:v>3211.6323480108103</c:v>
                </c:pt>
                <c:pt idx="766">
                  <c:v>3216.3060665804956</c:v>
                </c:pt>
                <c:pt idx="767">
                  <c:v>3220.9707252030412</c:v>
                </c:pt>
                <c:pt idx="768">
                  <c:v>3225.6354149166241</c:v>
                </c:pt>
                <c:pt idx="769">
                  <c:v>3230.3000890865419</c:v>
                </c:pt>
                <c:pt idx="770">
                  <c:v>3234.9647477053804</c:v>
                </c:pt>
                <c:pt idx="771">
                  <c:v>3239.6294218752982</c:v>
                </c:pt>
                <c:pt idx="772">
                  <c:v>3244.294096041509</c:v>
                </c:pt>
                <c:pt idx="773">
                  <c:v>3248.958785758799</c:v>
                </c:pt>
                <c:pt idx="774">
                  <c:v>3253.6143692618625</c:v>
                </c:pt>
                <c:pt idx="775">
                  <c:v>3258.2699682820507</c:v>
                </c:pt>
                <c:pt idx="776">
                  <c:v>3262.9164766730319</c:v>
                </c:pt>
                <c:pt idx="777">
                  <c:v>3267.5630470078295</c:v>
                </c:pt>
                <c:pt idx="778">
                  <c:v>3272.1822996718838</c:v>
                </c:pt>
                <c:pt idx="779">
                  <c:v>3276.7834631515766</c:v>
                </c:pt>
                <c:pt idx="780">
                  <c:v>3281.3755204315216</c:v>
                </c:pt>
                <c:pt idx="781">
                  <c:v>3285.9766532399344</c:v>
                </c:pt>
                <c:pt idx="782">
                  <c:v>3290.5687258252706</c:v>
                </c:pt>
                <c:pt idx="783">
                  <c:v>3295.1335725634726</c:v>
                </c:pt>
                <c:pt idx="784">
                  <c:v>3299.7074796118673</c:v>
                </c:pt>
                <c:pt idx="785">
                  <c:v>3304.2451311633954</c:v>
                </c:pt>
                <c:pt idx="786">
                  <c:v>3308.8099474650476</c:v>
                </c:pt>
                <c:pt idx="787">
                  <c:v>3313.3657194662933</c:v>
                </c:pt>
                <c:pt idx="788">
                  <c:v>3317.9124159124358</c:v>
                </c:pt>
                <c:pt idx="789">
                  <c:v>3322.4591123549649</c:v>
                </c:pt>
                <c:pt idx="790">
                  <c:v>3326.9785678869152</c:v>
                </c:pt>
                <c:pt idx="791">
                  <c:v>3331.5161891834218</c:v>
                </c:pt>
                <c:pt idx="792">
                  <c:v>3336.0901114767125</c:v>
                </c:pt>
                <c:pt idx="793">
                  <c:v>3340.636807922855</c:v>
                </c:pt>
                <c:pt idx="794">
                  <c:v>3345.1804333133277</c:v>
                </c:pt>
                <c:pt idx="795">
                  <c:v>3349.7165269872726</c:v>
                </c:pt>
                <c:pt idx="796">
                  <c:v>3354.2375492250371</c:v>
                </c:pt>
                <c:pt idx="797">
                  <c:v>3358.7570047569875</c:v>
                </c:pt>
                <c:pt idx="798">
                  <c:v>3363.2673851659865</c:v>
                </c:pt>
                <c:pt idx="799">
                  <c:v>3367.7687050530144</c:v>
                </c:pt>
                <c:pt idx="800">
                  <c:v>3372.2791305722494</c:v>
                </c:pt>
                <c:pt idx="801">
                  <c:v>3376.7804204498757</c:v>
                </c:pt>
                <c:pt idx="802">
                  <c:v>3381.2817253375688</c:v>
                </c:pt>
                <c:pt idx="803">
                  <c:v>3385.7648799901344</c:v>
                </c:pt>
                <c:pt idx="804">
                  <c:v>3390.2480495851169</c:v>
                </c:pt>
                <c:pt idx="805">
                  <c:v>3394.7312490684963</c:v>
                </c:pt>
                <c:pt idx="806">
                  <c:v>3399.1962530768187</c:v>
                </c:pt>
                <c:pt idx="807">
                  <c:v>3403.6703326171646</c:v>
                </c:pt>
                <c:pt idx="808">
                  <c:v>3408.1444270661245</c:v>
                </c:pt>
                <c:pt idx="809">
                  <c:v>3412.6094608418371</c:v>
                </c:pt>
                <c:pt idx="810">
                  <c:v>3417.0653901470773</c:v>
                </c:pt>
                <c:pt idx="811">
                  <c:v>3421.5122587452756</c:v>
                </c:pt>
                <c:pt idx="812">
                  <c:v>3425.959112525582</c:v>
                </c:pt>
                <c:pt idx="813">
                  <c:v>3430.3954267541299</c:v>
                </c:pt>
                <c:pt idx="814">
                  <c:v>3434.8347142246384</c:v>
                </c:pt>
                <c:pt idx="815">
                  <c:v>3440.1382914124297</c:v>
                </c:pt>
                <c:pt idx="816">
                  <c:v>3444.5579194326965</c:v>
                </c:pt>
                <c:pt idx="817">
                  <c:v>3449.0161617402605</c:v>
                </c:pt>
                <c:pt idx="818">
                  <c:v>3453.4358196345866</c:v>
                </c:pt>
                <c:pt idx="819">
                  <c:v>3457.8372827496037</c:v>
                </c:pt>
                <c:pt idx="820">
                  <c:v>3462.2387894624862</c:v>
                </c:pt>
                <c:pt idx="821">
                  <c:v>3466.6311921354059</c:v>
                </c:pt>
                <c:pt idx="822">
                  <c:v>3471.0236240847139</c:v>
                </c:pt>
                <c:pt idx="823">
                  <c:v>3475.388800997594</c:v>
                </c:pt>
                <c:pt idx="824">
                  <c:v>3479.7434653115115</c:v>
                </c:pt>
                <c:pt idx="825">
                  <c:v>3484.1010336262239</c:v>
                </c:pt>
                <c:pt idx="826">
                  <c:v>3488.4480892814859</c:v>
                </c:pt>
                <c:pt idx="827">
                  <c:v>3492.7769508868996</c:v>
                </c:pt>
                <c:pt idx="828">
                  <c:v>3497.1058557803663</c:v>
                </c:pt>
                <c:pt idx="829">
                  <c:v>3501.4635758859754</c:v>
                </c:pt>
                <c:pt idx="830">
                  <c:v>3505.7743587496075</c:v>
                </c:pt>
                <c:pt idx="831">
                  <c:v>3510.0941448568019</c:v>
                </c:pt>
                <c:pt idx="832">
                  <c:v>3514.3958094712807</c:v>
                </c:pt>
                <c:pt idx="833">
                  <c:v>3518.6974740823407</c:v>
                </c:pt>
                <c:pt idx="834">
                  <c:v>3522.9809737116975</c:v>
                </c:pt>
                <c:pt idx="835">
                  <c:v>3527.2372617706387</c:v>
                </c:pt>
                <c:pt idx="836">
                  <c:v>3531.4921169130948</c:v>
                </c:pt>
                <c:pt idx="837">
                  <c:v>3535.7484049686536</c:v>
                </c:pt>
                <c:pt idx="838">
                  <c:v>3540.0046930275948</c:v>
                </c:pt>
                <c:pt idx="839">
                  <c:v>3544.2518913684657</c:v>
                </c:pt>
                <c:pt idx="840">
                  <c:v>3548.4991180212792</c:v>
                </c:pt>
                <c:pt idx="841">
                  <c:v>3552.7281943249136</c:v>
                </c:pt>
                <c:pt idx="842">
                  <c:v>3556.9572424342341</c:v>
                </c:pt>
                <c:pt idx="843">
                  <c:v>3561.1953797884216</c:v>
                </c:pt>
                <c:pt idx="844">
                  <c:v>3565.4153953937048</c:v>
                </c:pt>
                <c:pt idx="845">
                  <c:v>3569.6353406694825</c:v>
                </c:pt>
                <c:pt idx="846">
                  <c:v>3573.8295134004493</c:v>
                </c:pt>
                <c:pt idx="847">
                  <c:v>3578.031378596022</c:v>
                </c:pt>
                <c:pt idx="848">
                  <c:v>3582.2136422427079</c:v>
                </c:pt>
                <c:pt idx="849">
                  <c:v>3586.3792196705012</c:v>
                </c:pt>
                <c:pt idx="850">
                  <c:v>3590.5461022594814</c:v>
                </c:pt>
                <c:pt idx="851">
                  <c:v>3594.7102217883671</c:v>
                </c:pt>
                <c:pt idx="852">
                  <c:v>3598.9326989148503</c:v>
                </c:pt>
                <c:pt idx="853">
                  <c:v>3603.0891595387725</c:v>
                </c:pt>
                <c:pt idx="854">
                  <c:v>3607.2546953120277</c:v>
                </c:pt>
                <c:pt idx="855">
                  <c:v>3611.4097427803513</c:v>
                </c:pt>
                <c:pt idx="856">
                  <c:v>3615.5676165631753</c:v>
                </c:pt>
                <c:pt idx="857">
                  <c:v>3619.7240633336023</c:v>
                </c:pt>
                <c:pt idx="858">
                  <c:v>3623.8609942668013</c:v>
                </c:pt>
                <c:pt idx="859">
                  <c:v>3627.9916058296508</c:v>
                </c:pt>
                <c:pt idx="860">
                  <c:v>3632.1299161615279</c:v>
                </c:pt>
                <c:pt idx="861">
                  <c:v>3636.2409869403868</c:v>
                </c:pt>
                <c:pt idx="862">
                  <c:v>3640.3702634177812</c:v>
                </c:pt>
                <c:pt idx="863">
                  <c:v>3644.5087406989505</c:v>
                </c:pt>
                <c:pt idx="864">
                  <c:v>3648.6289007387827</c:v>
                </c:pt>
                <c:pt idx="865">
                  <c:v>3652.7309100771354</c:v>
                </c:pt>
                <c:pt idx="866">
                  <c:v>3656.8147555086689</c:v>
                </c:pt>
                <c:pt idx="867">
                  <c:v>3660.889539405694</c:v>
                </c:pt>
                <c:pt idx="868">
                  <c:v>3664.9461590772094</c:v>
                </c:pt>
                <c:pt idx="869">
                  <c:v>3669.0027922694949</c:v>
                </c:pt>
                <c:pt idx="870">
                  <c:v>3673.0594119442344</c:v>
                </c:pt>
                <c:pt idx="871">
                  <c:v>3677.1069834810201</c:v>
                </c:pt>
                <c:pt idx="872">
                  <c:v>3681.1545145462383</c:v>
                </c:pt>
                <c:pt idx="873">
                  <c:v>3685.2020591051955</c:v>
                </c:pt>
                <c:pt idx="874">
                  <c:v>3689.2496306419812</c:v>
                </c:pt>
                <c:pt idx="875">
                  <c:v>3693.3062773582606</c:v>
                </c:pt>
                <c:pt idx="876">
                  <c:v>3697.344746798226</c:v>
                </c:pt>
                <c:pt idx="877">
                  <c:v>3701.3923048477054</c:v>
                </c:pt>
                <c:pt idx="878">
                  <c:v>3705.4217121892293</c:v>
                </c:pt>
                <c:pt idx="879">
                  <c:v>3709.4420313976448</c:v>
                </c:pt>
                <c:pt idx="880">
                  <c:v>3713.4805546819198</c:v>
                </c:pt>
                <c:pt idx="881">
                  <c:v>3717.4917582532735</c:v>
                </c:pt>
                <c:pt idx="882">
                  <c:v>3721.4939401599099</c:v>
                </c:pt>
                <c:pt idx="883">
                  <c:v>3725.477984637414</c:v>
                </c:pt>
                <c:pt idx="884">
                  <c:v>3729.4711176033961</c:v>
                </c:pt>
                <c:pt idx="885">
                  <c:v>3733.455122244538</c:v>
                </c:pt>
                <c:pt idx="886">
                  <c:v>3737.4391534432548</c:v>
                </c:pt>
                <c:pt idx="887">
                  <c:v>3741.3959460190035</c:v>
                </c:pt>
                <c:pt idx="888">
                  <c:v>3745.3436762209358</c:v>
                </c:pt>
                <c:pt idx="889">
                  <c:v>3749.2823181492968</c:v>
                </c:pt>
                <c:pt idx="890">
                  <c:v>3753.2119107469121</c:v>
                </c:pt>
                <c:pt idx="891">
                  <c:v>3757.1505789335001</c:v>
                </c:pt>
                <c:pt idx="892">
                  <c:v>3761.0710702176179</c:v>
                </c:pt>
                <c:pt idx="893">
                  <c:v>3765.0097121428489</c:v>
                </c:pt>
                <c:pt idx="894">
                  <c:v>3768.939265448565</c:v>
                </c:pt>
                <c:pt idx="895">
                  <c:v>3772.8597959338399</c:v>
                </c:pt>
                <c:pt idx="896">
                  <c:v>3776.7712251420962</c:v>
                </c:pt>
                <c:pt idx="897">
                  <c:v>3780.6735661946641</c:v>
                </c:pt>
                <c:pt idx="898">
                  <c:v>3784.5759202537893</c:v>
                </c:pt>
                <c:pt idx="899">
                  <c:v>3788.4600977160535</c:v>
                </c:pt>
                <c:pt idx="900">
                  <c:v>3792.3443010704391</c:v>
                </c:pt>
                <c:pt idx="901">
                  <c:v>3796.2375670103261</c:v>
                </c:pt>
                <c:pt idx="902">
                  <c:v>3800.1036196599725</c:v>
                </c:pt>
                <c:pt idx="903">
                  <c:v>3803.9606232930578</c:v>
                </c:pt>
                <c:pt idx="904">
                  <c:v>3807.8448136982956</c:v>
                </c:pt>
                <c:pt idx="905">
                  <c:v>3811.7290688461853</c:v>
                </c:pt>
                <c:pt idx="906">
                  <c:v>3815.5770229167647</c:v>
                </c:pt>
                <c:pt idx="907">
                  <c:v>3819.4157609742228</c:v>
                </c:pt>
                <c:pt idx="908">
                  <c:v>3823.2364251594295</c:v>
                </c:pt>
                <c:pt idx="909">
                  <c:v>3827.029914574664</c:v>
                </c:pt>
                <c:pt idx="910">
                  <c:v>3830.8233154787767</c:v>
                </c:pt>
                <c:pt idx="911">
                  <c:v>3834.5895532526188</c:v>
                </c:pt>
                <c:pt idx="912">
                  <c:v>3838.3466908020141</c:v>
                </c:pt>
                <c:pt idx="913">
                  <c:v>3842.1038408769873</c:v>
                </c:pt>
                <c:pt idx="914">
                  <c:v>3845.8609784263826</c:v>
                </c:pt>
                <c:pt idx="915">
                  <c:v>3849.6090783400145</c:v>
                </c:pt>
                <c:pt idx="916">
                  <c:v>3853.3389905420845</c:v>
                </c:pt>
                <c:pt idx="917">
                  <c:v>3857.8258072344702</c:v>
                </c:pt>
                <c:pt idx="918">
                  <c:v>3861.5647816745554</c:v>
                </c:pt>
                <c:pt idx="919">
                  <c:v>3865.2947187432887</c:v>
                </c:pt>
                <c:pt idx="920">
                  <c:v>3869.0155678214483</c:v>
                </c:pt>
                <c:pt idx="921">
                  <c:v>3872.7612342972948</c:v>
                </c:pt>
                <c:pt idx="922">
                  <c:v>3876.4729958580715</c:v>
                </c:pt>
                <c:pt idx="923">
                  <c:v>3880.1938449332742</c:v>
                </c:pt>
                <c:pt idx="924">
                  <c:v>3883.9056064911015</c:v>
                </c:pt>
                <c:pt idx="925">
                  <c:v>3887.6173927945847</c:v>
                </c:pt>
                <c:pt idx="926">
                  <c:v>3891.3019408730029</c:v>
                </c:pt>
                <c:pt idx="927">
                  <c:v>3894.9865135155678</c:v>
                </c:pt>
                <c:pt idx="928">
                  <c:v>3898.6528746386844</c:v>
                </c:pt>
                <c:pt idx="929">
                  <c:v>3902.3011338857345</c:v>
                </c:pt>
                <c:pt idx="930">
                  <c:v>3905.9403058213456</c:v>
                </c:pt>
                <c:pt idx="931">
                  <c:v>3909.5703905118112</c:v>
                </c:pt>
                <c:pt idx="932">
                  <c:v>3913.1732494422586</c:v>
                </c:pt>
                <c:pt idx="933">
                  <c:v>3916.7670568004987</c:v>
                </c:pt>
                <c:pt idx="934">
                  <c:v>3920.3517889881664</c:v>
                </c:pt>
                <c:pt idx="935">
                  <c:v>3923.9183470399862</c:v>
                </c:pt>
                <c:pt idx="936">
                  <c:v>3927.4758414261387</c:v>
                </c:pt>
                <c:pt idx="937">
                  <c:v>3931.0242488365502</c:v>
                </c:pt>
                <c:pt idx="938">
                  <c:v>3934.5545177846134</c:v>
                </c:pt>
                <c:pt idx="939">
                  <c:v>3938.0666477310319</c:v>
                </c:pt>
                <c:pt idx="940">
                  <c:v>3941.5787546783431</c:v>
                </c:pt>
                <c:pt idx="941">
                  <c:v>3945.0908729216526</c:v>
                </c:pt>
                <c:pt idx="942">
                  <c:v>3948.5848408701258</c:v>
                </c:pt>
                <c:pt idx="943">
                  <c:v>3952.0606701142265</c:v>
                </c:pt>
                <c:pt idx="944">
                  <c:v>3955.5364646008343</c:v>
                </c:pt>
                <c:pt idx="945">
                  <c:v>3959.0032302233203</c:v>
                </c:pt>
                <c:pt idx="946">
                  <c:v>3962.4790247099281</c:v>
                </c:pt>
                <c:pt idx="947">
                  <c:v>3965.9457672203339</c:v>
                </c:pt>
                <c:pt idx="948">
                  <c:v>3969.3943479472673</c:v>
                </c:pt>
                <c:pt idx="949">
                  <c:v>3972.8520268360653</c:v>
                </c:pt>
                <c:pt idx="950">
                  <c:v>3976.3006420455017</c:v>
                </c:pt>
                <c:pt idx="951">
                  <c:v>3979.7310492581087</c:v>
                </c:pt>
                <c:pt idx="952">
                  <c:v>3983.1705661268329</c:v>
                </c:pt>
                <c:pt idx="953">
                  <c:v>3986.5646953309893</c:v>
                </c:pt>
                <c:pt idx="954">
                  <c:v>3989.9497719842357</c:v>
                </c:pt>
                <c:pt idx="955">
                  <c:v>3993.3529876497992</c:v>
                </c:pt>
                <c:pt idx="956">
                  <c:v>3996.7380530206133</c:v>
                </c:pt>
                <c:pt idx="957">
                  <c:v>4000.1049676893635</c:v>
                </c:pt>
                <c:pt idx="958">
                  <c:v>4003.4718599088901</c:v>
                </c:pt>
                <c:pt idx="959">
                  <c:v>4006.8296996352892</c:v>
                </c:pt>
                <c:pt idx="960">
                  <c:v>4010.1603244108178</c:v>
                </c:pt>
                <c:pt idx="961">
                  <c:v>4013.4909269765162</c:v>
                </c:pt>
                <c:pt idx="962">
                  <c:v>4016.8124876464581</c:v>
                </c:pt>
                <c:pt idx="963">
                  <c:v>4020.1521541967322</c:v>
                </c:pt>
                <c:pt idx="964">
                  <c:v>4023.4646063298133</c:v>
                </c:pt>
                <c:pt idx="965">
                  <c:v>4026.8134149395692</c:v>
                </c:pt>
                <c:pt idx="966">
                  <c:v>4030.1258449864872</c:v>
                </c:pt>
                <c:pt idx="967">
                  <c:v>4033.4110821028871</c:v>
                </c:pt>
                <c:pt idx="968">
                  <c:v>4036.6872331511963</c:v>
                </c:pt>
                <c:pt idx="969">
                  <c:v>4039.9543199755367</c:v>
                </c:pt>
                <c:pt idx="970">
                  <c:v>4043.1125042196213</c:v>
                </c:pt>
                <c:pt idx="971">
                  <c:v>4046.1708606218053</c:v>
                </c:pt>
                <c:pt idx="972">
                  <c:v>4049.1929160247746</c:v>
                </c:pt>
                <c:pt idx="973">
                  <c:v>4052.1968211356989</c:v>
                </c:pt>
                <c:pt idx="974">
                  <c:v>4055.1553406580742</c:v>
                </c:pt>
                <c:pt idx="975">
                  <c:v>4058.1048041043591</c:v>
                </c:pt>
                <c:pt idx="976">
                  <c:v>4061.0088718663715</c:v>
                </c:pt>
                <c:pt idx="977">
                  <c:v>4063.9129493053742</c:v>
                </c:pt>
                <c:pt idx="978">
                  <c:v>4067.9695689736659</c:v>
                </c:pt>
                <c:pt idx="979">
                  <c:v>4071.8356224517734</c:v>
                </c:pt>
                <c:pt idx="980">
                  <c:v>4074.8385363030607</c:v>
                </c:pt>
                <c:pt idx="981">
                  <c:v>4077.7435817773971</c:v>
                </c:pt>
                <c:pt idx="982">
                  <c:v>4080.61136781186</c:v>
                </c:pt>
                <c:pt idx="983">
                  <c:v>4084.1688393062905</c:v>
                </c:pt>
                <c:pt idx="984">
                  <c:v>4086.8733153842918</c:v>
                </c:pt>
                <c:pt idx="985">
                  <c:v>4089.459725168731</c:v>
                </c:pt>
                <c:pt idx="986">
                  <c:v>4091.9626601675054</c:v>
                </c:pt>
                <c:pt idx="987">
                  <c:v>4094.3802965969426</c:v>
                </c:pt>
                <c:pt idx="988">
                  <c:v>4096.7607325749004</c:v>
                </c:pt>
                <c:pt idx="989">
                  <c:v>4099.1039680559115</c:v>
                </c:pt>
                <c:pt idx="990">
                  <c:v>4101.4553631538802</c:v>
                </c:pt>
                <c:pt idx="991">
                  <c:v>4103.760474798918</c:v>
                </c:pt>
                <c:pt idx="992">
                  <c:v>4106.0220173799062</c:v>
                </c:pt>
                <c:pt idx="993">
                  <c:v>4108.2191333445917</c:v>
                </c:pt>
                <c:pt idx="994">
                  <c:v>4110.4044516177019</c:v>
                </c:pt>
                <c:pt idx="995">
                  <c:v>4112.5561914395439</c:v>
                </c:pt>
                <c:pt idx="996">
                  <c:v>4114.7096257828171</c:v>
                </c:pt>
                <c:pt idx="997">
                  <c:v>4116.7960241405508</c:v>
                </c:pt>
                <c:pt idx="998">
                  <c:v>4118.8470356441012</c:v>
                </c:pt>
                <c:pt idx="999">
                  <c:v>4120.8680988596134</c:v>
                </c:pt>
                <c:pt idx="1000">
                  <c:v>4122.8737207011809</c:v>
                </c:pt>
                <c:pt idx="1001">
                  <c:v>4124.8648287859369</c:v>
                </c:pt>
                <c:pt idx="1002">
                  <c:v>4126.8363220410865</c:v>
                </c:pt>
                <c:pt idx="1003">
                  <c:v>4128.7666262347975</c:v>
                </c:pt>
                <c:pt idx="1004">
                  <c:v>4130.6742357941839</c:v>
                </c:pt>
                <c:pt idx="1005">
                  <c:v>4132.5528110365249</c:v>
                </c:pt>
                <c:pt idx="1006">
                  <c:v>4134.3905477090702</c:v>
                </c:pt>
                <c:pt idx="1007">
                  <c:v>4136.1696096260403</c:v>
                </c:pt>
                <c:pt idx="1008">
                  <c:v>4137.8917569315799</c:v>
                </c:pt>
                <c:pt idx="1009">
                  <c:v>4139.5833764655372</c:v>
                </c:pt>
                <c:pt idx="1010">
                  <c:v>4141.2686546511441</c:v>
                </c:pt>
                <c:pt idx="1011">
                  <c:v>4142.9384938040512</c:v>
                </c:pt>
                <c:pt idx="1012">
                  <c:v>4144.5805650402172</c:v>
                </c:pt>
                <c:pt idx="1013">
                  <c:v>4146.2159238942877</c:v>
                </c:pt>
                <c:pt idx="1014">
                  <c:v>4147.8385118120805</c:v>
                </c:pt>
                <c:pt idx="1015">
                  <c:v>4149.4403078179366</c:v>
                </c:pt>
                <c:pt idx="1016">
                  <c:v>4151.036637395564</c:v>
                </c:pt>
                <c:pt idx="1017">
                  <c:v>4152.5953707783192</c:v>
                </c:pt>
                <c:pt idx="1018">
                  <c:v>4154.1390746689585</c:v>
                </c:pt>
                <c:pt idx="1019">
                  <c:v>4155.9882427782777</c:v>
                </c:pt>
                <c:pt idx="1020">
                  <c:v>4157.4956353971929</c:v>
                </c:pt>
                <c:pt idx="1021">
                  <c:v>4158.9721774417912</c:v>
                </c:pt>
                <c:pt idx="1022">
                  <c:v>4160.4182792619313</c:v>
                </c:pt>
                <c:pt idx="1023">
                  <c:v>4161.853977744011</c:v>
                </c:pt>
                <c:pt idx="1024">
                  <c:v>4163.2833425991284</c:v>
                </c:pt>
                <c:pt idx="1025">
                  <c:v>4164.702884083571</c:v>
                </c:pt>
                <c:pt idx="1026">
                  <c:v>4166.1004665635292</c:v>
                </c:pt>
                <c:pt idx="1027">
                  <c:v>4167.4572153392783</c:v>
                </c:pt>
                <c:pt idx="1028">
                  <c:v>4168.7930955242282</c:v>
                </c:pt>
                <c:pt idx="1029">
                  <c:v>4170.1217109345907</c:v>
                </c:pt>
                <c:pt idx="1030">
                  <c:v>4171.4358016272054</c:v>
                </c:pt>
                <c:pt idx="1031">
                  <c:v>4172.7353806954125</c:v>
                </c:pt>
                <c:pt idx="1032">
                  <c:v>4174.0208548677465</c:v>
                </c:pt>
                <c:pt idx="1033">
                  <c:v>4175.2909736942756</c:v>
                </c:pt>
                <c:pt idx="1034">
                  <c:v>4176.5424411946569</c:v>
                </c:pt>
                <c:pt idx="1035">
                  <c:v>4177.7816286684874</c:v>
                </c:pt>
                <c:pt idx="1036">
                  <c:v>4179.0049672747928</c:v>
                </c:pt>
                <c:pt idx="1037">
                  <c:v>4180.2418462902669</c:v>
                </c:pt>
                <c:pt idx="1038">
                  <c:v>4181.4459842428587</c:v>
                </c:pt>
                <c:pt idx="1039">
                  <c:v>4182.6335412254148</c:v>
                </c:pt>
                <c:pt idx="1040">
                  <c:v>4183.8091650020015</c:v>
                </c:pt>
                <c:pt idx="1041">
                  <c:v>4184.9549937034853</c:v>
                </c:pt>
                <c:pt idx="1042">
                  <c:v>4186.0739710730268</c:v>
                </c:pt>
                <c:pt idx="1043">
                  <c:v>4187.170260268862</c:v>
                </c:pt>
                <c:pt idx="1044">
                  <c:v>4188.2402277677966</c:v>
                </c:pt>
                <c:pt idx="1045">
                  <c:v>4189.3029349686094</c:v>
                </c:pt>
                <c:pt idx="1046">
                  <c:v>4190.3547590410899</c:v>
                </c:pt>
                <c:pt idx="1047">
                  <c:v>4191.380257956861</c:v>
                </c:pt>
                <c:pt idx="1048">
                  <c:v>4192.4046131111954</c:v>
                </c:pt>
                <c:pt idx="1049">
                  <c:v>4193.3841580815615</c:v>
                </c:pt>
                <c:pt idx="1050">
                  <c:v>4194.3361510103368</c:v>
                </c:pt>
                <c:pt idx="1051">
                  <c:v>4195.2754418668219</c:v>
                </c:pt>
                <c:pt idx="1052">
                  <c:v>4196.1993107718217</c:v>
                </c:pt>
                <c:pt idx="1053">
                  <c:v>4197.1013747438383</c:v>
                </c:pt>
                <c:pt idx="1054">
                  <c:v>4198.0073711405767</c:v>
                </c:pt>
                <c:pt idx="1055">
                  <c:v>4198.8967448395815</c:v>
                </c:pt>
                <c:pt idx="1056">
                  <c:v>4199.7761240500395</c:v>
                </c:pt>
                <c:pt idx="1057">
                  <c:v>4200.6419079356965</c:v>
                </c:pt>
                <c:pt idx="1058">
                  <c:v>4201.4977032848974</c:v>
                </c:pt>
                <c:pt idx="1059">
                  <c:v>4202.3362611891826</c:v>
                </c:pt>
                <c:pt idx="1060">
                  <c:v>4203.1664204894869</c:v>
                </c:pt>
                <c:pt idx="1061">
                  <c:v>4203.9713998710549</c:v>
                </c:pt>
                <c:pt idx="1062">
                  <c:v>4204.7573132548314</c:v>
                </c:pt>
                <c:pt idx="1063">
                  <c:v>4205.5250736405114</c:v>
                </c:pt>
                <c:pt idx="1064">
                  <c:v>4206.2873915163018</c:v>
                </c:pt>
                <c:pt idx="1065">
                  <c:v>4207.046081720342</c:v>
                </c:pt>
                <c:pt idx="1066">
                  <c:v>4207.7950436627079</c:v>
                </c:pt>
                <c:pt idx="1067">
                  <c:v>4208.5353464530444</c:v>
                </c:pt>
                <c:pt idx="1068">
                  <c:v>4209.2670523372744</c:v>
                </c:pt>
                <c:pt idx="1069">
                  <c:v>4209.9876193096952</c:v>
                </c:pt>
                <c:pt idx="1070">
                  <c:v>4210.6982106723226</c:v>
                </c:pt>
                <c:pt idx="1071">
                  <c:v>4211.3938702019868</c:v>
                </c:pt>
                <c:pt idx="1072">
                  <c:v>4212.078143331064</c:v>
                </c:pt>
                <c:pt idx="1073">
                  <c:v>4212.7469998592833</c:v>
                </c:pt>
                <c:pt idx="1074">
                  <c:v>4213.4049330820753</c:v>
                </c:pt>
                <c:pt idx="1075">
                  <c:v>4214.0583615022724</c:v>
                </c:pt>
                <c:pt idx="1076">
                  <c:v>4214.7036155983442</c:v>
                </c:pt>
                <c:pt idx="1077">
                  <c:v>4215.343417967254</c:v>
                </c:pt>
                <c:pt idx="1078">
                  <c:v>4215.9804893068331</c:v>
                </c:pt>
                <c:pt idx="1079">
                  <c:v>4216.6066893348871</c:v>
                </c:pt>
                <c:pt idx="1080">
                  <c:v>4217.2238078212067</c:v>
                </c:pt>
                <c:pt idx="1081">
                  <c:v>4217.8273073539231</c:v>
                </c:pt>
                <c:pt idx="1082">
                  <c:v>4218.4235488054983</c:v>
                </c:pt>
                <c:pt idx="1083">
                  <c:v>4219.0129220582521</c:v>
                </c:pt>
                <c:pt idx="1084">
                  <c:v>4219.5819435434996</c:v>
                </c:pt>
                <c:pt idx="1085">
                  <c:v>4220.1436972696511</c:v>
                </c:pt>
                <c:pt idx="1086">
                  <c:v>4220.6963795433176</c:v>
                </c:pt>
                <c:pt idx="1087">
                  <c:v>4221.2372639212381</c:v>
                </c:pt>
                <c:pt idx="1088">
                  <c:v>4221.7717974269463</c:v>
                </c:pt>
                <c:pt idx="1089">
                  <c:v>4222.2972521500897</c:v>
                </c:pt>
                <c:pt idx="1090">
                  <c:v>4222.8127259123694</c:v>
                </c:pt>
                <c:pt idx="1091">
                  <c:v>4223.3173076632847</c:v>
                </c:pt>
                <c:pt idx="1092">
                  <c:v>4223.821889413799</c:v>
                </c:pt>
                <c:pt idx="1093">
                  <c:v>4224.3183051114975</c:v>
                </c:pt>
                <c:pt idx="1094">
                  <c:v>4224.8092789947859</c:v>
                </c:pt>
                <c:pt idx="1095">
                  <c:v>4225.2971243688962</c:v>
                </c:pt>
                <c:pt idx="1096">
                  <c:v>4225.7790197301683</c:v>
                </c:pt>
                <c:pt idx="1097">
                  <c:v>4226.2572833866225</c:v>
                </c:pt>
                <c:pt idx="1098">
                  <c:v>4226.7310110129174</c:v>
                </c:pt>
                <c:pt idx="1099">
                  <c:v>4227.1965709049891</c:v>
                </c:pt>
                <c:pt idx="1100">
                  <c:v>4227.6566857090775</c:v>
                </c:pt>
                <c:pt idx="1101">
                  <c:v>4228.106816249433</c:v>
                </c:pt>
                <c:pt idx="1102">
                  <c:v>4228.5515045294915</c:v>
                </c:pt>
                <c:pt idx="1103">
                  <c:v>4228.9898372645703</c:v>
                </c:pt>
                <c:pt idx="1104">
                  <c:v>4229.4209112402787</c:v>
                </c:pt>
                <c:pt idx="1105">
                  <c:v>4229.8447292859737</c:v>
                </c:pt>
                <c:pt idx="1106">
                  <c:v>4230.2630937962658</c:v>
                </c:pt>
                <c:pt idx="1107">
                  <c:v>4230.6732948071549</c:v>
                </c:pt>
                <c:pt idx="1108">
                  <c:v>4231.0812208826901</c:v>
                </c:pt>
                <c:pt idx="1109">
                  <c:v>4231.4814376926797</c:v>
                </c:pt>
                <c:pt idx="1110">
                  <c:v>4231.8716730473152</c:v>
                </c:pt>
                <c:pt idx="1111">
                  <c:v>4232.2546469309855</c:v>
                </c:pt>
                <c:pt idx="1112">
                  <c:v>4232.6321782360146</c:v>
                </c:pt>
                <c:pt idx="1113">
                  <c:v>4233.007893253829</c:v>
                </c:pt>
                <c:pt idx="1114">
                  <c:v>4233.3763480513535</c:v>
                </c:pt>
                <c:pt idx="1115">
                  <c:v>4233.7375438588297</c:v>
                </c:pt>
                <c:pt idx="1116">
                  <c:v>4234.092384651457</c:v>
                </c:pt>
                <c:pt idx="1117">
                  <c:v>4234.4417802714461</c:v>
                </c:pt>
                <c:pt idx="1118">
                  <c:v>4234.7898532003237</c:v>
                </c:pt>
                <c:pt idx="1119">
                  <c:v>4235.1291518233675</c:v>
                </c:pt>
                <c:pt idx="1120">
                  <c:v>4235.4623264284046</c:v>
                </c:pt>
                <c:pt idx="1121">
                  <c:v>4235.8576432778227</c:v>
                </c:pt>
                <c:pt idx="1122">
                  <c:v>4236.1861670204144</c:v>
                </c:pt>
                <c:pt idx="1123">
                  <c:v>4236.5092445725168</c:v>
                </c:pt>
                <c:pt idx="1124">
                  <c:v>4236.8277855770957</c:v>
                </c:pt>
                <c:pt idx="1125">
                  <c:v>4237.1444197041419</c:v>
                </c:pt>
                <c:pt idx="1126">
                  <c:v>4237.4545206988587</c:v>
                </c:pt>
                <c:pt idx="1127">
                  <c:v>4237.7589842943316</c:v>
                </c:pt>
                <c:pt idx="1128">
                  <c:v>4238.0627420986566</c:v>
                </c:pt>
                <c:pt idx="1129">
                  <c:v>4238.364404141028</c:v>
                </c:pt>
                <c:pt idx="1130">
                  <c:v>4238.6633425823284</c:v>
                </c:pt>
                <c:pt idx="1131">
                  <c:v>4238.9593769719786</c:v>
                </c:pt>
                <c:pt idx="1132">
                  <c:v>4239.252598076444</c:v>
                </c:pt>
                <c:pt idx="1133">
                  <c:v>4239.5440050713751</c:v>
                </c:pt>
                <c:pt idx="1134">
                  <c:v>4239.8325958349815</c:v>
                </c:pt>
                <c:pt idx="1135">
                  <c:v>4240.1191910035886</c:v>
                </c:pt>
                <c:pt idx="1136">
                  <c:v>4240.4020662767352</c:v>
                </c:pt>
                <c:pt idx="1137">
                  <c:v>4240.6775896701993</c:v>
                </c:pt>
                <c:pt idx="1138">
                  <c:v>4240.9530250773232</c:v>
                </c:pt>
                <c:pt idx="1139">
                  <c:v>4241.225645363018</c:v>
                </c:pt>
                <c:pt idx="1140">
                  <c:v>4241.4982647140587</c:v>
                </c:pt>
                <c:pt idx="1141">
                  <c:v>4241.7688911430751</c:v>
                </c:pt>
                <c:pt idx="1142">
                  <c:v>4242.0366979584924</c:v>
                </c:pt>
                <c:pt idx="1143">
                  <c:v>4242.3017866587224</c:v>
                </c:pt>
                <c:pt idx="1144">
                  <c:v>4242.56133859486</c:v>
                </c:pt>
                <c:pt idx="1145">
                  <c:v>4242.8189839019151</c:v>
                </c:pt>
                <c:pt idx="1146">
                  <c:v>4243.0757216718039</c:v>
                </c:pt>
                <c:pt idx="1147">
                  <c:v>4243.331281333566</c:v>
                </c:pt>
                <c:pt idx="1148">
                  <c:v>4243.5847528653248</c:v>
                </c:pt>
                <c:pt idx="1149">
                  <c:v>4243.835139645661</c:v>
                </c:pt>
                <c:pt idx="1150">
                  <c:v>4244.0844348555756</c:v>
                </c:pt>
                <c:pt idx="1151">
                  <c:v>4244.3306461929351</c:v>
                </c:pt>
                <c:pt idx="1152">
                  <c:v>4244.5756785831609</c:v>
                </c:pt>
                <c:pt idx="1153">
                  <c:v>4244.8194387620861</c:v>
                </c:pt>
                <c:pt idx="1154">
                  <c:v>4245.0629266923097</c:v>
                </c:pt>
                <c:pt idx="1155">
                  <c:v>4245.3066901212533</c:v>
                </c:pt>
                <c:pt idx="1156">
                  <c:v>4245.5490882246995</c:v>
                </c:pt>
                <c:pt idx="1157">
                  <c:v>4245.7861335461148</c:v>
                </c:pt>
                <c:pt idx="1158">
                  <c:v>4246.0217268285023</c:v>
                </c:pt>
                <c:pt idx="1159">
                  <c:v>4246.2551420397331</c:v>
                </c:pt>
                <c:pt idx="1160">
                  <c:v>4246.488103493848</c:v>
                </c:pt>
                <c:pt idx="1161">
                  <c:v>4246.7198844112409</c:v>
                </c:pt>
                <c:pt idx="1162">
                  <c:v>4246.9501232957537</c:v>
                </c:pt>
                <c:pt idx="1163">
                  <c:v>4247.1793639243378</c:v>
                </c:pt>
                <c:pt idx="1164">
                  <c:v>4247.4082415367639</c:v>
                </c:pt>
                <c:pt idx="1165">
                  <c:v>4247.6338528076722</c:v>
                </c:pt>
                <c:pt idx="1166">
                  <c:v>4247.8610053489601</c:v>
                </c:pt>
                <c:pt idx="1167">
                  <c:v>4248.0858898354109</c:v>
                </c:pt>
                <c:pt idx="1168">
                  <c:v>4248.3088677823534</c:v>
                </c:pt>
                <c:pt idx="1169">
                  <c:v>4248.5303944596144</c:v>
                </c:pt>
                <c:pt idx="1170">
                  <c:v>4248.7501053494025</c:v>
                </c:pt>
                <c:pt idx="1171">
                  <c:v>4248.9680933841873</c:v>
                </c:pt>
                <c:pt idx="1172">
                  <c:v>4249.1855361683547</c:v>
                </c:pt>
                <c:pt idx="1173">
                  <c:v>4249.4026152384567</c:v>
                </c:pt>
                <c:pt idx="1174">
                  <c:v>4249.6187875047599</c:v>
                </c:pt>
                <c:pt idx="1175">
                  <c:v>4249.8336913762087</c:v>
                </c:pt>
                <c:pt idx="1176">
                  <c:v>4250.0487724561426</c:v>
                </c:pt>
                <c:pt idx="1177">
                  <c:v>4250.2584105345986</c:v>
                </c:pt>
                <c:pt idx="1178">
                  <c:v>4250.4688646721706</c:v>
                </c:pt>
                <c:pt idx="1179">
                  <c:v>4250.6759609990149</c:v>
                </c:pt>
                <c:pt idx="1180">
                  <c:v>4250.8823326714682</c:v>
                </c:pt>
                <c:pt idx="1181">
                  <c:v>4251.0883399663635</c:v>
                </c:pt>
                <c:pt idx="1182">
                  <c:v>4251.2936225996091</c:v>
                </c:pt>
                <c:pt idx="1183">
                  <c:v>4251.50126412805</c:v>
                </c:pt>
                <c:pt idx="1184">
                  <c:v>4251.7089964103652</c:v>
                </c:pt>
                <c:pt idx="1185">
                  <c:v>4251.9150958326891</c:v>
                </c:pt>
                <c:pt idx="1186">
                  <c:v>4252.1188343099493</c:v>
                </c:pt>
                <c:pt idx="1187">
                  <c:v>4252.3219382007301</c:v>
                </c:pt>
                <c:pt idx="1188">
                  <c:v>4252.5244969052001</c:v>
                </c:pt>
                <c:pt idx="1189">
                  <c:v>4252.7266032009575</c:v>
                </c:pt>
                <c:pt idx="1190">
                  <c:v>4252.9273475513528</c:v>
                </c:pt>
                <c:pt idx="1191">
                  <c:v>4253.127910406406</c:v>
                </c:pt>
                <c:pt idx="1192">
                  <c:v>4253.3272020535605</c:v>
                </c:pt>
                <c:pt idx="1193">
                  <c:v>4253.5235903003304</c:v>
                </c:pt>
                <c:pt idx="1194">
                  <c:v>4253.7184357540646</c:v>
                </c:pt>
                <c:pt idx="1195">
                  <c:v>4253.9111939037321</c:v>
                </c:pt>
                <c:pt idx="1196">
                  <c:v>4254.1039520532468</c:v>
                </c:pt>
                <c:pt idx="1197">
                  <c:v>4254.2967095601443</c:v>
                </c:pt>
                <c:pt idx="1198">
                  <c:v>4254.4879236293918</c:v>
                </c:pt>
                <c:pt idx="1199">
                  <c:v>4254.6785963813572</c:v>
                </c:pt>
                <c:pt idx="1200">
                  <c:v>4254.8687220429292</c:v>
                </c:pt>
                <c:pt idx="1201">
                  <c:v>4255.0581223187728</c:v>
                </c:pt>
                <c:pt idx="1202">
                  <c:v>4255.2473417304018</c:v>
                </c:pt>
                <c:pt idx="1203">
                  <c:v>4255.4363777427106</c:v>
                </c:pt>
                <c:pt idx="1204">
                  <c:v>4255.6250513831792</c:v>
                </c:pt>
                <c:pt idx="1205">
                  <c:v>4255.8126372551897</c:v>
                </c:pt>
                <c:pt idx="1206">
                  <c:v>4256.001766555587</c:v>
                </c:pt>
                <c:pt idx="1207">
                  <c:v>4256.1898036793236</c:v>
                </c:pt>
                <c:pt idx="1208">
                  <c:v>4256.3753924015764</c:v>
                </c:pt>
                <c:pt idx="1209">
                  <c:v>4256.5597105803181</c:v>
                </c:pt>
                <c:pt idx="1210">
                  <c:v>4256.7441195129531</c:v>
                </c:pt>
                <c:pt idx="1211">
                  <c:v>4256.9264411155746</c:v>
                </c:pt>
                <c:pt idx="1212">
                  <c:v>4257.1070378410996</c:v>
                </c:pt>
                <c:pt idx="1213">
                  <c:v>4257.2850027211462</c:v>
                </c:pt>
                <c:pt idx="1214">
                  <c:v>4257.4619705156829</c:v>
                </c:pt>
                <c:pt idx="1215">
                  <c:v>4257.638211126311</c:v>
                </c:pt>
                <c:pt idx="1216">
                  <c:v>4257.8140312700943</c:v>
                </c:pt>
                <c:pt idx="1217">
                  <c:v>4257.9892418278996</c:v>
                </c:pt>
                <c:pt idx="1218">
                  <c:v>4258.1631228800543</c:v>
                </c:pt>
                <c:pt idx="1219">
                  <c:v>4258.3557020634362</c:v>
                </c:pt>
                <c:pt idx="1220">
                  <c:v>4258.5264929986315</c:v>
                </c:pt>
                <c:pt idx="1221">
                  <c:v>4258.6942056950011</c:v>
                </c:pt>
                <c:pt idx="1222">
                  <c:v>4258.8620069221224</c:v>
                </c:pt>
                <c:pt idx="1223">
                  <c:v>4259.0670718797128</c:v>
                </c:pt>
                <c:pt idx="1224">
                  <c:v>4259.2787740761669</c:v>
                </c:pt>
                <c:pt idx="1225">
                  <c:v>4261.9550604083142</c:v>
                </c:pt>
                <c:pt idx="1226">
                  <c:v>4262.935503497918</c:v>
                </c:pt>
                <c:pt idx="1227">
                  <c:v>4263.1701024086688</c:v>
                </c:pt>
                <c:pt idx="1228">
                  <c:v>4263.3796490217665</c:v>
                </c:pt>
                <c:pt idx="1229">
                  <c:v>4263.5959134579261</c:v>
                </c:pt>
                <c:pt idx="1230">
                  <c:v>4263.7881257890094</c:v>
                </c:pt>
                <c:pt idx="1231">
                  <c:v>4263.976101514063</c:v>
                </c:pt>
                <c:pt idx="1232">
                  <c:v>4264.1623856996875</c:v>
                </c:pt>
                <c:pt idx="1233">
                  <c:v>4264.346702009344</c:v>
                </c:pt>
                <c:pt idx="1234">
                  <c:v>4264.5268479814622</c:v>
                </c:pt>
                <c:pt idx="1235">
                  <c:v>4264.7031810962162</c:v>
                </c:pt>
                <c:pt idx="1236">
                  <c:v>4264.8778800966838</c:v>
                </c:pt>
                <c:pt idx="1237">
                  <c:v>4265.0525767677927</c:v>
                </c:pt>
                <c:pt idx="1238">
                  <c:v>4265.2248242657133</c:v>
                </c:pt>
                <c:pt idx="1239">
                  <c:v>4265.3962561484186</c:v>
                </c:pt>
                <c:pt idx="1240">
                  <c:v>4265.5674146271504</c:v>
                </c:pt>
                <c:pt idx="1241">
                  <c:v>4265.7386650013077</c:v>
                </c:pt>
                <c:pt idx="1242">
                  <c:v>4265.9103691471755</c:v>
                </c:pt>
                <c:pt idx="1243">
                  <c:v>4266.0823449699774</c:v>
                </c:pt>
                <c:pt idx="1244">
                  <c:v>4266.2533213712304</c:v>
                </c:pt>
                <c:pt idx="1245">
                  <c:v>4266.4253885215703</c:v>
                </c:pt>
                <c:pt idx="1246">
                  <c:v>4266.5971828361562</c:v>
                </c:pt>
                <c:pt idx="1247">
                  <c:v>4266.7699748563618</c:v>
                </c:pt>
                <c:pt idx="1248">
                  <c:v>4266.9447646111712</c:v>
                </c:pt>
                <c:pt idx="1249">
                  <c:v>4267.1191005813735</c:v>
                </c:pt>
                <c:pt idx="1250">
                  <c:v>4267.2937064994885</c:v>
                </c:pt>
                <c:pt idx="1251">
                  <c:v>4267.4694933541887</c:v>
                </c:pt>
                <c:pt idx="1252">
                  <c:v>4267.644374446355</c:v>
                </c:pt>
                <c:pt idx="1253">
                  <c:v>4267.8197075454063</c:v>
                </c:pt>
                <c:pt idx="1254">
                  <c:v>4267.9967655169066</c:v>
                </c:pt>
                <c:pt idx="1255">
                  <c:v>4268.1731882102704</c:v>
                </c:pt>
                <c:pt idx="1256">
                  <c:v>4268.3512456373364</c:v>
                </c:pt>
                <c:pt idx="1257">
                  <c:v>4268.5293012841585</c:v>
                </c:pt>
                <c:pt idx="1258">
                  <c:v>4268.7072661771017</c:v>
                </c:pt>
                <c:pt idx="1259">
                  <c:v>4268.8847773012185</c:v>
                </c:pt>
                <c:pt idx="1260">
                  <c:v>4269.0646485965017</c:v>
                </c:pt>
                <c:pt idx="1261">
                  <c:v>4269.2447921666571</c:v>
                </c:pt>
                <c:pt idx="1262">
                  <c:v>4269.4247548159365</c:v>
                </c:pt>
                <c:pt idx="1263">
                  <c:v>4269.6038099215093</c:v>
                </c:pt>
                <c:pt idx="1264">
                  <c:v>4269.7849511567038</c:v>
                </c:pt>
                <c:pt idx="1265">
                  <c:v>4269.9692687208199</c:v>
                </c:pt>
                <c:pt idx="1266">
                  <c:v>4270.1554031696805</c:v>
                </c:pt>
                <c:pt idx="1267">
                  <c:v>4270.3426524567421</c:v>
                </c:pt>
                <c:pt idx="1268">
                  <c:v>4270.5350202817435</c:v>
                </c:pt>
                <c:pt idx="1269">
                  <c:v>4270.7296842275537</c:v>
                </c:pt>
                <c:pt idx="1270">
                  <c:v>4270.9318812776537</c:v>
                </c:pt>
                <c:pt idx="1271">
                  <c:v>4271.1389775916014</c:v>
                </c:pt>
                <c:pt idx="1272">
                  <c:v>4271.3517012429193</c:v>
                </c:pt>
                <c:pt idx="1273">
                  <c:v>4271.5683280014355</c:v>
                </c:pt>
                <c:pt idx="1274">
                  <c:v>4271.7913059483781</c:v>
                </c:pt>
                <c:pt idx="1275">
                  <c:v>4272.0184585414336</c:v>
                </c:pt>
                <c:pt idx="1276">
                  <c:v>4272.2476235226459</c:v>
                </c:pt>
                <c:pt idx="1277">
                  <c:v>4272.4825682770106</c:v>
                </c:pt>
                <c:pt idx="1278">
                  <c:v>4272.7223369671756</c:v>
                </c:pt>
                <c:pt idx="1279">
                  <c:v>4272.9662786533809</c:v>
                </c:pt>
                <c:pt idx="1280">
                  <c:v>4273.2163931579926</c:v>
                </c:pt>
                <c:pt idx="1281">
                  <c:v>4273.47340574605</c:v>
                </c:pt>
                <c:pt idx="1282">
                  <c:v>4273.7333172329509</c:v>
                </c:pt>
                <c:pt idx="1283">
                  <c:v>4273.9978657554984</c:v>
                </c:pt>
                <c:pt idx="1284">
                  <c:v>4274.2710289743291</c:v>
                </c:pt>
                <c:pt idx="1285">
                  <c:v>4274.5525429755708</c:v>
                </c:pt>
                <c:pt idx="1286">
                  <c:v>4274.8415874932243</c:v>
                </c:pt>
                <c:pt idx="1287">
                  <c:v>4275.1399824306291</c:v>
                </c:pt>
                <c:pt idx="1288">
                  <c:v>4275.4476331052119</c:v>
                </c:pt>
                <c:pt idx="1289">
                  <c:v>4275.7633462700342</c:v>
                </c:pt>
                <c:pt idx="1290">
                  <c:v>4276.0883460831164</c:v>
                </c:pt>
                <c:pt idx="1291">
                  <c:v>4276.4250397531086</c:v>
                </c:pt>
                <c:pt idx="1292">
                  <c:v>4276.7744377024565</c:v>
                </c:pt>
                <c:pt idx="1293">
                  <c:v>4277.1347211883804</c:v>
                </c:pt>
                <c:pt idx="1294">
                  <c:v>4277.5086224231991</c:v>
                </c:pt>
                <c:pt idx="1295">
                  <c:v>4277.8906913940473</c:v>
                </c:pt>
                <c:pt idx="1296">
                  <c:v>4278.2854617410985</c:v>
                </c:pt>
                <c:pt idx="1297">
                  <c:v>4278.6964345786409</c:v>
                </c:pt>
                <c:pt idx="1298">
                  <c:v>4279.1203882410755</c:v>
                </c:pt>
                <c:pt idx="1299">
                  <c:v>4279.5587224367755</c:v>
                </c:pt>
                <c:pt idx="1300">
                  <c:v>4280.0161191680781</c:v>
                </c:pt>
                <c:pt idx="1301">
                  <c:v>4280.4871195406085</c:v>
                </c:pt>
                <c:pt idx="1302">
                  <c:v>4280.9762751218777</c:v>
                </c:pt>
                <c:pt idx="1303">
                  <c:v>4281.4834121037948</c:v>
                </c:pt>
                <c:pt idx="1304">
                  <c:v>4282.006145982893</c:v>
                </c:pt>
                <c:pt idx="1305">
                  <c:v>4282.5499244960938</c:v>
                </c:pt>
                <c:pt idx="1306">
                  <c:v>4283.1144007483499</c:v>
                </c:pt>
                <c:pt idx="1307">
                  <c:v>4283.6988482394527</c:v>
                </c:pt>
                <c:pt idx="1308">
                  <c:v>4284.3068894713115</c:v>
                </c:pt>
                <c:pt idx="1309">
                  <c:v>4284.9485090018979</c:v>
                </c:pt>
                <c:pt idx="1310">
                  <c:v>4285.6209844927325</c:v>
                </c:pt>
                <c:pt idx="1311">
                  <c:v>4286.3188682216887</c:v>
                </c:pt>
                <c:pt idx="1312">
                  <c:v>4287.0467001926754</c:v>
                </c:pt>
                <c:pt idx="1313">
                  <c:v>4287.8081154783149</c:v>
                </c:pt>
                <c:pt idx="1314">
                  <c:v>4288.5994792583651</c:v>
                </c:pt>
                <c:pt idx="1315">
                  <c:v>4289.4289840940537</c:v>
                </c:pt>
                <c:pt idx="1316">
                  <c:v>4290.2917577398212</c:v>
                </c:pt>
                <c:pt idx="1317">
                  <c:v>4291.1965563784242</c:v>
                </c:pt>
                <c:pt idx="1318">
                  <c:v>4292.1452322001205</c:v>
                </c:pt>
                <c:pt idx="1319">
                  <c:v>4293.1398819406722</c:v>
                </c:pt>
                <c:pt idx="1320">
                  <c:v>4294.1786541978745</c:v>
                </c:pt>
                <c:pt idx="1321">
                  <c:v>4295.2707624493605</c:v>
                </c:pt>
                <c:pt idx="1322">
                  <c:v>4296.4196919405822</c:v>
                </c:pt>
                <c:pt idx="1323">
                  <c:v>4297.6326432710866</c:v>
                </c:pt>
                <c:pt idx="1324">
                  <c:v>4298.9117710834926</c:v>
                </c:pt>
                <c:pt idx="1325">
                  <c:v>4300.2889150593583</c:v>
                </c:pt>
                <c:pt idx="1326">
                  <c:v>4301.7137278430255</c:v>
                </c:pt>
                <c:pt idx="1327">
                  <c:v>4303.2020724337472</c:v>
                </c:pt>
                <c:pt idx="1328">
                  <c:v>4304.7782226231484</c:v>
                </c:pt>
                <c:pt idx="1329">
                  <c:v>4306.419939449399</c:v>
                </c:pt>
                <c:pt idx="1330">
                  <c:v>4308.1714553637748</c:v>
                </c:pt>
                <c:pt idx="1331">
                  <c:v>4310.055475488879</c:v>
                </c:pt>
                <c:pt idx="1332">
                  <c:v>4312.0529428349801</c:v>
                </c:pt>
                <c:pt idx="1333">
                  <c:v>4314.1465941233573</c:v>
                </c:pt>
                <c:pt idx="1334">
                  <c:v>4316.3782109315216</c:v>
                </c:pt>
                <c:pt idx="1335">
                  <c:v>4318.7296060294902</c:v>
                </c:pt>
                <c:pt idx="1336">
                  <c:v>4321.2506241452011</c:v>
                </c:pt>
                <c:pt idx="1337">
                  <c:v>4323.8815670994336</c:v>
                </c:pt>
                <c:pt idx="1338">
                  <c:v>4326.5678385938018</c:v>
                </c:pt>
                <c:pt idx="1339">
                  <c:v>4329.3635052760465</c:v>
                </c:pt>
                <c:pt idx="1340">
                  <c:v>4332.1959054734634</c:v>
                </c:pt>
                <c:pt idx="1341">
                  <c:v>4335.1080872746516</c:v>
                </c:pt>
                <c:pt idx="1342">
                  <c:v>4338.0484561504327</c:v>
                </c:pt>
                <c:pt idx="1343">
                  <c:v>4341.0523516620251</c:v>
                </c:pt>
                <c:pt idx="1344">
                  <c:v>4344.147029896375</c:v>
                </c:pt>
                <c:pt idx="1345">
                  <c:v>4347.277978063039</c:v>
                </c:pt>
                <c:pt idx="1346">
                  <c:v>4350.4724524477942</c:v>
                </c:pt>
                <c:pt idx="1347">
                  <c:v>4353.7032384791009</c:v>
                </c:pt>
                <c:pt idx="1348">
                  <c:v>4356.9975509478772</c:v>
                </c:pt>
                <c:pt idx="1349">
                  <c:v>4360.3281866153557</c:v>
                </c:pt>
                <c:pt idx="1350">
                  <c:v>4363.7313795923601</c:v>
                </c:pt>
                <c:pt idx="1351">
                  <c:v>4367.2593507789225</c:v>
                </c:pt>
                <c:pt idx="1352">
                  <c:v>4370.7714811380365</c:v>
                </c:pt>
                <c:pt idx="1353">
                  <c:v>4374.3471143113075</c:v>
                </c:pt>
                <c:pt idx="1354">
                  <c:v>4377.9772232000187</c:v>
                </c:pt>
                <c:pt idx="1355">
                  <c:v>4381.6889847578459</c:v>
                </c:pt>
                <c:pt idx="1356">
                  <c:v>4385.4448824780802</c:v>
                </c:pt>
                <c:pt idx="1357">
                  <c:v>4389.2522425013603</c:v>
                </c:pt>
                <c:pt idx="1358">
                  <c:v>4393.1220770850387</c:v>
                </c:pt>
                <c:pt idx="1359">
                  <c:v>4397.0738343828189</c:v>
                </c:pt>
                <c:pt idx="1360">
                  <c:v>4401.0669407275582</c:v>
                </c:pt>
                <c:pt idx="1361">
                  <c:v>4405.1145122675607</c:v>
                </c:pt>
                <c:pt idx="1362">
                  <c:v>4409.2483747071155</c:v>
                </c:pt>
                <c:pt idx="1363">
                  <c:v>4413.4229717124108</c:v>
                </c:pt>
                <c:pt idx="1364">
                  <c:v>4417.6619560381159</c:v>
                </c:pt>
                <c:pt idx="1365">
                  <c:v>4421.9440417333471</c:v>
                </c:pt>
                <c:pt idx="1366">
                  <c:v>4426.274389137614</c:v>
                </c:pt>
                <c:pt idx="1367">
                  <c:v>4430.6304905185571</c:v>
                </c:pt>
                <c:pt idx="1368">
                  <c:v>4435.0682839742594</c:v>
                </c:pt>
                <c:pt idx="1369">
                  <c:v>4439.5605141552933</c:v>
                </c:pt>
                <c:pt idx="1370">
                  <c:v>4444.1132604563991</c:v>
                </c:pt>
                <c:pt idx="1371">
                  <c:v>4448.7144392717319</c:v>
                </c:pt>
                <c:pt idx="1372">
                  <c:v>4453.370023191188</c:v>
                </c:pt>
                <c:pt idx="1373">
                  <c:v>4458.0603596972405</c:v>
                </c:pt>
                <c:pt idx="1374">
                  <c:v>4462.849057810804</c:v>
                </c:pt>
                <c:pt idx="1375">
                  <c:v>4467.6498604092512</c:v>
                </c:pt>
                <c:pt idx="1376">
                  <c:v>4472.5141578346074</c:v>
                </c:pt>
                <c:pt idx="1377">
                  <c:v>4477.4420469812831</c:v>
                </c:pt>
                <c:pt idx="1378">
                  <c:v>4482.397112602529</c:v>
                </c:pt>
                <c:pt idx="1379">
                  <c:v>4487.4066130509582</c:v>
                </c:pt>
                <c:pt idx="1380">
                  <c:v>4492.4796902403768</c:v>
                </c:pt>
                <c:pt idx="1381">
                  <c:v>4497.6146161686675</c:v>
                </c:pt>
                <c:pt idx="1382">
                  <c:v>4502.7710202412072</c:v>
                </c:pt>
                <c:pt idx="1383">
                  <c:v>4507.971133387774</c:v>
                </c:pt>
                <c:pt idx="1384">
                  <c:v>4513.2348088904046</c:v>
                </c:pt>
                <c:pt idx="1385">
                  <c:v>4518.586969188671</c:v>
                </c:pt>
                <c:pt idx="1386">
                  <c:v>4523.9232467477732</c:v>
                </c:pt>
                <c:pt idx="1387">
                  <c:v>4529.3139045068683</c:v>
                </c:pt>
                <c:pt idx="1388">
                  <c:v>4534.7317879309539</c:v>
                </c:pt>
                <c:pt idx="1389">
                  <c:v>4540.1951204491279</c:v>
                </c:pt>
                <c:pt idx="1390">
                  <c:v>4545.7491494931664</c:v>
                </c:pt>
                <c:pt idx="1391">
                  <c:v>4551.3394980500889</c:v>
                </c:pt>
                <c:pt idx="1392">
                  <c:v>4556.9389034983888</c:v>
                </c:pt>
                <c:pt idx="1393">
                  <c:v>4562.5837229792232</c:v>
                </c:pt>
                <c:pt idx="1394">
                  <c:v>4568.3101626127782</c:v>
                </c:pt>
                <c:pt idx="1395">
                  <c:v>4574.0457729194914</c:v>
                </c:pt>
                <c:pt idx="1396">
                  <c:v>4579.8085321070939</c:v>
                </c:pt>
                <c:pt idx="1397">
                  <c:v>4585.6665382014544</c:v>
                </c:pt>
                <c:pt idx="1398">
                  <c:v>4591.4655982648783</c:v>
                </c:pt>
                <c:pt idx="1399">
                  <c:v>4597.337299215942</c:v>
                </c:pt>
                <c:pt idx="1400">
                  <c:v>4603.2452426188111</c:v>
                </c:pt>
                <c:pt idx="1401">
                  <c:v>4609.1804710512852</c:v>
                </c:pt>
                <c:pt idx="1402">
                  <c:v>4615.1338494141701</c:v>
                </c:pt>
                <c:pt idx="1403">
                  <c:v>4621.132564500962</c:v>
                </c:pt>
                <c:pt idx="1404">
                  <c:v>4627.1585655966392</c:v>
                </c:pt>
                <c:pt idx="1405">
                  <c:v>4633.2208069066</c:v>
                </c:pt>
                <c:pt idx="1406">
                  <c:v>4639.2830482117433</c:v>
                </c:pt>
                <c:pt idx="1407">
                  <c:v>4645.3906862779222</c:v>
                </c:pt>
                <c:pt idx="1408">
                  <c:v>4651.5369142223899</c:v>
                </c:pt>
                <c:pt idx="1409">
                  <c:v>4657.7080589802981</c:v>
                </c:pt>
                <c:pt idx="1410">
                  <c:v>4663.9155248957413</c:v>
                </c:pt>
                <c:pt idx="1411">
                  <c:v>4670.1320659522735</c:v>
                </c:pt>
                <c:pt idx="1412">
                  <c:v>4676.3576817470821</c:v>
                </c:pt>
                <c:pt idx="1413">
                  <c:v>4682.6105233877051</c:v>
                </c:pt>
                <c:pt idx="1414">
                  <c:v>4688.8815157330673</c:v>
                </c:pt>
                <c:pt idx="1415">
                  <c:v>4695.1706378214367</c:v>
                </c:pt>
                <c:pt idx="1416">
                  <c:v>4701.505177306959</c:v>
                </c:pt>
                <c:pt idx="1417">
                  <c:v>4707.8941047870921</c:v>
                </c:pt>
                <c:pt idx="1418">
                  <c:v>4714.2921504148526</c:v>
                </c:pt>
                <c:pt idx="1419">
                  <c:v>4720.6902173673179</c:v>
                </c:pt>
                <c:pt idx="1420">
                  <c:v>4727.0882416754584</c:v>
                </c:pt>
                <c:pt idx="1421">
                  <c:v>4733.4954265191891</c:v>
                </c:pt>
                <c:pt idx="1422">
                  <c:v>4739.9206329259869</c:v>
                </c:pt>
                <c:pt idx="1423">
                  <c:v>4746.3640757598023</c:v>
                </c:pt>
                <c:pt idx="1424">
                  <c:v>4752.807475646855</c:v>
                </c:pt>
                <c:pt idx="1425">
                  <c:v>4759.2871552151892</c:v>
                </c:pt>
                <c:pt idx="1426">
                  <c:v>4765.7668779825417</c:v>
                </c:pt>
                <c:pt idx="1427">
                  <c:v>4773.5861146997277</c:v>
                </c:pt>
                <c:pt idx="1428">
                  <c:v>4780.0930841801292</c:v>
                </c:pt>
                <c:pt idx="1429">
                  <c:v>4786.6453648557317</c:v>
                </c:pt>
                <c:pt idx="1430">
                  <c:v>4793.2158837075222</c:v>
                </c:pt>
                <c:pt idx="1431">
                  <c:v>4799.8082816698343</c:v>
                </c:pt>
                <c:pt idx="1432">
                  <c:v>4806.378691019343</c:v>
                </c:pt>
                <c:pt idx="1433">
                  <c:v>4812.9582412183318</c:v>
                </c:pt>
                <c:pt idx="1434">
                  <c:v>4819.5559861076154</c:v>
                </c:pt>
                <c:pt idx="1435">
                  <c:v>4826.1717927893951</c:v>
                </c:pt>
                <c:pt idx="1436">
                  <c:v>4832.796719136456</c:v>
                </c:pt>
                <c:pt idx="1437">
                  <c:v>4839.4217117262124</c:v>
                </c:pt>
                <c:pt idx="1438">
                  <c:v>4846.0556689917394</c:v>
                </c:pt>
                <c:pt idx="1439">
                  <c:v>4852.7078433559391</c:v>
                </c:pt>
                <c:pt idx="1440">
                  <c:v>4859.3508982663589</c:v>
                </c:pt>
                <c:pt idx="1441">
                  <c:v>4866.003028287274</c:v>
                </c:pt>
                <c:pt idx="1442">
                  <c:v>4872.6642556258548</c:v>
                </c:pt>
                <c:pt idx="1443">
                  <c:v>4879.3476864687718</c:v>
                </c:pt>
                <c:pt idx="1444">
                  <c:v>4886.0088916001687</c:v>
                </c:pt>
                <c:pt idx="1445">
                  <c:v>4892.6792167402064</c:v>
                </c:pt>
                <c:pt idx="1446">
                  <c:v>4899.3495418696421</c:v>
                </c:pt>
                <c:pt idx="1447">
                  <c:v>4906.0198225401018</c:v>
                </c:pt>
                <c:pt idx="1448">
                  <c:v>4912.6901476695375</c:v>
                </c:pt>
                <c:pt idx="1449">
                  <c:v>4919.3785566809884</c:v>
                </c:pt>
                <c:pt idx="1450">
                  <c:v>4926.058001522083</c:v>
                </c:pt>
                <c:pt idx="1451">
                  <c:v>4932.7372905105503</c:v>
                </c:pt>
                <c:pt idx="1452">
                  <c:v>4939.416735351645</c:v>
                </c:pt>
                <c:pt idx="1453">
                  <c:v>4946.1050997778266</c:v>
                </c:pt>
                <c:pt idx="1454">
                  <c:v>4952.784522345919</c:v>
                </c:pt>
                <c:pt idx="1455">
                  <c:v>4959.4729536606355</c:v>
                </c:pt>
                <c:pt idx="1456">
                  <c:v>4966.1614741458925</c:v>
                </c:pt>
                <c:pt idx="1457">
                  <c:v>4972.8498608700238</c:v>
                </c:pt>
                <c:pt idx="1458">
                  <c:v>4979.5383144720599</c:v>
                </c:pt>
                <c:pt idx="1459">
                  <c:v>4986.2267680794121</c:v>
                </c:pt>
                <c:pt idx="1460">
                  <c:v>4992.9151993888136</c:v>
                </c:pt>
                <c:pt idx="1461">
                  <c:v>4999.6036529908497</c:v>
                </c:pt>
                <c:pt idx="1462">
                  <c:v>5006.2830310394775</c:v>
                </c:pt>
                <c:pt idx="1463">
                  <c:v>5012.9533561689132</c:v>
                </c:pt>
                <c:pt idx="1464">
                  <c:v>5019.6327342175409</c:v>
                </c:pt>
                <c:pt idx="1465">
                  <c:v>5026.3120899984742</c:v>
                </c:pt>
                <c:pt idx="1466">
                  <c:v>5033.0360183090461</c:v>
                </c:pt>
                <c:pt idx="1467">
                  <c:v>5039.7153740899794</c:v>
                </c:pt>
                <c:pt idx="1468">
                  <c:v>5046.3947521332993</c:v>
                </c:pt>
                <c:pt idx="1469">
                  <c:v>5053.0650550358978</c:v>
                </c:pt>
                <c:pt idx="1470">
                  <c:v>5059.7444108168311</c:v>
                </c:pt>
                <c:pt idx="1471">
                  <c:v>5066.4056159588154</c:v>
                </c:pt>
                <c:pt idx="1472">
                  <c:v>5073.0578124946578</c:v>
                </c:pt>
                <c:pt idx="1473">
                  <c:v>5079.7190620404217</c:v>
                </c:pt>
                <c:pt idx="1474">
                  <c:v>5086.3802227733331</c:v>
                </c:pt>
                <c:pt idx="1475">
                  <c:v>5093.0415167175825</c:v>
                </c:pt>
                <c:pt idx="1476">
                  <c:v>5099.6935802235712</c:v>
                </c:pt>
                <c:pt idx="1477">
                  <c:v>5106.3457767646996</c:v>
                </c:pt>
                <c:pt idx="1478">
                  <c:v>5113.0331180899293</c:v>
                </c:pt>
                <c:pt idx="1479">
                  <c:v>5119.6762176905549</c:v>
                </c:pt>
                <c:pt idx="1480">
                  <c:v>5126.3102421201829</c:v>
                </c:pt>
                <c:pt idx="1481">
                  <c:v>5132.9351688746729</c:v>
                </c:pt>
                <c:pt idx="1482">
                  <c:v>5139.5600514673633</c:v>
                </c:pt>
                <c:pt idx="1483">
                  <c:v>5146.1850003080181</c:v>
                </c:pt>
                <c:pt idx="1484">
                  <c:v>5152.800851916486</c:v>
                </c:pt>
                <c:pt idx="1485">
                  <c:v>5159.398552825457</c:v>
                </c:pt>
                <c:pt idx="1486">
                  <c:v>5166.0053513083067</c:v>
                </c:pt>
                <c:pt idx="1487">
                  <c:v>5172.5849015125241</c:v>
                </c:pt>
                <c:pt idx="1488">
                  <c:v>5179.1643859173055</c:v>
                </c:pt>
                <c:pt idx="1489">
                  <c:v>5185.7659112300134</c:v>
                </c:pt>
                <c:pt idx="1490">
                  <c:v>5192.3454614342309</c:v>
                </c:pt>
                <c:pt idx="1491">
                  <c:v>5198.9068175976308</c:v>
                </c:pt>
                <c:pt idx="1492">
                  <c:v>5205.459163795188</c:v>
                </c:pt>
                <c:pt idx="1493">
                  <c:v>5212.9553636164947</c:v>
                </c:pt>
                <c:pt idx="1494">
                  <c:v>5219.5257948758581</c:v>
                </c:pt>
                <c:pt idx="1495">
                  <c:v>5226.0871510392581</c:v>
                </c:pt>
                <c:pt idx="1496">
                  <c:v>5232.6394972264006</c:v>
                </c:pt>
                <c:pt idx="1497">
                  <c:v>5239.1917997409191</c:v>
                </c:pt>
                <c:pt idx="1498">
                  <c:v>5245.762318597931</c:v>
                </c:pt>
                <c:pt idx="1499">
                  <c:v>5252.3418468672598</c:v>
                </c:pt>
                <c:pt idx="1500">
                  <c:v>5258.9304726249657</c:v>
                </c:pt>
                <c:pt idx="1501">
                  <c:v>5265.5554214708854</c:v>
                </c:pt>
                <c:pt idx="1502">
                  <c:v>5272.2075293148719</c:v>
                </c:pt>
                <c:pt idx="1503">
                  <c:v>5278.8869518882721</c:v>
                </c:pt>
                <c:pt idx="1504">
                  <c:v>5285.6025857489303</c:v>
                </c:pt>
                <c:pt idx="1505">
                  <c:v>5292.3817916365806</c:v>
                </c:pt>
                <c:pt idx="1506">
                  <c:v>5299.2699005200584</c:v>
                </c:pt>
                <c:pt idx="1507">
                  <c:v>5306.1217084012778</c:v>
                </c:pt>
                <c:pt idx="1508">
                  <c:v>5313.0189158263338</c:v>
                </c:pt>
                <c:pt idx="1509">
                  <c:v>5319.9524247928821</c:v>
                </c:pt>
                <c:pt idx="1510">
                  <c:v>5326.9402924626047</c:v>
                </c:pt>
                <c:pt idx="1511">
                  <c:v>5334.0008547169155</c:v>
                </c:pt>
                <c:pt idx="1512">
                  <c:v>5341.0862799716269</c:v>
                </c:pt>
                <c:pt idx="1513">
                  <c:v>5348.2193969063219</c:v>
                </c:pt>
                <c:pt idx="1514">
                  <c:v>5355.4456737277196</c:v>
                </c:pt>
                <c:pt idx="1515">
                  <c:v>5362.712519430268</c:v>
                </c:pt>
                <c:pt idx="1516">
                  <c:v>5370.0544146253478</c:v>
                </c:pt>
                <c:pt idx="1517">
                  <c:v>5377.4688873376854</c:v>
                </c:pt>
                <c:pt idx="1518">
                  <c:v>5384.9378109261588</c:v>
                </c:pt>
                <c:pt idx="1519">
                  <c:v>5392.4974876316419</c:v>
                </c:pt>
                <c:pt idx="1520">
                  <c:v>5400.1141785636391</c:v>
                </c:pt>
                <c:pt idx="1521">
                  <c:v>5407.771129597224</c:v>
                </c:pt>
                <c:pt idx="1522">
                  <c:v>5415.5239185238088</c:v>
                </c:pt>
                <c:pt idx="1523">
                  <c:v>5423.3623405942217</c:v>
                </c:pt>
                <c:pt idx="1524">
                  <c:v>5431.311408278415</c:v>
                </c:pt>
                <c:pt idx="1525">
                  <c:v>5439.3158254424616</c:v>
                </c:pt>
                <c:pt idx="1526">
                  <c:v>5447.3837161033316</c:v>
                </c:pt>
                <c:pt idx="1527">
                  <c:v>5455.5514053156276</c:v>
                </c:pt>
                <c:pt idx="1528">
                  <c:v>5463.8034944476012</c:v>
                </c:pt>
                <c:pt idx="1529">
                  <c:v>5473.7762124275669</c:v>
                </c:pt>
                <c:pt idx="1530">
                  <c:v>5482.2434128153009</c:v>
                </c:pt>
                <c:pt idx="1531">
                  <c:v>5490.8025750430243</c:v>
                </c:pt>
                <c:pt idx="1532">
                  <c:v>5499.4513376475743</c:v>
                </c:pt>
                <c:pt idx="1533">
                  <c:v>5508.1907657637312</c:v>
                </c:pt>
                <c:pt idx="1534">
                  <c:v>5517.0300217972399</c:v>
                </c:pt>
                <c:pt idx="1535">
                  <c:v>5525.9898859395034</c:v>
                </c:pt>
                <c:pt idx="1536">
                  <c:v>5535.010646764671</c:v>
                </c:pt>
                <c:pt idx="1537">
                  <c:v>5544.1221604056018</c:v>
                </c:pt>
                <c:pt idx="1538">
                  <c:v>5553.3063064016624</c:v>
                </c:pt>
                <c:pt idx="1539">
                  <c:v>5562.608522315415</c:v>
                </c:pt>
                <c:pt idx="1540">
                  <c:v>5571.9921659607417</c:v>
                </c:pt>
                <c:pt idx="1541">
                  <c:v>5581.4940062394307</c:v>
                </c:pt>
                <c:pt idx="1542">
                  <c:v>5591.0775250276311</c:v>
                </c:pt>
                <c:pt idx="1543">
                  <c:v>5600.7879365244844</c:v>
                </c:pt>
                <c:pt idx="1544">
                  <c:v>5610.6254332268245</c:v>
                </c:pt>
                <c:pt idx="1545">
                  <c:v>5620.5809408893647</c:v>
                </c:pt>
                <c:pt idx="1546">
                  <c:v>5630.6273344724086</c:v>
                </c:pt>
                <c:pt idx="1547">
                  <c:v>5640.8751156109065</c:v>
                </c:pt>
                <c:pt idx="1548">
                  <c:v>5651.2026374616407</c:v>
                </c:pt>
                <c:pt idx="1549">
                  <c:v>5661.6299170699594</c:v>
                </c:pt>
                <c:pt idx="1550">
                  <c:v>5672.1844945118228</c:v>
                </c:pt>
                <c:pt idx="1551">
                  <c:v>5682.8787295173088</c:v>
                </c:pt>
                <c:pt idx="1552">
                  <c:v>5693.6964543605873</c:v>
                </c:pt>
                <c:pt idx="1553">
                  <c:v>5704.6229000526964</c:v>
                </c:pt>
                <c:pt idx="1554">
                  <c:v>5715.7037689006302</c:v>
                </c:pt>
                <c:pt idx="1555">
                  <c:v>5726.9298417446234</c:v>
                </c:pt>
                <c:pt idx="1556">
                  <c:v>5738.2647793778488</c:v>
                </c:pt>
                <c:pt idx="1557">
                  <c:v>5749.7540347491286</c:v>
                </c:pt>
                <c:pt idx="1558">
                  <c:v>5761.5160285071815</c:v>
                </c:pt>
                <c:pt idx="1559">
                  <c:v>5773.2776591641623</c:v>
                </c:pt>
                <c:pt idx="1560">
                  <c:v>5785.1842984947953</c:v>
                </c:pt>
                <c:pt idx="1561">
                  <c:v>5797.2815985542484</c:v>
                </c:pt>
                <c:pt idx="1562">
                  <c:v>5809.4877588669815</c:v>
                </c:pt>
                <c:pt idx="1563">
                  <c:v>5821.8573965880259</c:v>
                </c:pt>
                <c:pt idx="1564">
                  <c:v>5834.3720724172254</c:v>
                </c:pt>
                <c:pt idx="1565">
                  <c:v>5847.0410669363982</c:v>
                </c:pt>
                <c:pt idx="1566">
                  <c:v>5859.855351193868</c:v>
                </c:pt>
                <c:pt idx="1567">
                  <c:v>5872.8056767784492</c:v>
                </c:pt>
                <c:pt idx="1568">
                  <c:v>5885.8831000368355</c:v>
                </c:pt>
                <c:pt idx="1569">
                  <c:v>5899.1420720690312</c:v>
                </c:pt>
                <c:pt idx="1570">
                  <c:v>5912.5553245634546</c:v>
                </c:pt>
                <c:pt idx="1571">
                  <c:v>5926.1047063527112</c:v>
                </c:pt>
                <c:pt idx="1572">
                  <c:v>5939.8082764518504</c:v>
                </c:pt>
                <c:pt idx="1573">
                  <c:v>5953.6933042272267</c:v>
                </c:pt>
                <c:pt idx="1574">
                  <c:v>5967.71450584376</c:v>
                </c:pt>
                <c:pt idx="1575">
                  <c:v>5981.971757171149</c:v>
                </c:pt>
                <c:pt idx="1576">
                  <c:v>5996.3196662457258</c:v>
                </c:pt>
                <c:pt idx="1577">
                  <c:v>6010.8490793095243</c:v>
                </c:pt>
                <c:pt idx="1578">
                  <c:v>6025.4511419566934</c:v>
                </c:pt>
                <c:pt idx="1579">
                  <c:v>6040.0986788225582</c:v>
                </c:pt>
                <c:pt idx="1580">
                  <c:v>6054.8277968155971</c:v>
                </c:pt>
                <c:pt idx="1581">
                  <c:v>6069.6514398791978</c:v>
                </c:pt>
                <c:pt idx="1582">
                  <c:v>6084.4259836711708</c:v>
                </c:pt>
                <c:pt idx="1583">
                  <c:v>6099.2640050672571</c:v>
                </c:pt>
                <c:pt idx="1584">
                  <c:v>6114.0929010787995</c:v>
                </c:pt>
                <c:pt idx="1585">
                  <c:v>6128.9580991924295</c:v>
                </c:pt>
                <c:pt idx="1586">
                  <c:v>6143.8960974075735</c:v>
                </c:pt>
                <c:pt idx="1587">
                  <c:v>6158.7884703946547</c:v>
                </c:pt>
                <c:pt idx="1588">
                  <c:v>6173.7172930204733</c:v>
                </c:pt>
                <c:pt idx="1589">
                  <c:v>6188.6278161904447</c:v>
                </c:pt>
                <c:pt idx="1590">
                  <c:v>6203.5657148060609</c:v>
                </c:pt>
                <c:pt idx="1591">
                  <c:v>6218.5216640893268</c:v>
                </c:pt>
                <c:pt idx="1592">
                  <c:v>6233.432286653594</c:v>
                </c:pt>
                <c:pt idx="1593">
                  <c:v>6248.4736796892048</c:v>
                </c:pt>
                <c:pt idx="1594">
                  <c:v>6263.3389256979708</c:v>
                </c:pt>
                <c:pt idx="1595">
                  <c:v>6278.2405219695665</c:v>
                </c:pt>
                <c:pt idx="1596">
                  <c:v>6293.1329942417888</c:v>
                </c:pt>
                <c:pt idx="1597">
                  <c:v>6307.9981923554187</c:v>
                </c:pt>
                <c:pt idx="1598">
                  <c:v>6322.8363126736322</c:v>
                </c:pt>
                <c:pt idx="1599">
                  <c:v>6337.674235159383</c:v>
                </c:pt>
                <c:pt idx="1600">
                  <c:v>6352.4668800117242</c:v>
                </c:pt>
                <c:pt idx="1601">
                  <c:v>6367.2776751443544</c:v>
                </c:pt>
                <c:pt idx="1602">
                  <c:v>6382.215623559734</c:v>
                </c:pt>
                <c:pt idx="1603">
                  <c:v>6397.2351495270486</c:v>
                </c:pt>
                <c:pt idx="1604">
                  <c:v>6412.3998794935524</c:v>
                </c:pt>
                <c:pt idx="1605">
                  <c:v>6427.7334279538563</c:v>
                </c:pt>
                <c:pt idx="1606">
                  <c:v>6443.134063663676</c:v>
                </c:pt>
                <c:pt idx="1607">
                  <c:v>6458.6709305409395</c:v>
                </c:pt>
                <c:pt idx="1608">
                  <c:v>6474.3165430546587</c:v>
                </c:pt>
                <c:pt idx="1609">
                  <c:v>6490.0893152211193</c:v>
                </c:pt>
                <c:pt idx="1610">
                  <c:v>6506.0617406127694</c:v>
                </c:pt>
                <c:pt idx="1611">
                  <c:v>6522.1883938506917</c:v>
                </c:pt>
                <c:pt idx="1612">
                  <c:v>6538.5965422309609</c:v>
                </c:pt>
                <c:pt idx="1613">
                  <c:v>6555.2314069046015</c:v>
                </c:pt>
                <c:pt idx="1614">
                  <c:v>6572.0386996167117</c:v>
                </c:pt>
                <c:pt idx="1615">
                  <c:v>6589.0548342329494</c:v>
                </c:pt>
                <c:pt idx="1616">
                  <c:v>6606.2705096177378</c:v>
                </c:pt>
                <c:pt idx="1617">
                  <c:v>6623.7040492025626</c:v>
                </c:pt>
                <c:pt idx="1618">
                  <c:v>6641.5096161919737</c:v>
                </c:pt>
                <c:pt idx="1619">
                  <c:v>6659.5329859743097</c:v>
                </c:pt>
                <c:pt idx="1620">
                  <c:v>6677.9739405981609</c:v>
                </c:pt>
                <c:pt idx="1621">
                  <c:v>6696.6236267672175</c:v>
                </c:pt>
                <c:pt idx="1622">
                  <c:v>6715.4547553334314</c:v>
                </c:pt>
                <c:pt idx="1623">
                  <c:v>6734.4947416692721</c:v>
                </c:pt>
                <c:pt idx="1624">
                  <c:v>6753.8250073936697</c:v>
                </c:pt>
                <c:pt idx="1625">
                  <c:v>6773.4274001297645</c:v>
                </c:pt>
                <c:pt idx="1626">
                  <c:v>6793.3928661495383</c:v>
                </c:pt>
                <c:pt idx="1627">
                  <c:v>6813.6487391597911</c:v>
                </c:pt>
                <c:pt idx="1628">
                  <c:v>6834.149711118218</c:v>
                </c:pt>
                <c:pt idx="1629">
                  <c:v>6854.8072855193186</c:v>
                </c:pt>
                <c:pt idx="1630">
                  <c:v>6875.8234034356447</c:v>
                </c:pt>
                <c:pt idx="1631">
                  <c:v>6901.295821999006</c:v>
                </c:pt>
                <c:pt idx="1632">
                  <c:v>6923.0310286572021</c:v>
                </c:pt>
                <c:pt idx="1633">
                  <c:v>6944.8932890278647</c:v>
                </c:pt>
                <c:pt idx="1634">
                  <c:v>6967.0368075793613</c:v>
                </c:pt>
                <c:pt idx="1635">
                  <c:v>6989.4525829234672</c:v>
                </c:pt>
                <c:pt idx="1636">
                  <c:v>7012.1407646128273</c:v>
                </c:pt>
                <c:pt idx="1637">
                  <c:v>7035.365485516405</c:v>
                </c:pt>
                <c:pt idx="1638">
                  <c:v>7058.7875721309529</c:v>
                </c:pt>
                <c:pt idx="1639">
                  <c:v>7082.3831224126334</c:v>
                </c:pt>
                <c:pt idx="1640">
                  <c:v>7106.1603368287724</c:v>
                </c:pt>
                <c:pt idx="1641">
                  <c:v>7130.4819856904405</c:v>
                </c:pt>
                <c:pt idx="1642">
                  <c:v>7155.1665614401472</c:v>
                </c:pt>
                <c:pt idx="1643">
                  <c:v>7180.1233955958032</c:v>
                </c:pt>
                <c:pt idx="1644">
                  <c:v>7205.1711495478012</c:v>
                </c:pt>
                <c:pt idx="1645">
                  <c:v>7230.6724956022754</c:v>
                </c:pt>
                <c:pt idx="1646">
                  <c:v>7256.2648503617411</c:v>
                </c:pt>
                <c:pt idx="1647">
                  <c:v>7282.4014611443272</c:v>
                </c:pt>
                <c:pt idx="1648">
                  <c:v>7308.9832352835429</c:v>
                </c:pt>
                <c:pt idx="1649">
                  <c:v>7335.7550215216643</c:v>
                </c:pt>
                <c:pt idx="1650">
                  <c:v>7362.5359099848911</c:v>
                </c:pt>
                <c:pt idx="1651">
                  <c:v>7389.3076962017367</c:v>
                </c:pt>
                <c:pt idx="1652">
                  <c:v>7416.0796609232038</c:v>
                </c:pt>
                <c:pt idx="1653">
                  <c:v>7442.7609631129335</c:v>
                </c:pt>
                <c:pt idx="1654">
                  <c:v>7469.4421763741029</c:v>
                </c:pt>
                <c:pt idx="1655">
                  <c:v>7496.1233006643051</c:v>
                </c:pt>
                <c:pt idx="1656">
                  <c:v>7522.7138494616111</c:v>
                </c:pt>
                <c:pt idx="1657">
                  <c:v>7549.3042209433625</c:v>
                </c:pt>
                <c:pt idx="1658">
                  <c:v>7575.8948583667479</c:v>
                </c:pt>
                <c:pt idx="1659">
                  <c:v>7602.2128870060433</c:v>
                </c:pt>
                <c:pt idx="1660">
                  <c:v>7628.3495848815473</c:v>
                </c:pt>
                <c:pt idx="1661">
                  <c:v>7654.304779857227</c:v>
                </c:pt>
                <c:pt idx="1662">
                  <c:v>7679.9791547371797</c:v>
                </c:pt>
                <c:pt idx="1663">
                  <c:v>7705.5796988141337</c:v>
                </c:pt>
                <c:pt idx="1664">
                  <c:v>7731.1718829759538</c:v>
                </c:pt>
                <c:pt idx="1665">
                  <c:v>7756.6733990231132</c:v>
                </c:pt>
                <c:pt idx="1666">
                  <c:v>7782.1749150905389</c:v>
                </c:pt>
                <c:pt idx="1667">
                  <c:v>7807.6762611450131</c:v>
                </c:pt>
                <c:pt idx="1668">
                  <c:v>7833.1776072197536</c:v>
                </c:pt>
                <c:pt idx="1669">
                  <c:v>7858.5883698534299</c:v>
                </c:pt>
                <c:pt idx="1670">
                  <c:v>7883.9082136125253</c:v>
                </c:pt>
                <c:pt idx="1671">
                  <c:v>7909.0467209581002</c:v>
                </c:pt>
                <c:pt idx="1672">
                  <c:v>7934.0943079222779</c:v>
                </c:pt>
                <c:pt idx="1673">
                  <c:v>7959.1418114024991</c:v>
                </c:pt>
                <c:pt idx="1674">
                  <c:v>7984.0905763797364</c:v>
                </c:pt>
                <c:pt idx="1675">
                  <c:v>8008.8659874948635</c:v>
                </c:pt>
                <c:pt idx="1676">
                  <c:v>8033.4680901494066</c:v>
                </c:pt>
                <c:pt idx="1677">
                  <c:v>8057.8723548795042</c:v>
                </c:pt>
                <c:pt idx="1678">
                  <c:v>8082.1113273915971</c:v>
                </c:pt>
                <c:pt idx="1679">
                  <c:v>8106.2514733328144</c:v>
                </c:pt>
                <c:pt idx="1680">
                  <c:v>8130.1194395117263</c:v>
                </c:pt>
                <c:pt idx="1681">
                  <c:v>8153.8884906683779</c:v>
                </c:pt>
                <c:pt idx="1682">
                  <c:v>8177.6657843148805</c:v>
                </c:pt>
                <c:pt idx="1683">
                  <c:v>8201.3600616132971</c:v>
                </c:pt>
                <c:pt idx="1684">
                  <c:v>8225.0462857378971</c:v>
                </c:pt>
                <c:pt idx="1685">
                  <c:v>8248.6295907414296</c:v>
                </c:pt>
                <c:pt idx="1686">
                  <c:v>8272.1344698579596</c:v>
                </c:pt>
                <c:pt idx="1687">
                  <c:v>8295.5483617454411</c:v>
                </c:pt>
                <c:pt idx="1688">
                  <c:v>8318.9624877509686</c:v>
                </c:pt>
                <c:pt idx="1689">
                  <c:v>8342.2858606640293</c:v>
                </c:pt>
                <c:pt idx="1690">
                  <c:v>8365.3292923834706</c:v>
                </c:pt>
                <c:pt idx="1691">
                  <c:v>8388.2066768333279</c:v>
                </c:pt>
                <c:pt idx="1692">
                  <c:v>8410.9854600921662</c:v>
                </c:pt>
                <c:pt idx="1693">
                  <c:v>8433.4919849254384</c:v>
                </c:pt>
                <c:pt idx="1694">
                  <c:v>8455.9079096937294</c:v>
                </c:pt>
                <c:pt idx="1695">
                  <c:v>8478.225639555023</c:v>
                </c:pt>
                <c:pt idx="1696">
                  <c:v>8500.5581779758468</c:v>
                </c:pt>
                <c:pt idx="1697">
                  <c:v>8522.8491689305883</c:v>
                </c:pt>
                <c:pt idx="1698">
                  <c:v>8544.9766041124458</c:v>
                </c:pt>
                <c:pt idx="1699">
                  <c:v>8567.027496339866</c:v>
                </c:pt>
                <c:pt idx="1700">
                  <c:v>8588.9716532852435</c:v>
                </c:pt>
                <c:pt idx="1701">
                  <c:v>8610.8976084748138</c:v>
                </c:pt>
                <c:pt idx="1702">
                  <c:v>8632.7326425646461</c:v>
                </c:pt>
                <c:pt idx="1703">
                  <c:v>8654.4860720534634</c:v>
                </c:pt>
                <c:pt idx="1704">
                  <c:v>8676.121234930486</c:v>
                </c:pt>
                <c:pt idx="1705">
                  <c:v>8697.6497503293976</c:v>
                </c:pt>
                <c:pt idx="1706">
                  <c:v>8719.0835390888133</c:v>
                </c:pt>
                <c:pt idx="1707">
                  <c:v>8740.4193616063149</c:v>
                </c:pt>
                <c:pt idx="1708">
                  <c:v>8761.8495217501422</c:v>
                </c:pt>
                <c:pt idx="1709">
                  <c:v>8782.8516339299258</c:v>
                </c:pt>
                <c:pt idx="1710">
                  <c:v>8803.8495256182741</c:v>
                </c:pt>
                <c:pt idx="1711">
                  <c:v>8824.6318295632736</c:v>
                </c:pt>
                <c:pt idx="1712">
                  <c:v>8845.3891312298238</c:v>
                </c:pt>
                <c:pt idx="1713">
                  <c:v>8866.135203753709</c:v>
                </c:pt>
                <c:pt idx="1714">
                  <c:v>8886.7722349280575</c:v>
                </c:pt>
                <c:pt idx="1715">
                  <c:v>8907.3821086224634</c:v>
                </c:pt>
                <c:pt idx="1716">
                  <c:v>8927.7991987155056</c:v>
                </c:pt>
                <c:pt idx="1717">
                  <c:v>8948.1818532348698</c:v>
                </c:pt>
                <c:pt idx="1718">
                  <c:v>8968.4313120491661</c:v>
                </c:pt>
                <c:pt idx="1719">
                  <c:v>8988.6574878385327</c:v>
                </c:pt>
                <c:pt idx="1720">
                  <c:v>9008.7776340243036</c:v>
                </c:pt>
                <c:pt idx="1721">
                  <c:v>9028.8544499945037</c:v>
                </c:pt>
                <c:pt idx="1722">
                  <c:v>9048.8108400413912</c:v>
                </c:pt>
                <c:pt idx="1723">
                  <c:v>9068.7376359194095</c:v>
                </c:pt>
                <c:pt idx="1724">
                  <c:v>9088.4580056084178</c:v>
                </c:pt>
                <c:pt idx="1725">
                  <c:v>9107.9336051435457</c:v>
                </c:pt>
                <c:pt idx="1726">
                  <c:v>9127.2547321650782</c:v>
                </c:pt>
                <c:pt idx="1727">
                  <c:v>9146.485298648051</c:v>
                </c:pt>
                <c:pt idx="1728">
                  <c:v>9165.7342449419648</c:v>
                </c:pt>
                <c:pt idx="1729">
                  <c:v>9184.8921459348949</c:v>
                </c:pt>
                <c:pt idx="1730">
                  <c:v>9203.9078934256049</c:v>
                </c:pt>
                <c:pt idx="1731">
                  <c:v>9223.2046205584465</c:v>
                </c:pt>
                <c:pt idx="1732">
                  <c:v>9242.1258348946503</c:v>
                </c:pt>
                <c:pt idx="1733">
                  <c:v>9264.7012457730743</c:v>
                </c:pt>
                <c:pt idx="1734">
                  <c:v>9283.3963709742566</c:v>
                </c:pt>
                <c:pt idx="1735">
                  <c:v>9302.030831561673</c:v>
                </c:pt>
                <c:pt idx="1736">
                  <c:v>9320.5594540756156</c:v>
                </c:pt>
                <c:pt idx="1737">
                  <c:v>9339.0457854062079</c:v>
                </c:pt>
                <c:pt idx="1738">
                  <c:v>9357.4050014415079</c:v>
                </c:pt>
                <c:pt idx="1739">
                  <c:v>9375.7185967318455</c:v>
                </c:pt>
                <c:pt idx="1740">
                  <c:v>9394.005453759999</c:v>
                </c:pt>
                <c:pt idx="1741">
                  <c:v>9412.0833344762905</c:v>
                </c:pt>
                <c:pt idx="1742">
                  <c:v>9430.0250290277127</c:v>
                </c:pt>
                <c:pt idx="1743">
                  <c:v>9448.0820340534156</c:v>
                </c:pt>
                <c:pt idx="1744">
                  <c:v>9465.8604324747976</c:v>
                </c:pt>
                <c:pt idx="1745">
                  <c:v>9483.5843193093897</c:v>
                </c:pt>
                <c:pt idx="1746">
                  <c:v>9501.2901739252811</c:v>
                </c:pt>
                <c:pt idx="1747">
                  <c:v>9518.8418082323969</c:v>
                </c:pt>
                <c:pt idx="1748">
                  <c:v>9536.2933801115814</c:v>
                </c:pt>
                <c:pt idx="1749">
                  <c:v>9553.6815431270497</c:v>
                </c:pt>
                <c:pt idx="1750">
                  <c:v>9571.0243874043572</c:v>
                </c:pt>
                <c:pt idx="1751">
                  <c:v>9588.2671740064907</c:v>
                </c:pt>
                <c:pt idx="1752">
                  <c:v>9605.3831364142952</c:v>
                </c:pt>
                <c:pt idx="1753">
                  <c:v>9622.4717015572642</c:v>
                </c:pt>
                <c:pt idx="1754">
                  <c:v>9639.6762674905658</c:v>
                </c:pt>
                <c:pt idx="1755">
                  <c:v>9656.6651191422116</c:v>
                </c:pt>
                <c:pt idx="1756">
                  <c:v>9673.536049287346</c:v>
                </c:pt>
                <c:pt idx="1757">
                  <c:v>9690.3796986025154</c:v>
                </c:pt>
                <c:pt idx="1758">
                  <c:v>9707.1688394189459</c:v>
                </c:pt>
                <c:pt idx="1759">
                  <c:v>9723.8400584833853</c:v>
                </c:pt>
                <c:pt idx="1760">
                  <c:v>9740.4785605514626</c:v>
                </c:pt>
                <c:pt idx="1761">
                  <c:v>9756.9919844914129</c:v>
                </c:pt>
                <c:pt idx="1762">
                  <c:v>9773.3637228984699</c:v>
                </c:pt>
                <c:pt idx="1763">
                  <c:v>9789.6899214896184</c:v>
                </c:pt>
                <c:pt idx="1764">
                  <c:v>9805.9655342050337</c:v>
                </c:pt>
                <c:pt idx="1765">
                  <c:v>9822.2338442213222</c:v>
                </c:pt>
                <c:pt idx="1766">
                  <c:v>9838.4331523906585</c:v>
                </c:pt>
                <c:pt idx="1767">
                  <c:v>9854.5779542093587</c:v>
                </c:pt>
                <c:pt idx="1768">
                  <c:v>9870.6865092548196</c:v>
                </c:pt>
                <c:pt idx="1769">
                  <c:v>9886.7587637289635</c:v>
                </c:pt>
                <c:pt idx="1770">
                  <c:v>9902.7947176062444</c:v>
                </c:pt>
                <c:pt idx="1771">
                  <c:v>9918.580376569309</c:v>
                </c:pt>
                <c:pt idx="1772">
                  <c:v>9934.3311708551664</c:v>
                </c:pt>
                <c:pt idx="1773">
                  <c:v>9950.031340215146</c:v>
                </c:pt>
                <c:pt idx="1774">
                  <c:v>9965.7133592706032</c:v>
                </c:pt>
                <c:pt idx="1775">
                  <c:v>9981.3227771702859</c:v>
                </c:pt>
                <c:pt idx="1776">
                  <c:v>9996.8776906859075</c:v>
                </c:pt>
                <c:pt idx="1777">
                  <c:v>10012.452011762873</c:v>
                </c:pt>
                <c:pt idx="1778">
                  <c:v>10027.91230127424</c:v>
                </c:pt>
                <c:pt idx="1779">
                  <c:v>10043.331190009907</c:v>
                </c:pt>
                <c:pt idx="1780">
                  <c:v>10058.695523630304</c:v>
                </c:pt>
                <c:pt idx="1781">
                  <c:v>10074.014531892528</c:v>
                </c:pt>
                <c:pt idx="1782">
                  <c:v>10089.288265425506</c:v>
                </c:pt>
                <c:pt idx="1783">
                  <c:v>10104.48919628466</c:v>
                </c:pt>
                <c:pt idx="1784">
                  <c:v>10119.599475362977</c:v>
                </c:pt>
                <c:pt idx="1785">
                  <c:v>10134.664428109128</c:v>
                </c:pt>
                <c:pt idx="1786">
                  <c:v>10149.674879755808</c:v>
                </c:pt>
                <c:pt idx="1787">
                  <c:v>10164.648929349856</c:v>
                </c:pt>
                <c:pt idx="1788">
                  <c:v>10179.559651320267</c:v>
                </c:pt>
                <c:pt idx="1789">
                  <c:v>10194.492609680863</c:v>
                </c:pt>
                <c:pt idx="1790">
                  <c:v>10209.276129264612</c:v>
                </c:pt>
                <c:pt idx="1791">
                  <c:v>10223.99617128624</c:v>
                </c:pt>
                <c:pt idx="1792">
                  <c:v>10238.69801402606</c:v>
                </c:pt>
                <c:pt idx="1793">
                  <c:v>10253.318228616052</c:v>
                </c:pt>
                <c:pt idx="1794">
                  <c:v>10267.874916370065</c:v>
                </c:pt>
                <c:pt idx="1795">
                  <c:v>10282.358953018056</c:v>
                </c:pt>
                <c:pt idx="1796">
                  <c:v>10296.824984079502</c:v>
                </c:pt>
                <c:pt idx="1797">
                  <c:v>10311.209195290783</c:v>
                </c:pt>
                <c:pt idx="1798">
                  <c:v>10325.539001906498</c:v>
                </c:pt>
                <c:pt idx="1799">
                  <c:v>10339.796205714587</c:v>
                </c:pt>
                <c:pt idx="1800">
                  <c:v>10353.980808343164</c:v>
                </c:pt>
                <c:pt idx="1801">
                  <c:v>10368.12008320434</c:v>
                </c:pt>
                <c:pt idx="1802">
                  <c:v>10382.186614341033</c:v>
                </c:pt>
                <c:pt idx="1803">
                  <c:v>10396.216938661839</c:v>
                </c:pt>
                <c:pt idx="1804">
                  <c:v>10410.174661825557</c:v>
                </c:pt>
                <c:pt idx="1805">
                  <c:v>10424.087008422681</c:v>
                </c:pt>
                <c:pt idx="1806">
                  <c:v>10437.953932256672</c:v>
                </c:pt>
                <c:pt idx="1807">
                  <c:v>10451.766543496491</c:v>
                </c:pt>
                <c:pt idx="1808">
                  <c:v>10465.497338942978</c:v>
                </c:pt>
                <c:pt idx="1809">
                  <c:v>10479.182849201676</c:v>
                </c:pt>
                <c:pt idx="1810">
                  <c:v>10492.822893479499</c:v>
                </c:pt>
                <c:pt idx="1811">
                  <c:v>10506.390380411605</c:v>
                </c:pt>
                <c:pt idx="1812">
                  <c:v>10519.885265339361</c:v>
                </c:pt>
                <c:pt idx="1813">
                  <c:v>10533.307547458824</c:v>
                </c:pt>
                <c:pt idx="1814">
                  <c:v>10546.684499248167</c:v>
                </c:pt>
                <c:pt idx="1815">
                  <c:v>10560.025060589087</c:v>
                </c:pt>
                <c:pt idx="1816">
                  <c:v>10573.293019342433</c:v>
                </c:pt>
                <c:pt idx="1817">
                  <c:v>10586.506658698154</c:v>
                </c:pt>
                <c:pt idx="1818">
                  <c:v>10599.674833427231</c:v>
                </c:pt>
                <c:pt idx="1819">
                  <c:v>10612.761332657028</c:v>
                </c:pt>
                <c:pt idx="1820">
                  <c:v>10625.829594491477</c:v>
                </c:pt>
                <c:pt idx="1821">
                  <c:v>10638.834459926791</c:v>
                </c:pt>
                <c:pt idx="1822">
                  <c:v>10651.793862277926</c:v>
                </c:pt>
                <c:pt idx="1823">
                  <c:v>10664.726081549174</c:v>
                </c:pt>
                <c:pt idx="1824">
                  <c:v>10677.567547709419</c:v>
                </c:pt>
                <c:pt idx="1825">
                  <c:v>10690.35460479746</c:v>
                </c:pt>
                <c:pt idx="1826">
                  <c:v>10703.0780508266</c:v>
                </c:pt>
                <c:pt idx="1827">
                  <c:v>10715.765195577336</c:v>
                </c:pt>
                <c:pt idx="1828">
                  <c:v>10728.398016763571</c:v>
                </c:pt>
                <c:pt idx="1829">
                  <c:v>10740.976219026843</c:v>
                </c:pt>
                <c:pt idx="1830">
                  <c:v>10753.500011673594</c:v>
                </c:pt>
                <c:pt idx="1831">
                  <c:v>10766.014812647923</c:v>
                </c:pt>
                <c:pt idx="1832">
                  <c:v>10778.447936210367</c:v>
                </c:pt>
                <c:pt idx="1833">
                  <c:v>10790.853792885364</c:v>
                </c:pt>
                <c:pt idx="1834">
                  <c:v>10803.214314212199</c:v>
                </c:pt>
                <c:pt idx="1835">
                  <c:v>10817.992413857311</c:v>
                </c:pt>
                <c:pt idx="1836">
                  <c:v>10830.244032243427</c:v>
                </c:pt>
                <c:pt idx="1837">
                  <c:v>10842.459267662234</c:v>
                </c:pt>
                <c:pt idx="1838">
                  <c:v>10854.638284638133</c:v>
                </c:pt>
                <c:pt idx="1839">
                  <c:v>10866.753653402588</c:v>
                </c:pt>
                <c:pt idx="1840">
                  <c:v>10878.805615424853</c:v>
                </c:pt>
                <c:pt idx="1841">
                  <c:v>10890.830232518205</c:v>
                </c:pt>
                <c:pt idx="1842">
                  <c:v>10902.791402911154</c:v>
                </c:pt>
                <c:pt idx="1843">
                  <c:v>10914.71623215848</c:v>
                </c:pt>
                <c:pt idx="1844">
                  <c:v>10926.604799732471</c:v>
                </c:pt>
                <c:pt idx="1845">
                  <c:v>10938.438956698865</c:v>
                </c:pt>
                <c:pt idx="1846">
                  <c:v>10950.218621704558</c:v>
                </c:pt>
                <c:pt idx="1847">
                  <c:v>10961.976255213389</c:v>
                </c:pt>
                <c:pt idx="1848">
                  <c:v>10973.723455700319</c:v>
                </c:pt>
                <c:pt idx="1849">
                  <c:v>10985.394256192287</c:v>
                </c:pt>
                <c:pt idx="1850">
                  <c:v>10997.019602491868</c:v>
                </c:pt>
                <c:pt idx="1851">
                  <c:v>11008.595789674135</c:v>
                </c:pt>
                <c:pt idx="1852">
                  <c:v>11020.130383146789</c:v>
                </c:pt>
                <c:pt idx="1853">
                  <c:v>11031.650741905481</c:v>
                </c:pt>
                <c:pt idx="1854">
                  <c:v>11043.130883867265</c:v>
                </c:pt>
                <c:pt idx="1855">
                  <c:v>11054.561876031985</c:v>
                </c:pt>
                <c:pt idx="1856">
                  <c:v>11065.924040672337</c:v>
                </c:pt>
                <c:pt idx="1857">
                  <c:v>11077.231791472388</c:v>
                </c:pt>
                <c:pt idx="1858">
                  <c:v>11088.534270098426</c:v>
                </c:pt>
                <c:pt idx="1859">
                  <c:v>11099.783854883019</c:v>
                </c:pt>
                <c:pt idx="1860">
                  <c:v>11111.022672916444</c:v>
                </c:pt>
                <c:pt idx="1861">
                  <c:v>11122.24878317697</c:v>
                </c:pt>
                <c:pt idx="1862">
                  <c:v>11133.365990496779</c:v>
                </c:pt>
                <c:pt idx="1863">
                  <c:v>11144.434093702721</c:v>
                </c:pt>
                <c:pt idx="1864">
                  <c:v>11155.500499738406</c:v>
                </c:pt>
                <c:pt idx="1865">
                  <c:v>11166.535956074897</c:v>
                </c:pt>
                <c:pt idx="1866">
                  <c:v>11177.507887417629</c:v>
                </c:pt>
                <c:pt idx="1867">
                  <c:v>11188.439945256318</c:v>
                </c:pt>
                <c:pt idx="1868">
                  <c:v>11199.361064167972</c:v>
                </c:pt>
                <c:pt idx="1869">
                  <c:v>11210.211470994684</c:v>
                </c:pt>
                <c:pt idx="1870">
                  <c:v>11221.140939599714</c:v>
                </c:pt>
                <c:pt idx="1871">
                  <c:v>11231.913216753343</c:v>
                </c:pt>
                <c:pt idx="1872">
                  <c:v>11242.658303547665</c:v>
                </c:pt>
                <c:pt idx="1873">
                  <c:v>11253.376164903919</c:v>
                </c:pt>
                <c:pt idx="1874">
                  <c:v>11264.048614141731</c:v>
                </c:pt>
                <c:pt idx="1875">
                  <c:v>11274.684797533006</c:v>
                </c:pt>
                <c:pt idx="1876">
                  <c:v>11285.302866030608</c:v>
                </c:pt>
                <c:pt idx="1877">
                  <c:v>11295.848297961656</c:v>
                </c:pt>
                <c:pt idx="1878">
                  <c:v>11306.393729901087</c:v>
                </c:pt>
                <c:pt idx="1879">
                  <c:v>11316.902931310327</c:v>
                </c:pt>
                <c:pt idx="1880">
                  <c:v>11327.375656521568</c:v>
                </c:pt>
                <c:pt idx="1881">
                  <c:v>11337.808810674336</c:v>
                </c:pt>
                <c:pt idx="1882">
                  <c:v>11348.1851316253</c:v>
                </c:pt>
                <c:pt idx="1883">
                  <c:v>11358.530942358409</c:v>
                </c:pt>
                <c:pt idx="1884">
                  <c:v>11368.827978161205</c:v>
                </c:pt>
                <c:pt idx="1885">
                  <c:v>11379.113621440914</c:v>
                </c:pt>
                <c:pt idx="1886">
                  <c:v>11389.368645397688</c:v>
                </c:pt>
                <c:pt idx="1887">
                  <c:v>11399.587334711336</c:v>
                </c:pt>
                <c:pt idx="1888">
                  <c:v>11409.760681536602</c:v>
                </c:pt>
                <c:pt idx="1889">
                  <c:v>11419.91587723635</c:v>
                </c:pt>
                <c:pt idx="1890">
                  <c:v>11430.040437844631</c:v>
                </c:pt>
                <c:pt idx="1891">
                  <c:v>11440.12642593588</c:v>
                </c:pt>
                <c:pt idx="1892">
                  <c:v>11450.181760697411</c:v>
                </c:pt>
                <c:pt idx="1893">
                  <c:v>11460.191785773352</c:v>
                </c:pt>
                <c:pt idx="1894">
                  <c:v>11470.165509326747</c:v>
                </c:pt>
                <c:pt idx="1895">
                  <c:v>11480.117664544552</c:v>
                </c:pt>
                <c:pt idx="1896">
                  <c:v>11490.049254547595</c:v>
                </c:pt>
                <c:pt idx="1897">
                  <c:v>11499.941301522356</c:v>
                </c:pt>
                <c:pt idx="1898">
                  <c:v>11509.787906954472</c:v>
                </c:pt>
                <c:pt idx="1899">
                  <c:v>11519.589332019321</c:v>
                </c:pt>
                <c:pt idx="1900">
                  <c:v>11529.372279553974</c:v>
                </c:pt>
                <c:pt idx="1901">
                  <c:v>11539.128262266473</c:v>
                </c:pt>
                <c:pt idx="1902">
                  <c:v>11548.847846830196</c:v>
                </c:pt>
                <c:pt idx="1903">
                  <c:v>11558.558290692203</c:v>
                </c:pt>
                <c:pt idx="1904">
                  <c:v>11568.315327608472</c:v>
                </c:pt>
                <c:pt idx="1905">
                  <c:v>11577.953170786257</c:v>
                </c:pt>
                <c:pt idx="1906">
                  <c:v>11587.56385195457</c:v>
                </c:pt>
                <c:pt idx="1907">
                  <c:v>11597.165393957232</c:v>
                </c:pt>
                <c:pt idx="1908">
                  <c:v>11606.712675568306</c:v>
                </c:pt>
                <c:pt idx="1909">
                  <c:v>11616.214389987028</c:v>
                </c:pt>
                <c:pt idx="1910">
                  <c:v>11625.698049061568</c:v>
                </c:pt>
                <c:pt idx="1911">
                  <c:v>11635.172632967367</c:v>
                </c:pt>
                <c:pt idx="1912">
                  <c:v>11644.601714441524</c:v>
                </c:pt>
                <c:pt idx="1913">
                  <c:v>11653.976501010922</c:v>
                </c:pt>
                <c:pt idx="1914">
                  <c:v>11663.342149927434</c:v>
                </c:pt>
                <c:pt idx="1915">
                  <c:v>11672.680511148472</c:v>
                </c:pt>
                <c:pt idx="1916">
                  <c:v>11682.081189130762</c:v>
                </c:pt>
                <c:pt idx="1917">
                  <c:v>11691.365253745575</c:v>
                </c:pt>
                <c:pt idx="1918">
                  <c:v>11700.612863300725</c:v>
                </c:pt>
                <c:pt idx="1919">
                  <c:v>11709.833278316388</c:v>
                </c:pt>
                <c:pt idx="1920">
                  <c:v>11719.026498640389</c:v>
                </c:pt>
                <c:pt idx="1921">
                  <c:v>11728.201567839651</c:v>
                </c:pt>
                <c:pt idx="1922">
                  <c:v>11737.376637038913</c:v>
                </c:pt>
                <c:pt idx="1923">
                  <c:v>11746.506329689928</c:v>
                </c:pt>
                <c:pt idx="1924">
                  <c:v>11755.590647428964</c:v>
                </c:pt>
                <c:pt idx="1925">
                  <c:v>11764.6114082613</c:v>
                </c:pt>
                <c:pt idx="1926">
                  <c:v>11773.614049686134</c:v>
                </c:pt>
                <c:pt idx="1927">
                  <c:v>11782.610216934889</c:v>
                </c:pt>
                <c:pt idx="1928">
                  <c:v>11791.567601236815</c:v>
                </c:pt>
                <c:pt idx="1929">
                  <c:v>11800.497580307905</c:v>
                </c:pt>
                <c:pt idx="1930">
                  <c:v>11809.38224236534</c:v>
                </c:pt>
                <c:pt idx="1931">
                  <c:v>11818.248754123668</c:v>
                </c:pt>
                <c:pt idx="1932">
                  <c:v>11827.078994736043</c:v>
                </c:pt>
                <c:pt idx="1933">
                  <c:v>11835.890996051605</c:v>
                </c:pt>
                <c:pt idx="1934">
                  <c:v>11844.657708779256</c:v>
                </c:pt>
                <c:pt idx="1935">
                  <c:v>11853.406212829628</c:v>
                </c:pt>
                <c:pt idx="1936">
                  <c:v>11862.127490707289</c:v>
                </c:pt>
                <c:pt idx="1937">
                  <c:v>11872.582209524229</c:v>
                </c:pt>
                <c:pt idx="1938">
                  <c:v>11881.258197755227</c:v>
                </c:pt>
                <c:pt idx="1939">
                  <c:v>11889.915892109646</c:v>
                </c:pt>
                <c:pt idx="1940">
                  <c:v>11898.555550711768</c:v>
                </c:pt>
                <c:pt idx="1941">
                  <c:v>11907.167926381588</c:v>
                </c:pt>
                <c:pt idx="1942">
                  <c:v>11915.744058749819</c:v>
                </c:pt>
                <c:pt idx="1943">
                  <c:v>11924.30203995372</c:v>
                </c:pt>
                <c:pt idx="1944">
                  <c:v>11932.859907042495</c:v>
                </c:pt>
                <c:pt idx="1945">
                  <c:v>11941.36346551737</c:v>
                </c:pt>
                <c:pt idx="1946">
                  <c:v>11949.821563393505</c:v>
                </c:pt>
                <c:pt idx="1947">
                  <c:v>11958.279661262917</c:v>
                </c:pt>
                <c:pt idx="1948">
                  <c:v>11966.737815520968</c:v>
                </c:pt>
                <c:pt idx="1949">
                  <c:v>11975.150536986119</c:v>
                </c:pt>
                <c:pt idx="1950">
                  <c:v>11983.551410197548</c:v>
                </c:pt>
                <c:pt idx="1951">
                  <c:v>11991.921572200848</c:v>
                </c:pt>
                <c:pt idx="1952">
                  <c:v>12000.270766204803</c:v>
                </c:pt>
                <c:pt idx="1953">
                  <c:v>12008.601810809214</c:v>
                </c:pt>
                <c:pt idx="1954">
                  <c:v>12016.884772412917</c:v>
                </c:pt>
                <c:pt idx="1955">
                  <c:v>12025.161393076671</c:v>
                </c:pt>
                <c:pt idx="1956">
                  <c:v>12033.438013747002</c:v>
                </c:pt>
                <c:pt idx="1957">
                  <c:v>12041.669230413952</c:v>
                </c:pt>
                <c:pt idx="1958">
                  <c:v>12049.882351610953</c:v>
                </c:pt>
                <c:pt idx="1959">
                  <c:v>12058.068246453729</c:v>
                </c:pt>
                <c:pt idx="1960">
                  <c:v>12066.235936491412</c:v>
                </c:pt>
                <c:pt idx="1961">
                  <c:v>12074.376482585085</c:v>
                </c:pt>
                <c:pt idx="1962">
                  <c:v>12082.525995228687</c:v>
                </c:pt>
                <c:pt idx="1963">
                  <c:v>12090.669200480124</c:v>
                </c:pt>
                <c:pt idx="1964">
                  <c:v>12098.727987477734</c:v>
                </c:pt>
                <c:pt idx="1965">
                  <c:v>12106.786828201846</c:v>
                </c:pt>
                <c:pt idx="1966">
                  <c:v>12114.79116367942</c:v>
                </c:pt>
                <c:pt idx="1967">
                  <c:v>12122.783787311342</c:v>
                </c:pt>
                <c:pt idx="1968">
                  <c:v>12130.769973389097</c:v>
                </c:pt>
                <c:pt idx="1969">
                  <c:v>12138.747137520375</c:v>
                </c:pt>
                <c:pt idx="1970">
                  <c:v>12146.715199924141</c:v>
                </c:pt>
                <c:pt idx="1971">
                  <c:v>12154.656010416675</c:v>
                </c:pt>
                <c:pt idx="1972">
                  <c:v>12162.551497136132</c:v>
                </c:pt>
                <c:pt idx="1973">
                  <c:v>12170.508780888733</c:v>
                </c:pt>
                <c:pt idx="1974">
                  <c:v>12178.358786237803</c:v>
                </c:pt>
                <c:pt idx="1975">
                  <c:v>12186.199873354919</c:v>
                </c:pt>
                <c:pt idx="1976">
                  <c:v>12194.031806911236</c:v>
                </c:pt>
                <c:pt idx="1977">
                  <c:v>12201.854639254139</c:v>
                </c:pt>
                <c:pt idx="1978">
                  <c:v>12209.641171121537</c:v>
                </c:pt>
                <c:pt idx="1979">
                  <c:v>12217.41865297633</c:v>
                </c:pt>
                <c:pt idx="1980">
                  <c:v>12225.168857735962</c:v>
                </c:pt>
                <c:pt idx="1981">
                  <c:v>12232.882838453843</c:v>
                </c:pt>
                <c:pt idx="1982">
                  <c:v>12240.578617525021</c:v>
                </c:pt>
                <c:pt idx="1983">
                  <c:v>12248.283523066633</c:v>
                </c:pt>
                <c:pt idx="1984">
                  <c:v>12255.952127909259</c:v>
                </c:pt>
                <c:pt idx="1985">
                  <c:v>12263.6462173169</c:v>
                </c:pt>
                <c:pt idx="1986">
                  <c:v>12271.296646301989</c:v>
                </c:pt>
                <c:pt idx="1987">
                  <c:v>12278.892623591591</c:v>
                </c:pt>
                <c:pt idx="1988">
                  <c:v>12286.506725789293</c:v>
                </c:pt>
                <c:pt idx="1989">
                  <c:v>12294.048227066789</c:v>
                </c:pt>
                <c:pt idx="1990">
                  <c:v>12301.589828882006</c:v>
                </c:pt>
                <c:pt idx="1991">
                  <c:v>12309.122254218333</c:v>
                </c:pt>
                <c:pt idx="1992">
                  <c:v>12316.627529246158</c:v>
                </c:pt>
                <c:pt idx="1993">
                  <c:v>12324.141754254581</c:v>
                </c:pt>
                <c:pt idx="1994">
                  <c:v>12331.647054303307</c:v>
                </c:pt>
                <c:pt idx="1995">
                  <c:v>12339.115952997836</c:v>
                </c:pt>
                <c:pt idx="1996">
                  <c:v>12346.557651154155</c:v>
                </c:pt>
                <c:pt idx="1997">
                  <c:v>12354.05136455351</c:v>
                </c:pt>
                <c:pt idx="1998">
                  <c:v>12361.46588670255</c:v>
                </c:pt>
                <c:pt idx="1999">
                  <c:v>12368.834958298168</c:v>
                </c:pt>
                <c:pt idx="2000">
                  <c:v>12376.185904168802</c:v>
                </c:pt>
                <c:pt idx="2001">
                  <c:v>12383.545900642795</c:v>
                </c:pt>
                <c:pt idx="2002">
                  <c:v>12390.878720667424</c:v>
                </c:pt>
                <c:pt idx="2003">
                  <c:v>12398.163734901076</c:v>
                </c:pt>
                <c:pt idx="2004">
                  <c:v>12405.453510118146</c:v>
                </c:pt>
                <c:pt idx="2005">
                  <c:v>12412.765219890161</c:v>
                </c:pt>
                <c:pt idx="2006">
                  <c:v>12420.025413469339</c:v>
                </c:pt>
                <c:pt idx="2007">
                  <c:v>12427.276556076255</c:v>
                </c:pt>
                <c:pt idx="2008">
                  <c:v>12434.55779010902</c:v>
                </c:pt>
                <c:pt idx="2009">
                  <c:v>12441.772559864068</c:v>
                </c:pt>
                <c:pt idx="2010">
                  <c:v>12448.960103537151</c:v>
                </c:pt>
                <c:pt idx="2011">
                  <c:v>12456.120493550212</c:v>
                </c:pt>
                <c:pt idx="2012">
                  <c:v>12463.289910953705</c:v>
                </c:pt>
                <c:pt idx="2013">
                  <c:v>12470.423074612565</c:v>
                </c:pt>
                <c:pt idx="2014">
                  <c:v>12477.528941696162</c:v>
                </c:pt>
                <c:pt idx="2015">
                  <c:v>12484.634832458147</c:v>
                </c:pt>
                <c:pt idx="2016">
                  <c:v>12491.722643864827</c:v>
                </c:pt>
                <c:pt idx="2017">
                  <c:v>12498.801355640675</c:v>
                </c:pt>
                <c:pt idx="2018">
                  <c:v>12505.843719766848</c:v>
                </c:pt>
                <c:pt idx="2019">
                  <c:v>12512.895159014399</c:v>
                </c:pt>
                <c:pt idx="2020">
                  <c:v>12519.928494908898</c:v>
                </c:pt>
                <c:pt idx="2021">
                  <c:v>12526.952708809102</c:v>
                </c:pt>
                <c:pt idx="2022">
                  <c:v>12533.949719852071</c:v>
                </c:pt>
                <c:pt idx="2023">
                  <c:v>12540.910430316482</c:v>
                </c:pt>
                <c:pt idx="2024">
                  <c:v>12547.862065629339</c:v>
                </c:pt>
                <c:pt idx="2025">
                  <c:v>12554.795619978126</c:v>
                </c:pt>
                <c:pt idx="2026">
                  <c:v>12561.738111557139</c:v>
                </c:pt>
                <c:pt idx="2027">
                  <c:v>12568.653446285905</c:v>
                </c:pt>
                <c:pt idx="2028">
                  <c:v>12575.54157812747</c:v>
                </c:pt>
                <c:pt idx="2029">
                  <c:v>12582.41151422853</c:v>
                </c:pt>
                <c:pt idx="2030">
                  <c:v>12589.254201757285</c:v>
                </c:pt>
                <c:pt idx="2031">
                  <c:v>12596.087882133921</c:v>
                </c:pt>
                <c:pt idx="2032">
                  <c:v>12602.912487323425</c:v>
                </c:pt>
                <c:pt idx="2033">
                  <c:v>12609.709821678302</c:v>
                </c:pt>
                <c:pt idx="2034">
                  <c:v>12616.498080906606</c:v>
                </c:pt>
                <c:pt idx="2035">
                  <c:v>12623.286408027183</c:v>
                </c:pt>
                <c:pt idx="2036">
                  <c:v>12630.06333246656</c:v>
                </c:pt>
                <c:pt idx="2037">
                  <c:v>12636.80846204336</c:v>
                </c:pt>
                <c:pt idx="2038">
                  <c:v>12643.555699144679</c:v>
                </c:pt>
                <c:pt idx="2039">
                  <c:v>12651.603565697307</c:v>
                </c:pt>
                <c:pt idx="2040">
                  <c:v>12658.301139096453</c:v>
                </c:pt>
                <c:pt idx="2041">
                  <c:v>12664.989570405854</c:v>
                </c:pt>
                <c:pt idx="2042">
                  <c:v>12671.659895540592</c:v>
                </c:pt>
                <c:pt idx="2043">
                  <c:v>12678.325115586809</c:v>
                </c:pt>
                <c:pt idx="2044">
                  <c:v>12684.959072857608</c:v>
                </c:pt>
                <c:pt idx="2045">
                  <c:v>12691.583999199403</c:v>
                </c:pt>
                <c:pt idx="2046">
                  <c:v>12698.208947622097</c:v>
                </c:pt>
                <c:pt idx="2047">
                  <c:v>12704.822571131841</c:v>
                </c:pt>
                <c:pt idx="2048">
                  <c:v>12711.413392217048</c:v>
                </c:pt>
                <c:pt idx="2049">
                  <c:v>12717.981677172154</c:v>
                </c:pt>
                <c:pt idx="2050">
                  <c:v>12724.552174129754</c:v>
                </c:pt>
                <c:pt idx="2051">
                  <c:v>12731.104520316898</c:v>
                </c:pt>
                <c:pt idx="2052">
                  <c:v>12737.62269431622</c:v>
                </c:pt>
                <c:pt idx="2053">
                  <c:v>12744.136524001944</c:v>
                </c:pt>
                <c:pt idx="2054">
                  <c:v>12750.6490910874</c:v>
                </c:pt>
                <c:pt idx="2055">
                  <c:v>12757.117539159799</c:v>
                </c:pt>
                <c:pt idx="2056">
                  <c:v>12763.581243901805</c:v>
                </c:pt>
                <c:pt idx="2057">
                  <c:v>12770.033805754792</c:v>
                </c:pt>
                <c:pt idx="2058">
                  <c:v>12776.486303089205</c:v>
                </c:pt>
                <c:pt idx="2059">
                  <c:v>12782.902477618713</c:v>
                </c:pt>
                <c:pt idx="2060">
                  <c:v>12789.309598392496</c:v>
                </c:pt>
                <c:pt idx="2061">
                  <c:v>12795.716784066715</c:v>
                </c:pt>
                <c:pt idx="2062">
                  <c:v>12802.114680824061</c:v>
                </c:pt>
                <c:pt idx="2063">
                  <c:v>12808.483462406588</c:v>
                </c:pt>
                <c:pt idx="2064">
                  <c:v>12814.838207047669</c:v>
                </c:pt>
                <c:pt idx="2065">
                  <c:v>12821.188801381544</c:v>
                </c:pt>
                <c:pt idx="2066">
                  <c:v>12827.525410501765</c:v>
                </c:pt>
                <c:pt idx="2067">
                  <c:v>12833.85992928198</c:v>
                </c:pt>
                <c:pt idx="2068">
                  <c:v>12840.167221803751</c:v>
                </c:pt>
                <c:pt idx="2069">
                  <c:v>12846.474535342733</c:v>
                </c:pt>
                <c:pt idx="2070">
                  <c:v>12852.763656610716</c:v>
                </c:pt>
                <c:pt idx="2071">
                  <c:v>12859.034648543384</c:v>
                </c:pt>
                <c:pt idx="2072">
                  <c:v>12865.278435853437</c:v>
                </c:pt>
                <c:pt idx="2073">
                  <c:v>12871.531172872708</c:v>
                </c:pt>
                <c:pt idx="2074">
                  <c:v>12877.765946521818</c:v>
                </c:pt>
                <c:pt idx="2075">
                  <c:v>12884.009733006482</c:v>
                </c:pt>
                <c:pt idx="2076">
                  <c:v>12890.244382794572</c:v>
                </c:pt>
                <c:pt idx="2077">
                  <c:v>12897.177891755609</c:v>
                </c:pt>
                <c:pt idx="2078">
                  <c:v>12903.485163250143</c:v>
                </c:pt>
                <c:pt idx="2079">
                  <c:v>12909.801530917943</c:v>
                </c:pt>
                <c:pt idx="2080">
                  <c:v>12916.054392986609</c:v>
                </c:pt>
                <c:pt idx="2081">
                  <c:v>12922.334418197346</c:v>
                </c:pt>
                <c:pt idx="2082">
                  <c:v>12928.569150290927</c:v>
                </c:pt>
                <c:pt idx="2083">
                  <c:v>12934.812874334199</c:v>
                </c:pt>
                <c:pt idx="2084">
                  <c:v>12941.292618708785</c:v>
                </c:pt>
                <c:pt idx="2085">
                  <c:v>12947.545418250269</c:v>
                </c:pt>
                <c:pt idx="2086">
                  <c:v>12953.970711556936</c:v>
                </c:pt>
                <c:pt idx="2087">
                  <c:v>12960.359682456447</c:v>
                </c:pt>
                <c:pt idx="2088">
                  <c:v>12966.666975385899</c:v>
                </c:pt>
                <c:pt idx="2089">
                  <c:v>12972.883536759366</c:v>
                </c:pt>
                <c:pt idx="2090">
                  <c:v>12979.127281613126</c:v>
                </c:pt>
                <c:pt idx="2091">
                  <c:v>12985.35289699524</c:v>
                </c:pt>
                <c:pt idx="2092">
                  <c:v>12991.587566738188</c:v>
                </c:pt>
                <c:pt idx="2093">
                  <c:v>12997.80410779472</c:v>
                </c:pt>
                <c:pt idx="2094">
                  <c:v>13004.211207218643</c:v>
                </c:pt>
                <c:pt idx="2095">
                  <c:v>13010.47314446358</c:v>
                </c:pt>
                <c:pt idx="2096">
                  <c:v>13016.707834991725</c:v>
                </c:pt>
                <c:pt idx="2097">
                  <c:v>13022.924354915815</c:v>
                </c:pt>
                <c:pt idx="2098">
                  <c:v>13029.131841520759</c:v>
                </c:pt>
                <c:pt idx="2099">
                  <c:v>13035.339307431268</c:v>
                </c:pt>
                <c:pt idx="2100">
                  <c:v>13041.54923250858</c:v>
                </c:pt>
                <c:pt idx="2101">
                  <c:v>13047.756677734522</c:v>
                </c:pt>
                <c:pt idx="2102">
                  <c:v>13053.973239098108</c:v>
                </c:pt>
                <c:pt idx="2103">
                  <c:v>13060.153479162767</c:v>
                </c:pt>
                <c:pt idx="2104">
                  <c:v>13066.342814997543</c:v>
                </c:pt>
                <c:pt idx="2105">
                  <c:v>13072.504884644573</c:v>
                </c:pt>
                <c:pt idx="2106">
                  <c:v>13078.648844597999</c:v>
                </c:pt>
                <c:pt idx="2107">
                  <c:v>13084.801879727695</c:v>
                </c:pt>
                <c:pt idx="2108">
                  <c:v>13090.945778252699</c:v>
                </c:pt>
                <c:pt idx="2109">
                  <c:v>13097.080621722122</c:v>
                </c:pt>
                <c:pt idx="2110">
                  <c:v>13103.251765659548</c:v>
                </c:pt>
                <c:pt idx="2111">
                  <c:v>13109.386650024007</c:v>
                </c:pt>
                <c:pt idx="2112">
                  <c:v>13115.503322869994</c:v>
                </c:pt>
                <c:pt idx="2113">
                  <c:v>13121.62007727866</c:v>
                </c:pt>
                <c:pt idx="2114">
                  <c:v>13127.700470053431</c:v>
                </c:pt>
                <c:pt idx="2115">
                  <c:v>13133.780903365103</c:v>
                </c:pt>
                <c:pt idx="2116">
                  <c:v>13139.852240847191</c:v>
                </c:pt>
                <c:pt idx="2117">
                  <c:v>13145.914482982536</c:v>
                </c:pt>
                <c:pt idx="2118">
                  <c:v>13151.976745318603</c:v>
                </c:pt>
                <c:pt idx="2119">
                  <c:v>13158.029932100762</c:v>
                </c:pt>
                <c:pt idx="2120">
                  <c:v>13164.055893027349</c:v>
                </c:pt>
                <c:pt idx="2121">
                  <c:v>13170.063703249198</c:v>
                </c:pt>
                <c:pt idx="2122">
                  <c:v>13176.071493446998</c:v>
                </c:pt>
                <c:pt idx="2123">
                  <c:v>13182.079343721718</c:v>
                </c:pt>
                <c:pt idx="2124">
                  <c:v>13188.08717397239</c:v>
                </c:pt>
                <c:pt idx="2125">
                  <c:v>13194.085829068243</c:v>
                </c:pt>
                <c:pt idx="2126">
                  <c:v>13200.066413439328</c:v>
                </c:pt>
                <c:pt idx="2127">
                  <c:v>13206.047017748471</c:v>
                </c:pt>
                <c:pt idx="2128">
                  <c:v>13212.045752824297</c:v>
                </c:pt>
                <c:pt idx="2129">
                  <c:v>13218.017262054107</c:v>
                </c:pt>
                <c:pt idx="2130">
                  <c:v>13223.979695720454</c:v>
                </c:pt>
                <c:pt idx="2131">
                  <c:v>13229.93305424551</c:v>
                </c:pt>
                <c:pt idx="2132">
                  <c:v>13235.877337619811</c:v>
                </c:pt>
                <c:pt idx="2133">
                  <c:v>13241.794356112903</c:v>
                </c:pt>
                <c:pt idx="2134">
                  <c:v>13247.720508538992</c:v>
                </c:pt>
                <c:pt idx="2135">
                  <c:v>13253.628491329204</c:v>
                </c:pt>
                <c:pt idx="2136">
                  <c:v>13259.518323419357</c:v>
                </c:pt>
                <c:pt idx="2137">
                  <c:v>13265.408194771164</c:v>
                </c:pt>
                <c:pt idx="2138">
                  <c:v>13271.288893321565</c:v>
                </c:pt>
                <c:pt idx="2139">
                  <c:v>13277.151519509054</c:v>
                </c:pt>
                <c:pt idx="2140">
                  <c:v>13283.014106616374</c:v>
                </c:pt>
                <c:pt idx="2141">
                  <c:v>13290.038352224759</c:v>
                </c:pt>
                <c:pt idx="2142">
                  <c:v>13295.891863390918</c:v>
                </c:pt>
                <c:pt idx="2143">
                  <c:v>13301.727263641538</c:v>
                </c:pt>
                <c:pt idx="2144">
                  <c:v>13307.562624988839</c:v>
                </c:pt>
                <c:pt idx="2145">
                  <c:v>13313.379855085366</c:v>
                </c:pt>
                <c:pt idx="2146">
                  <c:v>13319.195126765284</c:v>
                </c:pt>
                <c:pt idx="2147">
                  <c:v>13325.005237067939</c:v>
                </c:pt>
                <c:pt idx="2148">
                  <c:v>13330.795241313681</c:v>
                </c:pt>
                <c:pt idx="2149">
                  <c:v>13336.5761704088</c:v>
                </c:pt>
                <c:pt idx="2150">
                  <c:v>13342.366136053741</c:v>
                </c:pt>
                <c:pt idx="2151">
                  <c:v>13348.156159597584</c:v>
                </c:pt>
                <c:pt idx="2152">
                  <c:v>13353.955277646053</c:v>
                </c:pt>
                <c:pt idx="2153">
                  <c:v>13359.736206741172</c:v>
                </c:pt>
                <c:pt idx="2154">
                  <c:v>13365.497045051119</c:v>
                </c:pt>
                <c:pt idx="2155">
                  <c:v>13371.225393457889</c:v>
                </c:pt>
                <c:pt idx="2156">
                  <c:v>13376.933720559438</c:v>
                </c:pt>
                <c:pt idx="2157">
                  <c:v>13382.622019253065</c:v>
                </c:pt>
                <c:pt idx="2158">
                  <c:v>13388.323132915528</c:v>
                </c:pt>
                <c:pt idx="2159">
                  <c:v>13393.986084286964</c:v>
                </c:pt>
                <c:pt idx="2160">
                  <c:v>13399.65811080893</c:v>
                </c:pt>
                <c:pt idx="2161">
                  <c:v>13405.312005466034</c:v>
                </c:pt>
                <c:pt idx="2162">
                  <c:v>13410.974937967338</c:v>
                </c:pt>
                <c:pt idx="2163">
                  <c:v>13416.619738634035</c:v>
                </c:pt>
                <c:pt idx="2164">
                  <c:v>13422.264539305219</c:v>
                </c:pt>
                <c:pt idx="2165">
                  <c:v>13427.909358786053</c:v>
                </c:pt>
                <c:pt idx="2166">
                  <c:v>13433.5541406431</c:v>
                </c:pt>
                <c:pt idx="2167">
                  <c:v>13439.17173418243</c:v>
                </c:pt>
                <c:pt idx="2168">
                  <c:v>13444.771195628318</c:v>
                </c:pt>
                <c:pt idx="2169">
                  <c:v>13450.370601076618</c:v>
                </c:pt>
                <c:pt idx="2170">
                  <c:v>13455.949959123458</c:v>
                </c:pt>
                <c:pt idx="2171">
                  <c:v>13461.514973236423</c:v>
                </c:pt>
                <c:pt idx="2172">
                  <c:v>13467.069002280461</c:v>
                </c:pt>
                <c:pt idx="2173">
                  <c:v>13472.621198538103</c:v>
                </c:pt>
                <c:pt idx="2174">
                  <c:v>13478.158923015944</c:v>
                </c:pt>
                <c:pt idx="2175">
                  <c:v>13483.694820692288</c:v>
                </c:pt>
                <c:pt idx="2176">
                  <c:v>13489.230718373032</c:v>
                </c:pt>
                <c:pt idx="2177">
                  <c:v>13494.766597598213</c:v>
                </c:pt>
                <c:pt idx="2178">
                  <c:v>13500.284362964869</c:v>
                </c:pt>
                <c:pt idx="2179">
                  <c:v>13505.774884085711</c:v>
                </c:pt>
                <c:pt idx="2180">
                  <c:v>13511.2744624351</c:v>
                </c:pt>
                <c:pt idx="2181">
                  <c:v>13516.746815028819</c:v>
                </c:pt>
                <c:pt idx="2182">
                  <c:v>13522.228279273315</c:v>
                </c:pt>
                <c:pt idx="2183">
                  <c:v>13527.691556338559</c:v>
                </c:pt>
                <c:pt idx="2184">
                  <c:v>13533.136701316595</c:v>
                </c:pt>
                <c:pt idx="2185">
                  <c:v>13538.60907214974</c:v>
                </c:pt>
                <c:pt idx="2186">
                  <c:v>13544.054271161129</c:v>
                </c:pt>
                <c:pt idx="2187">
                  <c:v>13549.490340997461</c:v>
                </c:pt>
                <c:pt idx="2188">
                  <c:v>13554.92633835141</c:v>
                </c:pt>
                <c:pt idx="2189">
                  <c:v>13560.353332624707</c:v>
                </c:pt>
                <c:pt idx="2190">
                  <c:v>13565.762194642248</c:v>
                </c:pt>
                <c:pt idx="2191">
                  <c:v>13571.171020591508</c:v>
                </c:pt>
                <c:pt idx="2192">
                  <c:v>13576.570789431027</c:v>
                </c:pt>
                <c:pt idx="2193">
                  <c:v>13581.961501091715</c:v>
                </c:pt>
                <c:pt idx="2194">
                  <c:v>13587.343119634899</c:v>
                </c:pt>
                <c:pt idx="2195">
                  <c:v>13592.724720241133</c:v>
                </c:pt>
                <c:pt idx="2196">
                  <c:v>13598.079112933554</c:v>
                </c:pt>
                <c:pt idx="2197">
                  <c:v>13603.433487784025</c:v>
                </c:pt>
                <c:pt idx="2198">
                  <c:v>13608.787916173114</c:v>
                </c:pt>
                <c:pt idx="2199">
                  <c:v>13614.11504750385</c:v>
                </c:pt>
                <c:pt idx="2200">
                  <c:v>13619.433156512006</c:v>
                </c:pt>
                <c:pt idx="2201">
                  <c:v>13624.751248207644</c:v>
                </c:pt>
                <c:pt idx="2202">
                  <c:v>13630.060247066511</c:v>
                </c:pt>
                <c:pt idx="2203">
                  <c:v>13635.34207256531</c:v>
                </c:pt>
                <c:pt idx="2204">
                  <c:v>13640.632885506773</c:v>
                </c:pt>
                <c:pt idx="2205">
                  <c:v>13645.914693397153</c:v>
                </c:pt>
                <c:pt idx="2206">
                  <c:v>13651.160165620158</c:v>
                </c:pt>
                <c:pt idx="2207">
                  <c:v>13656.405672805458</c:v>
                </c:pt>
                <c:pt idx="2208">
                  <c:v>13661.623901867641</c:v>
                </c:pt>
                <c:pt idx="2209">
                  <c:v>13666.851258296014</c:v>
                </c:pt>
                <c:pt idx="2210">
                  <c:v>13672.06952214732</c:v>
                </c:pt>
                <c:pt idx="2211">
                  <c:v>13677.251502277457</c:v>
                </c:pt>
                <c:pt idx="2212">
                  <c:v>13682.433499679091</c:v>
                </c:pt>
                <c:pt idx="2213">
                  <c:v>13687.60630117312</c:v>
                </c:pt>
                <c:pt idx="2214">
                  <c:v>13692.779206126979</c:v>
                </c:pt>
                <c:pt idx="2215">
                  <c:v>13697.952111080838</c:v>
                </c:pt>
                <c:pt idx="2216">
                  <c:v>13703.124998793448</c:v>
                </c:pt>
                <c:pt idx="2217">
                  <c:v>13708.279701844296</c:v>
                </c:pt>
                <c:pt idx="2218">
                  <c:v>13713.407213826758</c:v>
                </c:pt>
                <c:pt idx="2219">
                  <c:v>13718.543800538473</c:v>
                </c:pt>
                <c:pt idx="2220">
                  <c:v>13723.680421911566</c:v>
                </c:pt>
                <c:pt idx="2221">
                  <c:v>13728.807950979965</c:v>
                </c:pt>
                <c:pt idx="2222">
                  <c:v>13733.935445868339</c:v>
                </c:pt>
                <c:pt idx="2223">
                  <c:v>13739.053831108718</c:v>
                </c:pt>
                <c:pt idx="2224">
                  <c:v>13744.144973797504</c:v>
                </c:pt>
                <c:pt idx="2225">
                  <c:v>13749.227176983553</c:v>
                </c:pt>
                <c:pt idx="2226">
                  <c:v>13754.327428699949</c:v>
                </c:pt>
                <c:pt idx="2227">
                  <c:v>13759.409598000379</c:v>
                </c:pt>
                <c:pt idx="2228">
                  <c:v>13764.482674777102</c:v>
                </c:pt>
                <c:pt idx="2229">
                  <c:v>13769.510308639301</c:v>
                </c:pt>
                <c:pt idx="2230">
                  <c:v>13774.528950672702</c:v>
                </c:pt>
                <c:pt idx="2231">
                  <c:v>13779.554975715619</c:v>
                </c:pt>
                <c:pt idx="2232">
                  <c:v>13784.584301774694</c:v>
                </c:pt>
                <c:pt idx="2233">
                  <c:v>13789.593885294378</c:v>
                </c:pt>
                <c:pt idx="2234">
                  <c:v>13794.612443688608</c:v>
                </c:pt>
                <c:pt idx="2235">
                  <c:v>13799.621893626016</c:v>
                </c:pt>
                <c:pt idx="2236">
                  <c:v>13804.622451920481</c:v>
                </c:pt>
                <c:pt idx="2237">
                  <c:v>13809.622893541207</c:v>
                </c:pt>
                <c:pt idx="2238">
                  <c:v>13814.614276678478</c:v>
                </c:pt>
                <c:pt idx="2239">
                  <c:v>13819.605693092304</c:v>
                </c:pt>
                <c:pt idx="2240">
                  <c:v>13824.597042956986</c:v>
                </c:pt>
                <c:pt idx="2241">
                  <c:v>13829.570258813719</c:v>
                </c:pt>
                <c:pt idx="2242">
                  <c:v>13834.543474670452</c:v>
                </c:pt>
                <c:pt idx="2243">
                  <c:v>13840.489579847521</c:v>
                </c:pt>
                <c:pt idx="2244">
                  <c:v>13845.444678507249</c:v>
                </c:pt>
                <c:pt idx="2245">
                  <c:v>13850.399760647735</c:v>
                </c:pt>
                <c:pt idx="2246">
                  <c:v>13855.35484279216</c:v>
                </c:pt>
                <c:pt idx="2247">
                  <c:v>13860.282699081885</c:v>
                </c:pt>
                <c:pt idx="2248">
                  <c:v>13865.210522522491</c:v>
                </c:pt>
                <c:pt idx="2249">
                  <c:v>13870.13841166525</c:v>
                </c:pt>
                <c:pt idx="2250">
                  <c:v>13875.057176414641</c:v>
                </c:pt>
                <c:pt idx="2251">
                  <c:v>13879.966882416222</c:v>
                </c:pt>
                <c:pt idx="2252">
                  <c:v>13884.876571637144</c:v>
                </c:pt>
                <c:pt idx="2253">
                  <c:v>13889.768159541107</c:v>
                </c:pt>
                <c:pt idx="2254">
                  <c:v>13894.659714834048</c:v>
                </c:pt>
                <c:pt idx="2255">
                  <c:v>13899.524045101614</c:v>
                </c:pt>
                <c:pt idx="2256">
                  <c:v>13904.370208515962</c:v>
                </c:pt>
                <c:pt idx="2257">
                  <c:v>13909.207312520073</c:v>
                </c:pt>
                <c:pt idx="2258">
                  <c:v>13914.062551050203</c:v>
                </c:pt>
                <c:pt idx="2259">
                  <c:v>13918.908730613031</c:v>
                </c:pt>
                <c:pt idx="2260">
                  <c:v>13923.745850743067</c:v>
                </c:pt>
                <c:pt idx="2261">
                  <c:v>13928.591997997382</c:v>
                </c:pt>
                <c:pt idx="2262">
                  <c:v>13933.410967774864</c:v>
                </c:pt>
                <c:pt idx="2263">
                  <c:v>13938.22087799471</c:v>
                </c:pt>
                <c:pt idx="2264">
                  <c:v>13943.030740116721</c:v>
                </c:pt>
                <c:pt idx="2265">
                  <c:v>13947.831511121867</c:v>
                </c:pt>
                <c:pt idx="2266">
                  <c:v>13952.632314129194</c:v>
                </c:pt>
                <c:pt idx="2267">
                  <c:v>13957.433149146331</c:v>
                </c:pt>
                <c:pt idx="2268">
                  <c:v>13962.224860624099</c:v>
                </c:pt>
                <c:pt idx="2269">
                  <c:v>13967.00751333938</c:v>
                </c:pt>
                <c:pt idx="2270">
                  <c:v>13971.781090499739</c:v>
                </c:pt>
                <c:pt idx="2271">
                  <c:v>13976.545576626395</c:v>
                </c:pt>
                <c:pt idx="2272">
                  <c:v>13981.291943759343</c:v>
                </c:pt>
                <c:pt idx="2273">
                  <c:v>13986.038279241771</c:v>
                </c:pt>
                <c:pt idx="2274">
                  <c:v>13990.784630551345</c:v>
                </c:pt>
                <c:pt idx="2275">
                  <c:v>13995.530981857148</c:v>
                </c:pt>
                <c:pt idx="2276">
                  <c:v>14000.277333162951</c:v>
                </c:pt>
                <c:pt idx="2277">
                  <c:v>14005.01459353714</c:v>
                </c:pt>
                <c:pt idx="2278">
                  <c:v>14009.75186969692</c:v>
                </c:pt>
                <c:pt idx="2279">
                  <c:v>14014.480054542635</c:v>
                </c:pt>
                <c:pt idx="2280">
                  <c:v>14019.19016764984</c:v>
                </c:pt>
                <c:pt idx="2281">
                  <c:v>14023.882020752464</c:v>
                </c:pt>
                <c:pt idx="2282">
                  <c:v>14028.592086760093</c:v>
                </c:pt>
                <c:pt idx="2283">
                  <c:v>14033.283970726256</c:v>
                </c:pt>
                <c:pt idx="2284">
                  <c:v>14037.966795600927</c:v>
                </c:pt>
                <c:pt idx="2285">
                  <c:v>14042.631438668686</c:v>
                </c:pt>
                <c:pt idx="2286">
                  <c:v>14047.287053213398</c:v>
                </c:pt>
                <c:pt idx="2287">
                  <c:v>14051.932058850245</c:v>
                </c:pt>
                <c:pt idx="2288">
                  <c:v>14056.569507991082</c:v>
                </c:pt>
                <c:pt idx="2289">
                  <c:v>14061.199377629811</c:v>
                </c:pt>
                <c:pt idx="2290">
                  <c:v>14065.827782068374</c:v>
                </c:pt>
                <c:pt idx="2291">
                  <c:v>14070.447080508144</c:v>
                </c:pt>
                <c:pt idx="2292">
                  <c:v>14075.066363548107</c:v>
                </c:pt>
                <c:pt idx="2293">
                  <c:v>14079.693194381643</c:v>
                </c:pt>
                <c:pt idx="2294">
                  <c:v>14084.303417262689</c:v>
                </c:pt>
                <c:pt idx="2295">
                  <c:v>14088.904565406741</c:v>
                </c:pt>
                <c:pt idx="2296">
                  <c:v>14093.511944496177</c:v>
                </c:pt>
                <c:pt idx="2297">
                  <c:v>14098.096515391826</c:v>
                </c:pt>
                <c:pt idx="2298">
                  <c:v>14102.668867344504</c:v>
                </c:pt>
                <c:pt idx="2299">
                  <c:v>14107.244314240084</c:v>
                </c:pt>
                <c:pt idx="2300">
                  <c:v>14111.818251781906</c:v>
                </c:pt>
                <c:pt idx="2301">
                  <c:v>14116.372520006271</c:v>
                </c:pt>
                <c:pt idx="2302">
                  <c:v>14120.93885788873</c:v>
                </c:pt>
                <c:pt idx="2303">
                  <c:v>14125.494644661681</c:v>
                </c:pt>
                <c:pt idx="2304">
                  <c:v>14130.048882517245</c:v>
                </c:pt>
                <c:pt idx="2305">
                  <c:v>14134.604669290196</c:v>
                </c:pt>
                <c:pt idx="2306">
                  <c:v>14139.161944246556</c:v>
                </c:pt>
                <c:pt idx="2307">
                  <c:v>14143.708625122241</c:v>
                </c:pt>
                <c:pt idx="2308">
                  <c:v>14148.267345266251</c:v>
                </c:pt>
                <c:pt idx="2309">
                  <c:v>14152.786831334122</c:v>
                </c:pt>
                <c:pt idx="2310">
                  <c:v>14157.288136634508</c:v>
                </c:pt>
                <c:pt idx="2311">
                  <c:v>14161.78945693423</c:v>
                </c:pt>
                <c:pt idx="2312">
                  <c:v>14166.280204714236</c:v>
                </c:pt>
                <c:pt idx="2313">
                  <c:v>14170.763374312781</c:v>
                </c:pt>
                <c:pt idx="2314">
                  <c:v>14175.237483677465</c:v>
                </c:pt>
                <c:pt idx="2315">
                  <c:v>14179.711563214256</c:v>
                </c:pt>
                <c:pt idx="2316">
                  <c:v>14184.187148986843</c:v>
                </c:pt>
                <c:pt idx="2317">
                  <c:v>14188.661243439359</c:v>
                </c:pt>
                <c:pt idx="2318">
                  <c:v>14193.13533788832</c:v>
                </c:pt>
                <c:pt idx="2319">
                  <c:v>14197.609447253004</c:v>
                </c:pt>
                <c:pt idx="2320">
                  <c:v>14202.113353290757</c:v>
                </c:pt>
                <c:pt idx="2321">
                  <c:v>14206.578357302627</c:v>
                </c:pt>
                <c:pt idx="2322">
                  <c:v>14211.016150754804</c:v>
                </c:pt>
                <c:pt idx="2323">
                  <c:v>14215.453959410854</c:v>
                </c:pt>
                <c:pt idx="2324">
                  <c:v>14219.864527428466</c:v>
                </c:pt>
                <c:pt idx="2325">
                  <c:v>14224.302321293337</c:v>
                </c:pt>
                <c:pt idx="2326">
                  <c:v>14228.721964044285</c:v>
                </c:pt>
                <c:pt idx="2327">
                  <c:v>14233.132532058393</c:v>
                </c:pt>
                <c:pt idx="2328">
                  <c:v>14237.543070675134</c:v>
                </c:pt>
                <c:pt idx="2329">
                  <c:v>14241.943140020954</c:v>
                </c:pt>
                <c:pt idx="2330">
                  <c:v>14246.346070256102</c:v>
                </c:pt>
                <c:pt idx="2331">
                  <c:v>14250.766305468025</c:v>
                </c:pt>
                <c:pt idx="2332">
                  <c:v>14255.169265050545</c:v>
                </c:pt>
                <c:pt idx="2333">
                  <c:v>14259.561726286713</c:v>
                </c:pt>
                <c:pt idx="2334">
                  <c:v>14263.94502420481</c:v>
                </c:pt>
                <c:pt idx="2335">
                  <c:v>14268.328380568635</c:v>
                </c:pt>
                <c:pt idx="2336">
                  <c:v>14272.684496881218</c:v>
                </c:pt>
                <c:pt idx="2337">
                  <c:v>14277.040584155906</c:v>
                </c:pt>
                <c:pt idx="2338">
                  <c:v>14281.3967149909</c:v>
                </c:pt>
                <c:pt idx="2339">
                  <c:v>14285.734666140293</c:v>
                </c:pt>
                <c:pt idx="2340">
                  <c:v>14290.063571033759</c:v>
                </c:pt>
                <c:pt idx="2341">
                  <c:v>14294.374311203535</c:v>
                </c:pt>
                <c:pt idx="2342">
                  <c:v>14298.694112124811</c:v>
                </c:pt>
                <c:pt idx="2343">
                  <c:v>14303.033589796063</c:v>
                </c:pt>
                <c:pt idx="2344">
                  <c:v>14307.335268748002</c:v>
                </c:pt>
                <c:pt idx="2345">
                  <c:v>14312.486353708373</c:v>
                </c:pt>
                <c:pt idx="2346">
                  <c:v>14316.778971787837</c:v>
                </c:pt>
                <c:pt idx="2347">
                  <c:v>14321.062457556325</c:v>
                </c:pt>
                <c:pt idx="2348">
                  <c:v>14325.355047021363</c:v>
                </c:pt>
                <c:pt idx="2349">
                  <c:v>14329.629457704317</c:v>
                </c:pt>
                <c:pt idx="2350">
                  <c:v>14333.903953864181</c:v>
                </c:pt>
                <c:pt idx="2351">
                  <c:v>14338.169289461599</c:v>
                </c:pt>
                <c:pt idx="2352">
                  <c:v>14342.43466770504</c:v>
                </c:pt>
                <c:pt idx="2353">
                  <c:v>14346.700003299069</c:v>
                </c:pt>
                <c:pt idx="2354">
                  <c:v>14351.008019832312</c:v>
                </c:pt>
                <c:pt idx="2355">
                  <c:v>14355.273383859281</c:v>
                </c:pt>
                <c:pt idx="2356">
                  <c:v>14359.538747889641</c:v>
                </c:pt>
                <c:pt idx="2357">
                  <c:v>14363.80411191661</c:v>
                </c:pt>
                <c:pt idx="2358">
                  <c:v>14368.058995847447</c:v>
                </c:pt>
                <c:pt idx="2359">
                  <c:v>14372.316688856497</c:v>
                </c:pt>
                <c:pt idx="2360">
                  <c:v>14376.572977324751</c:v>
                </c:pt>
                <c:pt idx="2361">
                  <c:v>14380.829279982609</c:v>
                </c:pt>
                <c:pt idx="2362">
                  <c:v>14385.076479148865</c:v>
                </c:pt>
                <c:pt idx="2363">
                  <c:v>14389.305569960674</c:v>
                </c:pt>
                <c:pt idx="2364">
                  <c:v>14393.516453803462</c:v>
                </c:pt>
                <c:pt idx="2365">
                  <c:v>14397.718290986226</c:v>
                </c:pt>
                <c:pt idx="2366">
                  <c:v>14401.930155753844</c:v>
                </c:pt>
                <c:pt idx="2367">
                  <c:v>14406.104752752504</c:v>
                </c:pt>
                <c:pt idx="2368">
                  <c:v>14410.261227236528</c:v>
                </c:pt>
                <c:pt idx="2369">
                  <c:v>14414.426763006473</c:v>
                </c:pt>
                <c:pt idx="2370">
                  <c:v>14418.583223633699</c:v>
                </c:pt>
                <c:pt idx="2371">
                  <c:v>14422.730609111599</c:v>
                </c:pt>
                <c:pt idx="2372">
                  <c:v>14426.868919446764</c:v>
                </c:pt>
                <c:pt idx="2373">
                  <c:v>14431.007229778641</c:v>
                </c:pt>
                <c:pt idx="2374">
                  <c:v>14435.145526314229</c:v>
                </c:pt>
                <c:pt idx="2375">
                  <c:v>14439.273384713813</c:v>
                </c:pt>
                <c:pt idx="2376">
                  <c:v>14443.404009629863</c:v>
                </c:pt>
                <c:pt idx="2377">
                  <c:v>14447.546980626403</c:v>
                </c:pt>
                <c:pt idx="2378">
                  <c:v>14451.667153986044</c:v>
                </c:pt>
                <c:pt idx="2379">
                  <c:v>14455.769176586969</c:v>
                </c:pt>
                <c:pt idx="2380">
                  <c:v>14459.871158162094</c:v>
                </c:pt>
                <c:pt idx="2381">
                  <c:v>14463.973153412484</c:v>
                </c:pt>
                <c:pt idx="2382">
                  <c:v>14468.084237484172</c:v>
                </c:pt>
                <c:pt idx="2383">
                  <c:v>14472.177171260548</c:v>
                </c:pt>
                <c:pt idx="2384">
                  <c:v>14476.270105040176</c:v>
                </c:pt>
                <c:pt idx="2385">
                  <c:v>14480.390250931536</c:v>
                </c:pt>
                <c:pt idx="2386">
                  <c:v>14484.492287201208</c:v>
                </c:pt>
                <c:pt idx="2387">
                  <c:v>14488.585234622597</c:v>
                </c:pt>
                <c:pt idx="2388">
                  <c:v>14492.678141115452</c:v>
                </c:pt>
                <c:pt idx="2389">
                  <c:v>14496.752911018517</c:v>
                </c:pt>
                <c:pt idx="2390">
                  <c:v>14500.827721668617</c:v>
                </c:pt>
                <c:pt idx="2391">
                  <c:v>14504.911525849675</c:v>
                </c:pt>
                <c:pt idx="2392">
                  <c:v>14508.977247329536</c:v>
                </c:pt>
                <c:pt idx="2393">
                  <c:v>14513.024804963105</c:v>
                </c:pt>
                <c:pt idx="2394">
                  <c:v>14517.072375677715</c:v>
                </c:pt>
                <c:pt idx="2395">
                  <c:v>14521.101782606545</c:v>
                </c:pt>
                <c:pt idx="2396">
                  <c:v>14525.131216401829</c:v>
                </c:pt>
                <c:pt idx="2397">
                  <c:v>14529.160609900633</c:v>
                </c:pt>
                <c:pt idx="2398">
                  <c:v>14533.190016832665</c:v>
                </c:pt>
                <c:pt idx="2399">
                  <c:v>14537.228526240759</c:v>
                </c:pt>
                <c:pt idx="2400">
                  <c:v>14541.247491150429</c:v>
                </c:pt>
                <c:pt idx="2401">
                  <c:v>14545.29638444209</c:v>
                </c:pt>
                <c:pt idx="2402">
                  <c:v>14549.307654451592</c:v>
                </c:pt>
                <c:pt idx="2403">
                  <c:v>14553.318937830623</c:v>
                </c:pt>
                <c:pt idx="2404">
                  <c:v>14557.321093055512</c:v>
                </c:pt>
                <c:pt idx="2405">
                  <c:v>14561.305110972275</c:v>
                </c:pt>
                <c:pt idx="2406">
                  <c:v>14565.298217320187</c:v>
                </c:pt>
                <c:pt idx="2407">
                  <c:v>14569.282235240116</c:v>
                </c:pt>
                <c:pt idx="2408">
                  <c:v>14573.266279720787</c:v>
                </c:pt>
                <c:pt idx="2409">
                  <c:v>14577.241222524941</c:v>
                </c:pt>
                <c:pt idx="2410">
                  <c:v>14581.225267005611</c:v>
                </c:pt>
                <c:pt idx="2411">
                  <c:v>14585.191147912283</c:v>
                </c:pt>
                <c:pt idx="2412">
                  <c:v>14589.157028822106</c:v>
                </c:pt>
                <c:pt idx="2413">
                  <c:v>14593.122909728778</c:v>
                </c:pt>
                <c:pt idx="2414">
                  <c:v>14597.106940927495</c:v>
                </c:pt>
                <c:pt idx="2415">
                  <c:v>14601.081883734809</c:v>
                </c:pt>
                <c:pt idx="2416">
                  <c:v>14605.047791081217</c:v>
                </c:pt>
                <c:pt idx="2417">
                  <c:v>14609.022720636831</c:v>
                </c:pt>
                <c:pt idx="2418">
                  <c:v>14612.988601543502</c:v>
                </c:pt>
                <c:pt idx="2419">
                  <c:v>14616.945380928062</c:v>
                </c:pt>
                <c:pt idx="2420">
                  <c:v>14620.91128827447</c:v>
                </c:pt>
                <c:pt idx="2421">
                  <c:v>14624.868107223165</c:v>
                </c:pt>
                <c:pt idx="2422">
                  <c:v>14628.833974914696</c:v>
                </c:pt>
                <c:pt idx="2423">
                  <c:v>14632.7907674873</c:v>
                </c:pt>
                <c:pt idx="2424">
                  <c:v>14636.747586439138</c:v>
                </c:pt>
                <c:pt idx="2425">
                  <c:v>14640.695316641069</c:v>
                </c:pt>
                <c:pt idx="2426">
                  <c:v>14644.633958569431</c:v>
                </c:pt>
                <c:pt idx="2427">
                  <c:v>14648.545387777687</c:v>
                </c:pt>
                <c:pt idx="2428">
                  <c:v>14652.47495417758</c:v>
                </c:pt>
                <c:pt idx="2429">
                  <c:v>14656.404546775195</c:v>
                </c:pt>
                <c:pt idx="2430">
                  <c:v>14660.315975980342</c:v>
                </c:pt>
                <c:pt idx="2431">
                  <c:v>14664.218330042568</c:v>
                </c:pt>
                <c:pt idx="2432">
                  <c:v>14668.111595979361</c:v>
                </c:pt>
                <c:pt idx="2433">
                  <c:v>14671.99581269559</c:v>
                </c:pt>
                <c:pt idx="2434">
                  <c:v>14675.889078632383</c:v>
                </c:pt>
                <c:pt idx="2435">
                  <c:v>14679.777136920216</c:v>
                </c:pt>
                <c:pt idx="2436">
                  <c:v>14683.643177100064</c:v>
                </c:pt>
                <c:pt idx="2437">
                  <c:v>14687.518331552752</c:v>
                </c:pt>
                <c:pt idx="2438">
                  <c:v>14691.375296616818</c:v>
                </c:pt>
                <c:pt idx="2439">
                  <c:v>14695.232274533135</c:v>
                </c:pt>
                <c:pt idx="2440">
                  <c:v>14699.089239597201</c:v>
                </c:pt>
                <c:pt idx="2441">
                  <c:v>14702.937141954802</c:v>
                </c:pt>
                <c:pt idx="2442">
                  <c:v>14706.785031487334</c:v>
                </c:pt>
                <c:pt idx="2443">
                  <c:v>14710.632933847994</c:v>
                </c:pt>
                <c:pt idx="2444">
                  <c:v>14714.480836205596</c:v>
                </c:pt>
                <c:pt idx="2445">
                  <c:v>14718.328738566255</c:v>
                </c:pt>
                <c:pt idx="2446">
                  <c:v>14722.176628095729</c:v>
                </c:pt>
                <c:pt idx="2447">
                  <c:v>14726.783251957315</c:v>
                </c:pt>
                <c:pt idx="2448">
                  <c:v>14730.613004022871</c:v>
                </c:pt>
                <c:pt idx="2449">
                  <c:v>14734.433655473751</c:v>
                </c:pt>
                <c:pt idx="2450">
                  <c:v>14738.263420306925</c:v>
                </c:pt>
                <c:pt idx="2451">
                  <c:v>14742.084084492131</c:v>
                </c:pt>
                <c:pt idx="2452">
                  <c:v>14745.913823796156</c:v>
                </c:pt>
                <c:pt idx="2453">
                  <c:v>14749.734513450017</c:v>
                </c:pt>
                <c:pt idx="2454">
                  <c:v>14753.54608981234</c:v>
                </c:pt>
                <c:pt idx="2455">
                  <c:v>14757.357717000068</c:v>
                </c:pt>
                <c:pt idx="2456">
                  <c:v>14761.160243214863</c:v>
                </c:pt>
                <c:pt idx="2457">
                  <c:v>14764.962769432679</c:v>
                </c:pt>
                <c:pt idx="2458">
                  <c:v>14768.774371206189</c:v>
                </c:pt>
                <c:pt idx="2459">
                  <c:v>14772.640411386037</c:v>
                </c:pt>
                <c:pt idx="2460">
                  <c:v>14776.515552922909</c:v>
                </c:pt>
                <c:pt idx="2461">
                  <c:v>14780.308991351112</c:v>
                </c:pt>
                <c:pt idx="2462">
                  <c:v>14784.093341631491</c:v>
                </c:pt>
                <c:pt idx="2463">
                  <c:v>14787.868654578609</c:v>
                </c:pt>
                <c:pt idx="2464">
                  <c:v>14791.634904908284</c:v>
                </c:pt>
                <c:pt idx="2465">
                  <c:v>14795.401117573454</c:v>
                </c:pt>
                <c:pt idx="2466">
                  <c:v>14799.167342794457</c:v>
                </c:pt>
                <c:pt idx="2467">
                  <c:v>14802.924505801731</c:v>
                </c:pt>
                <c:pt idx="2468">
                  <c:v>14806.689463090177</c:v>
                </c:pt>
                <c:pt idx="2469">
                  <c:v>14810.447853404155</c:v>
                </c:pt>
                <c:pt idx="2470">
                  <c:v>14814.205003476143</c:v>
                </c:pt>
                <c:pt idx="2471">
                  <c:v>14817.953065912741</c:v>
                </c:pt>
                <c:pt idx="2472">
                  <c:v>14821.699904007248</c:v>
                </c:pt>
                <c:pt idx="2473">
                  <c:v>14825.449215767649</c:v>
                </c:pt>
                <c:pt idx="2474">
                  <c:v>14829.19731568128</c:v>
                </c:pt>
                <c:pt idx="2475">
                  <c:v>14832.918152764618</c:v>
                </c:pt>
                <c:pt idx="2476">
                  <c:v>14836.638989853869</c:v>
                </c:pt>
                <c:pt idx="2477">
                  <c:v>14840.359839341767</c:v>
                </c:pt>
                <c:pt idx="2478">
                  <c:v>14844.080701234223</c:v>
                </c:pt>
                <c:pt idx="2479">
                  <c:v>14847.801563126679</c:v>
                </c:pt>
                <c:pt idx="2480">
                  <c:v>14851.52238739868</c:v>
                </c:pt>
                <c:pt idx="2481">
                  <c:v>14855.243236886578</c:v>
                </c:pt>
                <c:pt idx="2482">
                  <c:v>14858.955023602755</c:v>
                </c:pt>
                <c:pt idx="2483">
                  <c:v>14862.657710044807</c:v>
                </c:pt>
                <c:pt idx="2484">
                  <c:v>14866.351321783777</c:v>
                </c:pt>
                <c:pt idx="2485">
                  <c:v>14870.044970458261</c:v>
                </c:pt>
                <c:pt idx="2486">
                  <c:v>14873.73859450809</c:v>
                </c:pt>
                <c:pt idx="2487">
                  <c:v>14877.42313072152</c:v>
                </c:pt>
                <c:pt idx="2488">
                  <c:v>14881.107666932021</c:v>
                </c:pt>
                <c:pt idx="2489">
                  <c:v>14884.790974993613</c:v>
                </c:pt>
                <c:pt idx="2490">
                  <c:v>14888.457385000102</c:v>
                </c:pt>
                <c:pt idx="2491">
                  <c:v>14892.13409572242</c:v>
                </c:pt>
                <c:pt idx="2492">
                  <c:v>14895.800493511708</c:v>
                </c:pt>
                <c:pt idx="2493">
                  <c:v>14899.456597078182</c:v>
                </c:pt>
                <c:pt idx="2494">
                  <c:v>14903.115126605448</c:v>
                </c:pt>
                <c:pt idx="2495">
                  <c:v>14906.763374099775</c:v>
                </c:pt>
                <c:pt idx="2496">
                  <c:v>14910.411621594103</c:v>
                </c:pt>
                <c:pt idx="2497">
                  <c:v>14914.059844769192</c:v>
                </c:pt>
                <c:pt idx="2498">
                  <c:v>14917.6899540706</c:v>
                </c:pt>
                <c:pt idx="2499">
                  <c:v>14921.329138141366</c:v>
                </c:pt>
                <c:pt idx="2500">
                  <c:v>14924.968334335717</c:v>
                </c:pt>
                <c:pt idx="2501">
                  <c:v>14928.598407342637</c:v>
                </c:pt>
                <c:pt idx="2502">
                  <c:v>14932.228492442911</c:v>
                </c:pt>
                <c:pt idx="2503">
                  <c:v>14935.849514086478</c:v>
                </c:pt>
                <c:pt idx="2504">
                  <c:v>14939.467267881884</c:v>
                </c:pt>
                <c:pt idx="2505">
                  <c:v>14943.0598657787</c:v>
                </c:pt>
                <c:pt idx="2506">
                  <c:v>14946.644574474749</c:v>
                </c:pt>
                <c:pt idx="2507">
                  <c:v>14950.248658348628</c:v>
                </c:pt>
                <c:pt idx="2508">
                  <c:v>14953.969507839482</c:v>
                </c:pt>
                <c:pt idx="2509">
                  <c:v>14957.799259905038</c:v>
                </c:pt>
                <c:pt idx="2510">
                  <c:v>14961.428147111224</c:v>
                </c:pt>
                <c:pt idx="2511">
                  <c:v>14965.068556332277</c:v>
                </c:pt>
                <c:pt idx="2512">
                  <c:v>14968.662328165961</c:v>
                </c:pt>
                <c:pt idx="2513">
                  <c:v>14972.247060766325</c:v>
                </c:pt>
                <c:pt idx="2514">
                  <c:v>14975.830562640611</c:v>
                </c:pt>
                <c:pt idx="2515">
                  <c:v>14979.407399580294</c:v>
                </c:pt>
                <c:pt idx="2516">
                  <c:v>14982.985881549403</c:v>
                </c:pt>
                <c:pt idx="2517">
                  <c:v>14986.551250780245</c:v>
                </c:pt>
                <c:pt idx="2518">
                  <c:v>14990.117808832065</c:v>
                </c:pt>
                <c:pt idx="2519">
                  <c:v>14993.685555713366</c:v>
                </c:pt>
                <c:pt idx="2520">
                  <c:v>14997.250913053986</c:v>
                </c:pt>
                <c:pt idx="2521">
                  <c:v>15000.818695600285</c:v>
                </c:pt>
                <c:pt idx="2522">
                  <c:v>15004.385253657774</c:v>
                </c:pt>
                <c:pt idx="2523">
                  <c:v>15007.951811712428</c:v>
                </c:pt>
                <c:pt idx="2524">
                  <c:v>15011.51838165447</c:v>
                </c:pt>
                <c:pt idx="2525">
                  <c:v>15015.083774660088</c:v>
                </c:pt>
                <c:pt idx="2526">
                  <c:v>15018.642443400642</c:v>
                </c:pt>
                <c:pt idx="2527">
                  <c:v>15022.258042393874</c:v>
                </c:pt>
                <c:pt idx="2528">
                  <c:v>15025.806473876404</c:v>
                </c:pt>
                <c:pt idx="2529">
                  <c:v>15029.347009515921</c:v>
                </c:pt>
                <c:pt idx="2530">
                  <c:v>15032.886318214456</c:v>
                </c:pt>
                <c:pt idx="2531">
                  <c:v>15036.425662305735</c:v>
                </c:pt>
                <c:pt idx="2532">
                  <c:v>15039.964994603184</c:v>
                </c:pt>
                <c:pt idx="2533">
                  <c:v>15043.486188402419</c:v>
                </c:pt>
                <c:pt idx="2534">
                  <c:v>15047.016492652478</c:v>
                </c:pt>
                <c:pt idx="2535">
                  <c:v>15050.528610892996</c:v>
                </c:pt>
                <c:pt idx="2536">
                  <c:v>15054.040705718922</c:v>
                </c:pt>
                <c:pt idx="2537">
                  <c:v>15057.552800550431</c:v>
                </c:pt>
                <c:pt idx="2538">
                  <c:v>15061.064907082258</c:v>
                </c:pt>
                <c:pt idx="2539">
                  <c:v>15064.61467994761</c:v>
                </c:pt>
                <c:pt idx="2540">
                  <c:v>15068.117746808892</c:v>
                </c:pt>
                <c:pt idx="2541">
                  <c:v>15071.620743607898</c:v>
                </c:pt>
                <c:pt idx="2542">
                  <c:v>15075.12379879631</c:v>
                </c:pt>
                <c:pt idx="2543">
                  <c:v>15078.608668778368</c:v>
                </c:pt>
                <c:pt idx="2544">
                  <c:v>15082.084521195051</c:v>
                </c:pt>
                <c:pt idx="2545">
                  <c:v>15085.551252150794</c:v>
                </c:pt>
                <c:pt idx="2546">
                  <c:v>15089.008907990761</c:v>
                </c:pt>
                <c:pt idx="2547">
                  <c:v>15092.457500209122</c:v>
                </c:pt>
                <c:pt idx="2548">
                  <c:v>15095.915190627831</c:v>
                </c:pt>
                <c:pt idx="2549">
                  <c:v>15100.031667845471</c:v>
                </c:pt>
                <c:pt idx="2550">
                  <c:v>15103.48269532037</c:v>
                </c:pt>
                <c:pt idx="2551">
                  <c:v>15106.904050493611</c:v>
                </c:pt>
                <c:pt idx="2552">
                  <c:v>15110.325451280549</c:v>
                </c:pt>
                <c:pt idx="2553">
                  <c:v>15113.755824189415</c:v>
                </c:pt>
                <c:pt idx="2554">
                  <c:v>15117.177224976353</c:v>
                </c:pt>
                <c:pt idx="2555">
                  <c:v>15120.598614362585</c:v>
                </c:pt>
                <c:pt idx="2556">
                  <c:v>15124.01087146192</c:v>
                </c:pt>
                <c:pt idx="2557">
                  <c:v>15127.423185429849</c:v>
                </c:pt>
                <c:pt idx="2558">
                  <c:v>15130.835488030025</c:v>
                </c:pt>
                <c:pt idx="2559">
                  <c:v>15134.247767875713</c:v>
                </c:pt>
                <c:pt idx="2560">
                  <c:v>15137.660047726824</c:v>
                </c:pt>
                <c:pt idx="2561">
                  <c:v>15141.072338948399</c:v>
                </c:pt>
                <c:pt idx="2562">
                  <c:v>15144.50955203732</c:v>
                </c:pt>
                <c:pt idx="2563">
                  <c:v>15147.912813283649</c:v>
                </c:pt>
                <c:pt idx="2564">
                  <c:v>15151.316040501191</c:v>
                </c:pt>
                <c:pt idx="2565">
                  <c:v>15154.719245024764</c:v>
                </c:pt>
                <c:pt idx="2566">
                  <c:v>15158.122438208115</c:v>
                </c:pt>
                <c:pt idx="2567">
                  <c:v>15161.507503581619</c:v>
                </c:pt>
                <c:pt idx="2568">
                  <c:v>15164.901655411135</c:v>
                </c:pt>
                <c:pt idx="2569">
                  <c:v>15168.29579593067</c:v>
                </c:pt>
                <c:pt idx="2570">
                  <c:v>15171.680872583916</c:v>
                </c:pt>
                <c:pt idx="2571">
                  <c:v>15175.065926672298</c:v>
                </c:pt>
                <c:pt idx="2572">
                  <c:v>15178.450992045802</c:v>
                </c:pt>
                <c:pt idx="2573">
                  <c:v>15181.858612634891</c:v>
                </c:pt>
                <c:pt idx="2574">
                  <c:v>15185.243678008395</c:v>
                </c:pt>
                <c:pt idx="2575">
                  <c:v>15188.61966802684</c:v>
                </c:pt>
                <c:pt idx="2576">
                  <c:v>15191.995658047968</c:v>
                </c:pt>
                <c:pt idx="2577">
                  <c:v>15195.371648066413</c:v>
                </c:pt>
                <c:pt idx="2578">
                  <c:v>15198.747649339724</c:v>
                </c:pt>
                <c:pt idx="2579">
                  <c:v>15202.105500257812</c:v>
                </c:pt>
                <c:pt idx="2580">
                  <c:v>15205.463306406475</c:v>
                </c:pt>
                <c:pt idx="2581">
                  <c:v>15208.82116852159</c:v>
                </c:pt>
                <c:pt idx="2582">
                  <c:v>15212.188083600358</c:v>
                </c:pt>
                <c:pt idx="2583">
                  <c:v>15215.53684797705</c:v>
                </c:pt>
                <c:pt idx="2584">
                  <c:v>15218.885590025535</c:v>
                </c:pt>
                <c:pt idx="2585">
                  <c:v>15222.234354399565</c:v>
                </c:pt>
                <c:pt idx="2586">
                  <c:v>15225.583107614815</c:v>
                </c:pt>
                <c:pt idx="2587">
                  <c:v>15228.931894314388</c:v>
                </c:pt>
                <c:pt idx="2588">
                  <c:v>15232.262507986325</c:v>
                </c:pt>
                <c:pt idx="2589">
                  <c:v>15235.602185874137</c:v>
                </c:pt>
                <c:pt idx="2590">
                  <c:v>15238.950972576371</c:v>
                </c:pt>
                <c:pt idx="2591">
                  <c:v>15242.29063933299</c:v>
                </c:pt>
                <c:pt idx="2592">
                  <c:v>15245.621264108519</c:v>
                </c:pt>
                <c:pt idx="2593">
                  <c:v>15248.951855573272</c:v>
                </c:pt>
                <c:pt idx="2594">
                  <c:v>15252.26431874417</c:v>
                </c:pt>
                <c:pt idx="2595">
                  <c:v>15255.56771798822</c:v>
                </c:pt>
                <c:pt idx="2596">
                  <c:v>15258.871106219443</c:v>
                </c:pt>
                <c:pt idx="2597">
                  <c:v>15262.165419100915</c:v>
                </c:pt>
                <c:pt idx="2598">
                  <c:v>15265.459731979767</c:v>
                </c:pt>
                <c:pt idx="2599">
                  <c:v>15268.744991410884</c:v>
                </c:pt>
                <c:pt idx="2600">
                  <c:v>15272.030228937367</c:v>
                </c:pt>
                <c:pt idx="2601">
                  <c:v>15275.315433612121</c:v>
                </c:pt>
                <c:pt idx="2602">
                  <c:v>15278.582531738366</c:v>
                </c:pt>
                <c:pt idx="2603">
                  <c:v>15281.849597194381</c:v>
                </c:pt>
                <c:pt idx="2604">
                  <c:v>15285.134845673181</c:v>
                </c:pt>
                <c:pt idx="2605">
                  <c:v>15288.420094149371</c:v>
                </c:pt>
                <c:pt idx="2606">
                  <c:v>15291.68718138381</c:v>
                </c:pt>
                <c:pt idx="2607">
                  <c:v>15294.963332641069</c:v>
                </c:pt>
                <c:pt idx="2608">
                  <c:v>15298.241298986681</c:v>
                </c:pt>
                <c:pt idx="2609">
                  <c:v>15301.499321730302</c:v>
                </c:pt>
                <c:pt idx="2610">
                  <c:v>15304.757322753407</c:v>
                </c:pt>
                <c:pt idx="2611">
                  <c:v>15308.015356355991</c:v>
                </c:pt>
                <c:pt idx="2612">
                  <c:v>15311.273368238059</c:v>
                </c:pt>
                <c:pt idx="2613">
                  <c:v>15314.513229621734</c:v>
                </c:pt>
                <c:pt idx="2614">
                  <c:v>15317.753080209517</c:v>
                </c:pt>
                <c:pt idx="2615">
                  <c:v>15321.002027567931</c:v>
                </c:pt>
                <c:pt idx="2616">
                  <c:v>15324.241867357247</c:v>
                </c:pt>
                <c:pt idx="2617">
                  <c:v>15327.481761138899</c:v>
                </c:pt>
                <c:pt idx="2618">
                  <c:v>15330.712525633768</c:v>
                </c:pt>
                <c:pt idx="2619">
                  <c:v>15333.963164670478</c:v>
                </c:pt>
                <c:pt idx="2620">
                  <c:v>15337.193961470004</c:v>
                </c:pt>
                <c:pt idx="2621">
                  <c:v>15340.424747503877</c:v>
                </c:pt>
                <c:pt idx="2622">
                  <c:v>15343.66461968602</c:v>
                </c:pt>
                <c:pt idx="2623">
                  <c:v>15346.895405719893</c:v>
                </c:pt>
                <c:pt idx="2624">
                  <c:v>15350.125114852266</c:v>
                </c:pt>
                <c:pt idx="2625">
                  <c:v>15353.356977785073</c:v>
                </c:pt>
                <c:pt idx="2626">
                  <c:v>15356.58776381638</c:v>
                </c:pt>
                <c:pt idx="2627">
                  <c:v>15359.81857138926</c:v>
                </c:pt>
                <c:pt idx="2628">
                  <c:v>15363.040249851723</c:v>
                </c:pt>
                <c:pt idx="2629">
                  <c:v>15366.26197126863</c:v>
                </c:pt>
                <c:pt idx="2630">
                  <c:v>15369.483671212156</c:v>
                </c:pt>
                <c:pt idx="2631">
                  <c:v>15372.705403367034</c:v>
                </c:pt>
                <c:pt idx="2632">
                  <c:v>15375.908963756472</c:v>
                </c:pt>
                <c:pt idx="2633">
                  <c:v>15379.12158878801</c:v>
                </c:pt>
                <c:pt idx="2634">
                  <c:v>15382.325170534945</c:v>
                </c:pt>
                <c:pt idx="2635">
                  <c:v>15385.527631062894</c:v>
                </c:pt>
                <c:pt idx="2636">
                  <c:v>15388.732269951232</c:v>
                </c:pt>
                <c:pt idx="2637">
                  <c:v>15391.92676563552</c:v>
                </c:pt>
                <c:pt idx="2638">
                  <c:v>15395.13030466746</c:v>
                </c:pt>
                <c:pt idx="2639">
                  <c:v>15398.32478970452</c:v>
                </c:pt>
                <c:pt idx="2640">
                  <c:v>15401.51928538627</c:v>
                </c:pt>
                <c:pt idx="2641">
                  <c:v>15404.71377042333</c:v>
                </c:pt>
                <c:pt idx="2642">
                  <c:v>15407.898107714602</c:v>
                </c:pt>
                <c:pt idx="2643">
                  <c:v>15411.075490412935</c:v>
                </c:pt>
                <c:pt idx="2644">
                  <c:v>15414.250776786861</c:v>
                </c:pt>
                <c:pt idx="2645">
                  <c:v>15417.42817007445</c:v>
                </c:pt>
                <c:pt idx="2646">
                  <c:v>15420.595429467076</c:v>
                </c:pt>
                <c:pt idx="2647">
                  <c:v>15423.762667744213</c:v>
                </c:pt>
                <c:pt idx="2648">
                  <c:v>15426.928903079803</c:v>
                </c:pt>
                <c:pt idx="2649">
                  <c:v>15430.097218196397</c:v>
                </c:pt>
                <c:pt idx="2650">
                  <c:v>15433.255391914245</c:v>
                </c:pt>
                <c:pt idx="2651">
                  <c:v>15437.023425883512</c:v>
                </c:pt>
                <c:pt idx="2652">
                  <c:v>15440.171485101255</c:v>
                </c:pt>
                <c:pt idx="2653">
                  <c:v>15443.320583496981</c:v>
                </c:pt>
                <c:pt idx="2654">
                  <c:v>15446.480189140928</c:v>
                </c:pt>
                <c:pt idx="2655">
                  <c:v>15449.630347709117</c:v>
                </c:pt>
                <c:pt idx="2656">
                  <c:v>15452.779477592811</c:v>
                </c:pt>
                <c:pt idx="2657">
                  <c:v>15455.919500666416</c:v>
                </c:pt>
                <c:pt idx="2658">
                  <c:v>15459.058487556824</c:v>
                </c:pt>
                <c:pt idx="2659">
                  <c:v>15462.199567747602</c:v>
                </c:pt>
                <c:pt idx="2660">
                  <c:v>15465.32145058469</c:v>
                </c:pt>
                <c:pt idx="2661">
                  <c:v>15468.443333419296</c:v>
                </c:pt>
                <c:pt idx="2662">
                  <c:v>15471.564175655032</c:v>
                </c:pt>
                <c:pt idx="2663">
                  <c:v>15474.678020919995</c:v>
                </c:pt>
                <c:pt idx="2664">
                  <c:v>15477.781732773057</c:v>
                </c:pt>
                <c:pt idx="2665">
                  <c:v>15480.92582310849</c:v>
                </c:pt>
                <c:pt idx="2666">
                  <c:v>15484.030579857706</c:v>
                </c:pt>
                <c:pt idx="2667">
                  <c:v>15487.125237256703</c:v>
                </c:pt>
                <c:pt idx="2668">
                  <c:v>15490.218883758271</c:v>
                </c:pt>
                <c:pt idx="2669">
                  <c:v>15493.314562366741</c:v>
                </c:pt>
                <c:pt idx="2670">
                  <c:v>15496.408188239304</c:v>
                </c:pt>
                <c:pt idx="2671">
                  <c:v>15499.502845635841</c:v>
                </c:pt>
                <c:pt idx="2672">
                  <c:v>15502.598534558814</c:v>
                </c:pt>
                <c:pt idx="2673">
                  <c:v>15505.692160431377</c:v>
                </c:pt>
                <c:pt idx="2674">
                  <c:v>15508.778760692685</c:v>
                </c:pt>
                <c:pt idx="2675">
                  <c:v>15511.872396879749</c:v>
                </c:pt>
                <c:pt idx="2676">
                  <c:v>15514.958997141057</c:v>
                </c:pt>
                <c:pt idx="2677">
                  <c:v>15518.096014465566</c:v>
                </c:pt>
                <c:pt idx="2678">
                  <c:v>15521.181606796439</c:v>
                </c:pt>
                <c:pt idx="2679">
                  <c:v>15524.258113488238</c:v>
                </c:pt>
                <c:pt idx="2680">
                  <c:v>15527.333604962581</c:v>
                </c:pt>
                <c:pt idx="2681">
                  <c:v>15530.402028079612</c:v>
                </c:pt>
                <c:pt idx="2682">
                  <c:v>15533.469438969089</c:v>
                </c:pt>
                <c:pt idx="2683">
                  <c:v>15536.545976427795</c:v>
                </c:pt>
                <c:pt idx="2684">
                  <c:v>15539.613397543466</c:v>
                </c:pt>
                <c:pt idx="2685">
                  <c:v>15542.679806434022</c:v>
                </c:pt>
                <c:pt idx="2686">
                  <c:v>15545.748260224762</c:v>
                </c:pt>
                <c:pt idx="2687">
                  <c:v>15548.81569156419</c:v>
                </c:pt>
                <c:pt idx="2688">
                  <c:v>15551.903600675812</c:v>
                </c:pt>
                <c:pt idx="2689">
                  <c:v>15554.961946471793</c:v>
                </c:pt>
                <c:pt idx="2690">
                  <c:v>15558.021332081062</c:v>
                </c:pt>
                <c:pt idx="2691">
                  <c:v>15561.070613128446</c:v>
                </c:pt>
                <c:pt idx="2692">
                  <c:v>15564.100763636794</c:v>
                </c:pt>
                <c:pt idx="2693">
                  <c:v>15567.132884331604</c:v>
                </c:pt>
                <c:pt idx="2694">
                  <c:v>15570.191250512173</c:v>
                </c:pt>
                <c:pt idx="2695">
                  <c:v>15573.222370960806</c:v>
                </c:pt>
                <c:pt idx="2696">
                  <c:v>15576.253471199088</c:v>
                </c:pt>
                <c:pt idx="2697">
                  <c:v>15579.284652266731</c:v>
                </c:pt>
                <c:pt idx="2698">
                  <c:v>15582.314732053303</c:v>
                </c:pt>
                <c:pt idx="2699">
                  <c:v>15585.328696524719</c:v>
                </c:pt>
                <c:pt idx="2700">
                  <c:v>15588.40193478234</c:v>
                </c:pt>
                <c:pt idx="2701">
                  <c:v>15591.424050416475</c:v>
                </c:pt>
                <c:pt idx="2702">
                  <c:v>15594.437060805027</c:v>
                </c:pt>
                <c:pt idx="2703">
                  <c:v>15597.450020975035</c:v>
                </c:pt>
                <c:pt idx="2704">
                  <c:v>15600.463011279042</c:v>
                </c:pt>
                <c:pt idx="2705">
                  <c:v>15603.475981491323</c:v>
                </c:pt>
                <c:pt idx="2706">
                  <c:v>15606.48893162385</c:v>
                </c:pt>
                <c:pt idx="2707">
                  <c:v>15609.501921923067</c:v>
                </c:pt>
                <c:pt idx="2708">
                  <c:v>15612.514892137742</c:v>
                </c:pt>
                <c:pt idx="2709">
                  <c:v>15615.509681762847</c:v>
                </c:pt>
                <c:pt idx="2710">
                  <c:v>15618.522722275819</c:v>
                </c:pt>
                <c:pt idx="2711">
                  <c:v>15621.526597146712</c:v>
                </c:pt>
                <c:pt idx="2712">
                  <c:v>15624.561366676606</c:v>
                </c:pt>
                <c:pt idx="2713">
                  <c:v>15627.565271583569</c:v>
                </c:pt>
                <c:pt idx="2714">
                  <c:v>15630.560091154</c:v>
                </c:pt>
                <c:pt idx="2715">
                  <c:v>15633.554910722052</c:v>
                </c:pt>
                <c:pt idx="2716">
                  <c:v>15636.549750260794</c:v>
                </c:pt>
                <c:pt idx="2717">
                  <c:v>15639.544609758328</c:v>
                </c:pt>
                <c:pt idx="2718">
                  <c:v>15642.539359451572</c:v>
                </c:pt>
                <c:pt idx="2719">
                  <c:v>15645.534238919796</c:v>
                </c:pt>
                <c:pt idx="2720">
                  <c:v>15648.529058487848</c:v>
                </c:pt>
                <c:pt idx="2721">
                  <c:v>15651.514823056654</c:v>
                </c:pt>
                <c:pt idx="2722">
                  <c:v>15654.500577669185</c:v>
                </c:pt>
                <c:pt idx="2723">
                  <c:v>15657.497091007301</c:v>
                </c:pt>
                <c:pt idx="2724">
                  <c:v>15660.473760346182</c:v>
                </c:pt>
                <c:pt idx="2725">
                  <c:v>15663.459524912614</c:v>
                </c:pt>
                <c:pt idx="2726">
                  <c:v>15666.445279525145</c:v>
                </c:pt>
                <c:pt idx="2727">
                  <c:v>15669.431044093952</c:v>
                </c:pt>
                <c:pt idx="2728">
                  <c:v>15672.398657892776</c:v>
                </c:pt>
                <c:pt idx="2729">
                  <c:v>15675.35716672428</c:v>
                </c:pt>
                <c:pt idx="2730">
                  <c:v>15678.32477063443</c:v>
                </c:pt>
                <c:pt idx="2731">
                  <c:v>15681.283279468285</c:v>
                </c:pt>
                <c:pt idx="2732">
                  <c:v>15684.241847471547</c:v>
                </c:pt>
                <c:pt idx="2733">
                  <c:v>15687.191271593338</c:v>
                </c:pt>
                <c:pt idx="2734">
                  <c:v>15690.130689358277</c:v>
                </c:pt>
                <c:pt idx="2735">
                  <c:v>15693.101431120995</c:v>
                </c:pt>
                <c:pt idx="2736">
                  <c:v>15696.040839085645</c:v>
                </c:pt>
                <c:pt idx="2737">
                  <c:v>15698.982207253002</c:v>
                </c:pt>
                <c:pt idx="2738">
                  <c:v>15701.922575713754</c:v>
                </c:pt>
                <c:pt idx="2739">
                  <c:v>15704.853878833439</c:v>
                </c:pt>
                <c:pt idx="2740">
                  <c:v>15707.776106804771</c:v>
                </c:pt>
                <c:pt idx="2741">
                  <c:v>15710.698334778426</c:v>
                </c:pt>
                <c:pt idx="2742">
                  <c:v>15713.61147789419</c:v>
                </c:pt>
                <c:pt idx="2743">
                  <c:v>15716.533705865522</c:v>
                </c:pt>
                <c:pt idx="2744">
                  <c:v>15719.474084131236</c:v>
                </c:pt>
                <c:pt idx="2745">
                  <c:v>15722.378180965081</c:v>
                </c:pt>
                <c:pt idx="2746">
                  <c:v>15725.311763204725</c:v>
                </c:pt>
                <c:pt idx="2747">
                  <c:v>15728.20676573799</c:v>
                </c:pt>
                <c:pt idx="2748">
                  <c:v>15731.110852892538</c:v>
                </c:pt>
                <c:pt idx="2749">
                  <c:v>15734.005845776752</c:v>
                </c:pt>
                <c:pt idx="2750">
                  <c:v>15736.900848310017</c:v>
                </c:pt>
                <c:pt idx="2751">
                  <c:v>15739.78678511201</c:v>
                </c:pt>
                <c:pt idx="2752">
                  <c:v>15742.681768347171</c:v>
                </c:pt>
                <c:pt idx="2753">
                  <c:v>15746.133994378195</c:v>
                </c:pt>
                <c:pt idx="2754">
                  <c:v>15749.01084620672</c:v>
                </c:pt>
                <c:pt idx="2755">
                  <c:v>15751.887688448976</c:v>
                </c:pt>
                <c:pt idx="2756">
                  <c:v>15754.764549866057</c:v>
                </c:pt>
                <c:pt idx="2757">
                  <c:v>15757.632316783905</c:v>
                </c:pt>
                <c:pt idx="2758">
                  <c:v>15760.528779820699</c:v>
                </c:pt>
                <c:pt idx="2759">
                  <c:v>15763.405622060669</c:v>
                </c:pt>
                <c:pt idx="2760">
                  <c:v>15766.273398539104</c:v>
                </c:pt>
                <c:pt idx="2761">
                  <c:v>15769.14117501526</c:v>
                </c:pt>
                <c:pt idx="2762">
                  <c:v>15771.999876141319</c:v>
                </c:pt>
                <c:pt idx="2763">
                  <c:v>15774.858577265106</c:v>
                </c:pt>
                <c:pt idx="2764">
                  <c:v>15777.717278388893</c:v>
                </c:pt>
                <c:pt idx="2765">
                  <c:v>15780.566904368921</c:v>
                </c:pt>
                <c:pt idx="2766">
                  <c:v>15783.416530346685</c:v>
                </c:pt>
                <c:pt idx="2767">
                  <c:v>15786.266156326714</c:v>
                </c:pt>
                <c:pt idx="2768">
                  <c:v>15789.124857450501</c:v>
                </c:pt>
                <c:pt idx="2769">
                  <c:v>15791.993461430315</c:v>
                </c:pt>
                <c:pt idx="2770">
                  <c:v>15794.843096910419</c:v>
                </c:pt>
                <c:pt idx="2771">
                  <c:v>15797.692732385995</c:v>
                </c:pt>
                <c:pt idx="2772">
                  <c:v>15800.542358366023</c:v>
                </c:pt>
                <c:pt idx="2773">
                  <c:v>15803.391993841598</c:v>
                </c:pt>
                <c:pt idx="2774">
                  <c:v>15806.241600826004</c:v>
                </c:pt>
                <c:pt idx="2775">
                  <c:v>15809.09123630158</c:v>
                </c:pt>
                <c:pt idx="2776">
                  <c:v>15811.940862281608</c:v>
                </c:pt>
                <c:pt idx="2777">
                  <c:v>15814.790488259372</c:v>
                </c:pt>
                <c:pt idx="2778">
                  <c:v>15817.640104739325</c:v>
                </c:pt>
                <c:pt idx="2779">
                  <c:v>15820.489730719353</c:v>
                </c:pt>
                <c:pt idx="2780">
                  <c:v>15823.339356697117</c:v>
                </c:pt>
                <c:pt idx="2781">
                  <c:v>15826.217487674865</c:v>
                </c:pt>
                <c:pt idx="2782">
                  <c:v>15829.058019362874</c:v>
                </c:pt>
                <c:pt idx="2783">
                  <c:v>15831.907654842978</c:v>
                </c:pt>
                <c:pt idx="2784">
                  <c:v>15834.748214935935</c:v>
                </c:pt>
                <c:pt idx="2785">
                  <c:v>15837.588746623944</c:v>
                </c:pt>
                <c:pt idx="2786">
                  <c:v>15840.429306721417</c:v>
                </c:pt>
                <c:pt idx="2787">
                  <c:v>15843.269847876989</c:v>
                </c:pt>
                <c:pt idx="2788">
                  <c:v>15846.101323564957</c:v>
                </c:pt>
                <c:pt idx="2789">
                  <c:v>15848.905582542367</c:v>
                </c:pt>
                <c:pt idx="2790">
                  <c:v>15851.709813475605</c:v>
                </c:pt>
                <c:pt idx="2791">
                  <c:v>15854.550401975768</c:v>
                </c:pt>
                <c:pt idx="2792">
                  <c:v>15857.37278349498</c:v>
                </c:pt>
                <c:pt idx="2793">
                  <c:v>15860.19517442126</c:v>
                </c:pt>
                <c:pt idx="2794">
                  <c:v>15863.008490025419</c:v>
                </c:pt>
                <c:pt idx="2795">
                  <c:v>15865.82184314133</c:v>
                </c:pt>
                <c:pt idx="2796">
                  <c:v>15868.635158745488</c:v>
                </c:pt>
                <c:pt idx="2797">
                  <c:v>15871.448474349647</c:v>
                </c:pt>
                <c:pt idx="2798">
                  <c:v>15874.243658357127</c:v>
                </c:pt>
                <c:pt idx="2799">
                  <c:v>15877.047899049629</c:v>
                </c:pt>
                <c:pt idx="2800">
                  <c:v>15879.843073740783</c:v>
                </c:pt>
                <c:pt idx="2801">
                  <c:v>15882.638239113392</c:v>
                </c:pt>
                <c:pt idx="2802">
                  <c:v>15885.424347738248</c:v>
                </c:pt>
                <c:pt idx="2803">
                  <c:v>15888.210447074813</c:v>
                </c:pt>
                <c:pt idx="2804">
                  <c:v>15890.996537127514</c:v>
                </c:pt>
                <c:pt idx="2805">
                  <c:v>15893.782627178001</c:v>
                </c:pt>
                <c:pt idx="2806">
                  <c:v>15896.568735800643</c:v>
                </c:pt>
                <c:pt idx="2807">
                  <c:v>15899.354835139422</c:v>
                </c:pt>
                <c:pt idx="2808">
                  <c:v>15902.140934475987</c:v>
                </c:pt>
                <c:pt idx="2809">
                  <c:v>15904.927033814765</c:v>
                </c:pt>
                <c:pt idx="2810">
                  <c:v>15907.713123865253</c:v>
                </c:pt>
                <c:pt idx="2811">
                  <c:v>15910.499251064477</c:v>
                </c:pt>
                <c:pt idx="2812">
                  <c:v>15913.285322540596</c:v>
                </c:pt>
                <c:pt idx="2813">
                  <c:v>15916.071421877161</c:v>
                </c:pt>
                <c:pt idx="2814">
                  <c:v>15918.848445863563</c:v>
                </c:pt>
                <c:pt idx="2815">
                  <c:v>15921.634554486205</c:v>
                </c:pt>
                <c:pt idx="2816">
                  <c:v>15924.420644538906</c:v>
                </c:pt>
                <c:pt idx="2817">
                  <c:v>15927.179527220042</c:v>
                </c:pt>
                <c:pt idx="2818">
                  <c:v>15929.947466834832</c:v>
                </c:pt>
                <c:pt idx="2819">
                  <c:v>15932.697265174613</c:v>
                </c:pt>
                <c:pt idx="2820">
                  <c:v>15935.447063514393</c:v>
                </c:pt>
                <c:pt idx="2821">
                  <c:v>15938.196861856359</c:v>
                </c:pt>
                <c:pt idx="2822">
                  <c:v>15940.946651031052</c:v>
                </c:pt>
                <c:pt idx="2823">
                  <c:v>15943.696449373017</c:v>
                </c:pt>
                <c:pt idx="2824">
                  <c:v>15946.437181495265</c:v>
                </c:pt>
                <c:pt idx="2825">
                  <c:v>15949.177895350016</c:v>
                </c:pt>
                <c:pt idx="2826">
                  <c:v>15951.918627472263</c:v>
                </c:pt>
                <c:pt idx="2827">
                  <c:v>15954.650284418241</c:v>
                </c:pt>
                <c:pt idx="2828">
                  <c:v>15957.381923157211</c:v>
                </c:pt>
                <c:pt idx="2829">
                  <c:v>15960.113561894008</c:v>
                </c:pt>
                <c:pt idx="2830">
                  <c:v>15962.854303153272</c:v>
                </c:pt>
                <c:pt idx="2831">
                  <c:v>15965.576875848637</c:v>
                </c:pt>
                <c:pt idx="2832">
                  <c:v>15968.299430397481</c:v>
                </c:pt>
                <c:pt idx="2833">
                  <c:v>15971.022003092847</c:v>
                </c:pt>
                <c:pt idx="2834">
                  <c:v>15973.744584862554</c:v>
                </c:pt>
                <c:pt idx="2835">
                  <c:v>15976.467148485741</c:v>
                </c:pt>
                <c:pt idx="2836">
                  <c:v>15979.180636784642</c:v>
                </c:pt>
                <c:pt idx="2837">
                  <c:v>15981.894152217983</c:v>
                </c:pt>
                <c:pt idx="2838">
                  <c:v>15984.625730016791</c:v>
                </c:pt>
                <c:pt idx="2839">
                  <c:v>15987.348302714319</c:v>
                </c:pt>
                <c:pt idx="2840">
                  <c:v>15990.052706675104</c:v>
                </c:pt>
                <c:pt idx="2841">
                  <c:v>15992.757146695571</c:v>
                </c:pt>
                <c:pt idx="2842">
                  <c:v>15995.452484558717</c:v>
                </c:pt>
                <c:pt idx="2843">
                  <c:v>15998.165963811367</c:v>
                </c:pt>
                <c:pt idx="2844">
                  <c:v>16000.870403833984</c:v>
                </c:pt>
                <c:pt idx="2845">
                  <c:v>16003.564861238052</c:v>
                </c:pt>
                <c:pt idx="2846">
                  <c:v>16006.261097525332</c:v>
                </c:pt>
                <c:pt idx="2847">
                  <c:v>16008.956444369935</c:v>
                </c:pt>
                <c:pt idx="2848">
                  <c:v>16011.651782228797</c:v>
                </c:pt>
                <c:pt idx="2849">
                  <c:v>16014.347129075542</c:v>
                </c:pt>
                <c:pt idx="2850">
                  <c:v>16017.042363729834</c:v>
                </c:pt>
                <c:pt idx="2851">
                  <c:v>16019.736794180964</c:v>
                </c:pt>
                <c:pt idx="2852">
                  <c:v>16022.4239702342</c:v>
                </c:pt>
                <c:pt idx="2853">
                  <c:v>16025.119326066686</c:v>
                </c:pt>
                <c:pt idx="2854">
                  <c:v>16027.814654941949</c:v>
                </c:pt>
                <c:pt idx="2855">
                  <c:v>16031.038184562867</c:v>
                </c:pt>
                <c:pt idx="2856">
                  <c:v>16033.723578771116</c:v>
                </c:pt>
                <c:pt idx="2857">
                  <c:v>16036.401658774774</c:v>
                </c:pt>
                <c:pt idx="2858">
                  <c:v>16039.078882098771</c:v>
                </c:pt>
                <c:pt idx="2859">
                  <c:v>16041.765126937298</c:v>
                </c:pt>
                <c:pt idx="2860">
                  <c:v>16044.441440038756</c:v>
                </c:pt>
                <c:pt idx="2861">
                  <c:v>16047.128443795085</c:v>
                </c:pt>
                <c:pt idx="2862">
                  <c:v>16049.80559572787</c:v>
                </c:pt>
                <c:pt idx="2863">
                  <c:v>16052.482827979225</c:v>
                </c:pt>
                <c:pt idx="2864">
                  <c:v>16055.150931391583</c:v>
                </c:pt>
                <c:pt idx="2865">
                  <c:v>16057.827253416144</c:v>
                </c:pt>
                <c:pt idx="2866">
                  <c:v>16060.495374618453</c:v>
                </c:pt>
                <c:pt idx="2867">
                  <c:v>16063.164358489244</c:v>
                </c:pt>
                <c:pt idx="2868">
                  <c:v>16065.823439998068</c:v>
                </c:pt>
                <c:pt idx="2869">
                  <c:v>16068.490742998292</c:v>
                </c:pt>
                <c:pt idx="2870">
                  <c:v>16071.158801944252</c:v>
                </c:pt>
                <c:pt idx="2871">
                  <c:v>16073.826896463752</c:v>
                </c:pt>
                <c:pt idx="2872">
                  <c:v>16076.495035451771</c:v>
                </c:pt>
                <c:pt idx="2873">
                  <c:v>16079.181557583746</c:v>
                </c:pt>
                <c:pt idx="2874">
                  <c:v>16081.84058570635</c:v>
                </c:pt>
                <c:pt idx="2875">
                  <c:v>16084.499587445362</c:v>
                </c:pt>
                <c:pt idx="2876">
                  <c:v>16087.148763177904</c:v>
                </c:pt>
                <c:pt idx="2877">
                  <c:v>16089.799590681791</c:v>
                </c:pt>
                <c:pt idx="2878">
                  <c:v>16092.449543716761</c:v>
                </c:pt>
                <c:pt idx="2879">
                  <c:v>16095.10860750037</c:v>
                </c:pt>
                <c:pt idx="2880">
                  <c:v>16097.758569369806</c:v>
                </c:pt>
                <c:pt idx="2881">
                  <c:v>16100.407665604791</c:v>
                </c:pt>
                <c:pt idx="2882">
                  <c:v>16103.058501941037</c:v>
                </c:pt>
                <c:pt idx="2883">
                  <c:v>16105.699397290464</c:v>
                </c:pt>
                <c:pt idx="2884">
                  <c:v>16108.366186026999</c:v>
                </c:pt>
                <c:pt idx="2885">
                  <c:v>16110.997979912718</c:v>
                </c:pt>
                <c:pt idx="2886">
                  <c:v>16113.620733507452</c:v>
                </c:pt>
                <c:pt idx="2887">
                  <c:v>16116.243469616871</c:v>
                </c:pt>
                <c:pt idx="2888">
                  <c:v>16118.86620572629</c:v>
                </c:pt>
                <c:pt idx="2889">
                  <c:v>16121.479875433379</c:v>
                </c:pt>
                <c:pt idx="2890">
                  <c:v>16124.09355384976</c:v>
                </c:pt>
                <c:pt idx="2891">
                  <c:v>16126.698139727627</c:v>
                </c:pt>
                <c:pt idx="2892">
                  <c:v>16129.303602462893</c:v>
                </c:pt>
                <c:pt idx="2893">
                  <c:v>16131.899121671575</c:v>
                </c:pt>
                <c:pt idx="2894">
                  <c:v>16134.511937602228</c:v>
                </c:pt>
                <c:pt idx="2895">
                  <c:v>16137.108304656276</c:v>
                </c:pt>
                <c:pt idx="2896">
                  <c:v>16139.711991217482</c:v>
                </c:pt>
                <c:pt idx="2897">
                  <c:v>16142.30667143589</c:v>
                </c:pt>
                <c:pt idx="2898">
                  <c:v>16144.903029839064</c:v>
                </c:pt>
                <c:pt idx="2899">
                  <c:v>16147.488637639384</c:v>
                </c:pt>
                <c:pt idx="2900">
                  <c:v>16150.075926584994</c:v>
                </c:pt>
                <c:pt idx="2901">
                  <c:v>16152.662362022909</c:v>
                </c:pt>
                <c:pt idx="2902">
                  <c:v>16155.239722142807</c:v>
                </c:pt>
                <c:pt idx="2903">
                  <c:v>16157.825329943127</c:v>
                </c:pt>
                <c:pt idx="2904">
                  <c:v>16160.411765381043</c:v>
                </c:pt>
                <c:pt idx="2905">
                  <c:v>16162.998218066376</c:v>
                </c:pt>
                <c:pt idx="2906">
                  <c:v>16165.575578388523</c:v>
                </c:pt>
                <c:pt idx="2907">
                  <c:v>16168.143871950728</c:v>
                </c:pt>
                <c:pt idx="2908">
                  <c:v>16170.738414278221</c:v>
                </c:pt>
                <c:pt idx="2909">
                  <c:v>16173.315783192795</c:v>
                </c:pt>
                <c:pt idx="2910">
                  <c:v>16175.88494139342</c:v>
                </c:pt>
                <c:pt idx="2911">
                  <c:v>16178.462293127239</c:v>
                </c:pt>
                <c:pt idx="2912">
                  <c:v>16181.029747735494</c:v>
                </c:pt>
                <c:pt idx="2913">
                  <c:v>16183.59890593612</c:v>
                </c:pt>
                <c:pt idx="2914">
                  <c:v>16186.167190938195</c:v>
                </c:pt>
                <c:pt idx="2915">
                  <c:v>16188.734619864019</c:v>
                </c:pt>
                <c:pt idx="2916">
                  <c:v>16191.294691331479</c:v>
                </c:pt>
                <c:pt idx="2917">
                  <c:v>16193.862976333554</c:v>
                </c:pt>
                <c:pt idx="2918">
                  <c:v>16196.430733782228</c:v>
                </c:pt>
                <c:pt idx="2919">
                  <c:v>16199.015535170258</c:v>
                </c:pt>
                <c:pt idx="2920">
                  <c:v>16201.574762116323</c:v>
                </c:pt>
                <c:pt idx="2921">
                  <c:v>16204.133989066455</c:v>
                </c:pt>
                <c:pt idx="2922">
                  <c:v>16206.675039837106</c:v>
                </c:pt>
                <c:pt idx="2923">
                  <c:v>16209.225191402578</c:v>
                </c:pt>
                <c:pt idx="2924">
                  <c:v>16211.77448444218</c:v>
                </c:pt>
                <c:pt idx="2925">
                  <c:v>16214.324619006358</c:v>
                </c:pt>
                <c:pt idx="2926">
                  <c:v>16216.875620596042</c:v>
                </c:pt>
                <c:pt idx="2927">
                  <c:v>16219.407613161462</c:v>
                </c:pt>
                <c:pt idx="2928">
                  <c:v>16221.939597289756</c:v>
                </c:pt>
                <c:pt idx="2929">
                  <c:v>16224.471598294314</c:v>
                </c:pt>
                <c:pt idx="2930">
                  <c:v>16227.003590861746</c:v>
                </c:pt>
                <c:pt idx="2931">
                  <c:v>16229.544014738189</c:v>
                </c:pt>
                <c:pt idx="2932">
                  <c:v>16232.075180207674</c:v>
                </c:pt>
                <c:pt idx="2933">
                  <c:v>16234.608008310179</c:v>
                </c:pt>
                <c:pt idx="2934">
                  <c:v>16237.13999243646</c:v>
                </c:pt>
                <c:pt idx="2935">
                  <c:v>16239.671141027668</c:v>
                </c:pt>
                <c:pt idx="2936">
                  <c:v>16242.20397756931</c:v>
                </c:pt>
                <c:pt idx="2937">
                  <c:v>16244.735961697605</c:v>
                </c:pt>
                <c:pt idx="2938">
                  <c:v>16247.267954263025</c:v>
                </c:pt>
                <c:pt idx="2939">
                  <c:v>16249.79911973251</c:v>
                </c:pt>
                <c:pt idx="2940">
                  <c:v>16252.322878103159</c:v>
                </c:pt>
                <c:pt idx="2941">
                  <c:v>16254.85486222944</c:v>
                </c:pt>
                <c:pt idx="2942">
                  <c:v>16257.377788059734</c:v>
                </c:pt>
                <c:pt idx="2943">
                  <c:v>16259.900697070239</c:v>
                </c:pt>
                <c:pt idx="2944">
                  <c:v>16262.432689637672</c:v>
                </c:pt>
                <c:pt idx="2945">
                  <c:v>16264.955607057069</c:v>
                </c:pt>
                <c:pt idx="2946">
                  <c:v>16267.478516069581</c:v>
                </c:pt>
                <c:pt idx="2947">
                  <c:v>16270.001433488978</c:v>
                </c:pt>
                <c:pt idx="2948">
                  <c:v>16272.524376139059</c:v>
                </c:pt>
                <c:pt idx="2949">
                  <c:v>16275.047285147561</c:v>
                </c:pt>
                <c:pt idx="2950">
                  <c:v>16277.570210977854</c:v>
                </c:pt>
                <c:pt idx="2951">
                  <c:v>16280.093103170579</c:v>
                </c:pt>
                <c:pt idx="2952">
                  <c:v>16282.616028998867</c:v>
                </c:pt>
                <c:pt idx="2953">
                  <c:v>16285.138946420269</c:v>
                </c:pt>
                <c:pt idx="2954">
                  <c:v>16287.678674431738</c:v>
                </c:pt>
                <c:pt idx="2955">
                  <c:v>16290.201583440239</c:v>
                </c:pt>
                <c:pt idx="2956">
                  <c:v>16292.724517681429</c:v>
                </c:pt>
                <c:pt idx="2957">
                  <c:v>16295.752038769251</c:v>
                </c:pt>
                <c:pt idx="2958">
                  <c:v>16298.274930959971</c:v>
                </c:pt>
                <c:pt idx="2959">
                  <c:v>16300.788773026999</c:v>
                </c:pt>
                <c:pt idx="2960">
                  <c:v>16303.311707268189</c:v>
                </c:pt>
                <c:pt idx="2961">
                  <c:v>16305.825524197291</c:v>
                </c:pt>
                <c:pt idx="2962">
                  <c:v>16308.339383025601</c:v>
                </c:pt>
                <c:pt idx="2963">
                  <c:v>16310.862292034102</c:v>
                </c:pt>
                <c:pt idx="2964">
                  <c:v>16313.367067101137</c:v>
                </c:pt>
                <c:pt idx="2965">
                  <c:v>16315.880174465156</c:v>
                </c:pt>
                <c:pt idx="2966">
                  <c:v>16318.384966226988</c:v>
                </c:pt>
                <c:pt idx="2967">
                  <c:v>16320.889716246847</c:v>
                </c:pt>
                <c:pt idx="2968">
                  <c:v>16323.385407815484</c:v>
                </c:pt>
                <c:pt idx="2969">
                  <c:v>16325.881099386103</c:v>
                </c:pt>
                <c:pt idx="2970">
                  <c:v>16328.385874449155</c:v>
                </c:pt>
                <c:pt idx="2971">
                  <c:v>16330.890607768244</c:v>
                </c:pt>
                <c:pt idx="2972">
                  <c:v>16333.386324295288</c:v>
                </c:pt>
                <c:pt idx="2973">
                  <c:v>16335.882007543794</c:v>
                </c:pt>
                <c:pt idx="2974">
                  <c:v>16338.386790959223</c:v>
                </c:pt>
                <c:pt idx="2975">
                  <c:v>16340.909683149943</c:v>
                </c:pt>
                <c:pt idx="2976">
                  <c:v>16343.387248997078</c:v>
                </c:pt>
                <c:pt idx="2977">
                  <c:v>16345.891999012956</c:v>
                </c:pt>
                <c:pt idx="2978">
                  <c:v>16348.423991578376</c:v>
                </c:pt>
                <c:pt idx="2979">
                  <c:v>16350.892449070809</c:v>
                </c:pt>
                <c:pt idx="2980">
                  <c:v>16353.360914788682</c:v>
                </c:pt>
                <c:pt idx="2981">
                  <c:v>16355.829380508518</c:v>
                </c:pt>
                <c:pt idx="2982">
                  <c:v>16358.297854453795</c:v>
                </c:pt>
                <c:pt idx="2983">
                  <c:v>16360.76632017363</c:v>
                </c:pt>
                <c:pt idx="2984">
                  <c:v>16363.243861243875</c:v>
                </c:pt>
                <c:pt idx="2985">
                  <c:v>16365.71232696371</c:v>
                </c:pt>
                <c:pt idx="2986">
                  <c:v>16368.235235974216</c:v>
                </c:pt>
                <c:pt idx="2987">
                  <c:v>16370.684643885443</c:v>
                </c:pt>
                <c:pt idx="2988">
                  <c:v>16373.161337604926</c:v>
                </c:pt>
                <c:pt idx="2989">
                  <c:v>16375.619820662176</c:v>
                </c:pt>
                <c:pt idx="2990">
                  <c:v>16378.070127923043</c:v>
                </c:pt>
                <c:pt idx="2991">
                  <c:v>16380.538610095724</c:v>
                </c:pt>
                <c:pt idx="2992">
                  <c:v>16382.979850171123</c:v>
                </c:pt>
                <c:pt idx="2993">
                  <c:v>16385.43016559695</c:v>
                </c:pt>
                <c:pt idx="2994">
                  <c:v>16387.870490022171</c:v>
                </c:pt>
                <c:pt idx="2995">
                  <c:v>16390.301739127204</c:v>
                </c:pt>
                <c:pt idx="2996">
                  <c:v>16392.742995473982</c:v>
                </c:pt>
                <c:pt idx="2997">
                  <c:v>16395.193310901759</c:v>
                </c:pt>
                <c:pt idx="2998">
                  <c:v>16397.624543796152</c:v>
                </c:pt>
                <c:pt idx="2999">
                  <c:v>16400.065800146811</c:v>
                </c:pt>
                <c:pt idx="3000">
                  <c:v>16402.505145119176</c:v>
                </c:pt>
                <c:pt idx="3001">
                  <c:v>16404.945493947242</c:v>
                </c:pt>
                <c:pt idx="3002">
                  <c:v>16407.376751155662</c:v>
                </c:pt>
                <c:pt idx="3003">
                  <c:v>16409.798933216127</c:v>
                </c:pt>
                <c:pt idx="3004">
                  <c:v>16412.212024044784</c:v>
                </c:pt>
                <c:pt idx="3005">
                  <c:v>16414.634214180314</c:v>
                </c:pt>
                <c:pt idx="3006">
                  <c:v>16417.056396242704</c:v>
                </c:pt>
                <c:pt idx="3007">
                  <c:v>16419.496736935194</c:v>
                </c:pt>
                <c:pt idx="3008">
                  <c:v>16421.918870554895</c:v>
                </c:pt>
                <c:pt idx="3009">
                  <c:v>16424.332017687633</c:v>
                </c:pt>
                <c:pt idx="3010">
                  <c:v>16426.744216881125</c:v>
                </c:pt>
                <c:pt idx="3011">
                  <c:v>16429.166382795309</c:v>
                </c:pt>
                <c:pt idx="3012">
                  <c:v>16431.570422576373</c:v>
                </c:pt>
                <c:pt idx="3013">
                  <c:v>16433.992612713828</c:v>
                </c:pt>
                <c:pt idx="3014">
                  <c:v>16436.396636467693</c:v>
                </c:pt>
                <c:pt idx="3015">
                  <c:v>16438.800676250667</c:v>
                </c:pt>
                <c:pt idx="3016">
                  <c:v>16441.204700006441</c:v>
                </c:pt>
                <c:pt idx="3017">
                  <c:v>16443.607808034674</c:v>
                </c:pt>
                <c:pt idx="3018">
                  <c:v>16446.010932084053</c:v>
                </c:pt>
                <c:pt idx="3019">
                  <c:v>16448.414040112286</c:v>
                </c:pt>
                <c:pt idx="3020">
                  <c:v>16450.817220230911</c:v>
                </c:pt>
                <c:pt idx="3021">
                  <c:v>16453.220320247612</c:v>
                </c:pt>
                <c:pt idx="3022">
                  <c:v>16455.623412256606</c:v>
                </c:pt>
                <c:pt idx="3023">
                  <c:v>16458.036535258751</c:v>
                </c:pt>
                <c:pt idx="3024">
                  <c:v>16460.449634130298</c:v>
                </c:pt>
                <c:pt idx="3025">
                  <c:v>16462.861841365575</c:v>
                </c:pt>
                <c:pt idx="3026">
                  <c:v>16465.26417240344</c:v>
                </c:pt>
                <c:pt idx="3027">
                  <c:v>16467.668113493193</c:v>
                </c:pt>
                <c:pt idx="3028">
                  <c:v>16470.071229529134</c:v>
                </c:pt>
                <c:pt idx="3029">
                  <c:v>16472.474385620812</c:v>
                </c:pt>
                <c:pt idx="3030">
                  <c:v>16474.877461606746</c:v>
                </c:pt>
                <c:pt idx="3031">
                  <c:v>16477.279816675378</c:v>
                </c:pt>
                <c:pt idx="3032">
                  <c:v>16479.683733734364</c:v>
                </c:pt>
                <c:pt idx="3033">
                  <c:v>16482.086841760687</c:v>
                </c:pt>
                <c:pt idx="3034">
                  <c:v>16484.480116401613</c:v>
                </c:pt>
                <c:pt idx="3035">
                  <c:v>16486.874907233403</c:v>
                </c:pt>
                <c:pt idx="3036">
                  <c:v>16489.259920529996</c:v>
                </c:pt>
                <c:pt idx="3037">
                  <c:v>16491.643978620268</c:v>
                </c:pt>
                <c:pt idx="3038">
                  <c:v>16494.028044654744</c:v>
                </c:pt>
                <c:pt idx="3039">
                  <c:v>16496.411331916581</c:v>
                </c:pt>
                <c:pt idx="3040">
                  <c:v>16498.813540444764</c:v>
                </c:pt>
                <c:pt idx="3041">
                  <c:v>16501.208395115329</c:v>
                </c:pt>
                <c:pt idx="3042">
                  <c:v>16503.583393713285</c:v>
                </c:pt>
                <c:pt idx="3043">
                  <c:v>16505.966649188831</c:v>
                </c:pt>
                <c:pt idx="3044">
                  <c:v>16508.342431512632</c:v>
                </c:pt>
                <c:pt idx="3045">
                  <c:v>16510.725346536979</c:v>
                </c:pt>
                <c:pt idx="3046">
                  <c:v>16513.099553493241</c:v>
                </c:pt>
                <c:pt idx="3047">
                  <c:v>16515.466241668433</c:v>
                </c:pt>
                <c:pt idx="3048">
                  <c:v>16517.832149114445</c:v>
                </c:pt>
                <c:pt idx="3049">
                  <c:v>16520.198080217266</c:v>
                </c:pt>
                <c:pt idx="3050">
                  <c:v>16522.563964002711</c:v>
                </c:pt>
                <c:pt idx="3051">
                  <c:v>16524.938071116929</c:v>
                </c:pt>
                <c:pt idx="3052">
                  <c:v>16527.294903445287</c:v>
                </c:pt>
                <c:pt idx="3053">
                  <c:v>16529.660826662504</c:v>
                </c:pt>
                <c:pt idx="3054">
                  <c:v>16532.017651135509</c:v>
                </c:pt>
                <c:pt idx="3055">
                  <c:v>16534.373599717503</c:v>
                </c:pt>
                <c:pt idx="3056">
                  <c:v>16536.728747305566</c:v>
                </c:pt>
                <c:pt idx="3057">
                  <c:v>16539.084672326822</c:v>
                </c:pt>
                <c:pt idx="3058">
                  <c:v>16541.448458102459</c:v>
                </c:pt>
                <c:pt idx="3059">
                  <c:v>16544.276373838537</c:v>
                </c:pt>
                <c:pt idx="3060">
                  <c:v>16546.640151763713</c:v>
                </c:pt>
                <c:pt idx="3061">
                  <c:v>16548.9870092868</c:v>
                </c:pt>
                <c:pt idx="3062">
                  <c:v>16551.333866811754</c:v>
                </c:pt>
                <c:pt idx="3063">
                  <c:v>16553.680724334841</c:v>
                </c:pt>
                <c:pt idx="3064">
                  <c:v>16556.027581859795</c:v>
                </c:pt>
                <c:pt idx="3065">
                  <c:v>16558.373649296565</c:v>
                </c:pt>
                <c:pt idx="3066">
                  <c:v>16560.721281259943</c:v>
                </c:pt>
                <c:pt idx="3067">
                  <c:v>16563.067364342744</c:v>
                </c:pt>
                <c:pt idx="3068">
                  <c:v>16565.415004130067</c:v>
                </c:pt>
                <c:pt idx="3069">
                  <c:v>16567.761853832937</c:v>
                </c:pt>
                <c:pt idx="3070">
                  <c:v>16570.09887255626</c:v>
                </c:pt>
                <c:pt idx="3071">
                  <c:v>16572.435755207534</c:v>
                </c:pt>
                <c:pt idx="3072">
                  <c:v>16574.782463720585</c:v>
                </c:pt>
                <c:pt idx="3073">
                  <c:v>16577.119354162525</c:v>
                </c:pt>
                <c:pt idx="3074">
                  <c:v>16579.456213447367</c:v>
                </c:pt>
                <c:pt idx="3075">
                  <c:v>16581.793096098641</c:v>
                </c:pt>
                <c:pt idx="3076">
                  <c:v>16584.120911335907</c:v>
                </c:pt>
                <c:pt idx="3077">
                  <c:v>16586.457762830083</c:v>
                </c:pt>
                <c:pt idx="3078">
                  <c:v>16588.785570306936</c:v>
                </c:pt>
                <c:pt idx="3079">
                  <c:v>16591.113370023377</c:v>
                </c:pt>
                <c:pt idx="3080">
                  <c:v>16593.441161981256</c:v>
                </c:pt>
                <c:pt idx="3081">
                  <c:v>16595.768961699549</c:v>
                </c:pt>
                <c:pt idx="3082">
                  <c:v>16598.096769174554</c:v>
                </c:pt>
                <c:pt idx="3083">
                  <c:v>16600.406418188089</c:v>
                </c:pt>
                <c:pt idx="3084">
                  <c:v>16602.734210145969</c:v>
                </c:pt>
                <c:pt idx="3085">
                  <c:v>16605.062009862409</c:v>
                </c:pt>
                <c:pt idx="3086">
                  <c:v>16607.379054129444</c:v>
                </c:pt>
                <c:pt idx="3087">
                  <c:v>16609.697786223674</c:v>
                </c:pt>
                <c:pt idx="3088">
                  <c:v>16612.016518317905</c:v>
                </c:pt>
                <c:pt idx="3089">
                  <c:v>16614.336007838592</c:v>
                </c:pt>
                <c:pt idx="3090">
                  <c:v>16616.654732204508</c:v>
                </c:pt>
                <c:pt idx="3091">
                  <c:v>16618.973472027054</c:v>
                </c:pt>
                <c:pt idx="3092">
                  <c:v>16621.291273425941</c:v>
                </c:pt>
                <c:pt idx="3093">
                  <c:v>16623.60908255012</c:v>
                </c:pt>
                <c:pt idx="3094">
                  <c:v>16625.926134542442</c:v>
                </c:pt>
                <c:pt idx="3095">
                  <c:v>16628.244731703322</c:v>
                </c:pt>
                <c:pt idx="3096">
                  <c:v>16630.56254082566</c:v>
                </c:pt>
                <c:pt idx="3097">
                  <c:v>16632.87129002147</c:v>
                </c:pt>
                <c:pt idx="3098">
                  <c:v>16635.189099143809</c:v>
                </c:pt>
                <c:pt idx="3099">
                  <c:v>16637.497833154048</c:v>
                </c:pt>
                <c:pt idx="3100">
                  <c:v>16639.815650003518</c:v>
                </c:pt>
                <c:pt idx="3101">
                  <c:v>16642.124391706966</c:v>
                </c:pt>
                <c:pt idx="3102">
                  <c:v>16644.423291523763</c:v>
                </c:pt>
                <c:pt idx="3103">
                  <c:v>16646.704807584607</c:v>
                </c:pt>
                <c:pt idx="3104">
                  <c:v>16648.996162300795</c:v>
                </c:pt>
                <c:pt idx="3105">
                  <c:v>16651.28675350585</c:v>
                </c:pt>
                <c:pt idx="3106">
                  <c:v>16653.586412193959</c:v>
                </c:pt>
                <c:pt idx="3107">
                  <c:v>16655.886093874626</c:v>
                </c:pt>
                <c:pt idx="3108">
                  <c:v>16658.176685079681</c:v>
                </c:pt>
                <c:pt idx="3109">
                  <c:v>16660.46726865201</c:v>
                </c:pt>
                <c:pt idx="3110">
                  <c:v>16662.757852222516</c:v>
                </c:pt>
                <c:pt idx="3111">
                  <c:v>16665.038468370032</c:v>
                </c:pt>
                <c:pt idx="3112">
                  <c:v>16667.319976824765</c:v>
                </c:pt>
                <c:pt idx="3113">
                  <c:v>16669.610598571649</c:v>
                </c:pt>
                <c:pt idx="3114">
                  <c:v>16671.900266997236</c:v>
                </c:pt>
                <c:pt idx="3115">
                  <c:v>16674.181767847669</c:v>
                </c:pt>
                <c:pt idx="3116">
                  <c:v>16676.462391596462</c:v>
                </c:pt>
                <c:pt idx="3117">
                  <c:v>16678.742992539617</c:v>
                </c:pt>
                <c:pt idx="3118">
                  <c:v>16681.014525733481</c:v>
                </c:pt>
                <c:pt idx="3119">
                  <c:v>16683.295126676636</c:v>
                </c:pt>
                <c:pt idx="3120">
                  <c:v>16685.574975039213</c:v>
                </c:pt>
                <c:pt idx="3121">
                  <c:v>16687.847265389897</c:v>
                </c:pt>
                <c:pt idx="3122">
                  <c:v>16690.12788913869</c:v>
                </c:pt>
                <c:pt idx="3123">
                  <c:v>16692.399422330749</c:v>
                </c:pt>
                <c:pt idx="3124">
                  <c:v>16694.670205938823</c:v>
                </c:pt>
                <c:pt idx="3125">
                  <c:v>16696.942503860533</c:v>
                </c:pt>
                <c:pt idx="3126">
                  <c:v>16699.214014337707</c:v>
                </c:pt>
                <c:pt idx="3127">
                  <c:v>16701.493119106974</c:v>
                </c:pt>
                <c:pt idx="3128">
                  <c:v>16703.764675013917</c:v>
                </c:pt>
                <c:pt idx="3129">
                  <c:v>16706.035270623906</c:v>
                </c:pt>
                <c:pt idx="3130">
                  <c:v>16708.305896509515</c:v>
                </c:pt>
                <c:pt idx="3131">
                  <c:v>16710.576529961323</c:v>
                </c:pt>
                <c:pt idx="3132">
                  <c:v>16712.847155846932</c:v>
                </c:pt>
                <c:pt idx="3133">
                  <c:v>16715.118689038991</c:v>
                </c:pt>
                <c:pt idx="3134">
                  <c:v>16717.390229803881</c:v>
                </c:pt>
                <c:pt idx="3135">
                  <c:v>16719.660848119682</c:v>
                </c:pt>
                <c:pt idx="3136">
                  <c:v>16721.931466435482</c:v>
                </c:pt>
                <c:pt idx="3137">
                  <c:v>16724.202099889095</c:v>
                </c:pt>
                <c:pt idx="3138">
                  <c:v>16726.473633081154</c:v>
                </c:pt>
                <c:pt idx="3139">
                  <c:v>16728.744251398759</c:v>
                </c:pt>
                <c:pt idx="3140">
                  <c:v>16731.014892418571</c:v>
                </c:pt>
                <c:pt idx="3141">
                  <c:v>16733.285510736176</c:v>
                </c:pt>
                <c:pt idx="3142">
                  <c:v>16735.556151757792</c:v>
                </c:pt>
                <c:pt idx="3143">
                  <c:v>16737.826762505592</c:v>
                </c:pt>
                <c:pt idx="3144">
                  <c:v>16740.097380821393</c:v>
                </c:pt>
                <c:pt idx="3145">
                  <c:v>16742.368006705197</c:v>
                </c:pt>
                <c:pt idx="3146">
                  <c:v>16744.638647726813</c:v>
                </c:pt>
                <c:pt idx="3147">
                  <c:v>16746.909266042614</c:v>
                </c:pt>
                <c:pt idx="3148">
                  <c:v>16749.179884360219</c:v>
                </c:pt>
                <c:pt idx="3149">
                  <c:v>16751.450525380031</c:v>
                </c:pt>
                <c:pt idx="3150">
                  <c:v>16753.721143697636</c:v>
                </c:pt>
                <c:pt idx="3151">
                  <c:v>16755.99086186049</c:v>
                </c:pt>
                <c:pt idx="3152">
                  <c:v>16758.26148017629</c:v>
                </c:pt>
                <c:pt idx="3153">
                  <c:v>16760.531205905925</c:v>
                </c:pt>
                <c:pt idx="3154">
                  <c:v>16762.801824221726</c:v>
                </c:pt>
                <c:pt idx="3155">
                  <c:v>16765.062459499281</c:v>
                </c:pt>
                <c:pt idx="3156">
                  <c:v>16767.322202326868</c:v>
                </c:pt>
                <c:pt idx="3157">
                  <c:v>16769.583745322347</c:v>
                </c:pt>
                <c:pt idx="3158">
                  <c:v>16771.854378774155</c:v>
                </c:pt>
                <c:pt idx="3159">
                  <c:v>16774.11502911937</c:v>
                </c:pt>
                <c:pt idx="3160">
                  <c:v>16776.375664396925</c:v>
                </c:pt>
                <c:pt idx="3161">
                  <c:v>16779.087349763948</c:v>
                </c:pt>
                <c:pt idx="3162">
                  <c:v>16781.347085061629</c:v>
                </c:pt>
                <c:pt idx="3163">
                  <c:v>16783.605905314231</c:v>
                </c:pt>
                <c:pt idx="3164">
                  <c:v>16785.864740625988</c:v>
                </c:pt>
                <c:pt idx="3165">
                  <c:v>16788.123553349909</c:v>
                </c:pt>
                <c:pt idx="3166">
                  <c:v>16790.383311244495</c:v>
                </c:pt>
                <c:pt idx="3167">
                  <c:v>16792.6421314953</c:v>
                </c:pt>
                <c:pt idx="3168">
                  <c:v>16794.900966807058</c:v>
                </c:pt>
                <c:pt idx="3169">
                  <c:v>16797.15978705966</c:v>
                </c:pt>
                <c:pt idx="3170">
                  <c:v>16799.418614840943</c:v>
                </c:pt>
                <c:pt idx="3171">
                  <c:v>16801.677442624019</c:v>
                </c:pt>
                <c:pt idx="3172">
                  <c:v>16803.936277935776</c:v>
                </c:pt>
                <c:pt idx="3173">
                  <c:v>16806.193283165223</c:v>
                </c:pt>
                <c:pt idx="3174">
                  <c:v>16808.451203638248</c:v>
                </c:pt>
                <c:pt idx="3175">
                  <c:v>16810.700056257887</c:v>
                </c:pt>
                <c:pt idx="3176">
                  <c:v>16812.939796163759</c:v>
                </c:pt>
                <c:pt idx="3177">
                  <c:v>16815.18865627523</c:v>
                </c:pt>
                <c:pt idx="3178">
                  <c:v>16817.428418580137</c:v>
                </c:pt>
                <c:pt idx="3179">
                  <c:v>16819.667281040169</c:v>
                </c:pt>
                <c:pt idx="3180">
                  <c:v>16821.906150757768</c:v>
                </c:pt>
                <c:pt idx="3181">
                  <c:v>16824.144098037741</c:v>
                </c:pt>
                <c:pt idx="3182">
                  <c:v>16826.381314271624</c:v>
                </c:pt>
                <c:pt idx="3183">
                  <c:v>16828.619261551597</c:v>
                </c:pt>
                <c:pt idx="3184">
                  <c:v>16830.858885204554</c:v>
                </c:pt>
                <c:pt idx="3185">
                  <c:v>16833.09774020423</c:v>
                </c:pt>
                <c:pt idx="3186">
                  <c:v>16835.335702402423</c:v>
                </c:pt>
                <c:pt idx="3187">
                  <c:v>16837.573642225063</c:v>
                </c:pt>
                <c:pt idx="3188">
                  <c:v>16839.811604423256</c:v>
                </c:pt>
                <c:pt idx="3189">
                  <c:v>16842.049559162337</c:v>
                </c:pt>
                <c:pt idx="3190">
                  <c:v>16844.287506444089</c:v>
                </c:pt>
                <c:pt idx="3191">
                  <c:v>16846.525476101389</c:v>
                </c:pt>
                <c:pt idx="3192">
                  <c:v>16848.763408464922</c:v>
                </c:pt>
                <c:pt idx="3193">
                  <c:v>16851.001385581334</c:v>
                </c:pt>
                <c:pt idx="3194">
                  <c:v>16853.230250112094</c:v>
                </c:pt>
                <c:pt idx="3195">
                  <c:v>16855.46641197658</c:v>
                </c:pt>
                <c:pt idx="3196">
                  <c:v>16857.693446641071</c:v>
                </c:pt>
                <c:pt idx="3197">
                  <c:v>16859.910535522908</c:v>
                </c:pt>
                <c:pt idx="3198">
                  <c:v>16862.137599880414</c:v>
                </c:pt>
                <c:pt idx="3199">
                  <c:v>16864.347435986569</c:v>
                </c:pt>
                <c:pt idx="3200">
                  <c:v>16866.556349845683</c:v>
                </c:pt>
                <c:pt idx="3201">
                  <c:v>16868.765263706555</c:v>
                </c:pt>
                <c:pt idx="3202">
                  <c:v>16870.984153037054</c:v>
                </c:pt>
                <c:pt idx="3203">
                  <c:v>16873.190530901964</c:v>
                </c:pt>
                <c:pt idx="3204">
                  <c:v>16875.406697699491</c:v>
                </c:pt>
                <c:pt idx="3205">
                  <c:v>16877.613624183425</c:v>
                </c:pt>
                <c:pt idx="3206">
                  <c:v>16879.820715658825</c:v>
                </c:pt>
                <c:pt idx="3207">
                  <c:v>16882.018746668735</c:v>
                </c:pt>
                <c:pt idx="3208">
                  <c:v>16884.207687706221</c:v>
                </c:pt>
                <c:pt idx="3209">
                  <c:v>16886.376677739368</c:v>
                </c:pt>
                <c:pt idx="3210">
                  <c:v>16888.564711263538</c:v>
                </c:pt>
                <c:pt idx="3211">
                  <c:v>16890.735509098391</c:v>
                </c:pt>
                <c:pt idx="3212">
                  <c:v>16892.905406649166</c:v>
                </c:pt>
                <c:pt idx="3213">
                  <c:v>16895.08346480719</c:v>
                </c:pt>
                <c:pt idx="3214">
                  <c:v>16897.251533076655</c:v>
                </c:pt>
                <c:pt idx="3215">
                  <c:v>16899.421430629154</c:v>
                </c:pt>
                <c:pt idx="3216">
                  <c:v>16901.589498898618</c:v>
                </c:pt>
                <c:pt idx="3217">
                  <c:v>16903.757567168082</c:v>
                </c:pt>
                <c:pt idx="3218">
                  <c:v>16905.91657450905</c:v>
                </c:pt>
                <c:pt idx="3219">
                  <c:v>16908.083742283769</c:v>
                </c:pt>
                <c:pt idx="3220">
                  <c:v>16910.249995325456</c:v>
                </c:pt>
                <c:pt idx="3221">
                  <c:v>16912.417177546526</c:v>
                </c:pt>
                <c:pt idx="3222">
                  <c:v>16914.585245611368</c:v>
                </c:pt>
                <c:pt idx="3223">
                  <c:v>16916.752413386086</c:v>
                </c:pt>
                <c:pt idx="3224">
                  <c:v>16918.919588385703</c:v>
                </c:pt>
                <c:pt idx="3225">
                  <c:v>16921.085841425665</c:v>
                </c:pt>
                <c:pt idx="3226">
                  <c:v>16923.252101685783</c:v>
                </c:pt>
                <c:pt idx="3227">
                  <c:v>16925.410208497418</c:v>
                </c:pt>
                <c:pt idx="3228">
                  <c:v>16927.57736182406</c:v>
                </c:pt>
                <c:pt idx="3229">
                  <c:v>16929.735454248123</c:v>
                </c:pt>
                <c:pt idx="3230">
                  <c:v>16931.899899479035</c:v>
                </c:pt>
                <c:pt idx="3231">
                  <c:v>16934.056169687014</c:v>
                </c:pt>
                <c:pt idx="3232">
                  <c:v>16936.211539565556</c:v>
                </c:pt>
                <c:pt idx="3233">
                  <c:v>16938.367809771822</c:v>
                </c:pt>
                <c:pt idx="3234">
                  <c:v>16940.532269432657</c:v>
                </c:pt>
                <c:pt idx="3235">
                  <c:v>16942.688539638923</c:v>
                </c:pt>
                <c:pt idx="3236">
                  <c:v>16944.842994823746</c:v>
                </c:pt>
                <c:pt idx="3237">
                  <c:v>16946.996571206495</c:v>
                </c:pt>
                <c:pt idx="3238">
                  <c:v>16949.151941086748</c:v>
                </c:pt>
                <c:pt idx="3239">
                  <c:v>16951.307310965291</c:v>
                </c:pt>
                <c:pt idx="3240">
                  <c:v>16953.461780513484</c:v>
                </c:pt>
                <c:pt idx="3241">
                  <c:v>16955.616221333225</c:v>
                </c:pt>
                <c:pt idx="3242">
                  <c:v>16957.769769004757</c:v>
                </c:pt>
                <c:pt idx="3243">
                  <c:v>16959.923323855804</c:v>
                </c:pt>
                <c:pt idx="3244">
                  <c:v>16962.075985540097</c:v>
                </c:pt>
                <c:pt idx="3245">
                  <c:v>16964.230455086577</c:v>
                </c:pt>
                <c:pt idx="3246">
                  <c:v>16966.383095246532</c:v>
                </c:pt>
                <c:pt idx="3247">
                  <c:v>16968.527574949847</c:v>
                </c:pt>
                <c:pt idx="3248">
                  <c:v>16970.672047507309</c:v>
                </c:pt>
                <c:pt idx="3249">
                  <c:v>16972.824687667264</c:v>
                </c:pt>
                <c:pt idx="3250">
                  <c:v>16974.969167372281</c:v>
                </c:pt>
                <c:pt idx="3251">
                  <c:v>16977.121821881796</c:v>
                </c:pt>
                <c:pt idx="3252">
                  <c:v>16979.264479416102</c:v>
                </c:pt>
                <c:pt idx="3253">
                  <c:v>16981.407143883866</c:v>
                </c:pt>
                <c:pt idx="3254">
                  <c:v>16983.549808351629</c:v>
                </c:pt>
                <c:pt idx="3255">
                  <c:v>16985.700640658866</c:v>
                </c:pt>
                <c:pt idx="3256">
                  <c:v>16987.843312268134</c:v>
                </c:pt>
                <c:pt idx="3257">
                  <c:v>16989.984154572936</c:v>
                </c:pt>
                <c:pt idx="3258">
                  <c:v>16992.125011146953</c:v>
                </c:pt>
                <c:pt idx="3259">
                  <c:v>16994.266768308164</c:v>
                </c:pt>
                <c:pt idx="3260">
                  <c:v>16996.409432775927</c:v>
                </c:pt>
                <c:pt idx="3261">
                  <c:v>16998.562072935882</c:v>
                </c:pt>
                <c:pt idx="3262">
                  <c:v>17000.718357517617</c:v>
                </c:pt>
                <c:pt idx="3263">
                  <c:v>17003.286283793841</c:v>
                </c:pt>
                <c:pt idx="3264">
                  <c:v>17005.495205223375</c:v>
                </c:pt>
                <c:pt idx="3265">
                  <c:v>17007.635154487813</c:v>
                </c:pt>
                <c:pt idx="3266">
                  <c:v>17009.812283360156</c:v>
                </c:pt>
                <c:pt idx="3267">
                  <c:v>17011.950424714021</c:v>
                </c:pt>
                <c:pt idx="3268">
                  <c:v>17014.089452202013</c:v>
                </c:pt>
                <c:pt idx="3269">
                  <c:v>17016.230294505116</c:v>
                </c:pt>
                <c:pt idx="3270">
                  <c:v>17018.397462279834</c:v>
                </c:pt>
                <c:pt idx="3271">
                  <c:v>17020.534696114748</c:v>
                </c:pt>
                <c:pt idx="3272">
                  <c:v>17022.663747863477</c:v>
                </c:pt>
                <c:pt idx="3273">
                  <c:v>17024.791877913074</c:v>
                </c:pt>
                <c:pt idx="3274">
                  <c:v>17026.920936757939</c:v>
                </c:pt>
                <c:pt idx="3275">
                  <c:v>17029.049988508359</c:v>
                </c:pt>
                <c:pt idx="3276">
                  <c:v>17031.188115609457</c:v>
                </c:pt>
                <c:pt idx="3277">
                  <c:v>17033.328251451247</c:v>
                </c:pt>
                <c:pt idx="3278">
                  <c:v>17035.497049414094</c:v>
                </c:pt>
                <c:pt idx="3279">
                  <c:v>17037.624279043532</c:v>
                </c:pt>
                <c:pt idx="3280">
                  <c:v>17039.752423279351</c:v>
                </c:pt>
                <c:pt idx="3281">
                  <c:v>17041.90688564329</c:v>
                </c:pt>
                <c:pt idx="3282">
                  <c:v>17044.035036972218</c:v>
                </c:pt>
                <c:pt idx="3283">
                  <c:v>17046.161359090078</c:v>
                </c:pt>
                <c:pt idx="3284">
                  <c:v>17048.288602899687</c:v>
                </c:pt>
                <c:pt idx="3285">
                  <c:v>17050.415832530816</c:v>
                </c:pt>
                <c:pt idx="3286">
                  <c:v>17052.543062160254</c:v>
                </c:pt>
                <c:pt idx="3287">
                  <c:v>17054.669391366864</c:v>
                </c:pt>
                <c:pt idx="3288">
                  <c:v>17056.80210647704</c:v>
                </c:pt>
                <c:pt idx="3289">
                  <c:v>17058.927549421158</c:v>
                </c:pt>
                <c:pt idx="3290">
                  <c:v>17061.044580233451</c:v>
                </c:pt>
                <c:pt idx="3291">
                  <c:v>17063.160235457643</c:v>
                </c:pt>
                <c:pt idx="3292">
                  <c:v>17065.276582003622</c:v>
                </c:pt>
                <c:pt idx="3293">
                  <c:v>17067.393612814234</c:v>
                </c:pt>
                <c:pt idx="3294">
                  <c:v>17069.509966414003</c:v>
                </c:pt>
                <c:pt idx="3295">
                  <c:v>17071.625405237352</c:v>
                </c:pt>
                <c:pt idx="3296">
                  <c:v>17073.740837011617</c:v>
                </c:pt>
                <c:pt idx="3297">
                  <c:v>17075.856275834965</c:v>
                </c:pt>
                <c:pt idx="3298">
                  <c:v>17077.97262943305</c:v>
                </c:pt>
                <c:pt idx="3299">
                  <c:v>17080.087370182046</c:v>
                </c:pt>
                <c:pt idx="3300">
                  <c:v>17082.203500030664</c:v>
                </c:pt>
                <c:pt idx="3301">
                  <c:v>17084.318240777975</c:v>
                </c:pt>
                <c:pt idx="3302">
                  <c:v>17086.424391724217</c:v>
                </c:pt>
                <c:pt idx="3303">
                  <c:v>17088.529854906104</c:v>
                </c:pt>
                <c:pt idx="3304">
                  <c:v>17090.635516481598</c:v>
                </c:pt>
                <c:pt idx="3305">
                  <c:v>17092.750752614647</c:v>
                </c:pt>
                <c:pt idx="3306">
                  <c:v>17094.86276467656</c:v>
                </c:pt>
                <c:pt idx="3307">
                  <c:v>17096.966412615173</c:v>
                </c:pt>
                <c:pt idx="3308">
                  <c:v>17099.070754738292</c:v>
                </c:pt>
                <c:pt idx="3309">
                  <c:v>17101.174388654021</c:v>
                </c:pt>
                <c:pt idx="3310">
                  <c:v>17103.278022571423</c:v>
                </c:pt>
                <c:pt idx="3311">
                  <c:v>17105.403630173769</c:v>
                </c:pt>
                <c:pt idx="3312">
                  <c:v>17107.50635678594</c:v>
                </c:pt>
                <c:pt idx="3313">
                  <c:v>17109.609090404854</c:v>
                </c:pt>
                <c:pt idx="3314">
                  <c:v>17111.711817015352</c:v>
                </c:pt>
                <c:pt idx="3315">
                  <c:v>17113.814564652774</c:v>
                </c:pt>
                <c:pt idx="3316">
                  <c:v>17115.916390757087</c:v>
                </c:pt>
                <c:pt idx="3317">
                  <c:v>17118.02003168593</c:v>
                </c:pt>
                <c:pt idx="3318">
                  <c:v>17120.12185078485</c:v>
                </c:pt>
                <c:pt idx="3319">
                  <c:v>17122.224591413855</c:v>
                </c:pt>
                <c:pt idx="3320">
                  <c:v>17124.327325032769</c:v>
                </c:pt>
                <c:pt idx="3321">
                  <c:v>17126.420082759858</c:v>
                </c:pt>
                <c:pt idx="3322">
                  <c:v>17128.521915872905</c:v>
                </c:pt>
                <c:pt idx="3323">
                  <c:v>17130.614652672899</c:v>
                </c:pt>
                <c:pt idx="3324">
                  <c:v>17132.708310941111</c:v>
                </c:pt>
                <c:pt idx="3325">
                  <c:v>17134.800161356921</c:v>
                </c:pt>
                <c:pt idx="3326">
                  <c:v>17136.883829813254</c:v>
                </c:pt>
                <c:pt idx="3327">
                  <c:v>17138.975666284823</c:v>
                </c:pt>
                <c:pt idx="3328">
                  <c:v>17141.059341684399</c:v>
                </c:pt>
                <c:pt idx="3329">
                  <c:v>17143.1502774088</c:v>
                </c:pt>
                <c:pt idx="3330">
                  <c:v>17145.233038558246</c:v>
                </c:pt>
                <c:pt idx="3331">
                  <c:v>17147.314898930272</c:v>
                </c:pt>
                <c:pt idx="3332">
                  <c:v>17149.397653136191</c:v>
                </c:pt>
                <c:pt idx="3333">
                  <c:v>17151.479548204105</c:v>
                </c:pt>
                <c:pt idx="3334">
                  <c:v>17153.560487394574</c:v>
                </c:pt>
                <c:pt idx="3335">
                  <c:v>17155.642326946749</c:v>
                </c:pt>
                <c:pt idx="3336">
                  <c:v>17157.714225376509</c:v>
                </c:pt>
                <c:pt idx="3337">
                  <c:v>17159.78699678366</c:v>
                </c:pt>
                <c:pt idx="3338">
                  <c:v>17161.857973882998</c:v>
                </c:pt>
                <c:pt idx="3339">
                  <c:v>17163.937090918593</c:v>
                </c:pt>
                <c:pt idx="3340">
                  <c:v>17166.008074922127</c:v>
                </c:pt>
                <c:pt idx="3341">
                  <c:v>17168.069963097307</c:v>
                </c:pt>
                <c:pt idx="3342">
                  <c:v>17170.131865020368</c:v>
                </c:pt>
                <c:pt idx="3343">
                  <c:v>17172.202835217158</c:v>
                </c:pt>
                <c:pt idx="3344">
                  <c:v>17174.262880902537</c:v>
                </c:pt>
                <c:pt idx="3345">
                  <c:v>17176.324817190387</c:v>
                </c:pt>
                <c:pt idx="3346">
                  <c:v>17178.38577724616</c:v>
                </c:pt>
                <c:pt idx="3347">
                  <c:v>17180.438610833367</c:v>
                </c:pt>
                <c:pt idx="3348">
                  <c:v>17182.498677122414</c:v>
                </c:pt>
                <c:pt idx="3349">
                  <c:v>17184.551517553307</c:v>
                </c:pt>
                <c:pt idx="3350">
                  <c:v>17186.601614707881</c:v>
                </c:pt>
                <c:pt idx="3351">
                  <c:v>17188.653533729059</c:v>
                </c:pt>
                <c:pt idx="3352">
                  <c:v>17190.704524930941</c:v>
                </c:pt>
                <c:pt idx="3353">
                  <c:v>17192.763710957999</c:v>
                </c:pt>
                <c:pt idx="3354">
                  <c:v>17194.814715833523</c:v>
                </c:pt>
                <c:pt idx="3355">
                  <c:v>17196.865727543423</c:v>
                </c:pt>
                <c:pt idx="3356">
                  <c:v>17198.9149037282</c:v>
                </c:pt>
                <c:pt idx="3357">
                  <c:v>17200.963625888449</c:v>
                </c:pt>
                <c:pt idx="3358">
                  <c:v>17203.004668305188</c:v>
                </c:pt>
                <c:pt idx="3359">
                  <c:v>17205.053844489965</c:v>
                </c:pt>
                <c:pt idx="3360">
                  <c:v>17207.103955310497</c:v>
                </c:pt>
                <c:pt idx="3361">
                  <c:v>17209.144069804435</c:v>
                </c:pt>
                <c:pt idx="3362">
                  <c:v>17211.194166957379</c:v>
                </c:pt>
                <c:pt idx="3363">
                  <c:v>17213.235188965922</c:v>
                </c:pt>
                <c:pt idx="3364">
                  <c:v>17215.283464262731</c:v>
                </c:pt>
                <c:pt idx="3365">
                  <c:v>17217.742494807688</c:v>
                </c:pt>
                <c:pt idx="3366">
                  <c:v>17219.789876448704</c:v>
                </c:pt>
                <c:pt idx="3367">
                  <c:v>17221.829069833057</c:v>
                </c:pt>
                <c:pt idx="3368">
                  <c:v>17223.87643782626</c:v>
                </c:pt>
                <c:pt idx="3369">
                  <c:v>17225.923359318593</c:v>
                </c:pt>
                <c:pt idx="3370">
                  <c:v>17227.96915130343</c:v>
                </c:pt>
                <c:pt idx="3371">
                  <c:v>17230.018109343717</c:v>
                </c:pt>
                <c:pt idx="3372">
                  <c:v>17232.056402219521</c:v>
                </c:pt>
                <c:pt idx="3373">
                  <c:v>17234.095615995542</c:v>
                </c:pt>
                <c:pt idx="3374">
                  <c:v>17236.124840312634</c:v>
                </c:pt>
                <c:pt idx="3375">
                  <c:v>17238.144068302478</c:v>
                </c:pt>
                <c:pt idx="3376">
                  <c:v>17240.171715778426</c:v>
                </c:pt>
                <c:pt idx="3377">
                  <c:v>17242.200039136565</c:v>
                </c:pt>
                <c:pt idx="3378">
                  <c:v>17244.227448426063</c:v>
                </c:pt>
                <c:pt idx="3379">
                  <c:v>17246.24760412395</c:v>
                </c:pt>
                <c:pt idx="3380">
                  <c:v>17248.267746355508</c:v>
                </c:pt>
                <c:pt idx="3381">
                  <c:v>17250.28608029263</c:v>
                </c:pt>
                <c:pt idx="3382">
                  <c:v>17252.314172123919</c:v>
                </c:pt>
                <c:pt idx="3383">
                  <c:v>17254.333406843904</c:v>
                </c:pt>
                <c:pt idx="3384">
                  <c:v>17256.351074747137</c:v>
                </c:pt>
                <c:pt idx="3385">
                  <c:v>17258.36939522843</c:v>
                </c:pt>
                <c:pt idx="3386">
                  <c:v>17260.387742619776</c:v>
                </c:pt>
                <c:pt idx="3387">
                  <c:v>17262.406069828183</c:v>
                </c:pt>
                <c:pt idx="3388">
                  <c:v>17264.432578357413</c:v>
                </c:pt>
                <c:pt idx="3389">
                  <c:v>17266.45091229293</c:v>
                </c:pt>
                <c:pt idx="3390">
                  <c:v>17268.467417757118</c:v>
                </c:pt>
                <c:pt idx="3391">
                  <c:v>17270.485509910846</c:v>
                </c:pt>
                <c:pt idx="3392">
                  <c:v>17272.509660908781</c:v>
                </c:pt>
                <c:pt idx="3393">
                  <c:v>17274.527315357791</c:v>
                </c:pt>
                <c:pt idx="3394">
                  <c:v>17276.545420961298</c:v>
                </c:pt>
                <c:pt idx="3395">
                  <c:v>17278.56193986761</c:v>
                </c:pt>
                <c:pt idx="3396">
                  <c:v>17280.588434681824</c:v>
                </c:pt>
                <c:pt idx="3397">
                  <c:v>17282.605195369928</c:v>
                </c:pt>
                <c:pt idx="3398">
                  <c:v>17284.62171427624</c:v>
                </c:pt>
                <c:pt idx="3399">
                  <c:v>17286.637990803421</c:v>
                </c:pt>
                <c:pt idx="3400">
                  <c:v>17288.652036561147</c:v>
                </c:pt>
                <c:pt idx="3401">
                  <c:v>17290.66829965225</c:v>
                </c:pt>
                <c:pt idx="3402">
                  <c:v>17292.683003529361</c:v>
                </c:pt>
                <c:pt idx="3403">
                  <c:v>17294.738932793596</c:v>
                </c:pt>
                <c:pt idx="3404">
                  <c:v>17296.753636464357</c:v>
                </c:pt>
                <c:pt idx="3405">
                  <c:v>17298.767695653711</c:v>
                </c:pt>
                <c:pt idx="3406">
                  <c:v>17300.789101601305</c:v>
                </c:pt>
                <c:pt idx="3407">
                  <c:v>17302.802884539833</c:v>
                </c:pt>
                <c:pt idx="3408">
                  <c:v>17304.816437418376</c:v>
                </c:pt>
                <c:pt idx="3409">
                  <c:v>17306.829332768895</c:v>
                </c:pt>
                <c:pt idx="3410">
                  <c:v>17308.842201281961</c:v>
                </c:pt>
                <c:pt idx="3411">
                  <c:v>17310.846027931766</c:v>
                </c:pt>
                <c:pt idx="3412">
                  <c:v>17312.850755625237</c:v>
                </c:pt>
                <c:pt idx="3413">
                  <c:v>17314.871264463287</c:v>
                </c:pt>
                <c:pt idx="3414">
                  <c:v>17316.875077752473</c:v>
                </c:pt>
                <c:pt idx="3415">
                  <c:v>17318.885570242775</c:v>
                </c:pt>
                <c:pt idx="3416">
                  <c:v>17320.889396890987</c:v>
                </c:pt>
                <c:pt idx="3417">
                  <c:v>17322.89319014403</c:v>
                </c:pt>
                <c:pt idx="3418">
                  <c:v>17324.897003433216</c:v>
                </c:pt>
                <c:pt idx="3419">
                  <c:v>17326.900823402713</c:v>
                </c:pt>
                <c:pt idx="3420">
                  <c:v>17328.913705335308</c:v>
                </c:pt>
                <c:pt idx="3421">
                  <c:v>17330.916624461275</c:v>
                </c:pt>
                <c:pt idx="3422">
                  <c:v>17332.919530237454</c:v>
                </c:pt>
                <c:pt idx="3423">
                  <c:v>17334.921522031116</c:v>
                </c:pt>
                <c:pt idx="3424">
                  <c:v>17336.924428013641</c:v>
                </c:pt>
                <c:pt idx="3425">
                  <c:v>17338.926426273625</c:v>
                </c:pt>
                <c:pt idx="3426">
                  <c:v>17340.928424741545</c:v>
                </c:pt>
                <c:pt idx="3427">
                  <c:v>17342.936179148935</c:v>
                </c:pt>
                <c:pt idx="3428">
                  <c:v>17344.937263223084</c:v>
                </c:pt>
                <c:pt idx="3429">
                  <c:v>17346.935638088402</c:v>
                </c:pt>
                <c:pt idx="3430">
                  <c:v>17348.93764302105</c:v>
                </c:pt>
                <c:pt idx="3431">
                  <c:v>17350.937819586801</c:v>
                </c:pt>
                <c:pt idx="3432">
                  <c:v>17352.936187788375</c:v>
                </c:pt>
                <c:pt idx="3433">
                  <c:v>17354.925494106144</c:v>
                </c:pt>
                <c:pt idx="3434">
                  <c:v>17356.924749829956</c:v>
                </c:pt>
                <c:pt idx="3435">
                  <c:v>17358.914049517407</c:v>
                </c:pt>
                <c:pt idx="3436">
                  <c:v>17360.903335942639</c:v>
                </c:pt>
                <c:pt idx="3437">
                  <c:v>17362.901710806367</c:v>
                </c:pt>
                <c:pt idx="3438">
                  <c:v>17364.899158178254</c:v>
                </c:pt>
                <c:pt idx="3439">
                  <c:v>17366.897533040396</c:v>
                </c:pt>
                <c:pt idx="3440">
                  <c:v>17368.895914566281</c:v>
                </c:pt>
                <c:pt idx="3441">
                  <c:v>17370.893368595709</c:v>
                </c:pt>
                <c:pt idx="3442">
                  <c:v>17372.891730135128</c:v>
                </c:pt>
                <c:pt idx="3443">
                  <c:v>17374.880122306531</c:v>
                </c:pt>
                <c:pt idx="3444">
                  <c:v>17376.877569676832</c:v>
                </c:pt>
                <c:pt idx="3445">
                  <c:v>17378.865961846655</c:v>
                </c:pt>
                <c:pt idx="3446">
                  <c:v>17380.854347387605</c:v>
                </c:pt>
                <c:pt idx="3447">
                  <c:v>17382.842739559008</c:v>
                </c:pt>
                <c:pt idx="3448">
                  <c:v>17384.839292731376</c:v>
                </c:pt>
                <c:pt idx="3449">
                  <c:v>17386.826770757722</c:v>
                </c:pt>
                <c:pt idx="3450">
                  <c:v>17388.814248785649</c:v>
                </c:pt>
                <c:pt idx="3451">
                  <c:v>17390.801726811995</c:v>
                </c:pt>
                <c:pt idx="3452">
                  <c:v>17392.786482089767</c:v>
                </c:pt>
                <c:pt idx="3453">
                  <c:v>17394.772151705129</c:v>
                </c:pt>
                <c:pt idx="3454">
                  <c:v>17396.760523991488</c:v>
                </c:pt>
                <c:pt idx="3455">
                  <c:v>17398.746193608429</c:v>
                </c:pt>
                <c:pt idx="3456">
                  <c:v>17400.73186322537</c:v>
                </c:pt>
                <c:pt idx="3457">
                  <c:v>17402.71414271681</c:v>
                </c:pt>
                <c:pt idx="3458">
                  <c:v>17404.691382617963</c:v>
                </c:pt>
                <c:pt idx="3459">
                  <c:v>17406.675223767383</c:v>
                </c:pt>
                <c:pt idx="3460">
                  <c:v>17408.659078142722</c:v>
                </c:pt>
                <c:pt idx="3461">
                  <c:v>17410.649538555426</c:v>
                </c:pt>
                <c:pt idx="3462">
                  <c:v>17412.623397075924</c:v>
                </c:pt>
                <c:pt idx="3463">
                  <c:v>17414.598169691493</c:v>
                </c:pt>
                <c:pt idx="3464">
                  <c:v>17416.571376650889</c:v>
                </c:pt>
                <c:pt idx="3465">
                  <c:v>17418.544998449059</c:v>
                </c:pt>
                <c:pt idx="3466">
                  <c:v>17420.527031389367</c:v>
                </c:pt>
                <c:pt idx="3467">
                  <c:v>17422.895665314943</c:v>
                </c:pt>
                <c:pt idx="3468">
                  <c:v>17424.859547550499</c:v>
                </c:pt>
                <c:pt idx="3469">
                  <c:v>17426.831597622262</c:v>
                </c:pt>
                <c:pt idx="3470">
                  <c:v>17428.802996935003</c:v>
                </c:pt>
                <c:pt idx="3471">
                  <c:v>17430.7775133955</c:v>
                </c:pt>
                <c:pt idx="3472">
                  <c:v>17432.748906135392</c:v>
                </c:pt>
                <c:pt idx="3473">
                  <c:v>17434.711887397385</c:v>
                </c:pt>
                <c:pt idx="3474">
                  <c:v>17436.674862118336</c:v>
                </c:pt>
                <c:pt idx="3475">
                  <c:v>17438.638744352331</c:v>
                </c:pt>
                <c:pt idx="3476">
                  <c:v>17440.601712530683</c:v>
                </c:pt>
                <c:pt idx="3477">
                  <c:v>17442.565594764677</c:v>
                </c:pt>
                <c:pt idx="3478">
                  <c:v>17444.528315975364</c:v>
                </c:pt>
                <c:pt idx="3479">
                  <c:v>17446.489722842518</c:v>
                </c:pt>
                <c:pt idx="3480">
                  <c:v>17448.452457132356</c:v>
                </c:pt>
                <c:pt idx="3481">
                  <c:v>17450.412715843024</c:v>
                </c:pt>
                <c:pt idx="3482">
                  <c:v>17452.373208756708</c:v>
                </c:pt>
                <c:pt idx="3483">
                  <c:v>17454.336837784493</c:v>
                </c:pt>
                <c:pt idx="3484">
                  <c:v>17456.292970953109</c:v>
                </c:pt>
                <c:pt idx="3485">
                  <c:v>17458.255679291058</c:v>
                </c:pt>
                <c:pt idx="3486">
                  <c:v>17460.214383916194</c:v>
                </c:pt>
                <c:pt idx="3487">
                  <c:v>17462.174362084079</c:v>
                </c:pt>
                <c:pt idx="3488">
                  <c:v>17464.134614259663</c:v>
                </c:pt>
                <c:pt idx="3489">
                  <c:v>17466.09487297033</c:v>
                </c:pt>
                <c:pt idx="3490">
                  <c:v>17468.053303589233</c:v>
                </c:pt>
                <c:pt idx="3491">
                  <c:v>17470.010180729158</c:v>
                </c:pt>
                <c:pt idx="3492">
                  <c:v>17471.958635010116</c:v>
                </c:pt>
                <c:pt idx="3493">
                  <c:v>17473.917986201599</c:v>
                </c:pt>
                <c:pt idx="3494">
                  <c:v>17475.867096649999</c:v>
                </c:pt>
                <c:pt idx="3495">
                  <c:v>17477.824639333794</c:v>
                </c:pt>
                <c:pt idx="3496">
                  <c:v>17479.773318869247</c:v>
                </c:pt>
                <c:pt idx="3497">
                  <c:v>17481.731500992883</c:v>
                </c:pt>
                <c:pt idx="3498">
                  <c:v>17483.678159710642</c:v>
                </c:pt>
                <c:pt idx="3499">
                  <c:v>17485.627521504652</c:v>
                </c:pt>
                <c:pt idx="3500">
                  <c:v>17487.576246731631</c:v>
                </c:pt>
                <c:pt idx="3501">
                  <c:v>17489.515325516233</c:v>
                </c:pt>
                <c:pt idx="3502">
                  <c:v>17491.461341858772</c:v>
                </c:pt>
                <c:pt idx="3503">
                  <c:v>17493.407709184994</c:v>
                </c:pt>
                <c:pt idx="3504">
                  <c:v>17495.347075388927</c:v>
                </c:pt>
                <c:pt idx="3505">
                  <c:v>17497.293753572696</c:v>
                </c:pt>
                <c:pt idx="3506">
                  <c:v>17499.231304553177</c:v>
                </c:pt>
                <c:pt idx="3507">
                  <c:v>17501.159773814135</c:v>
                </c:pt>
                <c:pt idx="3508">
                  <c:v>17503.097318339791</c:v>
                </c:pt>
                <c:pt idx="3509">
                  <c:v>17505.024931701701</c:v>
                </c:pt>
                <c:pt idx="3510">
                  <c:v>17506.961594541353</c:v>
                </c:pt>
                <c:pt idx="3511">
                  <c:v>17508.907319791826</c:v>
                </c:pt>
                <c:pt idx="3512">
                  <c:v>17510.843062210137</c:v>
                </c:pt>
                <c:pt idx="3513">
                  <c:v>17512.779712136948</c:v>
                </c:pt>
                <c:pt idx="3514">
                  <c:v>17514.698199044975</c:v>
                </c:pt>
                <c:pt idx="3515">
                  <c:v>17516.624904878689</c:v>
                </c:pt>
                <c:pt idx="3516">
                  <c:v>17518.541589552333</c:v>
                </c:pt>
                <c:pt idx="3517">
                  <c:v>17520.457360122742</c:v>
                </c:pt>
                <c:pt idx="3518">
                  <c:v>17522.373168800194</c:v>
                </c:pt>
                <c:pt idx="3519">
                  <c:v>17524.306258177214</c:v>
                </c:pt>
                <c:pt idx="3520">
                  <c:v>17526.222962017393</c:v>
                </c:pt>
                <c:pt idx="3521">
                  <c:v>17528.138738973114</c:v>
                </c:pt>
                <c:pt idx="3522">
                  <c:v>17530.056324560628</c:v>
                </c:pt>
                <c:pt idx="3523">
                  <c:v>17531.97210790166</c:v>
                </c:pt>
                <c:pt idx="3524">
                  <c:v>17533.886983935961</c:v>
                </c:pt>
                <c:pt idx="3525">
                  <c:v>17535.802773662304</c:v>
                </c:pt>
                <c:pt idx="3526">
                  <c:v>17537.717649490256</c:v>
                </c:pt>
                <c:pt idx="3527">
                  <c:v>17539.633426652323</c:v>
                </c:pt>
                <c:pt idx="3528">
                  <c:v>17541.548315244847</c:v>
                </c:pt>
                <c:pt idx="3529">
                  <c:v>17543.454109573217</c:v>
                </c:pt>
                <c:pt idx="3530">
                  <c:v>17545.367164200554</c:v>
                </c:pt>
                <c:pt idx="3531">
                  <c:v>17547.281138893166</c:v>
                </c:pt>
                <c:pt idx="3532">
                  <c:v>17549.194199896738</c:v>
                </c:pt>
                <c:pt idx="3533">
                  <c:v>17551.090011599263</c:v>
                </c:pt>
                <c:pt idx="3534">
                  <c:v>17553.003078979073</c:v>
                </c:pt>
                <c:pt idx="3535">
                  <c:v>17554.917047292423</c:v>
                </c:pt>
                <c:pt idx="3536">
                  <c:v>17556.812865312208</c:v>
                </c:pt>
                <c:pt idx="3537">
                  <c:v>17558.7259263173</c:v>
                </c:pt>
                <c:pt idx="3538">
                  <c:v>17560.638987320872</c:v>
                </c:pt>
                <c:pt idx="3539">
                  <c:v>17562.552048324444</c:v>
                </c:pt>
                <c:pt idx="3540">
                  <c:v>17564.464201814935</c:v>
                </c:pt>
                <c:pt idx="3541">
                  <c:v>17566.368174978994</c:v>
                </c:pt>
                <c:pt idx="3542">
                  <c:v>17568.272167185562</c:v>
                </c:pt>
                <c:pt idx="3543">
                  <c:v>17570.17524552851</c:v>
                </c:pt>
                <c:pt idx="3544">
                  <c:v>17572.06925483331</c:v>
                </c:pt>
                <c:pt idx="3545">
                  <c:v>17573.962343999596</c:v>
                </c:pt>
                <c:pt idx="3546">
                  <c:v>17575.85635350924</c:v>
                </c:pt>
                <c:pt idx="3547">
                  <c:v>17577.74944898672</c:v>
                </c:pt>
                <c:pt idx="3548">
                  <c:v>17579.642538359352</c:v>
                </c:pt>
                <c:pt idx="3549">
                  <c:v>17581.536560497443</c:v>
                </c:pt>
                <c:pt idx="3550">
                  <c:v>17583.428729537311</c:v>
                </c:pt>
                <c:pt idx="3551">
                  <c:v>17585.319102264635</c:v>
                </c:pt>
                <c:pt idx="3552">
                  <c:v>17587.207666255821</c:v>
                </c:pt>
                <c:pt idx="3553">
                  <c:v>17589.09712516945</c:v>
                </c:pt>
                <c:pt idx="3554">
                  <c:v>17590.987497896775</c:v>
                </c:pt>
                <c:pt idx="3555">
                  <c:v>17592.876963107996</c:v>
                </c:pt>
                <c:pt idx="3556">
                  <c:v>17594.767329533202</c:v>
                </c:pt>
                <c:pt idx="3557">
                  <c:v>17596.655893732237</c:v>
                </c:pt>
                <c:pt idx="3558">
                  <c:v>17598.543834516146</c:v>
                </c:pt>
                <c:pt idx="3559">
                  <c:v>17600.433910638931</c:v>
                </c:pt>
                <c:pt idx="3560">
                  <c:v>17602.322468335547</c:v>
                </c:pt>
                <c:pt idx="3561">
                  <c:v>17604.210131309999</c:v>
                </c:pt>
                <c:pt idx="3562">
                  <c:v>17606.097769113774</c:v>
                </c:pt>
                <c:pt idx="3563">
                  <c:v>17607.986339402531</c:v>
                </c:pt>
                <c:pt idx="3564">
                  <c:v>17609.87398349935</c:v>
                </c:pt>
                <c:pt idx="3565">
                  <c:v>17611.767919594848</c:v>
                </c:pt>
                <c:pt idx="3566">
                  <c:v>17613.654662470108</c:v>
                </c:pt>
                <c:pt idx="3567">
                  <c:v>17615.541405343869</c:v>
                </c:pt>
                <c:pt idx="3568">
                  <c:v>17617.428148012783</c:v>
                </c:pt>
                <c:pt idx="3569">
                  <c:v>17619.693318164133</c:v>
                </c:pt>
                <c:pt idx="3570">
                  <c:v>17621.580980725888</c:v>
                </c:pt>
                <c:pt idx="3571">
                  <c:v>17623.467717104784</c:v>
                </c:pt>
                <c:pt idx="3572">
                  <c:v>17625.354466062217</c:v>
                </c:pt>
                <c:pt idx="3573">
                  <c:v>17627.241202441113</c:v>
                </c:pt>
                <c:pt idx="3574">
                  <c:v>17629.12793881851</c:v>
                </c:pt>
                <c:pt idx="3575">
                  <c:v>17631.012872742183</c:v>
                </c:pt>
                <c:pt idx="3576">
                  <c:v>17632.898707894994</c:v>
                </c:pt>
                <c:pt idx="3577">
                  <c:v>17634.7845493348</c:v>
                </c:pt>
                <c:pt idx="3578">
                  <c:v>17636.669464406572</c:v>
                </c:pt>
                <c:pt idx="3579">
                  <c:v>17638.553490812617</c:v>
                </c:pt>
                <c:pt idx="3580">
                  <c:v>17640.438418450827</c:v>
                </c:pt>
                <c:pt idx="3581">
                  <c:v>17642.322432293491</c:v>
                </c:pt>
                <c:pt idx="3582">
                  <c:v>17644.208261162308</c:v>
                </c:pt>
                <c:pt idx="3583">
                  <c:v>17646.09138632565</c:v>
                </c:pt>
                <c:pt idx="3584">
                  <c:v>17647.976313965359</c:v>
                </c:pt>
                <c:pt idx="3585">
                  <c:v>17649.858512578525</c:v>
                </c:pt>
                <c:pt idx="3586">
                  <c:v>17651.742532703629</c:v>
                </c:pt>
                <c:pt idx="3587">
                  <c:v>17653.626552827238</c:v>
                </c:pt>
                <c:pt idx="3588">
                  <c:v>17655.509665436242</c:v>
                </c:pt>
                <c:pt idx="3589">
                  <c:v>17657.381893906771</c:v>
                </c:pt>
                <c:pt idx="3590">
                  <c:v>17659.253208619601</c:v>
                </c:pt>
                <c:pt idx="3591">
                  <c:v>17661.125424813257</c:v>
                </c:pt>
                <c:pt idx="3592">
                  <c:v>17662.998554555292</c:v>
                </c:pt>
                <c:pt idx="3593">
                  <c:v>17664.871678055668</c:v>
                </c:pt>
                <c:pt idx="3594">
                  <c:v>17666.742999005593</c:v>
                </c:pt>
                <c:pt idx="3595">
                  <c:v>17668.61522143937</c:v>
                </c:pt>
                <c:pt idx="3596">
                  <c:v>17670.486536153687</c:v>
                </c:pt>
                <c:pt idx="3597">
                  <c:v>17672.356956027892</c:v>
                </c:pt>
                <c:pt idx="3598">
                  <c:v>17674.228258472871</c:v>
                </c:pt>
                <c:pt idx="3599">
                  <c:v>17676.099579630631</c:v>
                </c:pt>
                <c:pt idx="3600">
                  <c:v>17677.969980801132</c:v>
                </c:pt>
                <c:pt idx="3601">
                  <c:v>17679.83948671729</c:v>
                </c:pt>
                <c:pt idx="3602">
                  <c:v>17681.70898016838</c:v>
                </c:pt>
                <c:pt idx="3603">
                  <c:v>17683.580288645597</c:v>
                </c:pt>
                <c:pt idx="3604">
                  <c:v>17685.442534419253</c:v>
                </c:pt>
                <c:pt idx="3605">
                  <c:v>17687.302959164681</c:v>
                </c:pt>
                <c:pt idx="3606">
                  <c:v>17689.163383702282</c:v>
                </c:pt>
                <c:pt idx="3607">
                  <c:v>17691.031969851112</c:v>
                </c:pt>
                <c:pt idx="3608">
                  <c:v>17692.901469741082</c:v>
                </c:pt>
                <c:pt idx="3609">
                  <c:v>17694.770975655752</c:v>
                </c:pt>
                <c:pt idx="3610">
                  <c:v>17696.630492886576</c:v>
                </c:pt>
                <c:pt idx="3611">
                  <c:v>17698.490917424177</c:v>
                </c:pt>
                <c:pt idx="3612">
                  <c:v>17700.350434655</c:v>
                </c:pt>
                <c:pt idx="3613">
                  <c:v>17702.201777876027</c:v>
                </c:pt>
                <c:pt idx="3614">
                  <c:v>17704.062196214309</c:v>
                </c:pt>
                <c:pt idx="3615">
                  <c:v>17705.912656801691</c:v>
                </c:pt>
                <c:pt idx="3616">
                  <c:v>17707.763098886484</c:v>
                </c:pt>
                <c:pt idx="3617">
                  <c:v>17709.620175677934</c:v>
                </c:pt>
                <c:pt idx="3618">
                  <c:v>17711.461236093772</c:v>
                </c:pt>
                <c:pt idx="3619">
                  <c:v>17713.309881635269</c:v>
                </c:pt>
                <c:pt idx="3620">
                  <c:v>17715.158496364958</c:v>
                </c:pt>
                <c:pt idx="3621">
                  <c:v>17717.00622185805</c:v>
                </c:pt>
                <c:pt idx="3622">
                  <c:v>17718.85573793326</c:v>
                </c:pt>
                <c:pt idx="3623">
                  <c:v>17720.703469583335</c:v>
                </c:pt>
                <c:pt idx="3624">
                  <c:v>17722.541206257341</c:v>
                </c:pt>
                <c:pt idx="3625">
                  <c:v>17724.389833311459</c:v>
                </c:pt>
                <c:pt idx="3626">
                  <c:v>17726.22847729372</c:v>
                </c:pt>
                <c:pt idx="3627">
                  <c:v>17728.076196626891</c:v>
                </c:pt>
                <c:pt idx="3628">
                  <c:v>17729.923922119982</c:v>
                </c:pt>
                <c:pt idx="3629">
                  <c:v>17731.771641453153</c:v>
                </c:pt>
                <c:pt idx="3630">
                  <c:v>17733.610273177543</c:v>
                </c:pt>
                <c:pt idx="3631">
                  <c:v>17735.455269762024</c:v>
                </c:pt>
                <c:pt idx="3632">
                  <c:v>17737.291209765677</c:v>
                </c:pt>
                <c:pt idx="3633">
                  <c:v>17739.136194254814</c:v>
                </c:pt>
                <c:pt idx="3634">
                  <c:v>17740.972128137877</c:v>
                </c:pt>
                <c:pt idx="3635">
                  <c:v>17742.808049782678</c:v>
                </c:pt>
                <c:pt idx="3636">
                  <c:v>17744.653040421195</c:v>
                </c:pt>
                <c:pt idx="3637">
                  <c:v>17746.498037212026</c:v>
                </c:pt>
                <c:pt idx="3638">
                  <c:v>17748.333038902205</c:v>
                </c:pt>
                <c:pt idx="3639">
                  <c:v>17750.168052824596</c:v>
                </c:pt>
                <c:pt idx="3640">
                  <c:v>17752.013055764804</c:v>
                </c:pt>
                <c:pt idx="3641">
                  <c:v>17753.857138893211</c:v>
                </c:pt>
                <c:pt idx="3642">
                  <c:v>17755.691257528622</c:v>
                </c:pt>
                <c:pt idx="3643">
                  <c:v>17757.526259218801</c:v>
                </c:pt>
                <c:pt idx="3644">
                  <c:v>17759.361273142651</c:v>
                </c:pt>
                <c:pt idx="3645">
                  <c:v>17761.204461046138</c:v>
                </c:pt>
                <c:pt idx="3646">
                  <c:v>17763.04468709201</c:v>
                </c:pt>
                <c:pt idx="3647">
                  <c:v>17764.878781275092</c:v>
                </c:pt>
                <c:pt idx="3648">
                  <c:v>17766.721969178579</c:v>
                </c:pt>
                <c:pt idx="3649">
                  <c:v>17768.566058454806</c:v>
                </c:pt>
                <c:pt idx="3650">
                  <c:v>17770.400170975678</c:v>
                </c:pt>
                <c:pt idx="3651">
                  <c:v>17772.243328162516</c:v>
                </c:pt>
                <c:pt idx="3652">
                  <c:v>17774.075637863654</c:v>
                </c:pt>
                <c:pt idx="3653">
                  <c:v>17775.91789348195</c:v>
                </c:pt>
                <c:pt idx="3654">
                  <c:v>17777.76018000958</c:v>
                </c:pt>
                <c:pt idx="3655">
                  <c:v>17779.602448114831</c:v>
                </c:pt>
                <c:pt idx="3656">
                  <c:v>17781.434751708937</c:v>
                </c:pt>
                <c:pt idx="3657">
                  <c:v>17783.274303410686</c:v>
                </c:pt>
                <c:pt idx="3658">
                  <c:v>17785.105681172117</c:v>
                </c:pt>
                <c:pt idx="3659">
                  <c:v>17786.937052828085</c:v>
                </c:pt>
                <c:pt idx="3660">
                  <c:v>17788.766627967168</c:v>
                </c:pt>
                <c:pt idx="3661">
                  <c:v>17790.597098423368</c:v>
                </c:pt>
                <c:pt idx="3662">
                  <c:v>17792.427587181061</c:v>
                </c:pt>
                <c:pt idx="3663">
                  <c:v>17794.25805763726</c:v>
                </c:pt>
                <c:pt idx="3664">
                  <c:v>17796.089447605249</c:v>
                </c:pt>
                <c:pt idx="3665">
                  <c:v>17797.929912750973</c:v>
                </c:pt>
                <c:pt idx="3666">
                  <c:v>17799.75949378312</c:v>
                </c:pt>
                <c:pt idx="3667">
                  <c:v>17801.588155311096</c:v>
                </c:pt>
                <c:pt idx="3668">
                  <c:v>17803.416829027487</c:v>
                </c:pt>
                <c:pt idx="3669">
                  <c:v>17805.25454752937</c:v>
                </c:pt>
                <c:pt idx="3670">
                  <c:v>17807.083202962411</c:v>
                </c:pt>
                <c:pt idx="3671">
                  <c:v>17809.277599233083</c:v>
                </c:pt>
                <c:pt idx="3672">
                  <c:v>17811.106248569737</c:v>
                </c:pt>
                <c:pt idx="3673">
                  <c:v>17812.934922287579</c:v>
                </c:pt>
                <c:pt idx="3674">
                  <c:v>17814.76358991049</c:v>
                </c:pt>
                <c:pt idx="3675">
                  <c:v>17816.591343716063</c:v>
                </c:pt>
                <c:pt idx="3676">
                  <c:v>17818.418171945275</c:v>
                </c:pt>
                <c:pt idx="3677">
                  <c:v>17820.2450182377</c:v>
                </c:pt>
                <c:pt idx="3678">
                  <c:v>17822.072778135182</c:v>
                </c:pt>
                <c:pt idx="3679">
                  <c:v>17823.908687541716</c:v>
                </c:pt>
                <c:pt idx="3680">
                  <c:v>17825.740706532513</c:v>
                </c:pt>
                <c:pt idx="3681">
                  <c:v>17827.568478615263</c:v>
                </c:pt>
                <c:pt idx="3682">
                  <c:v>17829.395312728466</c:v>
                </c:pt>
                <c:pt idx="3683">
                  <c:v>17831.221562472991</c:v>
                </c:pt>
                <c:pt idx="3684">
                  <c:v>17833.048109878808</c:v>
                </c:pt>
                <c:pt idx="3685">
                  <c:v>17834.874054948836</c:v>
                </c:pt>
                <c:pt idx="3686">
                  <c:v>17836.697259234174</c:v>
                </c:pt>
                <c:pt idx="3687">
                  <c:v>17838.524409898666</c:v>
                </c:pt>
                <c:pt idx="3688">
                  <c:v>17840.350945339178</c:v>
                </c:pt>
                <c:pt idx="3689">
                  <c:v>17842.176884115546</c:v>
                </c:pt>
                <c:pt idx="3690">
                  <c:v>17844.001007862709</c:v>
                </c:pt>
                <c:pt idx="3691">
                  <c:v>17845.825437086638</c:v>
                </c:pt>
                <c:pt idx="3692">
                  <c:v>17847.648353225508</c:v>
                </c:pt>
                <c:pt idx="3693">
                  <c:v>17849.472476974122</c:v>
                </c:pt>
                <c:pt idx="3694">
                  <c:v>17851.294791765842</c:v>
                </c:pt>
                <c:pt idx="3695">
                  <c:v>17853.118301615017</c:v>
                </c:pt>
                <c:pt idx="3696">
                  <c:v>17854.943033388085</c:v>
                </c:pt>
                <c:pt idx="3697">
                  <c:v>17856.76474683555</c:v>
                </c:pt>
                <c:pt idx="3698">
                  <c:v>17858.587650825451</c:v>
                </c:pt>
                <c:pt idx="3699">
                  <c:v>17860.390895520177</c:v>
                </c:pt>
                <c:pt idx="3700">
                  <c:v>17862.212296724982</c:v>
                </c:pt>
                <c:pt idx="3701">
                  <c:v>17864.02461653548</c:v>
                </c:pt>
                <c:pt idx="3702">
                  <c:v>17865.836954468883</c:v>
                </c:pt>
                <c:pt idx="3703">
                  <c:v>17867.654717153018</c:v>
                </c:pt>
                <c:pt idx="3704">
                  <c:v>17869.458568924951</c:v>
                </c:pt>
                <c:pt idx="3705">
                  <c:v>17871.252140255623</c:v>
                </c:pt>
                <c:pt idx="3706">
                  <c:v>17873.056304489888</c:v>
                </c:pt>
                <c:pt idx="3707">
                  <c:v>17874.868624300387</c:v>
                </c:pt>
                <c:pt idx="3708">
                  <c:v>17876.67339591738</c:v>
                </c:pt>
                <c:pt idx="3709">
                  <c:v>17878.475120527903</c:v>
                </c:pt>
                <c:pt idx="3710">
                  <c:v>17880.287452420816</c:v>
                </c:pt>
                <c:pt idx="3711">
                  <c:v>17882.091304192749</c:v>
                </c:pt>
                <c:pt idx="3712">
                  <c:v>17883.894560909386</c:v>
                </c:pt>
                <c:pt idx="3713">
                  <c:v>17885.687828953727</c:v>
                </c:pt>
                <c:pt idx="3714">
                  <c:v>17887.47959184018</c:v>
                </c:pt>
                <c:pt idx="3715">
                  <c:v>17889.290792088203</c:v>
                </c:pt>
                <c:pt idx="3716">
                  <c:v>17891.084973422214</c:v>
                </c:pt>
                <c:pt idx="3717">
                  <c:v>17892.874605443278</c:v>
                </c:pt>
                <c:pt idx="3718">
                  <c:v>17894.666058458413</c:v>
                </c:pt>
                <c:pt idx="3719">
                  <c:v>17896.45841878323</c:v>
                </c:pt>
                <c:pt idx="3720">
                  <c:v>17898.239889137742</c:v>
                </c:pt>
                <c:pt idx="3721">
                  <c:v>17900.031342152877</c:v>
                </c:pt>
                <c:pt idx="3722">
                  <c:v>17901.812806364811</c:v>
                </c:pt>
                <c:pt idx="3723">
                  <c:v>17903.603357833239</c:v>
                </c:pt>
                <c:pt idx="3724">
                  <c:v>17905.394810849797</c:v>
                </c:pt>
                <c:pt idx="3725">
                  <c:v>17907.193529978296</c:v>
                </c:pt>
                <c:pt idx="3726">
                  <c:v>17909.004690505277</c:v>
                </c:pt>
                <c:pt idx="3727">
                  <c:v>17910.793408845151</c:v>
                </c:pt>
                <c:pt idx="3728">
                  <c:v>17912.582157204855</c:v>
                </c:pt>
                <c:pt idx="3729">
                  <c:v>17914.370887676185</c:v>
                </c:pt>
                <c:pt idx="3730">
                  <c:v>17916.165580423425</c:v>
                </c:pt>
                <c:pt idx="3731">
                  <c:v>17917.954298764722</c:v>
                </c:pt>
                <c:pt idx="3732">
                  <c:v>17919.733052505409</c:v>
                </c:pt>
                <c:pt idx="3733">
                  <c:v>17921.520881422377</c:v>
                </c:pt>
                <c:pt idx="3734">
                  <c:v>17923.289646366109</c:v>
                </c:pt>
                <c:pt idx="3735">
                  <c:v>17925.068067201766</c:v>
                </c:pt>
                <c:pt idx="3736">
                  <c:v>17926.846809083898</c:v>
                </c:pt>
                <c:pt idx="3737">
                  <c:v>17928.624649175064</c:v>
                </c:pt>
                <c:pt idx="3738">
                  <c:v>17930.426205018346</c:v>
                </c:pt>
                <c:pt idx="3739">
                  <c:v>17932.203446585558</c:v>
                </c:pt>
                <c:pt idx="3740">
                  <c:v>17933.972211530694</c:v>
                </c:pt>
                <c:pt idx="3741">
                  <c:v>17935.741571941755</c:v>
                </c:pt>
                <c:pt idx="3742">
                  <c:v>17937.50942327367</c:v>
                </c:pt>
                <c:pt idx="3743">
                  <c:v>17939.277604542076</c:v>
                </c:pt>
                <c:pt idx="3744">
                  <c:v>17941.055123489205</c:v>
                </c:pt>
                <c:pt idx="3745">
                  <c:v>17942.823876642338</c:v>
                </c:pt>
                <c:pt idx="3746">
                  <c:v>17944.59265927337</c:v>
                </c:pt>
                <c:pt idx="3747">
                  <c:v>17946.361436009105</c:v>
                </c:pt>
                <c:pt idx="3748">
                  <c:v>17948.129287547366</c:v>
                </c:pt>
                <c:pt idx="3749">
                  <c:v>17949.89622568199</c:v>
                </c:pt>
                <c:pt idx="3750">
                  <c:v>17951.67678797288</c:v>
                </c:pt>
                <c:pt idx="3751">
                  <c:v>17953.444645197069</c:v>
                </c:pt>
                <c:pt idx="3752">
                  <c:v>17955.212514412153</c:v>
                </c:pt>
                <c:pt idx="3753">
                  <c:v>17956.981255774692</c:v>
                </c:pt>
                <c:pt idx="3754">
                  <c:v>17958.746390453667</c:v>
                </c:pt>
                <c:pt idx="3755">
                  <c:v>17960.51426556243</c:v>
                </c:pt>
                <c:pt idx="3756">
                  <c:v>17962.280295982157</c:v>
                </c:pt>
                <c:pt idx="3757">
                  <c:v>17964.046344061957</c:v>
                </c:pt>
                <c:pt idx="3758">
                  <c:v>17965.811478742336</c:v>
                </c:pt>
                <c:pt idx="3759">
                  <c:v>17967.57569982019</c:v>
                </c:pt>
                <c:pt idx="3760">
                  <c:v>17969.340846268369</c:v>
                </c:pt>
                <c:pt idx="3761">
                  <c:v>17971.105969179545</c:v>
                </c:pt>
                <c:pt idx="3762">
                  <c:v>17972.879265579519</c:v>
                </c:pt>
                <c:pt idx="3763">
                  <c:v>17974.644417910898</c:v>
                </c:pt>
                <c:pt idx="3764">
                  <c:v>17976.407725804969</c:v>
                </c:pt>
                <c:pt idx="3765">
                  <c:v>17978.171952764398</c:v>
                </c:pt>
                <c:pt idx="3766">
                  <c:v>17979.935272414168</c:v>
                </c:pt>
                <c:pt idx="3767">
                  <c:v>17981.698592065342</c:v>
                </c:pt>
                <c:pt idx="3768">
                  <c:v>17983.461015743815</c:v>
                </c:pt>
                <c:pt idx="3769">
                  <c:v>17985.225230941494</c:v>
                </c:pt>
                <c:pt idx="3770">
                  <c:v>17986.988544714117</c:v>
                </c:pt>
                <c:pt idx="3771">
                  <c:v>17988.751870241038</c:v>
                </c:pt>
                <c:pt idx="3772">
                  <c:v>17990.514288251732</c:v>
                </c:pt>
                <c:pt idx="3773">
                  <c:v>17992.640928391229</c:v>
                </c:pt>
                <c:pt idx="3774">
                  <c:v>17994.402433013194</c:v>
                </c:pt>
                <c:pt idx="3775">
                  <c:v>17996.164844942017</c:v>
                </c:pt>
                <c:pt idx="3776">
                  <c:v>17997.926349563983</c:v>
                </c:pt>
                <c:pt idx="3777">
                  <c:v>17999.68786592675</c:v>
                </c:pt>
                <c:pt idx="3778">
                  <c:v>18001.448451091619</c:v>
                </c:pt>
                <c:pt idx="3779">
                  <c:v>18003.209961376939</c:v>
                </c:pt>
                <c:pt idx="3780">
                  <c:v>18004.971448382807</c:v>
                </c:pt>
                <c:pt idx="3781">
                  <c:v>18006.732964748375</c:v>
                </c:pt>
                <c:pt idx="3782">
                  <c:v>18008.493893959152</c:v>
                </c:pt>
                <c:pt idx="3783">
                  <c:v>18010.255065973444</c:v>
                </c:pt>
                <c:pt idx="3784">
                  <c:v>18012.021537240977</c:v>
                </c:pt>
                <c:pt idx="3785">
                  <c:v>18013.782448838454</c:v>
                </c:pt>
                <c:pt idx="3786">
                  <c:v>18015.5345544179</c:v>
                </c:pt>
                <c:pt idx="3787">
                  <c:v>18017.286983892445</c:v>
                </c:pt>
                <c:pt idx="3788">
                  <c:v>18019.046999812112</c:v>
                </c:pt>
                <c:pt idx="3789">
                  <c:v>18020.807264012557</c:v>
                </c:pt>
                <c:pt idx="3790">
                  <c:v>18022.566965130471</c:v>
                </c:pt>
                <c:pt idx="3791">
                  <c:v>18024.326654515487</c:v>
                </c:pt>
                <c:pt idx="3792">
                  <c:v>18026.076367073045</c:v>
                </c:pt>
                <c:pt idx="3793">
                  <c:v>18027.836963972662</c:v>
                </c:pt>
                <c:pt idx="3794">
                  <c:v>18029.586670698445</c:v>
                </c:pt>
                <c:pt idx="3795">
                  <c:v>18031.345440844809</c:v>
                </c:pt>
                <c:pt idx="3796">
                  <c:v>18033.094240054597</c:v>
                </c:pt>
                <c:pt idx="3797">
                  <c:v>18034.841230059272</c:v>
                </c:pt>
                <c:pt idx="3798">
                  <c:v>18036.590936783661</c:v>
                </c:pt>
                <c:pt idx="3799">
                  <c:v>18038.338834305963</c:v>
                </c:pt>
                <c:pt idx="3800">
                  <c:v>18040.085806634794</c:v>
                </c:pt>
                <c:pt idx="3801">
                  <c:v>18041.834611674723</c:v>
                </c:pt>
                <c:pt idx="3802">
                  <c:v>18043.581595855307</c:v>
                </c:pt>
                <c:pt idx="3803">
                  <c:v>18045.327672521289</c:v>
                </c:pt>
                <c:pt idx="3804">
                  <c:v>18047.075558392135</c:v>
                </c:pt>
                <c:pt idx="3805">
                  <c:v>18048.823450087322</c:v>
                </c:pt>
                <c:pt idx="3806">
                  <c:v>18050.568938924145</c:v>
                </c:pt>
                <c:pt idx="3807">
                  <c:v>18052.317419060921</c:v>
                </c:pt>
                <c:pt idx="3808">
                  <c:v>18054.06201211569</c:v>
                </c:pt>
                <c:pt idx="3809">
                  <c:v>18055.80775695237</c:v>
                </c:pt>
                <c:pt idx="3810">
                  <c:v>18057.552931714057</c:v>
                </c:pt>
                <c:pt idx="3811">
                  <c:v>18059.29991589603</c:v>
                </c:pt>
                <c:pt idx="3812">
                  <c:v>18061.045992562013</c:v>
                </c:pt>
                <c:pt idx="3813">
                  <c:v>18062.790248386547</c:v>
                </c:pt>
                <c:pt idx="3814">
                  <c:v>18064.533602302374</c:v>
                </c:pt>
                <c:pt idx="3815">
                  <c:v>18066.277875361448</c:v>
                </c:pt>
                <c:pt idx="3816">
                  <c:v>18068.013061645855</c:v>
                </c:pt>
                <c:pt idx="3817">
                  <c:v>18069.758218957581</c:v>
                </c:pt>
                <c:pt idx="3818">
                  <c:v>18071.493405243367</c:v>
                </c:pt>
                <c:pt idx="3819">
                  <c:v>18073.228591734121</c:v>
                </c:pt>
                <c:pt idx="3820">
                  <c:v>18074.964685534509</c:v>
                </c:pt>
                <c:pt idx="3821">
                  <c:v>18076.699871818917</c:v>
                </c:pt>
                <c:pt idx="3822">
                  <c:v>18078.433584072478</c:v>
                </c:pt>
                <c:pt idx="3823">
                  <c:v>18080.16933159261</c:v>
                </c:pt>
                <c:pt idx="3824">
                  <c:v>18081.903616144147</c:v>
                </c:pt>
                <c:pt idx="3825">
                  <c:v>18083.636409624891</c:v>
                </c:pt>
                <c:pt idx="3826">
                  <c:v>18085.372186063309</c:v>
                </c:pt>
                <c:pt idx="3827">
                  <c:v>18087.107366772059</c:v>
                </c:pt>
                <c:pt idx="3828">
                  <c:v>18088.841651322222</c:v>
                </c:pt>
                <c:pt idx="3829">
                  <c:v>18090.574103309242</c:v>
                </c:pt>
                <c:pt idx="3830">
                  <c:v>18092.313252314558</c:v>
                </c:pt>
                <c:pt idx="3831">
                  <c:v>18094.045721624494</c:v>
                </c:pt>
                <c:pt idx="3832">
                  <c:v>18095.780000394298</c:v>
                </c:pt>
                <c:pt idx="3833">
                  <c:v>18097.511545076355</c:v>
                </c:pt>
                <c:pt idx="3834">
                  <c:v>18099.244025936281</c:v>
                </c:pt>
                <c:pt idx="3835">
                  <c:v>18100.976472146242</c:v>
                </c:pt>
                <c:pt idx="3836">
                  <c:v>18102.708947231862</c:v>
                </c:pt>
                <c:pt idx="3837">
                  <c:v>18104.442306931025</c:v>
                </c:pt>
                <c:pt idx="3838">
                  <c:v>18106.174782016646</c:v>
                </c:pt>
                <c:pt idx="3839">
                  <c:v>18107.906338242643</c:v>
                </c:pt>
                <c:pt idx="3840">
                  <c:v>18109.63789446864</c:v>
                </c:pt>
                <c:pt idx="3841">
                  <c:v>18111.370346454281</c:v>
                </c:pt>
                <c:pt idx="3842">
                  <c:v>18113.10101236865</c:v>
                </c:pt>
                <c:pt idx="3843">
                  <c:v>18114.831655313163</c:v>
                </c:pt>
                <c:pt idx="3844">
                  <c:v>18116.561390744722</c:v>
                </c:pt>
                <c:pt idx="3845">
                  <c:v>18118.291126278084</c:v>
                </c:pt>
                <c:pt idx="3846">
                  <c:v>18120.021786425572</c:v>
                </c:pt>
                <c:pt idx="3847">
                  <c:v>18121.751527622364</c:v>
                </c:pt>
                <c:pt idx="3848">
                  <c:v>18123.482164694073</c:v>
                </c:pt>
                <c:pt idx="3849">
                  <c:v>18125.212819071927</c:v>
                </c:pt>
                <c:pt idx="3850">
                  <c:v>18126.944392614521</c:v>
                </c:pt>
                <c:pt idx="3851">
                  <c:v>18128.67501237871</c:v>
                </c:pt>
                <c:pt idx="3852">
                  <c:v>18130.406597465244</c:v>
                </c:pt>
                <c:pt idx="3853">
                  <c:v>18132.134506353912</c:v>
                </c:pt>
                <c:pt idx="3854">
                  <c:v>18133.863334272522</c:v>
                </c:pt>
                <c:pt idx="3855">
                  <c:v>18135.591266202042</c:v>
                </c:pt>
                <c:pt idx="3856">
                  <c:v>18137.321013164066</c:v>
                </c:pt>
                <c:pt idx="3857">
                  <c:v>18139.049841085423</c:v>
                </c:pt>
                <c:pt idx="3858">
                  <c:v>18140.777761492456</c:v>
                </c:pt>
                <c:pt idx="3859">
                  <c:v>18142.504791660504</c:v>
                </c:pt>
                <c:pt idx="3860">
                  <c:v>18144.223642682071</c:v>
                </c:pt>
                <c:pt idx="3861">
                  <c:v>18145.951563193652</c:v>
                </c:pt>
                <c:pt idx="3862">
                  <c:v>18147.668604703918</c:v>
                </c:pt>
                <c:pt idx="3863">
                  <c:v>18149.395629113063</c:v>
                </c:pt>
                <c:pt idx="3864">
                  <c:v>18151.123555282025</c:v>
                </c:pt>
                <c:pt idx="3865">
                  <c:v>18152.840585551501</c:v>
                </c:pt>
                <c:pt idx="3866">
                  <c:v>18154.55671392745</c:v>
                </c:pt>
                <c:pt idx="3867">
                  <c:v>18156.271928967424</c:v>
                </c:pt>
                <c:pt idx="3868">
                  <c:v>18157.987155441071</c:v>
                </c:pt>
                <c:pt idx="3869">
                  <c:v>18159.701815908455</c:v>
                </c:pt>
                <c:pt idx="3870">
                  <c:v>18161.41759123922</c:v>
                </c:pt>
                <c:pt idx="3871">
                  <c:v>18163.133725335032</c:v>
                </c:pt>
                <c:pt idx="3872">
                  <c:v>18164.848038680415</c:v>
                </c:pt>
                <c:pt idx="3873">
                  <c:v>18166.561438698598</c:v>
                </c:pt>
                <c:pt idx="3874">
                  <c:v>18168.275763471604</c:v>
                </c:pt>
                <c:pt idx="3875">
                  <c:v>18170.334024951855</c:v>
                </c:pt>
                <c:pt idx="3876">
                  <c:v>18172.048338297238</c:v>
                </c:pt>
                <c:pt idx="3877">
                  <c:v>18173.762645927447</c:v>
                </c:pt>
                <c:pt idx="3878">
                  <c:v>18175.476068790136</c:v>
                </c:pt>
                <c:pt idx="3879">
                  <c:v>18177.191278113274</c:v>
                </c:pt>
                <c:pt idx="3880">
                  <c:v>18178.90560288764</c:v>
                </c:pt>
                <c:pt idx="3881">
                  <c:v>18180.6199048054</c:v>
                </c:pt>
                <c:pt idx="3882">
                  <c:v>18182.334218152144</c:v>
                </c:pt>
                <c:pt idx="3883">
                  <c:v>18184.046716468321</c:v>
                </c:pt>
                <c:pt idx="3884">
                  <c:v>18185.761029815065</c:v>
                </c:pt>
                <c:pt idx="3885">
                  <c:v>18187.475343160448</c:v>
                </c:pt>
                <c:pt idx="3886">
                  <c:v>18189.187846978039</c:v>
                </c:pt>
                <c:pt idx="3887">
                  <c:v>18190.900339587814</c:v>
                </c:pt>
                <c:pt idx="3888">
                  <c:v>18192.612843405404</c:v>
                </c:pt>
                <c:pt idx="3889">
                  <c:v>18194.315358752789</c:v>
                </c:pt>
                <c:pt idx="3890">
                  <c:v>18196.018781716597</c:v>
                </c:pt>
                <c:pt idx="3891">
                  <c:v>18197.722199004245</c:v>
                </c:pt>
                <c:pt idx="3892">
                  <c:v>18199.424714350276</c:v>
                </c:pt>
                <c:pt idx="3893">
                  <c:v>18201.126333629159</c:v>
                </c:pt>
                <c:pt idx="3894">
                  <c:v>18202.827022609108</c:v>
                </c:pt>
                <c:pt idx="3895">
                  <c:v>18204.530445572917</c:v>
                </c:pt>
                <c:pt idx="3896">
                  <c:v>18206.223891418511</c:v>
                </c:pt>
                <c:pt idx="3897">
                  <c:v>18207.914603439545</c:v>
                </c:pt>
                <c:pt idx="3898">
                  <c:v>18209.604424743597</c:v>
                </c:pt>
                <c:pt idx="3899">
                  <c:v>18211.305119391985</c:v>
                </c:pt>
                <c:pt idx="3900">
                  <c:v>18213.003097166355</c:v>
                </c:pt>
                <c:pt idx="3901">
                  <c:v>18214.701976791588</c:v>
                </c:pt>
                <c:pt idx="3902">
                  <c:v>18216.389064183033</c:v>
                </c:pt>
                <c:pt idx="3903">
                  <c:v>18218.077059193598</c:v>
                </c:pt>
                <c:pt idx="3904">
                  <c:v>18219.765961820594</c:v>
                </c:pt>
                <c:pt idx="3905">
                  <c:v>18221.457592630934</c:v>
                </c:pt>
                <c:pt idx="3906">
                  <c:v>18223.146495051584</c:v>
                </c:pt>
                <c:pt idx="3907">
                  <c:v>18224.834490062149</c:v>
                </c:pt>
                <c:pt idx="3908">
                  <c:v>18226.521577453594</c:v>
                </c:pt>
                <c:pt idx="3909">
                  <c:v>18228.210468821017</c:v>
                </c:pt>
                <c:pt idx="3910">
                  <c:v>18229.899377079815</c:v>
                </c:pt>
                <c:pt idx="3911">
                  <c:v>18231.587372089038</c:v>
                </c:pt>
                <c:pt idx="3912">
                  <c:v>18233.283534627855</c:v>
                </c:pt>
                <c:pt idx="3913">
                  <c:v>18234.970627642368</c:v>
                </c:pt>
                <c:pt idx="3914">
                  <c:v>18236.658617026838</c:v>
                </c:pt>
                <c:pt idx="3915">
                  <c:v>18238.345710041351</c:v>
                </c:pt>
                <c:pt idx="3916">
                  <c:v>18240.030976786577</c:v>
                </c:pt>
                <c:pt idx="3917">
                  <c:v>18241.717156561586</c:v>
                </c:pt>
                <c:pt idx="3918">
                  <c:v>18243.403336335257</c:v>
                </c:pt>
                <c:pt idx="3919">
                  <c:v>18245.089516316613</c:v>
                </c:pt>
                <c:pt idx="3920">
                  <c:v>18246.774794295874</c:v>
                </c:pt>
                <c:pt idx="3921">
                  <c:v>18248.460061042439</c:v>
                </c:pt>
                <c:pt idx="3922">
                  <c:v>18250.156223786256</c:v>
                </c:pt>
                <c:pt idx="3923">
                  <c:v>18251.8505827954</c:v>
                </c:pt>
                <c:pt idx="3924">
                  <c:v>18253.544924864091</c:v>
                </c:pt>
                <c:pt idx="3925">
                  <c:v>18255.238370605166</c:v>
                </c:pt>
                <c:pt idx="3926">
                  <c:v>18256.931805059106</c:v>
                </c:pt>
                <c:pt idx="3927">
                  <c:v>18258.624332103296</c:v>
                </c:pt>
                <c:pt idx="3928">
                  <c:v>18260.317777845718</c:v>
                </c:pt>
                <c:pt idx="3929">
                  <c:v>18262.01212556033</c:v>
                </c:pt>
                <c:pt idx="3930">
                  <c:v>18263.706490011737</c:v>
                </c:pt>
                <c:pt idx="3931">
                  <c:v>18265.390843734564</c:v>
                </c:pt>
                <c:pt idx="3932">
                  <c:v>18267.075203071385</c:v>
                </c:pt>
                <c:pt idx="3933">
                  <c:v>18268.76682814036</c:v>
                </c:pt>
                <c:pt idx="3934">
                  <c:v>18270.460268340368</c:v>
                </c:pt>
                <c:pt idx="3935">
                  <c:v>18272.153708438549</c:v>
                </c:pt>
                <c:pt idx="3936">
                  <c:v>18273.837160366966</c:v>
                </c:pt>
                <c:pt idx="3937">
                  <c:v>18275.529693052373</c:v>
                </c:pt>
                <c:pt idx="3938">
                  <c:v>18277.221318224521</c:v>
                </c:pt>
                <c:pt idx="3939">
                  <c:v>18278.902971944539</c:v>
                </c:pt>
                <c:pt idx="3940">
                  <c:v>18280.585510651596</c:v>
                </c:pt>
                <c:pt idx="3941">
                  <c:v>18282.276233942965</c:v>
                </c:pt>
                <c:pt idx="3942">
                  <c:v>18283.956968836705</c:v>
                </c:pt>
                <c:pt idx="3943">
                  <c:v>18285.645871463701</c:v>
                </c:pt>
                <c:pt idx="3944">
                  <c:v>18287.326612062509</c:v>
                </c:pt>
                <c:pt idx="3945">
                  <c:v>18289.017324083543</c:v>
                </c:pt>
                <c:pt idx="3946">
                  <c:v>18290.707134121971</c:v>
                </c:pt>
                <c:pt idx="3947">
                  <c:v>18292.394221721104</c:v>
                </c:pt>
                <c:pt idx="3948">
                  <c:v>18294.082216730327</c:v>
                </c:pt>
                <c:pt idx="3949">
                  <c:v>18295.76930432946</c:v>
                </c:pt>
                <c:pt idx="3950">
                  <c:v>18297.456391927255</c:v>
                </c:pt>
                <c:pt idx="3951">
                  <c:v>18299.145288925134</c:v>
                </c:pt>
                <c:pt idx="3952">
                  <c:v>18300.833284038872</c:v>
                </c:pt>
                <c:pt idx="3953">
                  <c:v>18302.518562224479</c:v>
                </c:pt>
                <c:pt idx="3954">
                  <c:v>18304.205093098339</c:v>
                </c:pt>
                <c:pt idx="3955">
                  <c:v>18305.890916176239</c:v>
                </c:pt>
                <c:pt idx="3956">
                  <c:v>18307.577090536215</c:v>
                </c:pt>
                <c:pt idx="3957">
                  <c:v>18309.262725333232</c:v>
                </c:pt>
                <c:pt idx="3958">
                  <c:v>18310.948554131359</c:v>
                </c:pt>
                <c:pt idx="3959">
                  <c:v>18312.633821082931</c:v>
                </c:pt>
                <c:pt idx="3960">
                  <c:v>18314.319104988732</c:v>
                </c:pt>
                <c:pt idx="3961">
                  <c:v>18316.002012615714</c:v>
                </c:pt>
                <c:pt idx="3962">
                  <c:v>18317.686922265893</c:v>
                </c:pt>
                <c:pt idx="3963">
                  <c:v>18319.361315822029</c:v>
                </c:pt>
                <c:pt idx="3964">
                  <c:v>18321.03514010334</c:v>
                </c:pt>
                <c:pt idx="3965">
                  <c:v>18322.711890451093</c:v>
                </c:pt>
                <c:pt idx="3966">
                  <c:v>18324.394798076737</c:v>
                </c:pt>
                <c:pt idx="3967">
                  <c:v>18326.078244392847</c:v>
                </c:pt>
                <c:pt idx="3968">
                  <c:v>18327.753179318868</c:v>
                </c:pt>
                <c:pt idx="3969">
                  <c:v>18329.43259588744</c:v>
                </c:pt>
                <c:pt idx="3970">
                  <c:v>18331.106611740786</c:v>
                </c:pt>
                <c:pt idx="3971">
                  <c:v>18332.781348714812</c:v>
                </c:pt>
                <c:pt idx="3972">
                  <c:v>18334.455731108173</c:v>
                </c:pt>
                <c:pt idx="3973">
                  <c:v>18336.129205885089</c:v>
                </c:pt>
                <c:pt idx="3974">
                  <c:v>18337.799958013693</c:v>
                </c:pt>
                <c:pt idx="3975">
                  <c:v>18339.472525172834</c:v>
                </c:pt>
                <c:pt idx="3976">
                  <c:v>18341.145644262961</c:v>
                </c:pt>
                <c:pt idx="3977">
                  <c:v>18343.152186301355</c:v>
                </c:pt>
                <c:pt idx="3978">
                  <c:v>18344.829412526658</c:v>
                </c:pt>
                <c:pt idx="3979">
                  <c:v>18346.501974314815</c:v>
                </c:pt>
                <c:pt idx="3980">
                  <c:v>18348.174547256302</c:v>
                </c:pt>
                <c:pt idx="3981">
                  <c:v>18349.845845149659</c:v>
                </c:pt>
                <c:pt idx="3982">
                  <c:v>18351.516586347367</c:v>
                </c:pt>
                <c:pt idx="3983">
                  <c:v>18353.187355181839</c:v>
                </c:pt>
                <c:pt idx="3984">
                  <c:v>18354.857194334745</c:v>
                </c:pt>
                <c:pt idx="3985">
                  <c:v>18356.527039051922</c:v>
                </c:pt>
                <c:pt idx="3986">
                  <c:v>18358.196878204828</c:v>
                </c:pt>
                <c:pt idx="3987">
                  <c:v>18359.867630333432</c:v>
                </c:pt>
                <c:pt idx="3988">
                  <c:v>18361.527497820454</c:v>
                </c:pt>
                <c:pt idx="3989">
                  <c:v>18363.187719146114</c:v>
                </c:pt>
                <c:pt idx="3990">
                  <c:v>18364.856299062663</c:v>
                </c:pt>
                <c:pt idx="3991">
                  <c:v>18366.524690992861</c:v>
                </c:pt>
                <c:pt idx="3992">
                  <c:v>18368.199185710717</c:v>
                </c:pt>
                <c:pt idx="3993">
                  <c:v>18369.857232428545</c:v>
                </c:pt>
                <c:pt idx="3994">
                  <c:v>18371.524337829174</c:v>
                </c:pt>
                <c:pt idx="3995">
                  <c:v>18373.192934427014</c:v>
                </c:pt>
                <c:pt idx="3996">
                  <c:v>18374.859132217618</c:v>
                </c:pt>
                <c:pt idx="3997">
                  <c:v>18376.524444810406</c:v>
                </c:pt>
                <c:pt idx="3998">
                  <c:v>18378.182486001959</c:v>
                </c:pt>
                <c:pt idx="3999">
                  <c:v>18379.836897147201</c:v>
                </c:pt>
                <c:pt idx="4000">
                  <c:v>18381.502226186381</c:v>
                </c:pt>
                <c:pt idx="4001">
                  <c:v>18383.168418423487</c:v>
                </c:pt>
                <c:pt idx="4002">
                  <c:v>18384.833741912196</c:v>
                </c:pt>
                <c:pt idx="4003">
                  <c:v>18386.497597645823</c:v>
                </c:pt>
                <c:pt idx="4004">
                  <c:v>18388.153834855988</c:v>
                </c:pt>
                <c:pt idx="4005">
                  <c:v>18389.809148097465</c:v>
                </c:pt>
                <c:pt idx="4006">
                  <c:v>18391.464116215186</c:v>
                </c:pt>
                <c:pt idx="4007">
                  <c:v>18393.119462563813</c:v>
                </c:pt>
                <c:pt idx="4008">
                  <c:v>18394.775694252436</c:v>
                </c:pt>
                <c:pt idx="4009">
                  <c:v>18396.420997272548</c:v>
                </c:pt>
                <c:pt idx="4010">
                  <c:v>18398.076698982721</c:v>
                </c:pt>
                <c:pt idx="4011">
                  <c:v>18399.721675630139</c:v>
                </c:pt>
                <c:pt idx="4012">
                  <c:v>18401.36828852387</c:v>
                </c:pt>
                <c:pt idx="4013">
                  <c:v>18403.014167501435</c:v>
                </c:pt>
                <c:pt idx="4014">
                  <c:v>18404.658596020632</c:v>
                </c:pt>
                <c:pt idx="4015">
                  <c:v>18406.30211154776</c:v>
                </c:pt>
                <c:pt idx="4016">
                  <c:v>18407.953816779373</c:v>
                </c:pt>
                <c:pt idx="4017">
                  <c:v>18409.598239815052</c:v>
                </c:pt>
                <c:pt idx="4018">
                  <c:v>18411.250857970957</c:v>
                </c:pt>
                <c:pt idx="4019">
                  <c:v>18412.892558482286</c:v>
                </c:pt>
                <c:pt idx="4020">
                  <c:v>18414.534635505333</c:v>
                </c:pt>
                <c:pt idx="4021">
                  <c:v>18416.176341385319</c:v>
                </c:pt>
                <c:pt idx="4022">
                  <c:v>18417.819513356906</c:v>
                </c:pt>
                <c:pt idx="4023">
                  <c:v>18419.459775949694</c:v>
                </c:pt>
                <c:pt idx="4024">
                  <c:v>18421.102958869684</c:v>
                </c:pt>
                <c:pt idx="4025">
                  <c:v>18422.74646344236</c:v>
                </c:pt>
                <c:pt idx="4026">
                  <c:v>18424.391284893838</c:v>
                </c:pt>
                <c:pt idx="4027">
                  <c:v>18426.03535372718</c:v>
                </c:pt>
                <c:pt idx="4028">
                  <c:v>18427.676146729955</c:v>
                </c:pt>
                <c:pt idx="4029">
                  <c:v>18429.317863656772</c:v>
                </c:pt>
                <c:pt idx="4030">
                  <c:v>18430.959575009889</c:v>
                </c:pt>
                <c:pt idx="4031">
                  <c:v>18432.600373481469</c:v>
                </c:pt>
                <c:pt idx="4032">
                  <c:v>18434.237542009912</c:v>
                </c:pt>
                <c:pt idx="4033">
                  <c:v>18435.876541847905</c:v>
                </c:pt>
                <c:pt idx="4034">
                  <c:v>18437.516432807908</c:v>
                </c:pt>
                <c:pt idx="4035">
                  <c:v>18439.156318300829</c:v>
                </c:pt>
                <c:pt idx="4036">
                  <c:v>18440.79568450951</c:v>
                </c:pt>
                <c:pt idx="4037">
                  <c:v>18442.434306459712</c:v>
                </c:pt>
                <c:pt idx="4038">
                  <c:v>18444.081457512333</c:v>
                </c:pt>
                <c:pt idx="4039">
                  <c:v>18445.715919745762</c:v>
                </c:pt>
                <c:pt idx="4040">
                  <c:v>18447.353088172335</c:v>
                </c:pt>
                <c:pt idx="4041">
                  <c:v>18448.988447025105</c:v>
                </c:pt>
                <c:pt idx="4042">
                  <c:v>18450.623816781786</c:v>
                </c:pt>
                <c:pt idx="4043">
                  <c:v>18452.25826801678</c:v>
                </c:pt>
                <c:pt idx="4044">
                  <c:v>18453.891811841644</c:v>
                </c:pt>
                <c:pt idx="4045">
                  <c:v>18455.525361109816</c:v>
                </c:pt>
                <c:pt idx="4046">
                  <c:v>18457.159790552989</c:v>
                </c:pt>
                <c:pt idx="4047">
                  <c:v>18458.792443189293</c:v>
                </c:pt>
                <c:pt idx="4048">
                  <c:v>18460.425447957896</c:v>
                </c:pt>
                <c:pt idx="4049">
                  <c:v>18462.062610263347</c:v>
                </c:pt>
                <c:pt idx="4050">
                  <c:v>18463.693958726679</c:v>
                </c:pt>
                <c:pt idx="4051">
                  <c:v>18465.326963495281</c:v>
                </c:pt>
                <c:pt idx="4052">
                  <c:v>18466.959599805541</c:v>
                </c:pt>
                <c:pt idx="4053">
                  <c:v>18468.593149073713</c:v>
                </c:pt>
                <c:pt idx="4054">
                  <c:v>18470.224877868073</c:v>
                </c:pt>
                <c:pt idx="4055">
                  <c:v>18471.858960747901</c:v>
                </c:pt>
                <c:pt idx="4056">
                  <c:v>18473.491596954987</c:v>
                </c:pt>
                <c:pt idx="4057">
                  <c:v>18475.121874539527</c:v>
                </c:pt>
                <c:pt idx="4058">
                  <c:v>18476.753608772444</c:v>
                </c:pt>
                <c:pt idx="4059">
                  <c:v>18478.386789176569</c:v>
                </c:pt>
                <c:pt idx="4060">
                  <c:v>18480.017604917623</c:v>
                </c:pt>
                <c:pt idx="4061">
                  <c:v>18481.653862021136</c:v>
                </c:pt>
                <c:pt idx="4062">
                  <c:v>18483.285590815496</c:v>
                </c:pt>
                <c:pt idx="4063">
                  <c:v>18484.916411993378</c:v>
                </c:pt>
                <c:pt idx="4064">
                  <c:v>18486.544880583187</c:v>
                </c:pt>
                <c:pt idx="4065">
                  <c:v>18488.1720608545</c:v>
                </c:pt>
                <c:pt idx="4066">
                  <c:v>18489.80198005346</c:v>
                </c:pt>
                <c:pt idx="4067">
                  <c:v>18491.432431675694</c:v>
                </c:pt>
                <c:pt idx="4068">
                  <c:v>18493.060530206592</c:v>
                </c:pt>
                <c:pt idx="4069">
                  <c:v>18494.688623514794</c:v>
                </c:pt>
                <c:pt idx="4070">
                  <c:v>18496.316727473444</c:v>
                </c:pt>
                <c:pt idx="4071">
                  <c:v>18497.947548753204</c:v>
                </c:pt>
                <c:pt idx="4072">
                  <c:v>18499.575642061405</c:v>
                </c:pt>
                <c:pt idx="4073">
                  <c:v>18501.203746226402</c:v>
                </c:pt>
                <c:pt idx="4074">
                  <c:v>18502.831844962355</c:v>
                </c:pt>
                <c:pt idx="4075">
                  <c:v>18504.459030657097</c:v>
                </c:pt>
                <c:pt idx="4076">
                  <c:v>18506.085319579197</c:v>
                </c:pt>
                <c:pt idx="4077">
                  <c:v>18507.71160308089</c:v>
                </c:pt>
                <c:pt idx="4078">
                  <c:v>18509.338805045933</c:v>
                </c:pt>
                <c:pt idx="4079">
                  <c:v>18511.289247438046</c:v>
                </c:pt>
                <c:pt idx="4080">
                  <c:v>18512.915525518038</c:v>
                </c:pt>
                <c:pt idx="4081">
                  <c:v>18514.539999198536</c:v>
                </c:pt>
                <c:pt idx="4082">
                  <c:v>18516.162647025874</c:v>
                </c:pt>
                <c:pt idx="4083">
                  <c:v>18517.784392746918</c:v>
                </c:pt>
                <c:pt idx="4084">
                  <c:v>18519.407051392162</c:v>
                </c:pt>
                <c:pt idx="4085">
                  <c:v>18521.030612142407</c:v>
                </c:pt>
                <c:pt idx="4086">
                  <c:v>18522.654167585784</c:v>
                </c:pt>
                <c:pt idx="4087">
                  <c:v>18524.278646680639</c:v>
                </c:pt>
                <c:pt idx="4088">
                  <c:v>18525.904017145884</c:v>
                </c:pt>
                <c:pt idx="4089">
                  <c:v>18527.525752056361</c:v>
                </c:pt>
                <c:pt idx="4090">
                  <c:v>18529.148416314969</c:v>
                </c:pt>
                <c:pt idx="4091">
                  <c:v>18530.771977169679</c:v>
                </c:pt>
                <c:pt idx="4092">
                  <c:v>18532.393733702578</c:v>
                </c:pt>
                <c:pt idx="4093">
                  <c:v>18534.0163707133</c:v>
                </c:pt>
                <c:pt idx="4094">
                  <c:v>18535.638116434344</c:v>
                </c:pt>
                <c:pt idx="4095">
                  <c:v>18537.261677289054</c:v>
                </c:pt>
                <c:pt idx="4096">
                  <c:v>18538.884325116393</c:v>
                </c:pt>
                <c:pt idx="4097">
                  <c:v>18540.506978352038</c:v>
                </c:pt>
                <c:pt idx="4098">
                  <c:v>18542.129636997281</c:v>
                </c:pt>
                <c:pt idx="4099">
                  <c:v>18543.752290232926</c:v>
                </c:pt>
                <c:pt idx="4100">
                  <c:v>18545.373128647003</c:v>
                </c:pt>
                <c:pt idx="4101">
                  <c:v>18546.994868962764</c:v>
                </c:pt>
                <c:pt idx="4102">
                  <c:v>18548.614805055124</c:v>
                </c:pt>
                <c:pt idx="4103">
                  <c:v>18550.23564315839</c:v>
                </c:pt>
                <c:pt idx="4104">
                  <c:v>18551.855563153647</c:v>
                </c:pt>
                <c:pt idx="4105">
                  <c:v>18553.475493846774</c:v>
                </c:pt>
                <c:pt idx="4106">
                  <c:v>18555.094527817713</c:v>
                </c:pt>
                <c:pt idx="4107">
                  <c:v>18556.712648977991</c:v>
                </c:pt>
                <c:pt idx="4108">
                  <c:v>18558.330759350614</c:v>
                </c:pt>
                <c:pt idx="4109">
                  <c:v>18559.949777132926</c:v>
                </c:pt>
                <c:pt idx="4110">
                  <c:v>18561.562458458018</c:v>
                </c:pt>
                <c:pt idx="4111">
                  <c:v>18563.160598146122</c:v>
                </c:pt>
                <c:pt idx="4112">
                  <c:v>18564.762373000831</c:v>
                </c:pt>
                <c:pt idx="4113">
                  <c:v>18566.365957533908</c:v>
                </c:pt>
                <c:pt idx="4114">
                  <c:v>18567.981361319064</c:v>
                </c:pt>
                <c:pt idx="4115">
                  <c:v>18569.602199525503</c:v>
                </c:pt>
                <c:pt idx="4116">
                  <c:v>18571.214864725487</c:v>
                </c:pt>
                <c:pt idx="4117">
                  <c:v>18572.823002985511</c:v>
                </c:pt>
                <c:pt idx="4118">
                  <c:v>18574.422968149753</c:v>
                </c:pt>
                <c:pt idx="4119">
                  <c:v>18576.022025903836</c:v>
                </c:pt>
                <c:pt idx="4120">
                  <c:v>18577.614725436422</c:v>
                </c:pt>
                <c:pt idx="4121">
                  <c:v>18579.200175652579</c:v>
                </c:pt>
                <c:pt idx="4122">
                  <c:v>18580.77653997677</c:v>
                </c:pt>
                <c:pt idx="4123">
                  <c:v>18582.349274151478</c:v>
                </c:pt>
                <c:pt idx="4124">
                  <c:v>18583.90427294336</c:v>
                </c:pt>
                <c:pt idx="4125">
                  <c:v>18585.449771260766</c:v>
                </c:pt>
                <c:pt idx="4126">
                  <c:v>18586.987629734158</c:v>
                </c:pt>
                <c:pt idx="4127">
                  <c:v>18588.516308210492</c:v>
                </c:pt>
                <c:pt idx="4128">
                  <c:v>18590.036923019084</c:v>
                </c:pt>
                <c:pt idx="4129">
                  <c:v>18591.541983712304</c:v>
                </c:pt>
                <c:pt idx="4130">
                  <c:v>18593.042621270593</c:v>
                </c:pt>
                <c:pt idx="4131">
                  <c:v>18594.530053490427</c:v>
                </c:pt>
                <c:pt idx="4132">
                  <c:v>18596.010639324155</c:v>
                </c:pt>
                <c:pt idx="4133">
                  <c:v>18597.480415689748</c:v>
                </c:pt>
                <c:pt idx="4134">
                  <c:v>18598.941042650869</c:v>
                </c:pt>
                <c:pt idx="4135">
                  <c:v>18600.391266358136</c:v>
                </c:pt>
                <c:pt idx="4136">
                  <c:v>18601.830166941327</c:v>
                </c:pt>
                <c:pt idx="4137">
                  <c:v>18603.250880894047</c:v>
                </c:pt>
                <c:pt idx="4138">
                  <c:v>18604.658446311998</c:v>
                </c:pt>
                <c:pt idx="4139">
                  <c:v>18606.051960317345</c:v>
                </c:pt>
                <c:pt idx="4140">
                  <c:v>18607.43138786601</c:v>
                </c:pt>
                <c:pt idx="4141">
                  <c:v>18608.79768206225</c:v>
                </c:pt>
                <c:pt idx="4142">
                  <c:v>18610.154851135456</c:v>
                </c:pt>
                <c:pt idx="4143">
                  <c:v>18611.495716022837</c:v>
                </c:pt>
                <c:pt idx="4144">
                  <c:v>18612.822516506112</c:v>
                </c:pt>
                <c:pt idx="4145">
                  <c:v>18614.137957622763</c:v>
                </c:pt>
                <c:pt idx="4146">
                  <c:v>18615.442070034635</c:v>
                </c:pt>
                <c:pt idx="4147">
                  <c:v>18616.730745696223</c:v>
                </c:pt>
                <c:pt idx="4148">
                  <c:v>18618.013077241772</c:v>
                </c:pt>
                <c:pt idx="4149">
                  <c:v>18619.280465754302</c:v>
                </c:pt>
                <c:pt idx="4150">
                  <c:v>18620.5369019147</c:v>
                </c:pt>
                <c:pt idx="4151">
                  <c:v>18621.781117538423</c:v>
                </c:pt>
                <c:pt idx="4152">
                  <c:v>18623.013124573557</c:v>
                </c:pt>
                <c:pt idx="4153">
                  <c:v>18624.235055218138</c:v>
                </c:pt>
                <c:pt idx="4154">
                  <c:v>18625.446600109808</c:v>
                </c:pt>
                <c:pt idx="4155">
                  <c:v>18626.644132877696</c:v>
                </c:pt>
                <c:pt idx="4156">
                  <c:v>18627.833381906934</c:v>
                </c:pt>
                <c:pt idx="4157">
                  <c:v>18629.010060361419</c:v>
                </c:pt>
                <c:pt idx="4158">
                  <c:v>18630.173490950336</c:v>
                </c:pt>
                <c:pt idx="4159">
                  <c:v>18631.330065967195</c:v>
                </c:pt>
                <c:pt idx="4160">
                  <c:v>18632.475357649277</c:v>
                </c:pt>
                <c:pt idx="4161">
                  <c:v>18633.611581790537</c:v>
                </c:pt>
                <c:pt idx="4162">
                  <c:v>18634.736536662665</c:v>
                </c:pt>
                <c:pt idx="4163">
                  <c:v>18635.853159740265</c:v>
                </c:pt>
                <c:pt idx="4164">
                  <c:v>18636.960342800689</c:v>
                </c:pt>
                <c:pt idx="4165">
                  <c:v>18638.060282541592</c:v>
                </c:pt>
                <c:pt idx="4166">
                  <c:v>18639.142601537616</c:v>
                </c:pt>
                <c:pt idx="4167">
                  <c:v>18640.222003825322</c:v>
                </c:pt>
                <c:pt idx="4168">
                  <c:v>18641.286533351773</c:v>
                </c:pt>
                <c:pt idx="4169">
                  <c:v>18642.344699570134</c:v>
                </c:pt>
                <c:pt idx="4170">
                  <c:v>18643.392537197677</c:v>
                </c:pt>
                <c:pt idx="4171">
                  <c:v>18644.429282173936</c:v>
                </c:pt>
                <c:pt idx="4172">
                  <c:v>18645.458394087866</c:v>
                </c:pt>
                <c:pt idx="4173">
                  <c:v>18646.47723128767</c:v>
                </c:pt>
                <c:pt idx="4174">
                  <c:v>18647.487632250079</c:v>
                </c:pt>
                <c:pt idx="4175">
                  <c:v>18648.487727302745</c:v>
                </c:pt>
                <c:pt idx="4176">
                  <c:v>18649.480215997781</c:v>
                </c:pt>
                <c:pt idx="4177">
                  <c:v>18650.462160490762</c:v>
                </c:pt>
                <c:pt idx="4178">
                  <c:v>18651.435940365893</c:v>
                </c:pt>
                <c:pt idx="4179">
                  <c:v>18652.399734196813</c:v>
                </c:pt>
                <c:pt idx="4180">
                  <c:v>18653.35626469936</c:v>
                </c:pt>
                <c:pt idx="4181">
                  <c:v>18654.491015316169</c:v>
                </c:pt>
                <c:pt idx="4182">
                  <c:v>18655.427592778142</c:v>
                </c:pt>
                <c:pt idx="4183">
                  <c:v>18656.354174988533</c:v>
                </c:pt>
                <c:pt idx="4184">
                  <c:v>18657.273494018733</c:v>
                </c:pt>
                <c:pt idx="4185">
                  <c:v>18658.184648377712</c:v>
                </c:pt>
                <c:pt idx="4186">
                  <c:v>18659.085822873327</c:v>
                </c:pt>
                <c:pt idx="4187">
                  <c:v>18659.979725310288</c:v>
                </c:pt>
                <c:pt idx="4188">
                  <c:v>18660.865483713224</c:v>
                </c:pt>
                <c:pt idx="4189">
                  <c:v>18661.737599996846</c:v>
                </c:pt>
                <c:pt idx="4190">
                  <c:v>18662.604297077312</c:v>
                </c:pt>
                <c:pt idx="4191">
                  <c:v>18663.464638602683</c:v>
                </c:pt>
                <c:pt idx="4192">
                  <c:v>18664.315879251557</c:v>
                </c:pt>
                <c:pt idx="4193">
                  <c:v>18665.155341877904</c:v>
                </c:pt>
                <c:pt idx="4194">
                  <c:v>18665.981191688916</c:v>
                </c:pt>
                <c:pt idx="4195">
                  <c:v>18666.801590821531</c:v>
                </c:pt>
                <c:pt idx="4196">
                  <c:v>18667.609284637943</c:v>
                </c:pt>
                <c:pt idx="4197">
                  <c:v>18668.414258498789</c:v>
                </c:pt>
                <c:pt idx="4198">
                  <c:v>18669.211075300926</c:v>
                </c:pt>
                <c:pt idx="4199">
                  <c:v>18670.001518337584</c:v>
                </c:pt>
                <c:pt idx="4200">
                  <c:v>18670.780171524322</c:v>
                </c:pt>
                <c:pt idx="4201">
                  <c:v>18671.552469453989</c:v>
                </c:pt>
                <c:pt idx="4202">
                  <c:v>18672.318427536771</c:v>
                </c:pt>
                <c:pt idx="4203">
                  <c:v>18673.075307756939</c:v>
                </c:pt>
                <c:pt idx="4204">
                  <c:v>18673.826730277819</c:v>
                </c:pt>
                <c:pt idx="4205">
                  <c:v>18674.569087539105</c:v>
                </c:pt>
                <c:pt idx="4206">
                  <c:v>18675.303267197036</c:v>
                </c:pt>
                <c:pt idx="4207">
                  <c:v>18676.030198822398</c:v>
                </c:pt>
                <c:pt idx="4208">
                  <c:v>18676.753497955553</c:v>
                </c:pt>
                <c:pt idx="4209">
                  <c:v>18677.469522575073</c:v>
                </c:pt>
                <c:pt idx="4210">
                  <c:v>18678.174673653764</c:v>
                </c:pt>
                <c:pt idx="4211">
                  <c:v>18678.877102066766</c:v>
                </c:pt>
                <c:pt idx="4212">
                  <c:v>18679.573170772012</c:v>
                </c:pt>
                <c:pt idx="4213">
                  <c:v>18680.259261372332</c:v>
                </c:pt>
                <c:pt idx="4214">
                  <c:v>18680.94081200919</c:v>
                </c:pt>
                <c:pt idx="4215">
                  <c:v>18681.61237993437</c:v>
                </c:pt>
                <c:pt idx="4216">
                  <c:v>18682.27940806279</c:v>
                </c:pt>
                <c:pt idx="4217">
                  <c:v>18682.936457789503</c:v>
                </c:pt>
                <c:pt idx="4218">
                  <c:v>18683.588057963174</c:v>
                </c:pt>
                <c:pt idx="4219">
                  <c:v>18684.232398044223</c:v>
                </c:pt>
                <c:pt idx="4220">
                  <c:v>18684.867671325133</c:v>
                </c:pt>
                <c:pt idx="4221">
                  <c:v>18685.498400680484</c:v>
                </c:pt>
                <c:pt idx="4222">
                  <c:v>18686.123684896134</c:v>
                </c:pt>
                <c:pt idx="4223">
                  <c:v>18686.737169221953</c:v>
                </c:pt>
                <c:pt idx="4224">
                  <c:v>18687.346117968897</c:v>
                </c:pt>
                <c:pt idx="4225">
                  <c:v>18687.950525113338</c:v>
                </c:pt>
                <c:pt idx="4226">
                  <c:v>18688.546770488363</c:v>
                </c:pt>
                <c:pt idx="4227">
                  <c:v>18689.138476199449</c:v>
                </c:pt>
                <c:pt idx="4228">
                  <c:v>18689.721106661338</c:v>
                </c:pt>
                <c:pt idx="4229">
                  <c:v>18690.297384521469</c:v>
                </c:pt>
                <c:pt idx="4230">
                  <c:v>18690.870036088876</c:v>
                </c:pt>
                <c:pt idx="4231">
                  <c:v>18691.436327461412</c:v>
                </c:pt>
                <c:pt idx="4232">
                  <c:v>18691.998084932689</c:v>
                </c:pt>
                <c:pt idx="4233">
                  <c:v>18692.554397265209</c:v>
                </c:pt>
                <c:pt idx="4234">
                  <c:v>18693.103449377293</c:v>
                </c:pt>
                <c:pt idx="4235">
                  <c:v>18693.648869613076</c:v>
                </c:pt>
                <c:pt idx="4236">
                  <c:v>18694.187029705081</c:v>
                </c:pt>
                <c:pt idx="4237">
                  <c:v>18694.718838936547</c:v>
                </c:pt>
                <c:pt idx="4238">
                  <c:v>18695.244298914153</c:v>
                </c:pt>
                <c:pt idx="4239">
                  <c:v>18695.765219551857</c:v>
                </c:pt>
                <c:pt idx="4240">
                  <c:v>18696.283414182792</c:v>
                </c:pt>
                <c:pt idx="4241">
                  <c:v>18696.79798043047</c:v>
                </c:pt>
                <c:pt idx="4242">
                  <c:v>18697.305284715716</c:v>
                </c:pt>
                <c:pt idx="4243">
                  <c:v>18697.80805139189</c:v>
                </c:pt>
                <c:pt idx="4244">
                  <c:v>18698.309004714189</c:v>
                </c:pt>
                <c:pt idx="4245">
                  <c:v>18698.803607031583</c:v>
                </c:pt>
                <c:pt idx="4246">
                  <c:v>18699.290947531674</c:v>
                </c:pt>
                <c:pt idx="4247">
                  <c:v>18699.77556548834</c:v>
                </c:pt>
                <c:pt idx="4248">
                  <c:v>18700.257460797642</c:v>
                </c:pt>
                <c:pt idx="4249">
                  <c:v>18700.733909379735</c:v>
                </c:pt>
                <c:pt idx="4250">
                  <c:v>18701.204006947995</c:v>
                </c:pt>
                <c:pt idx="4251">
                  <c:v>18701.667756447481</c:v>
                </c:pt>
                <c:pt idx="4252">
                  <c:v>18702.127866651244</c:v>
                </c:pt>
                <c:pt idx="4253">
                  <c:v>18702.581627289139</c:v>
                </c:pt>
                <c:pt idx="4254">
                  <c:v>18703.034480415095</c:v>
                </c:pt>
                <c:pt idx="4255">
                  <c:v>18703.485523028925</c:v>
                </c:pt>
                <c:pt idx="4256">
                  <c:v>18703.928394849223</c:v>
                </c:pt>
                <c:pt idx="4257">
                  <c:v>18704.365820072722</c:v>
                </c:pt>
                <c:pt idx="4258">
                  <c:v>18704.800527056166</c:v>
                </c:pt>
                <c:pt idx="4259">
                  <c:v>18705.231599595445</c:v>
                </c:pt>
                <c:pt idx="4260">
                  <c:v>18705.658134499114</c:v>
                </c:pt>
                <c:pt idx="4261">
                  <c:v>18706.07922573715</c:v>
                </c:pt>
                <c:pt idx="4262">
                  <c:v>18706.49487180986</c:v>
                </c:pt>
                <c:pt idx="4263">
                  <c:v>18706.906885025746</c:v>
                </c:pt>
                <c:pt idx="4264">
                  <c:v>18707.316181122071</c:v>
                </c:pt>
                <c:pt idx="4265">
                  <c:v>18707.72184578306</c:v>
                </c:pt>
                <c:pt idx="4266">
                  <c:v>18708.120247570212</c:v>
                </c:pt>
                <c:pt idx="4267">
                  <c:v>18708.516836951756</c:v>
                </c:pt>
                <c:pt idx="4268">
                  <c:v>18708.910701155222</c:v>
                </c:pt>
                <c:pt idx="4269">
                  <c:v>18709.299120237014</c:v>
                </c:pt>
                <c:pt idx="4270">
                  <c:v>18709.683004320497</c:v>
                </c:pt>
                <c:pt idx="4271">
                  <c:v>18710.063615188588</c:v>
                </c:pt>
                <c:pt idx="4272">
                  <c:v>18710.43751393069</c:v>
                </c:pt>
                <c:pt idx="4273">
                  <c:v>18710.806877448402</c:v>
                </c:pt>
                <c:pt idx="4274">
                  <c:v>18711.172607238062</c:v>
                </c:pt>
                <c:pt idx="4275">
                  <c:v>18711.533804301274</c:v>
                </c:pt>
                <c:pt idx="4276">
                  <c:v>18711.888646276591</c:v>
                </c:pt>
                <c:pt idx="4277">
                  <c:v>18712.239855800453</c:v>
                </c:pt>
                <c:pt idx="4278">
                  <c:v>18712.589253801667</c:v>
                </c:pt>
                <c:pt idx="4279">
                  <c:v>18712.937741909802</c:v>
                </c:pt>
                <c:pt idx="4280">
                  <c:v>18713.278063445407</c:v>
                </c:pt>
                <c:pt idx="4281">
                  <c:v>18713.614756044793</c:v>
                </c:pt>
                <c:pt idx="4282">
                  <c:v>18713.948723813206</c:v>
                </c:pt>
                <c:pt idx="4283">
                  <c:v>18714.345130779613</c:v>
                </c:pt>
                <c:pt idx="4284">
                  <c:v>18714.670930866447</c:v>
                </c:pt>
                <c:pt idx="4285">
                  <c:v>18714.993105202415</c:v>
                </c:pt>
                <c:pt idx="4286">
                  <c:v>18715.312551591898</c:v>
                </c:pt>
                <c:pt idx="4287">
                  <c:v>18715.62927648583</c:v>
                </c:pt>
                <c:pt idx="4288">
                  <c:v>18715.941464784766</c:v>
                </c:pt>
                <c:pt idx="4289">
                  <c:v>18716.25183699423</c:v>
                </c:pt>
                <c:pt idx="4290">
                  <c:v>18716.559488694213</c:v>
                </c:pt>
                <c:pt idx="4291">
                  <c:v>18716.864416773398</c:v>
                </c:pt>
                <c:pt idx="4292">
                  <c:v>18717.162991228943</c:v>
                </c:pt>
                <c:pt idx="4293">
                  <c:v>18717.459750661572</c:v>
                </c:pt>
                <c:pt idx="4294">
                  <c:v>18717.75288292778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A6F-48FB-BDFF-4871107B1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055368"/>
        <c:axId val="962053728"/>
      </c:scatterChart>
      <c:valAx>
        <c:axId val="962055368"/>
        <c:scaling>
          <c:orientation val="minMax"/>
          <c:max val="275"/>
          <c:min val="-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Zeit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2053728"/>
        <c:crosses val="autoZero"/>
        <c:crossBetween val="midCat"/>
      </c:valAx>
      <c:valAx>
        <c:axId val="962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Extraiertes Restgas [mbar*l]</a:t>
                </a:r>
              </a:p>
            </c:rich>
          </c:tx>
          <c:layout>
            <c:manualLayout>
              <c:xMode val="edge"/>
              <c:yMode val="edge"/>
              <c:x val="1.6467898243488793E-2"/>
              <c:y val="0.2859620854134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2055368"/>
        <c:crosses val="autoZero"/>
        <c:crossBetween val="midCat"/>
        <c:majorUnit val="4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834083107875278"/>
          <c:y val="4.3143241536848211E-2"/>
          <c:w val="0.18164717515705839"/>
          <c:h val="0.34457617513719874"/>
        </c:manualLayout>
      </c:layout>
      <c:overlay val="0"/>
      <c:spPr>
        <a:solidFill>
          <a:schemeClr val="bg1"/>
        </a:solidFill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Diboran-Massenspektrometer</a:t>
            </a:r>
            <a:r>
              <a:rPr lang="de-DE" baseline="0"/>
              <a:t> ADB80DM007</a:t>
            </a:r>
          </a:p>
        </c:rich>
      </c:tx>
      <c:layout>
        <c:manualLayout>
          <c:xMode val="edge"/>
          <c:yMode val="edge"/>
          <c:x val="0.2740520282186949"/>
          <c:y val="5.5387516267101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162075603994549E-2"/>
          <c:y val="7.8319760533004615E-2"/>
          <c:w val="0.92085877666163907"/>
          <c:h val="0.89845248627575647"/>
        </c:manualLayout>
      </c:layout>
      <c:scatterChart>
        <c:scatterStyle val="smoothMarker"/>
        <c:varyColors val="0"/>
        <c:ser>
          <c:idx val="0"/>
          <c:order val="0"/>
          <c:tx>
            <c:v>analog scan bei RT und 1,5E-8 hPa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Daten!$A$18:$A$6409</c:f>
              <c:numCache>
                <c:formatCode>General</c:formatCode>
                <c:ptCount val="6392"/>
                <c:pt idx="0">
                  <c:v>0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0.25</c:v>
                </c:pt>
                <c:pt idx="9">
                  <c:v>0.28000000000000003</c:v>
                </c:pt>
                <c:pt idx="10">
                  <c:v>0.31</c:v>
                </c:pt>
                <c:pt idx="11">
                  <c:v>0.34</c:v>
                </c:pt>
                <c:pt idx="12">
                  <c:v>0.38</c:v>
                </c:pt>
                <c:pt idx="13">
                  <c:v>0.41</c:v>
                </c:pt>
                <c:pt idx="14">
                  <c:v>0.44</c:v>
                </c:pt>
                <c:pt idx="15">
                  <c:v>0.47</c:v>
                </c:pt>
                <c:pt idx="16">
                  <c:v>0.5</c:v>
                </c:pt>
                <c:pt idx="17">
                  <c:v>0.53</c:v>
                </c:pt>
                <c:pt idx="18">
                  <c:v>0.56000000000000005</c:v>
                </c:pt>
                <c:pt idx="19">
                  <c:v>0.59</c:v>
                </c:pt>
                <c:pt idx="20">
                  <c:v>0.63</c:v>
                </c:pt>
                <c:pt idx="21">
                  <c:v>0.66</c:v>
                </c:pt>
                <c:pt idx="22">
                  <c:v>0.69</c:v>
                </c:pt>
                <c:pt idx="23">
                  <c:v>0.72</c:v>
                </c:pt>
                <c:pt idx="24">
                  <c:v>0.75</c:v>
                </c:pt>
                <c:pt idx="25">
                  <c:v>0.78</c:v>
                </c:pt>
                <c:pt idx="26">
                  <c:v>0.81</c:v>
                </c:pt>
                <c:pt idx="27">
                  <c:v>0.84</c:v>
                </c:pt>
                <c:pt idx="28">
                  <c:v>0.88</c:v>
                </c:pt>
                <c:pt idx="29">
                  <c:v>0.91</c:v>
                </c:pt>
                <c:pt idx="30">
                  <c:v>0.94</c:v>
                </c:pt>
                <c:pt idx="31">
                  <c:v>0.97</c:v>
                </c:pt>
                <c:pt idx="32">
                  <c:v>1</c:v>
                </c:pt>
                <c:pt idx="33">
                  <c:v>1.03</c:v>
                </c:pt>
                <c:pt idx="34">
                  <c:v>1.06</c:v>
                </c:pt>
                <c:pt idx="35">
                  <c:v>1.0900000000000001</c:v>
                </c:pt>
                <c:pt idx="36">
                  <c:v>1.1299999999999999</c:v>
                </c:pt>
                <c:pt idx="37">
                  <c:v>1.1599999999999999</c:v>
                </c:pt>
                <c:pt idx="38">
                  <c:v>1.19</c:v>
                </c:pt>
                <c:pt idx="39">
                  <c:v>1.22</c:v>
                </c:pt>
                <c:pt idx="40">
                  <c:v>1.25</c:v>
                </c:pt>
                <c:pt idx="41">
                  <c:v>1.28</c:v>
                </c:pt>
                <c:pt idx="42">
                  <c:v>1.31</c:v>
                </c:pt>
                <c:pt idx="43">
                  <c:v>1.34</c:v>
                </c:pt>
                <c:pt idx="44">
                  <c:v>1.38</c:v>
                </c:pt>
                <c:pt idx="45">
                  <c:v>1.41</c:v>
                </c:pt>
                <c:pt idx="46">
                  <c:v>1.44</c:v>
                </c:pt>
                <c:pt idx="47">
                  <c:v>1.47</c:v>
                </c:pt>
                <c:pt idx="48">
                  <c:v>1.5</c:v>
                </c:pt>
                <c:pt idx="49">
                  <c:v>1.53</c:v>
                </c:pt>
                <c:pt idx="50">
                  <c:v>1.56</c:v>
                </c:pt>
                <c:pt idx="51">
                  <c:v>1.59</c:v>
                </c:pt>
                <c:pt idx="52">
                  <c:v>1.63</c:v>
                </c:pt>
                <c:pt idx="53">
                  <c:v>1.66</c:v>
                </c:pt>
                <c:pt idx="54">
                  <c:v>1.69</c:v>
                </c:pt>
                <c:pt idx="55">
                  <c:v>1.72</c:v>
                </c:pt>
                <c:pt idx="56">
                  <c:v>1.75</c:v>
                </c:pt>
                <c:pt idx="57">
                  <c:v>1.78</c:v>
                </c:pt>
                <c:pt idx="58">
                  <c:v>1.81</c:v>
                </c:pt>
                <c:pt idx="59">
                  <c:v>1.84</c:v>
                </c:pt>
                <c:pt idx="60">
                  <c:v>1.88</c:v>
                </c:pt>
                <c:pt idx="61">
                  <c:v>1.91</c:v>
                </c:pt>
                <c:pt idx="62">
                  <c:v>1.94</c:v>
                </c:pt>
                <c:pt idx="63">
                  <c:v>1.97</c:v>
                </c:pt>
                <c:pt idx="64">
                  <c:v>2</c:v>
                </c:pt>
                <c:pt idx="65">
                  <c:v>2.0299999999999998</c:v>
                </c:pt>
                <c:pt idx="66">
                  <c:v>2.06</c:v>
                </c:pt>
                <c:pt idx="67">
                  <c:v>2.09</c:v>
                </c:pt>
                <c:pt idx="68">
                  <c:v>2.13</c:v>
                </c:pt>
                <c:pt idx="69">
                  <c:v>2.16</c:v>
                </c:pt>
                <c:pt idx="70">
                  <c:v>2.19</c:v>
                </c:pt>
                <c:pt idx="71">
                  <c:v>2.2200000000000002</c:v>
                </c:pt>
                <c:pt idx="72">
                  <c:v>2.25</c:v>
                </c:pt>
                <c:pt idx="73">
                  <c:v>2.2799999999999998</c:v>
                </c:pt>
                <c:pt idx="74">
                  <c:v>2.31</c:v>
                </c:pt>
                <c:pt idx="75">
                  <c:v>2.34</c:v>
                </c:pt>
                <c:pt idx="76">
                  <c:v>2.38</c:v>
                </c:pt>
                <c:pt idx="77">
                  <c:v>2.41</c:v>
                </c:pt>
                <c:pt idx="78">
                  <c:v>2.44</c:v>
                </c:pt>
                <c:pt idx="79">
                  <c:v>2.4700000000000002</c:v>
                </c:pt>
                <c:pt idx="80">
                  <c:v>2.5</c:v>
                </c:pt>
                <c:pt idx="81">
                  <c:v>2.5299999999999998</c:v>
                </c:pt>
                <c:pt idx="82">
                  <c:v>2.56</c:v>
                </c:pt>
                <c:pt idx="83">
                  <c:v>2.59</c:v>
                </c:pt>
                <c:pt idx="84">
                  <c:v>2.63</c:v>
                </c:pt>
                <c:pt idx="85">
                  <c:v>2.66</c:v>
                </c:pt>
                <c:pt idx="86">
                  <c:v>2.69</c:v>
                </c:pt>
                <c:pt idx="87">
                  <c:v>2.72</c:v>
                </c:pt>
                <c:pt idx="88">
                  <c:v>2.75</c:v>
                </c:pt>
                <c:pt idx="89">
                  <c:v>2.78</c:v>
                </c:pt>
                <c:pt idx="90">
                  <c:v>2.81</c:v>
                </c:pt>
                <c:pt idx="91">
                  <c:v>2.84</c:v>
                </c:pt>
                <c:pt idx="92">
                  <c:v>2.88</c:v>
                </c:pt>
                <c:pt idx="93">
                  <c:v>2.91</c:v>
                </c:pt>
                <c:pt idx="94">
                  <c:v>2.94</c:v>
                </c:pt>
                <c:pt idx="95">
                  <c:v>2.97</c:v>
                </c:pt>
                <c:pt idx="96">
                  <c:v>3</c:v>
                </c:pt>
                <c:pt idx="97">
                  <c:v>3.03</c:v>
                </c:pt>
                <c:pt idx="98">
                  <c:v>3.06</c:v>
                </c:pt>
                <c:pt idx="99">
                  <c:v>3.09</c:v>
                </c:pt>
                <c:pt idx="100">
                  <c:v>3.13</c:v>
                </c:pt>
                <c:pt idx="101">
                  <c:v>3.16</c:v>
                </c:pt>
                <c:pt idx="102">
                  <c:v>3.19</c:v>
                </c:pt>
                <c:pt idx="103">
                  <c:v>3.22</c:v>
                </c:pt>
                <c:pt idx="104">
                  <c:v>3.25</c:v>
                </c:pt>
                <c:pt idx="105">
                  <c:v>3.28</c:v>
                </c:pt>
                <c:pt idx="106">
                  <c:v>3.31</c:v>
                </c:pt>
                <c:pt idx="107">
                  <c:v>3.34</c:v>
                </c:pt>
                <c:pt idx="108">
                  <c:v>3.38</c:v>
                </c:pt>
                <c:pt idx="109">
                  <c:v>3.41</c:v>
                </c:pt>
                <c:pt idx="110">
                  <c:v>3.44</c:v>
                </c:pt>
                <c:pt idx="111">
                  <c:v>3.47</c:v>
                </c:pt>
                <c:pt idx="112">
                  <c:v>3.5</c:v>
                </c:pt>
                <c:pt idx="113">
                  <c:v>3.53</c:v>
                </c:pt>
                <c:pt idx="114">
                  <c:v>3.56</c:v>
                </c:pt>
                <c:pt idx="115">
                  <c:v>3.59</c:v>
                </c:pt>
                <c:pt idx="116">
                  <c:v>3.63</c:v>
                </c:pt>
                <c:pt idx="117">
                  <c:v>3.66</c:v>
                </c:pt>
                <c:pt idx="118">
                  <c:v>3.69</c:v>
                </c:pt>
                <c:pt idx="119">
                  <c:v>3.72</c:v>
                </c:pt>
                <c:pt idx="120">
                  <c:v>3.75</c:v>
                </c:pt>
                <c:pt idx="121">
                  <c:v>3.78</c:v>
                </c:pt>
                <c:pt idx="122">
                  <c:v>3.81</c:v>
                </c:pt>
                <c:pt idx="123">
                  <c:v>3.84</c:v>
                </c:pt>
                <c:pt idx="124">
                  <c:v>3.88</c:v>
                </c:pt>
                <c:pt idx="125">
                  <c:v>3.91</c:v>
                </c:pt>
                <c:pt idx="126">
                  <c:v>3.94</c:v>
                </c:pt>
                <c:pt idx="127">
                  <c:v>3.97</c:v>
                </c:pt>
                <c:pt idx="128">
                  <c:v>4</c:v>
                </c:pt>
                <c:pt idx="129">
                  <c:v>4.03</c:v>
                </c:pt>
                <c:pt idx="130">
                  <c:v>4.0599999999999996</c:v>
                </c:pt>
                <c:pt idx="131">
                  <c:v>4.09</c:v>
                </c:pt>
                <c:pt idx="132">
                  <c:v>4.13</c:v>
                </c:pt>
                <c:pt idx="133">
                  <c:v>4.16</c:v>
                </c:pt>
                <c:pt idx="134">
                  <c:v>4.1900000000000004</c:v>
                </c:pt>
                <c:pt idx="135">
                  <c:v>4.22</c:v>
                </c:pt>
                <c:pt idx="136">
                  <c:v>4.25</c:v>
                </c:pt>
                <c:pt idx="137">
                  <c:v>4.28</c:v>
                </c:pt>
                <c:pt idx="138">
                  <c:v>4.3099999999999996</c:v>
                </c:pt>
                <c:pt idx="139">
                  <c:v>4.34</c:v>
                </c:pt>
                <c:pt idx="140">
                  <c:v>4.38</c:v>
                </c:pt>
                <c:pt idx="141">
                  <c:v>4.41</c:v>
                </c:pt>
                <c:pt idx="142">
                  <c:v>4.4400000000000004</c:v>
                </c:pt>
                <c:pt idx="143">
                  <c:v>4.47</c:v>
                </c:pt>
                <c:pt idx="144">
                  <c:v>4.5</c:v>
                </c:pt>
                <c:pt idx="145">
                  <c:v>4.53</c:v>
                </c:pt>
                <c:pt idx="146">
                  <c:v>4.5599999999999996</c:v>
                </c:pt>
                <c:pt idx="147">
                  <c:v>4.59</c:v>
                </c:pt>
                <c:pt idx="148">
                  <c:v>4.63</c:v>
                </c:pt>
                <c:pt idx="149">
                  <c:v>4.66</c:v>
                </c:pt>
                <c:pt idx="150">
                  <c:v>4.6900000000000004</c:v>
                </c:pt>
                <c:pt idx="151">
                  <c:v>4.72</c:v>
                </c:pt>
                <c:pt idx="152">
                  <c:v>4.75</c:v>
                </c:pt>
                <c:pt idx="153">
                  <c:v>4.78</c:v>
                </c:pt>
                <c:pt idx="154">
                  <c:v>4.8099999999999996</c:v>
                </c:pt>
                <c:pt idx="155">
                  <c:v>4.84</c:v>
                </c:pt>
                <c:pt idx="156">
                  <c:v>4.88</c:v>
                </c:pt>
                <c:pt idx="157">
                  <c:v>4.91</c:v>
                </c:pt>
                <c:pt idx="158">
                  <c:v>4.9400000000000004</c:v>
                </c:pt>
                <c:pt idx="159">
                  <c:v>4.97</c:v>
                </c:pt>
                <c:pt idx="160">
                  <c:v>5</c:v>
                </c:pt>
                <c:pt idx="161">
                  <c:v>5.03</c:v>
                </c:pt>
                <c:pt idx="162">
                  <c:v>5.0599999999999996</c:v>
                </c:pt>
                <c:pt idx="163">
                  <c:v>5.09</c:v>
                </c:pt>
                <c:pt idx="164">
                  <c:v>5.13</c:v>
                </c:pt>
                <c:pt idx="165">
                  <c:v>5.16</c:v>
                </c:pt>
                <c:pt idx="166">
                  <c:v>5.19</c:v>
                </c:pt>
                <c:pt idx="167">
                  <c:v>5.22</c:v>
                </c:pt>
                <c:pt idx="168">
                  <c:v>5.25</c:v>
                </c:pt>
                <c:pt idx="169">
                  <c:v>5.28</c:v>
                </c:pt>
                <c:pt idx="170">
                  <c:v>5.31</c:v>
                </c:pt>
                <c:pt idx="171">
                  <c:v>5.34</c:v>
                </c:pt>
                <c:pt idx="172">
                  <c:v>5.38</c:v>
                </c:pt>
                <c:pt idx="173">
                  <c:v>5.41</c:v>
                </c:pt>
                <c:pt idx="174">
                  <c:v>5.44</c:v>
                </c:pt>
                <c:pt idx="175">
                  <c:v>5.47</c:v>
                </c:pt>
                <c:pt idx="176">
                  <c:v>5.5</c:v>
                </c:pt>
                <c:pt idx="177">
                  <c:v>5.53</c:v>
                </c:pt>
                <c:pt idx="178">
                  <c:v>5.56</c:v>
                </c:pt>
                <c:pt idx="179">
                  <c:v>5.59</c:v>
                </c:pt>
                <c:pt idx="180">
                  <c:v>5.63</c:v>
                </c:pt>
                <c:pt idx="181">
                  <c:v>5.66</c:v>
                </c:pt>
                <c:pt idx="182">
                  <c:v>5.69</c:v>
                </c:pt>
                <c:pt idx="183">
                  <c:v>5.72</c:v>
                </c:pt>
                <c:pt idx="184">
                  <c:v>5.75</c:v>
                </c:pt>
                <c:pt idx="185">
                  <c:v>5.78</c:v>
                </c:pt>
                <c:pt idx="186">
                  <c:v>5.81</c:v>
                </c:pt>
                <c:pt idx="187">
                  <c:v>5.84</c:v>
                </c:pt>
                <c:pt idx="188">
                  <c:v>5.88</c:v>
                </c:pt>
                <c:pt idx="189">
                  <c:v>5.91</c:v>
                </c:pt>
                <c:pt idx="190">
                  <c:v>5.94</c:v>
                </c:pt>
                <c:pt idx="191">
                  <c:v>5.97</c:v>
                </c:pt>
                <c:pt idx="192">
                  <c:v>6</c:v>
                </c:pt>
                <c:pt idx="193">
                  <c:v>6.03</c:v>
                </c:pt>
                <c:pt idx="194">
                  <c:v>6.06</c:v>
                </c:pt>
                <c:pt idx="195">
                  <c:v>6.09</c:v>
                </c:pt>
                <c:pt idx="196">
                  <c:v>6.13</c:v>
                </c:pt>
                <c:pt idx="197">
                  <c:v>6.16</c:v>
                </c:pt>
                <c:pt idx="198">
                  <c:v>6.19</c:v>
                </c:pt>
                <c:pt idx="199">
                  <c:v>6.22</c:v>
                </c:pt>
                <c:pt idx="200">
                  <c:v>6.25</c:v>
                </c:pt>
                <c:pt idx="201">
                  <c:v>6.28</c:v>
                </c:pt>
                <c:pt idx="202">
                  <c:v>6.31</c:v>
                </c:pt>
                <c:pt idx="203">
                  <c:v>6.34</c:v>
                </c:pt>
                <c:pt idx="204">
                  <c:v>6.38</c:v>
                </c:pt>
                <c:pt idx="205">
                  <c:v>6.41</c:v>
                </c:pt>
                <c:pt idx="206">
                  <c:v>6.44</c:v>
                </c:pt>
                <c:pt idx="207">
                  <c:v>6.47</c:v>
                </c:pt>
                <c:pt idx="208">
                  <c:v>6.5</c:v>
                </c:pt>
                <c:pt idx="209">
                  <c:v>6.53</c:v>
                </c:pt>
                <c:pt idx="210">
                  <c:v>6.56</c:v>
                </c:pt>
                <c:pt idx="211">
                  <c:v>6.59</c:v>
                </c:pt>
                <c:pt idx="212">
                  <c:v>6.63</c:v>
                </c:pt>
                <c:pt idx="213">
                  <c:v>6.66</c:v>
                </c:pt>
                <c:pt idx="214">
                  <c:v>6.69</c:v>
                </c:pt>
                <c:pt idx="215">
                  <c:v>6.72</c:v>
                </c:pt>
                <c:pt idx="216">
                  <c:v>6.75</c:v>
                </c:pt>
                <c:pt idx="217">
                  <c:v>6.78</c:v>
                </c:pt>
                <c:pt idx="218">
                  <c:v>6.81</c:v>
                </c:pt>
                <c:pt idx="219">
                  <c:v>6.84</c:v>
                </c:pt>
                <c:pt idx="220">
                  <c:v>6.88</c:v>
                </c:pt>
                <c:pt idx="221">
                  <c:v>6.91</c:v>
                </c:pt>
                <c:pt idx="222">
                  <c:v>6.94</c:v>
                </c:pt>
                <c:pt idx="223">
                  <c:v>6.97</c:v>
                </c:pt>
                <c:pt idx="224">
                  <c:v>7</c:v>
                </c:pt>
                <c:pt idx="225">
                  <c:v>7.03</c:v>
                </c:pt>
                <c:pt idx="226">
                  <c:v>7.06</c:v>
                </c:pt>
                <c:pt idx="227">
                  <c:v>7.09</c:v>
                </c:pt>
                <c:pt idx="228">
                  <c:v>7.13</c:v>
                </c:pt>
                <c:pt idx="229">
                  <c:v>7.16</c:v>
                </c:pt>
                <c:pt idx="230">
                  <c:v>7.19</c:v>
                </c:pt>
                <c:pt idx="231">
                  <c:v>7.22</c:v>
                </c:pt>
                <c:pt idx="232">
                  <c:v>7.25</c:v>
                </c:pt>
                <c:pt idx="233">
                  <c:v>7.28</c:v>
                </c:pt>
                <c:pt idx="234">
                  <c:v>7.31</c:v>
                </c:pt>
                <c:pt idx="235">
                  <c:v>7.34</c:v>
                </c:pt>
                <c:pt idx="236">
                  <c:v>7.38</c:v>
                </c:pt>
                <c:pt idx="237">
                  <c:v>7.41</c:v>
                </c:pt>
                <c:pt idx="238">
                  <c:v>7.44</c:v>
                </c:pt>
                <c:pt idx="239">
                  <c:v>7.47</c:v>
                </c:pt>
                <c:pt idx="240">
                  <c:v>7.5</c:v>
                </c:pt>
                <c:pt idx="241">
                  <c:v>7.53</c:v>
                </c:pt>
                <c:pt idx="242">
                  <c:v>7.56</c:v>
                </c:pt>
                <c:pt idx="243">
                  <c:v>7.59</c:v>
                </c:pt>
                <c:pt idx="244">
                  <c:v>7.63</c:v>
                </c:pt>
                <c:pt idx="245">
                  <c:v>7.66</c:v>
                </c:pt>
                <c:pt idx="246">
                  <c:v>7.69</c:v>
                </c:pt>
                <c:pt idx="247">
                  <c:v>7.72</c:v>
                </c:pt>
                <c:pt idx="248">
                  <c:v>7.75</c:v>
                </c:pt>
                <c:pt idx="249">
                  <c:v>7.78</c:v>
                </c:pt>
                <c:pt idx="250">
                  <c:v>7.81</c:v>
                </c:pt>
                <c:pt idx="251">
                  <c:v>7.84</c:v>
                </c:pt>
                <c:pt idx="252">
                  <c:v>7.88</c:v>
                </c:pt>
                <c:pt idx="253">
                  <c:v>7.91</c:v>
                </c:pt>
                <c:pt idx="254">
                  <c:v>7.94</c:v>
                </c:pt>
                <c:pt idx="255">
                  <c:v>7.97</c:v>
                </c:pt>
                <c:pt idx="256">
                  <c:v>8</c:v>
                </c:pt>
                <c:pt idx="257">
                  <c:v>8.0299999999999994</c:v>
                </c:pt>
                <c:pt idx="258">
                  <c:v>8.06</c:v>
                </c:pt>
                <c:pt idx="259">
                  <c:v>8.09</c:v>
                </c:pt>
                <c:pt idx="260">
                  <c:v>8.1300000000000008</c:v>
                </c:pt>
                <c:pt idx="261">
                  <c:v>8.16</c:v>
                </c:pt>
                <c:pt idx="262">
                  <c:v>8.19</c:v>
                </c:pt>
                <c:pt idx="263">
                  <c:v>8.2200000000000006</c:v>
                </c:pt>
                <c:pt idx="264">
                  <c:v>8.25</c:v>
                </c:pt>
                <c:pt idx="265">
                  <c:v>8.2799999999999994</c:v>
                </c:pt>
                <c:pt idx="266">
                  <c:v>8.31</c:v>
                </c:pt>
                <c:pt idx="267">
                  <c:v>8.34</c:v>
                </c:pt>
                <c:pt idx="268">
                  <c:v>8.3800000000000008</c:v>
                </c:pt>
                <c:pt idx="269">
                  <c:v>8.41</c:v>
                </c:pt>
                <c:pt idx="270">
                  <c:v>8.44</c:v>
                </c:pt>
                <c:pt idx="271">
                  <c:v>8.4700000000000006</c:v>
                </c:pt>
                <c:pt idx="272">
                  <c:v>8.5</c:v>
                </c:pt>
                <c:pt idx="273">
                  <c:v>8.5299999999999994</c:v>
                </c:pt>
                <c:pt idx="274">
                  <c:v>8.56</c:v>
                </c:pt>
                <c:pt idx="275">
                  <c:v>8.59</c:v>
                </c:pt>
                <c:pt idx="276">
                  <c:v>8.6300000000000008</c:v>
                </c:pt>
                <c:pt idx="277">
                  <c:v>8.66</c:v>
                </c:pt>
                <c:pt idx="278">
                  <c:v>8.69</c:v>
                </c:pt>
                <c:pt idx="279">
                  <c:v>8.7200000000000006</c:v>
                </c:pt>
                <c:pt idx="280">
                  <c:v>8.75</c:v>
                </c:pt>
                <c:pt idx="281">
                  <c:v>8.7799999999999994</c:v>
                </c:pt>
                <c:pt idx="282">
                  <c:v>8.81</c:v>
                </c:pt>
                <c:pt idx="283">
                  <c:v>8.84</c:v>
                </c:pt>
                <c:pt idx="284">
                  <c:v>8.8800000000000008</c:v>
                </c:pt>
                <c:pt idx="285">
                  <c:v>8.91</c:v>
                </c:pt>
                <c:pt idx="286">
                  <c:v>8.94</c:v>
                </c:pt>
                <c:pt idx="287">
                  <c:v>8.9700000000000006</c:v>
                </c:pt>
                <c:pt idx="288">
                  <c:v>9</c:v>
                </c:pt>
                <c:pt idx="289">
                  <c:v>9.0299999999999994</c:v>
                </c:pt>
                <c:pt idx="290">
                  <c:v>9.06</c:v>
                </c:pt>
                <c:pt idx="291">
                  <c:v>9.09</c:v>
                </c:pt>
                <c:pt idx="292">
                  <c:v>9.1300000000000008</c:v>
                </c:pt>
                <c:pt idx="293">
                  <c:v>9.16</c:v>
                </c:pt>
                <c:pt idx="294">
                  <c:v>9.19</c:v>
                </c:pt>
                <c:pt idx="295">
                  <c:v>9.2200000000000006</c:v>
                </c:pt>
                <c:pt idx="296">
                  <c:v>9.25</c:v>
                </c:pt>
                <c:pt idx="297">
                  <c:v>9.2799999999999994</c:v>
                </c:pt>
                <c:pt idx="298">
                  <c:v>9.31</c:v>
                </c:pt>
                <c:pt idx="299">
                  <c:v>9.34</c:v>
                </c:pt>
                <c:pt idx="300">
                  <c:v>9.3800000000000008</c:v>
                </c:pt>
                <c:pt idx="301">
                  <c:v>9.41</c:v>
                </c:pt>
                <c:pt idx="302">
                  <c:v>9.44</c:v>
                </c:pt>
                <c:pt idx="303">
                  <c:v>9.4700000000000006</c:v>
                </c:pt>
                <c:pt idx="304">
                  <c:v>9.5</c:v>
                </c:pt>
                <c:pt idx="305">
                  <c:v>9.5299999999999994</c:v>
                </c:pt>
                <c:pt idx="306">
                  <c:v>9.56</c:v>
                </c:pt>
                <c:pt idx="307">
                  <c:v>9.59</c:v>
                </c:pt>
                <c:pt idx="308">
                  <c:v>9.6300000000000008</c:v>
                </c:pt>
                <c:pt idx="309">
                  <c:v>9.66</c:v>
                </c:pt>
                <c:pt idx="310">
                  <c:v>9.69</c:v>
                </c:pt>
                <c:pt idx="311">
                  <c:v>9.7200000000000006</c:v>
                </c:pt>
                <c:pt idx="312">
                  <c:v>9.75</c:v>
                </c:pt>
                <c:pt idx="313">
                  <c:v>9.7799999999999994</c:v>
                </c:pt>
                <c:pt idx="314">
                  <c:v>9.81</c:v>
                </c:pt>
                <c:pt idx="315">
                  <c:v>9.84</c:v>
                </c:pt>
                <c:pt idx="316">
                  <c:v>9.8800000000000008</c:v>
                </c:pt>
                <c:pt idx="317">
                  <c:v>9.91</c:v>
                </c:pt>
                <c:pt idx="318">
                  <c:v>9.94</c:v>
                </c:pt>
                <c:pt idx="319">
                  <c:v>9.9700000000000006</c:v>
                </c:pt>
                <c:pt idx="320">
                  <c:v>10</c:v>
                </c:pt>
                <c:pt idx="321">
                  <c:v>10.029999999999999</c:v>
                </c:pt>
                <c:pt idx="322">
                  <c:v>10.06</c:v>
                </c:pt>
                <c:pt idx="323">
                  <c:v>10.09</c:v>
                </c:pt>
                <c:pt idx="324">
                  <c:v>10.130000000000001</c:v>
                </c:pt>
                <c:pt idx="325">
                  <c:v>10.16</c:v>
                </c:pt>
                <c:pt idx="326">
                  <c:v>10.19</c:v>
                </c:pt>
                <c:pt idx="327">
                  <c:v>10.220000000000001</c:v>
                </c:pt>
                <c:pt idx="328">
                  <c:v>10.25</c:v>
                </c:pt>
                <c:pt idx="329">
                  <c:v>10.28</c:v>
                </c:pt>
                <c:pt idx="330">
                  <c:v>10.31</c:v>
                </c:pt>
                <c:pt idx="331">
                  <c:v>10.34</c:v>
                </c:pt>
                <c:pt idx="332">
                  <c:v>10.38</c:v>
                </c:pt>
                <c:pt idx="333">
                  <c:v>10.41</c:v>
                </c:pt>
                <c:pt idx="334">
                  <c:v>10.44</c:v>
                </c:pt>
                <c:pt idx="335">
                  <c:v>10.47</c:v>
                </c:pt>
                <c:pt idx="336">
                  <c:v>10.5</c:v>
                </c:pt>
                <c:pt idx="337">
                  <c:v>10.53</c:v>
                </c:pt>
                <c:pt idx="338">
                  <c:v>10.56</c:v>
                </c:pt>
                <c:pt idx="339">
                  <c:v>10.59</c:v>
                </c:pt>
                <c:pt idx="340">
                  <c:v>10.63</c:v>
                </c:pt>
                <c:pt idx="341">
                  <c:v>10.66</c:v>
                </c:pt>
                <c:pt idx="342">
                  <c:v>10.69</c:v>
                </c:pt>
                <c:pt idx="343">
                  <c:v>10.72</c:v>
                </c:pt>
                <c:pt idx="344">
                  <c:v>10.75</c:v>
                </c:pt>
                <c:pt idx="345">
                  <c:v>10.78</c:v>
                </c:pt>
                <c:pt idx="346">
                  <c:v>10.81</c:v>
                </c:pt>
                <c:pt idx="347">
                  <c:v>10.84</c:v>
                </c:pt>
                <c:pt idx="348">
                  <c:v>10.88</c:v>
                </c:pt>
                <c:pt idx="349">
                  <c:v>10.91</c:v>
                </c:pt>
                <c:pt idx="350">
                  <c:v>10.94</c:v>
                </c:pt>
                <c:pt idx="351">
                  <c:v>10.97</c:v>
                </c:pt>
                <c:pt idx="352">
                  <c:v>11</c:v>
                </c:pt>
                <c:pt idx="353">
                  <c:v>11.03</c:v>
                </c:pt>
                <c:pt idx="354">
                  <c:v>11.06</c:v>
                </c:pt>
                <c:pt idx="355">
                  <c:v>11.09</c:v>
                </c:pt>
                <c:pt idx="356">
                  <c:v>11.13</c:v>
                </c:pt>
                <c:pt idx="357">
                  <c:v>11.16</c:v>
                </c:pt>
                <c:pt idx="358">
                  <c:v>11.19</c:v>
                </c:pt>
                <c:pt idx="359">
                  <c:v>11.22</c:v>
                </c:pt>
                <c:pt idx="360">
                  <c:v>11.25</c:v>
                </c:pt>
                <c:pt idx="361">
                  <c:v>11.28</c:v>
                </c:pt>
                <c:pt idx="362">
                  <c:v>11.31</c:v>
                </c:pt>
                <c:pt idx="363">
                  <c:v>11.34</c:v>
                </c:pt>
                <c:pt idx="364">
                  <c:v>11.38</c:v>
                </c:pt>
                <c:pt idx="365">
                  <c:v>11.41</c:v>
                </c:pt>
                <c:pt idx="366">
                  <c:v>11.44</c:v>
                </c:pt>
                <c:pt idx="367">
                  <c:v>11.47</c:v>
                </c:pt>
                <c:pt idx="368">
                  <c:v>11.5</c:v>
                </c:pt>
                <c:pt idx="369">
                  <c:v>11.53</c:v>
                </c:pt>
                <c:pt idx="370">
                  <c:v>11.56</c:v>
                </c:pt>
                <c:pt idx="371">
                  <c:v>11.59</c:v>
                </c:pt>
                <c:pt idx="372">
                  <c:v>11.63</c:v>
                </c:pt>
                <c:pt idx="373">
                  <c:v>11.66</c:v>
                </c:pt>
                <c:pt idx="374">
                  <c:v>11.69</c:v>
                </c:pt>
                <c:pt idx="375">
                  <c:v>11.72</c:v>
                </c:pt>
                <c:pt idx="376">
                  <c:v>11.75</c:v>
                </c:pt>
                <c:pt idx="377">
                  <c:v>11.78</c:v>
                </c:pt>
                <c:pt idx="378">
                  <c:v>11.81</c:v>
                </c:pt>
                <c:pt idx="379">
                  <c:v>11.84</c:v>
                </c:pt>
                <c:pt idx="380">
                  <c:v>11.88</c:v>
                </c:pt>
                <c:pt idx="381">
                  <c:v>11.91</c:v>
                </c:pt>
                <c:pt idx="382">
                  <c:v>11.94</c:v>
                </c:pt>
                <c:pt idx="383">
                  <c:v>11.97</c:v>
                </c:pt>
                <c:pt idx="384">
                  <c:v>12</c:v>
                </c:pt>
                <c:pt idx="385">
                  <c:v>12.03</c:v>
                </c:pt>
                <c:pt idx="386">
                  <c:v>12.06</c:v>
                </c:pt>
                <c:pt idx="387">
                  <c:v>12.09</c:v>
                </c:pt>
                <c:pt idx="388">
                  <c:v>12.13</c:v>
                </c:pt>
                <c:pt idx="389">
                  <c:v>12.16</c:v>
                </c:pt>
                <c:pt idx="390">
                  <c:v>12.19</c:v>
                </c:pt>
                <c:pt idx="391">
                  <c:v>12.22</c:v>
                </c:pt>
                <c:pt idx="392">
                  <c:v>12.25</c:v>
                </c:pt>
                <c:pt idx="393">
                  <c:v>12.28</c:v>
                </c:pt>
                <c:pt idx="394">
                  <c:v>12.31</c:v>
                </c:pt>
                <c:pt idx="395">
                  <c:v>12.34</c:v>
                </c:pt>
                <c:pt idx="396">
                  <c:v>12.38</c:v>
                </c:pt>
                <c:pt idx="397">
                  <c:v>12.41</c:v>
                </c:pt>
                <c:pt idx="398">
                  <c:v>12.44</c:v>
                </c:pt>
                <c:pt idx="399">
                  <c:v>12.47</c:v>
                </c:pt>
                <c:pt idx="400">
                  <c:v>12.5</c:v>
                </c:pt>
                <c:pt idx="401">
                  <c:v>12.53</c:v>
                </c:pt>
                <c:pt idx="402">
                  <c:v>12.56</c:v>
                </c:pt>
                <c:pt idx="403">
                  <c:v>12.59</c:v>
                </c:pt>
                <c:pt idx="404">
                  <c:v>12.63</c:v>
                </c:pt>
                <c:pt idx="405">
                  <c:v>12.66</c:v>
                </c:pt>
                <c:pt idx="406">
                  <c:v>12.69</c:v>
                </c:pt>
                <c:pt idx="407">
                  <c:v>12.72</c:v>
                </c:pt>
                <c:pt idx="408">
                  <c:v>12.75</c:v>
                </c:pt>
                <c:pt idx="409">
                  <c:v>12.78</c:v>
                </c:pt>
                <c:pt idx="410">
                  <c:v>12.81</c:v>
                </c:pt>
                <c:pt idx="411">
                  <c:v>12.84</c:v>
                </c:pt>
                <c:pt idx="412">
                  <c:v>12.88</c:v>
                </c:pt>
                <c:pt idx="413">
                  <c:v>12.91</c:v>
                </c:pt>
                <c:pt idx="414">
                  <c:v>12.94</c:v>
                </c:pt>
                <c:pt idx="415">
                  <c:v>12.97</c:v>
                </c:pt>
                <c:pt idx="416">
                  <c:v>13</c:v>
                </c:pt>
                <c:pt idx="417">
                  <c:v>13.03</c:v>
                </c:pt>
                <c:pt idx="418">
                  <c:v>13.06</c:v>
                </c:pt>
                <c:pt idx="419">
                  <c:v>13.09</c:v>
                </c:pt>
                <c:pt idx="420">
                  <c:v>13.13</c:v>
                </c:pt>
                <c:pt idx="421">
                  <c:v>13.16</c:v>
                </c:pt>
                <c:pt idx="422">
                  <c:v>13.19</c:v>
                </c:pt>
                <c:pt idx="423">
                  <c:v>13.22</c:v>
                </c:pt>
                <c:pt idx="424">
                  <c:v>13.25</c:v>
                </c:pt>
                <c:pt idx="425">
                  <c:v>13.28</c:v>
                </c:pt>
                <c:pt idx="426">
                  <c:v>13.31</c:v>
                </c:pt>
                <c:pt idx="427">
                  <c:v>13.34</c:v>
                </c:pt>
                <c:pt idx="428">
                  <c:v>13.38</c:v>
                </c:pt>
                <c:pt idx="429">
                  <c:v>13.41</c:v>
                </c:pt>
                <c:pt idx="430">
                  <c:v>13.44</c:v>
                </c:pt>
                <c:pt idx="431">
                  <c:v>13.47</c:v>
                </c:pt>
                <c:pt idx="432">
                  <c:v>13.5</c:v>
                </c:pt>
                <c:pt idx="433">
                  <c:v>13.53</c:v>
                </c:pt>
                <c:pt idx="434">
                  <c:v>13.56</c:v>
                </c:pt>
                <c:pt idx="435">
                  <c:v>13.59</c:v>
                </c:pt>
                <c:pt idx="436">
                  <c:v>13.63</c:v>
                </c:pt>
                <c:pt idx="437">
                  <c:v>13.66</c:v>
                </c:pt>
                <c:pt idx="438">
                  <c:v>13.69</c:v>
                </c:pt>
                <c:pt idx="439">
                  <c:v>13.72</c:v>
                </c:pt>
                <c:pt idx="440">
                  <c:v>13.75</c:v>
                </c:pt>
                <c:pt idx="441">
                  <c:v>13.78</c:v>
                </c:pt>
                <c:pt idx="442">
                  <c:v>13.81</c:v>
                </c:pt>
                <c:pt idx="443">
                  <c:v>13.84</c:v>
                </c:pt>
                <c:pt idx="444">
                  <c:v>13.88</c:v>
                </c:pt>
                <c:pt idx="445">
                  <c:v>13.91</c:v>
                </c:pt>
                <c:pt idx="446">
                  <c:v>13.94</c:v>
                </c:pt>
                <c:pt idx="447">
                  <c:v>13.97</c:v>
                </c:pt>
                <c:pt idx="448">
                  <c:v>14</c:v>
                </c:pt>
                <c:pt idx="449">
                  <c:v>14.03</c:v>
                </c:pt>
                <c:pt idx="450">
                  <c:v>14.06</c:v>
                </c:pt>
                <c:pt idx="451">
                  <c:v>14.09</c:v>
                </c:pt>
                <c:pt idx="452">
                  <c:v>14.13</c:v>
                </c:pt>
                <c:pt idx="453">
                  <c:v>14.16</c:v>
                </c:pt>
                <c:pt idx="454">
                  <c:v>14.19</c:v>
                </c:pt>
                <c:pt idx="455">
                  <c:v>14.22</c:v>
                </c:pt>
                <c:pt idx="456">
                  <c:v>14.25</c:v>
                </c:pt>
                <c:pt idx="457">
                  <c:v>14.28</c:v>
                </c:pt>
                <c:pt idx="458">
                  <c:v>14.31</c:v>
                </c:pt>
                <c:pt idx="459">
                  <c:v>14.34</c:v>
                </c:pt>
                <c:pt idx="460">
                  <c:v>14.38</c:v>
                </c:pt>
                <c:pt idx="461">
                  <c:v>14.41</c:v>
                </c:pt>
                <c:pt idx="462">
                  <c:v>14.44</c:v>
                </c:pt>
                <c:pt idx="463">
                  <c:v>14.47</c:v>
                </c:pt>
                <c:pt idx="464">
                  <c:v>14.5</c:v>
                </c:pt>
                <c:pt idx="465">
                  <c:v>14.53</c:v>
                </c:pt>
                <c:pt idx="466">
                  <c:v>14.56</c:v>
                </c:pt>
                <c:pt idx="467">
                  <c:v>14.59</c:v>
                </c:pt>
                <c:pt idx="468">
                  <c:v>14.63</c:v>
                </c:pt>
                <c:pt idx="469">
                  <c:v>14.66</c:v>
                </c:pt>
                <c:pt idx="470">
                  <c:v>14.69</c:v>
                </c:pt>
                <c:pt idx="471">
                  <c:v>14.72</c:v>
                </c:pt>
                <c:pt idx="472">
                  <c:v>14.75</c:v>
                </c:pt>
                <c:pt idx="473">
                  <c:v>14.78</c:v>
                </c:pt>
                <c:pt idx="474">
                  <c:v>14.81</c:v>
                </c:pt>
                <c:pt idx="475">
                  <c:v>14.84</c:v>
                </c:pt>
                <c:pt idx="476">
                  <c:v>14.88</c:v>
                </c:pt>
                <c:pt idx="477">
                  <c:v>14.91</c:v>
                </c:pt>
                <c:pt idx="478">
                  <c:v>14.94</c:v>
                </c:pt>
                <c:pt idx="479">
                  <c:v>14.97</c:v>
                </c:pt>
                <c:pt idx="480">
                  <c:v>15</c:v>
                </c:pt>
                <c:pt idx="481">
                  <c:v>15.03</c:v>
                </c:pt>
                <c:pt idx="482">
                  <c:v>15.06</c:v>
                </c:pt>
                <c:pt idx="483">
                  <c:v>15.09</c:v>
                </c:pt>
                <c:pt idx="484">
                  <c:v>15.13</c:v>
                </c:pt>
                <c:pt idx="485">
                  <c:v>15.16</c:v>
                </c:pt>
                <c:pt idx="486">
                  <c:v>15.19</c:v>
                </c:pt>
                <c:pt idx="487">
                  <c:v>15.22</c:v>
                </c:pt>
                <c:pt idx="488">
                  <c:v>15.25</c:v>
                </c:pt>
                <c:pt idx="489">
                  <c:v>15.28</c:v>
                </c:pt>
                <c:pt idx="490">
                  <c:v>15.31</c:v>
                </c:pt>
                <c:pt idx="491">
                  <c:v>15.34</c:v>
                </c:pt>
                <c:pt idx="492">
                  <c:v>15.38</c:v>
                </c:pt>
                <c:pt idx="493">
                  <c:v>15.41</c:v>
                </c:pt>
                <c:pt idx="494">
                  <c:v>15.44</c:v>
                </c:pt>
                <c:pt idx="495">
                  <c:v>15.47</c:v>
                </c:pt>
                <c:pt idx="496">
                  <c:v>15.5</c:v>
                </c:pt>
                <c:pt idx="497">
                  <c:v>15.53</c:v>
                </c:pt>
                <c:pt idx="498">
                  <c:v>15.56</c:v>
                </c:pt>
                <c:pt idx="499">
                  <c:v>15.59</c:v>
                </c:pt>
                <c:pt idx="500">
                  <c:v>15.63</c:v>
                </c:pt>
                <c:pt idx="501">
                  <c:v>15.66</c:v>
                </c:pt>
                <c:pt idx="502">
                  <c:v>15.69</c:v>
                </c:pt>
                <c:pt idx="503">
                  <c:v>15.72</c:v>
                </c:pt>
                <c:pt idx="504">
                  <c:v>15.75</c:v>
                </c:pt>
                <c:pt idx="505">
                  <c:v>15.78</c:v>
                </c:pt>
                <c:pt idx="506">
                  <c:v>15.81</c:v>
                </c:pt>
                <c:pt idx="507">
                  <c:v>15.84</c:v>
                </c:pt>
                <c:pt idx="508">
                  <c:v>15.88</c:v>
                </c:pt>
                <c:pt idx="509">
                  <c:v>15.91</c:v>
                </c:pt>
                <c:pt idx="510">
                  <c:v>15.94</c:v>
                </c:pt>
                <c:pt idx="511">
                  <c:v>15.97</c:v>
                </c:pt>
                <c:pt idx="512">
                  <c:v>16</c:v>
                </c:pt>
                <c:pt idx="513">
                  <c:v>16.03</c:v>
                </c:pt>
                <c:pt idx="514">
                  <c:v>16.059999999999999</c:v>
                </c:pt>
                <c:pt idx="515">
                  <c:v>16.09</c:v>
                </c:pt>
                <c:pt idx="516">
                  <c:v>16.13</c:v>
                </c:pt>
                <c:pt idx="517">
                  <c:v>16.16</c:v>
                </c:pt>
                <c:pt idx="518">
                  <c:v>16.190000000000001</c:v>
                </c:pt>
                <c:pt idx="519">
                  <c:v>16.22</c:v>
                </c:pt>
                <c:pt idx="520">
                  <c:v>16.25</c:v>
                </c:pt>
                <c:pt idx="521">
                  <c:v>16.28</c:v>
                </c:pt>
                <c:pt idx="522">
                  <c:v>16.309999999999999</c:v>
                </c:pt>
                <c:pt idx="523">
                  <c:v>16.34</c:v>
                </c:pt>
                <c:pt idx="524">
                  <c:v>16.38</c:v>
                </c:pt>
                <c:pt idx="525">
                  <c:v>16.41</c:v>
                </c:pt>
                <c:pt idx="526">
                  <c:v>16.440000000000001</c:v>
                </c:pt>
                <c:pt idx="527">
                  <c:v>16.47</c:v>
                </c:pt>
                <c:pt idx="528">
                  <c:v>16.5</c:v>
                </c:pt>
                <c:pt idx="529">
                  <c:v>16.53</c:v>
                </c:pt>
                <c:pt idx="530">
                  <c:v>16.559999999999999</c:v>
                </c:pt>
                <c:pt idx="531">
                  <c:v>16.59</c:v>
                </c:pt>
                <c:pt idx="532">
                  <c:v>16.63</c:v>
                </c:pt>
                <c:pt idx="533">
                  <c:v>16.66</c:v>
                </c:pt>
                <c:pt idx="534">
                  <c:v>16.690000000000001</c:v>
                </c:pt>
                <c:pt idx="535">
                  <c:v>16.72</c:v>
                </c:pt>
                <c:pt idx="536">
                  <c:v>16.75</c:v>
                </c:pt>
                <c:pt idx="537">
                  <c:v>16.78</c:v>
                </c:pt>
                <c:pt idx="538">
                  <c:v>16.809999999999999</c:v>
                </c:pt>
                <c:pt idx="539">
                  <c:v>16.84</c:v>
                </c:pt>
                <c:pt idx="540">
                  <c:v>16.88</c:v>
                </c:pt>
                <c:pt idx="541">
                  <c:v>16.91</c:v>
                </c:pt>
                <c:pt idx="542">
                  <c:v>16.940000000000001</c:v>
                </c:pt>
                <c:pt idx="543">
                  <c:v>16.97</c:v>
                </c:pt>
                <c:pt idx="544">
                  <c:v>17</c:v>
                </c:pt>
                <c:pt idx="545">
                  <c:v>17.03</c:v>
                </c:pt>
                <c:pt idx="546">
                  <c:v>17.059999999999999</c:v>
                </c:pt>
                <c:pt idx="547">
                  <c:v>17.09</c:v>
                </c:pt>
                <c:pt idx="548">
                  <c:v>17.13</c:v>
                </c:pt>
                <c:pt idx="549">
                  <c:v>17.16</c:v>
                </c:pt>
                <c:pt idx="550">
                  <c:v>17.190000000000001</c:v>
                </c:pt>
                <c:pt idx="551">
                  <c:v>17.22</c:v>
                </c:pt>
                <c:pt idx="552">
                  <c:v>17.25</c:v>
                </c:pt>
                <c:pt idx="553">
                  <c:v>17.28</c:v>
                </c:pt>
                <c:pt idx="554">
                  <c:v>17.309999999999999</c:v>
                </c:pt>
                <c:pt idx="555">
                  <c:v>17.34</c:v>
                </c:pt>
                <c:pt idx="556">
                  <c:v>17.38</c:v>
                </c:pt>
                <c:pt idx="557">
                  <c:v>17.41</c:v>
                </c:pt>
                <c:pt idx="558">
                  <c:v>17.440000000000001</c:v>
                </c:pt>
                <c:pt idx="559">
                  <c:v>17.47</c:v>
                </c:pt>
                <c:pt idx="560">
                  <c:v>17.5</c:v>
                </c:pt>
                <c:pt idx="561">
                  <c:v>17.53</c:v>
                </c:pt>
                <c:pt idx="562">
                  <c:v>17.559999999999999</c:v>
                </c:pt>
                <c:pt idx="563">
                  <c:v>17.59</c:v>
                </c:pt>
                <c:pt idx="564">
                  <c:v>17.63</c:v>
                </c:pt>
                <c:pt idx="565">
                  <c:v>17.66</c:v>
                </c:pt>
                <c:pt idx="566">
                  <c:v>17.690000000000001</c:v>
                </c:pt>
                <c:pt idx="567">
                  <c:v>17.72</c:v>
                </c:pt>
                <c:pt idx="568">
                  <c:v>17.75</c:v>
                </c:pt>
                <c:pt idx="569">
                  <c:v>17.78</c:v>
                </c:pt>
                <c:pt idx="570">
                  <c:v>17.809999999999999</c:v>
                </c:pt>
                <c:pt idx="571">
                  <c:v>17.84</c:v>
                </c:pt>
                <c:pt idx="572">
                  <c:v>17.88</c:v>
                </c:pt>
                <c:pt idx="573">
                  <c:v>17.91</c:v>
                </c:pt>
                <c:pt idx="574">
                  <c:v>17.940000000000001</c:v>
                </c:pt>
                <c:pt idx="575">
                  <c:v>17.97</c:v>
                </c:pt>
                <c:pt idx="576">
                  <c:v>18</c:v>
                </c:pt>
                <c:pt idx="577">
                  <c:v>18.03</c:v>
                </c:pt>
                <c:pt idx="578">
                  <c:v>18.059999999999999</c:v>
                </c:pt>
                <c:pt idx="579">
                  <c:v>18.09</c:v>
                </c:pt>
                <c:pt idx="580">
                  <c:v>18.13</c:v>
                </c:pt>
                <c:pt idx="581">
                  <c:v>18.16</c:v>
                </c:pt>
                <c:pt idx="582">
                  <c:v>18.190000000000001</c:v>
                </c:pt>
                <c:pt idx="583">
                  <c:v>18.22</c:v>
                </c:pt>
                <c:pt idx="584">
                  <c:v>18.25</c:v>
                </c:pt>
                <c:pt idx="585">
                  <c:v>18.28</c:v>
                </c:pt>
                <c:pt idx="586">
                  <c:v>18.309999999999999</c:v>
                </c:pt>
                <c:pt idx="587">
                  <c:v>18.34</c:v>
                </c:pt>
                <c:pt idx="588">
                  <c:v>18.38</c:v>
                </c:pt>
                <c:pt idx="589">
                  <c:v>18.41</c:v>
                </c:pt>
                <c:pt idx="590">
                  <c:v>18.440000000000001</c:v>
                </c:pt>
                <c:pt idx="591">
                  <c:v>18.47</c:v>
                </c:pt>
                <c:pt idx="592">
                  <c:v>18.5</c:v>
                </c:pt>
                <c:pt idx="593">
                  <c:v>18.53</c:v>
                </c:pt>
                <c:pt idx="594">
                  <c:v>18.559999999999999</c:v>
                </c:pt>
                <c:pt idx="595">
                  <c:v>18.59</c:v>
                </c:pt>
                <c:pt idx="596">
                  <c:v>18.63</c:v>
                </c:pt>
                <c:pt idx="597">
                  <c:v>18.66</c:v>
                </c:pt>
                <c:pt idx="598">
                  <c:v>18.690000000000001</c:v>
                </c:pt>
                <c:pt idx="599">
                  <c:v>18.72</c:v>
                </c:pt>
                <c:pt idx="600">
                  <c:v>18.75</c:v>
                </c:pt>
                <c:pt idx="601">
                  <c:v>18.78</c:v>
                </c:pt>
                <c:pt idx="602">
                  <c:v>18.809999999999999</c:v>
                </c:pt>
                <c:pt idx="603">
                  <c:v>18.84</c:v>
                </c:pt>
                <c:pt idx="604">
                  <c:v>18.88</c:v>
                </c:pt>
                <c:pt idx="605">
                  <c:v>18.91</c:v>
                </c:pt>
                <c:pt idx="606">
                  <c:v>18.940000000000001</c:v>
                </c:pt>
                <c:pt idx="607">
                  <c:v>18.97</c:v>
                </c:pt>
                <c:pt idx="608">
                  <c:v>19</c:v>
                </c:pt>
                <c:pt idx="609">
                  <c:v>19.03</c:v>
                </c:pt>
                <c:pt idx="610">
                  <c:v>19.059999999999999</c:v>
                </c:pt>
                <c:pt idx="611">
                  <c:v>19.09</c:v>
                </c:pt>
                <c:pt idx="612">
                  <c:v>19.13</c:v>
                </c:pt>
                <c:pt idx="613">
                  <c:v>19.16</c:v>
                </c:pt>
                <c:pt idx="614">
                  <c:v>19.190000000000001</c:v>
                </c:pt>
                <c:pt idx="615">
                  <c:v>19.22</c:v>
                </c:pt>
                <c:pt idx="616">
                  <c:v>19.25</c:v>
                </c:pt>
                <c:pt idx="617">
                  <c:v>19.28</c:v>
                </c:pt>
                <c:pt idx="618">
                  <c:v>19.309999999999999</c:v>
                </c:pt>
                <c:pt idx="619">
                  <c:v>19.34</c:v>
                </c:pt>
                <c:pt idx="620">
                  <c:v>19.38</c:v>
                </c:pt>
                <c:pt idx="621">
                  <c:v>19.41</c:v>
                </c:pt>
                <c:pt idx="622">
                  <c:v>19.440000000000001</c:v>
                </c:pt>
                <c:pt idx="623">
                  <c:v>19.47</c:v>
                </c:pt>
                <c:pt idx="624">
                  <c:v>19.5</c:v>
                </c:pt>
                <c:pt idx="625">
                  <c:v>19.53</c:v>
                </c:pt>
                <c:pt idx="626">
                  <c:v>19.559999999999999</c:v>
                </c:pt>
                <c:pt idx="627">
                  <c:v>19.59</c:v>
                </c:pt>
                <c:pt idx="628">
                  <c:v>19.63</c:v>
                </c:pt>
                <c:pt idx="629">
                  <c:v>19.66</c:v>
                </c:pt>
                <c:pt idx="630">
                  <c:v>19.690000000000001</c:v>
                </c:pt>
                <c:pt idx="631">
                  <c:v>19.72</c:v>
                </c:pt>
                <c:pt idx="632">
                  <c:v>19.75</c:v>
                </c:pt>
                <c:pt idx="633">
                  <c:v>19.78</c:v>
                </c:pt>
                <c:pt idx="634">
                  <c:v>19.809999999999999</c:v>
                </c:pt>
                <c:pt idx="635">
                  <c:v>19.84</c:v>
                </c:pt>
                <c:pt idx="636">
                  <c:v>19.88</c:v>
                </c:pt>
                <c:pt idx="637">
                  <c:v>19.91</c:v>
                </c:pt>
                <c:pt idx="638">
                  <c:v>19.940000000000001</c:v>
                </c:pt>
                <c:pt idx="639">
                  <c:v>19.97</c:v>
                </c:pt>
                <c:pt idx="640">
                  <c:v>20</c:v>
                </c:pt>
                <c:pt idx="641">
                  <c:v>20.03</c:v>
                </c:pt>
                <c:pt idx="642">
                  <c:v>20.059999999999999</c:v>
                </c:pt>
                <c:pt idx="643">
                  <c:v>20.09</c:v>
                </c:pt>
                <c:pt idx="644">
                  <c:v>20.13</c:v>
                </c:pt>
                <c:pt idx="645">
                  <c:v>20.16</c:v>
                </c:pt>
                <c:pt idx="646">
                  <c:v>20.190000000000001</c:v>
                </c:pt>
                <c:pt idx="647">
                  <c:v>20.22</c:v>
                </c:pt>
                <c:pt idx="648">
                  <c:v>20.25</c:v>
                </c:pt>
                <c:pt idx="649">
                  <c:v>20.28</c:v>
                </c:pt>
                <c:pt idx="650">
                  <c:v>20.309999999999999</c:v>
                </c:pt>
                <c:pt idx="651">
                  <c:v>20.34</c:v>
                </c:pt>
                <c:pt idx="652">
                  <c:v>20.38</c:v>
                </c:pt>
                <c:pt idx="653">
                  <c:v>20.41</c:v>
                </c:pt>
                <c:pt idx="654">
                  <c:v>20.440000000000001</c:v>
                </c:pt>
                <c:pt idx="655">
                  <c:v>20.47</c:v>
                </c:pt>
                <c:pt idx="656">
                  <c:v>20.5</c:v>
                </c:pt>
                <c:pt idx="657">
                  <c:v>20.53</c:v>
                </c:pt>
                <c:pt idx="658">
                  <c:v>20.56</c:v>
                </c:pt>
                <c:pt idx="659">
                  <c:v>20.59</c:v>
                </c:pt>
                <c:pt idx="660">
                  <c:v>20.63</c:v>
                </c:pt>
                <c:pt idx="661">
                  <c:v>20.66</c:v>
                </c:pt>
                <c:pt idx="662">
                  <c:v>20.69</c:v>
                </c:pt>
                <c:pt idx="663">
                  <c:v>20.72</c:v>
                </c:pt>
                <c:pt idx="664">
                  <c:v>20.75</c:v>
                </c:pt>
                <c:pt idx="665">
                  <c:v>20.78</c:v>
                </c:pt>
                <c:pt idx="666">
                  <c:v>20.81</c:v>
                </c:pt>
                <c:pt idx="667">
                  <c:v>20.84</c:v>
                </c:pt>
                <c:pt idx="668">
                  <c:v>20.88</c:v>
                </c:pt>
                <c:pt idx="669">
                  <c:v>20.91</c:v>
                </c:pt>
                <c:pt idx="670">
                  <c:v>20.94</c:v>
                </c:pt>
                <c:pt idx="671">
                  <c:v>20.97</c:v>
                </c:pt>
                <c:pt idx="672">
                  <c:v>21</c:v>
                </c:pt>
                <c:pt idx="673">
                  <c:v>21.03</c:v>
                </c:pt>
                <c:pt idx="674">
                  <c:v>21.06</c:v>
                </c:pt>
                <c:pt idx="675">
                  <c:v>21.09</c:v>
                </c:pt>
                <c:pt idx="676">
                  <c:v>21.13</c:v>
                </c:pt>
                <c:pt idx="677">
                  <c:v>21.16</c:v>
                </c:pt>
                <c:pt idx="678">
                  <c:v>21.19</c:v>
                </c:pt>
                <c:pt idx="679">
                  <c:v>21.22</c:v>
                </c:pt>
                <c:pt idx="680">
                  <c:v>21.25</c:v>
                </c:pt>
                <c:pt idx="681">
                  <c:v>21.28</c:v>
                </c:pt>
                <c:pt idx="682">
                  <c:v>21.31</c:v>
                </c:pt>
                <c:pt idx="683">
                  <c:v>21.34</c:v>
                </c:pt>
                <c:pt idx="684">
                  <c:v>21.38</c:v>
                </c:pt>
                <c:pt idx="685">
                  <c:v>21.41</c:v>
                </c:pt>
                <c:pt idx="686">
                  <c:v>21.44</c:v>
                </c:pt>
                <c:pt idx="687">
                  <c:v>21.47</c:v>
                </c:pt>
                <c:pt idx="688">
                  <c:v>21.5</c:v>
                </c:pt>
                <c:pt idx="689">
                  <c:v>21.53</c:v>
                </c:pt>
                <c:pt idx="690">
                  <c:v>21.56</c:v>
                </c:pt>
                <c:pt idx="691">
                  <c:v>21.59</c:v>
                </c:pt>
                <c:pt idx="692">
                  <c:v>21.63</c:v>
                </c:pt>
                <c:pt idx="693">
                  <c:v>21.66</c:v>
                </c:pt>
                <c:pt idx="694">
                  <c:v>21.69</c:v>
                </c:pt>
                <c:pt idx="695">
                  <c:v>21.72</c:v>
                </c:pt>
                <c:pt idx="696">
                  <c:v>21.75</c:v>
                </c:pt>
                <c:pt idx="697">
                  <c:v>21.78</c:v>
                </c:pt>
                <c:pt idx="698">
                  <c:v>21.81</c:v>
                </c:pt>
                <c:pt idx="699">
                  <c:v>21.84</c:v>
                </c:pt>
                <c:pt idx="700">
                  <c:v>21.88</c:v>
                </c:pt>
                <c:pt idx="701">
                  <c:v>21.91</c:v>
                </c:pt>
                <c:pt idx="702">
                  <c:v>21.94</c:v>
                </c:pt>
                <c:pt idx="703">
                  <c:v>21.97</c:v>
                </c:pt>
                <c:pt idx="704">
                  <c:v>22</c:v>
                </c:pt>
                <c:pt idx="705">
                  <c:v>22.03</c:v>
                </c:pt>
                <c:pt idx="706">
                  <c:v>22.06</c:v>
                </c:pt>
                <c:pt idx="707">
                  <c:v>22.09</c:v>
                </c:pt>
                <c:pt idx="708">
                  <c:v>22.13</c:v>
                </c:pt>
                <c:pt idx="709">
                  <c:v>22.16</c:v>
                </c:pt>
                <c:pt idx="710">
                  <c:v>22.19</c:v>
                </c:pt>
                <c:pt idx="711">
                  <c:v>22.22</c:v>
                </c:pt>
                <c:pt idx="712">
                  <c:v>22.25</c:v>
                </c:pt>
                <c:pt idx="713">
                  <c:v>22.28</c:v>
                </c:pt>
                <c:pt idx="714">
                  <c:v>22.31</c:v>
                </c:pt>
                <c:pt idx="715">
                  <c:v>22.34</c:v>
                </c:pt>
                <c:pt idx="716">
                  <c:v>22.38</c:v>
                </c:pt>
                <c:pt idx="717">
                  <c:v>22.41</c:v>
                </c:pt>
                <c:pt idx="718">
                  <c:v>22.44</c:v>
                </c:pt>
                <c:pt idx="719">
                  <c:v>22.47</c:v>
                </c:pt>
                <c:pt idx="720">
                  <c:v>22.5</c:v>
                </c:pt>
                <c:pt idx="721">
                  <c:v>22.53</c:v>
                </c:pt>
                <c:pt idx="722">
                  <c:v>22.56</c:v>
                </c:pt>
                <c:pt idx="723">
                  <c:v>22.59</c:v>
                </c:pt>
                <c:pt idx="724">
                  <c:v>22.63</c:v>
                </c:pt>
                <c:pt idx="725">
                  <c:v>22.66</c:v>
                </c:pt>
                <c:pt idx="726">
                  <c:v>22.69</c:v>
                </c:pt>
                <c:pt idx="727">
                  <c:v>22.72</c:v>
                </c:pt>
                <c:pt idx="728">
                  <c:v>22.75</c:v>
                </c:pt>
                <c:pt idx="729">
                  <c:v>22.78</c:v>
                </c:pt>
                <c:pt idx="730">
                  <c:v>22.81</c:v>
                </c:pt>
                <c:pt idx="731">
                  <c:v>22.84</c:v>
                </c:pt>
                <c:pt idx="732">
                  <c:v>22.88</c:v>
                </c:pt>
                <c:pt idx="733">
                  <c:v>22.91</c:v>
                </c:pt>
                <c:pt idx="734">
                  <c:v>22.94</c:v>
                </c:pt>
                <c:pt idx="735">
                  <c:v>22.97</c:v>
                </c:pt>
                <c:pt idx="736">
                  <c:v>23</c:v>
                </c:pt>
                <c:pt idx="737">
                  <c:v>23.03</c:v>
                </c:pt>
                <c:pt idx="738">
                  <c:v>23.06</c:v>
                </c:pt>
                <c:pt idx="739">
                  <c:v>23.09</c:v>
                </c:pt>
                <c:pt idx="740">
                  <c:v>23.13</c:v>
                </c:pt>
                <c:pt idx="741">
                  <c:v>23.16</c:v>
                </c:pt>
                <c:pt idx="742">
                  <c:v>23.19</c:v>
                </c:pt>
                <c:pt idx="743">
                  <c:v>23.22</c:v>
                </c:pt>
                <c:pt idx="744">
                  <c:v>23.25</c:v>
                </c:pt>
                <c:pt idx="745">
                  <c:v>23.28</c:v>
                </c:pt>
                <c:pt idx="746">
                  <c:v>23.31</c:v>
                </c:pt>
                <c:pt idx="747">
                  <c:v>23.34</c:v>
                </c:pt>
                <c:pt idx="748">
                  <c:v>23.38</c:v>
                </c:pt>
                <c:pt idx="749">
                  <c:v>23.41</c:v>
                </c:pt>
                <c:pt idx="750">
                  <c:v>23.44</c:v>
                </c:pt>
                <c:pt idx="751">
                  <c:v>23.47</c:v>
                </c:pt>
                <c:pt idx="752">
                  <c:v>23.5</c:v>
                </c:pt>
                <c:pt idx="753">
                  <c:v>23.53</c:v>
                </c:pt>
                <c:pt idx="754">
                  <c:v>23.56</c:v>
                </c:pt>
                <c:pt idx="755">
                  <c:v>23.59</c:v>
                </c:pt>
                <c:pt idx="756">
                  <c:v>23.63</c:v>
                </c:pt>
                <c:pt idx="757">
                  <c:v>23.66</c:v>
                </c:pt>
                <c:pt idx="758">
                  <c:v>23.69</c:v>
                </c:pt>
                <c:pt idx="759">
                  <c:v>23.72</c:v>
                </c:pt>
                <c:pt idx="760">
                  <c:v>23.75</c:v>
                </c:pt>
                <c:pt idx="761">
                  <c:v>23.78</c:v>
                </c:pt>
                <c:pt idx="762">
                  <c:v>23.81</c:v>
                </c:pt>
                <c:pt idx="763">
                  <c:v>23.84</c:v>
                </c:pt>
                <c:pt idx="764">
                  <c:v>23.88</c:v>
                </c:pt>
                <c:pt idx="765">
                  <c:v>23.91</c:v>
                </c:pt>
                <c:pt idx="766">
                  <c:v>23.94</c:v>
                </c:pt>
                <c:pt idx="767">
                  <c:v>23.97</c:v>
                </c:pt>
                <c:pt idx="768">
                  <c:v>24</c:v>
                </c:pt>
                <c:pt idx="769">
                  <c:v>24.03</c:v>
                </c:pt>
                <c:pt idx="770">
                  <c:v>24.06</c:v>
                </c:pt>
                <c:pt idx="771">
                  <c:v>24.09</c:v>
                </c:pt>
                <c:pt idx="772">
                  <c:v>24.13</c:v>
                </c:pt>
                <c:pt idx="773">
                  <c:v>24.16</c:v>
                </c:pt>
                <c:pt idx="774">
                  <c:v>24.19</c:v>
                </c:pt>
                <c:pt idx="775">
                  <c:v>24.22</c:v>
                </c:pt>
                <c:pt idx="776">
                  <c:v>24.25</c:v>
                </c:pt>
                <c:pt idx="777">
                  <c:v>24.28</c:v>
                </c:pt>
                <c:pt idx="778">
                  <c:v>24.31</c:v>
                </c:pt>
                <c:pt idx="779">
                  <c:v>24.34</c:v>
                </c:pt>
                <c:pt idx="780">
                  <c:v>24.38</c:v>
                </c:pt>
                <c:pt idx="781">
                  <c:v>24.41</c:v>
                </c:pt>
                <c:pt idx="782">
                  <c:v>24.44</c:v>
                </c:pt>
                <c:pt idx="783">
                  <c:v>24.47</c:v>
                </c:pt>
                <c:pt idx="784">
                  <c:v>24.5</c:v>
                </c:pt>
                <c:pt idx="785">
                  <c:v>24.53</c:v>
                </c:pt>
                <c:pt idx="786">
                  <c:v>24.56</c:v>
                </c:pt>
                <c:pt idx="787">
                  <c:v>24.59</c:v>
                </c:pt>
                <c:pt idx="788">
                  <c:v>24.63</c:v>
                </c:pt>
                <c:pt idx="789">
                  <c:v>24.66</c:v>
                </c:pt>
                <c:pt idx="790">
                  <c:v>24.69</c:v>
                </c:pt>
                <c:pt idx="791">
                  <c:v>24.72</c:v>
                </c:pt>
                <c:pt idx="792">
                  <c:v>24.75</c:v>
                </c:pt>
                <c:pt idx="793">
                  <c:v>24.78</c:v>
                </c:pt>
                <c:pt idx="794">
                  <c:v>24.81</c:v>
                </c:pt>
                <c:pt idx="795">
                  <c:v>24.84</c:v>
                </c:pt>
                <c:pt idx="796">
                  <c:v>24.88</c:v>
                </c:pt>
                <c:pt idx="797">
                  <c:v>24.91</c:v>
                </c:pt>
                <c:pt idx="798">
                  <c:v>24.94</c:v>
                </c:pt>
                <c:pt idx="799">
                  <c:v>24.97</c:v>
                </c:pt>
                <c:pt idx="800">
                  <c:v>25</c:v>
                </c:pt>
                <c:pt idx="801">
                  <c:v>25.03</c:v>
                </c:pt>
                <c:pt idx="802">
                  <c:v>25.06</c:v>
                </c:pt>
                <c:pt idx="803">
                  <c:v>25.09</c:v>
                </c:pt>
                <c:pt idx="804">
                  <c:v>25.13</c:v>
                </c:pt>
                <c:pt idx="805">
                  <c:v>25.16</c:v>
                </c:pt>
                <c:pt idx="806">
                  <c:v>25.19</c:v>
                </c:pt>
                <c:pt idx="807">
                  <c:v>25.22</c:v>
                </c:pt>
                <c:pt idx="808">
                  <c:v>25.25</c:v>
                </c:pt>
                <c:pt idx="809">
                  <c:v>25.28</c:v>
                </c:pt>
                <c:pt idx="810">
                  <c:v>25.31</c:v>
                </c:pt>
                <c:pt idx="811">
                  <c:v>25.34</c:v>
                </c:pt>
                <c:pt idx="812">
                  <c:v>25.38</c:v>
                </c:pt>
                <c:pt idx="813">
                  <c:v>25.41</c:v>
                </c:pt>
                <c:pt idx="814">
                  <c:v>25.44</c:v>
                </c:pt>
                <c:pt idx="815">
                  <c:v>25.47</c:v>
                </c:pt>
                <c:pt idx="816">
                  <c:v>25.5</c:v>
                </c:pt>
                <c:pt idx="817">
                  <c:v>25.53</c:v>
                </c:pt>
                <c:pt idx="818">
                  <c:v>25.56</c:v>
                </c:pt>
                <c:pt idx="819">
                  <c:v>25.59</c:v>
                </c:pt>
                <c:pt idx="820">
                  <c:v>25.63</c:v>
                </c:pt>
                <c:pt idx="821">
                  <c:v>25.66</c:v>
                </c:pt>
                <c:pt idx="822">
                  <c:v>25.69</c:v>
                </c:pt>
                <c:pt idx="823">
                  <c:v>25.72</c:v>
                </c:pt>
                <c:pt idx="824">
                  <c:v>25.75</c:v>
                </c:pt>
                <c:pt idx="825">
                  <c:v>25.78</c:v>
                </c:pt>
                <c:pt idx="826">
                  <c:v>25.81</c:v>
                </c:pt>
                <c:pt idx="827">
                  <c:v>25.84</c:v>
                </c:pt>
                <c:pt idx="828">
                  <c:v>25.88</c:v>
                </c:pt>
                <c:pt idx="829">
                  <c:v>25.91</c:v>
                </c:pt>
                <c:pt idx="830">
                  <c:v>25.94</c:v>
                </c:pt>
                <c:pt idx="831">
                  <c:v>25.97</c:v>
                </c:pt>
                <c:pt idx="832">
                  <c:v>26</c:v>
                </c:pt>
                <c:pt idx="833">
                  <c:v>26.03</c:v>
                </c:pt>
                <c:pt idx="834">
                  <c:v>26.06</c:v>
                </c:pt>
                <c:pt idx="835">
                  <c:v>26.09</c:v>
                </c:pt>
                <c:pt idx="836">
                  <c:v>26.13</c:v>
                </c:pt>
                <c:pt idx="837">
                  <c:v>26.16</c:v>
                </c:pt>
                <c:pt idx="838">
                  <c:v>26.19</c:v>
                </c:pt>
                <c:pt idx="839">
                  <c:v>26.22</c:v>
                </c:pt>
                <c:pt idx="840">
                  <c:v>26.25</c:v>
                </c:pt>
                <c:pt idx="841">
                  <c:v>26.28</c:v>
                </c:pt>
                <c:pt idx="842">
                  <c:v>26.31</c:v>
                </c:pt>
                <c:pt idx="843">
                  <c:v>26.34</c:v>
                </c:pt>
                <c:pt idx="844">
                  <c:v>26.38</c:v>
                </c:pt>
                <c:pt idx="845">
                  <c:v>26.41</c:v>
                </c:pt>
                <c:pt idx="846">
                  <c:v>26.44</c:v>
                </c:pt>
                <c:pt idx="847">
                  <c:v>26.47</c:v>
                </c:pt>
                <c:pt idx="848">
                  <c:v>26.5</c:v>
                </c:pt>
                <c:pt idx="849">
                  <c:v>26.53</c:v>
                </c:pt>
                <c:pt idx="850">
                  <c:v>26.56</c:v>
                </c:pt>
                <c:pt idx="851">
                  <c:v>26.59</c:v>
                </c:pt>
                <c:pt idx="852">
                  <c:v>26.63</c:v>
                </c:pt>
                <c:pt idx="853">
                  <c:v>26.66</c:v>
                </c:pt>
                <c:pt idx="854">
                  <c:v>26.69</c:v>
                </c:pt>
                <c:pt idx="855">
                  <c:v>26.72</c:v>
                </c:pt>
                <c:pt idx="856">
                  <c:v>26.75</c:v>
                </c:pt>
                <c:pt idx="857">
                  <c:v>26.78</c:v>
                </c:pt>
                <c:pt idx="858">
                  <c:v>26.81</c:v>
                </c:pt>
                <c:pt idx="859">
                  <c:v>26.84</c:v>
                </c:pt>
                <c:pt idx="860">
                  <c:v>26.88</c:v>
                </c:pt>
                <c:pt idx="861">
                  <c:v>26.91</c:v>
                </c:pt>
                <c:pt idx="862">
                  <c:v>26.94</c:v>
                </c:pt>
                <c:pt idx="863">
                  <c:v>26.97</c:v>
                </c:pt>
                <c:pt idx="864">
                  <c:v>27</c:v>
                </c:pt>
                <c:pt idx="865">
                  <c:v>27.03</c:v>
                </c:pt>
                <c:pt idx="866">
                  <c:v>27.06</c:v>
                </c:pt>
                <c:pt idx="867">
                  <c:v>27.09</c:v>
                </c:pt>
                <c:pt idx="868">
                  <c:v>27.13</c:v>
                </c:pt>
                <c:pt idx="869">
                  <c:v>27.16</c:v>
                </c:pt>
                <c:pt idx="870">
                  <c:v>27.19</c:v>
                </c:pt>
                <c:pt idx="871">
                  <c:v>27.22</c:v>
                </c:pt>
                <c:pt idx="872">
                  <c:v>27.25</c:v>
                </c:pt>
                <c:pt idx="873">
                  <c:v>27.28</c:v>
                </c:pt>
                <c:pt idx="874">
                  <c:v>27.31</c:v>
                </c:pt>
                <c:pt idx="875">
                  <c:v>27.34</c:v>
                </c:pt>
                <c:pt idx="876">
                  <c:v>27.38</c:v>
                </c:pt>
                <c:pt idx="877">
                  <c:v>27.41</c:v>
                </c:pt>
                <c:pt idx="878">
                  <c:v>27.44</c:v>
                </c:pt>
                <c:pt idx="879">
                  <c:v>27.47</c:v>
                </c:pt>
                <c:pt idx="880">
                  <c:v>27.5</c:v>
                </c:pt>
                <c:pt idx="881">
                  <c:v>27.53</c:v>
                </c:pt>
                <c:pt idx="882">
                  <c:v>27.56</c:v>
                </c:pt>
                <c:pt idx="883">
                  <c:v>27.59</c:v>
                </c:pt>
                <c:pt idx="884">
                  <c:v>27.63</c:v>
                </c:pt>
                <c:pt idx="885">
                  <c:v>27.66</c:v>
                </c:pt>
                <c:pt idx="886">
                  <c:v>27.69</c:v>
                </c:pt>
                <c:pt idx="887">
                  <c:v>27.72</c:v>
                </c:pt>
                <c:pt idx="888">
                  <c:v>27.75</c:v>
                </c:pt>
                <c:pt idx="889">
                  <c:v>27.78</c:v>
                </c:pt>
                <c:pt idx="890">
                  <c:v>27.81</c:v>
                </c:pt>
                <c:pt idx="891">
                  <c:v>27.84</c:v>
                </c:pt>
                <c:pt idx="892">
                  <c:v>27.88</c:v>
                </c:pt>
                <c:pt idx="893">
                  <c:v>27.91</c:v>
                </c:pt>
                <c:pt idx="894">
                  <c:v>27.94</c:v>
                </c:pt>
                <c:pt idx="895">
                  <c:v>27.97</c:v>
                </c:pt>
                <c:pt idx="896">
                  <c:v>28</c:v>
                </c:pt>
                <c:pt idx="897">
                  <c:v>28.03</c:v>
                </c:pt>
                <c:pt idx="898">
                  <c:v>28.06</c:v>
                </c:pt>
                <c:pt idx="899">
                  <c:v>28.09</c:v>
                </c:pt>
                <c:pt idx="900">
                  <c:v>28.13</c:v>
                </c:pt>
                <c:pt idx="901">
                  <c:v>28.16</c:v>
                </c:pt>
                <c:pt idx="902">
                  <c:v>28.19</c:v>
                </c:pt>
                <c:pt idx="903">
                  <c:v>28.22</c:v>
                </c:pt>
                <c:pt idx="904">
                  <c:v>28.25</c:v>
                </c:pt>
                <c:pt idx="905">
                  <c:v>28.28</c:v>
                </c:pt>
                <c:pt idx="906">
                  <c:v>28.31</c:v>
                </c:pt>
                <c:pt idx="907">
                  <c:v>28.34</c:v>
                </c:pt>
                <c:pt idx="908">
                  <c:v>28.38</c:v>
                </c:pt>
                <c:pt idx="909">
                  <c:v>28.41</c:v>
                </c:pt>
                <c:pt idx="910">
                  <c:v>28.44</c:v>
                </c:pt>
                <c:pt idx="911">
                  <c:v>28.47</c:v>
                </c:pt>
                <c:pt idx="912">
                  <c:v>28.5</c:v>
                </c:pt>
                <c:pt idx="913">
                  <c:v>28.53</c:v>
                </c:pt>
                <c:pt idx="914">
                  <c:v>28.56</c:v>
                </c:pt>
                <c:pt idx="915">
                  <c:v>28.59</c:v>
                </c:pt>
                <c:pt idx="916">
                  <c:v>28.63</c:v>
                </c:pt>
                <c:pt idx="917">
                  <c:v>28.66</c:v>
                </c:pt>
                <c:pt idx="918">
                  <c:v>28.69</c:v>
                </c:pt>
                <c:pt idx="919">
                  <c:v>28.72</c:v>
                </c:pt>
                <c:pt idx="920">
                  <c:v>28.75</c:v>
                </c:pt>
                <c:pt idx="921">
                  <c:v>28.78</c:v>
                </c:pt>
                <c:pt idx="922">
                  <c:v>28.81</c:v>
                </c:pt>
                <c:pt idx="923">
                  <c:v>28.84</c:v>
                </c:pt>
                <c:pt idx="924">
                  <c:v>28.88</c:v>
                </c:pt>
                <c:pt idx="925">
                  <c:v>28.91</c:v>
                </c:pt>
                <c:pt idx="926">
                  <c:v>28.94</c:v>
                </c:pt>
                <c:pt idx="927">
                  <c:v>28.97</c:v>
                </c:pt>
                <c:pt idx="928">
                  <c:v>29</c:v>
                </c:pt>
                <c:pt idx="929">
                  <c:v>29.03</c:v>
                </c:pt>
                <c:pt idx="930">
                  <c:v>29.06</c:v>
                </c:pt>
                <c:pt idx="931">
                  <c:v>29.09</c:v>
                </c:pt>
                <c:pt idx="932">
                  <c:v>29.13</c:v>
                </c:pt>
                <c:pt idx="933">
                  <c:v>29.16</c:v>
                </c:pt>
                <c:pt idx="934">
                  <c:v>29.19</c:v>
                </c:pt>
                <c:pt idx="935">
                  <c:v>29.22</c:v>
                </c:pt>
                <c:pt idx="936">
                  <c:v>29.25</c:v>
                </c:pt>
                <c:pt idx="937">
                  <c:v>29.28</c:v>
                </c:pt>
                <c:pt idx="938">
                  <c:v>29.31</c:v>
                </c:pt>
                <c:pt idx="939">
                  <c:v>29.34</c:v>
                </c:pt>
                <c:pt idx="940">
                  <c:v>29.38</c:v>
                </c:pt>
                <c:pt idx="941">
                  <c:v>29.41</c:v>
                </c:pt>
                <c:pt idx="942">
                  <c:v>29.44</c:v>
                </c:pt>
                <c:pt idx="943">
                  <c:v>29.47</c:v>
                </c:pt>
                <c:pt idx="944">
                  <c:v>29.5</c:v>
                </c:pt>
                <c:pt idx="945">
                  <c:v>29.53</c:v>
                </c:pt>
                <c:pt idx="946">
                  <c:v>29.56</c:v>
                </c:pt>
                <c:pt idx="947">
                  <c:v>29.59</c:v>
                </c:pt>
                <c:pt idx="948">
                  <c:v>29.63</c:v>
                </c:pt>
                <c:pt idx="949">
                  <c:v>29.66</c:v>
                </c:pt>
                <c:pt idx="950">
                  <c:v>29.69</c:v>
                </c:pt>
                <c:pt idx="951">
                  <c:v>29.72</c:v>
                </c:pt>
                <c:pt idx="952">
                  <c:v>29.75</c:v>
                </c:pt>
                <c:pt idx="953">
                  <c:v>29.78</c:v>
                </c:pt>
                <c:pt idx="954">
                  <c:v>29.81</c:v>
                </c:pt>
                <c:pt idx="955">
                  <c:v>29.84</c:v>
                </c:pt>
                <c:pt idx="956">
                  <c:v>29.88</c:v>
                </c:pt>
                <c:pt idx="957">
                  <c:v>29.91</c:v>
                </c:pt>
                <c:pt idx="958">
                  <c:v>29.94</c:v>
                </c:pt>
                <c:pt idx="959">
                  <c:v>29.97</c:v>
                </c:pt>
                <c:pt idx="960">
                  <c:v>30</c:v>
                </c:pt>
                <c:pt idx="961">
                  <c:v>30.03</c:v>
                </c:pt>
                <c:pt idx="962">
                  <c:v>30.06</c:v>
                </c:pt>
                <c:pt idx="963">
                  <c:v>30.09</c:v>
                </c:pt>
                <c:pt idx="964">
                  <c:v>30.13</c:v>
                </c:pt>
                <c:pt idx="965">
                  <c:v>30.16</c:v>
                </c:pt>
                <c:pt idx="966">
                  <c:v>30.19</c:v>
                </c:pt>
                <c:pt idx="967">
                  <c:v>30.22</c:v>
                </c:pt>
                <c:pt idx="968">
                  <c:v>30.25</c:v>
                </c:pt>
                <c:pt idx="969">
                  <c:v>30.28</c:v>
                </c:pt>
                <c:pt idx="970">
                  <c:v>30.31</c:v>
                </c:pt>
                <c:pt idx="971">
                  <c:v>30.34</c:v>
                </c:pt>
                <c:pt idx="972">
                  <c:v>30.38</c:v>
                </c:pt>
                <c:pt idx="973">
                  <c:v>30.41</c:v>
                </c:pt>
                <c:pt idx="974">
                  <c:v>30.44</c:v>
                </c:pt>
                <c:pt idx="975">
                  <c:v>30.47</c:v>
                </c:pt>
                <c:pt idx="976">
                  <c:v>30.5</c:v>
                </c:pt>
                <c:pt idx="977">
                  <c:v>30.53</c:v>
                </c:pt>
                <c:pt idx="978">
                  <c:v>30.56</c:v>
                </c:pt>
                <c:pt idx="979">
                  <c:v>30.59</c:v>
                </c:pt>
                <c:pt idx="980">
                  <c:v>30.63</c:v>
                </c:pt>
                <c:pt idx="981">
                  <c:v>30.66</c:v>
                </c:pt>
                <c:pt idx="982">
                  <c:v>30.69</c:v>
                </c:pt>
                <c:pt idx="983">
                  <c:v>30.72</c:v>
                </c:pt>
                <c:pt idx="984">
                  <c:v>30.75</c:v>
                </c:pt>
                <c:pt idx="985">
                  <c:v>30.78</c:v>
                </c:pt>
                <c:pt idx="986">
                  <c:v>30.81</c:v>
                </c:pt>
                <c:pt idx="987">
                  <c:v>30.84</c:v>
                </c:pt>
                <c:pt idx="988">
                  <c:v>30.88</c:v>
                </c:pt>
                <c:pt idx="989">
                  <c:v>30.91</c:v>
                </c:pt>
                <c:pt idx="990">
                  <c:v>30.94</c:v>
                </c:pt>
                <c:pt idx="991">
                  <c:v>30.97</c:v>
                </c:pt>
                <c:pt idx="992">
                  <c:v>31</c:v>
                </c:pt>
                <c:pt idx="993">
                  <c:v>31.03</c:v>
                </c:pt>
                <c:pt idx="994">
                  <c:v>31.06</c:v>
                </c:pt>
                <c:pt idx="995">
                  <c:v>31.09</c:v>
                </c:pt>
                <c:pt idx="996">
                  <c:v>31.13</c:v>
                </c:pt>
                <c:pt idx="997">
                  <c:v>31.16</c:v>
                </c:pt>
                <c:pt idx="998">
                  <c:v>31.19</c:v>
                </c:pt>
                <c:pt idx="999">
                  <c:v>31.22</c:v>
                </c:pt>
                <c:pt idx="1000">
                  <c:v>31.25</c:v>
                </c:pt>
                <c:pt idx="1001">
                  <c:v>31.28</c:v>
                </c:pt>
                <c:pt idx="1002">
                  <c:v>31.31</c:v>
                </c:pt>
                <c:pt idx="1003">
                  <c:v>31.34</c:v>
                </c:pt>
                <c:pt idx="1004">
                  <c:v>31.38</c:v>
                </c:pt>
                <c:pt idx="1005">
                  <c:v>31.41</c:v>
                </c:pt>
                <c:pt idx="1006">
                  <c:v>31.44</c:v>
                </c:pt>
                <c:pt idx="1007">
                  <c:v>31.47</c:v>
                </c:pt>
                <c:pt idx="1008">
                  <c:v>31.5</c:v>
                </c:pt>
                <c:pt idx="1009">
                  <c:v>31.53</c:v>
                </c:pt>
                <c:pt idx="1010">
                  <c:v>31.56</c:v>
                </c:pt>
                <c:pt idx="1011">
                  <c:v>31.59</c:v>
                </c:pt>
                <c:pt idx="1012">
                  <c:v>31.63</c:v>
                </c:pt>
                <c:pt idx="1013">
                  <c:v>31.66</c:v>
                </c:pt>
                <c:pt idx="1014">
                  <c:v>31.69</c:v>
                </c:pt>
                <c:pt idx="1015">
                  <c:v>31.72</c:v>
                </c:pt>
                <c:pt idx="1016">
                  <c:v>31.75</c:v>
                </c:pt>
                <c:pt idx="1017">
                  <c:v>31.78</c:v>
                </c:pt>
                <c:pt idx="1018">
                  <c:v>31.81</c:v>
                </c:pt>
                <c:pt idx="1019">
                  <c:v>31.84</c:v>
                </c:pt>
                <c:pt idx="1020">
                  <c:v>31.88</c:v>
                </c:pt>
                <c:pt idx="1021">
                  <c:v>31.91</c:v>
                </c:pt>
                <c:pt idx="1022">
                  <c:v>31.94</c:v>
                </c:pt>
                <c:pt idx="1023">
                  <c:v>31.97</c:v>
                </c:pt>
                <c:pt idx="1024">
                  <c:v>32</c:v>
                </c:pt>
                <c:pt idx="1025">
                  <c:v>32.03</c:v>
                </c:pt>
                <c:pt idx="1026">
                  <c:v>32.06</c:v>
                </c:pt>
                <c:pt idx="1027">
                  <c:v>32.090000000000003</c:v>
                </c:pt>
                <c:pt idx="1028">
                  <c:v>32.130000000000003</c:v>
                </c:pt>
                <c:pt idx="1029">
                  <c:v>32.159999999999997</c:v>
                </c:pt>
                <c:pt idx="1030">
                  <c:v>32.19</c:v>
                </c:pt>
                <c:pt idx="1031">
                  <c:v>32.22</c:v>
                </c:pt>
                <c:pt idx="1032">
                  <c:v>32.25</c:v>
                </c:pt>
                <c:pt idx="1033">
                  <c:v>32.28</c:v>
                </c:pt>
                <c:pt idx="1034">
                  <c:v>32.31</c:v>
                </c:pt>
                <c:pt idx="1035">
                  <c:v>32.340000000000003</c:v>
                </c:pt>
                <c:pt idx="1036">
                  <c:v>32.380000000000003</c:v>
                </c:pt>
                <c:pt idx="1037">
                  <c:v>32.409999999999997</c:v>
                </c:pt>
                <c:pt idx="1038">
                  <c:v>32.44</c:v>
                </c:pt>
                <c:pt idx="1039">
                  <c:v>32.47</c:v>
                </c:pt>
                <c:pt idx="1040">
                  <c:v>32.5</c:v>
                </c:pt>
                <c:pt idx="1041">
                  <c:v>32.53</c:v>
                </c:pt>
                <c:pt idx="1042">
                  <c:v>32.56</c:v>
                </c:pt>
                <c:pt idx="1043">
                  <c:v>32.590000000000003</c:v>
                </c:pt>
                <c:pt idx="1044">
                  <c:v>32.630000000000003</c:v>
                </c:pt>
                <c:pt idx="1045">
                  <c:v>32.659999999999997</c:v>
                </c:pt>
                <c:pt idx="1046">
                  <c:v>32.69</c:v>
                </c:pt>
                <c:pt idx="1047">
                  <c:v>32.72</c:v>
                </c:pt>
                <c:pt idx="1048">
                  <c:v>32.75</c:v>
                </c:pt>
                <c:pt idx="1049">
                  <c:v>32.78</c:v>
                </c:pt>
                <c:pt idx="1050">
                  <c:v>32.81</c:v>
                </c:pt>
                <c:pt idx="1051">
                  <c:v>32.840000000000003</c:v>
                </c:pt>
                <c:pt idx="1052">
                  <c:v>32.880000000000003</c:v>
                </c:pt>
                <c:pt idx="1053">
                  <c:v>32.909999999999997</c:v>
                </c:pt>
                <c:pt idx="1054">
                  <c:v>32.94</c:v>
                </c:pt>
                <c:pt idx="1055">
                  <c:v>32.97</c:v>
                </c:pt>
                <c:pt idx="1056">
                  <c:v>33</c:v>
                </c:pt>
                <c:pt idx="1057">
                  <c:v>33.03</c:v>
                </c:pt>
                <c:pt idx="1058">
                  <c:v>33.06</c:v>
                </c:pt>
                <c:pt idx="1059">
                  <c:v>33.090000000000003</c:v>
                </c:pt>
                <c:pt idx="1060">
                  <c:v>33.130000000000003</c:v>
                </c:pt>
                <c:pt idx="1061">
                  <c:v>33.159999999999997</c:v>
                </c:pt>
                <c:pt idx="1062">
                  <c:v>33.19</c:v>
                </c:pt>
                <c:pt idx="1063">
                  <c:v>33.22</c:v>
                </c:pt>
                <c:pt idx="1064">
                  <c:v>33.25</c:v>
                </c:pt>
                <c:pt idx="1065">
                  <c:v>33.28</c:v>
                </c:pt>
                <c:pt idx="1066">
                  <c:v>33.31</c:v>
                </c:pt>
                <c:pt idx="1067">
                  <c:v>33.340000000000003</c:v>
                </c:pt>
                <c:pt idx="1068">
                  <c:v>33.380000000000003</c:v>
                </c:pt>
                <c:pt idx="1069">
                  <c:v>33.409999999999997</c:v>
                </c:pt>
                <c:pt idx="1070">
                  <c:v>33.44</c:v>
                </c:pt>
                <c:pt idx="1071">
                  <c:v>33.47</c:v>
                </c:pt>
                <c:pt idx="1072">
                  <c:v>33.5</c:v>
                </c:pt>
                <c:pt idx="1073">
                  <c:v>33.53</c:v>
                </c:pt>
                <c:pt idx="1074">
                  <c:v>33.56</c:v>
                </c:pt>
                <c:pt idx="1075">
                  <c:v>33.590000000000003</c:v>
                </c:pt>
                <c:pt idx="1076">
                  <c:v>33.630000000000003</c:v>
                </c:pt>
                <c:pt idx="1077">
                  <c:v>33.659999999999997</c:v>
                </c:pt>
                <c:pt idx="1078">
                  <c:v>33.69</c:v>
                </c:pt>
                <c:pt idx="1079">
                  <c:v>33.72</c:v>
                </c:pt>
                <c:pt idx="1080">
                  <c:v>33.75</c:v>
                </c:pt>
                <c:pt idx="1081">
                  <c:v>33.78</c:v>
                </c:pt>
                <c:pt idx="1082">
                  <c:v>33.81</c:v>
                </c:pt>
                <c:pt idx="1083">
                  <c:v>33.840000000000003</c:v>
                </c:pt>
                <c:pt idx="1084">
                  <c:v>33.880000000000003</c:v>
                </c:pt>
                <c:pt idx="1085">
                  <c:v>33.909999999999997</c:v>
                </c:pt>
                <c:pt idx="1086">
                  <c:v>33.94</c:v>
                </c:pt>
                <c:pt idx="1087">
                  <c:v>33.97</c:v>
                </c:pt>
                <c:pt idx="1088">
                  <c:v>34</c:v>
                </c:pt>
                <c:pt idx="1089">
                  <c:v>34.03</c:v>
                </c:pt>
                <c:pt idx="1090">
                  <c:v>34.06</c:v>
                </c:pt>
                <c:pt idx="1091">
                  <c:v>34.090000000000003</c:v>
                </c:pt>
                <c:pt idx="1092">
                  <c:v>34.130000000000003</c:v>
                </c:pt>
                <c:pt idx="1093">
                  <c:v>34.159999999999997</c:v>
                </c:pt>
                <c:pt idx="1094">
                  <c:v>34.19</c:v>
                </c:pt>
                <c:pt idx="1095">
                  <c:v>34.22</c:v>
                </c:pt>
                <c:pt idx="1096">
                  <c:v>34.25</c:v>
                </c:pt>
                <c:pt idx="1097">
                  <c:v>34.28</c:v>
                </c:pt>
                <c:pt idx="1098">
                  <c:v>34.31</c:v>
                </c:pt>
                <c:pt idx="1099">
                  <c:v>34.340000000000003</c:v>
                </c:pt>
                <c:pt idx="1100">
                  <c:v>34.380000000000003</c:v>
                </c:pt>
                <c:pt idx="1101">
                  <c:v>34.409999999999997</c:v>
                </c:pt>
                <c:pt idx="1102">
                  <c:v>34.44</c:v>
                </c:pt>
                <c:pt idx="1103">
                  <c:v>34.47</c:v>
                </c:pt>
                <c:pt idx="1104">
                  <c:v>34.5</c:v>
                </c:pt>
                <c:pt idx="1105">
                  <c:v>34.53</c:v>
                </c:pt>
                <c:pt idx="1106">
                  <c:v>34.56</c:v>
                </c:pt>
                <c:pt idx="1107">
                  <c:v>34.590000000000003</c:v>
                </c:pt>
                <c:pt idx="1108">
                  <c:v>34.630000000000003</c:v>
                </c:pt>
                <c:pt idx="1109">
                  <c:v>34.659999999999997</c:v>
                </c:pt>
                <c:pt idx="1110">
                  <c:v>34.69</c:v>
                </c:pt>
                <c:pt idx="1111">
                  <c:v>34.72</c:v>
                </c:pt>
                <c:pt idx="1112">
                  <c:v>34.75</c:v>
                </c:pt>
                <c:pt idx="1113">
                  <c:v>34.78</c:v>
                </c:pt>
                <c:pt idx="1114">
                  <c:v>34.81</c:v>
                </c:pt>
                <c:pt idx="1115">
                  <c:v>34.840000000000003</c:v>
                </c:pt>
                <c:pt idx="1116">
                  <c:v>34.880000000000003</c:v>
                </c:pt>
                <c:pt idx="1117">
                  <c:v>34.909999999999997</c:v>
                </c:pt>
                <c:pt idx="1118">
                  <c:v>34.94</c:v>
                </c:pt>
                <c:pt idx="1119">
                  <c:v>34.97</c:v>
                </c:pt>
                <c:pt idx="1120">
                  <c:v>35</c:v>
                </c:pt>
                <c:pt idx="1121">
                  <c:v>35.03</c:v>
                </c:pt>
                <c:pt idx="1122">
                  <c:v>35.06</c:v>
                </c:pt>
                <c:pt idx="1123">
                  <c:v>35.090000000000003</c:v>
                </c:pt>
                <c:pt idx="1124">
                  <c:v>35.130000000000003</c:v>
                </c:pt>
                <c:pt idx="1125">
                  <c:v>35.159999999999997</c:v>
                </c:pt>
                <c:pt idx="1126">
                  <c:v>35.19</c:v>
                </c:pt>
                <c:pt idx="1127">
                  <c:v>35.22</c:v>
                </c:pt>
                <c:pt idx="1128">
                  <c:v>35.25</c:v>
                </c:pt>
                <c:pt idx="1129">
                  <c:v>35.28</c:v>
                </c:pt>
                <c:pt idx="1130">
                  <c:v>35.31</c:v>
                </c:pt>
                <c:pt idx="1131">
                  <c:v>35.340000000000003</c:v>
                </c:pt>
                <c:pt idx="1132">
                  <c:v>35.380000000000003</c:v>
                </c:pt>
                <c:pt idx="1133">
                  <c:v>35.409999999999997</c:v>
                </c:pt>
                <c:pt idx="1134">
                  <c:v>35.44</c:v>
                </c:pt>
                <c:pt idx="1135">
                  <c:v>35.47</c:v>
                </c:pt>
                <c:pt idx="1136">
                  <c:v>35.5</c:v>
                </c:pt>
                <c:pt idx="1137">
                  <c:v>35.53</c:v>
                </c:pt>
                <c:pt idx="1138">
                  <c:v>35.56</c:v>
                </c:pt>
                <c:pt idx="1139">
                  <c:v>35.590000000000003</c:v>
                </c:pt>
                <c:pt idx="1140">
                  <c:v>35.630000000000003</c:v>
                </c:pt>
                <c:pt idx="1141">
                  <c:v>35.659999999999997</c:v>
                </c:pt>
                <c:pt idx="1142">
                  <c:v>35.69</c:v>
                </c:pt>
                <c:pt idx="1143">
                  <c:v>35.72</c:v>
                </c:pt>
                <c:pt idx="1144">
                  <c:v>35.75</c:v>
                </c:pt>
                <c:pt idx="1145">
                  <c:v>35.78</c:v>
                </c:pt>
                <c:pt idx="1146">
                  <c:v>35.81</c:v>
                </c:pt>
                <c:pt idx="1147">
                  <c:v>35.840000000000003</c:v>
                </c:pt>
                <c:pt idx="1148">
                  <c:v>35.880000000000003</c:v>
                </c:pt>
                <c:pt idx="1149">
                  <c:v>35.909999999999997</c:v>
                </c:pt>
                <c:pt idx="1150">
                  <c:v>35.94</c:v>
                </c:pt>
                <c:pt idx="1151">
                  <c:v>35.97</c:v>
                </c:pt>
                <c:pt idx="1152">
                  <c:v>36</c:v>
                </c:pt>
                <c:pt idx="1153">
                  <c:v>36.03</c:v>
                </c:pt>
                <c:pt idx="1154">
                  <c:v>36.06</c:v>
                </c:pt>
                <c:pt idx="1155">
                  <c:v>36.090000000000003</c:v>
                </c:pt>
                <c:pt idx="1156">
                  <c:v>36.130000000000003</c:v>
                </c:pt>
                <c:pt idx="1157">
                  <c:v>36.159999999999997</c:v>
                </c:pt>
                <c:pt idx="1158">
                  <c:v>36.19</c:v>
                </c:pt>
                <c:pt idx="1159">
                  <c:v>36.22</c:v>
                </c:pt>
                <c:pt idx="1160">
                  <c:v>36.25</c:v>
                </c:pt>
                <c:pt idx="1161">
                  <c:v>36.28</c:v>
                </c:pt>
                <c:pt idx="1162">
                  <c:v>36.31</c:v>
                </c:pt>
                <c:pt idx="1163">
                  <c:v>36.340000000000003</c:v>
                </c:pt>
                <c:pt idx="1164">
                  <c:v>36.380000000000003</c:v>
                </c:pt>
                <c:pt idx="1165">
                  <c:v>36.409999999999997</c:v>
                </c:pt>
                <c:pt idx="1166">
                  <c:v>36.44</c:v>
                </c:pt>
                <c:pt idx="1167">
                  <c:v>36.47</c:v>
                </c:pt>
                <c:pt idx="1168">
                  <c:v>36.5</c:v>
                </c:pt>
                <c:pt idx="1169">
                  <c:v>36.53</c:v>
                </c:pt>
                <c:pt idx="1170">
                  <c:v>36.56</c:v>
                </c:pt>
                <c:pt idx="1171">
                  <c:v>36.590000000000003</c:v>
                </c:pt>
                <c:pt idx="1172">
                  <c:v>36.630000000000003</c:v>
                </c:pt>
                <c:pt idx="1173">
                  <c:v>36.659999999999997</c:v>
                </c:pt>
                <c:pt idx="1174">
                  <c:v>36.69</c:v>
                </c:pt>
                <c:pt idx="1175">
                  <c:v>36.72</c:v>
                </c:pt>
                <c:pt idx="1176">
                  <c:v>36.75</c:v>
                </c:pt>
                <c:pt idx="1177">
                  <c:v>36.78</c:v>
                </c:pt>
                <c:pt idx="1178">
                  <c:v>36.81</c:v>
                </c:pt>
                <c:pt idx="1179">
                  <c:v>36.840000000000003</c:v>
                </c:pt>
                <c:pt idx="1180">
                  <c:v>36.880000000000003</c:v>
                </c:pt>
                <c:pt idx="1181">
                  <c:v>36.909999999999997</c:v>
                </c:pt>
                <c:pt idx="1182">
                  <c:v>36.94</c:v>
                </c:pt>
                <c:pt idx="1183">
                  <c:v>36.97</c:v>
                </c:pt>
                <c:pt idx="1184">
                  <c:v>37</c:v>
                </c:pt>
                <c:pt idx="1185">
                  <c:v>37.03</c:v>
                </c:pt>
                <c:pt idx="1186">
                  <c:v>37.06</c:v>
                </c:pt>
                <c:pt idx="1187">
                  <c:v>37.090000000000003</c:v>
                </c:pt>
                <c:pt idx="1188">
                  <c:v>37.130000000000003</c:v>
                </c:pt>
                <c:pt idx="1189">
                  <c:v>37.159999999999997</c:v>
                </c:pt>
                <c:pt idx="1190">
                  <c:v>37.19</c:v>
                </c:pt>
                <c:pt idx="1191">
                  <c:v>37.22</c:v>
                </c:pt>
                <c:pt idx="1192">
                  <c:v>37.25</c:v>
                </c:pt>
                <c:pt idx="1193">
                  <c:v>37.28</c:v>
                </c:pt>
                <c:pt idx="1194">
                  <c:v>37.31</c:v>
                </c:pt>
                <c:pt idx="1195">
                  <c:v>37.340000000000003</c:v>
                </c:pt>
                <c:pt idx="1196">
                  <c:v>37.380000000000003</c:v>
                </c:pt>
                <c:pt idx="1197">
                  <c:v>37.409999999999997</c:v>
                </c:pt>
                <c:pt idx="1198">
                  <c:v>37.44</c:v>
                </c:pt>
                <c:pt idx="1199">
                  <c:v>37.47</c:v>
                </c:pt>
                <c:pt idx="1200">
                  <c:v>37.5</c:v>
                </c:pt>
                <c:pt idx="1201">
                  <c:v>37.53</c:v>
                </c:pt>
                <c:pt idx="1202">
                  <c:v>37.56</c:v>
                </c:pt>
                <c:pt idx="1203">
                  <c:v>37.590000000000003</c:v>
                </c:pt>
                <c:pt idx="1204">
                  <c:v>37.630000000000003</c:v>
                </c:pt>
                <c:pt idx="1205">
                  <c:v>37.659999999999997</c:v>
                </c:pt>
                <c:pt idx="1206">
                  <c:v>37.69</c:v>
                </c:pt>
                <c:pt idx="1207">
                  <c:v>37.72</c:v>
                </c:pt>
                <c:pt idx="1208">
                  <c:v>37.75</c:v>
                </c:pt>
                <c:pt idx="1209">
                  <c:v>37.78</c:v>
                </c:pt>
                <c:pt idx="1210">
                  <c:v>37.81</c:v>
                </c:pt>
                <c:pt idx="1211">
                  <c:v>37.840000000000003</c:v>
                </c:pt>
                <c:pt idx="1212">
                  <c:v>37.880000000000003</c:v>
                </c:pt>
                <c:pt idx="1213">
                  <c:v>37.909999999999997</c:v>
                </c:pt>
                <c:pt idx="1214">
                  <c:v>37.94</c:v>
                </c:pt>
                <c:pt idx="1215">
                  <c:v>37.97</c:v>
                </c:pt>
                <c:pt idx="1216">
                  <c:v>38</c:v>
                </c:pt>
                <c:pt idx="1217">
                  <c:v>38.03</c:v>
                </c:pt>
                <c:pt idx="1218">
                  <c:v>38.06</c:v>
                </c:pt>
                <c:pt idx="1219">
                  <c:v>38.090000000000003</c:v>
                </c:pt>
                <c:pt idx="1220">
                  <c:v>38.130000000000003</c:v>
                </c:pt>
                <c:pt idx="1221">
                  <c:v>38.159999999999997</c:v>
                </c:pt>
                <c:pt idx="1222">
                  <c:v>38.19</c:v>
                </c:pt>
                <c:pt idx="1223">
                  <c:v>38.22</c:v>
                </c:pt>
                <c:pt idx="1224">
                  <c:v>38.25</c:v>
                </c:pt>
                <c:pt idx="1225">
                  <c:v>38.28</c:v>
                </c:pt>
                <c:pt idx="1226">
                  <c:v>38.31</c:v>
                </c:pt>
                <c:pt idx="1227">
                  <c:v>38.340000000000003</c:v>
                </c:pt>
                <c:pt idx="1228">
                  <c:v>38.380000000000003</c:v>
                </c:pt>
                <c:pt idx="1229">
                  <c:v>38.409999999999997</c:v>
                </c:pt>
                <c:pt idx="1230">
                  <c:v>38.44</c:v>
                </c:pt>
                <c:pt idx="1231">
                  <c:v>38.47</c:v>
                </c:pt>
                <c:pt idx="1232">
                  <c:v>38.5</c:v>
                </c:pt>
                <c:pt idx="1233">
                  <c:v>38.53</c:v>
                </c:pt>
                <c:pt idx="1234">
                  <c:v>38.56</c:v>
                </c:pt>
                <c:pt idx="1235">
                  <c:v>38.590000000000003</c:v>
                </c:pt>
                <c:pt idx="1236">
                  <c:v>38.630000000000003</c:v>
                </c:pt>
                <c:pt idx="1237">
                  <c:v>38.659999999999997</c:v>
                </c:pt>
                <c:pt idx="1238">
                  <c:v>38.69</c:v>
                </c:pt>
                <c:pt idx="1239">
                  <c:v>38.72</c:v>
                </c:pt>
                <c:pt idx="1240">
                  <c:v>38.75</c:v>
                </c:pt>
                <c:pt idx="1241">
                  <c:v>38.78</c:v>
                </c:pt>
                <c:pt idx="1242">
                  <c:v>38.81</c:v>
                </c:pt>
                <c:pt idx="1243">
                  <c:v>38.840000000000003</c:v>
                </c:pt>
                <c:pt idx="1244">
                  <c:v>38.880000000000003</c:v>
                </c:pt>
                <c:pt idx="1245">
                  <c:v>38.909999999999997</c:v>
                </c:pt>
                <c:pt idx="1246">
                  <c:v>38.94</c:v>
                </c:pt>
                <c:pt idx="1247">
                  <c:v>38.97</c:v>
                </c:pt>
                <c:pt idx="1248">
                  <c:v>39</c:v>
                </c:pt>
                <c:pt idx="1249">
                  <c:v>39.03</c:v>
                </c:pt>
                <c:pt idx="1250">
                  <c:v>39.06</c:v>
                </c:pt>
                <c:pt idx="1251">
                  <c:v>39.090000000000003</c:v>
                </c:pt>
                <c:pt idx="1252">
                  <c:v>39.130000000000003</c:v>
                </c:pt>
                <c:pt idx="1253">
                  <c:v>39.159999999999997</c:v>
                </c:pt>
                <c:pt idx="1254">
                  <c:v>39.19</c:v>
                </c:pt>
                <c:pt idx="1255">
                  <c:v>39.22</c:v>
                </c:pt>
                <c:pt idx="1256">
                  <c:v>39.25</c:v>
                </c:pt>
                <c:pt idx="1257">
                  <c:v>39.28</c:v>
                </c:pt>
                <c:pt idx="1258">
                  <c:v>39.31</c:v>
                </c:pt>
                <c:pt idx="1259">
                  <c:v>39.340000000000003</c:v>
                </c:pt>
                <c:pt idx="1260">
                  <c:v>39.380000000000003</c:v>
                </c:pt>
                <c:pt idx="1261">
                  <c:v>39.409999999999997</c:v>
                </c:pt>
                <c:pt idx="1262">
                  <c:v>39.44</c:v>
                </c:pt>
                <c:pt idx="1263">
                  <c:v>39.47</c:v>
                </c:pt>
                <c:pt idx="1264">
                  <c:v>39.5</c:v>
                </c:pt>
                <c:pt idx="1265">
                  <c:v>39.53</c:v>
                </c:pt>
                <c:pt idx="1266">
                  <c:v>39.56</c:v>
                </c:pt>
                <c:pt idx="1267">
                  <c:v>39.590000000000003</c:v>
                </c:pt>
                <c:pt idx="1268">
                  <c:v>39.630000000000003</c:v>
                </c:pt>
                <c:pt idx="1269">
                  <c:v>39.659999999999997</c:v>
                </c:pt>
                <c:pt idx="1270">
                  <c:v>39.69</c:v>
                </c:pt>
                <c:pt idx="1271">
                  <c:v>39.72</c:v>
                </c:pt>
                <c:pt idx="1272">
                  <c:v>39.75</c:v>
                </c:pt>
                <c:pt idx="1273">
                  <c:v>39.78</c:v>
                </c:pt>
                <c:pt idx="1274">
                  <c:v>39.81</c:v>
                </c:pt>
                <c:pt idx="1275">
                  <c:v>39.840000000000003</c:v>
                </c:pt>
                <c:pt idx="1276">
                  <c:v>39.880000000000003</c:v>
                </c:pt>
                <c:pt idx="1277">
                  <c:v>39.909999999999997</c:v>
                </c:pt>
                <c:pt idx="1278">
                  <c:v>39.94</c:v>
                </c:pt>
                <c:pt idx="1279">
                  <c:v>39.97</c:v>
                </c:pt>
                <c:pt idx="1280">
                  <c:v>40</c:v>
                </c:pt>
                <c:pt idx="1281">
                  <c:v>40.03</c:v>
                </c:pt>
                <c:pt idx="1282">
                  <c:v>40.06</c:v>
                </c:pt>
                <c:pt idx="1283">
                  <c:v>40.090000000000003</c:v>
                </c:pt>
                <c:pt idx="1284">
                  <c:v>40.130000000000003</c:v>
                </c:pt>
                <c:pt idx="1285">
                  <c:v>40.159999999999997</c:v>
                </c:pt>
                <c:pt idx="1286">
                  <c:v>40.19</c:v>
                </c:pt>
                <c:pt idx="1287">
                  <c:v>40.22</c:v>
                </c:pt>
                <c:pt idx="1288">
                  <c:v>40.25</c:v>
                </c:pt>
                <c:pt idx="1289">
                  <c:v>40.28</c:v>
                </c:pt>
                <c:pt idx="1290">
                  <c:v>40.31</c:v>
                </c:pt>
                <c:pt idx="1291">
                  <c:v>40.340000000000003</c:v>
                </c:pt>
                <c:pt idx="1292">
                  <c:v>40.380000000000003</c:v>
                </c:pt>
                <c:pt idx="1293">
                  <c:v>40.409999999999997</c:v>
                </c:pt>
                <c:pt idx="1294">
                  <c:v>40.44</c:v>
                </c:pt>
                <c:pt idx="1295">
                  <c:v>40.47</c:v>
                </c:pt>
                <c:pt idx="1296">
                  <c:v>40.5</c:v>
                </c:pt>
                <c:pt idx="1297">
                  <c:v>40.53</c:v>
                </c:pt>
                <c:pt idx="1298">
                  <c:v>40.56</c:v>
                </c:pt>
                <c:pt idx="1299">
                  <c:v>40.590000000000003</c:v>
                </c:pt>
                <c:pt idx="1300">
                  <c:v>40.630000000000003</c:v>
                </c:pt>
                <c:pt idx="1301">
                  <c:v>40.659999999999997</c:v>
                </c:pt>
                <c:pt idx="1302">
                  <c:v>40.69</c:v>
                </c:pt>
                <c:pt idx="1303">
                  <c:v>40.72</c:v>
                </c:pt>
                <c:pt idx="1304">
                  <c:v>40.75</c:v>
                </c:pt>
                <c:pt idx="1305">
                  <c:v>40.78</c:v>
                </c:pt>
                <c:pt idx="1306">
                  <c:v>40.81</c:v>
                </c:pt>
                <c:pt idx="1307">
                  <c:v>40.840000000000003</c:v>
                </c:pt>
                <c:pt idx="1308">
                  <c:v>40.880000000000003</c:v>
                </c:pt>
                <c:pt idx="1309">
                  <c:v>40.909999999999997</c:v>
                </c:pt>
                <c:pt idx="1310">
                  <c:v>40.94</c:v>
                </c:pt>
                <c:pt idx="1311">
                  <c:v>40.97</c:v>
                </c:pt>
                <c:pt idx="1312">
                  <c:v>41</c:v>
                </c:pt>
                <c:pt idx="1313">
                  <c:v>41.03</c:v>
                </c:pt>
                <c:pt idx="1314">
                  <c:v>41.06</c:v>
                </c:pt>
                <c:pt idx="1315">
                  <c:v>41.09</c:v>
                </c:pt>
                <c:pt idx="1316">
                  <c:v>41.13</c:v>
                </c:pt>
                <c:pt idx="1317">
                  <c:v>41.16</c:v>
                </c:pt>
                <c:pt idx="1318">
                  <c:v>41.19</c:v>
                </c:pt>
                <c:pt idx="1319">
                  <c:v>41.22</c:v>
                </c:pt>
                <c:pt idx="1320">
                  <c:v>41.25</c:v>
                </c:pt>
                <c:pt idx="1321">
                  <c:v>41.28</c:v>
                </c:pt>
                <c:pt idx="1322">
                  <c:v>41.31</c:v>
                </c:pt>
                <c:pt idx="1323">
                  <c:v>41.34</c:v>
                </c:pt>
                <c:pt idx="1324">
                  <c:v>41.38</c:v>
                </c:pt>
                <c:pt idx="1325">
                  <c:v>41.41</c:v>
                </c:pt>
                <c:pt idx="1326">
                  <c:v>41.44</c:v>
                </c:pt>
                <c:pt idx="1327">
                  <c:v>41.47</c:v>
                </c:pt>
                <c:pt idx="1328">
                  <c:v>41.5</c:v>
                </c:pt>
                <c:pt idx="1329">
                  <c:v>41.53</c:v>
                </c:pt>
                <c:pt idx="1330">
                  <c:v>41.56</c:v>
                </c:pt>
                <c:pt idx="1331">
                  <c:v>41.59</c:v>
                </c:pt>
                <c:pt idx="1332">
                  <c:v>41.63</c:v>
                </c:pt>
                <c:pt idx="1333">
                  <c:v>41.66</c:v>
                </c:pt>
                <c:pt idx="1334">
                  <c:v>41.69</c:v>
                </c:pt>
                <c:pt idx="1335">
                  <c:v>41.72</c:v>
                </c:pt>
                <c:pt idx="1336">
                  <c:v>41.75</c:v>
                </c:pt>
                <c:pt idx="1337">
                  <c:v>41.78</c:v>
                </c:pt>
                <c:pt idx="1338">
                  <c:v>41.81</c:v>
                </c:pt>
                <c:pt idx="1339">
                  <c:v>41.84</c:v>
                </c:pt>
                <c:pt idx="1340">
                  <c:v>41.88</c:v>
                </c:pt>
                <c:pt idx="1341">
                  <c:v>41.91</c:v>
                </c:pt>
                <c:pt idx="1342">
                  <c:v>41.94</c:v>
                </c:pt>
                <c:pt idx="1343">
                  <c:v>41.97</c:v>
                </c:pt>
                <c:pt idx="1344">
                  <c:v>42</c:v>
                </c:pt>
                <c:pt idx="1345">
                  <c:v>42.03</c:v>
                </c:pt>
                <c:pt idx="1346">
                  <c:v>42.06</c:v>
                </c:pt>
                <c:pt idx="1347">
                  <c:v>42.09</c:v>
                </c:pt>
                <c:pt idx="1348">
                  <c:v>42.13</c:v>
                </c:pt>
                <c:pt idx="1349">
                  <c:v>42.16</c:v>
                </c:pt>
                <c:pt idx="1350">
                  <c:v>42.19</c:v>
                </c:pt>
                <c:pt idx="1351">
                  <c:v>42.22</c:v>
                </c:pt>
                <c:pt idx="1352">
                  <c:v>42.25</c:v>
                </c:pt>
                <c:pt idx="1353">
                  <c:v>42.28</c:v>
                </c:pt>
                <c:pt idx="1354">
                  <c:v>42.31</c:v>
                </c:pt>
                <c:pt idx="1355">
                  <c:v>42.34</c:v>
                </c:pt>
                <c:pt idx="1356">
                  <c:v>42.38</c:v>
                </c:pt>
                <c:pt idx="1357">
                  <c:v>42.41</c:v>
                </c:pt>
                <c:pt idx="1358">
                  <c:v>42.44</c:v>
                </c:pt>
                <c:pt idx="1359">
                  <c:v>42.47</c:v>
                </c:pt>
                <c:pt idx="1360">
                  <c:v>42.5</c:v>
                </c:pt>
                <c:pt idx="1361">
                  <c:v>42.53</c:v>
                </c:pt>
                <c:pt idx="1362">
                  <c:v>42.56</c:v>
                </c:pt>
                <c:pt idx="1363">
                  <c:v>42.59</c:v>
                </c:pt>
                <c:pt idx="1364">
                  <c:v>42.63</c:v>
                </c:pt>
                <c:pt idx="1365">
                  <c:v>42.66</c:v>
                </c:pt>
                <c:pt idx="1366">
                  <c:v>42.69</c:v>
                </c:pt>
                <c:pt idx="1367">
                  <c:v>42.72</c:v>
                </c:pt>
                <c:pt idx="1368">
                  <c:v>42.75</c:v>
                </c:pt>
                <c:pt idx="1369">
                  <c:v>42.78</c:v>
                </c:pt>
                <c:pt idx="1370">
                  <c:v>42.81</c:v>
                </c:pt>
                <c:pt idx="1371">
                  <c:v>42.84</c:v>
                </c:pt>
                <c:pt idx="1372">
                  <c:v>42.88</c:v>
                </c:pt>
                <c:pt idx="1373">
                  <c:v>42.91</c:v>
                </c:pt>
                <c:pt idx="1374">
                  <c:v>42.94</c:v>
                </c:pt>
                <c:pt idx="1375">
                  <c:v>42.97</c:v>
                </c:pt>
                <c:pt idx="1376">
                  <c:v>43</c:v>
                </c:pt>
                <c:pt idx="1377">
                  <c:v>43.03</c:v>
                </c:pt>
                <c:pt idx="1378">
                  <c:v>43.06</c:v>
                </c:pt>
                <c:pt idx="1379">
                  <c:v>43.09</c:v>
                </c:pt>
                <c:pt idx="1380">
                  <c:v>43.13</c:v>
                </c:pt>
                <c:pt idx="1381">
                  <c:v>43.16</c:v>
                </c:pt>
                <c:pt idx="1382">
                  <c:v>43.19</c:v>
                </c:pt>
                <c:pt idx="1383">
                  <c:v>43.22</c:v>
                </c:pt>
                <c:pt idx="1384">
                  <c:v>43.25</c:v>
                </c:pt>
                <c:pt idx="1385">
                  <c:v>43.28</c:v>
                </c:pt>
                <c:pt idx="1386">
                  <c:v>43.31</c:v>
                </c:pt>
                <c:pt idx="1387">
                  <c:v>43.34</c:v>
                </c:pt>
                <c:pt idx="1388">
                  <c:v>43.38</c:v>
                </c:pt>
                <c:pt idx="1389">
                  <c:v>43.41</c:v>
                </c:pt>
                <c:pt idx="1390">
                  <c:v>43.44</c:v>
                </c:pt>
                <c:pt idx="1391">
                  <c:v>43.47</c:v>
                </c:pt>
                <c:pt idx="1392">
                  <c:v>43.5</c:v>
                </c:pt>
                <c:pt idx="1393">
                  <c:v>43.53</c:v>
                </c:pt>
                <c:pt idx="1394">
                  <c:v>43.56</c:v>
                </c:pt>
                <c:pt idx="1395">
                  <c:v>43.59</c:v>
                </c:pt>
                <c:pt idx="1396">
                  <c:v>43.63</c:v>
                </c:pt>
                <c:pt idx="1397">
                  <c:v>43.66</c:v>
                </c:pt>
                <c:pt idx="1398">
                  <c:v>43.69</c:v>
                </c:pt>
                <c:pt idx="1399">
                  <c:v>43.72</c:v>
                </c:pt>
                <c:pt idx="1400">
                  <c:v>43.75</c:v>
                </c:pt>
                <c:pt idx="1401">
                  <c:v>43.78</c:v>
                </c:pt>
                <c:pt idx="1402">
                  <c:v>43.81</c:v>
                </c:pt>
                <c:pt idx="1403">
                  <c:v>43.84</c:v>
                </c:pt>
                <c:pt idx="1404">
                  <c:v>43.88</c:v>
                </c:pt>
                <c:pt idx="1405">
                  <c:v>43.91</c:v>
                </c:pt>
                <c:pt idx="1406">
                  <c:v>43.94</c:v>
                </c:pt>
                <c:pt idx="1407">
                  <c:v>43.97</c:v>
                </c:pt>
                <c:pt idx="1408">
                  <c:v>44</c:v>
                </c:pt>
                <c:pt idx="1409">
                  <c:v>44.03</c:v>
                </c:pt>
                <c:pt idx="1410">
                  <c:v>44.06</c:v>
                </c:pt>
                <c:pt idx="1411">
                  <c:v>44.09</c:v>
                </c:pt>
                <c:pt idx="1412">
                  <c:v>44.13</c:v>
                </c:pt>
                <c:pt idx="1413">
                  <c:v>44.16</c:v>
                </c:pt>
                <c:pt idx="1414">
                  <c:v>44.19</c:v>
                </c:pt>
                <c:pt idx="1415">
                  <c:v>44.22</c:v>
                </c:pt>
                <c:pt idx="1416">
                  <c:v>44.25</c:v>
                </c:pt>
                <c:pt idx="1417">
                  <c:v>44.28</c:v>
                </c:pt>
                <c:pt idx="1418">
                  <c:v>44.31</c:v>
                </c:pt>
                <c:pt idx="1419">
                  <c:v>44.34</c:v>
                </c:pt>
                <c:pt idx="1420">
                  <c:v>44.38</c:v>
                </c:pt>
                <c:pt idx="1421">
                  <c:v>44.41</c:v>
                </c:pt>
                <c:pt idx="1422">
                  <c:v>44.44</c:v>
                </c:pt>
                <c:pt idx="1423">
                  <c:v>44.47</c:v>
                </c:pt>
                <c:pt idx="1424">
                  <c:v>44.5</c:v>
                </c:pt>
                <c:pt idx="1425">
                  <c:v>44.53</c:v>
                </c:pt>
                <c:pt idx="1426">
                  <c:v>44.56</c:v>
                </c:pt>
                <c:pt idx="1427">
                  <c:v>44.59</c:v>
                </c:pt>
                <c:pt idx="1428">
                  <c:v>44.63</c:v>
                </c:pt>
                <c:pt idx="1429">
                  <c:v>44.66</c:v>
                </c:pt>
                <c:pt idx="1430">
                  <c:v>44.69</c:v>
                </c:pt>
                <c:pt idx="1431">
                  <c:v>44.72</c:v>
                </c:pt>
                <c:pt idx="1432">
                  <c:v>44.75</c:v>
                </c:pt>
                <c:pt idx="1433">
                  <c:v>44.78</c:v>
                </c:pt>
                <c:pt idx="1434">
                  <c:v>44.81</c:v>
                </c:pt>
                <c:pt idx="1435">
                  <c:v>44.84</c:v>
                </c:pt>
                <c:pt idx="1436">
                  <c:v>44.88</c:v>
                </c:pt>
                <c:pt idx="1437">
                  <c:v>44.91</c:v>
                </c:pt>
                <c:pt idx="1438">
                  <c:v>44.94</c:v>
                </c:pt>
                <c:pt idx="1439">
                  <c:v>44.97</c:v>
                </c:pt>
                <c:pt idx="1440">
                  <c:v>45</c:v>
                </c:pt>
                <c:pt idx="1441">
                  <c:v>45.03</c:v>
                </c:pt>
                <c:pt idx="1442">
                  <c:v>45.06</c:v>
                </c:pt>
                <c:pt idx="1443">
                  <c:v>45.09</c:v>
                </c:pt>
                <c:pt idx="1444">
                  <c:v>45.13</c:v>
                </c:pt>
                <c:pt idx="1445">
                  <c:v>45.16</c:v>
                </c:pt>
                <c:pt idx="1446">
                  <c:v>45.19</c:v>
                </c:pt>
                <c:pt idx="1447">
                  <c:v>45.22</c:v>
                </c:pt>
                <c:pt idx="1448">
                  <c:v>45.25</c:v>
                </c:pt>
                <c:pt idx="1449">
                  <c:v>45.28</c:v>
                </c:pt>
                <c:pt idx="1450">
                  <c:v>45.31</c:v>
                </c:pt>
                <c:pt idx="1451">
                  <c:v>45.34</c:v>
                </c:pt>
                <c:pt idx="1452">
                  <c:v>45.38</c:v>
                </c:pt>
                <c:pt idx="1453">
                  <c:v>45.41</c:v>
                </c:pt>
                <c:pt idx="1454">
                  <c:v>45.44</c:v>
                </c:pt>
                <c:pt idx="1455">
                  <c:v>45.47</c:v>
                </c:pt>
                <c:pt idx="1456">
                  <c:v>45.5</c:v>
                </c:pt>
                <c:pt idx="1457">
                  <c:v>45.53</c:v>
                </c:pt>
                <c:pt idx="1458">
                  <c:v>45.56</c:v>
                </c:pt>
                <c:pt idx="1459">
                  <c:v>45.59</c:v>
                </c:pt>
                <c:pt idx="1460">
                  <c:v>45.63</c:v>
                </c:pt>
                <c:pt idx="1461">
                  <c:v>45.66</c:v>
                </c:pt>
                <c:pt idx="1462">
                  <c:v>45.69</c:v>
                </c:pt>
                <c:pt idx="1463">
                  <c:v>45.72</c:v>
                </c:pt>
                <c:pt idx="1464">
                  <c:v>45.75</c:v>
                </c:pt>
                <c:pt idx="1465">
                  <c:v>45.78</c:v>
                </c:pt>
                <c:pt idx="1466">
                  <c:v>45.81</c:v>
                </c:pt>
                <c:pt idx="1467">
                  <c:v>45.84</c:v>
                </c:pt>
                <c:pt idx="1468">
                  <c:v>45.88</c:v>
                </c:pt>
                <c:pt idx="1469">
                  <c:v>45.91</c:v>
                </c:pt>
                <c:pt idx="1470">
                  <c:v>45.94</c:v>
                </c:pt>
                <c:pt idx="1471">
                  <c:v>45.97</c:v>
                </c:pt>
                <c:pt idx="1472">
                  <c:v>46</c:v>
                </c:pt>
                <c:pt idx="1473">
                  <c:v>46.03</c:v>
                </c:pt>
                <c:pt idx="1474">
                  <c:v>46.06</c:v>
                </c:pt>
                <c:pt idx="1475">
                  <c:v>46.09</c:v>
                </c:pt>
                <c:pt idx="1476">
                  <c:v>46.13</c:v>
                </c:pt>
                <c:pt idx="1477">
                  <c:v>46.16</c:v>
                </c:pt>
                <c:pt idx="1478">
                  <c:v>46.19</c:v>
                </c:pt>
                <c:pt idx="1479">
                  <c:v>46.22</c:v>
                </c:pt>
                <c:pt idx="1480">
                  <c:v>46.25</c:v>
                </c:pt>
                <c:pt idx="1481">
                  <c:v>46.28</c:v>
                </c:pt>
                <c:pt idx="1482">
                  <c:v>46.31</c:v>
                </c:pt>
                <c:pt idx="1483">
                  <c:v>46.34</c:v>
                </c:pt>
                <c:pt idx="1484">
                  <c:v>46.38</c:v>
                </c:pt>
                <c:pt idx="1485">
                  <c:v>46.41</c:v>
                </c:pt>
                <c:pt idx="1486">
                  <c:v>46.44</c:v>
                </c:pt>
                <c:pt idx="1487">
                  <c:v>46.47</c:v>
                </c:pt>
                <c:pt idx="1488">
                  <c:v>46.5</c:v>
                </c:pt>
                <c:pt idx="1489">
                  <c:v>46.53</c:v>
                </c:pt>
                <c:pt idx="1490">
                  <c:v>46.56</c:v>
                </c:pt>
                <c:pt idx="1491">
                  <c:v>46.59</c:v>
                </c:pt>
                <c:pt idx="1492">
                  <c:v>46.63</c:v>
                </c:pt>
                <c:pt idx="1493">
                  <c:v>46.66</c:v>
                </c:pt>
                <c:pt idx="1494">
                  <c:v>46.69</c:v>
                </c:pt>
                <c:pt idx="1495">
                  <c:v>46.72</c:v>
                </c:pt>
                <c:pt idx="1496">
                  <c:v>46.75</c:v>
                </c:pt>
                <c:pt idx="1497">
                  <c:v>46.78</c:v>
                </c:pt>
                <c:pt idx="1498">
                  <c:v>46.81</c:v>
                </c:pt>
                <c:pt idx="1499">
                  <c:v>46.84</c:v>
                </c:pt>
                <c:pt idx="1500">
                  <c:v>46.88</c:v>
                </c:pt>
                <c:pt idx="1501">
                  <c:v>46.91</c:v>
                </c:pt>
                <c:pt idx="1502">
                  <c:v>46.94</c:v>
                </c:pt>
                <c:pt idx="1503">
                  <c:v>46.97</c:v>
                </c:pt>
                <c:pt idx="1504">
                  <c:v>47</c:v>
                </c:pt>
                <c:pt idx="1505">
                  <c:v>47.03</c:v>
                </c:pt>
                <c:pt idx="1506">
                  <c:v>47.06</c:v>
                </c:pt>
                <c:pt idx="1507">
                  <c:v>47.09</c:v>
                </c:pt>
                <c:pt idx="1508">
                  <c:v>47.13</c:v>
                </c:pt>
                <c:pt idx="1509">
                  <c:v>47.16</c:v>
                </c:pt>
                <c:pt idx="1510">
                  <c:v>47.19</c:v>
                </c:pt>
                <c:pt idx="1511">
                  <c:v>47.22</c:v>
                </c:pt>
                <c:pt idx="1512">
                  <c:v>47.25</c:v>
                </c:pt>
                <c:pt idx="1513">
                  <c:v>47.28</c:v>
                </c:pt>
                <c:pt idx="1514">
                  <c:v>47.31</c:v>
                </c:pt>
                <c:pt idx="1515">
                  <c:v>47.34</c:v>
                </c:pt>
                <c:pt idx="1516">
                  <c:v>47.38</c:v>
                </c:pt>
                <c:pt idx="1517">
                  <c:v>47.41</c:v>
                </c:pt>
                <c:pt idx="1518">
                  <c:v>47.44</c:v>
                </c:pt>
                <c:pt idx="1519">
                  <c:v>47.47</c:v>
                </c:pt>
                <c:pt idx="1520">
                  <c:v>47.5</c:v>
                </c:pt>
                <c:pt idx="1521">
                  <c:v>47.53</c:v>
                </c:pt>
                <c:pt idx="1522">
                  <c:v>47.56</c:v>
                </c:pt>
                <c:pt idx="1523">
                  <c:v>47.59</c:v>
                </c:pt>
                <c:pt idx="1524">
                  <c:v>47.63</c:v>
                </c:pt>
                <c:pt idx="1525">
                  <c:v>47.66</c:v>
                </c:pt>
                <c:pt idx="1526">
                  <c:v>47.69</c:v>
                </c:pt>
                <c:pt idx="1527">
                  <c:v>47.72</c:v>
                </c:pt>
                <c:pt idx="1528">
                  <c:v>47.75</c:v>
                </c:pt>
                <c:pt idx="1529">
                  <c:v>47.78</c:v>
                </c:pt>
                <c:pt idx="1530">
                  <c:v>47.81</c:v>
                </c:pt>
                <c:pt idx="1531">
                  <c:v>47.84</c:v>
                </c:pt>
                <c:pt idx="1532">
                  <c:v>47.88</c:v>
                </c:pt>
                <c:pt idx="1533">
                  <c:v>47.91</c:v>
                </c:pt>
                <c:pt idx="1534">
                  <c:v>47.94</c:v>
                </c:pt>
                <c:pt idx="1535">
                  <c:v>47.97</c:v>
                </c:pt>
                <c:pt idx="1536">
                  <c:v>48</c:v>
                </c:pt>
                <c:pt idx="1537">
                  <c:v>48.03</c:v>
                </c:pt>
                <c:pt idx="1538">
                  <c:v>48.06</c:v>
                </c:pt>
                <c:pt idx="1539">
                  <c:v>48.09</c:v>
                </c:pt>
                <c:pt idx="1540">
                  <c:v>48.13</c:v>
                </c:pt>
                <c:pt idx="1541">
                  <c:v>48.16</c:v>
                </c:pt>
                <c:pt idx="1542">
                  <c:v>48.19</c:v>
                </c:pt>
                <c:pt idx="1543">
                  <c:v>48.22</c:v>
                </c:pt>
                <c:pt idx="1544">
                  <c:v>48.25</c:v>
                </c:pt>
                <c:pt idx="1545">
                  <c:v>48.28</c:v>
                </c:pt>
                <c:pt idx="1546">
                  <c:v>48.31</c:v>
                </c:pt>
                <c:pt idx="1547">
                  <c:v>48.34</c:v>
                </c:pt>
                <c:pt idx="1548">
                  <c:v>48.38</c:v>
                </c:pt>
                <c:pt idx="1549">
                  <c:v>48.41</c:v>
                </c:pt>
                <c:pt idx="1550">
                  <c:v>48.44</c:v>
                </c:pt>
                <c:pt idx="1551">
                  <c:v>48.47</c:v>
                </c:pt>
                <c:pt idx="1552">
                  <c:v>48.5</c:v>
                </c:pt>
                <c:pt idx="1553">
                  <c:v>48.53</c:v>
                </c:pt>
                <c:pt idx="1554">
                  <c:v>48.56</c:v>
                </c:pt>
                <c:pt idx="1555">
                  <c:v>48.59</c:v>
                </c:pt>
                <c:pt idx="1556">
                  <c:v>48.63</c:v>
                </c:pt>
                <c:pt idx="1557">
                  <c:v>48.66</c:v>
                </c:pt>
                <c:pt idx="1558">
                  <c:v>48.69</c:v>
                </c:pt>
                <c:pt idx="1559">
                  <c:v>48.72</c:v>
                </c:pt>
                <c:pt idx="1560">
                  <c:v>48.75</c:v>
                </c:pt>
                <c:pt idx="1561">
                  <c:v>48.78</c:v>
                </c:pt>
                <c:pt idx="1562">
                  <c:v>48.81</c:v>
                </c:pt>
                <c:pt idx="1563">
                  <c:v>48.84</c:v>
                </c:pt>
                <c:pt idx="1564">
                  <c:v>48.88</c:v>
                </c:pt>
                <c:pt idx="1565">
                  <c:v>48.91</c:v>
                </c:pt>
                <c:pt idx="1566">
                  <c:v>48.94</c:v>
                </c:pt>
                <c:pt idx="1567">
                  <c:v>48.97</c:v>
                </c:pt>
                <c:pt idx="1568">
                  <c:v>49</c:v>
                </c:pt>
                <c:pt idx="1569">
                  <c:v>49.03</c:v>
                </c:pt>
                <c:pt idx="1570">
                  <c:v>49.06</c:v>
                </c:pt>
                <c:pt idx="1571">
                  <c:v>49.09</c:v>
                </c:pt>
                <c:pt idx="1572">
                  <c:v>49.13</c:v>
                </c:pt>
                <c:pt idx="1573">
                  <c:v>49.16</c:v>
                </c:pt>
                <c:pt idx="1574">
                  <c:v>49.19</c:v>
                </c:pt>
                <c:pt idx="1575">
                  <c:v>49.22</c:v>
                </c:pt>
                <c:pt idx="1576">
                  <c:v>49.25</c:v>
                </c:pt>
                <c:pt idx="1577">
                  <c:v>49.28</c:v>
                </c:pt>
                <c:pt idx="1578">
                  <c:v>49.31</c:v>
                </c:pt>
                <c:pt idx="1579">
                  <c:v>49.34</c:v>
                </c:pt>
                <c:pt idx="1580">
                  <c:v>49.38</c:v>
                </c:pt>
                <c:pt idx="1581">
                  <c:v>49.41</c:v>
                </c:pt>
                <c:pt idx="1582">
                  <c:v>49.44</c:v>
                </c:pt>
                <c:pt idx="1583">
                  <c:v>49.47</c:v>
                </c:pt>
                <c:pt idx="1584">
                  <c:v>49.5</c:v>
                </c:pt>
                <c:pt idx="1585">
                  <c:v>49.53</c:v>
                </c:pt>
                <c:pt idx="1586">
                  <c:v>49.56</c:v>
                </c:pt>
                <c:pt idx="1587">
                  <c:v>49.59</c:v>
                </c:pt>
                <c:pt idx="1588">
                  <c:v>49.63</c:v>
                </c:pt>
                <c:pt idx="1589">
                  <c:v>49.66</c:v>
                </c:pt>
                <c:pt idx="1590">
                  <c:v>49.69</c:v>
                </c:pt>
                <c:pt idx="1591">
                  <c:v>49.72</c:v>
                </c:pt>
                <c:pt idx="1592">
                  <c:v>49.75</c:v>
                </c:pt>
                <c:pt idx="1593">
                  <c:v>49.78</c:v>
                </c:pt>
                <c:pt idx="1594">
                  <c:v>49.81</c:v>
                </c:pt>
                <c:pt idx="1595">
                  <c:v>49.84</c:v>
                </c:pt>
                <c:pt idx="1596">
                  <c:v>49.88</c:v>
                </c:pt>
                <c:pt idx="1597">
                  <c:v>49.91</c:v>
                </c:pt>
                <c:pt idx="1598">
                  <c:v>49.94</c:v>
                </c:pt>
                <c:pt idx="1599">
                  <c:v>49.97</c:v>
                </c:pt>
                <c:pt idx="1600">
                  <c:v>50</c:v>
                </c:pt>
                <c:pt idx="1601">
                  <c:v>50.03</c:v>
                </c:pt>
                <c:pt idx="1602">
                  <c:v>50.06</c:v>
                </c:pt>
                <c:pt idx="1603">
                  <c:v>50.09</c:v>
                </c:pt>
                <c:pt idx="1604">
                  <c:v>50.13</c:v>
                </c:pt>
                <c:pt idx="1605">
                  <c:v>50.16</c:v>
                </c:pt>
                <c:pt idx="1606">
                  <c:v>50.19</c:v>
                </c:pt>
                <c:pt idx="1607">
                  <c:v>50.22</c:v>
                </c:pt>
                <c:pt idx="1608">
                  <c:v>50.25</c:v>
                </c:pt>
                <c:pt idx="1609">
                  <c:v>50.28</c:v>
                </c:pt>
                <c:pt idx="1610">
                  <c:v>50.31</c:v>
                </c:pt>
                <c:pt idx="1611">
                  <c:v>50.34</c:v>
                </c:pt>
                <c:pt idx="1612">
                  <c:v>50.38</c:v>
                </c:pt>
                <c:pt idx="1613">
                  <c:v>50.41</c:v>
                </c:pt>
                <c:pt idx="1614">
                  <c:v>50.44</c:v>
                </c:pt>
                <c:pt idx="1615">
                  <c:v>50.47</c:v>
                </c:pt>
                <c:pt idx="1616">
                  <c:v>50.5</c:v>
                </c:pt>
                <c:pt idx="1617">
                  <c:v>50.53</c:v>
                </c:pt>
                <c:pt idx="1618">
                  <c:v>50.56</c:v>
                </c:pt>
                <c:pt idx="1619">
                  <c:v>50.59</c:v>
                </c:pt>
                <c:pt idx="1620">
                  <c:v>50.63</c:v>
                </c:pt>
                <c:pt idx="1621">
                  <c:v>50.66</c:v>
                </c:pt>
                <c:pt idx="1622">
                  <c:v>50.69</c:v>
                </c:pt>
                <c:pt idx="1623">
                  <c:v>50.72</c:v>
                </c:pt>
                <c:pt idx="1624">
                  <c:v>50.75</c:v>
                </c:pt>
                <c:pt idx="1625">
                  <c:v>50.78</c:v>
                </c:pt>
                <c:pt idx="1626">
                  <c:v>50.81</c:v>
                </c:pt>
                <c:pt idx="1627">
                  <c:v>50.84</c:v>
                </c:pt>
                <c:pt idx="1628">
                  <c:v>50.88</c:v>
                </c:pt>
                <c:pt idx="1629">
                  <c:v>50.91</c:v>
                </c:pt>
                <c:pt idx="1630">
                  <c:v>50.94</c:v>
                </c:pt>
                <c:pt idx="1631">
                  <c:v>50.97</c:v>
                </c:pt>
                <c:pt idx="1632">
                  <c:v>51</c:v>
                </c:pt>
                <c:pt idx="1633">
                  <c:v>51.03</c:v>
                </c:pt>
                <c:pt idx="1634">
                  <c:v>51.06</c:v>
                </c:pt>
                <c:pt idx="1635">
                  <c:v>51.09</c:v>
                </c:pt>
                <c:pt idx="1636">
                  <c:v>51.13</c:v>
                </c:pt>
                <c:pt idx="1637">
                  <c:v>51.16</c:v>
                </c:pt>
                <c:pt idx="1638">
                  <c:v>51.19</c:v>
                </c:pt>
                <c:pt idx="1639">
                  <c:v>51.22</c:v>
                </c:pt>
                <c:pt idx="1640">
                  <c:v>51.25</c:v>
                </c:pt>
                <c:pt idx="1641">
                  <c:v>51.28</c:v>
                </c:pt>
                <c:pt idx="1642">
                  <c:v>51.31</c:v>
                </c:pt>
                <c:pt idx="1643">
                  <c:v>51.34</c:v>
                </c:pt>
                <c:pt idx="1644">
                  <c:v>51.38</c:v>
                </c:pt>
                <c:pt idx="1645">
                  <c:v>51.41</c:v>
                </c:pt>
                <c:pt idx="1646">
                  <c:v>51.44</c:v>
                </c:pt>
                <c:pt idx="1647">
                  <c:v>51.47</c:v>
                </c:pt>
                <c:pt idx="1648">
                  <c:v>51.5</c:v>
                </c:pt>
                <c:pt idx="1649">
                  <c:v>51.53</c:v>
                </c:pt>
                <c:pt idx="1650">
                  <c:v>51.56</c:v>
                </c:pt>
                <c:pt idx="1651">
                  <c:v>51.59</c:v>
                </c:pt>
                <c:pt idx="1652">
                  <c:v>51.63</c:v>
                </c:pt>
                <c:pt idx="1653">
                  <c:v>51.66</c:v>
                </c:pt>
                <c:pt idx="1654">
                  <c:v>51.69</c:v>
                </c:pt>
                <c:pt idx="1655">
                  <c:v>51.72</c:v>
                </c:pt>
                <c:pt idx="1656">
                  <c:v>51.75</c:v>
                </c:pt>
                <c:pt idx="1657">
                  <c:v>51.78</c:v>
                </c:pt>
                <c:pt idx="1658">
                  <c:v>51.81</c:v>
                </c:pt>
                <c:pt idx="1659">
                  <c:v>51.84</c:v>
                </c:pt>
                <c:pt idx="1660">
                  <c:v>51.88</c:v>
                </c:pt>
                <c:pt idx="1661">
                  <c:v>51.91</c:v>
                </c:pt>
                <c:pt idx="1662">
                  <c:v>51.94</c:v>
                </c:pt>
                <c:pt idx="1663">
                  <c:v>51.97</c:v>
                </c:pt>
                <c:pt idx="1664">
                  <c:v>52</c:v>
                </c:pt>
                <c:pt idx="1665">
                  <c:v>52.03</c:v>
                </c:pt>
                <c:pt idx="1666">
                  <c:v>52.06</c:v>
                </c:pt>
                <c:pt idx="1667">
                  <c:v>52.09</c:v>
                </c:pt>
                <c:pt idx="1668">
                  <c:v>52.13</c:v>
                </c:pt>
                <c:pt idx="1669">
                  <c:v>52.16</c:v>
                </c:pt>
                <c:pt idx="1670">
                  <c:v>52.19</c:v>
                </c:pt>
                <c:pt idx="1671">
                  <c:v>52.22</c:v>
                </c:pt>
                <c:pt idx="1672">
                  <c:v>52.25</c:v>
                </c:pt>
                <c:pt idx="1673">
                  <c:v>52.28</c:v>
                </c:pt>
                <c:pt idx="1674">
                  <c:v>52.31</c:v>
                </c:pt>
                <c:pt idx="1675">
                  <c:v>52.34</c:v>
                </c:pt>
                <c:pt idx="1676">
                  <c:v>52.38</c:v>
                </c:pt>
                <c:pt idx="1677">
                  <c:v>52.41</c:v>
                </c:pt>
                <c:pt idx="1678">
                  <c:v>52.44</c:v>
                </c:pt>
                <c:pt idx="1679">
                  <c:v>52.47</c:v>
                </c:pt>
                <c:pt idx="1680">
                  <c:v>52.5</c:v>
                </c:pt>
                <c:pt idx="1681">
                  <c:v>52.53</c:v>
                </c:pt>
                <c:pt idx="1682">
                  <c:v>52.56</c:v>
                </c:pt>
                <c:pt idx="1683">
                  <c:v>52.59</c:v>
                </c:pt>
                <c:pt idx="1684">
                  <c:v>52.63</c:v>
                </c:pt>
                <c:pt idx="1685">
                  <c:v>52.66</c:v>
                </c:pt>
                <c:pt idx="1686">
                  <c:v>52.69</c:v>
                </c:pt>
                <c:pt idx="1687">
                  <c:v>52.72</c:v>
                </c:pt>
                <c:pt idx="1688">
                  <c:v>52.75</c:v>
                </c:pt>
                <c:pt idx="1689">
                  <c:v>52.78</c:v>
                </c:pt>
                <c:pt idx="1690">
                  <c:v>52.81</c:v>
                </c:pt>
                <c:pt idx="1691">
                  <c:v>52.84</c:v>
                </c:pt>
                <c:pt idx="1692">
                  <c:v>52.88</c:v>
                </c:pt>
                <c:pt idx="1693">
                  <c:v>52.91</c:v>
                </c:pt>
                <c:pt idx="1694">
                  <c:v>52.94</c:v>
                </c:pt>
                <c:pt idx="1695">
                  <c:v>52.97</c:v>
                </c:pt>
                <c:pt idx="1696">
                  <c:v>53</c:v>
                </c:pt>
                <c:pt idx="1697">
                  <c:v>53.03</c:v>
                </c:pt>
                <c:pt idx="1698">
                  <c:v>53.06</c:v>
                </c:pt>
                <c:pt idx="1699">
                  <c:v>53.09</c:v>
                </c:pt>
                <c:pt idx="1700">
                  <c:v>53.13</c:v>
                </c:pt>
                <c:pt idx="1701">
                  <c:v>53.16</c:v>
                </c:pt>
                <c:pt idx="1702">
                  <c:v>53.19</c:v>
                </c:pt>
                <c:pt idx="1703">
                  <c:v>53.22</c:v>
                </c:pt>
                <c:pt idx="1704">
                  <c:v>53.25</c:v>
                </c:pt>
                <c:pt idx="1705">
                  <c:v>53.28</c:v>
                </c:pt>
                <c:pt idx="1706">
                  <c:v>53.31</c:v>
                </c:pt>
                <c:pt idx="1707">
                  <c:v>53.34</c:v>
                </c:pt>
                <c:pt idx="1708">
                  <c:v>53.38</c:v>
                </c:pt>
                <c:pt idx="1709">
                  <c:v>53.41</c:v>
                </c:pt>
                <c:pt idx="1710">
                  <c:v>53.44</c:v>
                </c:pt>
                <c:pt idx="1711">
                  <c:v>53.47</c:v>
                </c:pt>
                <c:pt idx="1712">
                  <c:v>53.5</c:v>
                </c:pt>
                <c:pt idx="1713">
                  <c:v>53.53</c:v>
                </c:pt>
                <c:pt idx="1714">
                  <c:v>53.56</c:v>
                </c:pt>
                <c:pt idx="1715">
                  <c:v>53.59</c:v>
                </c:pt>
                <c:pt idx="1716">
                  <c:v>53.63</c:v>
                </c:pt>
                <c:pt idx="1717">
                  <c:v>53.66</c:v>
                </c:pt>
                <c:pt idx="1718">
                  <c:v>53.69</c:v>
                </c:pt>
                <c:pt idx="1719">
                  <c:v>53.72</c:v>
                </c:pt>
                <c:pt idx="1720">
                  <c:v>53.75</c:v>
                </c:pt>
                <c:pt idx="1721">
                  <c:v>53.78</c:v>
                </c:pt>
                <c:pt idx="1722">
                  <c:v>53.81</c:v>
                </c:pt>
                <c:pt idx="1723">
                  <c:v>53.84</c:v>
                </c:pt>
                <c:pt idx="1724">
                  <c:v>53.88</c:v>
                </c:pt>
                <c:pt idx="1725">
                  <c:v>53.91</c:v>
                </c:pt>
                <c:pt idx="1726">
                  <c:v>53.94</c:v>
                </c:pt>
                <c:pt idx="1727">
                  <c:v>53.97</c:v>
                </c:pt>
                <c:pt idx="1728">
                  <c:v>54</c:v>
                </c:pt>
                <c:pt idx="1729">
                  <c:v>54.03</c:v>
                </c:pt>
                <c:pt idx="1730">
                  <c:v>54.06</c:v>
                </c:pt>
                <c:pt idx="1731">
                  <c:v>54.09</c:v>
                </c:pt>
                <c:pt idx="1732">
                  <c:v>54.13</c:v>
                </c:pt>
                <c:pt idx="1733">
                  <c:v>54.16</c:v>
                </c:pt>
                <c:pt idx="1734">
                  <c:v>54.19</c:v>
                </c:pt>
                <c:pt idx="1735">
                  <c:v>54.22</c:v>
                </c:pt>
                <c:pt idx="1736">
                  <c:v>54.25</c:v>
                </c:pt>
                <c:pt idx="1737">
                  <c:v>54.28</c:v>
                </c:pt>
                <c:pt idx="1738">
                  <c:v>54.31</c:v>
                </c:pt>
                <c:pt idx="1739">
                  <c:v>54.34</c:v>
                </c:pt>
                <c:pt idx="1740">
                  <c:v>54.38</c:v>
                </c:pt>
                <c:pt idx="1741">
                  <c:v>54.41</c:v>
                </c:pt>
                <c:pt idx="1742">
                  <c:v>54.44</c:v>
                </c:pt>
                <c:pt idx="1743">
                  <c:v>54.47</c:v>
                </c:pt>
                <c:pt idx="1744">
                  <c:v>54.5</c:v>
                </c:pt>
                <c:pt idx="1745">
                  <c:v>54.53</c:v>
                </c:pt>
                <c:pt idx="1746">
                  <c:v>54.56</c:v>
                </c:pt>
                <c:pt idx="1747">
                  <c:v>54.59</c:v>
                </c:pt>
                <c:pt idx="1748">
                  <c:v>54.63</c:v>
                </c:pt>
                <c:pt idx="1749">
                  <c:v>54.66</c:v>
                </c:pt>
                <c:pt idx="1750">
                  <c:v>54.69</c:v>
                </c:pt>
                <c:pt idx="1751">
                  <c:v>54.72</c:v>
                </c:pt>
                <c:pt idx="1752">
                  <c:v>54.75</c:v>
                </c:pt>
                <c:pt idx="1753">
                  <c:v>54.78</c:v>
                </c:pt>
                <c:pt idx="1754">
                  <c:v>54.81</c:v>
                </c:pt>
                <c:pt idx="1755">
                  <c:v>54.84</c:v>
                </c:pt>
                <c:pt idx="1756">
                  <c:v>54.88</c:v>
                </c:pt>
                <c:pt idx="1757">
                  <c:v>54.91</c:v>
                </c:pt>
                <c:pt idx="1758">
                  <c:v>54.94</c:v>
                </c:pt>
                <c:pt idx="1759">
                  <c:v>54.97</c:v>
                </c:pt>
                <c:pt idx="1760">
                  <c:v>55</c:v>
                </c:pt>
                <c:pt idx="1761">
                  <c:v>55.03</c:v>
                </c:pt>
                <c:pt idx="1762">
                  <c:v>55.06</c:v>
                </c:pt>
                <c:pt idx="1763">
                  <c:v>55.09</c:v>
                </c:pt>
                <c:pt idx="1764">
                  <c:v>55.13</c:v>
                </c:pt>
                <c:pt idx="1765">
                  <c:v>55.16</c:v>
                </c:pt>
                <c:pt idx="1766">
                  <c:v>55.19</c:v>
                </c:pt>
                <c:pt idx="1767">
                  <c:v>55.22</c:v>
                </c:pt>
                <c:pt idx="1768">
                  <c:v>55.25</c:v>
                </c:pt>
                <c:pt idx="1769">
                  <c:v>55.28</c:v>
                </c:pt>
                <c:pt idx="1770">
                  <c:v>55.31</c:v>
                </c:pt>
                <c:pt idx="1771">
                  <c:v>55.34</c:v>
                </c:pt>
                <c:pt idx="1772">
                  <c:v>55.38</c:v>
                </c:pt>
                <c:pt idx="1773">
                  <c:v>55.41</c:v>
                </c:pt>
                <c:pt idx="1774">
                  <c:v>55.44</c:v>
                </c:pt>
                <c:pt idx="1775">
                  <c:v>55.47</c:v>
                </c:pt>
                <c:pt idx="1776">
                  <c:v>55.5</c:v>
                </c:pt>
                <c:pt idx="1777">
                  <c:v>55.53</c:v>
                </c:pt>
                <c:pt idx="1778">
                  <c:v>55.56</c:v>
                </c:pt>
                <c:pt idx="1779">
                  <c:v>55.59</c:v>
                </c:pt>
                <c:pt idx="1780">
                  <c:v>55.63</c:v>
                </c:pt>
                <c:pt idx="1781">
                  <c:v>55.66</c:v>
                </c:pt>
                <c:pt idx="1782">
                  <c:v>55.69</c:v>
                </c:pt>
                <c:pt idx="1783">
                  <c:v>55.72</c:v>
                </c:pt>
                <c:pt idx="1784">
                  <c:v>55.75</c:v>
                </c:pt>
                <c:pt idx="1785">
                  <c:v>55.78</c:v>
                </c:pt>
                <c:pt idx="1786">
                  <c:v>55.81</c:v>
                </c:pt>
                <c:pt idx="1787">
                  <c:v>55.84</c:v>
                </c:pt>
                <c:pt idx="1788">
                  <c:v>55.88</c:v>
                </c:pt>
                <c:pt idx="1789">
                  <c:v>55.91</c:v>
                </c:pt>
                <c:pt idx="1790">
                  <c:v>55.94</c:v>
                </c:pt>
                <c:pt idx="1791">
                  <c:v>55.97</c:v>
                </c:pt>
                <c:pt idx="1792">
                  <c:v>56</c:v>
                </c:pt>
                <c:pt idx="1793">
                  <c:v>56.03</c:v>
                </c:pt>
                <c:pt idx="1794">
                  <c:v>56.06</c:v>
                </c:pt>
                <c:pt idx="1795">
                  <c:v>56.09</c:v>
                </c:pt>
                <c:pt idx="1796">
                  <c:v>56.13</c:v>
                </c:pt>
                <c:pt idx="1797">
                  <c:v>56.16</c:v>
                </c:pt>
                <c:pt idx="1798">
                  <c:v>56.19</c:v>
                </c:pt>
                <c:pt idx="1799">
                  <c:v>56.22</c:v>
                </c:pt>
                <c:pt idx="1800">
                  <c:v>56.25</c:v>
                </c:pt>
                <c:pt idx="1801">
                  <c:v>56.28</c:v>
                </c:pt>
                <c:pt idx="1802">
                  <c:v>56.31</c:v>
                </c:pt>
                <c:pt idx="1803">
                  <c:v>56.34</c:v>
                </c:pt>
                <c:pt idx="1804">
                  <c:v>56.38</c:v>
                </c:pt>
                <c:pt idx="1805">
                  <c:v>56.41</c:v>
                </c:pt>
                <c:pt idx="1806">
                  <c:v>56.44</c:v>
                </c:pt>
                <c:pt idx="1807">
                  <c:v>56.47</c:v>
                </c:pt>
                <c:pt idx="1808">
                  <c:v>56.5</c:v>
                </c:pt>
                <c:pt idx="1809">
                  <c:v>56.53</c:v>
                </c:pt>
                <c:pt idx="1810">
                  <c:v>56.56</c:v>
                </c:pt>
                <c:pt idx="1811">
                  <c:v>56.59</c:v>
                </c:pt>
                <c:pt idx="1812">
                  <c:v>56.63</c:v>
                </c:pt>
                <c:pt idx="1813">
                  <c:v>56.66</c:v>
                </c:pt>
                <c:pt idx="1814">
                  <c:v>56.69</c:v>
                </c:pt>
                <c:pt idx="1815">
                  <c:v>56.72</c:v>
                </c:pt>
                <c:pt idx="1816">
                  <c:v>56.75</c:v>
                </c:pt>
                <c:pt idx="1817">
                  <c:v>56.78</c:v>
                </c:pt>
                <c:pt idx="1818">
                  <c:v>56.81</c:v>
                </c:pt>
                <c:pt idx="1819">
                  <c:v>56.84</c:v>
                </c:pt>
                <c:pt idx="1820">
                  <c:v>56.88</c:v>
                </c:pt>
                <c:pt idx="1821">
                  <c:v>56.91</c:v>
                </c:pt>
                <c:pt idx="1822">
                  <c:v>56.94</c:v>
                </c:pt>
                <c:pt idx="1823">
                  <c:v>56.97</c:v>
                </c:pt>
                <c:pt idx="1824">
                  <c:v>57</c:v>
                </c:pt>
                <c:pt idx="1825">
                  <c:v>57.03</c:v>
                </c:pt>
                <c:pt idx="1826">
                  <c:v>57.06</c:v>
                </c:pt>
                <c:pt idx="1827">
                  <c:v>57.09</c:v>
                </c:pt>
                <c:pt idx="1828">
                  <c:v>57.13</c:v>
                </c:pt>
                <c:pt idx="1829">
                  <c:v>57.16</c:v>
                </c:pt>
                <c:pt idx="1830">
                  <c:v>57.19</c:v>
                </c:pt>
                <c:pt idx="1831">
                  <c:v>57.22</c:v>
                </c:pt>
                <c:pt idx="1832">
                  <c:v>57.25</c:v>
                </c:pt>
                <c:pt idx="1833">
                  <c:v>57.28</c:v>
                </c:pt>
                <c:pt idx="1834">
                  <c:v>57.31</c:v>
                </c:pt>
                <c:pt idx="1835">
                  <c:v>57.34</c:v>
                </c:pt>
                <c:pt idx="1836">
                  <c:v>57.38</c:v>
                </c:pt>
                <c:pt idx="1837">
                  <c:v>57.41</c:v>
                </c:pt>
                <c:pt idx="1838">
                  <c:v>57.44</c:v>
                </c:pt>
                <c:pt idx="1839">
                  <c:v>57.47</c:v>
                </c:pt>
                <c:pt idx="1840">
                  <c:v>57.5</c:v>
                </c:pt>
                <c:pt idx="1841">
                  <c:v>57.53</c:v>
                </c:pt>
                <c:pt idx="1842">
                  <c:v>57.56</c:v>
                </c:pt>
                <c:pt idx="1843">
                  <c:v>57.59</c:v>
                </c:pt>
                <c:pt idx="1844">
                  <c:v>57.63</c:v>
                </c:pt>
                <c:pt idx="1845">
                  <c:v>57.66</c:v>
                </c:pt>
                <c:pt idx="1846">
                  <c:v>57.69</c:v>
                </c:pt>
                <c:pt idx="1847">
                  <c:v>57.72</c:v>
                </c:pt>
                <c:pt idx="1848">
                  <c:v>57.75</c:v>
                </c:pt>
                <c:pt idx="1849">
                  <c:v>57.78</c:v>
                </c:pt>
                <c:pt idx="1850">
                  <c:v>57.81</c:v>
                </c:pt>
                <c:pt idx="1851">
                  <c:v>57.84</c:v>
                </c:pt>
                <c:pt idx="1852">
                  <c:v>57.88</c:v>
                </c:pt>
                <c:pt idx="1853">
                  <c:v>57.91</c:v>
                </c:pt>
                <c:pt idx="1854">
                  <c:v>57.94</c:v>
                </c:pt>
                <c:pt idx="1855">
                  <c:v>57.97</c:v>
                </c:pt>
                <c:pt idx="1856">
                  <c:v>58</c:v>
                </c:pt>
                <c:pt idx="1857">
                  <c:v>58.03</c:v>
                </c:pt>
                <c:pt idx="1858">
                  <c:v>58.06</c:v>
                </c:pt>
                <c:pt idx="1859">
                  <c:v>58.09</c:v>
                </c:pt>
                <c:pt idx="1860">
                  <c:v>58.13</c:v>
                </c:pt>
                <c:pt idx="1861">
                  <c:v>58.16</c:v>
                </c:pt>
                <c:pt idx="1862">
                  <c:v>58.19</c:v>
                </c:pt>
                <c:pt idx="1863">
                  <c:v>58.22</c:v>
                </c:pt>
                <c:pt idx="1864">
                  <c:v>58.25</c:v>
                </c:pt>
                <c:pt idx="1865">
                  <c:v>58.28</c:v>
                </c:pt>
                <c:pt idx="1866">
                  <c:v>58.31</c:v>
                </c:pt>
                <c:pt idx="1867">
                  <c:v>58.34</c:v>
                </c:pt>
                <c:pt idx="1868">
                  <c:v>58.38</c:v>
                </c:pt>
                <c:pt idx="1869">
                  <c:v>58.41</c:v>
                </c:pt>
                <c:pt idx="1870">
                  <c:v>58.44</c:v>
                </c:pt>
                <c:pt idx="1871">
                  <c:v>58.47</c:v>
                </c:pt>
                <c:pt idx="1872">
                  <c:v>58.5</c:v>
                </c:pt>
                <c:pt idx="1873">
                  <c:v>58.53</c:v>
                </c:pt>
                <c:pt idx="1874">
                  <c:v>58.56</c:v>
                </c:pt>
                <c:pt idx="1875">
                  <c:v>58.59</c:v>
                </c:pt>
                <c:pt idx="1876">
                  <c:v>58.63</c:v>
                </c:pt>
                <c:pt idx="1877">
                  <c:v>58.66</c:v>
                </c:pt>
                <c:pt idx="1878">
                  <c:v>58.69</c:v>
                </c:pt>
                <c:pt idx="1879">
                  <c:v>58.72</c:v>
                </c:pt>
                <c:pt idx="1880">
                  <c:v>58.75</c:v>
                </c:pt>
                <c:pt idx="1881">
                  <c:v>58.78</c:v>
                </c:pt>
                <c:pt idx="1882">
                  <c:v>58.81</c:v>
                </c:pt>
                <c:pt idx="1883">
                  <c:v>58.84</c:v>
                </c:pt>
                <c:pt idx="1884">
                  <c:v>58.88</c:v>
                </c:pt>
                <c:pt idx="1885">
                  <c:v>58.91</c:v>
                </c:pt>
                <c:pt idx="1886">
                  <c:v>58.94</c:v>
                </c:pt>
                <c:pt idx="1887">
                  <c:v>58.97</c:v>
                </c:pt>
                <c:pt idx="1888">
                  <c:v>59</c:v>
                </c:pt>
                <c:pt idx="1889">
                  <c:v>59.03</c:v>
                </c:pt>
                <c:pt idx="1890">
                  <c:v>59.06</c:v>
                </c:pt>
                <c:pt idx="1891">
                  <c:v>59.09</c:v>
                </c:pt>
                <c:pt idx="1892">
                  <c:v>59.13</c:v>
                </c:pt>
                <c:pt idx="1893">
                  <c:v>59.16</c:v>
                </c:pt>
                <c:pt idx="1894">
                  <c:v>59.19</c:v>
                </c:pt>
                <c:pt idx="1895">
                  <c:v>59.22</c:v>
                </c:pt>
                <c:pt idx="1896">
                  <c:v>59.25</c:v>
                </c:pt>
                <c:pt idx="1897">
                  <c:v>59.28</c:v>
                </c:pt>
                <c:pt idx="1898">
                  <c:v>59.31</c:v>
                </c:pt>
                <c:pt idx="1899">
                  <c:v>59.34</c:v>
                </c:pt>
                <c:pt idx="1900">
                  <c:v>59.38</c:v>
                </c:pt>
                <c:pt idx="1901">
                  <c:v>59.41</c:v>
                </c:pt>
                <c:pt idx="1902">
                  <c:v>59.44</c:v>
                </c:pt>
                <c:pt idx="1903">
                  <c:v>59.47</c:v>
                </c:pt>
                <c:pt idx="1904">
                  <c:v>59.5</c:v>
                </c:pt>
                <c:pt idx="1905">
                  <c:v>59.53</c:v>
                </c:pt>
                <c:pt idx="1906">
                  <c:v>59.56</c:v>
                </c:pt>
                <c:pt idx="1907">
                  <c:v>59.59</c:v>
                </c:pt>
                <c:pt idx="1908">
                  <c:v>59.63</c:v>
                </c:pt>
                <c:pt idx="1909">
                  <c:v>59.66</c:v>
                </c:pt>
                <c:pt idx="1910">
                  <c:v>59.69</c:v>
                </c:pt>
                <c:pt idx="1911">
                  <c:v>59.72</c:v>
                </c:pt>
                <c:pt idx="1912">
                  <c:v>59.75</c:v>
                </c:pt>
                <c:pt idx="1913">
                  <c:v>59.78</c:v>
                </c:pt>
                <c:pt idx="1914">
                  <c:v>59.81</c:v>
                </c:pt>
                <c:pt idx="1915">
                  <c:v>59.84</c:v>
                </c:pt>
                <c:pt idx="1916">
                  <c:v>59.88</c:v>
                </c:pt>
                <c:pt idx="1917">
                  <c:v>59.91</c:v>
                </c:pt>
                <c:pt idx="1918">
                  <c:v>59.94</c:v>
                </c:pt>
                <c:pt idx="1919">
                  <c:v>59.97</c:v>
                </c:pt>
                <c:pt idx="1920">
                  <c:v>60</c:v>
                </c:pt>
                <c:pt idx="1921">
                  <c:v>60.03</c:v>
                </c:pt>
                <c:pt idx="1922">
                  <c:v>60.06</c:v>
                </c:pt>
                <c:pt idx="1923">
                  <c:v>60.09</c:v>
                </c:pt>
                <c:pt idx="1924">
                  <c:v>60.13</c:v>
                </c:pt>
                <c:pt idx="1925">
                  <c:v>60.16</c:v>
                </c:pt>
                <c:pt idx="1926">
                  <c:v>60.19</c:v>
                </c:pt>
                <c:pt idx="1927">
                  <c:v>60.22</c:v>
                </c:pt>
                <c:pt idx="1928">
                  <c:v>60.25</c:v>
                </c:pt>
                <c:pt idx="1929">
                  <c:v>60.28</c:v>
                </c:pt>
                <c:pt idx="1930">
                  <c:v>60.31</c:v>
                </c:pt>
                <c:pt idx="1931">
                  <c:v>60.34</c:v>
                </c:pt>
                <c:pt idx="1932">
                  <c:v>60.38</c:v>
                </c:pt>
                <c:pt idx="1933">
                  <c:v>60.41</c:v>
                </c:pt>
                <c:pt idx="1934">
                  <c:v>60.44</c:v>
                </c:pt>
                <c:pt idx="1935">
                  <c:v>60.47</c:v>
                </c:pt>
                <c:pt idx="1936">
                  <c:v>60.5</c:v>
                </c:pt>
                <c:pt idx="1937">
                  <c:v>60.53</c:v>
                </c:pt>
                <c:pt idx="1938">
                  <c:v>60.56</c:v>
                </c:pt>
                <c:pt idx="1939">
                  <c:v>60.59</c:v>
                </c:pt>
                <c:pt idx="1940">
                  <c:v>60.63</c:v>
                </c:pt>
                <c:pt idx="1941">
                  <c:v>60.66</c:v>
                </c:pt>
                <c:pt idx="1942">
                  <c:v>60.69</c:v>
                </c:pt>
                <c:pt idx="1943">
                  <c:v>60.72</c:v>
                </c:pt>
                <c:pt idx="1944">
                  <c:v>60.75</c:v>
                </c:pt>
                <c:pt idx="1945">
                  <c:v>60.78</c:v>
                </c:pt>
                <c:pt idx="1946">
                  <c:v>60.81</c:v>
                </c:pt>
                <c:pt idx="1947">
                  <c:v>60.84</c:v>
                </c:pt>
                <c:pt idx="1948">
                  <c:v>60.88</c:v>
                </c:pt>
                <c:pt idx="1949">
                  <c:v>60.91</c:v>
                </c:pt>
                <c:pt idx="1950">
                  <c:v>60.94</c:v>
                </c:pt>
                <c:pt idx="1951">
                  <c:v>60.97</c:v>
                </c:pt>
                <c:pt idx="1952">
                  <c:v>61</c:v>
                </c:pt>
                <c:pt idx="1953">
                  <c:v>61.03</c:v>
                </c:pt>
                <c:pt idx="1954">
                  <c:v>61.06</c:v>
                </c:pt>
                <c:pt idx="1955">
                  <c:v>61.09</c:v>
                </c:pt>
                <c:pt idx="1956">
                  <c:v>61.13</c:v>
                </c:pt>
                <c:pt idx="1957">
                  <c:v>61.16</c:v>
                </c:pt>
                <c:pt idx="1958">
                  <c:v>61.19</c:v>
                </c:pt>
                <c:pt idx="1959">
                  <c:v>61.22</c:v>
                </c:pt>
                <c:pt idx="1960">
                  <c:v>61.25</c:v>
                </c:pt>
                <c:pt idx="1961">
                  <c:v>61.28</c:v>
                </c:pt>
                <c:pt idx="1962">
                  <c:v>61.31</c:v>
                </c:pt>
                <c:pt idx="1963">
                  <c:v>61.34</c:v>
                </c:pt>
                <c:pt idx="1964">
                  <c:v>61.38</c:v>
                </c:pt>
                <c:pt idx="1965">
                  <c:v>61.41</c:v>
                </c:pt>
                <c:pt idx="1966">
                  <c:v>61.44</c:v>
                </c:pt>
                <c:pt idx="1967">
                  <c:v>61.47</c:v>
                </c:pt>
                <c:pt idx="1968">
                  <c:v>61.5</c:v>
                </c:pt>
                <c:pt idx="1969">
                  <c:v>61.53</c:v>
                </c:pt>
                <c:pt idx="1970">
                  <c:v>61.56</c:v>
                </c:pt>
                <c:pt idx="1971">
                  <c:v>61.59</c:v>
                </c:pt>
                <c:pt idx="1972">
                  <c:v>61.63</c:v>
                </c:pt>
                <c:pt idx="1973">
                  <c:v>61.66</c:v>
                </c:pt>
                <c:pt idx="1974">
                  <c:v>61.69</c:v>
                </c:pt>
                <c:pt idx="1975">
                  <c:v>61.72</c:v>
                </c:pt>
                <c:pt idx="1976">
                  <c:v>61.75</c:v>
                </c:pt>
                <c:pt idx="1977">
                  <c:v>61.78</c:v>
                </c:pt>
                <c:pt idx="1978">
                  <c:v>61.81</c:v>
                </c:pt>
                <c:pt idx="1979">
                  <c:v>61.84</c:v>
                </c:pt>
                <c:pt idx="1980">
                  <c:v>61.88</c:v>
                </c:pt>
                <c:pt idx="1981">
                  <c:v>61.91</c:v>
                </c:pt>
                <c:pt idx="1982">
                  <c:v>61.94</c:v>
                </c:pt>
                <c:pt idx="1983">
                  <c:v>61.97</c:v>
                </c:pt>
                <c:pt idx="1984">
                  <c:v>62</c:v>
                </c:pt>
                <c:pt idx="1985">
                  <c:v>62.03</c:v>
                </c:pt>
                <c:pt idx="1986">
                  <c:v>62.06</c:v>
                </c:pt>
                <c:pt idx="1987">
                  <c:v>62.09</c:v>
                </c:pt>
                <c:pt idx="1988">
                  <c:v>62.13</c:v>
                </c:pt>
                <c:pt idx="1989">
                  <c:v>62.16</c:v>
                </c:pt>
                <c:pt idx="1990">
                  <c:v>62.19</c:v>
                </c:pt>
                <c:pt idx="1991">
                  <c:v>62.22</c:v>
                </c:pt>
                <c:pt idx="1992">
                  <c:v>62.25</c:v>
                </c:pt>
                <c:pt idx="1993">
                  <c:v>62.28</c:v>
                </c:pt>
                <c:pt idx="1994">
                  <c:v>62.31</c:v>
                </c:pt>
                <c:pt idx="1995">
                  <c:v>62.34</c:v>
                </c:pt>
                <c:pt idx="1996">
                  <c:v>62.38</c:v>
                </c:pt>
                <c:pt idx="1997">
                  <c:v>62.41</c:v>
                </c:pt>
                <c:pt idx="1998">
                  <c:v>62.44</c:v>
                </c:pt>
                <c:pt idx="1999">
                  <c:v>62.47</c:v>
                </c:pt>
                <c:pt idx="2000">
                  <c:v>62.5</c:v>
                </c:pt>
                <c:pt idx="2001">
                  <c:v>62.53</c:v>
                </c:pt>
                <c:pt idx="2002">
                  <c:v>62.56</c:v>
                </c:pt>
                <c:pt idx="2003">
                  <c:v>62.59</c:v>
                </c:pt>
                <c:pt idx="2004">
                  <c:v>62.63</c:v>
                </c:pt>
                <c:pt idx="2005">
                  <c:v>62.66</c:v>
                </c:pt>
                <c:pt idx="2006">
                  <c:v>62.69</c:v>
                </c:pt>
                <c:pt idx="2007">
                  <c:v>62.72</c:v>
                </c:pt>
                <c:pt idx="2008">
                  <c:v>62.75</c:v>
                </c:pt>
                <c:pt idx="2009">
                  <c:v>62.78</c:v>
                </c:pt>
                <c:pt idx="2010">
                  <c:v>62.81</c:v>
                </c:pt>
                <c:pt idx="2011">
                  <c:v>62.84</c:v>
                </c:pt>
                <c:pt idx="2012">
                  <c:v>62.88</c:v>
                </c:pt>
                <c:pt idx="2013">
                  <c:v>62.91</c:v>
                </c:pt>
                <c:pt idx="2014">
                  <c:v>62.94</c:v>
                </c:pt>
                <c:pt idx="2015">
                  <c:v>62.97</c:v>
                </c:pt>
                <c:pt idx="2016">
                  <c:v>63</c:v>
                </c:pt>
                <c:pt idx="2017">
                  <c:v>63.03</c:v>
                </c:pt>
                <c:pt idx="2018">
                  <c:v>63.06</c:v>
                </c:pt>
                <c:pt idx="2019">
                  <c:v>63.09</c:v>
                </c:pt>
                <c:pt idx="2020">
                  <c:v>63.13</c:v>
                </c:pt>
                <c:pt idx="2021">
                  <c:v>63.16</c:v>
                </c:pt>
                <c:pt idx="2022">
                  <c:v>63.19</c:v>
                </c:pt>
                <c:pt idx="2023">
                  <c:v>63.22</c:v>
                </c:pt>
                <c:pt idx="2024">
                  <c:v>63.25</c:v>
                </c:pt>
                <c:pt idx="2025">
                  <c:v>63.28</c:v>
                </c:pt>
                <c:pt idx="2026">
                  <c:v>63.31</c:v>
                </c:pt>
                <c:pt idx="2027">
                  <c:v>63.34</c:v>
                </c:pt>
                <c:pt idx="2028">
                  <c:v>63.38</c:v>
                </c:pt>
                <c:pt idx="2029">
                  <c:v>63.41</c:v>
                </c:pt>
                <c:pt idx="2030">
                  <c:v>63.44</c:v>
                </c:pt>
                <c:pt idx="2031">
                  <c:v>63.47</c:v>
                </c:pt>
                <c:pt idx="2032">
                  <c:v>63.5</c:v>
                </c:pt>
                <c:pt idx="2033">
                  <c:v>63.53</c:v>
                </c:pt>
                <c:pt idx="2034">
                  <c:v>63.56</c:v>
                </c:pt>
                <c:pt idx="2035">
                  <c:v>63.59</c:v>
                </c:pt>
                <c:pt idx="2036">
                  <c:v>63.63</c:v>
                </c:pt>
                <c:pt idx="2037">
                  <c:v>63.66</c:v>
                </c:pt>
                <c:pt idx="2038">
                  <c:v>63.69</c:v>
                </c:pt>
                <c:pt idx="2039">
                  <c:v>63.72</c:v>
                </c:pt>
                <c:pt idx="2040">
                  <c:v>63.75</c:v>
                </c:pt>
                <c:pt idx="2041">
                  <c:v>63.78</c:v>
                </c:pt>
                <c:pt idx="2042">
                  <c:v>63.81</c:v>
                </c:pt>
                <c:pt idx="2043">
                  <c:v>63.84</c:v>
                </c:pt>
                <c:pt idx="2044">
                  <c:v>63.88</c:v>
                </c:pt>
                <c:pt idx="2045">
                  <c:v>63.91</c:v>
                </c:pt>
                <c:pt idx="2046">
                  <c:v>63.94</c:v>
                </c:pt>
                <c:pt idx="2047">
                  <c:v>63.97</c:v>
                </c:pt>
                <c:pt idx="2048">
                  <c:v>64</c:v>
                </c:pt>
                <c:pt idx="2049">
                  <c:v>64.03</c:v>
                </c:pt>
                <c:pt idx="2050">
                  <c:v>64.06</c:v>
                </c:pt>
                <c:pt idx="2051">
                  <c:v>64.09</c:v>
                </c:pt>
                <c:pt idx="2052">
                  <c:v>64.13</c:v>
                </c:pt>
                <c:pt idx="2053">
                  <c:v>64.16</c:v>
                </c:pt>
                <c:pt idx="2054">
                  <c:v>64.19</c:v>
                </c:pt>
                <c:pt idx="2055">
                  <c:v>64.22</c:v>
                </c:pt>
                <c:pt idx="2056">
                  <c:v>64.25</c:v>
                </c:pt>
                <c:pt idx="2057">
                  <c:v>64.28</c:v>
                </c:pt>
                <c:pt idx="2058">
                  <c:v>64.31</c:v>
                </c:pt>
                <c:pt idx="2059">
                  <c:v>64.34</c:v>
                </c:pt>
                <c:pt idx="2060">
                  <c:v>64.38</c:v>
                </c:pt>
                <c:pt idx="2061">
                  <c:v>64.41</c:v>
                </c:pt>
                <c:pt idx="2062">
                  <c:v>64.44</c:v>
                </c:pt>
                <c:pt idx="2063">
                  <c:v>64.47</c:v>
                </c:pt>
                <c:pt idx="2064">
                  <c:v>64.5</c:v>
                </c:pt>
                <c:pt idx="2065">
                  <c:v>64.53</c:v>
                </c:pt>
                <c:pt idx="2066">
                  <c:v>64.56</c:v>
                </c:pt>
                <c:pt idx="2067">
                  <c:v>64.59</c:v>
                </c:pt>
                <c:pt idx="2068">
                  <c:v>64.63</c:v>
                </c:pt>
                <c:pt idx="2069">
                  <c:v>64.66</c:v>
                </c:pt>
                <c:pt idx="2070">
                  <c:v>64.69</c:v>
                </c:pt>
                <c:pt idx="2071">
                  <c:v>64.72</c:v>
                </c:pt>
                <c:pt idx="2072">
                  <c:v>64.75</c:v>
                </c:pt>
                <c:pt idx="2073">
                  <c:v>64.78</c:v>
                </c:pt>
                <c:pt idx="2074">
                  <c:v>64.81</c:v>
                </c:pt>
                <c:pt idx="2075">
                  <c:v>64.84</c:v>
                </c:pt>
                <c:pt idx="2076">
                  <c:v>64.88</c:v>
                </c:pt>
                <c:pt idx="2077">
                  <c:v>64.91</c:v>
                </c:pt>
                <c:pt idx="2078">
                  <c:v>64.94</c:v>
                </c:pt>
                <c:pt idx="2079">
                  <c:v>64.97</c:v>
                </c:pt>
                <c:pt idx="2080">
                  <c:v>65</c:v>
                </c:pt>
                <c:pt idx="2081">
                  <c:v>65.03</c:v>
                </c:pt>
                <c:pt idx="2082">
                  <c:v>65.06</c:v>
                </c:pt>
                <c:pt idx="2083">
                  <c:v>65.09</c:v>
                </c:pt>
                <c:pt idx="2084">
                  <c:v>65.13</c:v>
                </c:pt>
                <c:pt idx="2085">
                  <c:v>65.16</c:v>
                </c:pt>
                <c:pt idx="2086">
                  <c:v>65.19</c:v>
                </c:pt>
                <c:pt idx="2087">
                  <c:v>65.22</c:v>
                </c:pt>
                <c:pt idx="2088">
                  <c:v>65.25</c:v>
                </c:pt>
                <c:pt idx="2089">
                  <c:v>65.28</c:v>
                </c:pt>
                <c:pt idx="2090">
                  <c:v>65.31</c:v>
                </c:pt>
                <c:pt idx="2091">
                  <c:v>65.34</c:v>
                </c:pt>
                <c:pt idx="2092">
                  <c:v>65.38</c:v>
                </c:pt>
                <c:pt idx="2093">
                  <c:v>65.41</c:v>
                </c:pt>
                <c:pt idx="2094">
                  <c:v>65.44</c:v>
                </c:pt>
                <c:pt idx="2095">
                  <c:v>65.47</c:v>
                </c:pt>
                <c:pt idx="2096">
                  <c:v>65.5</c:v>
                </c:pt>
                <c:pt idx="2097">
                  <c:v>65.53</c:v>
                </c:pt>
                <c:pt idx="2098">
                  <c:v>65.56</c:v>
                </c:pt>
                <c:pt idx="2099">
                  <c:v>65.59</c:v>
                </c:pt>
                <c:pt idx="2100">
                  <c:v>65.63</c:v>
                </c:pt>
                <c:pt idx="2101">
                  <c:v>65.66</c:v>
                </c:pt>
                <c:pt idx="2102">
                  <c:v>65.69</c:v>
                </c:pt>
                <c:pt idx="2103">
                  <c:v>65.72</c:v>
                </c:pt>
                <c:pt idx="2104">
                  <c:v>65.75</c:v>
                </c:pt>
                <c:pt idx="2105">
                  <c:v>65.78</c:v>
                </c:pt>
                <c:pt idx="2106">
                  <c:v>65.81</c:v>
                </c:pt>
                <c:pt idx="2107">
                  <c:v>65.84</c:v>
                </c:pt>
                <c:pt idx="2108">
                  <c:v>65.88</c:v>
                </c:pt>
                <c:pt idx="2109">
                  <c:v>65.91</c:v>
                </c:pt>
                <c:pt idx="2110">
                  <c:v>65.94</c:v>
                </c:pt>
                <c:pt idx="2111">
                  <c:v>65.97</c:v>
                </c:pt>
                <c:pt idx="2112">
                  <c:v>66</c:v>
                </c:pt>
                <c:pt idx="2113">
                  <c:v>66.03</c:v>
                </c:pt>
                <c:pt idx="2114">
                  <c:v>66.06</c:v>
                </c:pt>
                <c:pt idx="2115">
                  <c:v>66.09</c:v>
                </c:pt>
                <c:pt idx="2116">
                  <c:v>66.13</c:v>
                </c:pt>
                <c:pt idx="2117">
                  <c:v>66.16</c:v>
                </c:pt>
                <c:pt idx="2118">
                  <c:v>66.19</c:v>
                </c:pt>
                <c:pt idx="2119">
                  <c:v>66.22</c:v>
                </c:pt>
                <c:pt idx="2120">
                  <c:v>66.25</c:v>
                </c:pt>
                <c:pt idx="2121">
                  <c:v>66.28</c:v>
                </c:pt>
                <c:pt idx="2122">
                  <c:v>66.31</c:v>
                </c:pt>
                <c:pt idx="2123">
                  <c:v>66.34</c:v>
                </c:pt>
                <c:pt idx="2124">
                  <c:v>66.38</c:v>
                </c:pt>
                <c:pt idx="2125">
                  <c:v>66.41</c:v>
                </c:pt>
                <c:pt idx="2126">
                  <c:v>66.44</c:v>
                </c:pt>
                <c:pt idx="2127">
                  <c:v>66.47</c:v>
                </c:pt>
                <c:pt idx="2128">
                  <c:v>66.5</c:v>
                </c:pt>
                <c:pt idx="2129">
                  <c:v>66.53</c:v>
                </c:pt>
                <c:pt idx="2130">
                  <c:v>66.56</c:v>
                </c:pt>
                <c:pt idx="2131">
                  <c:v>66.59</c:v>
                </c:pt>
                <c:pt idx="2132">
                  <c:v>66.63</c:v>
                </c:pt>
                <c:pt idx="2133">
                  <c:v>66.66</c:v>
                </c:pt>
                <c:pt idx="2134">
                  <c:v>66.69</c:v>
                </c:pt>
                <c:pt idx="2135">
                  <c:v>66.72</c:v>
                </c:pt>
                <c:pt idx="2136">
                  <c:v>66.75</c:v>
                </c:pt>
                <c:pt idx="2137">
                  <c:v>66.78</c:v>
                </c:pt>
                <c:pt idx="2138">
                  <c:v>66.81</c:v>
                </c:pt>
                <c:pt idx="2139">
                  <c:v>66.84</c:v>
                </c:pt>
                <c:pt idx="2140">
                  <c:v>66.88</c:v>
                </c:pt>
                <c:pt idx="2141">
                  <c:v>66.91</c:v>
                </c:pt>
                <c:pt idx="2142">
                  <c:v>66.94</c:v>
                </c:pt>
                <c:pt idx="2143">
                  <c:v>66.97</c:v>
                </c:pt>
                <c:pt idx="2144">
                  <c:v>67</c:v>
                </c:pt>
                <c:pt idx="2145">
                  <c:v>67.03</c:v>
                </c:pt>
                <c:pt idx="2146">
                  <c:v>67.06</c:v>
                </c:pt>
                <c:pt idx="2147">
                  <c:v>67.09</c:v>
                </c:pt>
                <c:pt idx="2148">
                  <c:v>67.13</c:v>
                </c:pt>
                <c:pt idx="2149">
                  <c:v>67.16</c:v>
                </c:pt>
                <c:pt idx="2150">
                  <c:v>67.19</c:v>
                </c:pt>
                <c:pt idx="2151">
                  <c:v>67.22</c:v>
                </c:pt>
                <c:pt idx="2152">
                  <c:v>67.25</c:v>
                </c:pt>
                <c:pt idx="2153">
                  <c:v>67.28</c:v>
                </c:pt>
                <c:pt idx="2154">
                  <c:v>67.31</c:v>
                </c:pt>
                <c:pt idx="2155">
                  <c:v>67.34</c:v>
                </c:pt>
                <c:pt idx="2156">
                  <c:v>67.38</c:v>
                </c:pt>
                <c:pt idx="2157">
                  <c:v>67.41</c:v>
                </c:pt>
                <c:pt idx="2158">
                  <c:v>67.44</c:v>
                </c:pt>
                <c:pt idx="2159">
                  <c:v>67.47</c:v>
                </c:pt>
                <c:pt idx="2160">
                  <c:v>67.5</c:v>
                </c:pt>
                <c:pt idx="2161">
                  <c:v>67.53</c:v>
                </c:pt>
                <c:pt idx="2162">
                  <c:v>67.56</c:v>
                </c:pt>
                <c:pt idx="2163">
                  <c:v>67.59</c:v>
                </c:pt>
                <c:pt idx="2164">
                  <c:v>67.63</c:v>
                </c:pt>
                <c:pt idx="2165">
                  <c:v>67.66</c:v>
                </c:pt>
                <c:pt idx="2166">
                  <c:v>67.69</c:v>
                </c:pt>
                <c:pt idx="2167">
                  <c:v>67.72</c:v>
                </c:pt>
                <c:pt idx="2168">
                  <c:v>67.75</c:v>
                </c:pt>
                <c:pt idx="2169">
                  <c:v>67.78</c:v>
                </c:pt>
                <c:pt idx="2170">
                  <c:v>67.81</c:v>
                </c:pt>
                <c:pt idx="2171">
                  <c:v>67.84</c:v>
                </c:pt>
                <c:pt idx="2172">
                  <c:v>67.88</c:v>
                </c:pt>
                <c:pt idx="2173">
                  <c:v>67.91</c:v>
                </c:pt>
                <c:pt idx="2174">
                  <c:v>67.94</c:v>
                </c:pt>
                <c:pt idx="2175">
                  <c:v>67.97</c:v>
                </c:pt>
                <c:pt idx="2176">
                  <c:v>68</c:v>
                </c:pt>
                <c:pt idx="2177">
                  <c:v>68.03</c:v>
                </c:pt>
                <c:pt idx="2178">
                  <c:v>68.06</c:v>
                </c:pt>
                <c:pt idx="2179">
                  <c:v>68.09</c:v>
                </c:pt>
                <c:pt idx="2180">
                  <c:v>68.13</c:v>
                </c:pt>
                <c:pt idx="2181">
                  <c:v>68.16</c:v>
                </c:pt>
                <c:pt idx="2182">
                  <c:v>68.19</c:v>
                </c:pt>
                <c:pt idx="2183">
                  <c:v>68.22</c:v>
                </c:pt>
                <c:pt idx="2184">
                  <c:v>68.25</c:v>
                </c:pt>
                <c:pt idx="2185">
                  <c:v>68.28</c:v>
                </c:pt>
                <c:pt idx="2186">
                  <c:v>68.31</c:v>
                </c:pt>
                <c:pt idx="2187">
                  <c:v>68.34</c:v>
                </c:pt>
                <c:pt idx="2188">
                  <c:v>68.38</c:v>
                </c:pt>
                <c:pt idx="2189">
                  <c:v>68.41</c:v>
                </c:pt>
                <c:pt idx="2190">
                  <c:v>68.44</c:v>
                </c:pt>
                <c:pt idx="2191">
                  <c:v>68.47</c:v>
                </c:pt>
                <c:pt idx="2192">
                  <c:v>68.5</c:v>
                </c:pt>
                <c:pt idx="2193">
                  <c:v>68.53</c:v>
                </c:pt>
                <c:pt idx="2194">
                  <c:v>68.56</c:v>
                </c:pt>
                <c:pt idx="2195">
                  <c:v>68.59</c:v>
                </c:pt>
                <c:pt idx="2196">
                  <c:v>68.63</c:v>
                </c:pt>
                <c:pt idx="2197">
                  <c:v>68.66</c:v>
                </c:pt>
                <c:pt idx="2198">
                  <c:v>68.69</c:v>
                </c:pt>
                <c:pt idx="2199">
                  <c:v>68.72</c:v>
                </c:pt>
                <c:pt idx="2200">
                  <c:v>68.75</c:v>
                </c:pt>
                <c:pt idx="2201">
                  <c:v>68.78</c:v>
                </c:pt>
                <c:pt idx="2202">
                  <c:v>68.81</c:v>
                </c:pt>
                <c:pt idx="2203">
                  <c:v>68.84</c:v>
                </c:pt>
                <c:pt idx="2204">
                  <c:v>68.88</c:v>
                </c:pt>
                <c:pt idx="2205">
                  <c:v>68.91</c:v>
                </c:pt>
                <c:pt idx="2206">
                  <c:v>68.94</c:v>
                </c:pt>
                <c:pt idx="2207">
                  <c:v>68.97</c:v>
                </c:pt>
                <c:pt idx="2208">
                  <c:v>69</c:v>
                </c:pt>
                <c:pt idx="2209">
                  <c:v>69.03</c:v>
                </c:pt>
                <c:pt idx="2210">
                  <c:v>69.06</c:v>
                </c:pt>
                <c:pt idx="2211">
                  <c:v>69.09</c:v>
                </c:pt>
                <c:pt idx="2212">
                  <c:v>69.13</c:v>
                </c:pt>
                <c:pt idx="2213">
                  <c:v>69.16</c:v>
                </c:pt>
                <c:pt idx="2214">
                  <c:v>69.19</c:v>
                </c:pt>
                <c:pt idx="2215">
                  <c:v>69.22</c:v>
                </c:pt>
                <c:pt idx="2216">
                  <c:v>69.25</c:v>
                </c:pt>
                <c:pt idx="2217">
                  <c:v>69.28</c:v>
                </c:pt>
                <c:pt idx="2218">
                  <c:v>69.31</c:v>
                </c:pt>
                <c:pt idx="2219">
                  <c:v>69.34</c:v>
                </c:pt>
                <c:pt idx="2220">
                  <c:v>69.38</c:v>
                </c:pt>
                <c:pt idx="2221">
                  <c:v>69.41</c:v>
                </c:pt>
                <c:pt idx="2222">
                  <c:v>69.44</c:v>
                </c:pt>
                <c:pt idx="2223">
                  <c:v>69.47</c:v>
                </c:pt>
                <c:pt idx="2224">
                  <c:v>69.5</c:v>
                </c:pt>
                <c:pt idx="2225">
                  <c:v>69.53</c:v>
                </c:pt>
                <c:pt idx="2226">
                  <c:v>69.56</c:v>
                </c:pt>
                <c:pt idx="2227">
                  <c:v>69.59</c:v>
                </c:pt>
                <c:pt idx="2228">
                  <c:v>69.63</c:v>
                </c:pt>
                <c:pt idx="2229">
                  <c:v>69.66</c:v>
                </c:pt>
                <c:pt idx="2230">
                  <c:v>69.69</c:v>
                </c:pt>
                <c:pt idx="2231">
                  <c:v>69.72</c:v>
                </c:pt>
                <c:pt idx="2232">
                  <c:v>69.75</c:v>
                </c:pt>
                <c:pt idx="2233">
                  <c:v>69.78</c:v>
                </c:pt>
                <c:pt idx="2234">
                  <c:v>69.81</c:v>
                </c:pt>
                <c:pt idx="2235">
                  <c:v>69.84</c:v>
                </c:pt>
                <c:pt idx="2236">
                  <c:v>69.88</c:v>
                </c:pt>
                <c:pt idx="2237">
                  <c:v>69.91</c:v>
                </c:pt>
                <c:pt idx="2238">
                  <c:v>69.94</c:v>
                </c:pt>
                <c:pt idx="2239">
                  <c:v>69.97</c:v>
                </c:pt>
                <c:pt idx="2240">
                  <c:v>70</c:v>
                </c:pt>
                <c:pt idx="2241">
                  <c:v>70.03</c:v>
                </c:pt>
                <c:pt idx="2242">
                  <c:v>70.06</c:v>
                </c:pt>
                <c:pt idx="2243">
                  <c:v>70.09</c:v>
                </c:pt>
                <c:pt idx="2244">
                  <c:v>70.13</c:v>
                </c:pt>
                <c:pt idx="2245">
                  <c:v>70.16</c:v>
                </c:pt>
                <c:pt idx="2246">
                  <c:v>70.19</c:v>
                </c:pt>
                <c:pt idx="2247">
                  <c:v>70.22</c:v>
                </c:pt>
                <c:pt idx="2248">
                  <c:v>70.25</c:v>
                </c:pt>
                <c:pt idx="2249">
                  <c:v>70.28</c:v>
                </c:pt>
                <c:pt idx="2250">
                  <c:v>70.31</c:v>
                </c:pt>
                <c:pt idx="2251">
                  <c:v>70.34</c:v>
                </c:pt>
                <c:pt idx="2252">
                  <c:v>70.38</c:v>
                </c:pt>
                <c:pt idx="2253">
                  <c:v>70.41</c:v>
                </c:pt>
                <c:pt idx="2254">
                  <c:v>70.44</c:v>
                </c:pt>
                <c:pt idx="2255">
                  <c:v>70.47</c:v>
                </c:pt>
                <c:pt idx="2256">
                  <c:v>70.5</c:v>
                </c:pt>
                <c:pt idx="2257">
                  <c:v>70.53</c:v>
                </c:pt>
                <c:pt idx="2258">
                  <c:v>70.56</c:v>
                </c:pt>
                <c:pt idx="2259">
                  <c:v>70.59</c:v>
                </c:pt>
                <c:pt idx="2260">
                  <c:v>70.63</c:v>
                </c:pt>
                <c:pt idx="2261">
                  <c:v>70.66</c:v>
                </c:pt>
                <c:pt idx="2262">
                  <c:v>70.69</c:v>
                </c:pt>
                <c:pt idx="2263">
                  <c:v>70.72</c:v>
                </c:pt>
                <c:pt idx="2264">
                  <c:v>70.75</c:v>
                </c:pt>
                <c:pt idx="2265">
                  <c:v>70.78</c:v>
                </c:pt>
                <c:pt idx="2266">
                  <c:v>70.81</c:v>
                </c:pt>
                <c:pt idx="2267">
                  <c:v>70.84</c:v>
                </c:pt>
                <c:pt idx="2268">
                  <c:v>70.88</c:v>
                </c:pt>
                <c:pt idx="2269">
                  <c:v>70.91</c:v>
                </c:pt>
                <c:pt idx="2270">
                  <c:v>70.94</c:v>
                </c:pt>
                <c:pt idx="2271">
                  <c:v>70.97</c:v>
                </c:pt>
                <c:pt idx="2272">
                  <c:v>71</c:v>
                </c:pt>
                <c:pt idx="2273">
                  <c:v>71.03</c:v>
                </c:pt>
                <c:pt idx="2274">
                  <c:v>71.06</c:v>
                </c:pt>
                <c:pt idx="2275">
                  <c:v>71.09</c:v>
                </c:pt>
                <c:pt idx="2276">
                  <c:v>71.13</c:v>
                </c:pt>
                <c:pt idx="2277">
                  <c:v>71.16</c:v>
                </c:pt>
                <c:pt idx="2278">
                  <c:v>71.19</c:v>
                </c:pt>
                <c:pt idx="2279">
                  <c:v>71.22</c:v>
                </c:pt>
                <c:pt idx="2280">
                  <c:v>71.25</c:v>
                </c:pt>
                <c:pt idx="2281">
                  <c:v>71.28</c:v>
                </c:pt>
                <c:pt idx="2282">
                  <c:v>71.31</c:v>
                </c:pt>
                <c:pt idx="2283">
                  <c:v>71.34</c:v>
                </c:pt>
                <c:pt idx="2284">
                  <c:v>71.38</c:v>
                </c:pt>
                <c:pt idx="2285">
                  <c:v>71.41</c:v>
                </c:pt>
                <c:pt idx="2286">
                  <c:v>71.44</c:v>
                </c:pt>
                <c:pt idx="2287">
                  <c:v>71.47</c:v>
                </c:pt>
                <c:pt idx="2288">
                  <c:v>71.5</c:v>
                </c:pt>
                <c:pt idx="2289">
                  <c:v>71.53</c:v>
                </c:pt>
                <c:pt idx="2290">
                  <c:v>71.56</c:v>
                </c:pt>
                <c:pt idx="2291">
                  <c:v>71.59</c:v>
                </c:pt>
                <c:pt idx="2292">
                  <c:v>71.63</c:v>
                </c:pt>
                <c:pt idx="2293">
                  <c:v>71.66</c:v>
                </c:pt>
                <c:pt idx="2294">
                  <c:v>71.69</c:v>
                </c:pt>
                <c:pt idx="2295">
                  <c:v>71.72</c:v>
                </c:pt>
                <c:pt idx="2296">
                  <c:v>71.75</c:v>
                </c:pt>
                <c:pt idx="2297">
                  <c:v>71.78</c:v>
                </c:pt>
                <c:pt idx="2298">
                  <c:v>71.81</c:v>
                </c:pt>
                <c:pt idx="2299">
                  <c:v>71.84</c:v>
                </c:pt>
                <c:pt idx="2300">
                  <c:v>71.88</c:v>
                </c:pt>
                <c:pt idx="2301">
                  <c:v>71.91</c:v>
                </c:pt>
                <c:pt idx="2302">
                  <c:v>71.94</c:v>
                </c:pt>
                <c:pt idx="2303">
                  <c:v>71.97</c:v>
                </c:pt>
                <c:pt idx="2304">
                  <c:v>72</c:v>
                </c:pt>
                <c:pt idx="2305">
                  <c:v>72.03</c:v>
                </c:pt>
                <c:pt idx="2306">
                  <c:v>72.06</c:v>
                </c:pt>
                <c:pt idx="2307">
                  <c:v>72.09</c:v>
                </c:pt>
                <c:pt idx="2308">
                  <c:v>72.13</c:v>
                </c:pt>
                <c:pt idx="2309">
                  <c:v>72.16</c:v>
                </c:pt>
                <c:pt idx="2310">
                  <c:v>72.19</c:v>
                </c:pt>
                <c:pt idx="2311">
                  <c:v>72.22</c:v>
                </c:pt>
                <c:pt idx="2312">
                  <c:v>72.25</c:v>
                </c:pt>
                <c:pt idx="2313">
                  <c:v>72.28</c:v>
                </c:pt>
                <c:pt idx="2314">
                  <c:v>72.31</c:v>
                </c:pt>
                <c:pt idx="2315">
                  <c:v>72.34</c:v>
                </c:pt>
                <c:pt idx="2316">
                  <c:v>72.38</c:v>
                </c:pt>
                <c:pt idx="2317">
                  <c:v>72.41</c:v>
                </c:pt>
                <c:pt idx="2318">
                  <c:v>72.44</c:v>
                </c:pt>
                <c:pt idx="2319">
                  <c:v>72.47</c:v>
                </c:pt>
                <c:pt idx="2320">
                  <c:v>72.5</c:v>
                </c:pt>
                <c:pt idx="2321">
                  <c:v>72.53</c:v>
                </c:pt>
                <c:pt idx="2322">
                  <c:v>72.56</c:v>
                </c:pt>
                <c:pt idx="2323">
                  <c:v>72.59</c:v>
                </c:pt>
                <c:pt idx="2324">
                  <c:v>72.63</c:v>
                </c:pt>
                <c:pt idx="2325">
                  <c:v>72.66</c:v>
                </c:pt>
                <c:pt idx="2326">
                  <c:v>72.69</c:v>
                </c:pt>
                <c:pt idx="2327">
                  <c:v>72.72</c:v>
                </c:pt>
                <c:pt idx="2328">
                  <c:v>72.75</c:v>
                </c:pt>
                <c:pt idx="2329">
                  <c:v>72.78</c:v>
                </c:pt>
                <c:pt idx="2330">
                  <c:v>72.81</c:v>
                </c:pt>
                <c:pt idx="2331">
                  <c:v>72.84</c:v>
                </c:pt>
                <c:pt idx="2332">
                  <c:v>72.88</c:v>
                </c:pt>
                <c:pt idx="2333">
                  <c:v>72.91</c:v>
                </c:pt>
                <c:pt idx="2334">
                  <c:v>72.94</c:v>
                </c:pt>
                <c:pt idx="2335">
                  <c:v>72.97</c:v>
                </c:pt>
                <c:pt idx="2336">
                  <c:v>73</c:v>
                </c:pt>
                <c:pt idx="2337">
                  <c:v>73.03</c:v>
                </c:pt>
                <c:pt idx="2338">
                  <c:v>73.06</c:v>
                </c:pt>
                <c:pt idx="2339">
                  <c:v>73.09</c:v>
                </c:pt>
                <c:pt idx="2340">
                  <c:v>73.13</c:v>
                </c:pt>
                <c:pt idx="2341">
                  <c:v>73.16</c:v>
                </c:pt>
                <c:pt idx="2342">
                  <c:v>73.19</c:v>
                </c:pt>
                <c:pt idx="2343">
                  <c:v>73.22</c:v>
                </c:pt>
                <c:pt idx="2344">
                  <c:v>73.25</c:v>
                </c:pt>
                <c:pt idx="2345">
                  <c:v>73.28</c:v>
                </c:pt>
                <c:pt idx="2346">
                  <c:v>73.31</c:v>
                </c:pt>
                <c:pt idx="2347">
                  <c:v>73.34</c:v>
                </c:pt>
                <c:pt idx="2348">
                  <c:v>73.38</c:v>
                </c:pt>
                <c:pt idx="2349">
                  <c:v>73.41</c:v>
                </c:pt>
                <c:pt idx="2350">
                  <c:v>73.44</c:v>
                </c:pt>
                <c:pt idx="2351">
                  <c:v>73.47</c:v>
                </c:pt>
                <c:pt idx="2352">
                  <c:v>73.5</c:v>
                </c:pt>
                <c:pt idx="2353">
                  <c:v>73.53</c:v>
                </c:pt>
                <c:pt idx="2354">
                  <c:v>73.56</c:v>
                </c:pt>
                <c:pt idx="2355">
                  <c:v>73.59</c:v>
                </c:pt>
                <c:pt idx="2356">
                  <c:v>73.63</c:v>
                </c:pt>
                <c:pt idx="2357">
                  <c:v>73.66</c:v>
                </c:pt>
                <c:pt idx="2358">
                  <c:v>73.69</c:v>
                </c:pt>
                <c:pt idx="2359">
                  <c:v>73.72</c:v>
                </c:pt>
                <c:pt idx="2360">
                  <c:v>73.75</c:v>
                </c:pt>
                <c:pt idx="2361">
                  <c:v>73.78</c:v>
                </c:pt>
                <c:pt idx="2362">
                  <c:v>73.81</c:v>
                </c:pt>
                <c:pt idx="2363">
                  <c:v>73.84</c:v>
                </c:pt>
                <c:pt idx="2364">
                  <c:v>73.88</c:v>
                </c:pt>
                <c:pt idx="2365">
                  <c:v>73.91</c:v>
                </c:pt>
                <c:pt idx="2366">
                  <c:v>73.94</c:v>
                </c:pt>
                <c:pt idx="2367">
                  <c:v>73.97</c:v>
                </c:pt>
                <c:pt idx="2368">
                  <c:v>74</c:v>
                </c:pt>
                <c:pt idx="2369">
                  <c:v>74.03</c:v>
                </c:pt>
                <c:pt idx="2370">
                  <c:v>74.06</c:v>
                </c:pt>
                <c:pt idx="2371">
                  <c:v>74.09</c:v>
                </c:pt>
                <c:pt idx="2372">
                  <c:v>74.13</c:v>
                </c:pt>
                <c:pt idx="2373">
                  <c:v>74.16</c:v>
                </c:pt>
                <c:pt idx="2374">
                  <c:v>74.19</c:v>
                </c:pt>
                <c:pt idx="2375">
                  <c:v>74.22</c:v>
                </c:pt>
                <c:pt idx="2376">
                  <c:v>74.25</c:v>
                </c:pt>
                <c:pt idx="2377">
                  <c:v>74.28</c:v>
                </c:pt>
                <c:pt idx="2378">
                  <c:v>74.31</c:v>
                </c:pt>
                <c:pt idx="2379">
                  <c:v>74.34</c:v>
                </c:pt>
                <c:pt idx="2380">
                  <c:v>74.38</c:v>
                </c:pt>
                <c:pt idx="2381">
                  <c:v>74.41</c:v>
                </c:pt>
                <c:pt idx="2382">
                  <c:v>74.44</c:v>
                </c:pt>
                <c:pt idx="2383">
                  <c:v>74.47</c:v>
                </c:pt>
                <c:pt idx="2384">
                  <c:v>74.5</c:v>
                </c:pt>
                <c:pt idx="2385">
                  <c:v>74.53</c:v>
                </c:pt>
                <c:pt idx="2386">
                  <c:v>74.56</c:v>
                </c:pt>
                <c:pt idx="2387">
                  <c:v>74.59</c:v>
                </c:pt>
                <c:pt idx="2388">
                  <c:v>74.63</c:v>
                </c:pt>
                <c:pt idx="2389">
                  <c:v>74.66</c:v>
                </c:pt>
                <c:pt idx="2390">
                  <c:v>74.69</c:v>
                </c:pt>
                <c:pt idx="2391">
                  <c:v>74.72</c:v>
                </c:pt>
                <c:pt idx="2392">
                  <c:v>74.75</c:v>
                </c:pt>
                <c:pt idx="2393">
                  <c:v>74.78</c:v>
                </c:pt>
                <c:pt idx="2394">
                  <c:v>74.81</c:v>
                </c:pt>
                <c:pt idx="2395">
                  <c:v>74.84</c:v>
                </c:pt>
                <c:pt idx="2396">
                  <c:v>74.88</c:v>
                </c:pt>
                <c:pt idx="2397">
                  <c:v>74.91</c:v>
                </c:pt>
                <c:pt idx="2398">
                  <c:v>74.94</c:v>
                </c:pt>
                <c:pt idx="2399">
                  <c:v>74.97</c:v>
                </c:pt>
                <c:pt idx="2400">
                  <c:v>75</c:v>
                </c:pt>
                <c:pt idx="2401">
                  <c:v>75.03</c:v>
                </c:pt>
                <c:pt idx="2402">
                  <c:v>75.06</c:v>
                </c:pt>
                <c:pt idx="2403">
                  <c:v>75.09</c:v>
                </c:pt>
                <c:pt idx="2404">
                  <c:v>75.13</c:v>
                </c:pt>
                <c:pt idx="2405">
                  <c:v>75.16</c:v>
                </c:pt>
                <c:pt idx="2406">
                  <c:v>75.19</c:v>
                </c:pt>
                <c:pt idx="2407">
                  <c:v>75.22</c:v>
                </c:pt>
                <c:pt idx="2408">
                  <c:v>75.25</c:v>
                </c:pt>
                <c:pt idx="2409">
                  <c:v>75.28</c:v>
                </c:pt>
                <c:pt idx="2410">
                  <c:v>75.31</c:v>
                </c:pt>
                <c:pt idx="2411">
                  <c:v>75.34</c:v>
                </c:pt>
                <c:pt idx="2412">
                  <c:v>75.38</c:v>
                </c:pt>
                <c:pt idx="2413">
                  <c:v>75.41</c:v>
                </c:pt>
                <c:pt idx="2414">
                  <c:v>75.44</c:v>
                </c:pt>
                <c:pt idx="2415">
                  <c:v>75.47</c:v>
                </c:pt>
                <c:pt idx="2416">
                  <c:v>75.5</c:v>
                </c:pt>
                <c:pt idx="2417">
                  <c:v>75.53</c:v>
                </c:pt>
                <c:pt idx="2418">
                  <c:v>75.56</c:v>
                </c:pt>
                <c:pt idx="2419">
                  <c:v>75.59</c:v>
                </c:pt>
                <c:pt idx="2420">
                  <c:v>75.63</c:v>
                </c:pt>
                <c:pt idx="2421">
                  <c:v>75.66</c:v>
                </c:pt>
                <c:pt idx="2422">
                  <c:v>75.69</c:v>
                </c:pt>
                <c:pt idx="2423">
                  <c:v>75.72</c:v>
                </c:pt>
                <c:pt idx="2424">
                  <c:v>75.75</c:v>
                </c:pt>
                <c:pt idx="2425">
                  <c:v>75.78</c:v>
                </c:pt>
                <c:pt idx="2426">
                  <c:v>75.81</c:v>
                </c:pt>
                <c:pt idx="2427">
                  <c:v>75.84</c:v>
                </c:pt>
                <c:pt idx="2428">
                  <c:v>75.88</c:v>
                </c:pt>
                <c:pt idx="2429">
                  <c:v>75.91</c:v>
                </c:pt>
                <c:pt idx="2430">
                  <c:v>75.94</c:v>
                </c:pt>
                <c:pt idx="2431">
                  <c:v>75.97</c:v>
                </c:pt>
                <c:pt idx="2432">
                  <c:v>76</c:v>
                </c:pt>
                <c:pt idx="2433">
                  <c:v>76.03</c:v>
                </c:pt>
                <c:pt idx="2434">
                  <c:v>76.06</c:v>
                </c:pt>
                <c:pt idx="2435">
                  <c:v>76.09</c:v>
                </c:pt>
                <c:pt idx="2436">
                  <c:v>76.13</c:v>
                </c:pt>
                <c:pt idx="2437">
                  <c:v>76.16</c:v>
                </c:pt>
                <c:pt idx="2438">
                  <c:v>76.19</c:v>
                </c:pt>
                <c:pt idx="2439">
                  <c:v>76.22</c:v>
                </c:pt>
                <c:pt idx="2440">
                  <c:v>76.25</c:v>
                </c:pt>
                <c:pt idx="2441">
                  <c:v>76.28</c:v>
                </c:pt>
                <c:pt idx="2442">
                  <c:v>76.31</c:v>
                </c:pt>
                <c:pt idx="2443">
                  <c:v>76.34</c:v>
                </c:pt>
                <c:pt idx="2444">
                  <c:v>76.38</c:v>
                </c:pt>
                <c:pt idx="2445">
                  <c:v>76.41</c:v>
                </c:pt>
                <c:pt idx="2446">
                  <c:v>76.44</c:v>
                </c:pt>
                <c:pt idx="2447">
                  <c:v>76.47</c:v>
                </c:pt>
                <c:pt idx="2448">
                  <c:v>76.5</c:v>
                </c:pt>
                <c:pt idx="2449">
                  <c:v>76.53</c:v>
                </c:pt>
                <c:pt idx="2450">
                  <c:v>76.56</c:v>
                </c:pt>
                <c:pt idx="2451">
                  <c:v>76.59</c:v>
                </c:pt>
                <c:pt idx="2452">
                  <c:v>76.63</c:v>
                </c:pt>
                <c:pt idx="2453">
                  <c:v>76.66</c:v>
                </c:pt>
                <c:pt idx="2454">
                  <c:v>76.69</c:v>
                </c:pt>
                <c:pt idx="2455">
                  <c:v>76.72</c:v>
                </c:pt>
                <c:pt idx="2456">
                  <c:v>76.75</c:v>
                </c:pt>
                <c:pt idx="2457">
                  <c:v>76.78</c:v>
                </c:pt>
                <c:pt idx="2458">
                  <c:v>76.81</c:v>
                </c:pt>
                <c:pt idx="2459">
                  <c:v>76.84</c:v>
                </c:pt>
                <c:pt idx="2460">
                  <c:v>76.88</c:v>
                </c:pt>
                <c:pt idx="2461">
                  <c:v>76.91</c:v>
                </c:pt>
                <c:pt idx="2462">
                  <c:v>76.94</c:v>
                </c:pt>
                <c:pt idx="2463">
                  <c:v>76.97</c:v>
                </c:pt>
                <c:pt idx="2464">
                  <c:v>77</c:v>
                </c:pt>
                <c:pt idx="2465">
                  <c:v>77.03</c:v>
                </c:pt>
                <c:pt idx="2466">
                  <c:v>77.06</c:v>
                </c:pt>
                <c:pt idx="2467">
                  <c:v>77.09</c:v>
                </c:pt>
                <c:pt idx="2468">
                  <c:v>77.13</c:v>
                </c:pt>
                <c:pt idx="2469">
                  <c:v>77.16</c:v>
                </c:pt>
                <c:pt idx="2470">
                  <c:v>77.19</c:v>
                </c:pt>
                <c:pt idx="2471">
                  <c:v>77.22</c:v>
                </c:pt>
                <c:pt idx="2472">
                  <c:v>77.25</c:v>
                </c:pt>
                <c:pt idx="2473">
                  <c:v>77.28</c:v>
                </c:pt>
                <c:pt idx="2474">
                  <c:v>77.31</c:v>
                </c:pt>
                <c:pt idx="2475">
                  <c:v>77.34</c:v>
                </c:pt>
                <c:pt idx="2476">
                  <c:v>77.38</c:v>
                </c:pt>
                <c:pt idx="2477">
                  <c:v>77.41</c:v>
                </c:pt>
                <c:pt idx="2478">
                  <c:v>77.44</c:v>
                </c:pt>
                <c:pt idx="2479">
                  <c:v>77.47</c:v>
                </c:pt>
                <c:pt idx="2480">
                  <c:v>77.5</c:v>
                </c:pt>
                <c:pt idx="2481">
                  <c:v>77.53</c:v>
                </c:pt>
                <c:pt idx="2482">
                  <c:v>77.56</c:v>
                </c:pt>
                <c:pt idx="2483">
                  <c:v>77.59</c:v>
                </c:pt>
                <c:pt idx="2484">
                  <c:v>77.63</c:v>
                </c:pt>
                <c:pt idx="2485">
                  <c:v>77.66</c:v>
                </c:pt>
                <c:pt idx="2486">
                  <c:v>77.69</c:v>
                </c:pt>
                <c:pt idx="2487">
                  <c:v>77.72</c:v>
                </c:pt>
                <c:pt idx="2488">
                  <c:v>77.75</c:v>
                </c:pt>
                <c:pt idx="2489">
                  <c:v>77.78</c:v>
                </c:pt>
                <c:pt idx="2490">
                  <c:v>77.81</c:v>
                </c:pt>
                <c:pt idx="2491">
                  <c:v>77.84</c:v>
                </c:pt>
                <c:pt idx="2492">
                  <c:v>77.88</c:v>
                </c:pt>
                <c:pt idx="2493">
                  <c:v>77.91</c:v>
                </c:pt>
                <c:pt idx="2494">
                  <c:v>77.94</c:v>
                </c:pt>
                <c:pt idx="2495">
                  <c:v>77.97</c:v>
                </c:pt>
                <c:pt idx="2496">
                  <c:v>78</c:v>
                </c:pt>
                <c:pt idx="2497">
                  <c:v>78.03</c:v>
                </c:pt>
                <c:pt idx="2498">
                  <c:v>78.06</c:v>
                </c:pt>
                <c:pt idx="2499">
                  <c:v>78.09</c:v>
                </c:pt>
                <c:pt idx="2500">
                  <c:v>78.13</c:v>
                </c:pt>
                <c:pt idx="2501">
                  <c:v>78.16</c:v>
                </c:pt>
                <c:pt idx="2502">
                  <c:v>78.19</c:v>
                </c:pt>
                <c:pt idx="2503">
                  <c:v>78.22</c:v>
                </c:pt>
                <c:pt idx="2504">
                  <c:v>78.25</c:v>
                </c:pt>
                <c:pt idx="2505">
                  <c:v>78.28</c:v>
                </c:pt>
                <c:pt idx="2506">
                  <c:v>78.31</c:v>
                </c:pt>
                <c:pt idx="2507">
                  <c:v>78.34</c:v>
                </c:pt>
                <c:pt idx="2508">
                  <c:v>78.38</c:v>
                </c:pt>
                <c:pt idx="2509">
                  <c:v>78.41</c:v>
                </c:pt>
                <c:pt idx="2510">
                  <c:v>78.44</c:v>
                </c:pt>
                <c:pt idx="2511">
                  <c:v>78.47</c:v>
                </c:pt>
                <c:pt idx="2512">
                  <c:v>78.5</c:v>
                </c:pt>
                <c:pt idx="2513">
                  <c:v>78.53</c:v>
                </c:pt>
                <c:pt idx="2514">
                  <c:v>78.56</c:v>
                </c:pt>
                <c:pt idx="2515">
                  <c:v>78.59</c:v>
                </c:pt>
                <c:pt idx="2516">
                  <c:v>78.63</c:v>
                </c:pt>
                <c:pt idx="2517">
                  <c:v>78.66</c:v>
                </c:pt>
                <c:pt idx="2518">
                  <c:v>78.69</c:v>
                </c:pt>
                <c:pt idx="2519">
                  <c:v>78.72</c:v>
                </c:pt>
                <c:pt idx="2520">
                  <c:v>78.75</c:v>
                </c:pt>
                <c:pt idx="2521">
                  <c:v>78.78</c:v>
                </c:pt>
                <c:pt idx="2522">
                  <c:v>78.81</c:v>
                </c:pt>
                <c:pt idx="2523">
                  <c:v>78.84</c:v>
                </c:pt>
                <c:pt idx="2524">
                  <c:v>78.88</c:v>
                </c:pt>
                <c:pt idx="2525">
                  <c:v>78.91</c:v>
                </c:pt>
                <c:pt idx="2526">
                  <c:v>78.94</c:v>
                </c:pt>
                <c:pt idx="2527">
                  <c:v>78.97</c:v>
                </c:pt>
                <c:pt idx="2528">
                  <c:v>79</c:v>
                </c:pt>
                <c:pt idx="2529">
                  <c:v>79.03</c:v>
                </c:pt>
                <c:pt idx="2530">
                  <c:v>79.06</c:v>
                </c:pt>
                <c:pt idx="2531">
                  <c:v>79.09</c:v>
                </c:pt>
                <c:pt idx="2532">
                  <c:v>79.13</c:v>
                </c:pt>
                <c:pt idx="2533">
                  <c:v>79.16</c:v>
                </c:pt>
                <c:pt idx="2534">
                  <c:v>79.19</c:v>
                </c:pt>
                <c:pt idx="2535">
                  <c:v>79.22</c:v>
                </c:pt>
                <c:pt idx="2536">
                  <c:v>79.25</c:v>
                </c:pt>
                <c:pt idx="2537">
                  <c:v>79.28</c:v>
                </c:pt>
                <c:pt idx="2538">
                  <c:v>79.31</c:v>
                </c:pt>
                <c:pt idx="2539">
                  <c:v>79.34</c:v>
                </c:pt>
                <c:pt idx="2540">
                  <c:v>79.38</c:v>
                </c:pt>
                <c:pt idx="2541">
                  <c:v>79.41</c:v>
                </c:pt>
                <c:pt idx="2542">
                  <c:v>79.44</c:v>
                </c:pt>
                <c:pt idx="2543">
                  <c:v>79.47</c:v>
                </c:pt>
                <c:pt idx="2544">
                  <c:v>79.5</c:v>
                </c:pt>
                <c:pt idx="2545">
                  <c:v>79.53</c:v>
                </c:pt>
                <c:pt idx="2546">
                  <c:v>79.56</c:v>
                </c:pt>
                <c:pt idx="2547">
                  <c:v>79.59</c:v>
                </c:pt>
                <c:pt idx="2548">
                  <c:v>79.63</c:v>
                </c:pt>
                <c:pt idx="2549">
                  <c:v>79.66</c:v>
                </c:pt>
                <c:pt idx="2550">
                  <c:v>79.69</c:v>
                </c:pt>
                <c:pt idx="2551">
                  <c:v>79.72</c:v>
                </c:pt>
                <c:pt idx="2552">
                  <c:v>79.75</c:v>
                </c:pt>
                <c:pt idx="2553">
                  <c:v>79.78</c:v>
                </c:pt>
                <c:pt idx="2554">
                  <c:v>79.81</c:v>
                </c:pt>
                <c:pt idx="2555">
                  <c:v>79.84</c:v>
                </c:pt>
                <c:pt idx="2556">
                  <c:v>79.88</c:v>
                </c:pt>
                <c:pt idx="2557">
                  <c:v>79.91</c:v>
                </c:pt>
                <c:pt idx="2558">
                  <c:v>79.94</c:v>
                </c:pt>
                <c:pt idx="2559">
                  <c:v>79.97</c:v>
                </c:pt>
                <c:pt idx="2560">
                  <c:v>80</c:v>
                </c:pt>
                <c:pt idx="2561">
                  <c:v>80.03</c:v>
                </c:pt>
                <c:pt idx="2562">
                  <c:v>80.06</c:v>
                </c:pt>
                <c:pt idx="2563">
                  <c:v>80.09</c:v>
                </c:pt>
                <c:pt idx="2564">
                  <c:v>80.13</c:v>
                </c:pt>
                <c:pt idx="2565">
                  <c:v>80.16</c:v>
                </c:pt>
                <c:pt idx="2566">
                  <c:v>80.19</c:v>
                </c:pt>
                <c:pt idx="2567">
                  <c:v>80.22</c:v>
                </c:pt>
                <c:pt idx="2568">
                  <c:v>80.25</c:v>
                </c:pt>
                <c:pt idx="2569">
                  <c:v>80.28</c:v>
                </c:pt>
                <c:pt idx="2570">
                  <c:v>80.31</c:v>
                </c:pt>
                <c:pt idx="2571">
                  <c:v>80.34</c:v>
                </c:pt>
                <c:pt idx="2572">
                  <c:v>80.38</c:v>
                </c:pt>
                <c:pt idx="2573">
                  <c:v>80.41</c:v>
                </c:pt>
                <c:pt idx="2574">
                  <c:v>80.44</c:v>
                </c:pt>
                <c:pt idx="2575">
                  <c:v>80.47</c:v>
                </c:pt>
                <c:pt idx="2576">
                  <c:v>80.5</c:v>
                </c:pt>
                <c:pt idx="2577">
                  <c:v>80.53</c:v>
                </c:pt>
                <c:pt idx="2578">
                  <c:v>80.56</c:v>
                </c:pt>
                <c:pt idx="2579">
                  <c:v>80.59</c:v>
                </c:pt>
                <c:pt idx="2580">
                  <c:v>80.63</c:v>
                </c:pt>
                <c:pt idx="2581">
                  <c:v>80.66</c:v>
                </c:pt>
                <c:pt idx="2582">
                  <c:v>80.69</c:v>
                </c:pt>
                <c:pt idx="2583">
                  <c:v>80.72</c:v>
                </c:pt>
                <c:pt idx="2584">
                  <c:v>80.75</c:v>
                </c:pt>
                <c:pt idx="2585">
                  <c:v>80.78</c:v>
                </c:pt>
                <c:pt idx="2586">
                  <c:v>80.81</c:v>
                </c:pt>
                <c:pt idx="2587">
                  <c:v>80.84</c:v>
                </c:pt>
                <c:pt idx="2588">
                  <c:v>80.88</c:v>
                </c:pt>
                <c:pt idx="2589">
                  <c:v>80.91</c:v>
                </c:pt>
                <c:pt idx="2590">
                  <c:v>80.94</c:v>
                </c:pt>
                <c:pt idx="2591">
                  <c:v>80.97</c:v>
                </c:pt>
                <c:pt idx="2592">
                  <c:v>81</c:v>
                </c:pt>
                <c:pt idx="2593">
                  <c:v>81.03</c:v>
                </c:pt>
                <c:pt idx="2594">
                  <c:v>81.06</c:v>
                </c:pt>
                <c:pt idx="2595">
                  <c:v>81.09</c:v>
                </c:pt>
                <c:pt idx="2596">
                  <c:v>81.13</c:v>
                </c:pt>
                <c:pt idx="2597">
                  <c:v>81.16</c:v>
                </c:pt>
                <c:pt idx="2598">
                  <c:v>81.19</c:v>
                </c:pt>
                <c:pt idx="2599">
                  <c:v>81.22</c:v>
                </c:pt>
                <c:pt idx="2600">
                  <c:v>81.25</c:v>
                </c:pt>
                <c:pt idx="2601">
                  <c:v>81.28</c:v>
                </c:pt>
                <c:pt idx="2602">
                  <c:v>81.31</c:v>
                </c:pt>
                <c:pt idx="2603">
                  <c:v>81.34</c:v>
                </c:pt>
                <c:pt idx="2604">
                  <c:v>81.38</c:v>
                </c:pt>
                <c:pt idx="2605">
                  <c:v>81.41</c:v>
                </c:pt>
                <c:pt idx="2606">
                  <c:v>81.44</c:v>
                </c:pt>
                <c:pt idx="2607">
                  <c:v>81.47</c:v>
                </c:pt>
                <c:pt idx="2608">
                  <c:v>81.5</c:v>
                </c:pt>
                <c:pt idx="2609">
                  <c:v>81.53</c:v>
                </c:pt>
                <c:pt idx="2610">
                  <c:v>81.56</c:v>
                </c:pt>
                <c:pt idx="2611">
                  <c:v>81.59</c:v>
                </c:pt>
                <c:pt idx="2612">
                  <c:v>81.63</c:v>
                </c:pt>
                <c:pt idx="2613">
                  <c:v>81.66</c:v>
                </c:pt>
                <c:pt idx="2614">
                  <c:v>81.69</c:v>
                </c:pt>
                <c:pt idx="2615">
                  <c:v>81.72</c:v>
                </c:pt>
                <c:pt idx="2616">
                  <c:v>81.75</c:v>
                </c:pt>
                <c:pt idx="2617">
                  <c:v>81.78</c:v>
                </c:pt>
                <c:pt idx="2618">
                  <c:v>81.81</c:v>
                </c:pt>
                <c:pt idx="2619">
                  <c:v>81.84</c:v>
                </c:pt>
                <c:pt idx="2620">
                  <c:v>81.88</c:v>
                </c:pt>
                <c:pt idx="2621">
                  <c:v>81.91</c:v>
                </c:pt>
                <c:pt idx="2622">
                  <c:v>81.94</c:v>
                </c:pt>
                <c:pt idx="2623">
                  <c:v>81.97</c:v>
                </c:pt>
                <c:pt idx="2624">
                  <c:v>82</c:v>
                </c:pt>
                <c:pt idx="2625">
                  <c:v>82.03</c:v>
                </c:pt>
                <c:pt idx="2626">
                  <c:v>82.06</c:v>
                </c:pt>
                <c:pt idx="2627">
                  <c:v>82.09</c:v>
                </c:pt>
                <c:pt idx="2628">
                  <c:v>82.13</c:v>
                </c:pt>
                <c:pt idx="2629">
                  <c:v>82.16</c:v>
                </c:pt>
                <c:pt idx="2630">
                  <c:v>82.19</c:v>
                </c:pt>
                <c:pt idx="2631">
                  <c:v>82.22</c:v>
                </c:pt>
                <c:pt idx="2632">
                  <c:v>82.25</c:v>
                </c:pt>
                <c:pt idx="2633">
                  <c:v>82.28</c:v>
                </c:pt>
                <c:pt idx="2634">
                  <c:v>82.31</c:v>
                </c:pt>
                <c:pt idx="2635">
                  <c:v>82.34</c:v>
                </c:pt>
                <c:pt idx="2636">
                  <c:v>82.38</c:v>
                </c:pt>
                <c:pt idx="2637">
                  <c:v>82.41</c:v>
                </c:pt>
                <c:pt idx="2638">
                  <c:v>82.44</c:v>
                </c:pt>
                <c:pt idx="2639">
                  <c:v>82.47</c:v>
                </c:pt>
                <c:pt idx="2640">
                  <c:v>82.5</c:v>
                </c:pt>
                <c:pt idx="2641">
                  <c:v>82.53</c:v>
                </c:pt>
                <c:pt idx="2642">
                  <c:v>82.56</c:v>
                </c:pt>
                <c:pt idx="2643">
                  <c:v>82.59</c:v>
                </c:pt>
                <c:pt idx="2644">
                  <c:v>82.63</c:v>
                </c:pt>
                <c:pt idx="2645">
                  <c:v>82.66</c:v>
                </c:pt>
                <c:pt idx="2646">
                  <c:v>82.69</c:v>
                </c:pt>
                <c:pt idx="2647">
                  <c:v>82.72</c:v>
                </c:pt>
                <c:pt idx="2648">
                  <c:v>82.75</c:v>
                </c:pt>
                <c:pt idx="2649">
                  <c:v>82.78</c:v>
                </c:pt>
                <c:pt idx="2650">
                  <c:v>82.81</c:v>
                </c:pt>
                <c:pt idx="2651">
                  <c:v>82.84</c:v>
                </c:pt>
                <c:pt idx="2652">
                  <c:v>82.88</c:v>
                </c:pt>
                <c:pt idx="2653">
                  <c:v>82.91</c:v>
                </c:pt>
                <c:pt idx="2654">
                  <c:v>82.94</c:v>
                </c:pt>
                <c:pt idx="2655">
                  <c:v>82.97</c:v>
                </c:pt>
                <c:pt idx="2656">
                  <c:v>83</c:v>
                </c:pt>
                <c:pt idx="2657">
                  <c:v>83.03</c:v>
                </c:pt>
                <c:pt idx="2658">
                  <c:v>83.06</c:v>
                </c:pt>
                <c:pt idx="2659">
                  <c:v>83.09</c:v>
                </c:pt>
                <c:pt idx="2660">
                  <c:v>83.13</c:v>
                </c:pt>
                <c:pt idx="2661">
                  <c:v>83.16</c:v>
                </c:pt>
                <c:pt idx="2662">
                  <c:v>83.19</c:v>
                </c:pt>
                <c:pt idx="2663">
                  <c:v>83.22</c:v>
                </c:pt>
                <c:pt idx="2664">
                  <c:v>83.25</c:v>
                </c:pt>
                <c:pt idx="2665">
                  <c:v>83.28</c:v>
                </c:pt>
                <c:pt idx="2666">
                  <c:v>83.31</c:v>
                </c:pt>
                <c:pt idx="2667">
                  <c:v>83.34</c:v>
                </c:pt>
                <c:pt idx="2668">
                  <c:v>83.38</c:v>
                </c:pt>
                <c:pt idx="2669">
                  <c:v>83.41</c:v>
                </c:pt>
                <c:pt idx="2670">
                  <c:v>83.44</c:v>
                </c:pt>
                <c:pt idx="2671">
                  <c:v>83.47</c:v>
                </c:pt>
                <c:pt idx="2672">
                  <c:v>83.5</c:v>
                </c:pt>
                <c:pt idx="2673">
                  <c:v>83.53</c:v>
                </c:pt>
                <c:pt idx="2674">
                  <c:v>83.56</c:v>
                </c:pt>
                <c:pt idx="2675">
                  <c:v>83.59</c:v>
                </c:pt>
                <c:pt idx="2676">
                  <c:v>83.63</c:v>
                </c:pt>
                <c:pt idx="2677">
                  <c:v>83.66</c:v>
                </c:pt>
                <c:pt idx="2678">
                  <c:v>83.69</c:v>
                </c:pt>
                <c:pt idx="2679">
                  <c:v>83.72</c:v>
                </c:pt>
                <c:pt idx="2680">
                  <c:v>83.75</c:v>
                </c:pt>
                <c:pt idx="2681">
                  <c:v>83.78</c:v>
                </c:pt>
                <c:pt idx="2682">
                  <c:v>83.81</c:v>
                </c:pt>
                <c:pt idx="2683">
                  <c:v>83.84</c:v>
                </c:pt>
                <c:pt idx="2684">
                  <c:v>83.88</c:v>
                </c:pt>
                <c:pt idx="2685">
                  <c:v>83.91</c:v>
                </c:pt>
                <c:pt idx="2686">
                  <c:v>83.94</c:v>
                </c:pt>
                <c:pt idx="2687">
                  <c:v>83.97</c:v>
                </c:pt>
                <c:pt idx="2688">
                  <c:v>84</c:v>
                </c:pt>
                <c:pt idx="2689">
                  <c:v>84.03</c:v>
                </c:pt>
                <c:pt idx="2690">
                  <c:v>84.06</c:v>
                </c:pt>
                <c:pt idx="2691">
                  <c:v>84.09</c:v>
                </c:pt>
                <c:pt idx="2692">
                  <c:v>84.13</c:v>
                </c:pt>
                <c:pt idx="2693">
                  <c:v>84.16</c:v>
                </c:pt>
                <c:pt idx="2694">
                  <c:v>84.19</c:v>
                </c:pt>
                <c:pt idx="2695">
                  <c:v>84.22</c:v>
                </c:pt>
                <c:pt idx="2696">
                  <c:v>84.25</c:v>
                </c:pt>
                <c:pt idx="2697">
                  <c:v>84.28</c:v>
                </c:pt>
                <c:pt idx="2698">
                  <c:v>84.31</c:v>
                </c:pt>
                <c:pt idx="2699">
                  <c:v>84.34</c:v>
                </c:pt>
                <c:pt idx="2700">
                  <c:v>84.38</c:v>
                </c:pt>
                <c:pt idx="2701">
                  <c:v>84.41</c:v>
                </c:pt>
                <c:pt idx="2702">
                  <c:v>84.44</c:v>
                </c:pt>
                <c:pt idx="2703">
                  <c:v>84.47</c:v>
                </c:pt>
                <c:pt idx="2704">
                  <c:v>84.5</c:v>
                </c:pt>
                <c:pt idx="2705">
                  <c:v>84.53</c:v>
                </c:pt>
                <c:pt idx="2706">
                  <c:v>84.56</c:v>
                </c:pt>
                <c:pt idx="2707">
                  <c:v>84.59</c:v>
                </c:pt>
                <c:pt idx="2708">
                  <c:v>84.63</c:v>
                </c:pt>
                <c:pt idx="2709">
                  <c:v>84.66</c:v>
                </c:pt>
                <c:pt idx="2710">
                  <c:v>84.69</c:v>
                </c:pt>
                <c:pt idx="2711">
                  <c:v>84.72</c:v>
                </c:pt>
                <c:pt idx="2712">
                  <c:v>84.75</c:v>
                </c:pt>
                <c:pt idx="2713">
                  <c:v>84.78</c:v>
                </c:pt>
                <c:pt idx="2714">
                  <c:v>84.81</c:v>
                </c:pt>
                <c:pt idx="2715">
                  <c:v>84.84</c:v>
                </c:pt>
                <c:pt idx="2716">
                  <c:v>84.88</c:v>
                </c:pt>
                <c:pt idx="2717">
                  <c:v>84.91</c:v>
                </c:pt>
                <c:pt idx="2718">
                  <c:v>84.94</c:v>
                </c:pt>
                <c:pt idx="2719">
                  <c:v>84.97</c:v>
                </c:pt>
                <c:pt idx="2720">
                  <c:v>85</c:v>
                </c:pt>
                <c:pt idx="2721">
                  <c:v>85.03</c:v>
                </c:pt>
                <c:pt idx="2722">
                  <c:v>85.06</c:v>
                </c:pt>
                <c:pt idx="2723">
                  <c:v>85.09</c:v>
                </c:pt>
                <c:pt idx="2724">
                  <c:v>85.13</c:v>
                </c:pt>
                <c:pt idx="2725">
                  <c:v>85.16</c:v>
                </c:pt>
                <c:pt idx="2726">
                  <c:v>85.19</c:v>
                </c:pt>
                <c:pt idx="2727">
                  <c:v>85.22</c:v>
                </c:pt>
                <c:pt idx="2728">
                  <c:v>85.25</c:v>
                </c:pt>
                <c:pt idx="2729">
                  <c:v>85.28</c:v>
                </c:pt>
                <c:pt idx="2730">
                  <c:v>85.31</c:v>
                </c:pt>
                <c:pt idx="2731">
                  <c:v>85.34</c:v>
                </c:pt>
                <c:pt idx="2732">
                  <c:v>85.38</c:v>
                </c:pt>
                <c:pt idx="2733">
                  <c:v>85.41</c:v>
                </c:pt>
                <c:pt idx="2734">
                  <c:v>85.44</c:v>
                </c:pt>
                <c:pt idx="2735">
                  <c:v>85.47</c:v>
                </c:pt>
                <c:pt idx="2736">
                  <c:v>85.5</c:v>
                </c:pt>
                <c:pt idx="2737">
                  <c:v>85.53</c:v>
                </c:pt>
                <c:pt idx="2738">
                  <c:v>85.56</c:v>
                </c:pt>
                <c:pt idx="2739">
                  <c:v>85.59</c:v>
                </c:pt>
                <c:pt idx="2740">
                  <c:v>85.63</c:v>
                </c:pt>
                <c:pt idx="2741">
                  <c:v>85.66</c:v>
                </c:pt>
                <c:pt idx="2742">
                  <c:v>85.69</c:v>
                </c:pt>
                <c:pt idx="2743">
                  <c:v>85.72</c:v>
                </c:pt>
                <c:pt idx="2744">
                  <c:v>85.75</c:v>
                </c:pt>
                <c:pt idx="2745">
                  <c:v>85.78</c:v>
                </c:pt>
                <c:pt idx="2746">
                  <c:v>85.81</c:v>
                </c:pt>
                <c:pt idx="2747">
                  <c:v>85.84</c:v>
                </c:pt>
                <c:pt idx="2748">
                  <c:v>85.88</c:v>
                </c:pt>
                <c:pt idx="2749">
                  <c:v>85.91</c:v>
                </c:pt>
                <c:pt idx="2750">
                  <c:v>85.94</c:v>
                </c:pt>
                <c:pt idx="2751">
                  <c:v>85.97</c:v>
                </c:pt>
                <c:pt idx="2752">
                  <c:v>86</c:v>
                </c:pt>
                <c:pt idx="2753">
                  <c:v>86.03</c:v>
                </c:pt>
                <c:pt idx="2754">
                  <c:v>86.06</c:v>
                </c:pt>
                <c:pt idx="2755">
                  <c:v>86.09</c:v>
                </c:pt>
                <c:pt idx="2756">
                  <c:v>86.13</c:v>
                </c:pt>
                <c:pt idx="2757">
                  <c:v>86.16</c:v>
                </c:pt>
                <c:pt idx="2758">
                  <c:v>86.19</c:v>
                </c:pt>
                <c:pt idx="2759">
                  <c:v>86.22</c:v>
                </c:pt>
                <c:pt idx="2760">
                  <c:v>86.25</c:v>
                </c:pt>
                <c:pt idx="2761">
                  <c:v>86.28</c:v>
                </c:pt>
                <c:pt idx="2762">
                  <c:v>86.31</c:v>
                </c:pt>
                <c:pt idx="2763">
                  <c:v>86.34</c:v>
                </c:pt>
                <c:pt idx="2764">
                  <c:v>86.38</c:v>
                </c:pt>
                <c:pt idx="2765">
                  <c:v>86.41</c:v>
                </c:pt>
                <c:pt idx="2766">
                  <c:v>86.44</c:v>
                </c:pt>
                <c:pt idx="2767">
                  <c:v>86.47</c:v>
                </c:pt>
                <c:pt idx="2768">
                  <c:v>86.5</c:v>
                </c:pt>
                <c:pt idx="2769">
                  <c:v>86.53</c:v>
                </c:pt>
                <c:pt idx="2770">
                  <c:v>86.56</c:v>
                </c:pt>
                <c:pt idx="2771">
                  <c:v>86.59</c:v>
                </c:pt>
                <c:pt idx="2772">
                  <c:v>86.63</c:v>
                </c:pt>
                <c:pt idx="2773">
                  <c:v>86.66</c:v>
                </c:pt>
                <c:pt idx="2774">
                  <c:v>86.69</c:v>
                </c:pt>
                <c:pt idx="2775">
                  <c:v>86.72</c:v>
                </c:pt>
                <c:pt idx="2776">
                  <c:v>86.75</c:v>
                </c:pt>
                <c:pt idx="2777">
                  <c:v>86.78</c:v>
                </c:pt>
                <c:pt idx="2778">
                  <c:v>86.81</c:v>
                </c:pt>
                <c:pt idx="2779">
                  <c:v>86.84</c:v>
                </c:pt>
                <c:pt idx="2780">
                  <c:v>86.88</c:v>
                </c:pt>
                <c:pt idx="2781">
                  <c:v>86.91</c:v>
                </c:pt>
                <c:pt idx="2782">
                  <c:v>86.94</c:v>
                </c:pt>
                <c:pt idx="2783">
                  <c:v>86.97</c:v>
                </c:pt>
                <c:pt idx="2784">
                  <c:v>87</c:v>
                </c:pt>
                <c:pt idx="2785">
                  <c:v>87.03</c:v>
                </c:pt>
                <c:pt idx="2786">
                  <c:v>87.06</c:v>
                </c:pt>
                <c:pt idx="2787">
                  <c:v>87.09</c:v>
                </c:pt>
                <c:pt idx="2788">
                  <c:v>87.13</c:v>
                </c:pt>
                <c:pt idx="2789">
                  <c:v>87.16</c:v>
                </c:pt>
                <c:pt idx="2790">
                  <c:v>87.19</c:v>
                </c:pt>
                <c:pt idx="2791">
                  <c:v>87.22</c:v>
                </c:pt>
                <c:pt idx="2792">
                  <c:v>87.25</c:v>
                </c:pt>
                <c:pt idx="2793">
                  <c:v>87.28</c:v>
                </c:pt>
                <c:pt idx="2794">
                  <c:v>87.31</c:v>
                </c:pt>
                <c:pt idx="2795">
                  <c:v>87.34</c:v>
                </c:pt>
                <c:pt idx="2796">
                  <c:v>87.38</c:v>
                </c:pt>
                <c:pt idx="2797">
                  <c:v>87.41</c:v>
                </c:pt>
                <c:pt idx="2798">
                  <c:v>87.44</c:v>
                </c:pt>
                <c:pt idx="2799">
                  <c:v>87.47</c:v>
                </c:pt>
                <c:pt idx="2800">
                  <c:v>87.5</c:v>
                </c:pt>
                <c:pt idx="2801">
                  <c:v>87.53</c:v>
                </c:pt>
                <c:pt idx="2802">
                  <c:v>87.56</c:v>
                </c:pt>
                <c:pt idx="2803">
                  <c:v>87.59</c:v>
                </c:pt>
                <c:pt idx="2804">
                  <c:v>87.63</c:v>
                </c:pt>
                <c:pt idx="2805">
                  <c:v>87.66</c:v>
                </c:pt>
                <c:pt idx="2806">
                  <c:v>87.69</c:v>
                </c:pt>
                <c:pt idx="2807">
                  <c:v>87.72</c:v>
                </c:pt>
                <c:pt idx="2808">
                  <c:v>87.75</c:v>
                </c:pt>
                <c:pt idx="2809">
                  <c:v>87.78</c:v>
                </c:pt>
                <c:pt idx="2810">
                  <c:v>87.81</c:v>
                </c:pt>
                <c:pt idx="2811">
                  <c:v>87.84</c:v>
                </c:pt>
                <c:pt idx="2812">
                  <c:v>87.88</c:v>
                </c:pt>
                <c:pt idx="2813">
                  <c:v>87.91</c:v>
                </c:pt>
                <c:pt idx="2814">
                  <c:v>87.94</c:v>
                </c:pt>
                <c:pt idx="2815">
                  <c:v>87.97</c:v>
                </c:pt>
                <c:pt idx="2816">
                  <c:v>88</c:v>
                </c:pt>
                <c:pt idx="2817">
                  <c:v>88.03</c:v>
                </c:pt>
                <c:pt idx="2818">
                  <c:v>88.06</c:v>
                </c:pt>
                <c:pt idx="2819">
                  <c:v>88.09</c:v>
                </c:pt>
                <c:pt idx="2820">
                  <c:v>88.13</c:v>
                </c:pt>
                <c:pt idx="2821">
                  <c:v>88.16</c:v>
                </c:pt>
                <c:pt idx="2822">
                  <c:v>88.19</c:v>
                </c:pt>
                <c:pt idx="2823">
                  <c:v>88.22</c:v>
                </c:pt>
                <c:pt idx="2824">
                  <c:v>88.25</c:v>
                </c:pt>
                <c:pt idx="2825">
                  <c:v>88.28</c:v>
                </c:pt>
                <c:pt idx="2826">
                  <c:v>88.31</c:v>
                </c:pt>
                <c:pt idx="2827">
                  <c:v>88.34</c:v>
                </c:pt>
                <c:pt idx="2828">
                  <c:v>88.38</c:v>
                </c:pt>
                <c:pt idx="2829">
                  <c:v>88.41</c:v>
                </c:pt>
                <c:pt idx="2830">
                  <c:v>88.44</c:v>
                </c:pt>
                <c:pt idx="2831">
                  <c:v>88.47</c:v>
                </c:pt>
                <c:pt idx="2832">
                  <c:v>88.5</c:v>
                </c:pt>
                <c:pt idx="2833">
                  <c:v>88.53</c:v>
                </c:pt>
                <c:pt idx="2834">
                  <c:v>88.56</c:v>
                </c:pt>
                <c:pt idx="2835">
                  <c:v>88.59</c:v>
                </c:pt>
                <c:pt idx="2836">
                  <c:v>88.63</c:v>
                </c:pt>
                <c:pt idx="2837">
                  <c:v>88.66</c:v>
                </c:pt>
                <c:pt idx="2838">
                  <c:v>88.69</c:v>
                </c:pt>
                <c:pt idx="2839">
                  <c:v>88.72</c:v>
                </c:pt>
                <c:pt idx="2840">
                  <c:v>88.75</c:v>
                </c:pt>
                <c:pt idx="2841">
                  <c:v>88.78</c:v>
                </c:pt>
                <c:pt idx="2842">
                  <c:v>88.81</c:v>
                </c:pt>
                <c:pt idx="2843">
                  <c:v>88.84</c:v>
                </c:pt>
                <c:pt idx="2844">
                  <c:v>88.88</c:v>
                </c:pt>
                <c:pt idx="2845">
                  <c:v>88.91</c:v>
                </c:pt>
                <c:pt idx="2846">
                  <c:v>88.94</c:v>
                </c:pt>
                <c:pt idx="2847">
                  <c:v>88.97</c:v>
                </c:pt>
                <c:pt idx="2848">
                  <c:v>89</c:v>
                </c:pt>
                <c:pt idx="2849">
                  <c:v>89.03</c:v>
                </c:pt>
                <c:pt idx="2850">
                  <c:v>89.06</c:v>
                </c:pt>
                <c:pt idx="2851">
                  <c:v>89.09</c:v>
                </c:pt>
                <c:pt idx="2852">
                  <c:v>89.13</c:v>
                </c:pt>
                <c:pt idx="2853">
                  <c:v>89.16</c:v>
                </c:pt>
                <c:pt idx="2854">
                  <c:v>89.19</c:v>
                </c:pt>
                <c:pt idx="2855">
                  <c:v>89.22</c:v>
                </c:pt>
                <c:pt idx="2856">
                  <c:v>89.25</c:v>
                </c:pt>
                <c:pt idx="2857">
                  <c:v>89.28</c:v>
                </c:pt>
                <c:pt idx="2858">
                  <c:v>89.31</c:v>
                </c:pt>
                <c:pt idx="2859">
                  <c:v>89.34</c:v>
                </c:pt>
                <c:pt idx="2860">
                  <c:v>89.38</c:v>
                </c:pt>
                <c:pt idx="2861">
                  <c:v>89.41</c:v>
                </c:pt>
                <c:pt idx="2862">
                  <c:v>89.44</c:v>
                </c:pt>
                <c:pt idx="2863">
                  <c:v>89.47</c:v>
                </c:pt>
                <c:pt idx="2864">
                  <c:v>89.5</c:v>
                </c:pt>
                <c:pt idx="2865">
                  <c:v>89.53</c:v>
                </c:pt>
                <c:pt idx="2866">
                  <c:v>89.56</c:v>
                </c:pt>
                <c:pt idx="2867">
                  <c:v>89.59</c:v>
                </c:pt>
                <c:pt idx="2868">
                  <c:v>89.63</c:v>
                </c:pt>
                <c:pt idx="2869">
                  <c:v>89.66</c:v>
                </c:pt>
                <c:pt idx="2870">
                  <c:v>89.69</c:v>
                </c:pt>
                <c:pt idx="2871">
                  <c:v>89.72</c:v>
                </c:pt>
                <c:pt idx="2872">
                  <c:v>89.75</c:v>
                </c:pt>
                <c:pt idx="2873">
                  <c:v>89.78</c:v>
                </c:pt>
                <c:pt idx="2874">
                  <c:v>89.81</c:v>
                </c:pt>
                <c:pt idx="2875">
                  <c:v>89.84</c:v>
                </c:pt>
                <c:pt idx="2876">
                  <c:v>89.88</c:v>
                </c:pt>
                <c:pt idx="2877">
                  <c:v>89.91</c:v>
                </c:pt>
                <c:pt idx="2878">
                  <c:v>89.94</c:v>
                </c:pt>
                <c:pt idx="2879">
                  <c:v>89.97</c:v>
                </c:pt>
                <c:pt idx="2880">
                  <c:v>90</c:v>
                </c:pt>
                <c:pt idx="2881">
                  <c:v>90.03</c:v>
                </c:pt>
                <c:pt idx="2882">
                  <c:v>90.06</c:v>
                </c:pt>
                <c:pt idx="2883">
                  <c:v>90.09</c:v>
                </c:pt>
                <c:pt idx="2884">
                  <c:v>90.13</c:v>
                </c:pt>
                <c:pt idx="2885">
                  <c:v>90.16</c:v>
                </c:pt>
                <c:pt idx="2886">
                  <c:v>90.19</c:v>
                </c:pt>
                <c:pt idx="2887">
                  <c:v>90.22</c:v>
                </c:pt>
                <c:pt idx="2888">
                  <c:v>90.25</c:v>
                </c:pt>
                <c:pt idx="2889">
                  <c:v>90.28</c:v>
                </c:pt>
                <c:pt idx="2890">
                  <c:v>90.31</c:v>
                </c:pt>
                <c:pt idx="2891">
                  <c:v>90.34</c:v>
                </c:pt>
                <c:pt idx="2892">
                  <c:v>90.38</c:v>
                </c:pt>
                <c:pt idx="2893">
                  <c:v>90.41</c:v>
                </c:pt>
                <c:pt idx="2894">
                  <c:v>90.44</c:v>
                </c:pt>
                <c:pt idx="2895">
                  <c:v>90.47</c:v>
                </c:pt>
                <c:pt idx="2896">
                  <c:v>90.5</c:v>
                </c:pt>
                <c:pt idx="2897">
                  <c:v>90.53</c:v>
                </c:pt>
                <c:pt idx="2898">
                  <c:v>90.56</c:v>
                </c:pt>
                <c:pt idx="2899">
                  <c:v>90.59</c:v>
                </c:pt>
                <c:pt idx="2900">
                  <c:v>90.63</c:v>
                </c:pt>
                <c:pt idx="2901">
                  <c:v>90.66</c:v>
                </c:pt>
                <c:pt idx="2902">
                  <c:v>90.69</c:v>
                </c:pt>
                <c:pt idx="2903">
                  <c:v>90.72</c:v>
                </c:pt>
                <c:pt idx="2904">
                  <c:v>90.75</c:v>
                </c:pt>
                <c:pt idx="2905">
                  <c:v>90.78</c:v>
                </c:pt>
                <c:pt idx="2906">
                  <c:v>90.81</c:v>
                </c:pt>
                <c:pt idx="2907">
                  <c:v>90.84</c:v>
                </c:pt>
                <c:pt idx="2908">
                  <c:v>90.88</c:v>
                </c:pt>
                <c:pt idx="2909">
                  <c:v>90.91</c:v>
                </c:pt>
                <c:pt idx="2910">
                  <c:v>90.94</c:v>
                </c:pt>
                <c:pt idx="2911">
                  <c:v>90.97</c:v>
                </c:pt>
                <c:pt idx="2912">
                  <c:v>91</c:v>
                </c:pt>
                <c:pt idx="2913">
                  <c:v>91.03</c:v>
                </c:pt>
                <c:pt idx="2914">
                  <c:v>91.06</c:v>
                </c:pt>
                <c:pt idx="2915">
                  <c:v>91.09</c:v>
                </c:pt>
                <c:pt idx="2916">
                  <c:v>91.13</c:v>
                </c:pt>
                <c:pt idx="2917">
                  <c:v>91.16</c:v>
                </c:pt>
                <c:pt idx="2918">
                  <c:v>91.19</c:v>
                </c:pt>
                <c:pt idx="2919">
                  <c:v>91.22</c:v>
                </c:pt>
                <c:pt idx="2920">
                  <c:v>91.25</c:v>
                </c:pt>
                <c:pt idx="2921">
                  <c:v>91.28</c:v>
                </c:pt>
                <c:pt idx="2922">
                  <c:v>91.31</c:v>
                </c:pt>
                <c:pt idx="2923">
                  <c:v>91.34</c:v>
                </c:pt>
                <c:pt idx="2924">
                  <c:v>91.38</c:v>
                </c:pt>
                <c:pt idx="2925">
                  <c:v>91.41</c:v>
                </c:pt>
                <c:pt idx="2926">
                  <c:v>91.44</c:v>
                </c:pt>
                <c:pt idx="2927">
                  <c:v>91.47</c:v>
                </c:pt>
                <c:pt idx="2928">
                  <c:v>91.5</c:v>
                </c:pt>
                <c:pt idx="2929">
                  <c:v>91.53</c:v>
                </c:pt>
                <c:pt idx="2930">
                  <c:v>91.56</c:v>
                </c:pt>
                <c:pt idx="2931">
                  <c:v>91.59</c:v>
                </c:pt>
                <c:pt idx="2932">
                  <c:v>91.63</c:v>
                </c:pt>
                <c:pt idx="2933">
                  <c:v>91.66</c:v>
                </c:pt>
                <c:pt idx="2934">
                  <c:v>91.69</c:v>
                </c:pt>
                <c:pt idx="2935">
                  <c:v>91.72</c:v>
                </c:pt>
                <c:pt idx="2936">
                  <c:v>91.75</c:v>
                </c:pt>
                <c:pt idx="2937">
                  <c:v>91.78</c:v>
                </c:pt>
                <c:pt idx="2938">
                  <c:v>91.81</c:v>
                </c:pt>
                <c:pt idx="2939">
                  <c:v>91.84</c:v>
                </c:pt>
                <c:pt idx="2940">
                  <c:v>91.88</c:v>
                </c:pt>
                <c:pt idx="2941">
                  <c:v>91.91</c:v>
                </c:pt>
                <c:pt idx="2942">
                  <c:v>91.94</c:v>
                </c:pt>
                <c:pt idx="2943">
                  <c:v>91.97</c:v>
                </c:pt>
                <c:pt idx="2944">
                  <c:v>92</c:v>
                </c:pt>
                <c:pt idx="2945">
                  <c:v>92.03</c:v>
                </c:pt>
                <c:pt idx="2946">
                  <c:v>92.06</c:v>
                </c:pt>
                <c:pt idx="2947">
                  <c:v>92.09</c:v>
                </c:pt>
                <c:pt idx="2948">
                  <c:v>92.13</c:v>
                </c:pt>
                <c:pt idx="2949">
                  <c:v>92.16</c:v>
                </c:pt>
                <c:pt idx="2950">
                  <c:v>92.19</c:v>
                </c:pt>
                <c:pt idx="2951">
                  <c:v>92.22</c:v>
                </c:pt>
                <c:pt idx="2952">
                  <c:v>92.25</c:v>
                </c:pt>
                <c:pt idx="2953">
                  <c:v>92.28</c:v>
                </c:pt>
                <c:pt idx="2954">
                  <c:v>92.31</c:v>
                </c:pt>
                <c:pt idx="2955">
                  <c:v>92.34</c:v>
                </c:pt>
                <c:pt idx="2956">
                  <c:v>92.38</c:v>
                </c:pt>
                <c:pt idx="2957">
                  <c:v>92.41</c:v>
                </c:pt>
                <c:pt idx="2958">
                  <c:v>92.44</c:v>
                </c:pt>
                <c:pt idx="2959">
                  <c:v>92.47</c:v>
                </c:pt>
                <c:pt idx="2960">
                  <c:v>92.5</c:v>
                </c:pt>
                <c:pt idx="2961">
                  <c:v>92.53</c:v>
                </c:pt>
                <c:pt idx="2962">
                  <c:v>92.56</c:v>
                </c:pt>
                <c:pt idx="2963">
                  <c:v>92.59</c:v>
                </c:pt>
                <c:pt idx="2964">
                  <c:v>92.63</c:v>
                </c:pt>
                <c:pt idx="2965">
                  <c:v>92.66</c:v>
                </c:pt>
                <c:pt idx="2966">
                  <c:v>92.69</c:v>
                </c:pt>
                <c:pt idx="2967">
                  <c:v>92.72</c:v>
                </c:pt>
                <c:pt idx="2968">
                  <c:v>92.75</c:v>
                </c:pt>
                <c:pt idx="2969">
                  <c:v>92.78</c:v>
                </c:pt>
                <c:pt idx="2970">
                  <c:v>92.81</c:v>
                </c:pt>
                <c:pt idx="2971">
                  <c:v>92.84</c:v>
                </c:pt>
                <c:pt idx="2972">
                  <c:v>92.88</c:v>
                </c:pt>
                <c:pt idx="2973">
                  <c:v>92.91</c:v>
                </c:pt>
                <c:pt idx="2974">
                  <c:v>92.94</c:v>
                </c:pt>
                <c:pt idx="2975">
                  <c:v>92.97</c:v>
                </c:pt>
                <c:pt idx="2976">
                  <c:v>93</c:v>
                </c:pt>
                <c:pt idx="2977">
                  <c:v>93.03</c:v>
                </c:pt>
                <c:pt idx="2978">
                  <c:v>93.06</c:v>
                </c:pt>
                <c:pt idx="2979">
                  <c:v>93.09</c:v>
                </c:pt>
                <c:pt idx="2980">
                  <c:v>93.13</c:v>
                </c:pt>
                <c:pt idx="2981">
                  <c:v>93.16</c:v>
                </c:pt>
                <c:pt idx="2982">
                  <c:v>93.19</c:v>
                </c:pt>
                <c:pt idx="2983">
                  <c:v>93.22</c:v>
                </c:pt>
                <c:pt idx="2984">
                  <c:v>93.25</c:v>
                </c:pt>
                <c:pt idx="2985">
                  <c:v>93.28</c:v>
                </c:pt>
                <c:pt idx="2986">
                  <c:v>93.31</c:v>
                </c:pt>
                <c:pt idx="2987">
                  <c:v>93.34</c:v>
                </c:pt>
                <c:pt idx="2988">
                  <c:v>93.38</c:v>
                </c:pt>
                <c:pt idx="2989">
                  <c:v>93.41</c:v>
                </c:pt>
                <c:pt idx="2990">
                  <c:v>93.44</c:v>
                </c:pt>
                <c:pt idx="2991">
                  <c:v>93.47</c:v>
                </c:pt>
                <c:pt idx="2992">
                  <c:v>93.5</c:v>
                </c:pt>
                <c:pt idx="2993">
                  <c:v>93.53</c:v>
                </c:pt>
                <c:pt idx="2994">
                  <c:v>93.56</c:v>
                </c:pt>
                <c:pt idx="2995">
                  <c:v>93.59</c:v>
                </c:pt>
                <c:pt idx="2996">
                  <c:v>93.63</c:v>
                </c:pt>
                <c:pt idx="2997">
                  <c:v>93.66</c:v>
                </c:pt>
                <c:pt idx="2998">
                  <c:v>93.69</c:v>
                </c:pt>
                <c:pt idx="2999">
                  <c:v>93.72</c:v>
                </c:pt>
                <c:pt idx="3000">
                  <c:v>93.75</c:v>
                </c:pt>
                <c:pt idx="3001">
                  <c:v>93.78</c:v>
                </c:pt>
                <c:pt idx="3002">
                  <c:v>93.81</c:v>
                </c:pt>
                <c:pt idx="3003">
                  <c:v>93.84</c:v>
                </c:pt>
                <c:pt idx="3004">
                  <c:v>93.88</c:v>
                </c:pt>
                <c:pt idx="3005">
                  <c:v>93.91</c:v>
                </c:pt>
                <c:pt idx="3006">
                  <c:v>93.94</c:v>
                </c:pt>
                <c:pt idx="3007">
                  <c:v>93.97</c:v>
                </c:pt>
                <c:pt idx="3008">
                  <c:v>94</c:v>
                </c:pt>
                <c:pt idx="3009">
                  <c:v>94.03</c:v>
                </c:pt>
                <c:pt idx="3010">
                  <c:v>94.06</c:v>
                </c:pt>
                <c:pt idx="3011">
                  <c:v>94.09</c:v>
                </c:pt>
                <c:pt idx="3012">
                  <c:v>94.13</c:v>
                </c:pt>
                <c:pt idx="3013">
                  <c:v>94.16</c:v>
                </c:pt>
                <c:pt idx="3014">
                  <c:v>94.19</c:v>
                </c:pt>
                <c:pt idx="3015">
                  <c:v>94.22</c:v>
                </c:pt>
                <c:pt idx="3016">
                  <c:v>94.25</c:v>
                </c:pt>
                <c:pt idx="3017">
                  <c:v>94.28</c:v>
                </c:pt>
                <c:pt idx="3018">
                  <c:v>94.31</c:v>
                </c:pt>
                <c:pt idx="3019">
                  <c:v>94.34</c:v>
                </c:pt>
                <c:pt idx="3020">
                  <c:v>94.38</c:v>
                </c:pt>
                <c:pt idx="3021">
                  <c:v>94.41</c:v>
                </c:pt>
                <c:pt idx="3022">
                  <c:v>94.44</c:v>
                </c:pt>
                <c:pt idx="3023">
                  <c:v>94.47</c:v>
                </c:pt>
                <c:pt idx="3024">
                  <c:v>94.5</c:v>
                </c:pt>
                <c:pt idx="3025">
                  <c:v>94.53</c:v>
                </c:pt>
                <c:pt idx="3026">
                  <c:v>94.56</c:v>
                </c:pt>
                <c:pt idx="3027">
                  <c:v>94.59</c:v>
                </c:pt>
                <c:pt idx="3028">
                  <c:v>94.63</c:v>
                </c:pt>
                <c:pt idx="3029">
                  <c:v>94.66</c:v>
                </c:pt>
                <c:pt idx="3030">
                  <c:v>94.69</c:v>
                </c:pt>
                <c:pt idx="3031">
                  <c:v>94.72</c:v>
                </c:pt>
                <c:pt idx="3032">
                  <c:v>94.75</c:v>
                </c:pt>
                <c:pt idx="3033">
                  <c:v>94.78</c:v>
                </c:pt>
                <c:pt idx="3034">
                  <c:v>94.81</c:v>
                </c:pt>
                <c:pt idx="3035">
                  <c:v>94.84</c:v>
                </c:pt>
                <c:pt idx="3036">
                  <c:v>94.88</c:v>
                </c:pt>
                <c:pt idx="3037">
                  <c:v>94.91</c:v>
                </c:pt>
                <c:pt idx="3038">
                  <c:v>94.94</c:v>
                </c:pt>
                <c:pt idx="3039">
                  <c:v>94.97</c:v>
                </c:pt>
                <c:pt idx="3040">
                  <c:v>95</c:v>
                </c:pt>
                <c:pt idx="3041">
                  <c:v>95.03</c:v>
                </c:pt>
                <c:pt idx="3042">
                  <c:v>95.06</c:v>
                </c:pt>
                <c:pt idx="3043">
                  <c:v>95.09</c:v>
                </c:pt>
                <c:pt idx="3044">
                  <c:v>95.13</c:v>
                </c:pt>
                <c:pt idx="3045">
                  <c:v>95.16</c:v>
                </c:pt>
                <c:pt idx="3046">
                  <c:v>95.19</c:v>
                </c:pt>
                <c:pt idx="3047">
                  <c:v>95.22</c:v>
                </c:pt>
                <c:pt idx="3048">
                  <c:v>95.25</c:v>
                </c:pt>
                <c:pt idx="3049">
                  <c:v>95.28</c:v>
                </c:pt>
                <c:pt idx="3050">
                  <c:v>95.31</c:v>
                </c:pt>
                <c:pt idx="3051">
                  <c:v>95.34</c:v>
                </c:pt>
                <c:pt idx="3052">
                  <c:v>95.38</c:v>
                </c:pt>
                <c:pt idx="3053">
                  <c:v>95.41</c:v>
                </c:pt>
                <c:pt idx="3054">
                  <c:v>95.44</c:v>
                </c:pt>
                <c:pt idx="3055">
                  <c:v>95.47</c:v>
                </c:pt>
                <c:pt idx="3056">
                  <c:v>95.5</c:v>
                </c:pt>
                <c:pt idx="3057">
                  <c:v>95.53</c:v>
                </c:pt>
                <c:pt idx="3058">
                  <c:v>95.56</c:v>
                </c:pt>
                <c:pt idx="3059">
                  <c:v>95.59</c:v>
                </c:pt>
                <c:pt idx="3060">
                  <c:v>95.63</c:v>
                </c:pt>
                <c:pt idx="3061">
                  <c:v>95.66</c:v>
                </c:pt>
                <c:pt idx="3062">
                  <c:v>95.69</c:v>
                </c:pt>
                <c:pt idx="3063">
                  <c:v>95.72</c:v>
                </c:pt>
                <c:pt idx="3064">
                  <c:v>95.75</c:v>
                </c:pt>
                <c:pt idx="3065">
                  <c:v>95.78</c:v>
                </c:pt>
                <c:pt idx="3066">
                  <c:v>95.81</c:v>
                </c:pt>
                <c:pt idx="3067">
                  <c:v>95.84</c:v>
                </c:pt>
                <c:pt idx="3068">
                  <c:v>95.88</c:v>
                </c:pt>
                <c:pt idx="3069">
                  <c:v>95.91</c:v>
                </c:pt>
                <c:pt idx="3070">
                  <c:v>95.94</c:v>
                </c:pt>
                <c:pt idx="3071">
                  <c:v>95.97</c:v>
                </c:pt>
                <c:pt idx="3072">
                  <c:v>96</c:v>
                </c:pt>
                <c:pt idx="3073">
                  <c:v>96.03</c:v>
                </c:pt>
                <c:pt idx="3074">
                  <c:v>96.06</c:v>
                </c:pt>
                <c:pt idx="3075">
                  <c:v>96.09</c:v>
                </c:pt>
                <c:pt idx="3076">
                  <c:v>96.13</c:v>
                </c:pt>
                <c:pt idx="3077">
                  <c:v>96.16</c:v>
                </c:pt>
                <c:pt idx="3078">
                  <c:v>96.19</c:v>
                </c:pt>
                <c:pt idx="3079">
                  <c:v>96.22</c:v>
                </c:pt>
                <c:pt idx="3080">
                  <c:v>96.25</c:v>
                </c:pt>
                <c:pt idx="3081">
                  <c:v>96.28</c:v>
                </c:pt>
                <c:pt idx="3082">
                  <c:v>96.31</c:v>
                </c:pt>
                <c:pt idx="3083">
                  <c:v>96.34</c:v>
                </c:pt>
                <c:pt idx="3084">
                  <c:v>96.38</c:v>
                </c:pt>
                <c:pt idx="3085">
                  <c:v>96.41</c:v>
                </c:pt>
                <c:pt idx="3086">
                  <c:v>96.44</c:v>
                </c:pt>
                <c:pt idx="3087">
                  <c:v>96.47</c:v>
                </c:pt>
                <c:pt idx="3088">
                  <c:v>96.5</c:v>
                </c:pt>
                <c:pt idx="3089">
                  <c:v>96.53</c:v>
                </c:pt>
                <c:pt idx="3090">
                  <c:v>96.56</c:v>
                </c:pt>
                <c:pt idx="3091">
                  <c:v>96.59</c:v>
                </c:pt>
                <c:pt idx="3092">
                  <c:v>96.63</c:v>
                </c:pt>
                <c:pt idx="3093">
                  <c:v>96.66</c:v>
                </c:pt>
                <c:pt idx="3094">
                  <c:v>96.69</c:v>
                </c:pt>
                <c:pt idx="3095">
                  <c:v>96.72</c:v>
                </c:pt>
                <c:pt idx="3096">
                  <c:v>96.75</c:v>
                </c:pt>
                <c:pt idx="3097">
                  <c:v>96.78</c:v>
                </c:pt>
                <c:pt idx="3098">
                  <c:v>96.81</c:v>
                </c:pt>
                <c:pt idx="3099">
                  <c:v>96.84</c:v>
                </c:pt>
                <c:pt idx="3100">
                  <c:v>96.88</c:v>
                </c:pt>
                <c:pt idx="3101">
                  <c:v>96.91</c:v>
                </c:pt>
                <c:pt idx="3102">
                  <c:v>96.94</c:v>
                </c:pt>
                <c:pt idx="3103">
                  <c:v>96.97</c:v>
                </c:pt>
                <c:pt idx="3104">
                  <c:v>97</c:v>
                </c:pt>
                <c:pt idx="3105">
                  <c:v>97.03</c:v>
                </c:pt>
                <c:pt idx="3106">
                  <c:v>97.06</c:v>
                </c:pt>
                <c:pt idx="3107">
                  <c:v>97.09</c:v>
                </c:pt>
                <c:pt idx="3108">
                  <c:v>97.13</c:v>
                </c:pt>
                <c:pt idx="3109">
                  <c:v>97.16</c:v>
                </c:pt>
                <c:pt idx="3110">
                  <c:v>97.19</c:v>
                </c:pt>
                <c:pt idx="3111">
                  <c:v>97.22</c:v>
                </c:pt>
                <c:pt idx="3112">
                  <c:v>97.25</c:v>
                </c:pt>
                <c:pt idx="3113">
                  <c:v>97.28</c:v>
                </c:pt>
                <c:pt idx="3114">
                  <c:v>97.31</c:v>
                </c:pt>
                <c:pt idx="3115">
                  <c:v>97.34</c:v>
                </c:pt>
                <c:pt idx="3116">
                  <c:v>97.38</c:v>
                </c:pt>
                <c:pt idx="3117">
                  <c:v>97.41</c:v>
                </c:pt>
                <c:pt idx="3118">
                  <c:v>97.44</c:v>
                </c:pt>
                <c:pt idx="3119">
                  <c:v>97.47</c:v>
                </c:pt>
                <c:pt idx="3120">
                  <c:v>97.5</c:v>
                </c:pt>
                <c:pt idx="3121">
                  <c:v>97.53</c:v>
                </c:pt>
                <c:pt idx="3122">
                  <c:v>97.56</c:v>
                </c:pt>
                <c:pt idx="3123">
                  <c:v>97.59</c:v>
                </c:pt>
                <c:pt idx="3124">
                  <c:v>97.63</c:v>
                </c:pt>
                <c:pt idx="3125">
                  <c:v>97.66</c:v>
                </c:pt>
                <c:pt idx="3126">
                  <c:v>97.69</c:v>
                </c:pt>
                <c:pt idx="3127">
                  <c:v>97.72</c:v>
                </c:pt>
                <c:pt idx="3128">
                  <c:v>97.75</c:v>
                </c:pt>
                <c:pt idx="3129">
                  <c:v>97.78</c:v>
                </c:pt>
                <c:pt idx="3130">
                  <c:v>97.81</c:v>
                </c:pt>
                <c:pt idx="3131">
                  <c:v>97.84</c:v>
                </c:pt>
                <c:pt idx="3132">
                  <c:v>97.88</c:v>
                </c:pt>
                <c:pt idx="3133">
                  <c:v>97.91</c:v>
                </c:pt>
                <c:pt idx="3134">
                  <c:v>97.94</c:v>
                </c:pt>
                <c:pt idx="3135">
                  <c:v>97.97</c:v>
                </c:pt>
                <c:pt idx="3136">
                  <c:v>98</c:v>
                </c:pt>
                <c:pt idx="3137">
                  <c:v>98.03</c:v>
                </c:pt>
                <c:pt idx="3138">
                  <c:v>98.06</c:v>
                </c:pt>
                <c:pt idx="3139">
                  <c:v>98.09</c:v>
                </c:pt>
                <c:pt idx="3140">
                  <c:v>98.13</c:v>
                </c:pt>
                <c:pt idx="3141">
                  <c:v>98.16</c:v>
                </c:pt>
                <c:pt idx="3142">
                  <c:v>98.19</c:v>
                </c:pt>
                <c:pt idx="3143">
                  <c:v>98.22</c:v>
                </c:pt>
                <c:pt idx="3144">
                  <c:v>98.25</c:v>
                </c:pt>
                <c:pt idx="3145">
                  <c:v>98.28</c:v>
                </c:pt>
                <c:pt idx="3146">
                  <c:v>98.31</c:v>
                </c:pt>
                <c:pt idx="3147">
                  <c:v>98.34</c:v>
                </c:pt>
                <c:pt idx="3148">
                  <c:v>98.38</c:v>
                </c:pt>
                <c:pt idx="3149">
                  <c:v>98.41</c:v>
                </c:pt>
                <c:pt idx="3150">
                  <c:v>98.44</c:v>
                </c:pt>
                <c:pt idx="3151">
                  <c:v>98.47</c:v>
                </c:pt>
                <c:pt idx="3152">
                  <c:v>98.5</c:v>
                </c:pt>
                <c:pt idx="3153">
                  <c:v>98.53</c:v>
                </c:pt>
                <c:pt idx="3154">
                  <c:v>98.56</c:v>
                </c:pt>
                <c:pt idx="3155">
                  <c:v>98.59</c:v>
                </c:pt>
                <c:pt idx="3156">
                  <c:v>98.63</c:v>
                </c:pt>
                <c:pt idx="3157">
                  <c:v>98.66</c:v>
                </c:pt>
                <c:pt idx="3158">
                  <c:v>98.69</c:v>
                </c:pt>
                <c:pt idx="3159">
                  <c:v>98.72</c:v>
                </c:pt>
                <c:pt idx="3160">
                  <c:v>98.75</c:v>
                </c:pt>
                <c:pt idx="3161">
                  <c:v>98.78</c:v>
                </c:pt>
                <c:pt idx="3162">
                  <c:v>98.81</c:v>
                </c:pt>
                <c:pt idx="3163">
                  <c:v>98.84</c:v>
                </c:pt>
                <c:pt idx="3164">
                  <c:v>98.88</c:v>
                </c:pt>
                <c:pt idx="3165">
                  <c:v>98.91</c:v>
                </c:pt>
                <c:pt idx="3166">
                  <c:v>98.94</c:v>
                </c:pt>
                <c:pt idx="3167">
                  <c:v>98.97</c:v>
                </c:pt>
                <c:pt idx="3168">
                  <c:v>99</c:v>
                </c:pt>
                <c:pt idx="3169">
                  <c:v>99.03</c:v>
                </c:pt>
                <c:pt idx="3170">
                  <c:v>99.06</c:v>
                </c:pt>
                <c:pt idx="3171">
                  <c:v>99.09</c:v>
                </c:pt>
                <c:pt idx="3172">
                  <c:v>99.13</c:v>
                </c:pt>
                <c:pt idx="3173">
                  <c:v>99.16</c:v>
                </c:pt>
                <c:pt idx="3174">
                  <c:v>99.19</c:v>
                </c:pt>
                <c:pt idx="3175">
                  <c:v>99.22</c:v>
                </c:pt>
                <c:pt idx="3176">
                  <c:v>99.25</c:v>
                </c:pt>
                <c:pt idx="3177">
                  <c:v>99.28</c:v>
                </c:pt>
                <c:pt idx="3178">
                  <c:v>99.31</c:v>
                </c:pt>
                <c:pt idx="3179">
                  <c:v>99.34</c:v>
                </c:pt>
                <c:pt idx="3180">
                  <c:v>99.38</c:v>
                </c:pt>
                <c:pt idx="3181">
                  <c:v>99.41</c:v>
                </c:pt>
                <c:pt idx="3182">
                  <c:v>99.44</c:v>
                </c:pt>
                <c:pt idx="3183">
                  <c:v>99.47</c:v>
                </c:pt>
                <c:pt idx="3184">
                  <c:v>99.5</c:v>
                </c:pt>
                <c:pt idx="3185">
                  <c:v>99.53</c:v>
                </c:pt>
                <c:pt idx="3186">
                  <c:v>99.56</c:v>
                </c:pt>
                <c:pt idx="3187">
                  <c:v>99.59</c:v>
                </c:pt>
                <c:pt idx="3188">
                  <c:v>99.63</c:v>
                </c:pt>
                <c:pt idx="3189">
                  <c:v>99.66</c:v>
                </c:pt>
                <c:pt idx="3190">
                  <c:v>99.69</c:v>
                </c:pt>
                <c:pt idx="3191">
                  <c:v>99.72</c:v>
                </c:pt>
                <c:pt idx="3192">
                  <c:v>99.75</c:v>
                </c:pt>
                <c:pt idx="3193">
                  <c:v>99.78</c:v>
                </c:pt>
                <c:pt idx="3194">
                  <c:v>99.81</c:v>
                </c:pt>
                <c:pt idx="3195">
                  <c:v>99.84</c:v>
                </c:pt>
                <c:pt idx="3196">
                  <c:v>99.88</c:v>
                </c:pt>
                <c:pt idx="3197">
                  <c:v>99.91</c:v>
                </c:pt>
                <c:pt idx="3198">
                  <c:v>99.94</c:v>
                </c:pt>
                <c:pt idx="3199">
                  <c:v>99.97</c:v>
                </c:pt>
                <c:pt idx="3200">
                  <c:v>100</c:v>
                </c:pt>
                <c:pt idx="3201">
                  <c:v>100.03</c:v>
                </c:pt>
                <c:pt idx="3202">
                  <c:v>100.06</c:v>
                </c:pt>
                <c:pt idx="3203">
                  <c:v>100.09</c:v>
                </c:pt>
                <c:pt idx="3204">
                  <c:v>100.13</c:v>
                </c:pt>
                <c:pt idx="3205">
                  <c:v>100.16</c:v>
                </c:pt>
                <c:pt idx="3206">
                  <c:v>100.19</c:v>
                </c:pt>
                <c:pt idx="3207">
                  <c:v>100.22</c:v>
                </c:pt>
                <c:pt idx="3208">
                  <c:v>100.25</c:v>
                </c:pt>
                <c:pt idx="3209">
                  <c:v>100.28</c:v>
                </c:pt>
                <c:pt idx="3210">
                  <c:v>100.31</c:v>
                </c:pt>
                <c:pt idx="3211">
                  <c:v>100.34</c:v>
                </c:pt>
                <c:pt idx="3212">
                  <c:v>100.38</c:v>
                </c:pt>
                <c:pt idx="3213">
                  <c:v>100.41</c:v>
                </c:pt>
                <c:pt idx="3214">
                  <c:v>100.44</c:v>
                </c:pt>
                <c:pt idx="3215">
                  <c:v>100.47</c:v>
                </c:pt>
                <c:pt idx="3216">
                  <c:v>100.5</c:v>
                </c:pt>
                <c:pt idx="3217">
                  <c:v>100.53</c:v>
                </c:pt>
                <c:pt idx="3218">
                  <c:v>100.56</c:v>
                </c:pt>
                <c:pt idx="3219">
                  <c:v>100.59</c:v>
                </c:pt>
                <c:pt idx="3220">
                  <c:v>100.63</c:v>
                </c:pt>
                <c:pt idx="3221">
                  <c:v>100.66</c:v>
                </c:pt>
                <c:pt idx="3222">
                  <c:v>100.69</c:v>
                </c:pt>
                <c:pt idx="3223">
                  <c:v>100.72</c:v>
                </c:pt>
                <c:pt idx="3224">
                  <c:v>100.75</c:v>
                </c:pt>
                <c:pt idx="3225">
                  <c:v>100.78</c:v>
                </c:pt>
                <c:pt idx="3226">
                  <c:v>100.81</c:v>
                </c:pt>
                <c:pt idx="3227">
                  <c:v>100.84</c:v>
                </c:pt>
                <c:pt idx="3228">
                  <c:v>100.88</c:v>
                </c:pt>
                <c:pt idx="3229">
                  <c:v>100.91</c:v>
                </c:pt>
                <c:pt idx="3230">
                  <c:v>100.94</c:v>
                </c:pt>
                <c:pt idx="3231">
                  <c:v>100.97</c:v>
                </c:pt>
                <c:pt idx="3232">
                  <c:v>101</c:v>
                </c:pt>
                <c:pt idx="3233">
                  <c:v>101.03</c:v>
                </c:pt>
                <c:pt idx="3234">
                  <c:v>101.06</c:v>
                </c:pt>
                <c:pt idx="3235">
                  <c:v>101.09</c:v>
                </c:pt>
                <c:pt idx="3236">
                  <c:v>101.13</c:v>
                </c:pt>
                <c:pt idx="3237">
                  <c:v>101.16</c:v>
                </c:pt>
                <c:pt idx="3238">
                  <c:v>101.19</c:v>
                </c:pt>
                <c:pt idx="3239">
                  <c:v>101.22</c:v>
                </c:pt>
                <c:pt idx="3240">
                  <c:v>101.25</c:v>
                </c:pt>
                <c:pt idx="3241">
                  <c:v>101.28</c:v>
                </c:pt>
                <c:pt idx="3242">
                  <c:v>101.31</c:v>
                </c:pt>
                <c:pt idx="3243">
                  <c:v>101.34</c:v>
                </c:pt>
                <c:pt idx="3244">
                  <c:v>101.38</c:v>
                </c:pt>
                <c:pt idx="3245">
                  <c:v>101.41</c:v>
                </c:pt>
                <c:pt idx="3246">
                  <c:v>101.44</c:v>
                </c:pt>
                <c:pt idx="3247">
                  <c:v>101.47</c:v>
                </c:pt>
                <c:pt idx="3248">
                  <c:v>101.5</c:v>
                </c:pt>
                <c:pt idx="3249">
                  <c:v>101.53</c:v>
                </c:pt>
                <c:pt idx="3250">
                  <c:v>101.56</c:v>
                </c:pt>
                <c:pt idx="3251">
                  <c:v>101.59</c:v>
                </c:pt>
                <c:pt idx="3252">
                  <c:v>101.63</c:v>
                </c:pt>
                <c:pt idx="3253">
                  <c:v>101.66</c:v>
                </c:pt>
                <c:pt idx="3254">
                  <c:v>101.69</c:v>
                </c:pt>
                <c:pt idx="3255">
                  <c:v>101.72</c:v>
                </c:pt>
                <c:pt idx="3256">
                  <c:v>101.75</c:v>
                </c:pt>
                <c:pt idx="3257">
                  <c:v>101.78</c:v>
                </c:pt>
                <c:pt idx="3258">
                  <c:v>101.81</c:v>
                </c:pt>
                <c:pt idx="3259">
                  <c:v>101.84</c:v>
                </c:pt>
                <c:pt idx="3260">
                  <c:v>101.88</c:v>
                </c:pt>
                <c:pt idx="3261">
                  <c:v>101.91</c:v>
                </c:pt>
                <c:pt idx="3262">
                  <c:v>101.94</c:v>
                </c:pt>
                <c:pt idx="3263">
                  <c:v>101.97</c:v>
                </c:pt>
                <c:pt idx="3264">
                  <c:v>102</c:v>
                </c:pt>
                <c:pt idx="3265">
                  <c:v>102.03</c:v>
                </c:pt>
                <c:pt idx="3266">
                  <c:v>102.06</c:v>
                </c:pt>
                <c:pt idx="3267">
                  <c:v>102.09</c:v>
                </c:pt>
                <c:pt idx="3268">
                  <c:v>102.13</c:v>
                </c:pt>
                <c:pt idx="3269">
                  <c:v>102.16</c:v>
                </c:pt>
                <c:pt idx="3270">
                  <c:v>102.19</c:v>
                </c:pt>
                <c:pt idx="3271">
                  <c:v>102.22</c:v>
                </c:pt>
                <c:pt idx="3272">
                  <c:v>102.25</c:v>
                </c:pt>
                <c:pt idx="3273">
                  <c:v>102.28</c:v>
                </c:pt>
                <c:pt idx="3274">
                  <c:v>102.31</c:v>
                </c:pt>
                <c:pt idx="3275">
                  <c:v>102.34</c:v>
                </c:pt>
                <c:pt idx="3276">
                  <c:v>102.38</c:v>
                </c:pt>
                <c:pt idx="3277">
                  <c:v>102.41</c:v>
                </c:pt>
                <c:pt idx="3278">
                  <c:v>102.44</c:v>
                </c:pt>
                <c:pt idx="3279">
                  <c:v>102.47</c:v>
                </c:pt>
                <c:pt idx="3280">
                  <c:v>102.5</c:v>
                </c:pt>
                <c:pt idx="3281">
                  <c:v>102.53</c:v>
                </c:pt>
                <c:pt idx="3282">
                  <c:v>102.56</c:v>
                </c:pt>
                <c:pt idx="3283">
                  <c:v>102.59</c:v>
                </c:pt>
                <c:pt idx="3284">
                  <c:v>102.63</c:v>
                </c:pt>
                <c:pt idx="3285">
                  <c:v>102.66</c:v>
                </c:pt>
                <c:pt idx="3286">
                  <c:v>102.69</c:v>
                </c:pt>
                <c:pt idx="3287">
                  <c:v>102.72</c:v>
                </c:pt>
                <c:pt idx="3288">
                  <c:v>102.75</c:v>
                </c:pt>
                <c:pt idx="3289">
                  <c:v>102.78</c:v>
                </c:pt>
                <c:pt idx="3290">
                  <c:v>102.81</c:v>
                </c:pt>
                <c:pt idx="3291">
                  <c:v>102.84</c:v>
                </c:pt>
                <c:pt idx="3292">
                  <c:v>102.88</c:v>
                </c:pt>
                <c:pt idx="3293">
                  <c:v>102.91</c:v>
                </c:pt>
                <c:pt idx="3294">
                  <c:v>102.94</c:v>
                </c:pt>
                <c:pt idx="3295">
                  <c:v>102.97</c:v>
                </c:pt>
                <c:pt idx="3296">
                  <c:v>103</c:v>
                </c:pt>
                <c:pt idx="3297">
                  <c:v>103.03</c:v>
                </c:pt>
                <c:pt idx="3298">
                  <c:v>103.06</c:v>
                </c:pt>
                <c:pt idx="3299">
                  <c:v>103.09</c:v>
                </c:pt>
                <c:pt idx="3300">
                  <c:v>103.13</c:v>
                </c:pt>
                <c:pt idx="3301">
                  <c:v>103.16</c:v>
                </c:pt>
                <c:pt idx="3302">
                  <c:v>103.19</c:v>
                </c:pt>
                <c:pt idx="3303">
                  <c:v>103.22</c:v>
                </c:pt>
                <c:pt idx="3304">
                  <c:v>103.25</c:v>
                </c:pt>
                <c:pt idx="3305">
                  <c:v>103.28</c:v>
                </c:pt>
                <c:pt idx="3306">
                  <c:v>103.31</c:v>
                </c:pt>
                <c:pt idx="3307">
                  <c:v>103.34</c:v>
                </c:pt>
                <c:pt idx="3308">
                  <c:v>103.38</c:v>
                </c:pt>
                <c:pt idx="3309">
                  <c:v>103.41</c:v>
                </c:pt>
                <c:pt idx="3310">
                  <c:v>103.44</c:v>
                </c:pt>
                <c:pt idx="3311">
                  <c:v>103.47</c:v>
                </c:pt>
                <c:pt idx="3312">
                  <c:v>103.5</c:v>
                </c:pt>
                <c:pt idx="3313">
                  <c:v>103.53</c:v>
                </c:pt>
                <c:pt idx="3314">
                  <c:v>103.56</c:v>
                </c:pt>
                <c:pt idx="3315">
                  <c:v>103.59</c:v>
                </c:pt>
                <c:pt idx="3316">
                  <c:v>103.63</c:v>
                </c:pt>
                <c:pt idx="3317">
                  <c:v>103.66</c:v>
                </c:pt>
                <c:pt idx="3318">
                  <c:v>103.69</c:v>
                </c:pt>
                <c:pt idx="3319">
                  <c:v>103.72</c:v>
                </c:pt>
                <c:pt idx="3320">
                  <c:v>103.75</c:v>
                </c:pt>
                <c:pt idx="3321">
                  <c:v>103.78</c:v>
                </c:pt>
                <c:pt idx="3322">
                  <c:v>103.81</c:v>
                </c:pt>
                <c:pt idx="3323">
                  <c:v>103.84</c:v>
                </c:pt>
                <c:pt idx="3324">
                  <c:v>103.88</c:v>
                </c:pt>
                <c:pt idx="3325">
                  <c:v>103.91</c:v>
                </c:pt>
                <c:pt idx="3326">
                  <c:v>103.94</c:v>
                </c:pt>
                <c:pt idx="3327">
                  <c:v>103.97</c:v>
                </c:pt>
                <c:pt idx="3328">
                  <c:v>104</c:v>
                </c:pt>
                <c:pt idx="3329">
                  <c:v>104.03</c:v>
                </c:pt>
                <c:pt idx="3330">
                  <c:v>104.06</c:v>
                </c:pt>
                <c:pt idx="3331">
                  <c:v>104.09</c:v>
                </c:pt>
                <c:pt idx="3332">
                  <c:v>104.13</c:v>
                </c:pt>
                <c:pt idx="3333">
                  <c:v>104.16</c:v>
                </c:pt>
                <c:pt idx="3334">
                  <c:v>104.19</c:v>
                </c:pt>
                <c:pt idx="3335">
                  <c:v>104.22</c:v>
                </c:pt>
                <c:pt idx="3336">
                  <c:v>104.25</c:v>
                </c:pt>
                <c:pt idx="3337">
                  <c:v>104.28</c:v>
                </c:pt>
                <c:pt idx="3338">
                  <c:v>104.31</c:v>
                </c:pt>
                <c:pt idx="3339">
                  <c:v>104.34</c:v>
                </c:pt>
                <c:pt idx="3340">
                  <c:v>104.38</c:v>
                </c:pt>
                <c:pt idx="3341">
                  <c:v>104.41</c:v>
                </c:pt>
                <c:pt idx="3342">
                  <c:v>104.44</c:v>
                </c:pt>
                <c:pt idx="3343">
                  <c:v>104.47</c:v>
                </c:pt>
                <c:pt idx="3344">
                  <c:v>104.5</c:v>
                </c:pt>
                <c:pt idx="3345">
                  <c:v>104.53</c:v>
                </c:pt>
                <c:pt idx="3346">
                  <c:v>104.56</c:v>
                </c:pt>
                <c:pt idx="3347">
                  <c:v>104.59</c:v>
                </c:pt>
                <c:pt idx="3348">
                  <c:v>104.63</c:v>
                </c:pt>
                <c:pt idx="3349">
                  <c:v>104.66</c:v>
                </c:pt>
                <c:pt idx="3350">
                  <c:v>104.69</c:v>
                </c:pt>
                <c:pt idx="3351">
                  <c:v>104.72</c:v>
                </c:pt>
                <c:pt idx="3352">
                  <c:v>104.75</c:v>
                </c:pt>
                <c:pt idx="3353">
                  <c:v>104.78</c:v>
                </c:pt>
                <c:pt idx="3354">
                  <c:v>104.81</c:v>
                </c:pt>
                <c:pt idx="3355">
                  <c:v>104.84</c:v>
                </c:pt>
                <c:pt idx="3356">
                  <c:v>104.88</c:v>
                </c:pt>
                <c:pt idx="3357">
                  <c:v>104.91</c:v>
                </c:pt>
                <c:pt idx="3358">
                  <c:v>104.94</c:v>
                </c:pt>
                <c:pt idx="3359">
                  <c:v>104.97</c:v>
                </c:pt>
                <c:pt idx="3360">
                  <c:v>105</c:v>
                </c:pt>
                <c:pt idx="3361">
                  <c:v>105.03</c:v>
                </c:pt>
                <c:pt idx="3362">
                  <c:v>105.06</c:v>
                </c:pt>
                <c:pt idx="3363">
                  <c:v>105.09</c:v>
                </c:pt>
                <c:pt idx="3364">
                  <c:v>105.13</c:v>
                </c:pt>
                <c:pt idx="3365">
                  <c:v>105.16</c:v>
                </c:pt>
                <c:pt idx="3366">
                  <c:v>105.19</c:v>
                </c:pt>
                <c:pt idx="3367">
                  <c:v>105.22</c:v>
                </c:pt>
                <c:pt idx="3368">
                  <c:v>105.25</c:v>
                </c:pt>
                <c:pt idx="3369">
                  <c:v>105.28</c:v>
                </c:pt>
                <c:pt idx="3370">
                  <c:v>105.31</c:v>
                </c:pt>
                <c:pt idx="3371">
                  <c:v>105.34</c:v>
                </c:pt>
                <c:pt idx="3372">
                  <c:v>105.38</c:v>
                </c:pt>
                <c:pt idx="3373">
                  <c:v>105.41</c:v>
                </c:pt>
                <c:pt idx="3374">
                  <c:v>105.44</c:v>
                </c:pt>
                <c:pt idx="3375">
                  <c:v>105.47</c:v>
                </c:pt>
                <c:pt idx="3376">
                  <c:v>105.5</c:v>
                </c:pt>
                <c:pt idx="3377">
                  <c:v>105.53</c:v>
                </c:pt>
                <c:pt idx="3378">
                  <c:v>105.56</c:v>
                </c:pt>
                <c:pt idx="3379">
                  <c:v>105.59</c:v>
                </c:pt>
                <c:pt idx="3380">
                  <c:v>105.63</c:v>
                </c:pt>
                <c:pt idx="3381">
                  <c:v>105.66</c:v>
                </c:pt>
                <c:pt idx="3382">
                  <c:v>105.69</c:v>
                </c:pt>
                <c:pt idx="3383">
                  <c:v>105.72</c:v>
                </c:pt>
                <c:pt idx="3384">
                  <c:v>105.75</c:v>
                </c:pt>
                <c:pt idx="3385">
                  <c:v>105.78</c:v>
                </c:pt>
                <c:pt idx="3386">
                  <c:v>105.81</c:v>
                </c:pt>
                <c:pt idx="3387">
                  <c:v>105.84</c:v>
                </c:pt>
                <c:pt idx="3388">
                  <c:v>105.88</c:v>
                </c:pt>
                <c:pt idx="3389">
                  <c:v>105.91</c:v>
                </c:pt>
                <c:pt idx="3390">
                  <c:v>105.94</c:v>
                </c:pt>
                <c:pt idx="3391">
                  <c:v>105.97</c:v>
                </c:pt>
                <c:pt idx="3392">
                  <c:v>106</c:v>
                </c:pt>
                <c:pt idx="3393">
                  <c:v>106.03</c:v>
                </c:pt>
                <c:pt idx="3394">
                  <c:v>106.06</c:v>
                </c:pt>
                <c:pt idx="3395">
                  <c:v>106.09</c:v>
                </c:pt>
                <c:pt idx="3396">
                  <c:v>106.13</c:v>
                </c:pt>
                <c:pt idx="3397">
                  <c:v>106.16</c:v>
                </c:pt>
                <c:pt idx="3398">
                  <c:v>106.19</c:v>
                </c:pt>
                <c:pt idx="3399">
                  <c:v>106.22</c:v>
                </c:pt>
                <c:pt idx="3400">
                  <c:v>106.25</c:v>
                </c:pt>
                <c:pt idx="3401">
                  <c:v>106.28</c:v>
                </c:pt>
                <c:pt idx="3402">
                  <c:v>106.31</c:v>
                </c:pt>
                <c:pt idx="3403">
                  <c:v>106.34</c:v>
                </c:pt>
                <c:pt idx="3404">
                  <c:v>106.38</c:v>
                </c:pt>
                <c:pt idx="3405">
                  <c:v>106.41</c:v>
                </c:pt>
                <c:pt idx="3406">
                  <c:v>106.44</c:v>
                </c:pt>
                <c:pt idx="3407">
                  <c:v>106.47</c:v>
                </c:pt>
                <c:pt idx="3408">
                  <c:v>106.5</c:v>
                </c:pt>
                <c:pt idx="3409">
                  <c:v>106.53</c:v>
                </c:pt>
                <c:pt idx="3410">
                  <c:v>106.56</c:v>
                </c:pt>
                <c:pt idx="3411">
                  <c:v>106.59</c:v>
                </c:pt>
                <c:pt idx="3412">
                  <c:v>106.63</c:v>
                </c:pt>
                <c:pt idx="3413">
                  <c:v>106.66</c:v>
                </c:pt>
                <c:pt idx="3414">
                  <c:v>106.69</c:v>
                </c:pt>
                <c:pt idx="3415">
                  <c:v>106.72</c:v>
                </c:pt>
                <c:pt idx="3416">
                  <c:v>106.75</c:v>
                </c:pt>
                <c:pt idx="3417">
                  <c:v>106.78</c:v>
                </c:pt>
                <c:pt idx="3418">
                  <c:v>106.81</c:v>
                </c:pt>
                <c:pt idx="3419">
                  <c:v>106.84</c:v>
                </c:pt>
                <c:pt idx="3420">
                  <c:v>106.88</c:v>
                </c:pt>
                <c:pt idx="3421">
                  <c:v>106.91</c:v>
                </c:pt>
                <c:pt idx="3422">
                  <c:v>106.94</c:v>
                </c:pt>
                <c:pt idx="3423">
                  <c:v>106.97</c:v>
                </c:pt>
                <c:pt idx="3424">
                  <c:v>107</c:v>
                </c:pt>
                <c:pt idx="3425">
                  <c:v>107.03</c:v>
                </c:pt>
                <c:pt idx="3426">
                  <c:v>107.06</c:v>
                </c:pt>
                <c:pt idx="3427">
                  <c:v>107.09</c:v>
                </c:pt>
                <c:pt idx="3428">
                  <c:v>107.13</c:v>
                </c:pt>
                <c:pt idx="3429">
                  <c:v>107.16</c:v>
                </c:pt>
                <c:pt idx="3430">
                  <c:v>107.19</c:v>
                </c:pt>
                <c:pt idx="3431">
                  <c:v>107.22</c:v>
                </c:pt>
                <c:pt idx="3432">
                  <c:v>107.25</c:v>
                </c:pt>
                <c:pt idx="3433">
                  <c:v>107.28</c:v>
                </c:pt>
                <c:pt idx="3434">
                  <c:v>107.31</c:v>
                </c:pt>
                <c:pt idx="3435">
                  <c:v>107.34</c:v>
                </c:pt>
                <c:pt idx="3436">
                  <c:v>107.38</c:v>
                </c:pt>
                <c:pt idx="3437">
                  <c:v>107.41</c:v>
                </c:pt>
                <c:pt idx="3438">
                  <c:v>107.44</c:v>
                </c:pt>
                <c:pt idx="3439">
                  <c:v>107.47</c:v>
                </c:pt>
                <c:pt idx="3440">
                  <c:v>107.5</c:v>
                </c:pt>
                <c:pt idx="3441">
                  <c:v>107.53</c:v>
                </c:pt>
                <c:pt idx="3442">
                  <c:v>107.56</c:v>
                </c:pt>
                <c:pt idx="3443">
                  <c:v>107.59</c:v>
                </c:pt>
                <c:pt idx="3444">
                  <c:v>107.63</c:v>
                </c:pt>
                <c:pt idx="3445">
                  <c:v>107.66</c:v>
                </c:pt>
                <c:pt idx="3446">
                  <c:v>107.69</c:v>
                </c:pt>
                <c:pt idx="3447">
                  <c:v>107.72</c:v>
                </c:pt>
                <c:pt idx="3448">
                  <c:v>107.75</c:v>
                </c:pt>
                <c:pt idx="3449">
                  <c:v>107.78</c:v>
                </c:pt>
                <c:pt idx="3450">
                  <c:v>107.81</c:v>
                </c:pt>
                <c:pt idx="3451">
                  <c:v>107.84</c:v>
                </c:pt>
                <c:pt idx="3452">
                  <c:v>107.88</c:v>
                </c:pt>
                <c:pt idx="3453">
                  <c:v>107.91</c:v>
                </c:pt>
                <c:pt idx="3454">
                  <c:v>107.94</c:v>
                </c:pt>
                <c:pt idx="3455">
                  <c:v>107.97</c:v>
                </c:pt>
                <c:pt idx="3456">
                  <c:v>108</c:v>
                </c:pt>
                <c:pt idx="3457">
                  <c:v>108.03</c:v>
                </c:pt>
                <c:pt idx="3458">
                  <c:v>108.06</c:v>
                </c:pt>
                <c:pt idx="3459">
                  <c:v>108.09</c:v>
                </c:pt>
                <c:pt idx="3460">
                  <c:v>108.13</c:v>
                </c:pt>
                <c:pt idx="3461">
                  <c:v>108.16</c:v>
                </c:pt>
                <c:pt idx="3462">
                  <c:v>108.19</c:v>
                </c:pt>
                <c:pt idx="3463">
                  <c:v>108.22</c:v>
                </c:pt>
                <c:pt idx="3464">
                  <c:v>108.25</c:v>
                </c:pt>
                <c:pt idx="3465">
                  <c:v>108.28</c:v>
                </c:pt>
                <c:pt idx="3466">
                  <c:v>108.31</c:v>
                </c:pt>
                <c:pt idx="3467">
                  <c:v>108.34</c:v>
                </c:pt>
                <c:pt idx="3468">
                  <c:v>108.38</c:v>
                </c:pt>
                <c:pt idx="3469">
                  <c:v>108.41</c:v>
                </c:pt>
                <c:pt idx="3470">
                  <c:v>108.44</c:v>
                </c:pt>
                <c:pt idx="3471">
                  <c:v>108.47</c:v>
                </c:pt>
                <c:pt idx="3472">
                  <c:v>108.5</c:v>
                </c:pt>
                <c:pt idx="3473">
                  <c:v>108.53</c:v>
                </c:pt>
                <c:pt idx="3474">
                  <c:v>108.56</c:v>
                </c:pt>
                <c:pt idx="3475">
                  <c:v>108.59</c:v>
                </c:pt>
                <c:pt idx="3476">
                  <c:v>108.63</c:v>
                </c:pt>
                <c:pt idx="3477">
                  <c:v>108.66</c:v>
                </c:pt>
                <c:pt idx="3478">
                  <c:v>108.69</c:v>
                </c:pt>
                <c:pt idx="3479">
                  <c:v>108.72</c:v>
                </c:pt>
                <c:pt idx="3480">
                  <c:v>108.75</c:v>
                </c:pt>
                <c:pt idx="3481">
                  <c:v>108.78</c:v>
                </c:pt>
                <c:pt idx="3482">
                  <c:v>108.81</c:v>
                </c:pt>
                <c:pt idx="3483">
                  <c:v>108.84</c:v>
                </c:pt>
                <c:pt idx="3484">
                  <c:v>108.88</c:v>
                </c:pt>
                <c:pt idx="3485">
                  <c:v>108.91</c:v>
                </c:pt>
                <c:pt idx="3486">
                  <c:v>108.94</c:v>
                </c:pt>
                <c:pt idx="3487">
                  <c:v>108.97</c:v>
                </c:pt>
                <c:pt idx="3488">
                  <c:v>109</c:v>
                </c:pt>
                <c:pt idx="3489">
                  <c:v>109.03</c:v>
                </c:pt>
                <c:pt idx="3490">
                  <c:v>109.06</c:v>
                </c:pt>
                <c:pt idx="3491">
                  <c:v>109.09</c:v>
                </c:pt>
                <c:pt idx="3492">
                  <c:v>109.13</c:v>
                </c:pt>
                <c:pt idx="3493">
                  <c:v>109.16</c:v>
                </c:pt>
                <c:pt idx="3494">
                  <c:v>109.19</c:v>
                </c:pt>
                <c:pt idx="3495">
                  <c:v>109.22</c:v>
                </c:pt>
                <c:pt idx="3496">
                  <c:v>109.25</c:v>
                </c:pt>
                <c:pt idx="3497">
                  <c:v>109.28</c:v>
                </c:pt>
                <c:pt idx="3498">
                  <c:v>109.31</c:v>
                </c:pt>
                <c:pt idx="3499">
                  <c:v>109.34</c:v>
                </c:pt>
                <c:pt idx="3500">
                  <c:v>109.38</c:v>
                </c:pt>
                <c:pt idx="3501">
                  <c:v>109.41</c:v>
                </c:pt>
                <c:pt idx="3502">
                  <c:v>109.44</c:v>
                </c:pt>
                <c:pt idx="3503">
                  <c:v>109.47</c:v>
                </c:pt>
                <c:pt idx="3504">
                  <c:v>109.5</c:v>
                </c:pt>
                <c:pt idx="3505">
                  <c:v>109.53</c:v>
                </c:pt>
                <c:pt idx="3506">
                  <c:v>109.56</c:v>
                </c:pt>
                <c:pt idx="3507">
                  <c:v>109.59</c:v>
                </c:pt>
                <c:pt idx="3508">
                  <c:v>109.63</c:v>
                </c:pt>
                <c:pt idx="3509">
                  <c:v>109.66</c:v>
                </c:pt>
                <c:pt idx="3510">
                  <c:v>109.69</c:v>
                </c:pt>
                <c:pt idx="3511">
                  <c:v>109.72</c:v>
                </c:pt>
                <c:pt idx="3512">
                  <c:v>109.75</c:v>
                </c:pt>
                <c:pt idx="3513">
                  <c:v>109.78</c:v>
                </c:pt>
                <c:pt idx="3514">
                  <c:v>109.81</c:v>
                </c:pt>
                <c:pt idx="3515">
                  <c:v>109.84</c:v>
                </c:pt>
                <c:pt idx="3516">
                  <c:v>109.88</c:v>
                </c:pt>
                <c:pt idx="3517">
                  <c:v>109.91</c:v>
                </c:pt>
                <c:pt idx="3518">
                  <c:v>109.94</c:v>
                </c:pt>
                <c:pt idx="3519">
                  <c:v>109.97</c:v>
                </c:pt>
                <c:pt idx="3520">
                  <c:v>110</c:v>
                </c:pt>
                <c:pt idx="3521">
                  <c:v>110.03</c:v>
                </c:pt>
                <c:pt idx="3522">
                  <c:v>110.06</c:v>
                </c:pt>
                <c:pt idx="3523">
                  <c:v>110.09</c:v>
                </c:pt>
                <c:pt idx="3524">
                  <c:v>110.13</c:v>
                </c:pt>
                <c:pt idx="3525">
                  <c:v>110.16</c:v>
                </c:pt>
                <c:pt idx="3526">
                  <c:v>110.19</c:v>
                </c:pt>
                <c:pt idx="3527">
                  <c:v>110.22</c:v>
                </c:pt>
                <c:pt idx="3528">
                  <c:v>110.25</c:v>
                </c:pt>
                <c:pt idx="3529">
                  <c:v>110.28</c:v>
                </c:pt>
                <c:pt idx="3530">
                  <c:v>110.31</c:v>
                </c:pt>
                <c:pt idx="3531">
                  <c:v>110.34</c:v>
                </c:pt>
                <c:pt idx="3532">
                  <c:v>110.38</c:v>
                </c:pt>
                <c:pt idx="3533">
                  <c:v>110.41</c:v>
                </c:pt>
                <c:pt idx="3534">
                  <c:v>110.44</c:v>
                </c:pt>
                <c:pt idx="3535">
                  <c:v>110.47</c:v>
                </c:pt>
                <c:pt idx="3536">
                  <c:v>110.5</c:v>
                </c:pt>
                <c:pt idx="3537">
                  <c:v>110.53</c:v>
                </c:pt>
                <c:pt idx="3538">
                  <c:v>110.56</c:v>
                </c:pt>
                <c:pt idx="3539">
                  <c:v>110.59</c:v>
                </c:pt>
                <c:pt idx="3540">
                  <c:v>110.63</c:v>
                </c:pt>
                <c:pt idx="3541">
                  <c:v>110.66</c:v>
                </c:pt>
                <c:pt idx="3542">
                  <c:v>110.69</c:v>
                </c:pt>
                <c:pt idx="3543">
                  <c:v>110.72</c:v>
                </c:pt>
                <c:pt idx="3544">
                  <c:v>110.75</c:v>
                </c:pt>
                <c:pt idx="3545">
                  <c:v>110.78</c:v>
                </c:pt>
                <c:pt idx="3546">
                  <c:v>110.81</c:v>
                </c:pt>
                <c:pt idx="3547">
                  <c:v>110.84</c:v>
                </c:pt>
                <c:pt idx="3548">
                  <c:v>110.88</c:v>
                </c:pt>
                <c:pt idx="3549">
                  <c:v>110.91</c:v>
                </c:pt>
                <c:pt idx="3550">
                  <c:v>110.94</c:v>
                </c:pt>
                <c:pt idx="3551">
                  <c:v>110.97</c:v>
                </c:pt>
                <c:pt idx="3552">
                  <c:v>111</c:v>
                </c:pt>
                <c:pt idx="3553">
                  <c:v>111.03</c:v>
                </c:pt>
                <c:pt idx="3554">
                  <c:v>111.06</c:v>
                </c:pt>
                <c:pt idx="3555">
                  <c:v>111.09</c:v>
                </c:pt>
                <c:pt idx="3556">
                  <c:v>111.13</c:v>
                </c:pt>
                <c:pt idx="3557">
                  <c:v>111.16</c:v>
                </c:pt>
                <c:pt idx="3558">
                  <c:v>111.19</c:v>
                </c:pt>
                <c:pt idx="3559">
                  <c:v>111.22</c:v>
                </c:pt>
                <c:pt idx="3560">
                  <c:v>111.25</c:v>
                </c:pt>
                <c:pt idx="3561">
                  <c:v>111.28</c:v>
                </c:pt>
                <c:pt idx="3562">
                  <c:v>111.31</c:v>
                </c:pt>
                <c:pt idx="3563">
                  <c:v>111.34</c:v>
                </c:pt>
                <c:pt idx="3564">
                  <c:v>111.38</c:v>
                </c:pt>
                <c:pt idx="3565">
                  <c:v>111.41</c:v>
                </c:pt>
                <c:pt idx="3566">
                  <c:v>111.44</c:v>
                </c:pt>
                <c:pt idx="3567">
                  <c:v>111.47</c:v>
                </c:pt>
                <c:pt idx="3568">
                  <c:v>111.5</c:v>
                </c:pt>
                <c:pt idx="3569">
                  <c:v>111.53</c:v>
                </c:pt>
                <c:pt idx="3570">
                  <c:v>111.56</c:v>
                </c:pt>
                <c:pt idx="3571">
                  <c:v>111.59</c:v>
                </c:pt>
                <c:pt idx="3572">
                  <c:v>111.63</c:v>
                </c:pt>
                <c:pt idx="3573">
                  <c:v>111.66</c:v>
                </c:pt>
                <c:pt idx="3574">
                  <c:v>111.69</c:v>
                </c:pt>
                <c:pt idx="3575">
                  <c:v>111.72</c:v>
                </c:pt>
                <c:pt idx="3576">
                  <c:v>111.75</c:v>
                </c:pt>
                <c:pt idx="3577">
                  <c:v>111.78</c:v>
                </c:pt>
                <c:pt idx="3578">
                  <c:v>111.81</c:v>
                </c:pt>
                <c:pt idx="3579">
                  <c:v>111.84</c:v>
                </c:pt>
                <c:pt idx="3580">
                  <c:v>111.88</c:v>
                </c:pt>
                <c:pt idx="3581">
                  <c:v>111.91</c:v>
                </c:pt>
                <c:pt idx="3582">
                  <c:v>111.94</c:v>
                </c:pt>
                <c:pt idx="3583">
                  <c:v>111.97</c:v>
                </c:pt>
                <c:pt idx="3584">
                  <c:v>112</c:v>
                </c:pt>
                <c:pt idx="3585">
                  <c:v>112.03</c:v>
                </c:pt>
                <c:pt idx="3586">
                  <c:v>112.06</c:v>
                </c:pt>
                <c:pt idx="3587">
                  <c:v>112.09</c:v>
                </c:pt>
                <c:pt idx="3588">
                  <c:v>112.13</c:v>
                </c:pt>
                <c:pt idx="3589">
                  <c:v>112.16</c:v>
                </c:pt>
                <c:pt idx="3590">
                  <c:v>112.19</c:v>
                </c:pt>
                <c:pt idx="3591">
                  <c:v>112.22</c:v>
                </c:pt>
                <c:pt idx="3592">
                  <c:v>112.25</c:v>
                </c:pt>
                <c:pt idx="3593">
                  <c:v>112.28</c:v>
                </c:pt>
                <c:pt idx="3594">
                  <c:v>112.31</c:v>
                </c:pt>
                <c:pt idx="3595">
                  <c:v>112.34</c:v>
                </c:pt>
                <c:pt idx="3596">
                  <c:v>112.38</c:v>
                </c:pt>
                <c:pt idx="3597">
                  <c:v>112.41</c:v>
                </c:pt>
                <c:pt idx="3598">
                  <c:v>112.44</c:v>
                </c:pt>
                <c:pt idx="3599">
                  <c:v>112.47</c:v>
                </c:pt>
                <c:pt idx="3600">
                  <c:v>112.5</c:v>
                </c:pt>
                <c:pt idx="3601">
                  <c:v>112.53</c:v>
                </c:pt>
                <c:pt idx="3602">
                  <c:v>112.56</c:v>
                </c:pt>
                <c:pt idx="3603">
                  <c:v>112.59</c:v>
                </c:pt>
                <c:pt idx="3604">
                  <c:v>112.63</c:v>
                </c:pt>
                <c:pt idx="3605">
                  <c:v>112.66</c:v>
                </c:pt>
                <c:pt idx="3606">
                  <c:v>112.69</c:v>
                </c:pt>
                <c:pt idx="3607">
                  <c:v>112.72</c:v>
                </c:pt>
                <c:pt idx="3608">
                  <c:v>112.75</c:v>
                </c:pt>
                <c:pt idx="3609">
                  <c:v>112.78</c:v>
                </c:pt>
                <c:pt idx="3610">
                  <c:v>112.81</c:v>
                </c:pt>
                <c:pt idx="3611">
                  <c:v>112.84</c:v>
                </c:pt>
                <c:pt idx="3612">
                  <c:v>112.88</c:v>
                </c:pt>
                <c:pt idx="3613">
                  <c:v>112.91</c:v>
                </c:pt>
                <c:pt idx="3614">
                  <c:v>112.94</c:v>
                </c:pt>
                <c:pt idx="3615">
                  <c:v>112.97</c:v>
                </c:pt>
                <c:pt idx="3616">
                  <c:v>113</c:v>
                </c:pt>
                <c:pt idx="3617">
                  <c:v>113.03</c:v>
                </c:pt>
                <c:pt idx="3618">
                  <c:v>113.06</c:v>
                </c:pt>
                <c:pt idx="3619">
                  <c:v>113.09</c:v>
                </c:pt>
                <c:pt idx="3620">
                  <c:v>113.13</c:v>
                </c:pt>
                <c:pt idx="3621">
                  <c:v>113.16</c:v>
                </c:pt>
                <c:pt idx="3622">
                  <c:v>113.19</c:v>
                </c:pt>
                <c:pt idx="3623">
                  <c:v>113.22</c:v>
                </c:pt>
                <c:pt idx="3624">
                  <c:v>113.25</c:v>
                </c:pt>
                <c:pt idx="3625">
                  <c:v>113.28</c:v>
                </c:pt>
                <c:pt idx="3626">
                  <c:v>113.31</c:v>
                </c:pt>
                <c:pt idx="3627">
                  <c:v>113.34</c:v>
                </c:pt>
                <c:pt idx="3628">
                  <c:v>113.38</c:v>
                </c:pt>
                <c:pt idx="3629">
                  <c:v>113.41</c:v>
                </c:pt>
                <c:pt idx="3630">
                  <c:v>113.44</c:v>
                </c:pt>
                <c:pt idx="3631">
                  <c:v>113.47</c:v>
                </c:pt>
                <c:pt idx="3632">
                  <c:v>113.5</c:v>
                </c:pt>
                <c:pt idx="3633">
                  <c:v>113.53</c:v>
                </c:pt>
                <c:pt idx="3634">
                  <c:v>113.56</c:v>
                </c:pt>
                <c:pt idx="3635">
                  <c:v>113.59</c:v>
                </c:pt>
                <c:pt idx="3636">
                  <c:v>113.63</c:v>
                </c:pt>
                <c:pt idx="3637">
                  <c:v>113.66</c:v>
                </c:pt>
                <c:pt idx="3638">
                  <c:v>113.69</c:v>
                </c:pt>
                <c:pt idx="3639">
                  <c:v>113.72</c:v>
                </c:pt>
                <c:pt idx="3640">
                  <c:v>113.75</c:v>
                </c:pt>
                <c:pt idx="3641">
                  <c:v>113.78</c:v>
                </c:pt>
                <c:pt idx="3642">
                  <c:v>113.81</c:v>
                </c:pt>
                <c:pt idx="3643">
                  <c:v>113.84</c:v>
                </c:pt>
                <c:pt idx="3644">
                  <c:v>113.88</c:v>
                </c:pt>
                <c:pt idx="3645">
                  <c:v>113.91</c:v>
                </c:pt>
                <c:pt idx="3646">
                  <c:v>113.94</c:v>
                </c:pt>
                <c:pt idx="3647">
                  <c:v>113.97</c:v>
                </c:pt>
                <c:pt idx="3648">
                  <c:v>114</c:v>
                </c:pt>
                <c:pt idx="3649">
                  <c:v>114.03</c:v>
                </c:pt>
                <c:pt idx="3650">
                  <c:v>114.06</c:v>
                </c:pt>
                <c:pt idx="3651">
                  <c:v>114.09</c:v>
                </c:pt>
                <c:pt idx="3652">
                  <c:v>114.13</c:v>
                </c:pt>
                <c:pt idx="3653">
                  <c:v>114.16</c:v>
                </c:pt>
                <c:pt idx="3654">
                  <c:v>114.19</c:v>
                </c:pt>
                <c:pt idx="3655">
                  <c:v>114.22</c:v>
                </c:pt>
                <c:pt idx="3656">
                  <c:v>114.25</c:v>
                </c:pt>
                <c:pt idx="3657">
                  <c:v>114.28</c:v>
                </c:pt>
                <c:pt idx="3658">
                  <c:v>114.31</c:v>
                </c:pt>
                <c:pt idx="3659">
                  <c:v>114.34</c:v>
                </c:pt>
                <c:pt idx="3660">
                  <c:v>114.38</c:v>
                </c:pt>
                <c:pt idx="3661">
                  <c:v>114.41</c:v>
                </c:pt>
                <c:pt idx="3662">
                  <c:v>114.44</c:v>
                </c:pt>
                <c:pt idx="3663">
                  <c:v>114.47</c:v>
                </c:pt>
                <c:pt idx="3664">
                  <c:v>114.5</c:v>
                </c:pt>
                <c:pt idx="3665">
                  <c:v>114.53</c:v>
                </c:pt>
                <c:pt idx="3666">
                  <c:v>114.56</c:v>
                </c:pt>
                <c:pt idx="3667">
                  <c:v>114.59</c:v>
                </c:pt>
                <c:pt idx="3668">
                  <c:v>114.63</c:v>
                </c:pt>
                <c:pt idx="3669">
                  <c:v>114.66</c:v>
                </c:pt>
                <c:pt idx="3670">
                  <c:v>114.69</c:v>
                </c:pt>
                <c:pt idx="3671">
                  <c:v>114.72</c:v>
                </c:pt>
                <c:pt idx="3672">
                  <c:v>114.75</c:v>
                </c:pt>
                <c:pt idx="3673">
                  <c:v>114.78</c:v>
                </c:pt>
                <c:pt idx="3674">
                  <c:v>114.81</c:v>
                </c:pt>
                <c:pt idx="3675">
                  <c:v>114.84</c:v>
                </c:pt>
                <c:pt idx="3676">
                  <c:v>114.88</c:v>
                </c:pt>
                <c:pt idx="3677">
                  <c:v>114.91</c:v>
                </c:pt>
                <c:pt idx="3678">
                  <c:v>114.94</c:v>
                </c:pt>
                <c:pt idx="3679">
                  <c:v>114.97</c:v>
                </c:pt>
                <c:pt idx="3680">
                  <c:v>115</c:v>
                </c:pt>
                <c:pt idx="3681">
                  <c:v>115.03</c:v>
                </c:pt>
                <c:pt idx="3682">
                  <c:v>115.06</c:v>
                </c:pt>
                <c:pt idx="3683">
                  <c:v>115.09</c:v>
                </c:pt>
                <c:pt idx="3684">
                  <c:v>115.13</c:v>
                </c:pt>
                <c:pt idx="3685">
                  <c:v>115.16</c:v>
                </c:pt>
                <c:pt idx="3686">
                  <c:v>115.19</c:v>
                </c:pt>
                <c:pt idx="3687">
                  <c:v>115.22</c:v>
                </c:pt>
                <c:pt idx="3688">
                  <c:v>115.25</c:v>
                </c:pt>
                <c:pt idx="3689">
                  <c:v>115.28</c:v>
                </c:pt>
                <c:pt idx="3690">
                  <c:v>115.31</c:v>
                </c:pt>
                <c:pt idx="3691">
                  <c:v>115.34</c:v>
                </c:pt>
                <c:pt idx="3692">
                  <c:v>115.38</c:v>
                </c:pt>
                <c:pt idx="3693">
                  <c:v>115.41</c:v>
                </c:pt>
                <c:pt idx="3694">
                  <c:v>115.44</c:v>
                </c:pt>
                <c:pt idx="3695">
                  <c:v>115.47</c:v>
                </c:pt>
                <c:pt idx="3696">
                  <c:v>115.5</c:v>
                </c:pt>
                <c:pt idx="3697">
                  <c:v>115.53</c:v>
                </c:pt>
                <c:pt idx="3698">
                  <c:v>115.56</c:v>
                </c:pt>
                <c:pt idx="3699">
                  <c:v>115.59</c:v>
                </c:pt>
                <c:pt idx="3700">
                  <c:v>115.63</c:v>
                </c:pt>
                <c:pt idx="3701">
                  <c:v>115.66</c:v>
                </c:pt>
                <c:pt idx="3702">
                  <c:v>115.69</c:v>
                </c:pt>
                <c:pt idx="3703">
                  <c:v>115.72</c:v>
                </c:pt>
                <c:pt idx="3704">
                  <c:v>115.75</c:v>
                </c:pt>
                <c:pt idx="3705">
                  <c:v>115.78</c:v>
                </c:pt>
                <c:pt idx="3706">
                  <c:v>115.81</c:v>
                </c:pt>
                <c:pt idx="3707">
                  <c:v>115.84</c:v>
                </c:pt>
                <c:pt idx="3708">
                  <c:v>115.88</c:v>
                </c:pt>
                <c:pt idx="3709">
                  <c:v>115.91</c:v>
                </c:pt>
                <c:pt idx="3710">
                  <c:v>115.94</c:v>
                </c:pt>
                <c:pt idx="3711">
                  <c:v>115.97</c:v>
                </c:pt>
                <c:pt idx="3712">
                  <c:v>116</c:v>
                </c:pt>
                <c:pt idx="3713">
                  <c:v>116.03</c:v>
                </c:pt>
                <c:pt idx="3714">
                  <c:v>116.06</c:v>
                </c:pt>
                <c:pt idx="3715">
                  <c:v>116.09</c:v>
                </c:pt>
                <c:pt idx="3716">
                  <c:v>116.13</c:v>
                </c:pt>
                <c:pt idx="3717">
                  <c:v>116.16</c:v>
                </c:pt>
                <c:pt idx="3718">
                  <c:v>116.19</c:v>
                </c:pt>
                <c:pt idx="3719">
                  <c:v>116.22</c:v>
                </c:pt>
                <c:pt idx="3720">
                  <c:v>116.25</c:v>
                </c:pt>
                <c:pt idx="3721">
                  <c:v>116.28</c:v>
                </c:pt>
                <c:pt idx="3722">
                  <c:v>116.31</c:v>
                </c:pt>
                <c:pt idx="3723">
                  <c:v>116.34</c:v>
                </c:pt>
                <c:pt idx="3724">
                  <c:v>116.38</c:v>
                </c:pt>
                <c:pt idx="3725">
                  <c:v>116.41</c:v>
                </c:pt>
                <c:pt idx="3726">
                  <c:v>116.44</c:v>
                </c:pt>
                <c:pt idx="3727">
                  <c:v>116.47</c:v>
                </c:pt>
                <c:pt idx="3728">
                  <c:v>116.5</c:v>
                </c:pt>
                <c:pt idx="3729">
                  <c:v>116.53</c:v>
                </c:pt>
                <c:pt idx="3730">
                  <c:v>116.56</c:v>
                </c:pt>
                <c:pt idx="3731">
                  <c:v>116.59</c:v>
                </c:pt>
                <c:pt idx="3732">
                  <c:v>116.63</c:v>
                </c:pt>
                <c:pt idx="3733">
                  <c:v>116.66</c:v>
                </c:pt>
                <c:pt idx="3734">
                  <c:v>116.69</c:v>
                </c:pt>
                <c:pt idx="3735">
                  <c:v>116.72</c:v>
                </c:pt>
                <c:pt idx="3736">
                  <c:v>116.75</c:v>
                </c:pt>
                <c:pt idx="3737">
                  <c:v>116.78</c:v>
                </c:pt>
                <c:pt idx="3738">
                  <c:v>116.81</c:v>
                </c:pt>
                <c:pt idx="3739">
                  <c:v>116.84</c:v>
                </c:pt>
                <c:pt idx="3740">
                  <c:v>116.88</c:v>
                </c:pt>
                <c:pt idx="3741">
                  <c:v>116.91</c:v>
                </c:pt>
                <c:pt idx="3742">
                  <c:v>116.94</c:v>
                </c:pt>
                <c:pt idx="3743">
                  <c:v>116.97</c:v>
                </c:pt>
                <c:pt idx="3744">
                  <c:v>117</c:v>
                </c:pt>
                <c:pt idx="3745">
                  <c:v>117.03</c:v>
                </c:pt>
                <c:pt idx="3746">
                  <c:v>117.06</c:v>
                </c:pt>
                <c:pt idx="3747">
                  <c:v>117.09</c:v>
                </c:pt>
                <c:pt idx="3748">
                  <c:v>117.13</c:v>
                </c:pt>
                <c:pt idx="3749">
                  <c:v>117.16</c:v>
                </c:pt>
                <c:pt idx="3750">
                  <c:v>117.19</c:v>
                </c:pt>
                <c:pt idx="3751">
                  <c:v>117.22</c:v>
                </c:pt>
                <c:pt idx="3752">
                  <c:v>117.25</c:v>
                </c:pt>
                <c:pt idx="3753">
                  <c:v>117.28</c:v>
                </c:pt>
                <c:pt idx="3754">
                  <c:v>117.31</c:v>
                </c:pt>
                <c:pt idx="3755">
                  <c:v>117.34</c:v>
                </c:pt>
                <c:pt idx="3756">
                  <c:v>117.38</c:v>
                </c:pt>
                <c:pt idx="3757">
                  <c:v>117.41</c:v>
                </c:pt>
                <c:pt idx="3758">
                  <c:v>117.44</c:v>
                </c:pt>
                <c:pt idx="3759">
                  <c:v>117.47</c:v>
                </c:pt>
                <c:pt idx="3760">
                  <c:v>117.5</c:v>
                </c:pt>
                <c:pt idx="3761">
                  <c:v>117.53</c:v>
                </c:pt>
                <c:pt idx="3762">
                  <c:v>117.56</c:v>
                </c:pt>
                <c:pt idx="3763">
                  <c:v>117.59</c:v>
                </c:pt>
                <c:pt idx="3764">
                  <c:v>117.63</c:v>
                </c:pt>
                <c:pt idx="3765">
                  <c:v>117.66</c:v>
                </c:pt>
                <c:pt idx="3766">
                  <c:v>117.69</c:v>
                </c:pt>
                <c:pt idx="3767">
                  <c:v>117.72</c:v>
                </c:pt>
                <c:pt idx="3768">
                  <c:v>117.75</c:v>
                </c:pt>
                <c:pt idx="3769">
                  <c:v>117.78</c:v>
                </c:pt>
                <c:pt idx="3770">
                  <c:v>117.81</c:v>
                </c:pt>
                <c:pt idx="3771">
                  <c:v>117.84</c:v>
                </c:pt>
                <c:pt idx="3772">
                  <c:v>117.88</c:v>
                </c:pt>
                <c:pt idx="3773">
                  <c:v>117.91</c:v>
                </c:pt>
                <c:pt idx="3774">
                  <c:v>117.94</c:v>
                </c:pt>
                <c:pt idx="3775">
                  <c:v>117.97</c:v>
                </c:pt>
                <c:pt idx="3776">
                  <c:v>118</c:v>
                </c:pt>
                <c:pt idx="3777">
                  <c:v>118.03</c:v>
                </c:pt>
                <c:pt idx="3778">
                  <c:v>118.06</c:v>
                </c:pt>
                <c:pt idx="3779">
                  <c:v>118.09</c:v>
                </c:pt>
                <c:pt idx="3780">
                  <c:v>118.13</c:v>
                </c:pt>
                <c:pt idx="3781">
                  <c:v>118.16</c:v>
                </c:pt>
                <c:pt idx="3782">
                  <c:v>118.19</c:v>
                </c:pt>
                <c:pt idx="3783">
                  <c:v>118.22</c:v>
                </c:pt>
                <c:pt idx="3784">
                  <c:v>118.25</c:v>
                </c:pt>
                <c:pt idx="3785">
                  <c:v>118.28</c:v>
                </c:pt>
                <c:pt idx="3786">
                  <c:v>118.31</c:v>
                </c:pt>
                <c:pt idx="3787">
                  <c:v>118.34</c:v>
                </c:pt>
                <c:pt idx="3788">
                  <c:v>118.38</c:v>
                </c:pt>
                <c:pt idx="3789">
                  <c:v>118.41</c:v>
                </c:pt>
                <c:pt idx="3790">
                  <c:v>118.44</c:v>
                </c:pt>
                <c:pt idx="3791">
                  <c:v>118.47</c:v>
                </c:pt>
                <c:pt idx="3792">
                  <c:v>118.5</c:v>
                </c:pt>
                <c:pt idx="3793">
                  <c:v>118.53</c:v>
                </c:pt>
                <c:pt idx="3794">
                  <c:v>118.56</c:v>
                </c:pt>
                <c:pt idx="3795">
                  <c:v>118.59</c:v>
                </c:pt>
                <c:pt idx="3796">
                  <c:v>118.63</c:v>
                </c:pt>
                <c:pt idx="3797">
                  <c:v>118.66</c:v>
                </c:pt>
                <c:pt idx="3798">
                  <c:v>118.69</c:v>
                </c:pt>
                <c:pt idx="3799">
                  <c:v>118.72</c:v>
                </c:pt>
                <c:pt idx="3800">
                  <c:v>118.75</c:v>
                </c:pt>
                <c:pt idx="3801">
                  <c:v>118.78</c:v>
                </c:pt>
                <c:pt idx="3802">
                  <c:v>118.81</c:v>
                </c:pt>
                <c:pt idx="3803">
                  <c:v>118.84</c:v>
                </c:pt>
                <c:pt idx="3804">
                  <c:v>118.88</c:v>
                </c:pt>
                <c:pt idx="3805">
                  <c:v>118.91</c:v>
                </c:pt>
                <c:pt idx="3806">
                  <c:v>118.94</c:v>
                </c:pt>
                <c:pt idx="3807">
                  <c:v>118.97</c:v>
                </c:pt>
                <c:pt idx="3808">
                  <c:v>119</c:v>
                </c:pt>
                <c:pt idx="3809">
                  <c:v>119.03</c:v>
                </c:pt>
                <c:pt idx="3810">
                  <c:v>119.06</c:v>
                </c:pt>
                <c:pt idx="3811">
                  <c:v>119.09</c:v>
                </c:pt>
                <c:pt idx="3812">
                  <c:v>119.13</c:v>
                </c:pt>
                <c:pt idx="3813">
                  <c:v>119.16</c:v>
                </c:pt>
                <c:pt idx="3814">
                  <c:v>119.19</c:v>
                </c:pt>
                <c:pt idx="3815">
                  <c:v>119.22</c:v>
                </c:pt>
                <c:pt idx="3816">
                  <c:v>119.25</c:v>
                </c:pt>
                <c:pt idx="3817">
                  <c:v>119.28</c:v>
                </c:pt>
                <c:pt idx="3818">
                  <c:v>119.31</c:v>
                </c:pt>
                <c:pt idx="3819">
                  <c:v>119.34</c:v>
                </c:pt>
                <c:pt idx="3820">
                  <c:v>119.38</c:v>
                </c:pt>
                <c:pt idx="3821">
                  <c:v>119.41</c:v>
                </c:pt>
                <c:pt idx="3822">
                  <c:v>119.44</c:v>
                </c:pt>
                <c:pt idx="3823">
                  <c:v>119.47</c:v>
                </c:pt>
                <c:pt idx="3824">
                  <c:v>119.5</c:v>
                </c:pt>
                <c:pt idx="3825">
                  <c:v>119.53</c:v>
                </c:pt>
                <c:pt idx="3826">
                  <c:v>119.56</c:v>
                </c:pt>
                <c:pt idx="3827">
                  <c:v>119.59</c:v>
                </c:pt>
                <c:pt idx="3828">
                  <c:v>119.63</c:v>
                </c:pt>
                <c:pt idx="3829">
                  <c:v>119.66</c:v>
                </c:pt>
                <c:pt idx="3830">
                  <c:v>119.69</c:v>
                </c:pt>
                <c:pt idx="3831">
                  <c:v>119.72</c:v>
                </c:pt>
                <c:pt idx="3832">
                  <c:v>119.75</c:v>
                </c:pt>
                <c:pt idx="3833">
                  <c:v>119.78</c:v>
                </c:pt>
                <c:pt idx="3834">
                  <c:v>119.81</c:v>
                </c:pt>
                <c:pt idx="3835">
                  <c:v>119.84</c:v>
                </c:pt>
                <c:pt idx="3836">
                  <c:v>119.88</c:v>
                </c:pt>
                <c:pt idx="3837">
                  <c:v>119.91</c:v>
                </c:pt>
                <c:pt idx="3838">
                  <c:v>119.94</c:v>
                </c:pt>
                <c:pt idx="3839">
                  <c:v>119.97</c:v>
                </c:pt>
                <c:pt idx="3840">
                  <c:v>120</c:v>
                </c:pt>
                <c:pt idx="3841">
                  <c:v>120.03</c:v>
                </c:pt>
                <c:pt idx="3842">
                  <c:v>120.06</c:v>
                </c:pt>
                <c:pt idx="3843">
                  <c:v>120.09</c:v>
                </c:pt>
                <c:pt idx="3844">
                  <c:v>120.13</c:v>
                </c:pt>
                <c:pt idx="3845">
                  <c:v>120.16</c:v>
                </c:pt>
                <c:pt idx="3846">
                  <c:v>120.19</c:v>
                </c:pt>
                <c:pt idx="3847">
                  <c:v>120.22</c:v>
                </c:pt>
                <c:pt idx="3848">
                  <c:v>120.25</c:v>
                </c:pt>
                <c:pt idx="3849">
                  <c:v>120.28</c:v>
                </c:pt>
                <c:pt idx="3850">
                  <c:v>120.31</c:v>
                </c:pt>
                <c:pt idx="3851">
                  <c:v>120.34</c:v>
                </c:pt>
                <c:pt idx="3852">
                  <c:v>120.38</c:v>
                </c:pt>
                <c:pt idx="3853">
                  <c:v>120.41</c:v>
                </c:pt>
                <c:pt idx="3854">
                  <c:v>120.44</c:v>
                </c:pt>
                <c:pt idx="3855">
                  <c:v>120.47</c:v>
                </c:pt>
                <c:pt idx="3856">
                  <c:v>120.5</c:v>
                </c:pt>
                <c:pt idx="3857">
                  <c:v>120.53</c:v>
                </c:pt>
                <c:pt idx="3858">
                  <c:v>120.56</c:v>
                </c:pt>
                <c:pt idx="3859">
                  <c:v>120.59</c:v>
                </c:pt>
                <c:pt idx="3860">
                  <c:v>120.63</c:v>
                </c:pt>
                <c:pt idx="3861">
                  <c:v>120.66</c:v>
                </c:pt>
                <c:pt idx="3862">
                  <c:v>120.69</c:v>
                </c:pt>
                <c:pt idx="3863">
                  <c:v>120.72</c:v>
                </c:pt>
                <c:pt idx="3864">
                  <c:v>120.75</c:v>
                </c:pt>
                <c:pt idx="3865">
                  <c:v>120.78</c:v>
                </c:pt>
                <c:pt idx="3866">
                  <c:v>120.81</c:v>
                </c:pt>
                <c:pt idx="3867">
                  <c:v>120.84</c:v>
                </c:pt>
                <c:pt idx="3868">
                  <c:v>120.88</c:v>
                </c:pt>
                <c:pt idx="3869">
                  <c:v>120.91</c:v>
                </c:pt>
                <c:pt idx="3870">
                  <c:v>120.94</c:v>
                </c:pt>
                <c:pt idx="3871">
                  <c:v>120.97</c:v>
                </c:pt>
                <c:pt idx="3872">
                  <c:v>121</c:v>
                </c:pt>
                <c:pt idx="3873">
                  <c:v>121.03</c:v>
                </c:pt>
                <c:pt idx="3874">
                  <c:v>121.06</c:v>
                </c:pt>
                <c:pt idx="3875">
                  <c:v>121.09</c:v>
                </c:pt>
                <c:pt idx="3876">
                  <c:v>121.13</c:v>
                </c:pt>
                <c:pt idx="3877">
                  <c:v>121.16</c:v>
                </c:pt>
                <c:pt idx="3878">
                  <c:v>121.19</c:v>
                </c:pt>
                <c:pt idx="3879">
                  <c:v>121.22</c:v>
                </c:pt>
                <c:pt idx="3880">
                  <c:v>121.25</c:v>
                </c:pt>
                <c:pt idx="3881">
                  <c:v>121.28</c:v>
                </c:pt>
                <c:pt idx="3882">
                  <c:v>121.31</c:v>
                </c:pt>
                <c:pt idx="3883">
                  <c:v>121.34</c:v>
                </c:pt>
                <c:pt idx="3884">
                  <c:v>121.38</c:v>
                </c:pt>
                <c:pt idx="3885">
                  <c:v>121.41</c:v>
                </c:pt>
                <c:pt idx="3886">
                  <c:v>121.44</c:v>
                </c:pt>
                <c:pt idx="3887">
                  <c:v>121.47</c:v>
                </c:pt>
                <c:pt idx="3888">
                  <c:v>121.5</c:v>
                </c:pt>
                <c:pt idx="3889">
                  <c:v>121.53</c:v>
                </c:pt>
                <c:pt idx="3890">
                  <c:v>121.56</c:v>
                </c:pt>
                <c:pt idx="3891">
                  <c:v>121.59</c:v>
                </c:pt>
                <c:pt idx="3892">
                  <c:v>121.63</c:v>
                </c:pt>
                <c:pt idx="3893">
                  <c:v>121.66</c:v>
                </c:pt>
                <c:pt idx="3894">
                  <c:v>121.69</c:v>
                </c:pt>
                <c:pt idx="3895">
                  <c:v>121.72</c:v>
                </c:pt>
                <c:pt idx="3896">
                  <c:v>121.75</c:v>
                </c:pt>
                <c:pt idx="3897">
                  <c:v>121.78</c:v>
                </c:pt>
                <c:pt idx="3898">
                  <c:v>121.81</c:v>
                </c:pt>
                <c:pt idx="3899">
                  <c:v>121.84</c:v>
                </c:pt>
                <c:pt idx="3900">
                  <c:v>121.88</c:v>
                </c:pt>
                <c:pt idx="3901">
                  <c:v>121.91</c:v>
                </c:pt>
                <c:pt idx="3902">
                  <c:v>121.94</c:v>
                </c:pt>
                <c:pt idx="3903">
                  <c:v>121.97</c:v>
                </c:pt>
                <c:pt idx="3904">
                  <c:v>122</c:v>
                </c:pt>
                <c:pt idx="3905">
                  <c:v>122.03</c:v>
                </c:pt>
                <c:pt idx="3906">
                  <c:v>122.06</c:v>
                </c:pt>
                <c:pt idx="3907">
                  <c:v>122.09</c:v>
                </c:pt>
                <c:pt idx="3908">
                  <c:v>122.13</c:v>
                </c:pt>
                <c:pt idx="3909">
                  <c:v>122.16</c:v>
                </c:pt>
                <c:pt idx="3910">
                  <c:v>122.19</c:v>
                </c:pt>
                <c:pt idx="3911">
                  <c:v>122.22</c:v>
                </c:pt>
                <c:pt idx="3912">
                  <c:v>122.25</c:v>
                </c:pt>
                <c:pt idx="3913">
                  <c:v>122.28</c:v>
                </c:pt>
                <c:pt idx="3914">
                  <c:v>122.31</c:v>
                </c:pt>
                <c:pt idx="3915">
                  <c:v>122.34</c:v>
                </c:pt>
                <c:pt idx="3916">
                  <c:v>122.38</c:v>
                </c:pt>
                <c:pt idx="3917">
                  <c:v>122.41</c:v>
                </c:pt>
                <c:pt idx="3918">
                  <c:v>122.44</c:v>
                </c:pt>
                <c:pt idx="3919">
                  <c:v>122.47</c:v>
                </c:pt>
                <c:pt idx="3920">
                  <c:v>122.5</c:v>
                </c:pt>
                <c:pt idx="3921">
                  <c:v>122.53</c:v>
                </c:pt>
                <c:pt idx="3922">
                  <c:v>122.56</c:v>
                </c:pt>
                <c:pt idx="3923">
                  <c:v>122.59</c:v>
                </c:pt>
                <c:pt idx="3924">
                  <c:v>122.63</c:v>
                </c:pt>
                <c:pt idx="3925">
                  <c:v>122.66</c:v>
                </c:pt>
                <c:pt idx="3926">
                  <c:v>122.69</c:v>
                </c:pt>
                <c:pt idx="3927">
                  <c:v>122.72</c:v>
                </c:pt>
                <c:pt idx="3928">
                  <c:v>122.75</c:v>
                </c:pt>
                <c:pt idx="3929">
                  <c:v>122.78</c:v>
                </c:pt>
                <c:pt idx="3930">
                  <c:v>122.81</c:v>
                </c:pt>
                <c:pt idx="3931">
                  <c:v>122.84</c:v>
                </c:pt>
                <c:pt idx="3932">
                  <c:v>122.88</c:v>
                </c:pt>
                <c:pt idx="3933">
                  <c:v>122.91</c:v>
                </c:pt>
                <c:pt idx="3934">
                  <c:v>122.94</c:v>
                </c:pt>
                <c:pt idx="3935">
                  <c:v>122.97</c:v>
                </c:pt>
                <c:pt idx="3936">
                  <c:v>123</c:v>
                </c:pt>
                <c:pt idx="3937">
                  <c:v>123.03</c:v>
                </c:pt>
                <c:pt idx="3938">
                  <c:v>123.06</c:v>
                </c:pt>
                <c:pt idx="3939">
                  <c:v>123.09</c:v>
                </c:pt>
                <c:pt idx="3940">
                  <c:v>123.13</c:v>
                </c:pt>
                <c:pt idx="3941">
                  <c:v>123.16</c:v>
                </c:pt>
                <c:pt idx="3942">
                  <c:v>123.19</c:v>
                </c:pt>
                <c:pt idx="3943">
                  <c:v>123.22</c:v>
                </c:pt>
                <c:pt idx="3944">
                  <c:v>123.25</c:v>
                </c:pt>
                <c:pt idx="3945">
                  <c:v>123.28</c:v>
                </c:pt>
                <c:pt idx="3946">
                  <c:v>123.31</c:v>
                </c:pt>
                <c:pt idx="3947">
                  <c:v>123.34</c:v>
                </c:pt>
                <c:pt idx="3948">
                  <c:v>123.38</c:v>
                </c:pt>
                <c:pt idx="3949">
                  <c:v>123.41</c:v>
                </c:pt>
                <c:pt idx="3950">
                  <c:v>123.44</c:v>
                </c:pt>
                <c:pt idx="3951">
                  <c:v>123.47</c:v>
                </c:pt>
                <c:pt idx="3952">
                  <c:v>123.5</c:v>
                </c:pt>
                <c:pt idx="3953">
                  <c:v>123.53</c:v>
                </c:pt>
                <c:pt idx="3954">
                  <c:v>123.56</c:v>
                </c:pt>
                <c:pt idx="3955">
                  <c:v>123.59</c:v>
                </c:pt>
                <c:pt idx="3956">
                  <c:v>123.63</c:v>
                </c:pt>
                <c:pt idx="3957">
                  <c:v>123.66</c:v>
                </c:pt>
                <c:pt idx="3958">
                  <c:v>123.69</c:v>
                </c:pt>
                <c:pt idx="3959">
                  <c:v>123.72</c:v>
                </c:pt>
                <c:pt idx="3960">
                  <c:v>123.75</c:v>
                </c:pt>
                <c:pt idx="3961">
                  <c:v>123.78</c:v>
                </c:pt>
                <c:pt idx="3962">
                  <c:v>123.81</c:v>
                </c:pt>
                <c:pt idx="3963">
                  <c:v>123.84</c:v>
                </c:pt>
                <c:pt idx="3964">
                  <c:v>123.88</c:v>
                </c:pt>
                <c:pt idx="3965">
                  <c:v>123.91</c:v>
                </c:pt>
                <c:pt idx="3966">
                  <c:v>123.94</c:v>
                </c:pt>
                <c:pt idx="3967">
                  <c:v>123.97</c:v>
                </c:pt>
                <c:pt idx="3968">
                  <c:v>124</c:v>
                </c:pt>
                <c:pt idx="3969">
                  <c:v>124.03</c:v>
                </c:pt>
                <c:pt idx="3970">
                  <c:v>124.06</c:v>
                </c:pt>
                <c:pt idx="3971">
                  <c:v>124.09</c:v>
                </c:pt>
                <c:pt idx="3972">
                  <c:v>124.13</c:v>
                </c:pt>
                <c:pt idx="3973">
                  <c:v>124.16</c:v>
                </c:pt>
                <c:pt idx="3974">
                  <c:v>124.19</c:v>
                </c:pt>
                <c:pt idx="3975">
                  <c:v>124.22</c:v>
                </c:pt>
                <c:pt idx="3976">
                  <c:v>124.25</c:v>
                </c:pt>
                <c:pt idx="3977">
                  <c:v>124.28</c:v>
                </c:pt>
                <c:pt idx="3978">
                  <c:v>124.31</c:v>
                </c:pt>
                <c:pt idx="3979">
                  <c:v>124.34</c:v>
                </c:pt>
                <c:pt idx="3980">
                  <c:v>124.38</c:v>
                </c:pt>
                <c:pt idx="3981">
                  <c:v>124.41</c:v>
                </c:pt>
                <c:pt idx="3982">
                  <c:v>124.44</c:v>
                </c:pt>
                <c:pt idx="3983">
                  <c:v>124.47</c:v>
                </c:pt>
                <c:pt idx="3984">
                  <c:v>124.5</c:v>
                </c:pt>
                <c:pt idx="3985">
                  <c:v>124.53</c:v>
                </c:pt>
                <c:pt idx="3986">
                  <c:v>124.56</c:v>
                </c:pt>
                <c:pt idx="3987">
                  <c:v>124.59</c:v>
                </c:pt>
                <c:pt idx="3988">
                  <c:v>124.63</c:v>
                </c:pt>
                <c:pt idx="3989">
                  <c:v>124.66</c:v>
                </c:pt>
                <c:pt idx="3990">
                  <c:v>124.69</c:v>
                </c:pt>
                <c:pt idx="3991">
                  <c:v>124.72</c:v>
                </c:pt>
                <c:pt idx="3992">
                  <c:v>124.75</c:v>
                </c:pt>
                <c:pt idx="3993">
                  <c:v>124.78</c:v>
                </c:pt>
                <c:pt idx="3994">
                  <c:v>124.81</c:v>
                </c:pt>
                <c:pt idx="3995">
                  <c:v>124.84</c:v>
                </c:pt>
                <c:pt idx="3996">
                  <c:v>124.88</c:v>
                </c:pt>
                <c:pt idx="3997">
                  <c:v>124.91</c:v>
                </c:pt>
                <c:pt idx="3998">
                  <c:v>124.94</c:v>
                </c:pt>
                <c:pt idx="3999">
                  <c:v>124.97</c:v>
                </c:pt>
                <c:pt idx="4000">
                  <c:v>125</c:v>
                </c:pt>
                <c:pt idx="4001">
                  <c:v>125.03</c:v>
                </c:pt>
                <c:pt idx="4002">
                  <c:v>125.06</c:v>
                </c:pt>
                <c:pt idx="4003">
                  <c:v>125.09</c:v>
                </c:pt>
                <c:pt idx="4004">
                  <c:v>125.13</c:v>
                </c:pt>
                <c:pt idx="4005">
                  <c:v>125.16</c:v>
                </c:pt>
                <c:pt idx="4006">
                  <c:v>125.19</c:v>
                </c:pt>
                <c:pt idx="4007">
                  <c:v>125.22</c:v>
                </c:pt>
                <c:pt idx="4008">
                  <c:v>125.25</c:v>
                </c:pt>
                <c:pt idx="4009">
                  <c:v>125.28</c:v>
                </c:pt>
                <c:pt idx="4010">
                  <c:v>125.31</c:v>
                </c:pt>
                <c:pt idx="4011">
                  <c:v>125.34</c:v>
                </c:pt>
                <c:pt idx="4012">
                  <c:v>125.38</c:v>
                </c:pt>
                <c:pt idx="4013">
                  <c:v>125.41</c:v>
                </c:pt>
                <c:pt idx="4014">
                  <c:v>125.44</c:v>
                </c:pt>
                <c:pt idx="4015">
                  <c:v>125.47</c:v>
                </c:pt>
                <c:pt idx="4016">
                  <c:v>125.5</c:v>
                </c:pt>
                <c:pt idx="4017">
                  <c:v>125.53</c:v>
                </c:pt>
                <c:pt idx="4018">
                  <c:v>125.56</c:v>
                </c:pt>
                <c:pt idx="4019">
                  <c:v>125.59</c:v>
                </c:pt>
                <c:pt idx="4020">
                  <c:v>125.63</c:v>
                </c:pt>
                <c:pt idx="4021">
                  <c:v>125.66</c:v>
                </c:pt>
                <c:pt idx="4022">
                  <c:v>125.69</c:v>
                </c:pt>
                <c:pt idx="4023">
                  <c:v>125.72</c:v>
                </c:pt>
                <c:pt idx="4024">
                  <c:v>125.75</c:v>
                </c:pt>
                <c:pt idx="4025">
                  <c:v>125.78</c:v>
                </c:pt>
                <c:pt idx="4026">
                  <c:v>125.81</c:v>
                </c:pt>
                <c:pt idx="4027">
                  <c:v>125.84</c:v>
                </c:pt>
                <c:pt idx="4028">
                  <c:v>125.88</c:v>
                </c:pt>
                <c:pt idx="4029">
                  <c:v>125.91</c:v>
                </c:pt>
                <c:pt idx="4030">
                  <c:v>125.94</c:v>
                </c:pt>
                <c:pt idx="4031">
                  <c:v>125.97</c:v>
                </c:pt>
                <c:pt idx="4032">
                  <c:v>126</c:v>
                </c:pt>
                <c:pt idx="4033">
                  <c:v>126.03</c:v>
                </c:pt>
                <c:pt idx="4034">
                  <c:v>126.06</c:v>
                </c:pt>
                <c:pt idx="4035">
                  <c:v>126.09</c:v>
                </c:pt>
                <c:pt idx="4036">
                  <c:v>126.13</c:v>
                </c:pt>
                <c:pt idx="4037">
                  <c:v>126.16</c:v>
                </c:pt>
                <c:pt idx="4038">
                  <c:v>126.19</c:v>
                </c:pt>
                <c:pt idx="4039">
                  <c:v>126.22</c:v>
                </c:pt>
                <c:pt idx="4040">
                  <c:v>126.25</c:v>
                </c:pt>
                <c:pt idx="4041">
                  <c:v>126.28</c:v>
                </c:pt>
                <c:pt idx="4042">
                  <c:v>126.31</c:v>
                </c:pt>
                <c:pt idx="4043">
                  <c:v>126.34</c:v>
                </c:pt>
                <c:pt idx="4044">
                  <c:v>126.38</c:v>
                </c:pt>
                <c:pt idx="4045">
                  <c:v>126.41</c:v>
                </c:pt>
                <c:pt idx="4046">
                  <c:v>126.44</c:v>
                </c:pt>
                <c:pt idx="4047">
                  <c:v>126.47</c:v>
                </c:pt>
                <c:pt idx="4048">
                  <c:v>126.5</c:v>
                </c:pt>
                <c:pt idx="4049">
                  <c:v>126.53</c:v>
                </c:pt>
                <c:pt idx="4050">
                  <c:v>126.56</c:v>
                </c:pt>
                <c:pt idx="4051">
                  <c:v>126.59</c:v>
                </c:pt>
                <c:pt idx="4052">
                  <c:v>126.63</c:v>
                </c:pt>
                <c:pt idx="4053">
                  <c:v>126.66</c:v>
                </c:pt>
                <c:pt idx="4054">
                  <c:v>126.69</c:v>
                </c:pt>
                <c:pt idx="4055">
                  <c:v>126.72</c:v>
                </c:pt>
                <c:pt idx="4056">
                  <c:v>126.75</c:v>
                </c:pt>
                <c:pt idx="4057">
                  <c:v>126.78</c:v>
                </c:pt>
                <c:pt idx="4058">
                  <c:v>126.81</c:v>
                </c:pt>
                <c:pt idx="4059">
                  <c:v>126.84</c:v>
                </c:pt>
                <c:pt idx="4060">
                  <c:v>126.88</c:v>
                </c:pt>
                <c:pt idx="4061">
                  <c:v>126.91</c:v>
                </c:pt>
                <c:pt idx="4062">
                  <c:v>126.94</c:v>
                </c:pt>
                <c:pt idx="4063">
                  <c:v>126.97</c:v>
                </c:pt>
                <c:pt idx="4064">
                  <c:v>127</c:v>
                </c:pt>
                <c:pt idx="4065">
                  <c:v>127.03</c:v>
                </c:pt>
                <c:pt idx="4066">
                  <c:v>127.06</c:v>
                </c:pt>
                <c:pt idx="4067">
                  <c:v>127.09</c:v>
                </c:pt>
                <c:pt idx="4068">
                  <c:v>127.13</c:v>
                </c:pt>
                <c:pt idx="4069">
                  <c:v>127.16</c:v>
                </c:pt>
                <c:pt idx="4070">
                  <c:v>127.19</c:v>
                </c:pt>
                <c:pt idx="4071">
                  <c:v>127.22</c:v>
                </c:pt>
                <c:pt idx="4072">
                  <c:v>127.25</c:v>
                </c:pt>
                <c:pt idx="4073">
                  <c:v>127.28</c:v>
                </c:pt>
                <c:pt idx="4074">
                  <c:v>127.31</c:v>
                </c:pt>
                <c:pt idx="4075">
                  <c:v>127.34</c:v>
                </c:pt>
                <c:pt idx="4076">
                  <c:v>127.38</c:v>
                </c:pt>
                <c:pt idx="4077">
                  <c:v>127.41</c:v>
                </c:pt>
                <c:pt idx="4078">
                  <c:v>127.44</c:v>
                </c:pt>
                <c:pt idx="4079">
                  <c:v>127.47</c:v>
                </c:pt>
                <c:pt idx="4080">
                  <c:v>127.5</c:v>
                </c:pt>
                <c:pt idx="4081">
                  <c:v>127.53</c:v>
                </c:pt>
                <c:pt idx="4082">
                  <c:v>127.56</c:v>
                </c:pt>
                <c:pt idx="4083">
                  <c:v>127.59</c:v>
                </c:pt>
                <c:pt idx="4084">
                  <c:v>127.63</c:v>
                </c:pt>
                <c:pt idx="4085">
                  <c:v>127.66</c:v>
                </c:pt>
                <c:pt idx="4086">
                  <c:v>127.69</c:v>
                </c:pt>
                <c:pt idx="4087">
                  <c:v>127.72</c:v>
                </c:pt>
                <c:pt idx="4088">
                  <c:v>127.75</c:v>
                </c:pt>
                <c:pt idx="4089">
                  <c:v>127.78</c:v>
                </c:pt>
                <c:pt idx="4090">
                  <c:v>127.81</c:v>
                </c:pt>
                <c:pt idx="4091">
                  <c:v>127.84</c:v>
                </c:pt>
                <c:pt idx="4092">
                  <c:v>127.88</c:v>
                </c:pt>
                <c:pt idx="4093">
                  <c:v>127.91</c:v>
                </c:pt>
                <c:pt idx="4094">
                  <c:v>127.94</c:v>
                </c:pt>
                <c:pt idx="4095">
                  <c:v>127.97</c:v>
                </c:pt>
                <c:pt idx="4096">
                  <c:v>128</c:v>
                </c:pt>
                <c:pt idx="4097">
                  <c:v>128.03</c:v>
                </c:pt>
                <c:pt idx="4098">
                  <c:v>128.06</c:v>
                </c:pt>
                <c:pt idx="4099">
                  <c:v>128.09</c:v>
                </c:pt>
                <c:pt idx="4100">
                  <c:v>128.13</c:v>
                </c:pt>
                <c:pt idx="4101">
                  <c:v>128.16</c:v>
                </c:pt>
                <c:pt idx="4102">
                  <c:v>128.19</c:v>
                </c:pt>
                <c:pt idx="4103">
                  <c:v>128.22</c:v>
                </c:pt>
                <c:pt idx="4104">
                  <c:v>128.25</c:v>
                </c:pt>
                <c:pt idx="4105">
                  <c:v>128.28</c:v>
                </c:pt>
                <c:pt idx="4106">
                  <c:v>128.31</c:v>
                </c:pt>
                <c:pt idx="4107">
                  <c:v>128.34</c:v>
                </c:pt>
                <c:pt idx="4108">
                  <c:v>128.38</c:v>
                </c:pt>
                <c:pt idx="4109">
                  <c:v>128.41</c:v>
                </c:pt>
                <c:pt idx="4110">
                  <c:v>128.44</c:v>
                </c:pt>
                <c:pt idx="4111">
                  <c:v>128.47</c:v>
                </c:pt>
                <c:pt idx="4112">
                  <c:v>128.5</c:v>
                </c:pt>
                <c:pt idx="4113">
                  <c:v>128.53</c:v>
                </c:pt>
                <c:pt idx="4114">
                  <c:v>128.56</c:v>
                </c:pt>
                <c:pt idx="4115">
                  <c:v>128.59</c:v>
                </c:pt>
                <c:pt idx="4116">
                  <c:v>128.63</c:v>
                </c:pt>
                <c:pt idx="4117">
                  <c:v>128.66</c:v>
                </c:pt>
                <c:pt idx="4118">
                  <c:v>128.69</c:v>
                </c:pt>
                <c:pt idx="4119">
                  <c:v>128.72</c:v>
                </c:pt>
                <c:pt idx="4120">
                  <c:v>128.75</c:v>
                </c:pt>
                <c:pt idx="4121">
                  <c:v>128.78</c:v>
                </c:pt>
                <c:pt idx="4122">
                  <c:v>128.81</c:v>
                </c:pt>
                <c:pt idx="4123">
                  <c:v>128.84</c:v>
                </c:pt>
                <c:pt idx="4124">
                  <c:v>128.88</c:v>
                </c:pt>
                <c:pt idx="4125">
                  <c:v>128.91</c:v>
                </c:pt>
                <c:pt idx="4126">
                  <c:v>128.94</c:v>
                </c:pt>
                <c:pt idx="4127">
                  <c:v>128.97</c:v>
                </c:pt>
                <c:pt idx="4128">
                  <c:v>129</c:v>
                </c:pt>
                <c:pt idx="4129">
                  <c:v>129.03</c:v>
                </c:pt>
                <c:pt idx="4130">
                  <c:v>129.06</c:v>
                </c:pt>
                <c:pt idx="4131">
                  <c:v>129.09</c:v>
                </c:pt>
                <c:pt idx="4132">
                  <c:v>129.13</c:v>
                </c:pt>
                <c:pt idx="4133">
                  <c:v>129.16</c:v>
                </c:pt>
                <c:pt idx="4134">
                  <c:v>129.19</c:v>
                </c:pt>
                <c:pt idx="4135">
                  <c:v>129.22</c:v>
                </c:pt>
                <c:pt idx="4136">
                  <c:v>129.25</c:v>
                </c:pt>
                <c:pt idx="4137">
                  <c:v>129.28</c:v>
                </c:pt>
                <c:pt idx="4138">
                  <c:v>129.31</c:v>
                </c:pt>
                <c:pt idx="4139">
                  <c:v>129.34</c:v>
                </c:pt>
                <c:pt idx="4140">
                  <c:v>129.38</c:v>
                </c:pt>
                <c:pt idx="4141">
                  <c:v>129.41</c:v>
                </c:pt>
                <c:pt idx="4142">
                  <c:v>129.44</c:v>
                </c:pt>
                <c:pt idx="4143">
                  <c:v>129.47</c:v>
                </c:pt>
                <c:pt idx="4144">
                  <c:v>129.5</c:v>
                </c:pt>
                <c:pt idx="4145">
                  <c:v>129.53</c:v>
                </c:pt>
                <c:pt idx="4146">
                  <c:v>129.56</c:v>
                </c:pt>
                <c:pt idx="4147">
                  <c:v>129.59</c:v>
                </c:pt>
                <c:pt idx="4148">
                  <c:v>129.63</c:v>
                </c:pt>
                <c:pt idx="4149">
                  <c:v>129.66</c:v>
                </c:pt>
                <c:pt idx="4150">
                  <c:v>129.69</c:v>
                </c:pt>
                <c:pt idx="4151">
                  <c:v>129.72</c:v>
                </c:pt>
                <c:pt idx="4152">
                  <c:v>129.75</c:v>
                </c:pt>
                <c:pt idx="4153">
                  <c:v>129.78</c:v>
                </c:pt>
                <c:pt idx="4154">
                  <c:v>129.81</c:v>
                </c:pt>
                <c:pt idx="4155">
                  <c:v>129.84</c:v>
                </c:pt>
                <c:pt idx="4156">
                  <c:v>129.88</c:v>
                </c:pt>
                <c:pt idx="4157">
                  <c:v>129.91</c:v>
                </c:pt>
                <c:pt idx="4158">
                  <c:v>129.94</c:v>
                </c:pt>
                <c:pt idx="4159">
                  <c:v>129.97</c:v>
                </c:pt>
                <c:pt idx="4160">
                  <c:v>130</c:v>
                </c:pt>
                <c:pt idx="4161">
                  <c:v>130.03</c:v>
                </c:pt>
                <c:pt idx="4162">
                  <c:v>130.06</c:v>
                </c:pt>
                <c:pt idx="4163">
                  <c:v>130.09</c:v>
                </c:pt>
                <c:pt idx="4164">
                  <c:v>130.13</c:v>
                </c:pt>
                <c:pt idx="4165">
                  <c:v>130.16</c:v>
                </c:pt>
                <c:pt idx="4166">
                  <c:v>130.19</c:v>
                </c:pt>
                <c:pt idx="4167">
                  <c:v>130.22</c:v>
                </c:pt>
                <c:pt idx="4168">
                  <c:v>130.25</c:v>
                </c:pt>
                <c:pt idx="4169">
                  <c:v>130.28</c:v>
                </c:pt>
                <c:pt idx="4170">
                  <c:v>130.31</c:v>
                </c:pt>
                <c:pt idx="4171">
                  <c:v>130.34</c:v>
                </c:pt>
                <c:pt idx="4172">
                  <c:v>130.38</c:v>
                </c:pt>
                <c:pt idx="4173">
                  <c:v>130.41</c:v>
                </c:pt>
                <c:pt idx="4174">
                  <c:v>130.44</c:v>
                </c:pt>
                <c:pt idx="4175">
                  <c:v>130.47</c:v>
                </c:pt>
                <c:pt idx="4176">
                  <c:v>130.5</c:v>
                </c:pt>
                <c:pt idx="4177">
                  <c:v>130.53</c:v>
                </c:pt>
                <c:pt idx="4178">
                  <c:v>130.56</c:v>
                </c:pt>
                <c:pt idx="4179">
                  <c:v>130.59</c:v>
                </c:pt>
                <c:pt idx="4180">
                  <c:v>130.63</c:v>
                </c:pt>
                <c:pt idx="4181">
                  <c:v>130.66</c:v>
                </c:pt>
                <c:pt idx="4182">
                  <c:v>130.69</c:v>
                </c:pt>
                <c:pt idx="4183">
                  <c:v>130.72</c:v>
                </c:pt>
                <c:pt idx="4184">
                  <c:v>130.75</c:v>
                </c:pt>
                <c:pt idx="4185">
                  <c:v>130.78</c:v>
                </c:pt>
                <c:pt idx="4186">
                  <c:v>130.81</c:v>
                </c:pt>
                <c:pt idx="4187">
                  <c:v>130.84</c:v>
                </c:pt>
                <c:pt idx="4188">
                  <c:v>130.88</c:v>
                </c:pt>
                <c:pt idx="4189">
                  <c:v>130.91</c:v>
                </c:pt>
                <c:pt idx="4190">
                  <c:v>130.94</c:v>
                </c:pt>
                <c:pt idx="4191">
                  <c:v>130.97</c:v>
                </c:pt>
                <c:pt idx="4192">
                  <c:v>131</c:v>
                </c:pt>
                <c:pt idx="4193">
                  <c:v>131.03</c:v>
                </c:pt>
                <c:pt idx="4194">
                  <c:v>131.06</c:v>
                </c:pt>
                <c:pt idx="4195">
                  <c:v>131.09</c:v>
                </c:pt>
                <c:pt idx="4196">
                  <c:v>131.13</c:v>
                </c:pt>
                <c:pt idx="4197">
                  <c:v>131.16</c:v>
                </c:pt>
                <c:pt idx="4198">
                  <c:v>131.19</c:v>
                </c:pt>
                <c:pt idx="4199">
                  <c:v>131.22</c:v>
                </c:pt>
                <c:pt idx="4200">
                  <c:v>131.25</c:v>
                </c:pt>
                <c:pt idx="4201">
                  <c:v>131.28</c:v>
                </c:pt>
                <c:pt idx="4202">
                  <c:v>131.31</c:v>
                </c:pt>
                <c:pt idx="4203">
                  <c:v>131.34</c:v>
                </c:pt>
                <c:pt idx="4204">
                  <c:v>131.38</c:v>
                </c:pt>
                <c:pt idx="4205">
                  <c:v>131.41</c:v>
                </c:pt>
                <c:pt idx="4206">
                  <c:v>131.44</c:v>
                </c:pt>
                <c:pt idx="4207">
                  <c:v>131.47</c:v>
                </c:pt>
                <c:pt idx="4208">
                  <c:v>131.5</c:v>
                </c:pt>
                <c:pt idx="4209">
                  <c:v>131.53</c:v>
                </c:pt>
                <c:pt idx="4210">
                  <c:v>131.56</c:v>
                </c:pt>
                <c:pt idx="4211">
                  <c:v>131.59</c:v>
                </c:pt>
                <c:pt idx="4212">
                  <c:v>131.63</c:v>
                </c:pt>
                <c:pt idx="4213">
                  <c:v>131.66</c:v>
                </c:pt>
                <c:pt idx="4214">
                  <c:v>131.69</c:v>
                </c:pt>
                <c:pt idx="4215">
                  <c:v>131.72</c:v>
                </c:pt>
                <c:pt idx="4216">
                  <c:v>131.75</c:v>
                </c:pt>
                <c:pt idx="4217">
                  <c:v>131.78</c:v>
                </c:pt>
                <c:pt idx="4218">
                  <c:v>131.81</c:v>
                </c:pt>
                <c:pt idx="4219">
                  <c:v>131.84</c:v>
                </c:pt>
                <c:pt idx="4220">
                  <c:v>131.88</c:v>
                </c:pt>
                <c:pt idx="4221">
                  <c:v>131.91</c:v>
                </c:pt>
                <c:pt idx="4222">
                  <c:v>131.94</c:v>
                </c:pt>
                <c:pt idx="4223">
                  <c:v>131.97</c:v>
                </c:pt>
                <c:pt idx="4224">
                  <c:v>132</c:v>
                </c:pt>
                <c:pt idx="4225">
                  <c:v>132.03</c:v>
                </c:pt>
                <c:pt idx="4226">
                  <c:v>132.06</c:v>
                </c:pt>
                <c:pt idx="4227">
                  <c:v>132.09</c:v>
                </c:pt>
                <c:pt idx="4228">
                  <c:v>132.13</c:v>
                </c:pt>
                <c:pt idx="4229">
                  <c:v>132.16</c:v>
                </c:pt>
                <c:pt idx="4230">
                  <c:v>132.19</c:v>
                </c:pt>
                <c:pt idx="4231">
                  <c:v>132.22</c:v>
                </c:pt>
                <c:pt idx="4232">
                  <c:v>132.25</c:v>
                </c:pt>
                <c:pt idx="4233">
                  <c:v>132.28</c:v>
                </c:pt>
                <c:pt idx="4234">
                  <c:v>132.31</c:v>
                </c:pt>
                <c:pt idx="4235">
                  <c:v>132.34</c:v>
                </c:pt>
                <c:pt idx="4236">
                  <c:v>132.38</c:v>
                </c:pt>
                <c:pt idx="4237">
                  <c:v>132.41</c:v>
                </c:pt>
                <c:pt idx="4238">
                  <c:v>132.44</c:v>
                </c:pt>
                <c:pt idx="4239">
                  <c:v>132.47</c:v>
                </c:pt>
                <c:pt idx="4240">
                  <c:v>132.5</c:v>
                </c:pt>
                <c:pt idx="4241">
                  <c:v>132.53</c:v>
                </c:pt>
                <c:pt idx="4242">
                  <c:v>132.56</c:v>
                </c:pt>
                <c:pt idx="4243">
                  <c:v>132.59</c:v>
                </c:pt>
                <c:pt idx="4244">
                  <c:v>132.63</c:v>
                </c:pt>
                <c:pt idx="4245">
                  <c:v>132.66</c:v>
                </c:pt>
                <c:pt idx="4246">
                  <c:v>132.69</c:v>
                </c:pt>
                <c:pt idx="4247">
                  <c:v>132.72</c:v>
                </c:pt>
                <c:pt idx="4248">
                  <c:v>132.75</c:v>
                </c:pt>
                <c:pt idx="4249">
                  <c:v>132.78</c:v>
                </c:pt>
                <c:pt idx="4250">
                  <c:v>132.81</c:v>
                </c:pt>
                <c:pt idx="4251">
                  <c:v>132.84</c:v>
                </c:pt>
                <c:pt idx="4252">
                  <c:v>132.88</c:v>
                </c:pt>
                <c:pt idx="4253">
                  <c:v>132.91</c:v>
                </c:pt>
                <c:pt idx="4254">
                  <c:v>132.94</c:v>
                </c:pt>
                <c:pt idx="4255">
                  <c:v>132.97</c:v>
                </c:pt>
                <c:pt idx="4256">
                  <c:v>133</c:v>
                </c:pt>
                <c:pt idx="4257">
                  <c:v>133.03</c:v>
                </c:pt>
                <c:pt idx="4258">
                  <c:v>133.06</c:v>
                </c:pt>
                <c:pt idx="4259">
                  <c:v>133.09</c:v>
                </c:pt>
                <c:pt idx="4260">
                  <c:v>133.13</c:v>
                </c:pt>
                <c:pt idx="4261">
                  <c:v>133.16</c:v>
                </c:pt>
                <c:pt idx="4262">
                  <c:v>133.19</c:v>
                </c:pt>
                <c:pt idx="4263">
                  <c:v>133.22</c:v>
                </c:pt>
                <c:pt idx="4264">
                  <c:v>133.25</c:v>
                </c:pt>
                <c:pt idx="4265">
                  <c:v>133.28</c:v>
                </c:pt>
                <c:pt idx="4266">
                  <c:v>133.31</c:v>
                </c:pt>
                <c:pt idx="4267">
                  <c:v>133.34</c:v>
                </c:pt>
                <c:pt idx="4268">
                  <c:v>133.38</c:v>
                </c:pt>
                <c:pt idx="4269">
                  <c:v>133.41</c:v>
                </c:pt>
                <c:pt idx="4270">
                  <c:v>133.44</c:v>
                </c:pt>
                <c:pt idx="4271">
                  <c:v>133.47</c:v>
                </c:pt>
                <c:pt idx="4272">
                  <c:v>133.5</c:v>
                </c:pt>
                <c:pt idx="4273">
                  <c:v>133.53</c:v>
                </c:pt>
                <c:pt idx="4274">
                  <c:v>133.56</c:v>
                </c:pt>
                <c:pt idx="4275">
                  <c:v>133.59</c:v>
                </c:pt>
                <c:pt idx="4276">
                  <c:v>133.63</c:v>
                </c:pt>
                <c:pt idx="4277">
                  <c:v>133.66</c:v>
                </c:pt>
                <c:pt idx="4278">
                  <c:v>133.69</c:v>
                </c:pt>
                <c:pt idx="4279">
                  <c:v>133.72</c:v>
                </c:pt>
                <c:pt idx="4280">
                  <c:v>133.75</c:v>
                </c:pt>
                <c:pt idx="4281">
                  <c:v>133.78</c:v>
                </c:pt>
                <c:pt idx="4282">
                  <c:v>133.81</c:v>
                </c:pt>
                <c:pt idx="4283">
                  <c:v>133.84</c:v>
                </c:pt>
                <c:pt idx="4284">
                  <c:v>133.88</c:v>
                </c:pt>
                <c:pt idx="4285">
                  <c:v>133.91</c:v>
                </c:pt>
                <c:pt idx="4286">
                  <c:v>133.94</c:v>
                </c:pt>
                <c:pt idx="4287">
                  <c:v>133.97</c:v>
                </c:pt>
                <c:pt idx="4288">
                  <c:v>134</c:v>
                </c:pt>
                <c:pt idx="4289">
                  <c:v>134.03</c:v>
                </c:pt>
                <c:pt idx="4290">
                  <c:v>134.06</c:v>
                </c:pt>
                <c:pt idx="4291">
                  <c:v>134.09</c:v>
                </c:pt>
                <c:pt idx="4292">
                  <c:v>134.13</c:v>
                </c:pt>
                <c:pt idx="4293">
                  <c:v>134.16</c:v>
                </c:pt>
                <c:pt idx="4294">
                  <c:v>134.19</c:v>
                </c:pt>
                <c:pt idx="4295">
                  <c:v>134.22</c:v>
                </c:pt>
                <c:pt idx="4296">
                  <c:v>134.25</c:v>
                </c:pt>
                <c:pt idx="4297">
                  <c:v>134.28</c:v>
                </c:pt>
                <c:pt idx="4298">
                  <c:v>134.31</c:v>
                </c:pt>
                <c:pt idx="4299">
                  <c:v>134.34</c:v>
                </c:pt>
                <c:pt idx="4300">
                  <c:v>134.38</c:v>
                </c:pt>
                <c:pt idx="4301">
                  <c:v>134.41</c:v>
                </c:pt>
                <c:pt idx="4302">
                  <c:v>134.44</c:v>
                </c:pt>
                <c:pt idx="4303">
                  <c:v>134.47</c:v>
                </c:pt>
                <c:pt idx="4304">
                  <c:v>134.5</c:v>
                </c:pt>
                <c:pt idx="4305">
                  <c:v>134.53</c:v>
                </c:pt>
                <c:pt idx="4306">
                  <c:v>134.56</c:v>
                </c:pt>
                <c:pt idx="4307">
                  <c:v>134.59</c:v>
                </c:pt>
                <c:pt idx="4308">
                  <c:v>134.63</c:v>
                </c:pt>
                <c:pt idx="4309">
                  <c:v>134.66</c:v>
                </c:pt>
                <c:pt idx="4310">
                  <c:v>134.69</c:v>
                </c:pt>
                <c:pt idx="4311">
                  <c:v>134.72</c:v>
                </c:pt>
                <c:pt idx="4312">
                  <c:v>134.75</c:v>
                </c:pt>
                <c:pt idx="4313">
                  <c:v>134.78</c:v>
                </c:pt>
                <c:pt idx="4314">
                  <c:v>134.81</c:v>
                </c:pt>
                <c:pt idx="4315">
                  <c:v>134.84</c:v>
                </c:pt>
                <c:pt idx="4316">
                  <c:v>134.88</c:v>
                </c:pt>
                <c:pt idx="4317">
                  <c:v>134.91</c:v>
                </c:pt>
                <c:pt idx="4318">
                  <c:v>134.94</c:v>
                </c:pt>
                <c:pt idx="4319">
                  <c:v>134.97</c:v>
                </c:pt>
                <c:pt idx="4320">
                  <c:v>135</c:v>
                </c:pt>
                <c:pt idx="4321">
                  <c:v>135.03</c:v>
                </c:pt>
                <c:pt idx="4322">
                  <c:v>135.06</c:v>
                </c:pt>
                <c:pt idx="4323">
                  <c:v>135.09</c:v>
                </c:pt>
                <c:pt idx="4324">
                  <c:v>135.13</c:v>
                </c:pt>
                <c:pt idx="4325">
                  <c:v>135.16</c:v>
                </c:pt>
                <c:pt idx="4326">
                  <c:v>135.19</c:v>
                </c:pt>
                <c:pt idx="4327">
                  <c:v>135.22</c:v>
                </c:pt>
                <c:pt idx="4328">
                  <c:v>135.25</c:v>
                </c:pt>
                <c:pt idx="4329">
                  <c:v>135.28</c:v>
                </c:pt>
                <c:pt idx="4330">
                  <c:v>135.31</c:v>
                </c:pt>
                <c:pt idx="4331">
                  <c:v>135.34</c:v>
                </c:pt>
                <c:pt idx="4332">
                  <c:v>135.38</c:v>
                </c:pt>
                <c:pt idx="4333">
                  <c:v>135.41</c:v>
                </c:pt>
                <c:pt idx="4334">
                  <c:v>135.44</c:v>
                </c:pt>
                <c:pt idx="4335">
                  <c:v>135.47</c:v>
                </c:pt>
                <c:pt idx="4336">
                  <c:v>135.5</c:v>
                </c:pt>
                <c:pt idx="4337">
                  <c:v>135.53</c:v>
                </c:pt>
                <c:pt idx="4338">
                  <c:v>135.56</c:v>
                </c:pt>
                <c:pt idx="4339">
                  <c:v>135.59</c:v>
                </c:pt>
                <c:pt idx="4340">
                  <c:v>135.63</c:v>
                </c:pt>
                <c:pt idx="4341">
                  <c:v>135.66</c:v>
                </c:pt>
                <c:pt idx="4342">
                  <c:v>135.69</c:v>
                </c:pt>
                <c:pt idx="4343">
                  <c:v>135.72</c:v>
                </c:pt>
                <c:pt idx="4344">
                  <c:v>135.75</c:v>
                </c:pt>
                <c:pt idx="4345">
                  <c:v>135.78</c:v>
                </c:pt>
                <c:pt idx="4346">
                  <c:v>135.81</c:v>
                </c:pt>
                <c:pt idx="4347">
                  <c:v>135.84</c:v>
                </c:pt>
                <c:pt idx="4348">
                  <c:v>135.88</c:v>
                </c:pt>
                <c:pt idx="4349">
                  <c:v>135.91</c:v>
                </c:pt>
                <c:pt idx="4350">
                  <c:v>135.94</c:v>
                </c:pt>
                <c:pt idx="4351">
                  <c:v>135.97</c:v>
                </c:pt>
                <c:pt idx="4352">
                  <c:v>136</c:v>
                </c:pt>
                <c:pt idx="4353">
                  <c:v>136.03</c:v>
                </c:pt>
                <c:pt idx="4354">
                  <c:v>136.06</c:v>
                </c:pt>
                <c:pt idx="4355">
                  <c:v>136.09</c:v>
                </c:pt>
                <c:pt idx="4356">
                  <c:v>136.13</c:v>
                </c:pt>
                <c:pt idx="4357">
                  <c:v>136.16</c:v>
                </c:pt>
                <c:pt idx="4358">
                  <c:v>136.19</c:v>
                </c:pt>
                <c:pt idx="4359">
                  <c:v>136.22</c:v>
                </c:pt>
                <c:pt idx="4360">
                  <c:v>136.25</c:v>
                </c:pt>
                <c:pt idx="4361">
                  <c:v>136.28</c:v>
                </c:pt>
                <c:pt idx="4362">
                  <c:v>136.31</c:v>
                </c:pt>
                <c:pt idx="4363">
                  <c:v>136.34</c:v>
                </c:pt>
                <c:pt idx="4364">
                  <c:v>136.38</c:v>
                </c:pt>
                <c:pt idx="4365">
                  <c:v>136.41</c:v>
                </c:pt>
                <c:pt idx="4366">
                  <c:v>136.44</c:v>
                </c:pt>
                <c:pt idx="4367">
                  <c:v>136.47</c:v>
                </c:pt>
                <c:pt idx="4368">
                  <c:v>136.5</c:v>
                </c:pt>
                <c:pt idx="4369">
                  <c:v>136.53</c:v>
                </c:pt>
                <c:pt idx="4370">
                  <c:v>136.56</c:v>
                </c:pt>
                <c:pt idx="4371">
                  <c:v>136.59</c:v>
                </c:pt>
                <c:pt idx="4372">
                  <c:v>136.63</c:v>
                </c:pt>
                <c:pt idx="4373">
                  <c:v>136.66</c:v>
                </c:pt>
                <c:pt idx="4374">
                  <c:v>136.69</c:v>
                </c:pt>
                <c:pt idx="4375">
                  <c:v>136.72</c:v>
                </c:pt>
                <c:pt idx="4376">
                  <c:v>136.75</c:v>
                </c:pt>
                <c:pt idx="4377">
                  <c:v>136.78</c:v>
                </c:pt>
                <c:pt idx="4378">
                  <c:v>136.81</c:v>
                </c:pt>
                <c:pt idx="4379">
                  <c:v>136.84</c:v>
                </c:pt>
                <c:pt idx="4380">
                  <c:v>136.88</c:v>
                </c:pt>
                <c:pt idx="4381">
                  <c:v>136.91</c:v>
                </c:pt>
                <c:pt idx="4382">
                  <c:v>136.94</c:v>
                </c:pt>
                <c:pt idx="4383">
                  <c:v>136.97</c:v>
                </c:pt>
                <c:pt idx="4384">
                  <c:v>137</c:v>
                </c:pt>
                <c:pt idx="4385">
                  <c:v>137.03</c:v>
                </c:pt>
                <c:pt idx="4386">
                  <c:v>137.06</c:v>
                </c:pt>
                <c:pt idx="4387">
                  <c:v>137.09</c:v>
                </c:pt>
                <c:pt idx="4388">
                  <c:v>137.13</c:v>
                </c:pt>
                <c:pt idx="4389">
                  <c:v>137.16</c:v>
                </c:pt>
                <c:pt idx="4390">
                  <c:v>137.19</c:v>
                </c:pt>
                <c:pt idx="4391">
                  <c:v>137.22</c:v>
                </c:pt>
                <c:pt idx="4392">
                  <c:v>137.25</c:v>
                </c:pt>
                <c:pt idx="4393">
                  <c:v>137.28</c:v>
                </c:pt>
                <c:pt idx="4394">
                  <c:v>137.31</c:v>
                </c:pt>
                <c:pt idx="4395">
                  <c:v>137.34</c:v>
                </c:pt>
                <c:pt idx="4396">
                  <c:v>137.38</c:v>
                </c:pt>
                <c:pt idx="4397">
                  <c:v>137.41</c:v>
                </c:pt>
                <c:pt idx="4398">
                  <c:v>137.44</c:v>
                </c:pt>
                <c:pt idx="4399">
                  <c:v>137.47</c:v>
                </c:pt>
                <c:pt idx="4400">
                  <c:v>137.5</c:v>
                </c:pt>
                <c:pt idx="4401">
                  <c:v>137.53</c:v>
                </c:pt>
                <c:pt idx="4402">
                  <c:v>137.56</c:v>
                </c:pt>
                <c:pt idx="4403">
                  <c:v>137.59</c:v>
                </c:pt>
                <c:pt idx="4404">
                  <c:v>137.63</c:v>
                </c:pt>
                <c:pt idx="4405">
                  <c:v>137.66</c:v>
                </c:pt>
                <c:pt idx="4406">
                  <c:v>137.69</c:v>
                </c:pt>
                <c:pt idx="4407">
                  <c:v>137.72</c:v>
                </c:pt>
                <c:pt idx="4408">
                  <c:v>137.75</c:v>
                </c:pt>
                <c:pt idx="4409">
                  <c:v>137.78</c:v>
                </c:pt>
                <c:pt idx="4410">
                  <c:v>137.81</c:v>
                </c:pt>
                <c:pt idx="4411">
                  <c:v>137.84</c:v>
                </c:pt>
                <c:pt idx="4412">
                  <c:v>137.88</c:v>
                </c:pt>
                <c:pt idx="4413">
                  <c:v>137.91</c:v>
                </c:pt>
                <c:pt idx="4414">
                  <c:v>137.94</c:v>
                </c:pt>
                <c:pt idx="4415">
                  <c:v>137.97</c:v>
                </c:pt>
                <c:pt idx="4416">
                  <c:v>138</c:v>
                </c:pt>
                <c:pt idx="4417">
                  <c:v>138.03</c:v>
                </c:pt>
                <c:pt idx="4418">
                  <c:v>138.06</c:v>
                </c:pt>
                <c:pt idx="4419">
                  <c:v>138.09</c:v>
                </c:pt>
                <c:pt idx="4420">
                  <c:v>138.13</c:v>
                </c:pt>
                <c:pt idx="4421">
                  <c:v>138.16</c:v>
                </c:pt>
                <c:pt idx="4422">
                  <c:v>138.19</c:v>
                </c:pt>
                <c:pt idx="4423">
                  <c:v>138.22</c:v>
                </c:pt>
                <c:pt idx="4424">
                  <c:v>138.25</c:v>
                </c:pt>
                <c:pt idx="4425">
                  <c:v>138.28</c:v>
                </c:pt>
                <c:pt idx="4426">
                  <c:v>138.31</c:v>
                </c:pt>
                <c:pt idx="4427">
                  <c:v>138.34</c:v>
                </c:pt>
                <c:pt idx="4428">
                  <c:v>138.38</c:v>
                </c:pt>
                <c:pt idx="4429">
                  <c:v>138.41</c:v>
                </c:pt>
                <c:pt idx="4430">
                  <c:v>138.44</c:v>
                </c:pt>
                <c:pt idx="4431">
                  <c:v>138.47</c:v>
                </c:pt>
                <c:pt idx="4432">
                  <c:v>138.5</c:v>
                </c:pt>
                <c:pt idx="4433">
                  <c:v>138.53</c:v>
                </c:pt>
                <c:pt idx="4434">
                  <c:v>138.56</c:v>
                </c:pt>
                <c:pt idx="4435">
                  <c:v>138.59</c:v>
                </c:pt>
                <c:pt idx="4436">
                  <c:v>138.63</c:v>
                </c:pt>
                <c:pt idx="4437">
                  <c:v>138.66</c:v>
                </c:pt>
                <c:pt idx="4438">
                  <c:v>138.69</c:v>
                </c:pt>
                <c:pt idx="4439">
                  <c:v>138.72</c:v>
                </c:pt>
                <c:pt idx="4440">
                  <c:v>138.75</c:v>
                </c:pt>
                <c:pt idx="4441">
                  <c:v>138.78</c:v>
                </c:pt>
                <c:pt idx="4442">
                  <c:v>138.81</c:v>
                </c:pt>
                <c:pt idx="4443">
                  <c:v>138.84</c:v>
                </c:pt>
                <c:pt idx="4444">
                  <c:v>138.88</c:v>
                </c:pt>
                <c:pt idx="4445">
                  <c:v>138.91</c:v>
                </c:pt>
                <c:pt idx="4446">
                  <c:v>138.94</c:v>
                </c:pt>
                <c:pt idx="4447">
                  <c:v>138.97</c:v>
                </c:pt>
                <c:pt idx="4448">
                  <c:v>139</c:v>
                </c:pt>
                <c:pt idx="4449">
                  <c:v>139.03</c:v>
                </c:pt>
                <c:pt idx="4450">
                  <c:v>139.06</c:v>
                </c:pt>
                <c:pt idx="4451">
                  <c:v>139.09</c:v>
                </c:pt>
                <c:pt idx="4452">
                  <c:v>139.13</c:v>
                </c:pt>
                <c:pt idx="4453">
                  <c:v>139.16</c:v>
                </c:pt>
                <c:pt idx="4454">
                  <c:v>139.19</c:v>
                </c:pt>
                <c:pt idx="4455">
                  <c:v>139.22</c:v>
                </c:pt>
                <c:pt idx="4456">
                  <c:v>139.25</c:v>
                </c:pt>
                <c:pt idx="4457">
                  <c:v>139.28</c:v>
                </c:pt>
                <c:pt idx="4458">
                  <c:v>139.31</c:v>
                </c:pt>
                <c:pt idx="4459">
                  <c:v>139.34</c:v>
                </c:pt>
                <c:pt idx="4460">
                  <c:v>139.38</c:v>
                </c:pt>
                <c:pt idx="4461">
                  <c:v>139.41</c:v>
                </c:pt>
                <c:pt idx="4462">
                  <c:v>139.44</c:v>
                </c:pt>
                <c:pt idx="4463">
                  <c:v>139.47</c:v>
                </c:pt>
                <c:pt idx="4464">
                  <c:v>139.5</c:v>
                </c:pt>
                <c:pt idx="4465">
                  <c:v>139.53</c:v>
                </c:pt>
                <c:pt idx="4466">
                  <c:v>139.56</c:v>
                </c:pt>
                <c:pt idx="4467">
                  <c:v>139.59</c:v>
                </c:pt>
                <c:pt idx="4468">
                  <c:v>139.63</c:v>
                </c:pt>
                <c:pt idx="4469">
                  <c:v>139.66</c:v>
                </c:pt>
                <c:pt idx="4470">
                  <c:v>139.69</c:v>
                </c:pt>
                <c:pt idx="4471">
                  <c:v>139.72</c:v>
                </c:pt>
                <c:pt idx="4472">
                  <c:v>139.75</c:v>
                </c:pt>
                <c:pt idx="4473">
                  <c:v>139.78</c:v>
                </c:pt>
                <c:pt idx="4474">
                  <c:v>139.81</c:v>
                </c:pt>
                <c:pt idx="4475">
                  <c:v>139.84</c:v>
                </c:pt>
                <c:pt idx="4476">
                  <c:v>139.88</c:v>
                </c:pt>
                <c:pt idx="4477">
                  <c:v>139.91</c:v>
                </c:pt>
                <c:pt idx="4478">
                  <c:v>139.94</c:v>
                </c:pt>
                <c:pt idx="4479">
                  <c:v>139.97</c:v>
                </c:pt>
                <c:pt idx="4480">
                  <c:v>140</c:v>
                </c:pt>
                <c:pt idx="4481">
                  <c:v>140.03</c:v>
                </c:pt>
                <c:pt idx="4482">
                  <c:v>140.06</c:v>
                </c:pt>
                <c:pt idx="4483">
                  <c:v>140.09</c:v>
                </c:pt>
                <c:pt idx="4484">
                  <c:v>140.13</c:v>
                </c:pt>
                <c:pt idx="4485">
                  <c:v>140.16</c:v>
                </c:pt>
                <c:pt idx="4486">
                  <c:v>140.19</c:v>
                </c:pt>
                <c:pt idx="4487">
                  <c:v>140.22</c:v>
                </c:pt>
                <c:pt idx="4488">
                  <c:v>140.25</c:v>
                </c:pt>
                <c:pt idx="4489">
                  <c:v>140.28</c:v>
                </c:pt>
                <c:pt idx="4490">
                  <c:v>140.31</c:v>
                </c:pt>
                <c:pt idx="4491">
                  <c:v>140.34</c:v>
                </c:pt>
                <c:pt idx="4492">
                  <c:v>140.38</c:v>
                </c:pt>
                <c:pt idx="4493">
                  <c:v>140.41</c:v>
                </c:pt>
                <c:pt idx="4494">
                  <c:v>140.44</c:v>
                </c:pt>
                <c:pt idx="4495">
                  <c:v>140.47</c:v>
                </c:pt>
                <c:pt idx="4496">
                  <c:v>140.5</c:v>
                </c:pt>
                <c:pt idx="4497">
                  <c:v>140.53</c:v>
                </c:pt>
                <c:pt idx="4498">
                  <c:v>140.56</c:v>
                </c:pt>
                <c:pt idx="4499">
                  <c:v>140.59</c:v>
                </c:pt>
                <c:pt idx="4500">
                  <c:v>140.63</c:v>
                </c:pt>
                <c:pt idx="4501">
                  <c:v>140.66</c:v>
                </c:pt>
                <c:pt idx="4502">
                  <c:v>140.69</c:v>
                </c:pt>
                <c:pt idx="4503">
                  <c:v>140.72</c:v>
                </c:pt>
                <c:pt idx="4504">
                  <c:v>140.75</c:v>
                </c:pt>
                <c:pt idx="4505">
                  <c:v>140.78</c:v>
                </c:pt>
                <c:pt idx="4506">
                  <c:v>140.81</c:v>
                </c:pt>
                <c:pt idx="4507">
                  <c:v>140.84</c:v>
                </c:pt>
                <c:pt idx="4508">
                  <c:v>140.88</c:v>
                </c:pt>
                <c:pt idx="4509">
                  <c:v>140.91</c:v>
                </c:pt>
                <c:pt idx="4510">
                  <c:v>140.94</c:v>
                </c:pt>
                <c:pt idx="4511">
                  <c:v>140.97</c:v>
                </c:pt>
                <c:pt idx="4512">
                  <c:v>141</c:v>
                </c:pt>
                <c:pt idx="4513">
                  <c:v>141.03</c:v>
                </c:pt>
                <c:pt idx="4514">
                  <c:v>141.06</c:v>
                </c:pt>
                <c:pt idx="4515">
                  <c:v>141.09</c:v>
                </c:pt>
                <c:pt idx="4516">
                  <c:v>141.13</c:v>
                </c:pt>
                <c:pt idx="4517">
                  <c:v>141.16</c:v>
                </c:pt>
                <c:pt idx="4518">
                  <c:v>141.19</c:v>
                </c:pt>
                <c:pt idx="4519">
                  <c:v>141.22</c:v>
                </c:pt>
                <c:pt idx="4520">
                  <c:v>141.25</c:v>
                </c:pt>
                <c:pt idx="4521">
                  <c:v>141.28</c:v>
                </c:pt>
                <c:pt idx="4522">
                  <c:v>141.31</c:v>
                </c:pt>
                <c:pt idx="4523">
                  <c:v>141.34</c:v>
                </c:pt>
                <c:pt idx="4524">
                  <c:v>141.38</c:v>
                </c:pt>
                <c:pt idx="4525">
                  <c:v>141.41</c:v>
                </c:pt>
                <c:pt idx="4526">
                  <c:v>141.44</c:v>
                </c:pt>
                <c:pt idx="4527">
                  <c:v>141.47</c:v>
                </c:pt>
                <c:pt idx="4528">
                  <c:v>141.5</c:v>
                </c:pt>
                <c:pt idx="4529">
                  <c:v>141.53</c:v>
                </c:pt>
                <c:pt idx="4530">
                  <c:v>141.56</c:v>
                </c:pt>
                <c:pt idx="4531">
                  <c:v>141.59</c:v>
                </c:pt>
                <c:pt idx="4532">
                  <c:v>141.63</c:v>
                </c:pt>
                <c:pt idx="4533">
                  <c:v>141.66</c:v>
                </c:pt>
                <c:pt idx="4534">
                  <c:v>141.69</c:v>
                </c:pt>
                <c:pt idx="4535">
                  <c:v>141.72</c:v>
                </c:pt>
                <c:pt idx="4536">
                  <c:v>141.75</c:v>
                </c:pt>
                <c:pt idx="4537">
                  <c:v>141.78</c:v>
                </c:pt>
                <c:pt idx="4538">
                  <c:v>141.81</c:v>
                </c:pt>
                <c:pt idx="4539">
                  <c:v>141.84</c:v>
                </c:pt>
                <c:pt idx="4540">
                  <c:v>141.88</c:v>
                </c:pt>
                <c:pt idx="4541">
                  <c:v>141.91</c:v>
                </c:pt>
                <c:pt idx="4542">
                  <c:v>141.94</c:v>
                </c:pt>
                <c:pt idx="4543">
                  <c:v>141.97</c:v>
                </c:pt>
                <c:pt idx="4544">
                  <c:v>142</c:v>
                </c:pt>
                <c:pt idx="4545">
                  <c:v>142.03</c:v>
                </c:pt>
                <c:pt idx="4546">
                  <c:v>142.06</c:v>
                </c:pt>
                <c:pt idx="4547">
                  <c:v>142.09</c:v>
                </c:pt>
                <c:pt idx="4548">
                  <c:v>142.13</c:v>
                </c:pt>
                <c:pt idx="4549">
                  <c:v>142.16</c:v>
                </c:pt>
                <c:pt idx="4550">
                  <c:v>142.19</c:v>
                </c:pt>
                <c:pt idx="4551">
                  <c:v>142.22</c:v>
                </c:pt>
                <c:pt idx="4552">
                  <c:v>142.25</c:v>
                </c:pt>
                <c:pt idx="4553">
                  <c:v>142.28</c:v>
                </c:pt>
                <c:pt idx="4554">
                  <c:v>142.31</c:v>
                </c:pt>
                <c:pt idx="4555">
                  <c:v>142.34</c:v>
                </c:pt>
                <c:pt idx="4556">
                  <c:v>142.38</c:v>
                </c:pt>
                <c:pt idx="4557">
                  <c:v>142.41</c:v>
                </c:pt>
                <c:pt idx="4558">
                  <c:v>142.44</c:v>
                </c:pt>
                <c:pt idx="4559">
                  <c:v>142.47</c:v>
                </c:pt>
                <c:pt idx="4560">
                  <c:v>142.5</c:v>
                </c:pt>
                <c:pt idx="4561">
                  <c:v>142.53</c:v>
                </c:pt>
                <c:pt idx="4562">
                  <c:v>142.56</c:v>
                </c:pt>
                <c:pt idx="4563">
                  <c:v>142.59</c:v>
                </c:pt>
                <c:pt idx="4564">
                  <c:v>142.63</c:v>
                </c:pt>
                <c:pt idx="4565">
                  <c:v>142.66</c:v>
                </c:pt>
                <c:pt idx="4566">
                  <c:v>142.69</c:v>
                </c:pt>
                <c:pt idx="4567">
                  <c:v>142.72</c:v>
                </c:pt>
                <c:pt idx="4568">
                  <c:v>142.75</c:v>
                </c:pt>
                <c:pt idx="4569">
                  <c:v>142.78</c:v>
                </c:pt>
                <c:pt idx="4570">
                  <c:v>142.81</c:v>
                </c:pt>
                <c:pt idx="4571">
                  <c:v>142.84</c:v>
                </c:pt>
                <c:pt idx="4572">
                  <c:v>142.88</c:v>
                </c:pt>
                <c:pt idx="4573">
                  <c:v>142.91</c:v>
                </c:pt>
                <c:pt idx="4574">
                  <c:v>142.94</c:v>
                </c:pt>
                <c:pt idx="4575">
                  <c:v>142.97</c:v>
                </c:pt>
                <c:pt idx="4576">
                  <c:v>143</c:v>
                </c:pt>
                <c:pt idx="4577">
                  <c:v>143.03</c:v>
                </c:pt>
                <c:pt idx="4578">
                  <c:v>143.06</c:v>
                </c:pt>
                <c:pt idx="4579">
                  <c:v>143.09</c:v>
                </c:pt>
                <c:pt idx="4580">
                  <c:v>143.13</c:v>
                </c:pt>
                <c:pt idx="4581">
                  <c:v>143.16</c:v>
                </c:pt>
                <c:pt idx="4582">
                  <c:v>143.19</c:v>
                </c:pt>
                <c:pt idx="4583">
                  <c:v>143.22</c:v>
                </c:pt>
                <c:pt idx="4584">
                  <c:v>143.25</c:v>
                </c:pt>
                <c:pt idx="4585">
                  <c:v>143.28</c:v>
                </c:pt>
                <c:pt idx="4586">
                  <c:v>143.31</c:v>
                </c:pt>
                <c:pt idx="4587">
                  <c:v>143.34</c:v>
                </c:pt>
                <c:pt idx="4588">
                  <c:v>143.38</c:v>
                </c:pt>
                <c:pt idx="4589">
                  <c:v>143.41</c:v>
                </c:pt>
                <c:pt idx="4590">
                  <c:v>143.44</c:v>
                </c:pt>
                <c:pt idx="4591">
                  <c:v>143.47</c:v>
                </c:pt>
                <c:pt idx="4592">
                  <c:v>143.5</c:v>
                </c:pt>
                <c:pt idx="4593">
                  <c:v>143.53</c:v>
                </c:pt>
                <c:pt idx="4594">
                  <c:v>143.56</c:v>
                </c:pt>
                <c:pt idx="4595">
                  <c:v>143.59</c:v>
                </c:pt>
                <c:pt idx="4596">
                  <c:v>143.63</c:v>
                </c:pt>
                <c:pt idx="4597">
                  <c:v>143.66</c:v>
                </c:pt>
                <c:pt idx="4598">
                  <c:v>143.69</c:v>
                </c:pt>
                <c:pt idx="4599">
                  <c:v>143.72</c:v>
                </c:pt>
                <c:pt idx="4600">
                  <c:v>143.75</c:v>
                </c:pt>
                <c:pt idx="4601">
                  <c:v>143.78</c:v>
                </c:pt>
                <c:pt idx="4602">
                  <c:v>143.81</c:v>
                </c:pt>
                <c:pt idx="4603">
                  <c:v>143.84</c:v>
                </c:pt>
                <c:pt idx="4604">
                  <c:v>143.88</c:v>
                </c:pt>
                <c:pt idx="4605">
                  <c:v>143.91</c:v>
                </c:pt>
                <c:pt idx="4606">
                  <c:v>143.94</c:v>
                </c:pt>
                <c:pt idx="4607">
                  <c:v>143.97</c:v>
                </c:pt>
                <c:pt idx="4608">
                  <c:v>144</c:v>
                </c:pt>
                <c:pt idx="4609">
                  <c:v>144.03</c:v>
                </c:pt>
                <c:pt idx="4610">
                  <c:v>144.06</c:v>
                </c:pt>
                <c:pt idx="4611">
                  <c:v>144.09</c:v>
                </c:pt>
                <c:pt idx="4612">
                  <c:v>144.13</c:v>
                </c:pt>
                <c:pt idx="4613">
                  <c:v>144.16</c:v>
                </c:pt>
                <c:pt idx="4614">
                  <c:v>144.19</c:v>
                </c:pt>
                <c:pt idx="4615">
                  <c:v>144.22</c:v>
                </c:pt>
                <c:pt idx="4616">
                  <c:v>144.25</c:v>
                </c:pt>
                <c:pt idx="4617">
                  <c:v>144.28</c:v>
                </c:pt>
                <c:pt idx="4618">
                  <c:v>144.31</c:v>
                </c:pt>
                <c:pt idx="4619">
                  <c:v>144.34</c:v>
                </c:pt>
                <c:pt idx="4620">
                  <c:v>144.38</c:v>
                </c:pt>
                <c:pt idx="4621">
                  <c:v>144.41</c:v>
                </c:pt>
                <c:pt idx="4622">
                  <c:v>144.44</c:v>
                </c:pt>
                <c:pt idx="4623">
                  <c:v>144.47</c:v>
                </c:pt>
                <c:pt idx="4624">
                  <c:v>144.5</c:v>
                </c:pt>
                <c:pt idx="4625">
                  <c:v>144.53</c:v>
                </c:pt>
                <c:pt idx="4626">
                  <c:v>144.56</c:v>
                </c:pt>
                <c:pt idx="4627">
                  <c:v>144.59</c:v>
                </c:pt>
                <c:pt idx="4628">
                  <c:v>144.63</c:v>
                </c:pt>
                <c:pt idx="4629">
                  <c:v>144.66</c:v>
                </c:pt>
                <c:pt idx="4630">
                  <c:v>144.69</c:v>
                </c:pt>
                <c:pt idx="4631">
                  <c:v>144.72</c:v>
                </c:pt>
                <c:pt idx="4632">
                  <c:v>144.75</c:v>
                </c:pt>
                <c:pt idx="4633">
                  <c:v>144.78</c:v>
                </c:pt>
                <c:pt idx="4634">
                  <c:v>144.81</c:v>
                </c:pt>
                <c:pt idx="4635">
                  <c:v>144.84</c:v>
                </c:pt>
                <c:pt idx="4636">
                  <c:v>144.88</c:v>
                </c:pt>
                <c:pt idx="4637">
                  <c:v>144.91</c:v>
                </c:pt>
                <c:pt idx="4638">
                  <c:v>144.94</c:v>
                </c:pt>
                <c:pt idx="4639">
                  <c:v>144.97</c:v>
                </c:pt>
                <c:pt idx="4640">
                  <c:v>145</c:v>
                </c:pt>
                <c:pt idx="4641">
                  <c:v>145.03</c:v>
                </c:pt>
                <c:pt idx="4642">
                  <c:v>145.06</c:v>
                </c:pt>
                <c:pt idx="4643">
                  <c:v>145.09</c:v>
                </c:pt>
                <c:pt idx="4644">
                  <c:v>145.13</c:v>
                </c:pt>
                <c:pt idx="4645">
                  <c:v>145.16</c:v>
                </c:pt>
                <c:pt idx="4646">
                  <c:v>145.19</c:v>
                </c:pt>
                <c:pt idx="4647">
                  <c:v>145.22</c:v>
                </c:pt>
                <c:pt idx="4648">
                  <c:v>145.25</c:v>
                </c:pt>
                <c:pt idx="4649">
                  <c:v>145.28</c:v>
                </c:pt>
                <c:pt idx="4650">
                  <c:v>145.31</c:v>
                </c:pt>
                <c:pt idx="4651">
                  <c:v>145.34</c:v>
                </c:pt>
                <c:pt idx="4652">
                  <c:v>145.38</c:v>
                </c:pt>
                <c:pt idx="4653">
                  <c:v>145.41</c:v>
                </c:pt>
                <c:pt idx="4654">
                  <c:v>145.44</c:v>
                </c:pt>
                <c:pt idx="4655">
                  <c:v>145.47</c:v>
                </c:pt>
                <c:pt idx="4656">
                  <c:v>145.5</c:v>
                </c:pt>
                <c:pt idx="4657">
                  <c:v>145.53</c:v>
                </c:pt>
                <c:pt idx="4658">
                  <c:v>145.56</c:v>
                </c:pt>
                <c:pt idx="4659">
                  <c:v>145.59</c:v>
                </c:pt>
                <c:pt idx="4660">
                  <c:v>145.63</c:v>
                </c:pt>
                <c:pt idx="4661">
                  <c:v>145.66</c:v>
                </c:pt>
                <c:pt idx="4662">
                  <c:v>145.69</c:v>
                </c:pt>
                <c:pt idx="4663">
                  <c:v>145.72</c:v>
                </c:pt>
                <c:pt idx="4664">
                  <c:v>145.75</c:v>
                </c:pt>
                <c:pt idx="4665">
                  <c:v>145.78</c:v>
                </c:pt>
                <c:pt idx="4666">
                  <c:v>145.81</c:v>
                </c:pt>
                <c:pt idx="4667">
                  <c:v>145.84</c:v>
                </c:pt>
                <c:pt idx="4668">
                  <c:v>145.88</c:v>
                </c:pt>
                <c:pt idx="4669">
                  <c:v>145.91</c:v>
                </c:pt>
                <c:pt idx="4670">
                  <c:v>145.94</c:v>
                </c:pt>
                <c:pt idx="4671">
                  <c:v>145.97</c:v>
                </c:pt>
                <c:pt idx="4672">
                  <c:v>146</c:v>
                </c:pt>
                <c:pt idx="4673">
                  <c:v>146.03</c:v>
                </c:pt>
                <c:pt idx="4674">
                  <c:v>146.06</c:v>
                </c:pt>
                <c:pt idx="4675">
                  <c:v>146.09</c:v>
                </c:pt>
                <c:pt idx="4676">
                  <c:v>146.13</c:v>
                </c:pt>
                <c:pt idx="4677">
                  <c:v>146.16</c:v>
                </c:pt>
                <c:pt idx="4678">
                  <c:v>146.19</c:v>
                </c:pt>
                <c:pt idx="4679">
                  <c:v>146.22</c:v>
                </c:pt>
                <c:pt idx="4680">
                  <c:v>146.25</c:v>
                </c:pt>
                <c:pt idx="4681">
                  <c:v>146.28</c:v>
                </c:pt>
                <c:pt idx="4682">
                  <c:v>146.31</c:v>
                </c:pt>
                <c:pt idx="4683">
                  <c:v>146.34</c:v>
                </c:pt>
                <c:pt idx="4684">
                  <c:v>146.38</c:v>
                </c:pt>
                <c:pt idx="4685">
                  <c:v>146.41</c:v>
                </c:pt>
                <c:pt idx="4686">
                  <c:v>146.44</c:v>
                </c:pt>
                <c:pt idx="4687">
                  <c:v>146.47</c:v>
                </c:pt>
                <c:pt idx="4688">
                  <c:v>146.5</c:v>
                </c:pt>
                <c:pt idx="4689">
                  <c:v>146.53</c:v>
                </c:pt>
                <c:pt idx="4690">
                  <c:v>146.56</c:v>
                </c:pt>
                <c:pt idx="4691">
                  <c:v>146.59</c:v>
                </c:pt>
                <c:pt idx="4692">
                  <c:v>146.63</c:v>
                </c:pt>
                <c:pt idx="4693">
                  <c:v>146.66</c:v>
                </c:pt>
                <c:pt idx="4694">
                  <c:v>146.69</c:v>
                </c:pt>
                <c:pt idx="4695">
                  <c:v>146.72</c:v>
                </c:pt>
                <c:pt idx="4696">
                  <c:v>146.75</c:v>
                </c:pt>
                <c:pt idx="4697">
                  <c:v>146.78</c:v>
                </c:pt>
                <c:pt idx="4698">
                  <c:v>146.81</c:v>
                </c:pt>
                <c:pt idx="4699">
                  <c:v>146.84</c:v>
                </c:pt>
                <c:pt idx="4700">
                  <c:v>146.88</c:v>
                </c:pt>
                <c:pt idx="4701">
                  <c:v>146.91</c:v>
                </c:pt>
                <c:pt idx="4702">
                  <c:v>146.94</c:v>
                </c:pt>
                <c:pt idx="4703">
                  <c:v>146.97</c:v>
                </c:pt>
                <c:pt idx="4704">
                  <c:v>147</c:v>
                </c:pt>
                <c:pt idx="4705">
                  <c:v>147.03</c:v>
                </c:pt>
                <c:pt idx="4706">
                  <c:v>147.06</c:v>
                </c:pt>
                <c:pt idx="4707">
                  <c:v>147.09</c:v>
                </c:pt>
                <c:pt idx="4708">
                  <c:v>147.13</c:v>
                </c:pt>
                <c:pt idx="4709">
                  <c:v>147.16</c:v>
                </c:pt>
                <c:pt idx="4710">
                  <c:v>147.19</c:v>
                </c:pt>
                <c:pt idx="4711">
                  <c:v>147.22</c:v>
                </c:pt>
                <c:pt idx="4712">
                  <c:v>147.25</c:v>
                </c:pt>
                <c:pt idx="4713">
                  <c:v>147.28</c:v>
                </c:pt>
                <c:pt idx="4714">
                  <c:v>147.31</c:v>
                </c:pt>
                <c:pt idx="4715">
                  <c:v>147.34</c:v>
                </c:pt>
                <c:pt idx="4716">
                  <c:v>147.38</c:v>
                </c:pt>
                <c:pt idx="4717">
                  <c:v>147.41</c:v>
                </c:pt>
                <c:pt idx="4718">
                  <c:v>147.44</c:v>
                </c:pt>
                <c:pt idx="4719">
                  <c:v>147.47</c:v>
                </c:pt>
                <c:pt idx="4720">
                  <c:v>147.5</c:v>
                </c:pt>
                <c:pt idx="4721">
                  <c:v>147.53</c:v>
                </c:pt>
                <c:pt idx="4722">
                  <c:v>147.56</c:v>
                </c:pt>
                <c:pt idx="4723">
                  <c:v>147.59</c:v>
                </c:pt>
                <c:pt idx="4724">
                  <c:v>147.63</c:v>
                </c:pt>
                <c:pt idx="4725">
                  <c:v>147.66</c:v>
                </c:pt>
                <c:pt idx="4726">
                  <c:v>147.69</c:v>
                </c:pt>
                <c:pt idx="4727">
                  <c:v>147.72</c:v>
                </c:pt>
                <c:pt idx="4728">
                  <c:v>147.75</c:v>
                </c:pt>
                <c:pt idx="4729">
                  <c:v>147.78</c:v>
                </c:pt>
                <c:pt idx="4730">
                  <c:v>147.81</c:v>
                </c:pt>
                <c:pt idx="4731">
                  <c:v>147.84</c:v>
                </c:pt>
                <c:pt idx="4732">
                  <c:v>147.88</c:v>
                </c:pt>
                <c:pt idx="4733">
                  <c:v>147.91</c:v>
                </c:pt>
                <c:pt idx="4734">
                  <c:v>147.94</c:v>
                </c:pt>
                <c:pt idx="4735">
                  <c:v>147.97</c:v>
                </c:pt>
                <c:pt idx="4736">
                  <c:v>148</c:v>
                </c:pt>
                <c:pt idx="4737">
                  <c:v>148.03</c:v>
                </c:pt>
                <c:pt idx="4738">
                  <c:v>148.06</c:v>
                </c:pt>
                <c:pt idx="4739">
                  <c:v>148.09</c:v>
                </c:pt>
                <c:pt idx="4740">
                  <c:v>148.13</c:v>
                </c:pt>
                <c:pt idx="4741">
                  <c:v>148.16</c:v>
                </c:pt>
                <c:pt idx="4742">
                  <c:v>148.19</c:v>
                </c:pt>
                <c:pt idx="4743">
                  <c:v>148.22</c:v>
                </c:pt>
                <c:pt idx="4744">
                  <c:v>148.25</c:v>
                </c:pt>
                <c:pt idx="4745">
                  <c:v>148.28</c:v>
                </c:pt>
                <c:pt idx="4746">
                  <c:v>148.31</c:v>
                </c:pt>
                <c:pt idx="4747">
                  <c:v>148.34</c:v>
                </c:pt>
                <c:pt idx="4748">
                  <c:v>148.38</c:v>
                </c:pt>
                <c:pt idx="4749">
                  <c:v>148.41</c:v>
                </c:pt>
                <c:pt idx="4750">
                  <c:v>148.44</c:v>
                </c:pt>
                <c:pt idx="4751">
                  <c:v>148.47</c:v>
                </c:pt>
                <c:pt idx="4752">
                  <c:v>148.5</c:v>
                </c:pt>
                <c:pt idx="4753">
                  <c:v>148.53</c:v>
                </c:pt>
                <c:pt idx="4754">
                  <c:v>148.56</c:v>
                </c:pt>
                <c:pt idx="4755">
                  <c:v>148.59</c:v>
                </c:pt>
                <c:pt idx="4756">
                  <c:v>148.63</c:v>
                </c:pt>
                <c:pt idx="4757">
                  <c:v>148.66</c:v>
                </c:pt>
                <c:pt idx="4758">
                  <c:v>148.69</c:v>
                </c:pt>
                <c:pt idx="4759">
                  <c:v>148.72</c:v>
                </c:pt>
                <c:pt idx="4760">
                  <c:v>148.75</c:v>
                </c:pt>
                <c:pt idx="4761">
                  <c:v>148.78</c:v>
                </c:pt>
                <c:pt idx="4762">
                  <c:v>148.81</c:v>
                </c:pt>
                <c:pt idx="4763">
                  <c:v>148.84</c:v>
                </c:pt>
                <c:pt idx="4764">
                  <c:v>148.88</c:v>
                </c:pt>
                <c:pt idx="4765">
                  <c:v>148.91</c:v>
                </c:pt>
                <c:pt idx="4766">
                  <c:v>148.94</c:v>
                </c:pt>
                <c:pt idx="4767">
                  <c:v>148.97</c:v>
                </c:pt>
                <c:pt idx="4768">
                  <c:v>149</c:v>
                </c:pt>
                <c:pt idx="4769">
                  <c:v>149.03</c:v>
                </c:pt>
                <c:pt idx="4770">
                  <c:v>149.06</c:v>
                </c:pt>
                <c:pt idx="4771">
                  <c:v>149.09</c:v>
                </c:pt>
                <c:pt idx="4772">
                  <c:v>149.13</c:v>
                </c:pt>
                <c:pt idx="4773">
                  <c:v>149.16</c:v>
                </c:pt>
                <c:pt idx="4774">
                  <c:v>149.19</c:v>
                </c:pt>
                <c:pt idx="4775">
                  <c:v>149.22</c:v>
                </c:pt>
                <c:pt idx="4776">
                  <c:v>149.25</c:v>
                </c:pt>
                <c:pt idx="4777">
                  <c:v>149.28</c:v>
                </c:pt>
                <c:pt idx="4778">
                  <c:v>149.31</c:v>
                </c:pt>
                <c:pt idx="4779">
                  <c:v>149.34</c:v>
                </c:pt>
                <c:pt idx="4780">
                  <c:v>149.38</c:v>
                </c:pt>
                <c:pt idx="4781">
                  <c:v>149.41</c:v>
                </c:pt>
                <c:pt idx="4782">
                  <c:v>149.44</c:v>
                </c:pt>
                <c:pt idx="4783">
                  <c:v>149.47</c:v>
                </c:pt>
                <c:pt idx="4784">
                  <c:v>149.5</c:v>
                </c:pt>
                <c:pt idx="4785">
                  <c:v>149.53</c:v>
                </c:pt>
                <c:pt idx="4786">
                  <c:v>149.56</c:v>
                </c:pt>
                <c:pt idx="4787">
                  <c:v>149.59</c:v>
                </c:pt>
                <c:pt idx="4788">
                  <c:v>149.63</c:v>
                </c:pt>
                <c:pt idx="4789">
                  <c:v>149.66</c:v>
                </c:pt>
                <c:pt idx="4790">
                  <c:v>149.69</c:v>
                </c:pt>
                <c:pt idx="4791">
                  <c:v>149.72</c:v>
                </c:pt>
                <c:pt idx="4792">
                  <c:v>149.75</c:v>
                </c:pt>
                <c:pt idx="4793">
                  <c:v>149.78</c:v>
                </c:pt>
                <c:pt idx="4794">
                  <c:v>149.81</c:v>
                </c:pt>
                <c:pt idx="4795">
                  <c:v>149.84</c:v>
                </c:pt>
                <c:pt idx="4796">
                  <c:v>149.88</c:v>
                </c:pt>
                <c:pt idx="4797">
                  <c:v>149.91</c:v>
                </c:pt>
                <c:pt idx="4798">
                  <c:v>149.94</c:v>
                </c:pt>
                <c:pt idx="4799">
                  <c:v>149.97</c:v>
                </c:pt>
                <c:pt idx="4800">
                  <c:v>150</c:v>
                </c:pt>
                <c:pt idx="4801">
                  <c:v>150.03</c:v>
                </c:pt>
                <c:pt idx="4802">
                  <c:v>150.06</c:v>
                </c:pt>
                <c:pt idx="4803">
                  <c:v>150.09</c:v>
                </c:pt>
                <c:pt idx="4804">
                  <c:v>150.13</c:v>
                </c:pt>
                <c:pt idx="4805">
                  <c:v>150.16</c:v>
                </c:pt>
                <c:pt idx="4806">
                  <c:v>150.19</c:v>
                </c:pt>
                <c:pt idx="4807">
                  <c:v>150.22</c:v>
                </c:pt>
                <c:pt idx="4808">
                  <c:v>150.25</c:v>
                </c:pt>
                <c:pt idx="4809">
                  <c:v>150.28</c:v>
                </c:pt>
                <c:pt idx="4810">
                  <c:v>150.31</c:v>
                </c:pt>
                <c:pt idx="4811">
                  <c:v>150.34</c:v>
                </c:pt>
                <c:pt idx="4812">
                  <c:v>150.38</c:v>
                </c:pt>
                <c:pt idx="4813">
                  <c:v>150.41</c:v>
                </c:pt>
                <c:pt idx="4814">
                  <c:v>150.44</c:v>
                </c:pt>
                <c:pt idx="4815">
                  <c:v>150.47</c:v>
                </c:pt>
                <c:pt idx="4816">
                  <c:v>150.5</c:v>
                </c:pt>
                <c:pt idx="4817">
                  <c:v>150.53</c:v>
                </c:pt>
                <c:pt idx="4818">
                  <c:v>150.56</c:v>
                </c:pt>
                <c:pt idx="4819">
                  <c:v>150.59</c:v>
                </c:pt>
                <c:pt idx="4820">
                  <c:v>150.63</c:v>
                </c:pt>
                <c:pt idx="4821">
                  <c:v>150.66</c:v>
                </c:pt>
                <c:pt idx="4822">
                  <c:v>150.69</c:v>
                </c:pt>
                <c:pt idx="4823">
                  <c:v>150.72</c:v>
                </c:pt>
                <c:pt idx="4824">
                  <c:v>150.75</c:v>
                </c:pt>
                <c:pt idx="4825">
                  <c:v>150.78</c:v>
                </c:pt>
                <c:pt idx="4826">
                  <c:v>150.81</c:v>
                </c:pt>
                <c:pt idx="4827">
                  <c:v>150.84</c:v>
                </c:pt>
                <c:pt idx="4828">
                  <c:v>150.88</c:v>
                </c:pt>
                <c:pt idx="4829">
                  <c:v>150.91</c:v>
                </c:pt>
                <c:pt idx="4830">
                  <c:v>150.94</c:v>
                </c:pt>
                <c:pt idx="4831">
                  <c:v>150.97</c:v>
                </c:pt>
                <c:pt idx="4832">
                  <c:v>151</c:v>
                </c:pt>
                <c:pt idx="4833">
                  <c:v>151.03</c:v>
                </c:pt>
                <c:pt idx="4834">
                  <c:v>151.06</c:v>
                </c:pt>
                <c:pt idx="4835">
                  <c:v>151.09</c:v>
                </c:pt>
                <c:pt idx="4836">
                  <c:v>151.13</c:v>
                </c:pt>
                <c:pt idx="4837">
                  <c:v>151.16</c:v>
                </c:pt>
                <c:pt idx="4838">
                  <c:v>151.19</c:v>
                </c:pt>
                <c:pt idx="4839">
                  <c:v>151.22</c:v>
                </c:pt>
                <c:pt idx="4840">
                  <c:v>151.25</c:v>
                </c:pt>
                <c:pt idx="4841">
                  <c:v>151.28</c:v>
                </c:pt>
                <c:pt idx="4842">
                  <c:v>151.31</c:v>
                </c:pt>
                <c:pt idx="4843">
                  <c:v>151.34</c:v>
                </c:pt>
                <c:pt idx="4844">
                  <c:v>151.38</c:v>
                </c:pt>
                <c:pt idx="4845">
                  <c:v>151.41</c:v>
                </c:pt>
                <c:pt idx="4846">
                  <c:v>151.44</c:v>
                </c:pt>
                <c:pt idx="4847">
                  <c:v>151.47</c:v>
                </c:pt>
                <c:pt idx="4848">
                  <c:v>151.5</c:v>
                </c:pt>
                <c:pt idx="4849">
                  <c:v>151.53</c:v>
                </c:pt>
                <c:pt idx="4850">
                  <c:v>151.56</c:v>
                </c:pt>
                <c:pt idx="4851">
                  <c:v>151.59</c:v>
                </c:pt>
                <c:pt idx="4852">
                  <c:v>151.63</c:v>
                </c:pt>
                <c:pt idx="4853">
                  <c:v>151.66</c:v>
                </c:pt>
                <c:pt idx="4854">
                  <c:v>151.69</c:v>
                </c:pt>
                <c:pt idx="4855">
                  <c:v>151.72</c:v>
                </c:pt>
                <c:pt idx="4856">
                  <c:v>151.75</c:v>
                </c:pt>
                <c:pt idx="4857">
                  <c:v>151.78</c:v>
                </c:pt>
                <c:pt idx="4858">
                  <c:v>151.81</c:v>
                </c:pt>
                <c:pt idx="4859">
                  <c:v>151.84</c:v>
                </c:pt>
                <c:pt idx="4860">
                  <c:v>151.88</c:v>
                </c:pt>
                <c:pt idx="4861">
                  <c:v>151.91</c:v>
                </c:pt>
                <c:pt idx="4862">
                  <c:v>151.94</c:v>
                </c:pt>
                <c:pt idx="4863">
                  <c:v>151.97</c:v>
                </c:pt>
                <c:pt idx="4864">
                  <c:v>152</c:v>
                </c:pt>
                <c:pt idx="4865">
                  <c:v>152.03</c:v>
                </c:pt>
                <c:pt idx="4866">
                  <c:v>152.06</c:v>
                </c:pt>
                <c:pt idx="4867">
                  <c:v>152.09</c:v>
                </c:pt>
                <c:pt idx="4868">
                  <c:v>152.13</c:v>
                </c:pt>
                <c:pt idx="4869">
                  <c:v>152.16</c:v>
                </c:pt>
                <c:pt idx="4870">
                  <c:v>152.19</c:v>
                </c:pt>
                <c:pt idx="4871">
                  <c:v>152.22</c:v>
                </c:pt>
                <c:pt idx="4872">
                  <c:v>152.25</c:v>
                </c:pt>
                <c:pt idx="4873">
                  <c:v>152.28</c:v>
                </c:pt>
                <c:pt idx="4874">
                  <c:v>152.31</c:v>
                </c:pt>
                <c:pt idx="4875">
                  <c:v>152.34</c:v>
                </c:pt>
                <c:pt idx="4876">
                  <c:v>152.38</c:v>
                </c:pt>
                <c:pt idx="4877">
                  <c:v>152.41</c:v>
                </c:pt>
                <c:pt idx="4878">
                  <c:v>152.44</c:v>
                </c:pt>
                <c:pt idx="4879">
                  <c:v>152.47</c:v>
                </c:pt>
                <c:pt idx="4880">
                  <c:v>152.5</c:v>
                </c:pt>
                <c:pt idx="4881">
                  <c:v>152.53</c:v>
                </c:pt>
                <c:pt idx="4882">
                  <c:v>152.56</c:v>
                </c:pt>
                <c:pt idx="4883">
                  <c:v>152.59</c:v>
                </c:pt>
                <c:pt idx="4884">
                  <c:v>152.63</c:v>
                </c:pt>
                <c:pt idx="4885">
                  <c:v>152.66</c:v>
                </c:pt>
                <c:pt idx="4886">
                  <c:v>152.69</c:v>
                </c:pt>
                <c:pt idx="4887">
                  <c:v>152.72</c:v>
                </c:pt>
                <c:pt idx="4888">
                  <c:v>152.75</c:v>
                </c:pt>
                <c:pt idx="4889">
                  <c:v>152.78</c:v>
                </c:pt>
                <c:pt idx="4890">
                  <c:v>152.81</c:v>
                </c:pt>
                <c:pt idx="4891">
                  <c:v>152.84</c:v>
                </c:pt>
                <c:pt idx="4892">
                  <c:v>152.88</c:v>
                </c:pt>
                <c:pt idx="4893">
                  <c:v>152.91</c:v>
                </c:pt>
                <c:pt idx="4894">
                  <c:v>152.94</c:v>
                </c:pt>
                <c:pt idx="4895">
                  <c:v>152.97</c:v>
                </c:pt>
                <c:pt idx="4896">
                  <c:v>153</c:v>
                </c:pt>
                <c:pt idx="4897">
                  <c:v>153.03</c:v>
                </c:pt>
                <c:pt idx="4898">
                  <c:v>153.06</c:v>
                </c:pt>
                <c:pt idx="4899">
                  <c:v>153.09</c:v>
                </c:pt>
                <c:pt idx="4900">
                  <c:v>153.13</c:v>
                </c:pt>
                <c:pt idx="4901">
                  <c:v>153.16</c:v>
                </c:pt>
                <c:pt idx="4902">
                  <c:v>153.19</c:v>
                </c:pt>
                <c:pt idx="4903">
                  <c:v>153.22</c:v>
                </c:pt>
                <c:pt idx="4904">
                  <c:v>153.25</c:v>
                </c:pt>
                <c:pt idx="4905">
                  <c:v>153.28</c:v>
                </c:pt>
                <c:pt idx="4906">
                  <c:v>153.31</c:v>
                </c:pt>
                <c:pt idx="4907">
                  <c:v>153.34</c:v>
                </c:pt>
                <c:pt idx="4908">
                  <c:v>153.38</c:v>
                </c:pt>
                <c:pt idx="4909">
                  <c:v>153.41</c:v>
                </c:pt>
                <c:pt idx="4910">
                  <c:v>153.44</c:v>
                </c:pt>
                <c:pt idx="4911">
                  <c:v>153.47</c:v>
                </c:pt>
                <c:pt idx="4912">
                  <c:v>153.5</c:v>
                </c:pt>
                <c:pt idx="4913">
                  <c:v>153.53</c:v>
                </c:pt>
                <c:pt idx="4914">
                  <c:v>153.56</c:v>
                </c:pt>
                <c:pt idx="4915">
                  <c:v>153.59</c:v>
                </c:pt>
                <c:pt idx="4916">
                  <c:v>153.63</c:v>
                </c:pt>
                <c:pt idx="4917">
                  <c:v>153.66</c:v>
                </c:pt>
                <c:pt idx="4918">
                  <c:v>153.69</c:v>
                </c:pt>
                <c:pt idx="4919">
                  <c:v>153.72</c:v>
                </c:pt>
                <c:pt idx="4920">
                  <c:v>153.75</c:v>
                </c:pt>
                <c:pt idx="4921">
                  <c:v>153.78</c:v>
                </c:pt>
                <c:pt idx="4922">
                  <c:v>153.81</c:v>
                </c:pt>
                <c:pt idx="4923">
                  <c:v>153.84</c:v>
                </c:pt>
                <c:pt idx="4924">
                  <c:v>153.88</c:v>
                </c:pt>
                <c:pt idx="4925">
                  <c:v>153.91</c:v>
                </c:pt>
                <c:pt idx="4926">
                  <c:v>153.94</c:v>
                </c:pt>
                <c:pt idx="4927">
                  <c:v>153.97</c:v>
                </c:pt>
                <c:pt idx="4928">
                  <c:v>154</c:v>
                </c:pt>
                <c:pt idx="4929">
                  <c:v>154.03</c:v>
                </c:pt>
                <c:pt idx="4930">
                  <c:v>154.06</c:v>
                </c:pt>
                <c:pt idx="4931">
                  <c:v>154.09</c:v>
                </c:pt>
                <c:pt idx="4932">
                  <c:v>154.13</c:v>
                </c:pt>
                <c:pt idx="4933">
                  <c:v>154.16</c:v>
                </c:pt>
                <c:pt idx="4934">
                  <c:v>154.19</c:v>
                </c:pt>
                <c:pt idx="4935">
                  <c:v>154.22</c:v>
                </c:pt>
                <c:pt idx="4936">
                  <c:v>154.25</c:v>
                </c:pt>
                <c:pt idx="4937">
                  <c:v>154.28</c:v>
                </c:pt>
                <c:pt idx="4938">
                  <c:v>154.31</c:v>
                </c:pt>
                <c:pt idx="4939">
                  <c:v>154.34</c:v>
                </c:pt>
                <c:pt idx="4940">
                  <c:v>154.38</c:v>
                </c:pt>
                <c:pt idx="4941">
                  <c:v>154.41</c:v>
                </c:pt>
                <c:pt idx="4942">
                  <c:v>154.44</c:v>
                </c:pt>
                <c:pt idx="4943">
                  <c:v>154.47</c:v>
                </c:pt>
                <c:pt idx="4944">
                  <c:v>154.5</c:v>
                </c:pt>
                <c:pt idx="4945">
                  <c:v>154.53</c:v>
                </c:pt>
                <c:pt idx="4946">
                  <c:v>154.56</c:v>
                </c:pt>
                <c:pt idx="4947">
                  <c:v>154.59</c:v>
                </c:pt>
                <c:pt idx="4948">
                  <c:v>154.63</c:v>
                </c:pt>
                <c:pt idx="4949">
                  <c:v>154.66</c:v>
                </c:pt>
                <c:pt idx="4950">
                  <c:v>154.69</c:v>
                </c:pt>
                <c:pt idx="4951">
                  <c:v>154.72</c:v>
                </c:pt>
                <c:pt idx="4952">
                  <c:v>154.75</c:v>
                </c:pt>
                <c:pt idx="4953">
                  <c:v>154.78</c:v>
                </c:pt>
                <c:pt idx="4954">
                  <c:v>154.81</c:v>
                </c:pt>
                <c:pt idx="4955">
                  <c:v>154.84</c:v>
                </c:pt>
                <c:pt idx="4956">
                  <c:v>154.88</c:v>
                </c:pt>
                <c:pt idx="4957">
                  <c:v>154.91</c:v>
                </c:pt>
                <c:pt idx="4958">
                  <c:v>154.94</c:v>
                </c:pt>
                <c:pt idx="4959">
                  <c:v>154.97</c:v>
                </c:pt>
                <c:pt idx="4960">
                  <c:v>155</c:v>
                </c:pt>
                <c:pt idx="4961">
                  <c:v>155.03</c:v>
                </c:pt>
                <c:pt idx="4962">
                  <c:v>155.06</c:v>
                </c:pt>
                <c:pt idx="4963">
                  <c:v>155.09</c:v>
                </c:pt>
                <c:pt idx="4964">
                  <c:v>155.13</c:v>
                </c:pt>
                <c:pt idx="4965">
                  <c:v>155.16</c:v>
                </c:pt>
                <c:pt idx="4966">
                  <c:v>155.19</c:v>
                </c:pt>
                <c:pt idx="4967">
                  <c:v>155.22</c:v>
                </c:pt>
                <c:pt idx="4968">
                  <c:v>155.25</c:v>
                </c:pt>
                <c:pt idx="4969">
                  <c:v>155.28</c:v>
                </c:pt>
                <c:pt idx="4970">
                  <c:v>155.31</c:v>
                </c:pt>
                <c:pt idx="4971">
                  <c:v>155.34</c:v>
                </c:pt>
                <c:pt idx="4972">
                  <c:v>155.38</c:v>
                </c:pt>
                <c:pt idx="4973">
                  <c:v>155.41</c:v>
                </c:pt>
                <c:pt idx="4974">
                  <c:v>155.44</c:v>
                </c:pt>
                <c:pt idx="4975">
                  <c:v>155.47</c:v>
                </c:pt>
                <c:pt idx="4976">
                  <c:v>155.5</c:v>
                </c:pt>
                <c:pt idx="4977">
                  <c:v>155.53</c:v>
                </c:pt>
                <c:pt idx="4978">
                  <c:v>155.56</c:v>
                </c:pt>
                <c:pt idx="4979">
                  <c:v>155.59</c:v>
                </c:pt>
                <c:pt idx="4980">
                  <c:v>155.63</c:v>
                </c:pt>
                <c:pt idx="4981">
                  <c:v>155.66</c:v>
                </c:pt>
                <c:pt idx="4982">
                  <c:v>155.69</c:v>
                </c:pt>
                <c:pt idx="4983">
                  <c:v>155.72</c:v>
                </c:pt>
                <c:pt idx="4984">
                  <c:v>155.75</c:v>
                </c:pt>
                <c:pt idx="4985">
                  <c:v>155.78</c:v>
                </c:pt>
                <c:pt idx="4986">
                  <c:v>155.81</c:v>
                </c:pt>
                <c:pt idx="4987">
                  <c:v>155.84</c:v>
                </c:pt>
                <c:pt idx="4988">
                  <c:v>155.88</c:v>
                </c:pt>
                <c:pt idx="4989">
                  <c:v>155.91</c:v>
                </c:pt>
                <c:pt idx="4990">
                  <c:v>155.94</c:v>
                </c:pt>
                <c:pt idx="4991">
                  <c:v>155.97</c:v>
                </c:pt>
                <c:pt idx="4992">
                  <c:v>156</c:v>
                </c:pt>
                <c:pt idx="4993">
                  <c:v>156.03</c:v>
                </c:pt>
                <c:pt idx="4994">
                  <c:v>156.06</c:v>
                </c:pt>
                <c:pt idx="4995">
                  <c:v>156.09</c:v>
                </c:pt>
                <c:pt idx="4996">
                  <c:v>156.13</c:v>
                </c:pt>
                <c:pt idx="4997">
                  <c:v>156.16</c:v>
                </c:pt>
                <c:pt idx="4998">
                  <c:v>156.19</c:v>
                </c:pt>
                <c:pt idx="4999">
                  <c:v>156.22</c:v>
                </c:pt>
                <c:pt idx="5000">
                  <c:v>156.25</c:v>
                </c:pt>
                <c:pt idx="5001">
                  <c:v>156.28</c:v>
                </c:pt>
                <c:pt idx="5002">
                  <c:v>156.31</c:v>
                </c:pt>
                <c:pt idx="5003">
                  <c:v>156.34</c:v>
                </c:pt>
                <c:pt idx="5004">
                  <c:v>156.38</c:v>
                </c:pt>
                <c:pt idx="5005">
                  <c:v>156.41</c:v>
                </c:pt>
                <c:pt idx="5006">
                  <c:v>156.44</c:v>
                </c:pt>
                <c:pt idx="5007">
                  <c:v>156.47</c:v>
                </c:pt>
                <c:pt idx="5008">
                  <c:v>156.5</c:v>
                </c:pt>
                <c:pt idx="5009">
                  <c:v>156.53</c:v>
                </c:pt>
                <c:pt idx="5010">
                  <c:v>156.56</c:v>
                </c:pt>
                <c:pt idx="5011">
                  <c:v>156.59</c:v>
                </c:pt>
                <c:pt idx="5012">
                  <c:v>156.63</c:v>
                </c:pt>
                <c:pt idx="5013">
                  <c:v>156.66</c:v>
                </c:pt>
                <c:pt idx="5014">
                  <c:v>156.69</c:v>
                </c:pt>
                <c:pt idx="5015">
                  <c:v>156.72</c:v>
                </c:pt>
                <c:pt idx="5016">
                  <c:v>156.75</c:v>
                </c:pt>
                <c:pt idx="5017">
                  <c:v>156.78</c:v>
                </c:pt>
                <c:pt idx="5018">
                  <c:v>156.81</c:v>
                </c:pt>
                <c:pt idx="5019">
                  <c:v>156.84</c:v>
                </c:pt>
                <c:pt idx="5020">
                  <c:v>156.88</c:v>
                </c:pt>
                <c:pt idx="5021">
                  <c:v>156.91</c:v>
                </c:pt>
                <c:pt idx="5022">
                  <c:v>156.94</c:v>
                </c:pt>
                <c:pt idx="5023">
                  <c:v>156.97</c:v>
                </c:pt>
                <c:pt idx="5024">
                  <c:v>157</c:v>
                </c:pt>
                <c:pt idx="5025">
                  <c:v>157.03</c:v>
                </c:pt>
                <c:pt idx="5026">
                  <c:v>157.06</c:v>
                </c:pt>
                <c:pt idx="5027">
                  <c:v>157.09</c:v>
                </c:pt>
                <c:pt idx="5028">
                  <c:v>157.13</c:v>
                </c:pt>
                <c:pt idx="5029">
                  <c:v>157.16</c:v>
                </c:pt>
                <c:pt idx="5030">
                  <c:v>157.19</c:v>
                </c:pt>
                <c:pt idx="5031">
                  <c:v>157.22</c:v>
                </c:pt>
                <c:pt idx="5032">
                  <c:v>157.25</c:v>
                </c:pt>
                <c:pt idx="5033">
                  <c:v>157.28</c:v>
                </c:pt>
                <c:pt idx="5034">
                  <c:v>157.31</c:v>
                </c:pt>
                <c:pt idx="5035">
                  <c:v>157.34</c:v>
                </c:pt>
                <c:pt idx="5036">
                  <c:v>157.38</c:v>
                </c:pt>
                <c:pt idx="5037">
                  <c:v>157.41</c:v>
                </c:pt>
                <c:pt idx="5038">
                  <c:v>157.44</c:v>
                </c:pt>
                <c:pt idx="5039">
                  <c:v>157.47</c:v>
                </c:pt>
                <c:pt idx="5040">
                  <c:v>157.5</c:v>
                </c:pt>
                <c:pt idx="5041">
                  <c:v>157.53</c:v>
                </c:pt>
                <c:pt idx="5042">
                  <c:v>157.56</c:v>
                </c:pt>
                <c:pt idx="5043">
                  <c:v>157.59</c:v>
                </c:pt>
                <c:pt idx="5044">
                  <c:v>157.63</c:v>
                </c:pt>
                <c:pt idx="5045">
                  <c:v>157.66</c:v>
                </c:pt>
                <c:pt idx="5046">
                  <c:v>157.69</c:v>
                </c:pt>
                <c:pt idx="5047">
                  <c:v>157.72</c:v>
                </c:pt>
                <c:pt idx="5048">
                  <c:v>157.75</c:v>
                </c:pt>
                <c:pt idx="5049">
                  <c:v>157.78</c:v>
                </c:pt>
                <c:pt idx="5050">
                  <c:v>157.81</c:v>
                </c:pt>
                <c:pt idx="5051">
                  <c:v>157.84</c:v>
                </c:pt>
                <c:pt idx="5052">
                  <c:v>157.88</c:v>
                </c:pt>
                <c:pt idx="5053">
                  <c:v>157.91</c:v>
                </c:pt>
                <c:pt idx="5054">
                  <c:v>157.94</c:v>
                </c:pt>
                <c:pt idx="5055">
                  <c:v>157.97</c:v>
                </c:pt>
                <c:pt idx="5056">
                  <c:v>158</c:v>
                </c:pt>
                <c:pt idx="5057">
                  <c:v>158.03</c:v>
                </c:pt>
                <c:pt idx="5058">
                  <c:v>158.06</c:v>
                </c:pt>
                <c:pt idx="5059">
                  <c:v>158.09</c:v>
                </c:pt>
                <c:pt idx="5060">
                  <c:v>158.13</c:v>
                </c:pt>
                <c:pt idx="5061">
                  <c:v>158.16</c:v>
                </c:pt>
                <c:pt idx="5062">
                  <c:v>158.19</c:v>
                </c:pt>
                <c:pt idx="5063">
                  <c:v>158.22</c:v>
                </c:pt>
                <c:pt idx="5064">
                  <c:v>158.25</c:v>
                </c:pt>
                <c:pt idx="5065">
                  <c:v>158.28</c:v>
                </c:pt>
                <c:pt idx="5066">
                  <c:v>158.31</c:v>
                </c:pt>
                <c:pt idx="5067">
                  <c:v>158.34</c:v>
                </c:pt>
                <c:pt idx="5068">
                  <c:v>158.38</c:v>
                </c:pt>
                <c:pt idx="5069">
                  <c:v>158.41</c:v>
                </c:pt>
                <c:pt idx="5070">
                  <c:v>158.44</c:v>
                </c:pt>
                <c:pt idx="5071">
                  <c:v>158.47</c:v>
                </c:pt>
                <c:pt idx="5072">
                  <c:v>158.5</c:v>
                </c:pt>
                <c:pt idx="5073">
                  <c:v>158.53</c:v>
                </c:pt>
                <c:pt idx="5074">
                  <c:v>158.56</c:v>
                </c:pt>
                <c:pt idx="5075">
                  <c:v>158.59</c:v>
                </c:pt>
                <c:pt idx="5076">
                  <c:v>158.63</c:v>
                </c:pt>
                <c:pt idx="5077">
                  <c:v>158.66</c:v>
                </c:pt>
                <c:pt idx="5078">
                  <c:v>158.69</c:v>
                </c:pt>
                <c:pt idx="5079">
                  <c:v>158.72</c:v>
                </c:pt>
                <c:pt idx="5080">
                  <c:v>158.75</c:v>
                </c:pt>
                <c:pt idx="5081">
                  <c:v>158.78</c:v>
                </c:pt>
                <c:pt idx="5082">
                  <c:v>158.81</c:v>
                </c:pt>
                <c:pt idx="5083">
                  <c:v>158.84</c:v>
                </c:pt>
                <c:pt idx="5084">
                  <c:v>158.88</c:v>
                </c:pt>
                <c:pt idx="5085">
                  <c:v>158.91</c:v>
                </c:pt>
                <c:pt idx="5086">
                  <c:v>158.94</c:v>
                </c:pt>
                <c:pt idx="5087">
                  <c:v>158.97</c:v>
                </c:pt>
                <c:pt idx="5088">
                  <c:v>159</c:v>
                </c:pt>
                <c:pt idx="5089">
                  <c:v>159.03</c:v>
                </c:pt>
                <c:pt idx="5090">
                  <c:v>159.06</c:v>
                </c:pt>
                <c:pt idx="5091">
                  <c:v>159.09</c:v>
                </c:pt>
                <c:pt idx="5092">
                  <c:v>159.13</c:v>
                </c:pt>
                <c:pt idx="5093">
                  <c:v>159.16</c:v>
                </c:pt>
                <c:pt idx="5094">
                  <c:v>159.19</c:v>
                </c:pt>
                <c:pt idx="5095">
                  <c:v>159.22</c:v>
                </c:pt>
                <c:pt idx="5096">
                  <c:v>159.25</c:v>
                </c:pt>
                <c:pt idx="5097">
                  <c:v>159.28</c:v>
                </c:pt>
                <c:pt idx="5098">
                  <c:v>159.31</c:v>
                </c:pt>
                <c:pt idx="5099">
                  <c:v>159.34</c:v>
                </c:pt>
                <c:pt idx="5100">
                  <c:v>159.38</c:v>
                </c:pt>
                <c:pt idx="5101">
                  <c:v>159.41</c:v>
                </c:pt>
                <c:pt idx="5102">
                  <c:v>159.44</c:v>
                </c:pt>
                <c:pt idx="5103">
                  <c:v>159.47</c:v>
                </c:pt>
                <c:pt idx="5104">
                  <c:v>159.5</c:v>
                </c:pt>
                <c:pt idx="5105">
                  <c:v>159.53</c:v>
                </c:pt>
                <c:pt idx="5106">
                  <c:v>159.56</c:v>
                </c:pt>
                <c:pt idx="5107">
                  <c:v>159.59</c:v>
                </c:pt>
                <c:pt idx="5108">
                  <c:v>159.63</c:v>
                </c:pt>
                <c:pt idx="5109">
                  <c:v>159.66</c:v>
                </c:pt>
                <c:pt idx="5110">
                  <c:v>159.69</c:v>
                </c:pt>
                <c:pt idx="5111">
                  <c:v>159.72</c:v>
                </c:pt>
                <c:pt idx="5112">
                  <c:v>159.75</c:v>
                </c:pt>
                <c:pt idx="5113">
                  <c:v>159.78</c:v>
                </c:pt>
                <c:pt idx="5114">
                  <c:v>159.81</c:v>
                </c:pt>
                <c:pt idx="5115">
                  <c:v>159.84</c:v>
                </c:pt>
                <c:pt idx="5116">
                  <c:v>159.88</c:v>
                </c:pt>
                <c:pt idx="5117">
                  <c:v>159.91</c:v>
                </c:pt>
                <c:pt idx="5118">
                  <c:v>159.94</c:v>
                </c:pt>
                <c:pt idx="5119">
                  <c:v>159.97</c:v>
                </c:pt>
                <c:pt idx="5120">
                  <c:v>160</c:v>
                </c:pt>
                <c:pt idx="5121">
                  <c:v>160.03</c:v>
                </c:pt>
                <c:pt idx="5122">
                  <c:v>160.06</c:v>
                </c:pt>
                <c:pt idx="5123">
                  <c:v>160.09</c:v>
                </c:pt>
                <c:pt idx="5124">
                  <c:v>160.13</c:v>
                </c:pt>
                <c:pt idx="5125">
                  <c:v>160.16</c:v>
                </c:pt>
                <c:pt idx="5126">
                  <c:v>160.19</c:v>
                </c:pt>
                <c:pt idx="5127">
                  <c:v>160.22</c:v>
                </c:pt>
                <c:pt idx="5128">
                  <c:v>160.25</c:v>
                </c:pt>
                <c:pt idx="5129">
                  <c:v>160.28</c:v>
                </c:pt>
                <c:pt idx="5130">
                  <c:v>160.31</c:v>
                </c:pt>
                <c:pt idx="5131">
                  <c:v>160.34</c:v>
                </c:pt>
                <c:pt idx="5132">
                  <c:v>160.38</c:v>
                </c:pt>
                <c:pt idx="5133">
                  <c:v>160.41</c:v>
                </c:pt>
                <c:pt idx="5134">
                  <c:v>160.44</c:v>
                </c:pt>
                <c:pt idx="5135">
                  <c:v>160.47</c:v>
                </c:pt>
                <c:pt idx="5136">
                  <c:v>160.5</c:v>
                </c:pt>
                <c:pt idx="5137">
                  <c:v>160.53</c:v>
                </c:pt>
                <c:pt idx="5138">
                  <c:v>160.56</c:v>
                </c:pt>
                <c:pt idx="5139">
                  <c:v>160.59</c:v>
                </c:pt>
                <c:pt idx="5140">
                  <c:v>160.63</c:v>
                </c:pt>
                <c:pt idx="5141">
                  <c:v>160.66</c:v>
                </c:pt>
                <c:pt idx="5142">
                  <c:v>160.69</c:v>
                </c:pt>
                <c:pt idx="5143">
                  <c:v>160.72</c:v>
                </c:pt>
                <c:pt idx="5144">
                  <c:v>160.75</c:v>
                </c:pt>
                <c:pt idx="5145">
                  <c:v>160.78</c:v>
                </c:pt>
                <c:pt idx="5146">
                  <c:v>160.81</c:v>
                </c:pt>
                <c:pt idx="5147">
                  <c:v>160.84</c:v>
                </c:pt>
                <c:pt idx="5148">
                  <c:v>160.88</c:v>
                </c:pt>
                <c:pt idx="5149">
                  <c:v>160.91</c:v>
                </c:pt>
                <c:pt idx="5150">
                  <c:v>160.94</c:v>
                </c:pt>
                <c:pt idx="5151">
                  <c:v>160.97</c:v>
                </c:pt>
                <c:pt idx="5152">
                  <c:v>161</c:v>
                </c:pt>
                <c:pt idx="5153">
                  <c:v>161.03</c:v>
                </c:pt>
                <c:pt idx="5154">
                  <c:v>161.06</c:v>
                </c:pt>
                <c:pt idx="5155">
                  <c:v>161.09</c:v>
                </c:pt>
                <c:pt idx="5156">
                  <c:v>161.13</c:v>
                </c:pt>
                <c:pt idx="5157">
                  <c:v>161.16</c:v>
                </c:pt>
                <c:pt idx="5158">
                  <c:v>161.19</c:v>
                </c:pt>
                <c:pt idx="5159">
                  <c:v>161.22</c:v>
                </c:pt>
                <c:pt idx="5160">
                  <c:v>161.25</c:v>
                </c:pt>
                <c:pt idx="5161">
                  <c:v>161.28</c:v>
                </c:pt>
                <c:pt idx="5162">
                  <c:v>161.31</c:v>
                </c:pt>
                <c:pt idx="5163">
                  <c:v>161.34</c:v>
                </c:pt>
                <c:pt idx="5164">
                  <c:v>161.38</c:v>
                </c:pt>
                <c:pt idx="5165">
                  <c:v>161.41</c:v>
                </c:pt>
                <c:pt idx="5166">
                  <c:v>161.44</c:v>
                </c:pt>
                <c:pt idx="5167">
                  <c:v>161.47</c:v>
                </c:pt>
                <c:pt idx="5168">
                  <c:v>161.5</c:v>
                </c:pt>
                <c:pt idx="5169">
                  <c:v>161.53</c:v>
                </c:pt>
                <c:pt idx="5170">
                  <c:v>161.56</c:v>
                </c:pt>
                <c:pt idx="5171">
                  <c:v>161.59</c:v>
                </c:pt>
                <c:pt idx="5172">
                  <c:v>161.63</c:v>
                </c:pt>
                <c:pt idx="5173">
                  <c:v>161.66</c:v>
                </c:pt>
                <c:pt idx="5174">
                  <c:v>161.69</c:v>
                </c:pt>
                <c:pt idx="5175">
                  <c:v>161.72</c:v>
                </c:pt>
                <c:pt idx="5176">
                  <c:v>161.75</c:v>
                </c:pt>
                <c:pt idx="5177">
                  <c:v>161.78</c:v>
                </c:pt>
                <c:pt idx="5178">
                  <c:v>161.81</c:v>
                </c:pt>
                <c:pt idx="5179">
                  <c:v>161.84</c:v>
                </c:pt>
                <c:pt idx="5180">
                  <c:v>161.88</c:v>
                </c:pt>
                <c:pt idx="5181">
                  <c:v>161.91</c:v>
                </c:pt>
                <c:pt idx="5182">
                  <c:v>161.94</c:v>
                </c:pt>
                <c:pt idx="5183">
                  <c:v>161.97</c:v>
                </c:pt>
                <c:pt idx="5184">
                  <c:v>162</c:v>
                </c:pt>
                <c:pt idx="5185">
                  <c:v>162.03</c:v>
                </c:pt>
                <c:pt idx="5186">
                  <c:v>162.06</c:v>
                </c:pt>
                <c:pt idx="5187">
                  <c:v>162.09</c:v>
                </c:pt>
                <c:pt idx="5188">
                  <c:v>162.13</c:v>
                </c:pt>
                <c:pt idx="5189">
                  <c:v>162.16</c:v>
                </c:pt>
                <c:pt idx="5190">
                  <c:v>162.19</c:v>
                </c:pt>
                <c:pt idx="5191">
                  <c:v>162.22</c:v>
                </c:pt>
                <c:pt idx="5192">
                  <c:v>162.25</c:v>
                </c:pt>
                <c:pt idx="5193">
                  <c:v>162.28</c:v>
                </c:pt>
                <c:pt idx="5194">
                  <c:v>162.31</c:v>
                </c:pt>
                <c:pt idx="5195">
                  <c:v>162.34</c:v>
                </c:pt>
                <c:pt idx="5196">
                  <c:v>162.38</c:v>
                </c:pt>
                <c:pt idx="5197">
                  <c:v>162.41</c:v>
                </c:pt>
                <c:pt idx="5198">
                  <c:v>162.44</c:v>
                </c:pt>
                <c:pt idx="5199">
                  <c:v>162.47</c:v>
                </c:pt>
                <c:pt idx="5200">
                  <c:v>162.5</c:v>
                </c:pt>
                <c:pt idx="5201">
                  <c:v>162.53</c:v>
                </c:pt>
                <c:pt idx="5202">
                  <c:v>162.56</c:v>
                </c:pt>
                <c:pt idx="5203">
                  <c:v>162.59</c:v>
                </c:pt>
                <c:pt idx="5204">
                  <c:v>162.63</c:v>
                </c:pt>
                <c:pt idx="5205">
                  <c:v>162.66</c:v>
                </c:pt>
                <c:pt idx="5206">
                  <c:v>162.69</c:v>
                </c:pt>
                <c:pt idx="5207">
                  <c:v>162.72</c:v>
                </c:pt>
                <c:pt idx="5208">
                  <c:v>162.75</c:v>
                </c:pt>
                <c:pt idx="5209">
                  <c:v>162.78</c:v>
                </c:pt>
                <c:pt idx="5210">
                  <c:v>162.81</c:v>
                </c:pt>
                <c:pt idx="5211">
                  <c:v>162.84</c:v>
                </c:pt>
                <c:pt idx="5212">
                  <c:v>162.88</c:v>
                </c:pt>
                <c:pt idx="5213">
                  <c:v>162.91</c:v>
                </c:pt>
                <c:pt idx="5214">
                  <c:v>162.94</c:v>
                </c:pt>
                <c:pt idx="5215">
                  <c:v>162.97</c:v>
                </c:pt>
                <c:pt idx="5216">
                  <c:v>163</c:v>
                </c:pt>
                <c:pt idx="5217">
                  <c:v>163.03</c:v>
                </c:pt>
                <c:pt idx="5218">
                  <c:v>163.06</c:v>
                </c:pt>
                <c:pt idx="5219">
                  <c:v>163.09</c:v>
                </c:pt>
                <c:pt idx="5220">
                  <c:v>163.13</c:v>
                </c:pt>
                <c:pt idx="5221">
                  <c:v>163.16</c:v>
                </c:pt>
                <c:pt idx="5222">
                  <c:v>163.19</c:v>
                </c:pt>
                <c:pt idx="5223">
                  <c:v>163.22</c:v>
                </c:pt>
                <c:pt idx="5224">
                  <c:v>163.25</c:v>
                </c:pt>
                <c:pt idx="5225">
                  <c:v>163.28</c:v>
                </c:pt>
                <c:pt idx="5226">
                  <c:v>163.31</c:v>
                </c:pt>
                <c:pt idx="5227">
                  <c:v>163.34</c:v>
                </c:pt>
                <c:pt idx="5228">
                  <c:v>163.38</c:v>
                </c:pt>
                <c:pt idx="5229">
                  <c:v>163.41</c:v>
                </c:pt>
                <c:pt idx="5230">
                  <c:v>163.44</c:v>
                </c:pt>
                <c:pt idx="5231">
                  <c:v>163.47</c:v>
                </c:pt>
                <c:pt idx="5232">
                  <c:v>163.5</c:v>
                </c:pt>
                <c:pt idx="5233">
                  <c:v>163.53</c:v>
                </c:pt>
                <c:pt idx="5234">
                  <c:v>163.56</c:v>
                </c:pt>
                <c:pt idx="5235">
                  <c:v>163.59</c:v>
                </c:pt>
                <c:pt idx="5236">
                  <c:v>163.63</c:v>
                </c:pt>
                <c:pt idx="5237">
                  <c:v>163.66</c:v>
                </c:pt>
                <c:pt idx="5238">
                  <c:v>163.69</c:v>
                </c:pt>
                <c:pt idx="5239">
                  <c:v>163.72</c:v>
                </c:pt>
                <c:pt idx="5240">
                  <c:v>163.75</c:v>
                </c:pt>
                <c:pt idx="5241">
                  <c:v>163.78</c:v>
                </c:pt>
                <c:pt idx="5242">
                  <c:v>163.81</c:v>
                </c:pt>
                <c:pt idx="5243">
                  <c:v>163.84</c:v>
                </c:pt>
                <c:pt idx="5244">
                  <c:v>163.88</c:v>
                </c:pt>
                <c:pt idx="5245">
                  <c:v>163.91</c:v>
                </c:pt>
                <c:pt idx="5246">
                  <c:v>163.94</c:v>
                </c:pt>
                <c:pt idx="5247">
                  <c:v>163.97</c:v>
                </c:pt>
                <c:pt idx="5248">
                  <c:v>164</c:v>
                </c:pt>
                <c:pt idx="5249">
                  <c:v>164.03</c:v>
                </c:pt>
                <c:pt idx="5250">
                  <c:v>164.06</c:v>
                </c:pt>
                <c:pt idx="5251">
                  <c:v>164.09</c:v>
                </c:pt>
                <c:pt idx="5252">
                  <c:v>164.13</c:v>
                </c:pt>
                <c:pt idx="5253">
                  <c:v>164.16</c:v>
                </c:pt>
                <c:pt idx="5254">
                  <c:v>164.19</c:v>
                </c:pt>
                <c:pt idx="5255">
                  <c:v>164.22</c:v>
                </c:pt>
                <c:pt idx="5256">
                  <c:v>164.25</c:v>
                </c:pt>
                <c:pt idx="5257">
                  <c:v>164.28</c:v>
                </c:pt>
                <c:pt idx="5258">
                  <c:v>164.31</c:v>
                </c:pt>
                <c:pt idx="5259">
                  <c:v>164.34</c:v>
                </c:pt>
                <c:pt idx="5260">
                  <c:v>164.38</c:v>
                </c:pt>
                <c:pt idx="5261">
                  <c:v>164.41</c:v>
                </c:pt>
                <c:pt idx="5262">
                  <c:v>164.44</c:v>
                </c:pt>
                <c:pt idx="5263">
                  <c:v>164.47</c:v>
                </c:pt>
                <c:pt idx="5264">
                  <c:v>164.5</c:v>
                </c:pt>
                <c:pt idx="5265">
                  <c:v>164.53</c:v>
                </c:pt>
                <c:pt idx="5266">
                  <c:v>164.56</c:v>
                </c:pt>
                <c:pt idx="5267">
                  <c:v>164.59</c:v>
                </c:pt>
                <c:pt idx="5268">
                  <c:v>164.63</c:v>
                </c:pt>
                <c:pt idx="5269">
                  <c:v>164.66</c:v>
                </c:pt>
                <c:pt idx="5270">
                  <c:v>164.69</c:v>
                </c:pt>
                <c:pt idx="5271">
                  <c:v>164.72</c:v>
                </c:pt>
                <c:pt idx="5272">
                  <c:v>164.75</c:v>
                </c:pt>
                <c:pt idx="5273">
                  <c:v>164.78</c:v>
                </c:pt>
                <c:pt idx="5274">
                  <c:v>164.81</c:v>
                </c:pt>
                <c:pt idx="5275">
                  <c:v>164.84</c:v>
                </c:pt>
                <c:pt idx="5276">
                  <c:v>164.88</c:v>
                </c:pt>
                <c:pt idx="5277">
                  <c:v>164.91</c:v>
                </c:pt>
                <c:pt idx="5278">
                  <c:v>164.94</c:v>
                </c:pt>
                <c:pt idx="5279">
                  <c:v>164.97</c:v>
                </c:pt>
                <c:pt idx="5280">
                  <c:v>165</c:v>
                </c:pt>
                <c:pt idx="5281">
                  <c:v>165.03</c:v>
                </c:pt>
                <c:pt idx="5282">
                  <c:v>165.06</c:v>
                </c:pt>
                <c:pt idx="5283">
                  <c:v>165.09</c:v>
                </c:pt>
                <c:pt idx="5284">
                  <c:v>165.13</c:v>
                </c:pt>
                <c:pt idx="5285">
                  <c:v>165.16</c:v>
                </c:pt>
                <c:pt idx="5286">
                  <c:v>165.19</c:v>
                </c:pt>
                <c:pt idx="5287">
                  <c:v>165.22</c:v>
                </c:pt>
                <c:pt idx="5288">
                  <c:v>165.25</c:v>
                </c:pt>
                <c:pt idx="5289">
                  <c:v>165.28</c:v>
                </c:pt>
                <c:pt idx="5290">
                  <c:v>165.31</c:v>
                </c:pt>
                <c:pt idx="5291">
                  <c:v>165.34</c:v>
                </c:pt>
                <c:pt idx="5292">
                  <c:v>165.38</c:v>
                </c:pt>
                <c:pt idx="5293">
                  <c:v>165.41</c:v>
                </c:pt>
                <c:pt idx="5294">
                  <c:v>165.44</c:v>
                </c:pt>
                <c:pt idx="5295">
                  <c:v>165.47</c:v>
                </c:pt>
                <c:pt idx="5296">
                  <c:v>165.5</c:v>
                </c:pt>
                <c:pt idx="5297">
                  <c:v>165.53</c:v>
                </c:pt>
                <c:pt idx="5298">
                  <c:v>165.56</c:v>
                </c:pt>
                <c:pt idx="5299">
                  <c:v>165.59</c:v>
                </c:pt>
                <c:pt idx="5300">
                  <c:v>165.63</c:v>
                </c:pt>
                <c:pt idx="5301">
                  <c:v>165.66</c:v>
                </c:pt>
                <c:pt idx="5302">
                  <c:v>165.69</c:v>
                </c:pt>
                <c:pt idx="5303">
                  <c:v>165.72</c:v>
                </c:pt>
                <c:pt idx="5304">
                  <c:v>165.75</c:v>
                </c:pt>
                <c:pt idx="5305">
                  <c:v>165.78</c:v>
                </c:pt>
                <c:pt idx="5306">
                  <c:v>165.81</c:v>
                </c:pt>
                <c:pt idx="5307">
                  <c:v>165.84</c:v>
                </c:pt>
                <c:pt idx="5308">
                  <c:v>165.88</c:v>
                </c:pt>
                <c:pt idx="5309">
                  <c:v>165.91</c:v>
                </c:pt>
                <c:pt idx="5310">
                  <c:v>165.94</c:v>
                </c:pt>
                <c:pt idx="5311">
                  <c:v>165.97</c:v>
                </c:pt>
                <c:pt idx="5312">
                  <c:v>166</c:v>
                </c:pt>
                <c:pt idx="5313">
                  <c:v>166.03</c:v>
                </c:pt>
                <c:pt idx="5314">
                  <c:v>166.06</c:v>
                </c:pt>
                <c:pt idx="5315">
                  <c:v>166.09</c:v>
                </c:pt>
                <c:pt idx="5316">
                  <c:v>166.13</c:v>
                </c:pt>
                <c:pt idx="5317">
                  <c:v>166.16</c:v>
                </c:pt>
                <c:pt idx="5318">
                  <c:v>166.19</c:v>
                </c:pt>
                <c:pt idx="5319">
                  <c:v>166.22</c:v>
                </c:pt>
                <c:pt idx="5320">
                  <c:v>166.25</c:v>
                </c:pt>
                <c:pt idx="5321">
                  <c:v>166.28</c:v>
                </c:pt>
                <c:pt idx="5322">
                  <c:v>166.31</c:v>
                </c:pt>
                <c:pt idx="5323">
                  <c:v>166.34</c:v>
                </c:pt>
                <c:pt idx="5324">
                  <c:v>166.38</c:v>
                </c:pt>
                <c:pt idx="5325">
                  <c:v>166.41</c:v>
                </c:pt>
                <c:pt idx="5326">
                  <c:v>166.44</c:v>
                </c:pt>
                <c:pt idx="5327">
                  <c:v>166.47</c:v>
                </c:pt>
                <c:pt idx="5328">
                  <c:v>166.5</c:v>
                </c:pt>
                <c:pt idx="5329">
                  <c:v>166.53</c:v>
                </c:pt>
                <c:pt idx="5330">
                  <c:v>166.56</c:v>
                </c:pt>
                <c:pt idx="5331">
                  <c:v>166.59</c:v>
                </c:pt>
                <c:pt idx="5332">
                  <c:v>166.63</c:v>
                </c:pt>
                <c:pt idx="5333">
                  <c:v>166.66</c:v>
                </c:pt>
                <c:pt idx="5334">
                  <c:v>166.69</c:v>
                </c:pt>
                <c:pt idx="5335">
                  <c:v>166.72</c:v>
                </c:pt>
                <c:pt idx="5336">
                  <c:v>166.75</c:v>
                </c:pt>
                <c:pt idx="5337">
                  <c:v>166.78</c:v>
                </c:pt>
                <c:pt idx="5338">
                  <c:v>166.81</c:v>
                </c:pt>
                <c:pt idx="5339">
                  <c:v>166.84</c:v>
                </c:pt>
                <c:pt idx="5340">
                  <c:v>166.88</c:v>
                </c:pt>
                <c:pt idx="5341">
                  <c:v>166.91</c:v>
                </c:pt>
                <c:pt idx="5342">
                  <c:v>166.94</c:v>
                </c:pt>
                <c:pt idx="5343">
                  <c:v>166.97</c:v>
                </c:pt>
                <c:pt idx="5344">
                  <c:v>167</c:v>
                </c:pt>
                <c:pt idx="5345">
                  <c:v>167.03</c:v>
                </c:pt>
                <c:pt idx="5346">
                  <c:v>167.06</c:v>
                </c:pt>
                <c:pt idx="5347">
                  <c:v>167.09</c:v>
                </c:pt>
                <c:pt idx="5348">
                  <c:v>167.13</c:v>
                </c:pt>
                <c:pt idx="5349">
                  <c:v>167.16</c:v>
                </c:pt>
                <c:pt idx="5350">
                  <c:v>167.19</c:v>
                </c:pt>
                <c:pt idx="5351">
                  <c:v>167.22</c:v>
                </c:pt>
                <c:pt idx="5352">
                  <c:v>167.25</c:v>
                </c:pt>
                <c:pt idx="5353">
                  <c:v>167.28</c:v>
                </c:pt>
                <c:pt idx="5354">
                  <c:v>167.31</c:v>
                </c:pt>
                <c:pt idx="5355">
                  <c:v>167.34</c:v>
                </c:pt>
                <c:pt idx="5356">
                  <c:v>167.38</c:v>
                </c:pt>
                <c:pt idx="5357">
                  <c:v>167.41</c:v>
                </c:pt>
                <c:pt idx="5358">
                  <c:v>167.44</c:v>
                </c:pt>
                <c:pt idx="5359">
                  <c:v>167.47</c:v>
                </c:pt>
                <c:pt idx="5360">
                  <c:v>167.5</c:v>
                </c:pt>
                <c:pt idx="5361">
                  <c:v>167.53</c:v>
                </c:pt>
                <c:pt idx="5362">
                  <c:v>167.56</c:v>
                </c:pt>
                <c:pt idx="5363">
                  <c:v>167.59</c:v>
                </c:pt>
                <c:pt idx="5364">
                  <c:v>167.63</c:v>
                </c:pt>
                <c:pt idx="5365">
                  <c:v>167.66</c:v>
                </c:pt>
                <c:pt idx="5366">
                  <c:v>167.69</c:v>
                </c:pt>
                <c:pt idx="5367">
                  <c:v>167.72</c:v>
                </c:pt>
                <c:pt idx="5368">
                  <c:v>167.75</c:v>
                </c:pt>
                <c:pt idx="5369">
                  <c:v>167.78</c:v>
                </c:pt>
                <c:pt idx="5370">
                  <c:v>167.81</c:v>
                </c:pt>
                <c:pt idx="5371">
                  <c:v>167.84</c:v>
                </c:pt>
                <c:pt idx="5372">
                  <c:v>167.88</c:v>
                </c:pt>
                <c:pt idx="5373">
                  <c:v>167.91</c:v>
                </c:pt>
                <c:pt idx="5374">
                  <c:v>167.94</c:v>
                </c:pt>
                <c:pt idx="5375">
                  <c:v>167.97</c:v>
                </c:pt>
                <c:pt idx="5376">
                  <c:v>168</c:v>
                </c:pt>
                <c:pt idx="5377">
                  <c:v>168.03</c:v>
                </c:pt>
                <c:pt idx="5378">
                  <c:v>168.06</c:v>
                </c:pt>
                <c:pt idx="5379">
                  <c:v>168.09</c:v>
                </c:pt>
                <c:pt idx="5380">
                  <c:v>168.13</c:v>
                </c:pt>
                <c:pt idx="5381">
                  <c:v>168.16</c:v>
                </c:pt>
                <c:pt idx="5382">
                  <c:v>168.19</c:v>
                </c:pt>
                <c:pt idx="5383">
                  <c:v>168.22</c:v>
                </c:pt>
                <c:pt idx="5384">
                  <c:v>168.25</c:v>
                </c:pt>
                <c:pt idx="5385">
                  <c:v>168.28</c:v>
                </c:pt>
                <c:pt idx="5386">
                  <c:v>168.31</c:v>
                </c:pt>
                <c:pt idx="5387">
                  <c:v>168.34</c:v>
                </c:pt>
                <c:pt idx="5388">
                  <c:v>168.38</c:v>
                </c:pt>
                <c:pt idx="5389">
                  <c:v>168.41</c:v>
                </c:pt>
                <c:pt idx="5390">
                  <c:v>168.44</c:v>
                </c:pt>
                <c:pt idx="5391">
                  <c:v>168.47</c:v>
                </c:pt>
                <c:pt idx="5392">
                  <c:v>168.5</c:v>
                </c:pt>
                <c:pt idx="5393">
                  <c:v>168.53</c:v>
                </c:pt>
                <c:pt idx="5394">
                  <c:v>168.56</c:v>
                </c:pt>
                <c:pt idx="5395">
                  <c:v>168.59</c:v>
                </c:pt>
                <c:pt idx="5396">
                  <c:v>168.63</c:v>
                </c:pt>
                <c:pt idx="5397">
                  <c:v>168.66</c:v>
                </c:pt>
                <c:pt idx="5398">
                  <c:v>168.69</c:v>
                </c:pt>
                <c:pt idx="5399">
                  <c:v>168.72</c:v>
                </c:pt>
                <c:pt idx="5400">
                  <c:v>168.75</c:v>
                </c:pt>
                <c:pt idx="5401">
                  <c:v>168.78</c:v>
                </c:pt>
                <c:pt idx="5402">
                  <c:v>168.81</c:v>
                </c:pt>
                <c:pt idx="5403">
                  <c:v>168.84</c:v>
                </c:pt>
                <c:pt idx="5404">
                  <c:v>168.88</c:v>
                </c:pt>
                <c:pt idx="5405">
                  <c:v>168.91</c:v>
                </c:pt>
                <c:pt idx="5406">
                  <c:v>168.94</c:v>
                </c:pt>
                <c:pt idx="5407">
                  <c:v>168.97</c:v>
                </c:pt>
                <c:pt idx="5408">
                  <c:v>169</c:v>
                </c:pt>
                <c:pt idx="5409">
                  <c:v>169.03</c:v>
                </c:pt>
                <c:pt idx="5410">
                  <c:v>169.06</c:v>
                </c:pt>
                <c:pt idx="5411">
                  <c:v>169.09</c:v>
                </c:pt>
                <c:pt idx="5412">
                  <c:v>169.13</c:v>
                </c:pt>
                <c:pt idx="5413">
                  <c:v>169.16</c:v>
                </c:pt>
                <c:pt idx="5414">
                  <c:v>169.19</c:v>
                </c:pt>
                <c:pt idx="5415">
                  <c:v>169.22</c:v>
                </c:pt>
                <c:pt idx="5416">
                  <c:v>169.25</c:v>
                </c:pt>
                <c:pt idx="5417">
                  <c:v>169.28</c:v>
                </c:pt>
                <c:pt idx="5418">
                  <c:v>169.31</c:v>
                </c:pt>
                <c:pt idx="5419">
                  <c:v>169.34</c:v>
                </c:pt>
                <c:pt idx="5420">
                  <c:v>169.38</c:v>
                </c:pt>
                <c:pt idx="5421">
                  <c:v>169.41</c:v>
                </c:pt>
                <c:pt idx="5422">
                  <c:v>169.44</c:v>
                </c:pt>
                <c:pt idx="5423">
                  <c:v>169.47</c:v>
                </c:pt>
                <c:pt idx="5424">
                  <c:v>169.5</c:v>
                </c:pt>
                <c:pt idx="5425">
                  <c:v>169.53</c:v>
                </c:pt>
                <c:pt idx="5426">
                  <c:v>169.56</c:v>
                </c:pt>
                <c:pt idx="5427">
                  <c:v>169.59</c:v>
                </c:pt>
                <c:pt idx="5428">
                  <c:v>169.63</c:v>
                </c:pt>
                <c:pt idx="5429">
                  <c:v>169.66</c:v>
                </c:pt>
                <c:pt idx="5430">
                  <c:v>169.69</c:v>
                </c:pt>
                <c:pt idx="5431">
                  <c:v>169.72</c:v>
                </c:pt>
                <c:pt idx="5432">
                  <c:v>169.75</c:v>
                </c:pt>
                <c:pt idx="5433">
                  <c:v>169.78</c:v>
                </c:pt>
                <c:pt idx="5434">
                  <c:v>169.81</c:v>
                </c:pt>
                <c:pt idx="5435">
                  <c:v>169.84</c:v>
                </c:pt>
                <c:pt idx="5436">
                  <c:v>169.88</c:v>
                </c:pt>
                <c:pt idx="5437">
                  <c:v>169.91</c:v>
                </c:pt>
                <c:pt idx="5438">
                  <c:v>169.94</c:v>
                </c:pt>
                <c:pt idx="5439">
                  <c:v>169.97</c:v>
                </c:pt>
                <c:pt idx="5440">
                  <c:v>170</c:v>
                </c:pt>
                <c:pt idx="5441">
                  <c:v>170.03</c:v>
                </c:pt>
                <c:pt idx="5442">
                  <c:v>170.06</c:v>
                </c:pt>
                <c:pt idx="5443">
                  <c:v>170.09</c:v>
                </c:pt>
                <c:pt idx="5444">
                  <c:v>170.13</c:v>
                </c:pt>
                <c:pt idx="5445">
                  <c:v>170.16</c:v>
                </c:pt>
                <c:pt idx="5446">
                  <c:v>170.19</c:v>
                </c:pt>
                <c:pt idx="5447">
                  <c:v>170.22</c:v>
                </c:pt>
                <c:pt idx="5448">
                  <c:v>170.25</c:v>
                </c:pt>
                <c:pt idx="5449">
                  <c:v>170.28</c:v>
                </c:pt>
                <c:pt idx="5450">
                  <c:v>170.31</c:v>
                </c:pt>
                <c:pt idx="5451">
                  <c:v>170.34</c:v>
                </c:pt>
                <c:pt idx="5452">
                  <c:v>170.38</c:v>
                </c:pt>
                <c:pt idx="5453">
                  <c:v>170.41</c:v>
                </c:pt>
                <c:pt idx="5454">
                  <c:v>170.44</c:v>
                </c:pt>
                <c:pt idx="5455">
                  <c:v>170.47</c:v>
                </c:pt>
                <c:pt idx="5456">
                  <c:v>170.5</c:v>
                </c:pt>
                <c:pt idx="5457">
                  <c:v>170.53</c:v>
                </c:pt>
                <c:pt idx="5458">
                  <c:v>170.56</c:v>
                </c:pt>
                <c:pt idx="5459">
                  <c:v>170.59</c:v>
                </c:pt>
                <c:pt idx="5460">
                  <c:v>170.63</c:v>
                </c:pt>
                <c:pt idx="5461">
                  <c:v>170.66</c:v>
                </c:pt>
                <c:pt idx="5462">
                  <c:v>170.69</c:v>
                </c:pt>
                <c:pt idx="5463">
                  <c:v>170.72</c:v>
                </c:pt>
                <c:pt idx="5464">
                  <c:v>170.75</c:v>
                </c:pt>
                <c:pt idx="5465">
                  <c:v>170.78</c:v>
                </c:pt>
                <c:pt idx="5466">
                  <c:v>170.81</c:v>
                </c:pt>
                <c:pt idx="5467">
                  <c:v>170.84</c:v>
                </c:pt>
                <c:pt idx="5468">
                  <c:v>170.88</c:v>
                </c:pt>
                <c:pt idx="5469">
                  <c:v>170.91</c:v>
                </c:pt>
                <c:pt idx="5470">
                  <c:v>170.94</c:v>
                </c:pt>
                <c:pt idx="5471">
                  <c:v>170.97</c:v>
                </c:pt>
                <c:pt idx="5472">
                  <c:v>171</c:v>
                </c:pt>
                <c:pt idx="5473">
                  <c:v>171.03</c:v>
                </c:pt>
                <c:pt idx="5474">
                  <c:v>171.06</c:v>
                </c:pt>
                <c:pt idx="5475">
                  <c:v>171.09</c:v>
                </c:pt>
                <c:pt idx="5476">
                  <c:v>171.13</c:v>
                </c:pt>
                <c:pt idx="5477">
                  <c:v>171.16</c:v>
                </c:pt>
                <c:pt idx="5478">
                  <c:v>171.19</c:v>
                </c:pt>
                <c:pt idx="5479">
                  <c:v>171.22</c:v>
                </c:pt>
                <c:pt idx="5480">
                  <c:v>171.25</c:v>
                </c:pt>
                <c:pt idx="5481">
                  <c:v>171.28</c:v>
                </c:pt>
                <c:pt idx="5482">
                  <c:v>171.31</c:v>
                </c:pt>
                <c:pt idx="5483">
                  <c:v>171.34</c:v>
                </c:pt>
                <c:pt idx="5484">
                  <c:v>171.38</c:v>
                </c:pt>
                <c:pt idx="5485">
                  <c:v>171.41</c:v>
                </c:pt>
                <c:pt idx="5486">
                  <c:v>171.44</c:v>
                </c:pt>
                <c:pt idx="5487">
                  <c:v>171.47</c:v>
                </c:pt>
                <c:pt idx="5488">
                  <c:v>171.5</c:v>
                </c:pt>
                <c:pt idx="5489">
                  <c:v>171.53</c:v>
                </c:pt>
                <c:pt idx="5490">
                  <c:v>171.56</c:v>
                </c:pt>
                <c:pt idx="5491">
                  <c:v>171.59</c:v>
                </c:pt>
                <c:pt idx="5492">
                  <c:v>171.63</c:v>
                </c:pt>
                <c:pt idx="5493">
                  <c:v>171.66</c:v>
                </c:pt>
                <c:pt idx="5494">
                  <c:v>171.69</c:v>
                </c:pt>
                <c:pt idx="5495">
                  <c:v>171.72</c:v>
                </c:pt>
                <c:pt idx="5496">
                  <c:v>171.75</c:v>
                </c:pt>
                <c:pt idx="5497">
                  <c:v>171.78</c:v>
                </c:pt>
                <c:pt idx="5498">
                  <c:v>171.81</c:v>
                </c:pt>
                <c:pt idx="5499">
                  <c:v>171.84</c:v>
                </c:pt>
                <c:pt idx="5500">
                  <c:v>171.88</c:v>
                </c:pt>
                <c:pt idx="5501">
                  <c:v>171.91</c:v>
                </c:pt>
                <c:pt idx="5502">
                  <c:v>171.94</c:v>
                </c:pt>
                <c:pt idx="5503">
                  <c:v>171.97</c:v>
                </c:pt>
                <c:pt idx="5504">
                  <c:v>172</c:v>
                </c:pt>
                <c:pt idx="5505">
                  <c:v>172.03</c:v>
                </c:pt>
                <c:pt idx="5506">
                  <c:v>172.06</c:v>
                </c:pt>
                <c:pt idx="5507">
                  <c:v>172.09</c:v>
                </c:pt>
                <c:pt idx="5508">
                  <c:v>172.13</c:v>
                </c:pt>
                <c:pt idx="5509">
                  <c:v>172.16</c:v>
                </c:pt>
                <c:pt idx="5510">
                  <c:v>172.19</c:v>
                </c:pt>
                <c:pt idx="5511">
                  <c:v>172.22</c:v>
                </c:pt>
                <c:pt idx="5512">
                  <c:v>172.25</c:v>
                </c:pt>
                <c:pt idx="5513">
                  <c:v>172.28</c:v>
                </c:pt>
                <c:pt idx="5514">
                  <c:v>172.31</c:v>
                </c:pt>
                <c:pt idx="5515">
                  <c:v>172.34</c:v>
                </c:pt>
                <c:pt idx="5516">
                  <c:v>172.38</c:v>
                </c:pt>
                <c:pt idx="5517">
                  <c:v>172.41</c:v>
                </c:pt>
                <c:pt idx="5518">
                  <c:v>172.44</c:v>
                </c:pt>
                <c:pt idx="5519">
                  <c:v>172.47</c:v>
                </c:pt>
                <c:pt idx="5520">
                  <c:v>172.5</c:v>
                </c:pt>
                <c:pt idx="5521">
                  <c:v>172.53</c:v>
                </c:pt>
                <c:pt idx="5522">
                  <c:v>172.56</c:v>
                </c:pt>
                <c:pt idx="5523">
                  <c:v>172.59</c:v>
                </c:pt>
                <c:pt idx="5524">
                  <c:v>172.63</c:v>
                </c:pt>
                <c:pt idx="5525">
                  <c:v>172.66</c:v>
                </c:pt>
                <c:pt idx="5526">
                  <c:v>172.69</c:v>
                </c:pt>
                <c:pt idx="5527">
                  <c:v>172.72</c:v>
                </c:pt>
                <c:pt idx="5528">
                  <c:v>172.75</c:v>
                </c:pt>
                <c:pt idx="5529">
                  <c:v>172.78</c:v>
                </c:pt>
                <c:pt idx="5530">
                  <c:v>172.81</c:v>
                </c:pt>
                <c:pt idx="5531">
                  <c:v>172.84</c:v>
                </c:pt>
                <c:pt idx="5532">
                  <c:v>172.88</c:v>
                </c:pt>
                <c:pt idx="5533">
                  <c:v>172.91</c:v>
                </c:pt>
                <c:pt idx="5534">
                  <c:v>172.94</c:v>
                </c:pt>
                <c:pt idx="5535">
                  <c:v>172.97</c:v>
                </c:pt>
                <c:pt idx="5536">
                  <c:v>173</c:v>
                </c:pt>
                <c:pt idx="5537">
                  <c:v>173.03</c:v>
                </c:pt>
                <c:pt idx="5538">
                  <c:v>173.06</c:v>
                </c:pt>
                <c:pt idx="5539">
                  <c:v>173.09</c:v>
                </c:pt>
                <c:pt idx="5540">
                  <c:v>173.13</c:v>
                </c:pt>
                <c:pt idx="5541">
                  <c:v>173.16</c:v>
                </c:pt>
                <c:pt idx="5542">
                  <c:v>173.19</c:v>
                </c:pt>
                <c:pt idx="5543">
                  <c:v>173.22</c:v>
                </c:pt>
                <c:pt idx="5544">
                  <c:v>173.25</c:v>
                </c:pt>
                <c:pt idx="5545">
                  <c:v>173.28</c:v>
                </c:pt>
                <c:pt idx="5546">
                  <c:v>173.31</c:v>
                </c:pt>
                <c:pt idx="5547">
                  <c:v>173.34</c:v>
                </c:pt>
                <c:pt idx="5548">
                  <c:v>173.38</c:v>
                </c:pt>
                <c:pt idx="5549">
                  <c:v>173.41</c:v>
                </c:pt>
                <c:pt idx="5550">
                  <c:v>173.44</c:v>
                </c:pt>
                <c:pt idx="5551">
                  <c:v>173.47</c:v>
                </c:pt>
                <c:pt idx="5552">
                  <c:v>173.5</c:v>
                </c:pt>
                <c:pt idx="5553">
                  <c:v>173.53</c:v>
                </c:pt>
                <c:pt idx="5554">
                  <c:v>173.56</c:v>
                </c:pt>
                <c:pt idx="5555">
                  <c:v>173.59</c:v>
                </c:pt>
                <c:pt idx="5556">
                  <c:v>173.63</c:v>
                </c:pt>
                <c:pt idx="5557">
                  <c:v>173.66</c:v>
                </c:pt>
                <c:pt idx="5558">
                  <c:v>173.69</c:v>
                </c:pt>
                <c:pt idx="5559">
                  <c:v>173.72</c:v>
                </c:pt>
                <c:pt idx="5560">
                  <c:v>173.75</c:v>
                </c:pt>
                <c:pt idx="5561">
                  <c:v>173.78</c:v>
                </c:pt>
                <c:pt idx="5562">
                  <c:v>173.81</c:v>
                </c:pt>
                <c:pt idx="5563">
                  <c:v>173.84</c:v>
                </c:pt>
                <c:pt idx="5564">
                  <c:v>173.88</c:v>
                </c:pt>
                <c:pt idx="5565">
                  <c:v>173.91</c:v>
                </c:pt>
                <c:pt idx="5566">
                  <c:v>173.94</c:v>
                </c:pt>
                <c:pt idx="5567">
                  <c:v>173.97</c:v>
                </c:pt>
                <c:pt idx="5568">
                  <c:v>174</c:v>
                </c:pt>
                <c:pt idx="5569">
                  <c:v>174.03</c:v>
                </c:pt>
                <c:pt idx="5570">
                  <c:v>174.06</c:v>
                </c:pt>
                <c:pt idx="5571">
                  <c:v>174.09</c:v>
                </c:pt>
                <c:pt idx="5572">
                  <c:v>174.13</c:v>
                </c:pt>
                <c:pt idx="5573">
                  <c:v>174.16</c:v>
                </c:pt>
                <c:pt idx="5574">
                  <c:v>174.19</c:v>
                </c:pt>
                <c:pt idx="5575">
                  <c:v>174.22</c:v>
                </c:pt>
                <c:pt idx="5576">
                  <c:v>174.25</c:v>
                </c:pt>
                <c:pt idx="5577">
                  <c:v>174.28</c:v>
                </c:pt>
                <c:pt idx="5578">
                  <c:v>174.31</c:v>
                </c:pt>
                <c:pt idx="5579">
                  <c:v>174.34</c:v>
                </c:pt>
                <c:pt idx="5580">
                  <c:v>174.38</c:v>
                </c:pt>
                <c:pt idx="5581">
                  <c:v>174.41</c:v>
                </c:pt>
                <c:pt idx="5582">
                  <c:v>174.44</c:v>
                </c:pt>
                <c:pt idx="5583">
                  <c:v>174.47</c:v>
                </c:pt>
                <c:pt idx="5584">
                  <c:v>174.5</c:v>
                </c:pt>
                <c:pt idx="5585">
                  <c:v>174.53</c:v>
                </c:pt>
                <c:pt idx="5586">
                  <c:v>174.56</c:v>
                </c:pt>
                <c:pt idx="5587">
                  <c:v>174.59</c:v>
                </c:pt>
                <c:pt idx="5588">
                  <c:v>174.63</c:v>
                </c:pt>
                <c:pt idx="5589">
                  <c:v>174.66</c:v>
                </c:pt>
                <c:pt idx="5590">
                  <c:v>174.69</c:v>
                </c:pt>
                <c:pt idx="5591">
                  <c:v>174.72</c:v>
                </c:pt>
                <c:pt idx="5592">
                  <c:v>174.75</c:v>
                </c:pt>
                <c:pt idx="5593">
                  <c:v>174.78</c:v>
                </c:pt>
                <c:pt idx="5594">
                  <c:v>174.81</c:v>
                </c:pt>
                <c:pt idx="5595">
                  <c:v>174.84</c:v>
                </c:pt>
                <c:pt idx="5596">
                  <c:v>174.88</c:v>
                </c:pt>
                <c:pt idx="5597">
                  <c:v>174.91</c:v>
                </c:pt>
                <c:pt idx="5598">
                  <c:v>174.94</c:v>
                </c:pt>
                <c:pt idx="5599">
                  <c:v>174.97</c:v>
                </c:pt>
                <c:pt idx="5600">
                  <c:v>175</c:v>
                </c:pt>
                <c:pt idx="5601">
                  <c:v>175.03</c:v>
                </c:pt>
                <c:pt idx="5602">
                  <c:v>175.06</c:v>
                </c:pt>
                <c:pt idx="5603">
                  <c:v>175.09</c:v>
                </c:pt>
                <c:pt idx="5604">
                  <c:v>175.13</c:v>
                </c:pt>
                <c:pt idx="5605">
                  <c:v>175.16</c:v>
                </c:pt>
                <c:pt idx="5606">
                  <c:v>175.19</c:v>
                </c:pt>
                <c:pt idx="5607">
                  <c:v>175.22</c:v>
                </c:pt>
                <c:pt idx="5608">
                  <c:v>175.25</c:v>
                </c:pt>
                <c:pt idx="5609">
                  <c:v>175.28</c:v>
                </c:pt>
                <c:pt idx="5610">
                  <c:v>175.31</c:v>
                </c:pt>
                <c:pt idx="5611">
                  <c:v>175.34</c:v>
                </c:pt>
                <c:pt idx="5612">
                  <c:v>175.38</c:v>
                </c:pt>
                <c:pt idx="5613">
                  <c:v>175.41</c:v>
                </c:pt>
                <c:pt idx="5614">
                  <c:v>175.44</c:v>
                </c:pt>
                <c:pt idx="5615">
                  <c:v>175.47</c:v>
                </c:pt>
                <c:pt idx="5616">
                  <c:v>175.5</c:v>
                </c:pt>
                <c:pt idx="5617">
                  <c:v>175.53</c:v>
                </c:pt>
                <c:pt idx="5618">
                  <c:v>175.56</c:v>
                </c:pt>
                <c:pt idx="5619">
                  <c:v>175.59</c:v>
                </c:pt>
                <c:pt idx="5620">
                  <c:v>175.63</c:v>
                </c:pt>
                <c:pt idx="5621">
                  <c:v>175.66</c:v>
                </c:pt>
                <c:pt idx="5622">
                  <c:v>175.69</c:v>
                </c:pt>
                <c:pt idx="5623">
                  <c:v>175.72</c:v>
                </c:pt>
                <c:pt idx="5624">
                  <c:v>175.75</c:v>
                </c:pt>
                <c:pt idx="5625">
                  <c:v>175.78</c:v>
                </c:pt>
                <c:pt idx="5626">
                  <c:v>175.81</c:v>
                </c:pt>
                <c:pt idx="5627">
                  <c:v>175.84</c:v>
                </c:pt>
                <c:pt idx="5628">
                  <c:v>175.88</c:v>
                </c:pt>
                <c:pt idx="5629">
                  <c:v>175.91</c:v>
                </c:pt>
                <c:pt idx="5630">
                  <c:v>175.94</c:v>
                </c:pt>
                <c:pt idx="5631">
                  <c:v>175.97</c:v>
                </c:pt>
                <c:pt idx="5632">
                  <c:v>176</c:v>
                </c:pt>
                <c:pt idx="5633">
                  <c:v>176.03</c:v>
                </c:pt>
                <c:pt idx="5634">
                  <c:v>176.06</c:v>
                </c:pt>
                <c:pt idx="5635">
                  <c:v>176.09</c:v>
                </c:pt>
                <c:pt idx="5636">
                  <c:v>176.13</c:v>
                </c:pt>
                <c:pt idx="5637">
                  <c:v>176.16</c:v>
                </c:pt>
                <c:pt idx="5638">
                  <c:v>176.19</c:v>
                </c:pt>
                <c:pt idx="5639">
                  <c:v>176.22</c:v>
                </c:pt>
                <c:pt idx="5640">
                  <c:v>176.25</c:v>
                </c:pt>
                <c:pt idx="5641">
                  <c:v>176.28</c:v>
                </c:pt>
                <c:pt idx="5642">
                  <c:v>176.31</c:v>
                </c:pt>
                <c:pt idx="5643">
                  <c:v>176.34</c:v>
                </c:pt>
                <c:pt idx="5644">
                  <c:v>176.38</c:v>
                </c:pt>
                <c:pt idx="5645">
                  <c:v>176.41</c:v>
                </c:pt>
                <c:pt idx="5646">
                  <c:v>176.44</c:v>
                </c:pt>
                <c:pt idx="5647">
                  <c:v>176.47</c:v>
                </c:pt>
                <c:pt idx="5648">
                  <c:v>176.5</c:v>
                </c:pt>
                <c:pt idx="5649">
                  <c:v>176.53</c:v>
                </c:pt>
                <c:pt idx="5650">
                  <c:v>176.56</c:v>
                </c:pt>
                <c:pt idx="5651">
                  <c:v>176.59</c:v>
                </c:pt>
                <c:pt idx="5652">
                  <c:v>176.63</c:v>
                </c:pt>
                <c:pt idx="5653">
                  <c:v>176.66</c:v>
                </c:pt>
                <c:pt idx="5654">
                  <c:v>176.69</c:v>
                </c:pt>
                <c:pt idx="5655">
                  <c:v>176.72</c:v>
                </c:pt>
                <c:pt idx="5656">
                  <c:v>176.75</c:v>
                </c:pt>
                <c:pt idx="5657">
                  <c:v>176.78</c:v>
                </c:pt>
                <c:pt idx="5658">
                  <c:v>176.81</c:v>
                </c:pt>
                <c:pt idx="5659">
                  <c:v>176.84</c:v>
                </c:pt>
                <c:pt idx="5660">
                  <c:v>176.88</c:v>
                </c:pt>
                <c:pt idx="5661">
                  <c:v>176.91</c:v>
                </c:pt>
                <c:pt idx="5662">
                  <c:v>176.94</c:v>
                </c:pt>
                <c:pt idx="5663">
                  <c:v>176.97</c:v>
                </c:pt>
                <c:pt idx="5664">
                  <c:v>177</c:v>
                </c:pt>
                <c:pt idx="5665">
                  <c:v>177.03</c:v>
                </c:pt>
                <c:pt idx="5666">
                  <c:v>177.06</c:v>
                </c:pt>
                <c:pt idx="5667">
                  <c:v>177.09</c:v>
                </c:pt>
                <c:pt idx="5668">
                  <c:v>177.13</c:v>
                </c:pt>
                <c:pt idx="5669">
                  <c:v>177.16</c:v>
                </c:pt>
                <c:pt idx="5670">
                  <c:v>177.19</c:v>
                </c:pt>
                <c:pt idx="5671">
                  <c:v>177.22</c:v>
                </c:pt>
                <c:pt idx="5672">
                  <c:v>177.25</c:v>
                </c:pt>
                <c:pt idx="5673">
                  <c:v>177.28</c:v>
                </c:pt>
                <c:pt idx="5674">
                  <c:v>177.31</c:v>
                </c:pt>
                <c:pt idx="5675">
                  <c:v>177.34</c:v>
                </c:pt>
                <c:pt idx="5676">
                  <c:v>177.38</c:v>
                </c:pt>
                <c:pt idx="5677">
                  <c:v>177.41</c:v>
                </c:pt>
                <c:pt idx="5678">
                  <c:v>177.44</c:v>
                </c:pt>
                <c:pt idx="5679">
                  <c:v>177.47</c:v>
                </c:pt>
                <c:pt idx="5680">
                  <c:v>177.5</c:v>
                </c:pt>
                <c:pt idx="5681">
                  <c:v>177.53</c:v>
                </c:pt>
                <c:pt idx="5682">
                  <c:v>177.56</c:v>
                </c:pt>
                <c:pt idx="5683">
                  <c:v>177.59</c:v>
                </c:pt>
                <c:pt idx="5684">
                  <c:v>177.63</c:v>
                </c:pt>
                <c:pt idx="5685">
                  <c:v>177.66</c:v>
                </c:pt>
                <c:pt idx="5686">
                  <c:v>177.69</c:v>
                </c:pt>
                <c:pt idx="5687">
                  <c:v>177.72</c:v>
                </c:pt>
                <c:pt idx="5688">
                  <c:v>177.75</c:v>
                </c:pt>
                <c:pt idx="5689">
                  <c:v>177.78</c:v>
                </c:pt>
                <c:pt idx="5690">
                  <c:v>177.81</c:v>
                </c:pt>
                <c:pt idx="5691">
                  <c:v>177.84</c:v>
                </c:pt>
                <c:pt idx="5692">
                  <c:v>177.88</c:v>
                </c:pt>
                <c:pt idx="5693">
                  <c:v>177.91</c:v>
                </c:pt>
                <c:pt idx="5694">
                  <c:v>177.94</c:v>
                </c:pt>
                <c:pt idx="5695">
                  <c:v>177.97</c:v>
                </c:pt>
                <c:pt idx="5696">
                  <c:v>178</c:v>
                </c:pt>
                <c:pt idx="5697">
                  <c:v>178.03</c:v>
                </c:pt>
                <c:pt idx="5698">
                  <c:v>178.06</c:v>
                </c:pt>
                <c:pt idx="5699">
                  <c:v>178.09</c:v>
                </c:pt>
                <c:pt idx="5700">
                  <c:v>178.13</c:v>
                </c:pt>
                <c:pt idx="5701">
                  <c:v>178.16</c:v>
                </c:pt>
                <c:pt idx="5702">
                  <c:v>178.19</c:v>
                </c:pt>
                <c:pt idx="5703">
                  <c:v>178.22</c:v>
                </c:pt>
                <c:pt idx="5704">
                  <c:v>178.25</c:v>
                </c:pt>
                <c:pt idx="5705">
                  <c:v>178.28</c:v>
                </c:pt>
                <c:pt idx="5706">
                  <c:v>178.31</c:v>
                </c:pt>
                <c:pt idx="5707">
                  <c:v>178.34</c:v>
                </c:pt>
                <c:pt idx="5708">
                  <c:v>178.38</c:v>
                </c:pt>
                <c:pt idx="5709">
                  <c:v>178.41</c:v>
                </c:pt>
                <c:pt idx="5710">
                  <c:v>178.44</c:v>
                </c:pt>
                <c:pt idx="5711">
                  <c:v>178.47</c:v>
                </c:pt>
                <c:pt idx="5712">
                  <c:v>178.5</c:v>
                </c:pt>
                <c:pt idx="5713">
                  <c:v>178.53</c:v>
                </c:pt>
                <c:pt idx="5714">
                  <c:v>178.56</c:v>
                </c:pt>
                <c:pt idx="5715">
                  <c:v>178.59</c:v>
                </c:pt>
                <c:pt idx="5716">
                  <c:v>178.63</c:v>
                </c:pt>
                <c:pt idx="5717">
                  <c:v>178.66</c:v>
                </c:pt>
                <c:pt idx="5718">
                  <c:v>178.69</c:v>
                </c:pt>
                <c:pt idx="5719">
                  <c:v>178.72</c:v>
                </c:pt>
                <c:pt idx="5720">
                  <c:v>178.75</c:v>
                </c:pt>
                <c:pt idx="5721">
                  <c:v>178.78</c:v>
                </c:pt>
                <c:pt idx="5722">
                  <c:v>178.81</c:v>
                </c:pt>
                <c:pt idx="5723">
                  <c:v>178.84</c:v>
                </c:pt>
                <c:pt idx="5724">
                  <c:v>178.88</c:v>
                </c:pt>
                <c:pt idx="5725">
                  <c:v>178.91</c:v>
                </c:pt>
                <c:pt idx="5726">
                  <c:v>178.94</c:v>
                </c:pt>
                <c:pt idx="5727">
                  <c:v>178.97</c:v>
                </c:pt>
                <c:pt idx="5728">
                  <c:v>179</c:v>
                </c:pt>
                <c:pt idx="5729">
                  <c:v>179.03</c:v>
                </c:pt>
                <c:pt idx="5730">
                  <c:v>179.06</c:v>
                </c:pt>
                <c:pt idx="5731">
                  <c:v>179.09</c:v>
                </c:pt>
                <c:pt idx="5732">
                  <c:v>179.13</c:v>
                </c:pt>
                <c:pt idx="5733">
                  <c:v>179.16</c:v>
                </c:pt>
                <c:pt idx="5734">
                  <c:v>179.19</c:v>
                </c:pt>
                <c:pt idx="5735">
                  <c:v>179.22</c:v>
                </c:pt>
                <c:pt idx="5736">
                  <c:v>179.25</c:v>
                </c:pt>
                <c:pt idx="5737">
                  <c:v>179.28</c:v>
                </c:pt>
                <c:pt idx="5738">
                  <c:v>179.31</c:v>
                </c:pt>
                <c:pt idx="5739">
                  <c:v>179.34</c:v>
                </c:pt>
                <c:pt idx="5740">
                  <c:v>179.38</c:v>
                </c:pt>
                <c:pt idx="5741">
                  <c:v>179.41</c:v>
                </c:pt>
                <c:pt idx="5742">
                  <c:v>179.44</c:v>
                </c:pt>
                <c:pt idx="5743">
                  <c:v>179.47</c:v>
                </c:pt>
                <c:pt idx="5744">
                  <c:v>179.5</c:v>
                </c:pt>
                <c:pt idx="5745">
                  <c:v>179.53</c:v>
                </c:pt>
                <c:pt idx="5746">
                  <c:v>179.56</c:v>
                </c:pt>
                <c:pt idx="5747">
                  <c:v>179.59</c:v>
                </c:pt>
                <c:pt idx="5748">
                  <c:v>179.63</c:v>
                </c:pt>
                <c:pt idx="5749">
                  <c:v>179.66</c:v>
                </c:pt>
                <c:pt idx="5750">
                  <c:v>179.69</c:v>
                </c:pt>
                <c:pt idx="5751">
                  <c:v>179.72</c:v>
                </c:pt>
                <c:pt idx="5752">
                  <c:v>179.75</c:v>
                </c:pt>
                <c:pt idx="5753">
                  <c:v>179.78</c:v>
                </c:pt>
                <c:pt idx="5754">
                  <c:v>179.81</c:v>
                </c:pt>
                <c:pt idx="5755">
                  <c:v>179.84</c:v>
                </c:pt>
                <c:pt idx="5756">
                  <c:v>179.88</c:v>
                </c:pt>
                <c:pt idx="5757">
                  <c:v>179.91</c:v>
                </c:pt>
                <c:pt idx="5758">
                  <c:v>179.94</c:v>
                </c:pt>
                <c:pt idx="5759">
                  <c:v>179.97</c:v>
                </c:pt>
                <c:pt idx="5760">
                  <c:v>180</c:v>
                </c:pt>
                <c:pt idx="5761">
                  <c:v>180.03</c:v>
                </c:pt>
                <c:pt idx="5762">
                  <c:v>180.06</c:v>
                </c:pt>
                <c:pt idx="5763">
                  <c:v>180.09</c:v>
                </c:pt>
                <c:pt idx="5764">
                  <c:v>180.13</c:v>
                </c:pt>
                <c:pt idx="5765">
                  <c:v>180.16</c:v>
                </c:pt>
                <c:pt idx="5766">
                  <c:v>180.19</c:v>
                </c:pt>
                <c:pt idx="5767">
                  <c:v>180.22</c:v>
                </c:pt>
                <c:pt idx="5768">
                  <c:v>180.25</c:v>
                </c:pt>
                <c:pt idx="5769">
                  <c:v>180.28</c:v>
                </c:pt>
                <c:pt idx="5770">
                  <c:v>180.31</c:v>
                </c:pt>
                <c:pt idx="5771">
                  <c:v>180.34</c:v>
                </c:pt>
                <c:pt idx="5772">
                  <c:v>180.38</c:v>
                </c:pt>
                <c:pt idx="5773">
                  <c:v>180.41</c:v>
                </c:pt>
                <c:pt idx="5774">
                  <c:v>180.44</c:v>
                </c:pt>
                <c:pt idx="5775">
                  <c:v>180.47</c:v>
                </c:pt>
                <c:pt idx="5776">
                  <c:v>180.5</c:v>
                </c:pt>
                <c:pt idx="5777">
                  <c:v>180.53</c:v>
                </c:pt>
                <c:pt idx="5778">
                  <c:v>180.56</c:v>
                </c:pt>
                <c:pt idx="5779">
                  <c:v>180.59</c:v>
                </c:pt>
                <c:pt idx="5780">
                  <c:v>180.63</c:v>
                </c:pt>
                <c:pt idx="5781">
                  <c:v>180.66</c:v>
                </c:pt>
                <c:pt idx="5782">
                  <c:v>180.69</c:v>
                </c:pt>
                <c:pt idx="5783">
                  <c:v>180.72</c:v>
                </c:pt>
                <c:pt idx="5784">
                  <c:v>180.75</c:v>
                </c:pt>
                <c:pt idx="5785">
                  <c:v>180.78</c:v>
                </c:pt>
                <c:pt idx="5786">
                  <c:v>180.81</c:v>
                </c:pt>
                <c:pt idx="5787">
                  <c:v>180.84</c:v>
                </c:pt>
                <c:pt idx="5788">
                  <c:v>180.88</c:v>
                </c:pt>
                <c:pt idx="5789">
                  <c:v>180.91</c:v>
                </c:pt>
                <c:pt idx="5790">
                  <c:v>180.94</c:v>
                </c:pt>
                <c:pt idx="5791">
                  <c:v>180.97</c:v>
                </c:pt>
                <c:pt idx="5792">
                  <c:v>181</c:v>
                </c:pt>
                <c:pt idx="5793">
                  <c:v>181.03</c:v>
                </c:pt>
                <c:pt idx="5794">
                  <c:v>181.06</c:v>
                </c:pt>
                <c:pt idx="5795">
                  <c:v>181.09</c:v>
                </c:pt>
                <c:pt idx="5796">
                  <c:v>181.13</c:v>
                </c:pt>
                <c:pt idx="5797">
                  <c:v>181.16</c:v>
                </c:pt>
                <c:pt idx="5798">
                  <c:v>181.19</c:v>
                </c:pt>
                <c:pt idx="5799">
                  <c:v>181.22</c:v>
                </c:pt>
                <c:pt idx="5800">
                  <c:v>181.25</c:v>
                </c:pt>
                <c:pt idx="5801">
                  <c:v>181.28</c:v>
                </c:pt>
                <c:pt idx="5802">
                  <c:v>181.31</c:v>
                </c:pt>
                <c:pt idx="5803">
                  <c:v>181.34</c:v>
                </c:pt>
                <c:pt idx="5804">
                  <c:v>181.38</c:v>
                </c:pt>
                <c:pt idx="5805">
                  <c:v>181.41</c:v>
                </c:pt>
                <c:pt idx="5806">
                  <c:v>181.44</c:v>
                </c:pt>
                <c:pt idx="5807">
                  <c:v>181.47</c:v>
                </c:pt>
                <c:pt idx="5808">
                  <c:v>181.5</c:v>
                </c:pt>
                <c:pt idx="5809">
                  <c:v>181.53</c:v>
                </c:pt>
                <c:pt idx="5810">
                  <c:v>181.56</c:v>
                </c:pt>
                <c:pt idx="5811">
                  <c:v>181.59</c:v>
                </c:pt>
                <c:pt idx="5812">
                  <c:v>181.63</c:v>
                </c:pt>
                <c:pt idx="5813">
                  <c:v>181.66</c:v>
                </c:pt>
                <c:pt idx="5814">
                  <c:v>181.69</c:v>
                </c:pt>
                <c:pt idx="5815">
                  <c:v>181.72</c:v>
                </c:pt>
                <c:pt idx="5816">
                  <c:v>181.75</c:v>
                </c:pt>
                <c:pt idx="5817">
                  <c:v>181.78</c:v>
                </c:pt>
                <c:pt idx="5818">
                  <c:v>181.81</c:v>
                </c:pt>
                <c:pt idx="5819">
                  <c:v>181.84</c:v>
                </c:pt>
                <c:pt idx="5820">
                  <c:v>181.88</c:v>
                </c:pt>
                <c:pt idx="5821">
                  <c:v>181.91</c:v>
                </c:pt>
                <c:pt idx="5822">
                  <c:v>181.94</c:v>
                </c:pt>
                <c:pt idx="5823">
                  <c:v>181.97</c:v>
                </c:pt>
                <c:pt idx="5824">
                  <c:v>182</c:v>
                </c:pt>
                <c:pt idx="5825">
                  <c:v>182.03</c:v>
                </c:pt>
                <c:pt idx="5826">
                  <c:v>182.06</c:v>
                </c:pt>
                <c:pt idx="5827">
                  <c:v>182.09</c:v>
                </c:pt>
                <c:pt idx="5828">
                  <c:v>182.13</c:v>
                </c:pt>
                <c:pt idx="5829">
                  <c:v>182.16</c:v>
                </c:pt>
                <c:pt idx="5830">
                  <c:v>182.19</c:v>
                </c:pt>
                <c:pt idx="5831">
                  <c:v>182.22</c:v>
                </c:pt>
                <c:pt idx="5832">
                  <c:v>182.25</c:v>
                </c:pt>
                <c:pt idx="5833">
                  <c:v>182.28</c:v>
                </c:pt>
                <c:pt idx="5834">
                  <c:v>182.31</c:v>
                </c:pt>
                <c:pt idx="5835">
                  <c:v>182.34</c:v>
                </c:pt>
                <c:pt idx="5836">
                  <c:v>182.38</c:v>
                </c:pt>
                <c:pt idx="5837">
                  <c:v>182.41</c:v>
                </c:pt>
                <c:pt idx="5838">
                  <c:v>182.44</c:v>
                </c:pt>
                <c:pt idx="5839">
                  <c:v>182.47</c:v>
                </c:pt>
                <c:pt idx="5840">
                  <c:v>182.5</c:v>
                </c:pt>
                <c:pt idx="5841">
                  <c:v>182.53</c:v>
                </c:pt>
                <c:pt idx="5842">
                  <c:v>182.56</c:v>
                </c:pt>
                <c:pt idx="5843">
                  <c:v>182.59</c:v>
                </c:pt>
                <c:pt idx="5844">
                  <c:v>182.63</c:v>
                </c:pt>
                <c:pt idx="5845">
                  <c:v>182.66</c:v>
                </c:pt>
                <c:pt idx="5846">
                  <c:v>182.69</c:v>
                </c:pt>
                <c:pt idx="5847">
                  <c:v>182.72</c:v>
                </c:pt>
                <c:pt idx="5848">
                  <c:v>182.75</c:v>
                </c:pt>
                <c:pt idx="5849">
                  <c:v>182.78</c:v>
                </c:pt>
                <c:pt idx="5850">
                  <c:v>182.81</c:v>
                </c:pt>
                <c:pt idx="5851">
                  <c:v>182.84</c:v>
                </c:pt>
                <c:pt idx="5852">
                  <c:v>182.88</c:v>
                </c:pt>
                <c:pt idx="5853">
                  <c:v>182.91</c:v>
                </c:pt>
                <c:pt idx="5854">
                  <c:v>182.94</c:v>
                </c:pt>
                <c:pt idx="5855">
                  <c:v>182.97</c:v>
                </c:pt>
                <c:pt idx="5856">
                  <c:v>183</c:v>
                </c:pt>
                <c:pt idx="5857">
                  <c:v>183.03</c:v>
                </c:pt>
                <c:pt idx="5858">
                  <c:v>183.06</c:v>
                </c:pt>
                <c:pt idx="5859">
                  <c:v>183.09</c:v>
                </c:pt>
                <c:pt idx="5860">
                  <c:v>183.13</c:v>
                </c:pt>
                <c:pt idx="5861">
                  <c:v>183.16</c:v>
                </c:pt>
                <c:pt idx="5862">
                  <c:v>183.19</c:v>
                </c:pt>
                <c:pt idx="5863">
                  <c:v>183.22</c:v>
                </c:pt>
                <c:pt idx="5864">
                  <c:v>183.25</c:v>
                </c:pt>
                <c:pt idx="5865">
                  <c:v>183.28</c:v>
                </c:pt>
                <c:pt idx="5866">
                  <c:v>183.31</c:v>
                </c:pt>
                <c:pt idx="5867">
                  <c:v>183.34</c:v>
                </c:pt>
                <c:pt idx="5868">
                  <c:v>183.38</c:v>
                </c:pt>
                <c:pt idx="5869">
                  <c:v>183.41</c:v>
                </c:pt>
                <c:pt idx="5870">
                  <c:v>183.44</c:v>
                </c:pt>
                <c:pt idx="5871">
                  <c:v>183.47</c:v>
                </c:pt>
                <c:pt idx="5872">
                  <c:v>183.5</c:v>
                </c:pt>
                <c:pt idx="5873">
                  <c:v>183.53</c:v>
                </c:pt>
                <c:pt idx="5874">
                  <c:v>183.56</c:v>
                </c:pt>
                <c:pt idx="5875">
                  <c:v>183.59</c:v>
                </c:pt>
                <c:pt idx="5876">
                  <c:v>183.63</c:v>
                </c:pt>
                <c:pt idx="5877">
                  <c:v>183.66</c:v>
                </c:pt>
                <c:pt idx="5878">
                  <c:v>183.69</c:v>
                </c:pt>
                <c:pt idx="5879">
                  <c:v>183.72</c:v>
                </c:pt>
                <c:pt idx="5880">
                  <c:v>183.75</c:v>
                </c:pt>
                <c:pt idx="5881">
                  <c:v>183.78</c:v>
                </c:pt>
                <c:pt idx="5882">
                  <c:v>183.81</c:v>
                </c:pt>
                <c:pt idx="5883">
                  <c:v>183.84</c:v>
                </c:pt>
                <c:pt idx="5884">
                  <c:v>183.88</c:v>
                </c:pt>
                <c:pt idx="5885">
                  <c:v>183.91</c:v>
                </c:pt>
                <c:pt idx="5886">
                  <c:v>183.94</c:v>
                </c:pt>
                <c:pt idx="5887">
                  <c:v>183.97</c:v>
                </c:pt>
                <c:pt idx="5888">
                  <c:v>184</c:v>
                </c:pt>
                <c:pt idx="5889">
                  <c:v>184.03</c:v>
                </c:pt>
                <c:pt idx="5890">
                  <c:v>184.06</c:v>
                </c:pt>
                <c:pt idx="5891">
                  <c:v>184.09</c:v>
                </c:pt>
                <c:pt idx="5892">
                  <c:v>184.13</c:v>
                </c:pt>
                <c:pt idx="5893">
                  <c:v>184.16</c:v>
                </c:pt>
                <c:pt idx="5894">
                  <c:v>184.19</c:v>
                </c:pt>
                <c:pt idx="5895">
                  <c:v>184.22</c:v>
                </c:pt>
                <c:pt idx="5896">
                  <c:v>184.25</c:v>
                </c:pt>
                <c:pt idx="5897">
                  <c:v>184.28</c:v>
                </c:pt>
                <c:pt idx="5898">
                  <c:v>184.31</c:v>
                </c:pt>
                <c:pt idx="5899">
                  <c:v>184.34</c:v>
                </c:pt>
                <c:pt idx="5900">
                  <c:v>184.38</c:v>
                </c:pt>
                <c:pt idx="5901">
                  <c:v>184.41</c:v>
                </c:pt>
                <c:pt idx="5902">
                  <c:v>184.44</c:v>
                </c:pt>
                <c:pt idx="5903">
                  <c:v>184.47</c:v>
                </c:pt>
                <c:pt idx="5904">
                  <c:v>184.5</c:v>
                </c:pt>
                <c:pt idx="5905">
                  <c:v>184.53</c:v>
                </c:pt>
                <c:pt idx="5906">
                  <c:v>184.56</c:v>
                </c:pt>
                <c:pt idx="5907">
                  <c:v>184.59</c:v>
                </c:pt>
                <c:pt idx="5908">
                  <c:v>184.63</c:v>
                </c:pt>
                <c:pt idx="5909">
                  <c:v>184.66</c:v>
                </c:pt>
                <c:pt idx="5910">
                  <c:v>184.69</c:v>
                </c:pt>
                <c:pt idx="5911">
                  <c:v>184.72</c:v>
                </c:pt>
                <c:pt idx="5912">
                  <c:v>184.75</c:v>
                </c:pt>
                <c:pt idx="5913">
                  <c:v>184.78</c:v>
                </c:pt>
                <c:pt idx="5914">
                  <c:v>184.81</c:v>
                </c:pt>
                <c:pt idx="5915">
                  <c:v>184.84</c:v>
                </c:pt>
                <c:pt idx="5916">
                  <c:v>184.88</c:v>
                </c:pt>
                <c:pt idx="5917">
                  <c:v>184.91</c:v>
                </c:pt>
                <c:pt idx="5918">
                  <c:v>184.94</c:v>
                </c:pt>
                <c:pt idx="5919">
                  <c:v>184.97</c:v>
                </c:pt>
                <c:pt idx="5920">
                  <c:v>185</c:v>
                </c:pt>
                <c:pt idx="5921">
                  <c:v>185.03</c:v>
                </c:pt>
                <c:pt idx="5922">
                  <c:v>185.06</c:v>
                </c:pt>
                <c:pt idx="5923">
                  <c:v>185.09</c:v>
                </c:pt>
                <c:pt idx="5924">
                  <c:v>185.13</c:v>
                </c:pt>
                <c:pt idx="5925">
                  <c:v>185.16</c:v>
                </c:pt>
                <c:pt idx="5926">
                  <c:v>185.19</c:v>
                </c:pt>
                <c:pt idx="5927">
                  <c:v>185.22</c:v>
                </c:pt>
                <c:pt idx="5928">
                  <c:v>185.25</c:v>
                </c:pt>
                <c:pt idx="5929">
                  <c:v>185.28</c:v>
                </c:pt>
                <c:pt idx="5930">
                  <c:v>185.31</c:v>
                </c:pt>
                <c:pt idx="5931">
                  <c:v>185.34</c:v>
                </c:pt>
                <c:pt idx="5932">
                  <c:v>185.38</c:v>
                </c:pt>
                <c:pt idx="5933">
                  <c:v>185.41</c:v>
                </c:pt>
                <c:pt idx="5934">
                  <c:v>185.44</c:v>
                </c:pt>
                <c:pt idx="5935">
                  <c:v>185.47</c:v>
                </c:pt>
                <c:pt idx="5936">
                  <c:v>185.5</c:v>
                </c:pt>
                <c:pt idx="5937">
                  <c:v>185.53</c:v>
                </c:pt>
                <c:pt idx="5938">
                  <c:v>185.56</c:v>
                </c:pt>
                <c:pt idx="5939">
                  <c:v>185.59</c:v>
                </c:pt>
                <c:pt idx="5940">
                  <c:v>185.63</c:v>
                </c:pt>
                <c:pt idx="5941">
                  <c:v>185.66</c:v>
                </c:pt>
                <c:pt idx="5942">
                  <c:v>185.69</c:v>
                </c:pt>
                <c:pt idx="5943">
                  <c:v>185.72</c:v>
                </c:pt>
                <c:pt idx="5944">
                  <c:v>185.75</c:v>
                </c:pt>
                <c:pt idx="5945">
                  <c:v>185.78</c:v>
                </c:pt>
                <c:pt idx="5946">
                  <c:v>185.81</c:v>
                </c:pt>
                <c:pt idx="5947">
                  <c:v>185.84</c:v>
                </c:pt>
                <c:pt idx="5948">
                  <c:v>185.88</c:v>
                </c:pt>
                <c:pt idx="5949">
                  <c:v>185.91</c:v>
                </c:pt>
                <c:pt idx="5950">
                  <c:v>185.94</c:v>
                </c:pt>
                <c:pt idx="5951">
                  <c:v>185.97</c:v>
                </c:pt>
                <c:pt idx="5952">
                  <c:v>186</c:v>
                </c:pt>
                <c:pt idx="5953">
                  <c:v>186.03</c:v>
                </c:pt>
                <c:pt idx="5954">
                  <c:v>186.06</c:v>
                </c:pt>
                <c:pt idx="5955">
                  <c:v>186.09</c:v>
                </c:pt>
                <c:pt idx="5956">
                  <c:v>186.13</c:v>
                </c:pt>
                <c:pt idx="5957">
                  <c:v>186.16</c:v>
                </c:pt>
                <c:pt idx="5958">
                  <c:v>186.19</c:v>
                </c:pt>
                <c:pt idx="5959">
                  <c:v>186.22</c:v>
                </c:pt>
                <c:pt idx="5960">
                  <c:v>186.25</c:v>
                </c:pt>
                <c:pt idx="5961">
                  <c:v>186.28</c:v>
                </c:pt>
                <c:pt idx="5962">
                  <c:v>186.31</c:v>
                </c:pt>
                <c:pt idx="5963">
                  <c:v>186.34</c:v>
                </c:pt>
                <c:pt idx="5964">
                  <c:v>186.38</c:v>
                </c:pt>
                <c:pt idx="5965">
                  <c:v>186.41</c:v>
                </c:pt>
                <c:pt idx="5966">
                  <c:v>186.44</c:v>
                </c:pt>
                <c:pt idx="5967">
                  <c:v>186.47</c:v>
                </c:pt>
                <c:pt idx="5968">
                  <c:v>186.5</c:v>
                </c:pt>
                <c:pt idx="5969">
                  <c:v>186.53</c:v>
                </c:pt>
                <c:pt idx="5970">
                  <c:v>186.56</c:v>
                </c:pt>
                <c:pt idx="5971">
                  <c:v>186.59</c:v>
                </c:pt>
                <c:pt idx="5972">
                  <c:v>186.63</c:v>
                </c:pt>
                <c:pt idx="5973">
                  <c:v>186.66</c:v>
                </c:pt>
                <c:pt idx="5974">
                  <c:v>186.69</c:v>
                </c:pt>
                <c:pt idx="5975">
                  <c:v>186.72</c:v>
                </c:pt>
                <c:pt idx="5976">
                  <c:v>186.75</c:v>
                </c:pt>
                <c:pt idx="5977">
                  <c:v>186.78</c:v>
                </c:pt>
                <c:pt idx="5978">
                  <c:v>186.81</c:v>
                </c:pt>
                <c:pt idx="5979">
                  <c:v>186.84</c:v>
                </c:pt>
                <c:pt idx="5980">
                  <c:v>186.88</c:v>
                </c:pt>
                <c:pt idx="5981">
                  <c:v>186.91</c:v>
                </c:pt>
                <c:pt idx="5982">
                  <c:v>186.94</c:v>
                </c:pt>
                <c:pt idx="5983">
                  <c:v>186.97</c:v>
                </c:pt>
                <c:pt idx="5984">
                  <c:v>187</c:v>
                </c:pt>
                <c:pt idx="5985">
                  <c:v>187.03</c:v>
                </c:pt>
                <c:pt idx="5986">
                  <c:v>187.06</c:v>
                </c:pt>
                <c:pt idx="5987">
                  <c:v>187.09</c:v>
                </c:pt>
                <c:pt idx="5988">
                  <c:v>187.13</c:v>
                </c:pt>
                <c:pt idx="5989">
                  <c:v>187.16</c:v>
                </c:pt>
                <c:pt idx="5990">
                  <c:v>187.19</c:v>
                </c:pt>
                <c:pt idx="5991">
                  <c:v>187.22</c:v>
                </c:pt>
                <c:pt idx="5992">
                  <c:v>187.25</c:v>
                </c:pt>
                <c:pt idx="5993">
                  <c:v>187.28</c:v>
                </c:pt>
                <c:pt idx="5994">
                  <c:v>187.31</c:v>
                </c:pt>
                <c:pt idx="5995">
                  <c:v>187.34</c:v>
                </c:pt>
                <c:pt idx="5996">
                  <c:v>187.38</c:v>
                </c:pt>
                <c:pt idx="5997">
                  <c:v>187.41</c:v>
                </c:pt>
                <c:pt idx="5998">
                  <c:v>187.44</c:v>
                </c:pt>
                <c:pt idx="5999">
                  <c:v>187.47</c:v>
                </c:pt>
                <c:pt idx="6000">
                  <c:v>187.5</c:v>
                </c:pt>
                <c:pt idx="6001">
                  <c:v>187.53</c:v>
                </c:pt>
                <c:pt idx="6002">
                  <c:v>187.56</c:v>
                </c:pt>
                <c:pt idx="6003">
                  <c:v>187.59</c:v>
                </c:pt>
                <c:pt idx="6004">
                  <c:v>187.63</c:v>
                </c:pt>
                <c:pt idx="6005">
                  <c:v>187.66</c:v>
                </c:pt>
                <c:pt idx="6006">
                  <c:v>187.69</c:v>
                </c:pt>
                <c:pt idx="6007">
                  <c:v>187.72</c:v>
                </c:pt>
                <c:pt idx="6008">
                  <c:v>187.75</c:v>
                </c:pt>
                <c:pt idx="6009">
                  <c:v>187.78</c:v>
                </c:pt>
                <c:pt idx="6010">
                  <c:v>187.81</c:v>
                </c:pt>
                <c:pt idx="6011">
                  <c:v>187.84</c:v>
                </c:pt>
                <c:pt idx="6012">
                  <c:v>187.88</c:v>
                </c:pt>
                <c:pt idx="6013">
                  <c:v>187.91</c:v>
                </c:pt>
                <c:pt idx="6014">
                  <c:v>187.94</c:v>
                </c:pt>
                <c:pt idx="6015">
                  <c:v>187.97</c:v>
                </c:pt>
                <c:pt idx="6016">
                  <c:v>188</c:v>
                </c:pt>
                <c:pt idx="6017">
                  <c:v>188.03</c:v>
                </c:pt>
                <c:pt idx="6018">
                  <c:v>188.06</c:v>
                </c:pt>
                <c:pt idx="6019">
                  <c:v>188.09</c:v>
                </c:pt>
                <c:pt idx="6020">
                  <c:v>188.13</c:v>
                </c:pt>
                <c:pt idx="6021">
                  <c:v>188.16</c:v>
                </c:pt>
                <c:pt idx="6022">
                  <c:v>188.19</c:v>
                </c:pt>
                <c:pt idx="6023">
                  <c:v>188.22</c:v>
                </c:pt>
                <c:pt idx="6024">
                  <c:v>188.25</c:v>
                </c:pt>
                <c:pt idx="6025">
                  <c:v>188.28</c:v>
                </c:pt>
                <c:pt idx="6026">
                  <c:v>188.31</c:v>
                </c:pt>
                <c:pt idx="6027">
                  <c:v>188.34</c:v>
                </c:pt>
                <c:pt idx="6028">
                  <c:v>188.38</c:v>
                </c:pt>
                <c:pt idx="6029">
                  <c:v>188.41</c:v>
                </c:pt>
                <c:pt idx="6030">
                  <c:v>188.44</c:v>
                </c:pt>
                <c:pt idx="6031">
                  <c:v>188.47</c:v>
                </c:pt>
                <c:pt idx="6032">
                  <c:v>188.5</c:v>
                </c:pt>
                <c:pt idx="6033">
                  <c:v>188.53</c:v>
                </c:pt>
                <c:pt idx="6034">
                  <c:v>188.56</c:v>
                </c:pt>
                <c:pt idx="6035">
                  <c:v>188.59</c:v>
                </c:pt>
                <c:pt idx="6036">
                  <c:v>188.63</c:v>
                </c:pt>
                <c:pt idx="6037">
                  <c:v>188.66</c:v>
                </c:pt>
                <c:pt idx="6038">
                  <c:v>188.69</c:v>
                </c:pt>
                <c:pt idx="6039">
                  <c:v>188.72</c:v>
                </c:pt>
                <c:pt idx="6040">
                  <c:v>188.75</c:v>
                </c:pt>
                <c:pt idx="6041">
                  <c:v>188.78</c:v>
                </c:pt>
                <c:pt idx="6042">
                  <c:v>188.81</c:v>
                </c:pt>
                <c:pt idx="6043">
                  <c:v>188.84</c:v>
                </c:pt>
                <c:pt idx="6044">
                  <c:v>188.88</c:v>
                </c:pt>
                <c:pt idx="6045">
                  <c:v>188.91</c:v>
                </c:pt>
                <c:pt idx="6046">
                  <c:v>188.94</c:v>
                </c:pt>
                <c:pt idx="6047">
                  <c:v>188.97</c:v>
                </c:pt>
                <c:pt idx="6048">
                  <c:v>189</c:v>
                </c:pt>
                <c:pt idx="6049">
                  <c:v>189.03</c:v>
                </c:pt>
                <c:pt idx="6050">
                  <c:v>189.06</c:v>
                </c:pt>
                <c:pt idx="6051">
                  <c:v>189.09</c:v>
                </c:pt>
                <c:pt idx="6052">
                  <c:v>189.13</c:v>
                </c:pt>
                <c:pt idx="6053">
                  <c:v>189.16</c:v>
                </c:pt>
                <c:pt idx="6054">
                  <c:v>189.19</c:v>
                </c:pt>
                <c:pt idx="6055">
                  <c:v>189.22</c:v>
                </c:pt>
                <c:pt idx="6056">
                  <c:v>189.25</c:v>
                </c:pt>
                <c:pt idx="6057">
                  <c:v>189.28</c:v>
                </c:pt>
                <c:pt idx="6058">
                  <c:v>189.31</c:v>
                </c:pt>
                <c:pt idx="6059">
                  <c:v>189.34</c:v>
                </c:pt>
                <c:pt idx="6060">
                  <c:v>189.38</c:v>
                </c:pt>
                <c:pt idx="6061">
                  <c:v>189.41</c:v>
                </c:pt>
                <c:pt idx="6062">
                  <c:v>189.44</c:v>
                </c:pt>
                <c:pt idx="6063">
                  <c:v>189.47</c:v>
                </c:pt>
                <c:pt idx="6064">
                  <c:v>189.5</c:v>
                </c:pt>
                <c:pt idx="6065">
                  <c:v>189.53</c:v>
                </c:pt>
                <c:pt idx="6066">
                  <c:v>189.56</c:v>
                </c:pt>
                <c:pt idx="6067">
                  <c:v>189.59</c:v>
                </c:pt>
                <c:pt idx="6068">
                  <c:v>189.63</c:v>
                </c:pt>
                <c:pt idx="6069">
                  <c:v>189.66</c:v>
                </c:pt>
                <c:pt idx="6070">
                  <c:v>189.69</c:v>
                </c:pt>
                <c:pt idx="6071">
                  <c:v>189.72</c:v>
                </c:pt>
                <c:pt idx="6072">
                  <c:v>189.75</c:v>
                </c:pt>
                <c:pt idx="6073">
                  <c:v>189.78</c:v>
                </c:pt>
                <c:pt idx="6074">
                  <c:v>189.81</c:v>
                </c:pt>
                <c:pt idx="6075">
                  <c:v>189.84</c:v>
                </c:pt>
                <c:pt idx="6076">
                  <c:v>189.88</c:v>
                </c:pt>
                <c:pt idx="6077">
                  <c:v>189.91</c:v>
                </c:pt>
                <c:pt idx="6078">
                  <c:v>189.94</c:v>
                </c:pt>
                <c:pt idx="6079">
                  <c:v>189.97</c:v>
                </c:pt>
                <c:pt idx="6080">
                  <c:v>190</c:v>
                </c:pt>
                <c:pt idx="6081">
                  <c:v>190.03</c:v>
                </c:pt>
                <c:pt idx="6082">
                  <c:v>190.06</c:v>
                </c:pt>
                <c:pt idx="6083">
                  <c:v>190.09</c:v>
                </c:pt>
                <c:pt idx="6084">
                  <c:v>190.13</c:v>
                </c:pt>
                <c:pt idx="6085">
                  <c:v>190.16</c:v>
                </c:pt>
                <c:pt idx="6086">
                  <c:v>190.19</c:v>
                </c:pt>
                <c:pt idx="6087">
                  <c:v>190.22</c:v>
                </c:pt>
                <c:pt idx="6088">
                  <c:v>190.25</c:v>
                </c:pt>
                <c:pt idx="6089">
                  <c:v>190.28</c:v>
                </c:pt>
                <c:pt idx="6090">
                  <c:v>190.31</c:v>
                </c:pt>
                <c:pt idx="6091">
                  <c:v>190.34</c:v>
                </c:pt>
                <c:pt idx="6092">
                  <c:v>190.38</c:v>
                </c:pt>
                <c:pt idx="6093">
                  <c:v>190.41</c:v>
                </c:pt>
                <c:pt idx="6094">
                  <c:v>190.44</c:v>
                </c:pt>
                <c:pt idx="6095">
                  <c:v>190.47</c:v>
                </c:pt>
                <c:pt idx="6096">
                  <c:v>190.5</c:v>
                </c:pt>
                <c:pt idx="6097">
                  <c:v>190.53</c:v>
                </c:pt>
                <c:pt idx="6098">
                  <c:v>190.56</c:v>
                </c:pt>
                <c:pt idx="6099">
                  <c:v>190.59</c:v>
                </c:pt>
                <c:pt idx="6100">
                  <c:v>190.63</c:v>
                </c:pt>
                <c:pt idx="6101">
                  <c:v>190.66</c:v>
                </c:pt>
                <c:pt idx="6102">
                  <c:v>190.69</c:v>
                </c:pt>
                <c:pt idx="6103">
                  <c:v>190.72</c:v>
                </c:pt>
                <c:pt idx="6104">
                  <c:v>190.75</c:v>
                </c:pt>
                <c:pt idx="6105">
                  <c:v>190.78</c:v>
                </c:pt>
                <c:pt idx="6106">
                  <c:v>190.81</c:v>
                </c:pt>
                <c:pt idx="6107">
                  <c:v>190.84</c:v>
                </c:pt>
                <c:pt idx="6108">
                  <c:v>190.88</c:v>
                </c:pt>
                <c:pt idx="6109">
                  <c:v>190.91</c:v>
                </c:pt>
                <c:pt idx="6110">
                  <c:v>190.94</c:v>
                </c:pt>
                <c:pt idx="6111">
                  <c:v>190.97</c:v>
                </c:pt>
                <c:pt idx="6112">
                  <c:v>191</c:v>
                </c:pt>
                <c:pt idx="6113">
                  <c:v>191.03</c:v>
                </c:pt>
                <c:pt idx="6114">
                  <c:v>191.06</c:v>
                </c:pt>
                <c:pt idx="6115">
                  <c:v>191.09</c:v>
                </c:pt>
                <c:pt idx="6116">
                  <c:v>191.13</c:v>
                </c:pt>
                <c:pt idx="6117">
                  <c:v>191.16</c:v>
                </c:pt>
                <c:pt idx="6118">
                  <c:v>191.19</c:v>
                </c:pt>
                <c:pt idx="6119">
                  <c:v>191.22</c:v>
                </c:pt>
                <c:pt idx="6120">
                  <c:v>191.25</c:v>
                </c:pt>
                <c:pt idx="6121">
                  <c:v>191.28</c:v>
                </c:pt>
                <c:pt idx="6122">
                  <c:v>191.31</c:v>
                </c:pt>
                <c:pt idx="6123">
                  <c:v>191.34</c:v>
                </c:pt>
                <c:pt idx="6124">
                  <c:v>191.38</c:v>
                </c:pt>
                <c:pt idx="6125">
                  <c:v>191.41</c:v>
                </c:pt>
                <c:pt idx="6126">
                  <c:v>191.44</c:v>
                </c:pt>
                <c:pt idx="6127">
                  <c:v>191.47</c:v>
                </c:pt>
                <c:pt idx="6128">
                  <c:v>191.5</c:v>
                </c:pt>
                <c:pt idx="6129">
                  <c:v>191.53</c:v>
                </c:pt>
                <c:pt idx="6130">
                  <c:v>191.56</c:v>
                </c:pt>
                <c:pt idx="6131">
                  <c:v>191.59</c:v>
                </c:pt>
                <c:pt idx="6132">
                  <c:v>191.63</c:v>
                </c:pt>
                <c:pt idx="6133">
                  <c:v>191.66</c:v>
                </c:pt>
                <c:pt idx="6134">
                  <c:v>191.69</c:v>
                </c:pt>
                <c:pt idx="6135">
                  <c:v>191.72</c:v>
                </c:pt>
                <c:pt idx="6136">
                  <c:v>191.75</c:v>
                </c:pt>
                <c:pt idx="6137">
                  <c:v>191.78</c:v>
                </c:pt>
                <c:pt idx="6138">
                  <c:v>191.81</c:v>
                </c:pt>
                <c:pt idx="6139">
                  <c:v>191.84</c:v>
                </c:pt>
                <c:pt idx="6140">
                  <c:v>191.88</c:v>
                </c:pt>
                <c:pt idx="6141">
                  <c:v>191.91</c:v>
                </c:pt>
                <c:pt idx="6142">
                  <c:v>191.94</c:v>
                </c:pt>
                <c:pt idx="6143">
                  <c:v>191.97</c:v>
                </c:pt>
                <c:pt idx="6144">
                  <c:v>192</c:v>
                </c:pt>
                <c:pt idx="6145">
                  <c:v>192.03</c:v>
                </c:pt>
                <c:pt idx="6146">
                  <c:v>192.06</c:v>
                </c:pt>
                <c:pt idx="6147">
                  <c:v>192.09</c:v>
                </c:pt>
                <c:pt idx="6148">
                  <c:v>192.13</c:v>
                </c:pt>
                <c:pt idx="6149">
                  <c:v>192.16</c:v>
                </c:pt>
                <c:pt idx="6150">
                  <c:v>192.19</c:v>
                </c:pt>
                <c:pt idx="6151">
                  <c:v>192.22</c:v>
                </c:pt>
                <c:pt idx="6152">
                  <c:v>192.25</c:v>
                </c:pt>
                <c:pt idx="6153">
                  <c:v>192.28</c:v>
                </c:pt>
                <c:pt idx="6154">
                  <c:v>192.31</c:v>
                </c:pt>
                <c:pt idx="6155">
                  <c:v>192.34</c:v>
                </c:pt>
                <c:pt idx="6156">
                  <c:v>192.38</c:v>
                </c:pt>
                <c:pt idx="6157">
                  <c:v>192.41</c:v>
                </c:pt>
                <c:pt idx="6158">
                  <c:v>192.44</c:v>
                </c:pt>
                <c:pt idx="6159">
                  <c:v>192.47</c:v>
                </c:pt>
                <c:pt idx="6160">
                  <c:v>192.5</c:v>
                </c:pt>
                <c:pt idx="6161">
                  <c:v>192.53</c:v>
                </c:pt>
                <c:pt idx="6162">
                  <c:v>192.56</c:v>
                </c:pt>
                <c:pt idx="6163">
                  <c:v>192.59</c:v>
                </c:pt>
                <c:pt idx="6164">
                  <c:v>192.63</c:v>
                </c:pt>
                <c:pt idx="6165">
                  <c:v>192.66</c:v>
                </c:pt>
                <c:pt idx="6166">
                  <c:v>192.69</c:v>
                </c:pt>
                <c:pt idx="6167">
                  <c:v>192.72</c:v>
                </c:pt>
                <c:pt idx="6168">
                  <c:v>192.75</c:v>
                </c:pt>
                <c:pt idx="6169">
                  <c:v>192.78</c:v>
                </c:pt>
                <c:pt idx="6170">
                  <c:v>192.81</c:v>
                </c:pt>
                <c:pt idx="6171">
                  <c:v>192.84</c:v>
                </c:pt>
                <c:pt idx="6172">
                  <c:v>192.88</c:v>
                </c:pt>
                <c:pt idx="6173">
                  <c:v>192.91</c:v>
                </c:pt>
                <c:pt idx="6174">
                  <c:v>192.94</c:v>
                </c:pt>
                <c:pt idx="6175">
                  <c:v>192.97</c:v>
                </c:pt>
                <c:pt idx="6176">
                  <c:v>193</c:v>
                </c:pt>
                <c:pt idx="6177">
                  <c:v>193.03</c:v>
                </c:pt>
                <c:pt idx="6178">
                  <c:v>193.06</c:v>
                </c:pt>
                <c:pt idx="6179">
                  <c:v>193.09</c:v>
                </c:pt>
                <c:pt idx="6180">
                  <c:v>193.13</c:v>
                </c:pt>
                <c:pt idx="6181">
                  <c:v>193.16</c:v>
                </c:pt>
                <c:pt idx="6182">
                  <c:v>193.19</c:v>
                </c:pt>
                <c:pt idx="6183">
                  <c:v>193.22</c:v>
                </c:pt>
                <c:pt idx="6184">
                  <c:v>193.25</c:v>
                </c:pt>
                <c:pt idx="6185">
                  <c:v>193.28</c:v>
                </c:pt>
                <c:pt idx="6186">
                  <c:v>193.31</c:v>
                </c:pt>
                <c:pt idx="6187">
                  <c:v>193.34</c:v>
                </c:pt>
                <c:pt idx="6188">
                  <c:v>193.38</c:v>
                </c:pt>
                <c:pt idx="6189">
                  <c:v>193.41</c:v>
                </c:pt>
                <c:pt idx="6190">
                  <c:v>193.44</c:v>
                </c:pt>
                <c:pt idx="6191">
                  <c:v>193.47</c:v>
                </c:pt>
                <c:pt idx="6192">
                  <c:v>193.5</c:v>
                </c:pt>
                <c:pt idx="6193">
                  <c:v>193.53</c:v>
                </c:pt>
                <c:pt idx="6194">
                  <c:v>193.56</c:v>
                </c:pt>
                <c:pt idx="6195">
                  <c:v>193.59</c:v>
                </c:pt>
                <c:pt idx="6196">
                  <c:v>193.63</c:v>
                </c:pt>
                <c:pt idx="6197">
                  <c:v>193.66</c:v>
                </c:pt>
                <c:pt idx="6198">
                  <c:v>193.69</c:v>
                </c:pt>
                <c:pt idx="6199">
                  <c:v>193.72</c:v>
                </c:pt>
                <c:pt idx="6200">
                  <c:v>193.75</c:v>
                </c:pt>
                <c:pt idx="6201">
                  <c:v>193.78</c:v>
                </c:pt>
                <c:pt idx="6202">
                  <c:v>193.81</c:v>
                </c:pt>
                <c:pt idx="6203">
                  <c:v>193.84</c:v>
                </c:pt>
                <c:pt idx="6204">
                  <c:v>193.88</c:v>
                </c:pt>
                <c:pt idx="6205">
                  <c:v>193.91</c:v>
                </c:pt>
                <c:pt idx="6206">
                  <c:v>193.94</c:v>
                </c:pt>
                <c:pt idx="6207">
                  <c:v>193.97</c:v>
                </c:pt>
                <c:pt idx="6208">
                  <c:v>194</c:v>
                </c:pt>
                <c:pt idx="6209">
                  <c:v>194.03</c:v>
                </c:pt>
                <c:pt idx="6210">
                  <c:v>194.06</c:v>
                </c:pt>
                <c:pt idx="6211">
                  <c:v>194.09</c:v>
                </c:pt>
                <c:pt idx="6212">
                  <c:v>194.13</c:v>
                </c:pt>
                <c:pt idx="6213">
                  <c:v>194.16</c:v>
                </c:pt>
                <c:pt idx="6214">
                  <c:v>194.19</c:v>
                </c:pt>
                <c:pt idx="6215">
                  <c:v>194.22</c:v>
                </c:pt>
                <c:pt idx="6216">
                  <c:v>194.25</c:v>
                </c:pt>
                <c:pt idx="6217">
                  <c:v>194.28</c:v>
                </c:pt>
                <c:pt idx="6218">
                  <c:v>194.31</c:v>
                </c:pt>
                <c:pt idx="6219">
                  <c:v>194.34</c:v>
                </c:pt>
                <c:pt idx="6220">
                  <c:v>194.38</c:v>
                </c:pt>
                <c:pt idx="6221">
                  <c:v>194.41</c:v>
                </c:pt>
                <c:pt idx="6222">
                  <c:v>194.44</c:v>
                </c:pt>
                <c:pt idx="6223">
                  <c:v>194.47</c:v>
                </c:pt>
                <c:pt idx="6224">
                  <c:v>194.5</c:v>
                </c:pt>
                <c:pt idx="6225">
                  <c:v>194.53</c:v>
                </c:pt>
                <c:pt idx="6226">
                  <c:v>194.56</c:v>
                </c:pt>
                <c:pt idx="6227">
                  <c:v>194.59</c:v>
                </c:pt>
                <c:pt idx="6228">
                  <c:v>194.63</c:v>
                </c:pt>
                <c:pt idx="6229">
                  <c:v>194.66</c:v>
                </c:pt>
                <c:pt idx="6230">
                  <c:v>194.69</c:v>
                </c:pt>
                <c:pt idx="6231">
                  <c:v>194.72</c:v>
                </c:pt>
                <c:pt idx="6232">
                  <c:v>194.75</c:v>
                </c:pt>
                <c:pt idx="6233">
                  <c:v>194.78</c:v>
                </c:pt>
                <c:pt idx="6234">
                  <c:v>194.81</c:v>
                </c:pt>
                <c:pt idx="6235">
                  <c:v>194.84</c:v>
                </c:pt>
                <c:pt idx="6236">
                  <c:v>194.88</c:v>
                </c:pt>
                <c:pt idx="6237">
                  <c:v>194.91</c:v>
                </c:pt>
                <c:pt idx="6238">
                  <c:v>194.94</c:v>
                </c:pt>
                <c:pt idx="6239">
                  <c:v>194.97</c:v>
                </c:pt>
                <c:pt idx="6240">
                  <c:v>195</c:v>
                </c:pt>
                <c:pt idx="6241">
                  <c:v>195.03</c:v>
                </c:pt>
                <c:pt idx="6242">
                  <c:v>195.06</c:v>
                </c:pt>
                <c:pt idx="6243">
                  <c:v>195.09</c:v>
                </c:pt>
                <c:pt idx="6244">
                  <c:v>195.13</c:v>
                </c:pt>
                <c:pt idx="6245">
                  <c:v>195.16</c:v>
                </c:pt>
                <c:pt idx="6246">
                  <c:v>195.19</c:v>
                </c:pt>
                <c:pt idx="6247">
                  <c:v>195.22</c:v>
                </c:pt>
                <c:pt idx="6248">
                  <c:v>195.25</c:v>
                </c:pt>
                <c:pt idx="6249">
                  <c:v>195.28</c:v>
                </c:pt>
                <c:pt idx="6250">
                  <c:v>195.31</c:v>
                </c:pt>
                <c:pt idx="6251">
                  <c:v>195.34</c:v>
                </c:pt>
                <c:pt idx="6252">
                  <c:v>195.38</c:v>
                </c:pt>
                <c:pt idx="6253">
                  <c:v>195.41</c:v>
                </c:pt>
                <c:pt idx="6254">
                  <c:v>195.44</c:v>
                </c:pt>
                <c:pt idx="6255">
                  <c:v>195.47</c:v>
                </c:pt>
                <c:pt idx="6256">
                  <c:v>195.5</c:v>
                </c:pt>
                <c:pt idx="6257">
                  <c:v>195.53</c:v>
                </c:pt>
                <c:pt idx="6258">
                  <c:v>195.56</c:v>
                </c:pt>
                <c:pt idx="6259">
                  <c:v>195.59</c:v>
                </c:pt>
                <c:pt idx="6260">
                  <c:v>195.63</c:v>
                </c:pt>
                <c:pt idx="6261">
                  <c:v>195.66</c:v>
                </c:pt>
                <c:pt idx="6262">
                  <c:v>195.69</c:v>
                </c:pt>
                <c:pt idx="6263">
                  <c:v>195.72</c:v>
                </c:pt>
                <c:pt idx="6264">
                  <c:v>195.75</c:v>
                </c:pt>
                <c:pt idx="6265">
                  <c:v>195.78</c:v>
                </c:pt>
                <c:pt idx="6266">
                  <c:v>195.81</c:v>
                </c:pt>
                <c:pt idx="6267">
                  <c:v>195.84</c:v>
                </c:pt>
                <c:pt idx="6268">
                  <c:v>195.88</c:v>
                </c:pt>
                <c:pt idx="6269">
                  <c:v>195.91</c:v>
                </c:pt>
                <c:pt idx="6270">
                  <c:v>195.94</c:v>
                </c:pt>
                <c:pt idx="6271">
                  <c:v>195.97</c:v>
                </c:pt>
                <c:pt idx="6272">
                  <c:v>196</c:v>
                </c:pt>
                <c:pt idx="6273">
                  <c:v>196.03</c:v>
                </c:pt>
                <c:pt idx="6274">
                  <c:v>196.06</c:v>
                </c:pt>
                <c:pt idx="6275">
                  <c:v>196.09</c:v>
                </c:pt>
                <c:pt idx="6276">
                  <c:v>196.13</c:v>
                </c:pt>
                <c:pt idx="6277">
                  <c:v>196.16</c:v>
                </c:pt>
                <c:pt idx="6278">
                  <c:v>196.19</c:v>
                </c:pt>
                <c:pt idx="6279">
                  <c:v>196.22</c:v>
                </c:pt>
                <c:pt idx="6280">
                  <c:v>196.25</c:v>
                </c:pt>
                <c:pt idx="6281">
                  <c:v>196.28</c:v>
                </c:pt>
                <c:pt idx="6282">
                  <c:v>196.31</c:v>
                </c:pt>
                <c:pt idx="6283">
                  <c:v>196.34</c:v>
                </c:pt>
                <c:pt idx="6284">
                  <c:v>196.38</c:v>
                </c:pt>
                <c:pt idx="6285">
                  <c:v>196.41</c:v>
                </c:pt>
                <c:pt idx="6286">
                  <c:v>196.44</c:v>
                </c:pt>
                <c:pt idx="6287">
                  <c:v>196.47</c:v>
                </c:pt>
                <c:pt idx="6288">
                  <c:v>196.5</c:v>
                </c:pt>
                <c:pt idx="6289">
                  <c:v>196.53</c:v>
                </c:pt>
                <c:pt idx="6290">
                  <c:v>196.56</c:v>
                </c:pt>
                <c:pt idx="6291">
                  <c:v>196.59</c:v>
                </c:pt>
                <c:pt idx="6292">
                  <c:v>196.63</c:v>
                </c:pt>
                <c:pt idx="6293">
                  <c:v>196.66</c:v>
                </c:pt>
                <c:pt idx="6294">
                  <c:v>196.69</c:v>
                </c:pt>
                <c:pt idx="6295">
                  <c:v>196.72</c:v>
                </c:pt>
                <c:pt idx="6296">
                  <c:v>196.75</c:v>
                </c:pt>
                <c:pt idx="6297">
                  <c:v>196.78</c:v>
                </c:pt>
                <c:pt idx="6298">
                  <c:v>196.81</c:v>
                </c:pt>
                <c:pt idx="6299">
                  <c:v>196.84</c:v>
                </c:pt>
                <c:pt idx="6300">
                  <c:v>196.88</c:v>
                </c:pt>
                <c:pt idx="6301">
                  <c:v>196.91</c:v>
                </c:pt>
                <c:pt idx="6302">
                  <c:v>196.94</c:v>
                </c:pt>
                <c:pt idx="6303">
                  <c:v>196.97</c:v>
                </c:pt>
                <c:pt idx="6304">
                  <c:v>197</c:v>
                </c:pt>
                <c:pt idx="6305">
                  <c:v>197.03</c:v>
                </c:pt>
                <c:pt idx="6306">
                  <c:v>197.06</c:v>
                </c:pt>
                <c:pt idx="6307">
                  <c:v>197.09</c:v>
                </c:pt>
                <c:pt idx="6308">
                  <c:v>197.13</c:v>
                </c:pt>
                <c:pt idx="6309">
                  <c:v>197.16</c:v>
                </c:pt>
                <c:pt idx="6310">
                  <c:v>197.19</c:v>
                </c:pt>
                <c:pt idx="6311">
                  <c:v>197.22</c:v>
                </c:pt>
                <c:pt idx="6312">
                  <c:v>197.25</c:v>
                </c:pt>
                <c:pt idx="6313">
                  <c:v>197.28</c:v>
                </c:pt>
                <c:pt idx="6314">
                  <c:v>197.31</c:v>
                </c:pt>
                <c:pt idx="6315">
                  <c:v>197.34</c:v>
                </c:pt>
                <c:pt idx="6316">
                  <c:v>197.38</c:v>
                </c:pt>
                <c:pt idx="6317">
                  <c:v>197.41</c:v>
                </c:pt>
                <c:pt idx="6318">
                  <c:v>197.44</c:v>
                </c:pt>
                <c:pt idx="6319">
                  <c:v>197.47</c:v>
                </c:pt>
                <c:pt idx="6320">
                  <c:v>197.5</c:v>
                </c:pt>
                <c:pt idx="6321">
                  <c:v>197.53</c:v>
                </c:pt>
                <c:pt idx="6322">
                  <c:v>197.56</c:v>
                </c:pt>
                <c:pt idx="6323">
                  <c:v>197.59</c:v>
                </c:pt>
                <c:pt idx="6324">
                  <c:v>197.63</c:v>
                </c:pt>
                <c:pt idx="6325">
                  <c:v>197.66</c:v>
                </c:pt>
                <c:pt idx="6326">
                  <c:v>197.69</c:v>
                </c:pt>
                <c:pt idx="6327">
                  <c:v>197.72</c:v>
                </c:pt>
                <c:pt idx="6328">
                  <c:v>197.75</c:v>
                </c:pt>
                <c:pt idx="6329">
                  <c:v>197.78</c:v>
                </c:pt>
                <c:pt idx="6330">
                  <c:v>197.81</c:v>
                </c:pt>
                <c:pt idx="6331">
                  <c:v>197.84</c:v>
                </c:pt>
                <c:pt idx="6332">
                  <c:v>197.88</c:v>
                </c:pt>
                <c:pt idx="6333">
                  <c:v>197.91</c:v>
                </c:pt>
                <c:pt idx="6334">
                  <c:v>197.94</c:v>
                </c:pt>
                <c:pt idx="6335">
                  <c:v>197.97</c:v>
                </c:pt>
                <c:pt idx="6336">
                  <c:v>198</c:v>
                </c:pt>
                <c:pt idx="6337">
                  <c:v>198.03</c:v>
                </c:pt>
                <c:pt idx="6338">
                  <c:v>198.06</c:v>
                </c:pt>
                <c:pt idx="6339">
                  <c:v>198.09</c:v>
                </c:pt>
                <c:pt idx="6340">
                  <c:v>198.13</c:v>
                </c:pt>
                <c:pt idx="6341">
                  <c:v>198.16</c:v>
                </c:pt>
                <c:pt idx="6342">
                  <c:v>198.19</c:v>
                </c:pt>
                <c:pt idx="6343">
                  <c:v>198.22</c:v>
                </c:pt>
                <c:pt idx="6344">
                  <c:v>198.25</c:v>
                </c:pt>
                <c:pt idx="6345">
                  <c:v>198.28</c:v>
                </c:pt>
                <c:pt idx="6346">
                  <c:v>198.31</c:v>
                </c:pt>
                <c:pt idx="6347">
                  <c:v>198.34</c:v>
                </c:pt>
                <c:pt idx="6348">
                  <c:v>198.38</c:v>
                </c:pt>
                <c:pt idx="6349">
                  <c:v>198.41</c:v>
                </c:pt>
                <c:pt idx="6350">
                  <c:v>198.44</c:v>
                </c:pt>
                <c:pt idx="6351">
                  <c:v>198.47</c:v>
                </c:pt>
                <c:pt idx="6352">
                  <c:v>198.5</c:v>
                </c:pt>
                <c:pt idx="6353">
                  <c:v>198.53</c:v>
                </c:pt>
                <c:pt idx="6354">
                  <c:v>198.56</c:v>
                </c:pt>
                <c:pt idx="6355">
                  <c:v>198.59</c:v>
                </c:pt>
                <c:pt idx="6356">
                  <c:v>198.63</c:v>
                </c:pt>
                <c:pt idx="6357">
                  <c:v>198.66</c:v>
                </c:pt>
                <c:pt idx="6358">
                  <c:v>198.69</c:v>
                </c:pt>
                <c:pt idx="6359">
                  <c:v>198.72</c:v>
                </c:pt>
                <c:pt idx="6360">
                  <c:v>198.75</c:v>
                </c:pt>
                <c:pt idx="6361">
                  <c:v>198.78</c:v>
                </c:pt>
                <c:pt idx="6362">
                  <c:v>198.81</c:v>
                </c:pt>
                <c:pt idx="6363">
                  <c:v>198.84</c:v>
                </c:pt>
                <c:pt idx="6364">
                  <c:v>198.88</c:v>
                </c:pt>
                <c:pt idx="6365">
                  <c:v>198.91</c:v>
                </c:pt>
                <c:pt idx="6366">
                  <c:v>198.94</c:v>
                </c:pt>
                <c:pt idx="6367">
                  <c:v>198.97</c:v>
                </c:pt>
                <c:pt idx="6368">
                  <c:v>199</c:v>
                </c:pt>
                <c:pt idx="6369">
                  <c:v>199.03</c:v>
                </c:pt>
                <c:pt idx="6370">
                  <c:v>199.06</c:v>
                </c:pt>
                <c:pt idx="6371">
                  <c:v>199.09</c:v>
                </c:pt>
                <c:pt idx="6372">
                  <c:v>199.13</c:v>
                </c:pt>
                <c:pt idx="6373">
                  <c:v>199.16</c:v>
                </c:pt>
                <c:pt idx="6374">
                  <c:v>199.19</c:v>
                </c:pt>
                <c:pt idx="6375">
                  <c:v>199.22</c:v>
                </c:pt>
                <c:pt idx="6376">
                  <c:v>199.25</c:v>
                </c:pt>
                <c:pt idx="6377">
                  <c:v>199.28</c:v>
                </c:pt>
                <c:pt idx="6378">
                  <c:v>199.31</c:v>
                </c:pt>
                <c:pt idx="6379">
                  <c:v>199.34</c:v>
                </c:pt>
                <c:pt idx="6380">
                  <c:v>199.38</c:v>
                </c:pt>
                <c:pt idx="6381">
                  <c:v>199.41</c:v>
                </c:pt>
                <c:pt idx="6382">
                  <c:v>199.44</c:v>
                </c:pt>
                <c:pt idx="6383">
                  <c:v>199.47</c:v>
                </c:pt>
                <c:pt idx="6384">
                  <c:v>199.5</c:v>
                </c:pt>
                <c:pt idx="6385">
                  <c:v>199.53</c:v>
                </c:pt>
                <c:pt idx="6386">
                  <c:v>199.56</c:v>
                </c:pt>
                <c:pt idx="6387">
                  <c:v>199.59</c:v>
                </c:pt>
                <c:pt idx="6388">
                  <c:v>199.63</c:v>
                </c:pt>
                <c:pt idx="6389">
                  <c:v>199.66</c:v>
                </c:pt>
                <c:pt idx="6390">
                  <c:v>199.69</c:v>
                </c:pt>
                <c:pt idx="6391">
                  <c:v>199.72</c:v>
                </c:pt>
              </c:numCache>
            </c:numRef>
          </c:xVal>
          <c:yVal>
            <c:numRef>
              <c:f>Daten!$B$18:$B$6409</c:f>
              <c:numCache>
                <c:formatCode>0.00E+00</c:formatCode>
                <c:ptCount val="6392"/>
                <c:pt idx="0">
                  <c:v>1.1612069999999999E-13</c:v>
                </c:pt>
                <c:pt idx="1">
                  <c:v>5.1386990000000002E-14</c:v>
                </c:pt>
                <c:pt idx="2">
                  <c:v>1.6703129999999999E-14</c:v>
                </c:pt>
                <c:pt idx="3">
                  <c:v>4.4855969999999999E-15</c:v>
                </c:pt>
                <c:pt idx="4">
                  <c:v>4.5973659999999999E-15</c:v>
                </c:pt>
                <c:pt idx="5">
                  <c:v>1.6880710000000001E-14</c:v>
                </c:pt>
                <c:pt idx="6">
                  <c:v>4.9983199999999997E-14</c:v>
                </c:pt>
                <c:pt idx="7">
                  <c:v>1.069565E-13</c:v>
                </c:pt>
                <c:pt idx="8">
                  <c:v>1.709909E-13</c:v>
                </c:pt>
                <c:pt idx="9">
                  <c:v>2.1653830000000001E-13</c:v>
                </c:pt>
                <c:pt idx="10">
                  <c:v>2.3589560000000002E-13</c:v>
                </c:pt>
                <c:pt idx="11">
                  <c:v>2.4094499999999999E-13</c:v>
                </c:pt>
                <c:pt idx="12">
                  <c:v>2.4279379999999999E-13</c:v>
                </c:pt>
                <c:pt idx="13">
                  <c:v>2.4484329999999998E-13</c:v>
                </c:pt>
                <c:pt idx="14">
                  <c:v>2.4937699999999998E-13</c:v>
                </c:pt>
                <c:pt idx="15">
                  <c:v>2.558428E-13</c:v>
                </c:pt>
                <c:pt idx="16">
                  <c:v>2.5734129999999999E-13</c:v>
                </c:pt>
                <c:pt idx="17">
                  <c:v>2.4799549999999998E-13</c:v>
                </c:pt>
                <c:pt idx="18">
                  <c:v>2.3007689999999999E-13</c:v>
                </c:pt>
                <c:pt idx="19">
                  <c:v>2.118214E-13</c:v>
                </c:pt>
                <c:pt idx="20">
                  <c:v>2.001764E-13</c:v>
                </c:pt>
                <c:pt idx="21">
                  <c:v>1.9520839999999999E-13</c:v>
                </c:pt>
                <c:pt idx="22">
                  <c:v>1.9184270000000001E-13</c:v>
                </c:pt>
                <c:pt idx="23">
                  <c:v>1.8610809999999999E-13</c:v>
                </c:pt>
                <c:pt idx="24">
                  <c:v>1.7865530000000001E-13</c:v>
                </c:pt>
                <c:pt idx="25">
                  <c:v>1.736183E-13</c:v>
                </c:pt>
                <c:pt idx="26">
                  <c:v>1.740747E-13</c:v>
                </c:pt>
                <c:pt idx="27">
                  <c:v>1.799928E-13</c:v>
                </c:pt>
                <c:pt idx="28">
                  <c:v>1.948458E-13</c:v>
                </c:pt>
                <c:pt idx="29">
                  <c:v>2.3356439999999998E-13</c:v>
                </c:pt>
                <c:pt idx="30">
                  <c:v>3.2183240000000003E-13</c:v>
                </c:pt>
                <c:pt idx="31">
                  <c:v>4.9252840000000001E-13</c:v>
                </c:pt>
                <c:pt idx="32">
                  <c:v>7.7991570000000001E-13</c:v>
                </c:pt>
                <c:pt idx="33">
                  <c:v>1.1997910000000001E-12</c:v>
                </c:pt>
                <c:pt idx="34">
                  <c:v>1.730871E-12</c:v>
                </c:pt>
                <c:pt idx="35">
                  <c:v>2.327181E-12</c:v>
                </c:pt>
                <c:pt idx="36">
                  <c:v>2.946332E-12</c:v>
                </c:pt>
                <c:pt idx="37">
                  <c:v>3.554354E-12</c:v>
                </c:pt>
                <c:pt idx="38">
                  <c:v>4.09816E-12</c:v>
                </c:pt>
                <c:pt idx="39">
                  <c:v>4.482447E-12</c:v>
                </c:pt>
                <c:pt idx="40">
                  <c:v>4.5999350000000002E-12</c:v>
                </c:pt>
                <c:pt idx="41">
                  <c:v>4.4014829999999997E-12</c:v>
                </c:pt>
                <c:pt idx="42">
                  <c:v>3.9381739999999999E-12</c:v>
                </c:pt>
                <c:pt idx="43">
                  <c:v>3.325997E-12</c:v>
                </c:pt>
                <c:pt idx="44">
                  <c:v>2.6656530000000002E-12</c:v>
                </c:pt>
                <c:pt idx="45">
                  <c:v>2.0104019999999999E-12</c:v>
                </c:pt>
                <c:pt idx="46">
                  <c:v>1.3991359999999999E-12</c:v>
                </c:pt>
                <c:pt idx="47">
                  <c:v>8.8299279999999996E-13</c:v>
                </c:pt>
                <c:pt idx="48">
                  <c:v>5.0733190000000001E-13</c:v>
                </c:pt>
                <c:pt idx="49">
                  <c:v>2.7986120000000002E-13</c:v>
                </c:pt>
                <c:pt idx="50">
                  <c:v>1.670758E-13</c:v>
                </c:pt>
                <c:pt idx="51">
                  <c:v>1.2282950000000001E-13</c:v>
                </c:pt>
                <c:pt idx="52">
                  <c:v>1.1527859999999999E-13</c:v>
                </c:pt>
                <c:pt idx="53">
                  <c:v>1.2763919999999999E-13</c:v>
                </c:pt>
                <c:pt idx="54">
                  <c:v>1.483393E-13</c:v>
                </c:pt>
                <c:pt idx="55">
                  <c:v>1.7247549999999999E-13</c:v>
                </c:pt>
                <c:pt idx="56">
                  <c:v>2.052077E-13</c:v>
                </c:pt>
                <c:pt idx="57">
                  <c:v>2.5341149999999999E-13</c:v>
                </c:pt>
                <c:pt idx="58">
                  <c:v>3.1759210000000001E-13</c:v>
                </c:pt>
                <c:pt idx="59">
                  <c:v>3.9471790000000001E-13</c:v>
                </c:pt>
                <c:pt idx="60">
                  <c:v>4.8519380000000005E-13</c:v>
                </c:pt>
                <c:pt idx="61">
                  <c:v>5.9678180000000004E-13</c:v>
                </c:pt>
                <c:pt idx="62">
                  <c:v>7.3823979999999998E-13</c:v>
                </c:pt>
                <c:pt idx="63">
                  <c:v>9.0398979999999995E-13</c:v>
                </c:pt>
                <c:pt idx="64">
                  <c:v>1.0736449999999999E-12</c:v>
                </c:pt>
                <c:pt idx="65">
                  <c:v>1.231931E-12</c:v>
                </c:pt>
                <c:pt idx="66">
                  <c:v>1.376529E-12</c:v>
                </c:pt>
                <c:pt idx="67">
                  <c:v>1.5029040000000001E-12</c:v>
                </c:pt>
                <c:pt idx="68">
                  <c:v>1.5922340000000001E-12</c:v>
                </c:pt>
                <c:pt idx="69">
                  <c:v>1.6218529999999999E-12</c:v>
                </c:pt>
                <c:pt idx="70">
                  <c:v>1.587368E-12</c:v>
                </c:pt>
                <c:pt idx="71">
                  <c:v>1.5049999999999999E-12</c:v>
                </c:pt>
                <c:pt idx="72">
                  <c:v>1.3888419999999999E-12</c:v>
                </c:pt>
                <c:pt idx="73">
                  <c:v>1.2424679999999999E-12</c:v>
                </c:pt>
                <c:pt idx="74">
                  <c:v>1.082899E-12</c:v>
                </c:pt>
                <c:pt idx="75">
                  <c:v>9.4587800000000006E-13</c:v>
                </c:pt>
                <c:pt idx="76">
                  <c:v>8.4099339999999998E-13</c:v>
                </c:pt>
                <c:pt idx="77">
                  <c:v>7.2949179999999998E-13</c:v>
                </c:pt>
                <c:pt idx="78">
                  <c:v>5.7694100000000004E-13</c:v>
                </c:pt>
                <c:pt idx="79">
                  <c:v>4.0135189999999999E-13</c:v>
                </c:pt>
                <c:pt idx="80">
                  <c:v>2.4739239999999999E-13</c:v>
                </c:pt>
                <c:pt idx="81">
                  <c:v>1.399702E-13</c:v>
                </c:pt>
                <c:pt idx="82">
                  <c:v>7.8073449999999999E-14</c:v>
                </c:pt>
                <c:pt idx="83">
                  <c:v>5.0339930000000003E-14</c:v>
                </c:pt>
                <c:pt idx="84">
                  <c:v>4.2072750000000001E-14</c:v>
                </c:pt>
                <c:pt idx="85">
                  <c:v>3.8984569999999999E-14</c:v>
                </c:pt>
                <c:pt idx="86">
                  <c:v>3.421624E-14</c:v>
                </c:pt>
                <c:pt idx="87">
                  <c:v>2.9961110000000001E-14</c:v>
                </c:pt>
                <c:pt idx="88">
                  <c:v>3.171581E-14</c:v>
                </c:pt>
                <c:pt idx="89">
                  <c:v>4.1966909999999998E-14</c:v>
                </c:pt>
                <c:pt idx="90">
                  <c:v>5.7222410000000003E-14</c:v>
                </c:pt>
                <c:pt idx="91">
                  <c:v>7.0878669999999997E-14</c:v>
                </c:pt>
                <c:pt idx="92">
                  <c:v>7.8459430000000003E-14</c:v>
                </c:pt>
                <c:pt idx="93">
                  <c:v>7.869563E-14</c:v>
                </c:pt>
                <c:pt idx="94">
                  <c:v>7.3589429999999994E-14</c:v>
                </c:pt>
                <c:pt idx="95">
                  <c:v>6.8397929999999998E-14</c:v>
                </c:pt>
                <c:pt idx="96">
                  <c:v>6.730197E-14</c:v>
                </c:pt>
                <c:pt idx="97">
                  <c:v>7.0503249999999998E-14</c:v>
                </c:pt>
                <c:pt idx="98">
                  <c:v>7.5054689999999994E-14</c:v>
                </c:pt>
                <c:pt idx="99">
                  <c:v>7.5541860000000005E-14</c:v>
                </c:pt>
                <c:pt idx="100">
                  <c:v>6.8547860000000002E-14</c:v>
                </c:pt>
                <c:pt idx="101">
                  <c:v>5.7559130000000002E-14</c:v>
                </c:pt>
                <c:pt idx="102">
                  <c:v>4.9171880000000003E-14</c:v>
                </c:pt>
                <c:pt idx="103">
                  <c:v>4.56106E-14</c:v>
                </c:pt>
                <c:pt idx="104">
                  <c:v>4.3779240000000002E-14</c:v>
                </c:pt>
                <c:pt idx="105">
                  <c:v>4.1242980000000003E-14</c:v>
                </c:pt>
                <c:pt idx="106">
                  <c:v>3.98457E-14</c:v>
                </c:pt>
                <c:pt idx="107">
                  <c:v>4.1046009999999998E-14</c:v>
                </c:pt>
                <c:pt idx="108">
                  <c:v>4.236972E-14</c:v>
                </c:pt>
                <c:pt idx="109">
                  <c:v>4.2387219999999999E-14</c:v>
                </c:pt>
                <c:pt idx="110">
                  <c:v>4.332297E-14</c:v>
                </c:pt>
                <c:pt idx="111">
                  <c:v>4.6155E-14</c:v>
                </c:pt>
                <c:pt idx="112">
                  <c:v>4.8934720000000002E-14</c:v>
                </c:pt>
                <c:pt idx="113">
                  <c:v>4.9863470000000002E-14</c:v>
                </c:pt>
                <c:pt idx="114">
                  <c:v>4.9265680000000003E-14</c:v>
                </c:pt>
                <c:pt idx="115">
                  <c:v>5.0937909999999999E-14</c:v>
                </c:pt>
                <c:pt idx="116">
                  <c:v>5.8460839999999998E-14</c:v>
                </c:pt>
                <c:pt idx="117">
                  <c:v>6.7793429999999995E-14</c:v>
                </c:pt>
                <c:pt idx="118">
                  <c:v>7.0471180000000004E-14</c:v>
                </c:pt>
                <c:pt idx="119">
                  <c:v>6.4366349999999996E-14</c:v>
                </c:pt>
                <c:pt idx="120">
                  <c:v>5.496133E-14</c:v>
                </c:pt>
                <c:pt idx="121">
                  <c:v>4.7449079999999998E-14</c:v>
                </c:pt>
                <c:pt idx="122">
                  <c:v>4.1997509999999998E-14</c:v>
                </c:pt>
                <c:pt idx="123">
                  <c:v>3.6488239999999999E-14</c:v>
                </c:pt>
                <c:pt idx="124">
                  <c:v>3.0628239999999999E-14</c:v>
                </c:pt>
                <c:pt idx="125">
                  <c:v>2.4837559999999999E-14</c:v>
                </c:pt>
                <c:pt idx="126">
                  <c:v>1.796699E-14</c:v>
                </c:pt>
                <c:pt idx="127">
                  <c:v>1.039103E-14</c:v>
                </c:pt>
                <c:pt idx="128">
                  <c:v>6.7044810000000002E-15</c:v>
                </c:pt>
                <c:pt idx="129">
                  <c:v>1.116363E-14</c:v>
                </c:pt>
                <c:pt idx="130">
                  <c:v>2.229322E-14</c:v>
                </c:pt>
                <c:pt idx="131">
                  <c:v>3.4617760000000001E-14</c:v>
                </c:pt>
                <c:pt idx="132">
                  <c:v>4.4164050000000001E-14</c:v>
                </c:pt>
                <c:pt idx="133">
                  <c:v>5.1524199999999999E-14</c:v>
                </c:pt>
                <c:pt idx="134">
                  <c:v>5.9989670000000001E-14</c:v>
                </c:pt>
                <c:pt idx="135">
                  <c:v>7.0343650000000005E-14</c:v>
                </c:pt>
                <c:pt idx="136">
                  <c:v>7.9485369999999998E-14</c:v>
                </c:pt>
                <c:pt idx="137">
                  <c:v>8.3987900000000003E-14</c:v>
                </c:pt>
                <c:pt idx="138">
                  <c:v>8.1656819999999994E-14</c:v>
                </c:pt>
                <c:pt idx="139">
                  <c:v>7.1762979999999995E-14</c:v>
                </c:pt>
                <c:pt idx="140">
                  <c:v>5.7418850000000002E-14</c:v>
                </c:pt>
                <c:pt idx="141">
                  <c:v>4.4124459999999998E-14</c:v>
                </c:pt>
                <c:pt idx="142">
                  <c:v>3.3842589999999998E-14</c:v>
                </c:pt>
                <c:pt idx="143">
                  <c:v>2.4553270000000001E-14</c:v>
                </c:pt>
                <c:pt idx="144">
                  <c:v>1.5409330000000001E-14</c:v>
                </c:pt>
                <c:pt idx="145">
                  <c:v>7.8971189999999994E-15</c:v>
                </c:pt>
                <c:pt idx="146">
                  <c:v>3.8109159999999999E-15</c:v>
                </c:pt>
                <c:pt idx="147">
                  <c:v>4.8746969999999999E-15</c:v>
                </c:pt>
                <c:pt idx="148">
                  <c:v>1.061454E-14</c:v>
                </c:pt>
                <c:pt idx="149">
                  <c:v>1.6844570000000001E-14</c:v>
                </c:pt>
                <c:pt idx="150">
                  <c:v>1.9920609999999999E-14</c:v>
                </c:pt>
                <c:pt idx="151">
                  <c:v>2.0506030000000001E-14</c:v>
                </c:pt>
                <c:pt idx="152">
                  <c:v>2.1401399999999999E-14</c:v>
                </c:pt>
                <c:pt idx="153">
                  <c:v>2.3627680000000001E-14</c:v>
                </c:pt>
                <c:pt idx="154">
                  <c:v>2.6327989999999999E-14</c:v>
                </c:pt>
                <c:pt idx="155">
                  <c:v>2.9724309999999999E-14</c:v>
                </c:pt>
                <c:pt idx="156">
                  <c:v>3.5116620000000002E-14</c:v>
                </c:pt>
                <c:pt idx="157">
                  <c:v>4.1519270000000001E-14</c:v>
                </c:pt>
                <c:pt idx="158">
                  <c:v>4.570342E-14</c:v>
                </c:pt>
                <c:pt idx="159">
                  <c:v>4.6003479999999998E-14</c:v>
                </c:pt>
                <c:pt idx="160">
                  <c:v>4.417559E-14</c:v>
                </c:pt>
                <c:pt idx="161">
                  <c:v>4.3822929999999999E-14</c:v>
                </c:pt>
                <c:pt idx="162">
                  <c:v>4.690831E-14</c:v>
                </c:pt>
                <c:pt idx="163">
                  <c:v>5.1350040000000002E-14</c:v>
                </c:pt>
                <c:pt idx="164">
                  <c:v>5.2525159999999999E-14</c:v>
                </c:pt>
                <c:pt idx="165">
                  <c:v>4.7721760000000003E-14</c:v>
                </c:pt>
                <c:pt idx="166">
                  <c:v>3.964422E-14</c:v>
                </c:pt>
                <c:pt idx="167">
                  <c:v>3.3426839999999997E-14</c:v>
                </c:pt>
                <c:pt idx="168">
                  <c:v>3.0233290000000002E-14</c:v>
                </c:pt>
                <c:pt idx="169">
                  <c:v>2.822192E-14</c:v>
                </c:pt>
                <c:pt idx="170">
                  <c:v>2.6696850000000002E-14</c:v>
                </c:pt>
                <c:pt idx="171">
                  <c:v>2.3401780000000001E-14</c:v>
                </c:pt>
                <c:pt idx="172">
                  <c:v>1.323689E-14</c:v>
                </c:pt>
                <c:pt idx="173">
                  <c:v>-4.2054260000000001E-15</c:v>
                </c:pt>
                <c:pt idx="174">
                  <c:v>-2.0495069999999999E-14</c:v>
                </c:pt>
                <c:pt idx="175">
                  <c:v>-2.6415919999999999E-14</c:v>
                </c:pt>
                <c:pt idx="176">
                  <c:v>-2.1783069999999999E-14</c:v>
                </c:pt>
                <c:pt idx="177">
                  <c:v>-1.4782199999999999E-14</c:v>
                </c:pt>
                <c:pt idx="178">
                  <c:v>-1.2114580000000001E-14</c:v>
                </c:pt>
                <c:pt idx="179">
                  <c:v>-1.117127E-14</c:v>
                </c:pt>
                <c:pt idx="180">
                  <c:v>-4.3033779999999997E-15</c:v>
                </c:pt>
                <c:pt idx="181">
                  <c:v>1.040674E-14</c:v>
                </c:pt>
                <c:pt idx="182">
                  <c:v>2.6849639999999999E-14</c:v>
                </c:pt>
                <c:pt idx="183">
                  <c:v>3.726188E-14</c:v>
                </c:pt>
                <c:pt idx="184">
                  <c:v>3.808042E-14</c:v>
                </c:pt>
                <c:pt idx="185">
                  <c:v>3.2578009999999997E-14</c:v>
                </c:pt>
                <c:pt idx="186">
                  <c:v>2.8064769999999999E-14</c:v>
                </c:pt>
                <c:pt idx="187">
                  <c:v>2.8521599999999997E-14</c:v>
                </c:pt>
                <c:pt idx="188">
                  <c:v>3.0906360000000003E-14</c:v>
                </c:pt>
                <c:pt idx="189">
                  <c:v>2.9106369999999999E-14</c:v>
                </c:pt>
                <c:pt idx="190">
                  <c:v>2.0488750000000001E-14</c:v>
                </c:pt>
                <c:pt idx="191">
                  <c:v>8.21165E-15</c:v>
                </c:pt>
                <c:pt idx="192">
                  <c:v>-2.4565740000000001E-15</c:v>
                </c:pt>
                <c:pt idx="193">
                  <c:v>-7.7943410000000002E-15</c:v>
                </c:pt>
                <c:pt idx="194">
                  <c:v>-5.2251590000000001E-15</c:v>
                </c:pt>
                <c:pt idx="195">
                  <c:v>5.4963609999999999E-15</c:v>
                </c:pt>
                <c:pt idx="196">
                  <c:v>1.953787E-14</c:v>
                </c:pt>
                <c:pt idx="197">
                  <c:v>3.0388010000000002E-14</c:v>
                </c:pt>
                <c:pt idx="198">
                  <c:v>3.5733319999999998E-14</c:v>
                </c:pt>
                <c:pt idx="199">
                  <c:v>3.7563950000000002E-14</c:v>
                </c:pt>
                <c:pt idx="200">
                  <c:v>3.8735139999999999E-14</c:v>
                </c:pt>
                <c:pt idx="201">
                  <c:v>4.0100940000000002E-14</c:v>
                </c:pt>
                <c:pt idx="202">
                  <c:v>3.9741459999999999E-14</c:v>
                </c:pt>
                <c:pt idx="203">
                  <c:v>3.5567190000000001E-14</c:v>
                </c:pt>
                <c:pt idx="204">
                  <c:v>2.8776130000000001E-14</c:v>
                </c:pt>
                <c:pt idx="205">
                  <c:v>2.422608E-14</c:v>
                </c:pt>
                <c:pt idx="206">
                  <c:v>2.654161E-14</c:v>
                </c:pt>
                <c:pt idx="207">
                  <c:v>3.5298989999999997E-14</c:v>
                </c:pt>
                <c:pt idx="208">
                  <c:v>4.5864639999999997E-14</c:v>
                </c:pt>
                <c:pt idx="209">
                  <c:v>5.5964450000000002E-14</c:v>
                </c:pt>
                <c:pt idx="210">
                  <c:v>6.8142370000000003E-14</c:v>
                </c:pt>
                <c:pt idx="211">
                  <c:v>8.4545469999999998E-14</c:v>
                </c:pt>
                <c:pt idx="212">
                  <c:v>1.036074E-13</c:v>
                </c:pt>
                <c:pt idx="213">
                  <c:v>1.2325469999999999E-13</c:v>
                </c:pt>
                <c:pt idx="214">
                  <c:v>1.4508960000000001E-13</c:v>
                </c:pt>
                <c:pt idx="215">
                  <c:v>1.730276E-13</c:v>
                </c:pt>
                <c:pt idx="216">
                  <c:v>2.0516289999999999E-13</c:v>
                </c:pt>
                <c:pt idx="217">
                  <c:v>2.3205150000000001E-13</c:v>
                </c:pt>
                <c:pt idx="218">
                  <c:v>2.5093490000000002E-13</c:v>
                </c:pt>
                <c:pt idx="219">
                  <c:v>2.7370009999999999E-13</c:v>
                </c:pt>
                <c:pt idx="220">
                  <c:v>3.0914989999999999E-13</c:v>
                </c:pt>
                <c:pt idx="221">
                  <c:v>3.4703380000000001E-13</c:v>
                </c:pt>
                <c:pt idx="222">
                  <c:v>3.731516E-13</c:v>
                </c:pt>
                <c:pt idx="223">
                  <c:v>3.8777960000000001E-13</c:v>
                </c:pt>
                <c:pt idx="224">
                  <c:v>3.948091E-13</c:v>
                </c:pt>
                <c:pt idx="225">
                  <c:v>3.89465E-13</c:v>
                </c:pt>
                <c:pt idx="226">
                  <c:v>3.6885310000000001E-13</c:v>
                </c:pt>
                <c:pt idx="227">
                  <c:v>3.3826099999999999E-13</c:v>
                </c:pt>
                <c:pt idx="228">
                  <c:v>3.036245E-13</c:v>
                </c:pt>
                <c:pt idx="229">
                  <c:v>2.713319E-13</c:v>
                </c:pt>
                <c:pt idx="230">
                  <c:v>2.5215180000000002E-13</c:v>
                </c:pt>
                <c:pt idx="231">
                  <c:v>2.5220810000000001E-13</c:v>
                </c:pt>
                <c:pt idx="232">
                  <c:v>2.635992E-13</c:v>
                </c:pt>
                <c:pt idx="233">
                  <c:v>2.7233529999999999E-13</c:v>
                </c:pt>
                <c:pt idx="234">
                  <c:v>2.6940699999999999E-13</c:v>
                </c:pt>
                <c:pt idx="235">
                  <c:v>2.5217089999999999E-13</c:v>
                </c:pt>
                <c:pt idx="236">
                  <c:v>2.2172060000000001E-13</c:v>
                </c:pt>
                <c:pt idx="237">
                  <c:v>1.7976329999999999E-13</c:v>
                </c:pt>
                <c:pt idx="238">
                  <c:v>1.3030490000000001E-13</c:v>
                </c:pt>
                <c:pt idx="239">
                  <c:v>8.5392829999999998E-14</c:v>
                </c:pt>
                <c:pt idx="240">
                  <c:v>6.0613660000000004E-14</c:v>
                </c:pt>
                <c:pt idx="241">
                  <c:v>6.0038849999999995E-14</c:v>
                </c:pt>
                <c:pt idx="242">
                  <c:v>7.0265080000000002E-14</c:v>
                </c:pt>
                <c:pt idx="243">
                  <c:v>7.4083970000000003E-14</c:v>
                </c:pt>
                <c:pt idx="244">
                  <c:v>6.6966949999999998E-14</c:v>
                </c:pt>
                <c:pt idx="245">
                  <c:v>5.5045539999999998E-14</c:v>
                </c:pt>
                <c:pt idx="246">
                  <c:v>4.2633739999999999E-14</c:v>
                </c:pt>
                <c:pt idx="247">
                  <c:v>3.0134709999999998E-14</c:v>
                </c:pt>
                <c:pt idx="248">
                  <c:v>2.0386229999999999E-14</c:v>
                </c:pt>
                <c:pt idx="249">
                  <c:v>1.682411E-14</c:v>
                </c:pt>
                <c:pt idx="250">
                  <c:v>1.5942789999999999E-14</c:v>
                </c:pt>
                <c:pt idx="251">
                  <c:v>1.182414E-14</c:v>
                </c:pt>
                <c:pt idx="252">
                  <c:v>7.6283740000000006E-15</c:v>
                </c:pt>
                <c:pt idx="253">
                  <c:v>1.2496020000000001E-14</c:v>
                </c:pt>
                <c:pt idx="254">
                  <c:v>2.7797940000000001E-14</c:v>
                </c:pt>
                <c:pt idx="255">
                  <c:v>4.410373E-14</c:v>
                </c:pt>
                <c:pt idx="256">
                  <c:v>5.1511589999999997E-14</c:v>
                </c:pt>
                <c:pt idx="257">
                  <c:v>4.8239070000000002E-14</c:v>
                </c:pt>
                <c:pt idx="258">
                  <c:v>3.8415660000000001E-14</c:v>
                </c:pt>
                <c:pt idx="259">
                  <c:v>2.674106E-14</c:v>
                </c:pt>
                <c:pt idx="260">
                  <c:v>1.8542629999999999E-14</c:v>
                </c:pt>
                <c:pt idx="261">
                  <c:v>1.9268089999999999E-14</c:v>
                </c:pt>
                <c:pt idx="262">
                  <c:v>2.864886E-14</c:v>
                </c:pt>
                <c:pt idx="263">
                  <c:v>3.8535209999999997E-14</c:v>
                </c:pt>
                <c:pt idx="264">
                  <c:v>4.1196010000000003E-14</c:v>
                </c:pt>
                <c:pt idx="265">
                  <c:v>3.804737E-14</c:v>
                </c:pt>
                <c:pt idx="266">
                  <c:v>3.613715E-14</c:v>
                </c:pt>
                <c:pt idx="267">
                  <c:v>3.741229E-14</c:v>
                </c:pt>
                <c:pt idx="268">
                  <c:v>3.6604980000000003E-14</c:v>
                </c:pt>
                <c:pt idx="269">
                  <c:v>3.0028189999999997E-14</c:v>
                </c:pt>
                <c:pt idx="270">
                  <c:v>2.067541E-14</c:v>
                </c:pt>
                <c:pt idx="271">
                  <c:v>1.378032E-14</c:v>
                </c:pt>
                <c:pt idx="272">
                  <c:v>1.284009E-14</c:v>
                </c:pt>
                <c:pt idx="273">
                  <c:v>1.8427140000000001E-14</c:v>
                </c:pt>
                <c:pt idx="274">
                  <c:v>2.6603799999999999E-14</c:v>
                </c:pt>
                <c:pt idx="275">
                  <c:v>3.155148E-14</c:v>
                </c:pt>
                <c:pt idx="276">
                  <c:v>3.0128660000000002E-14</c:v>
                </c:pt>
                <c:pt idx="277">
                  <c:v>2.2874490000000001E-14</c:v>
                </c:pt>
                <c:pt idx="278">
                  <c:v>1.4300719999999999E-14</c:v>
                </c:pt>
                <c:pt idx="279">
                  <c:v>1.109574E-14</c:v>
                </c:pt>
                <c:pt idx="280">
                  <c:v>1.554264E-14</c:v>
                </c:pt>
                <c:pt idx="281">
                  <c:v>2.207535E-14</c:v>
                </c:pt>
                <c:pt idx="282">
                  <c:v>2.3249509999999999E-14</c:v>
                </c:pt>
                <c:pt idx="283">
                  <c:v>1.7160270000000001E-14</c:v>
                </c:pt>
                <c:pt idx="284">
                  <c:v>6.8874030000000001E-15</c:v>
                </c:pt>
                <c:pt idx="285">
                  <c:v>-4.4701020000000002E-15</c:v>
                </c:pt>
                <c:pt idx="286">
                  <c:v>-1.417933E-14</c:v>
                </c:pt>
                <c:pt idx="287">
                  <c:v>-1.8654170000000002E-14</c:v>
                </c:pt>
                <c:pt idx="288">
                  <c:v>-1.6967500000000001E-14</c:v>
                </c:pt>
                <c:pt idx="289">
                  <c:v>-1.21601E-14</c:v>
                </c:pt>
                <c:pt idx="290">
                  <c:v>-7.2494490000000005E-15</c:v>
                </c:pt>
                <c:pt idx="291">
                  <c:v>-3.7678920000000002E-15</c:v>
                </c:pt>
                <c:pt idx="292">
                  <c:v>-2.7113599999999999E-15</c:v>
                </c:pt>
                <c:pt idx="293">
                  <c:v>-3.062066E-15</c:v>
                </c:pt>
                <c:pt idx="294">
                  <c:v>-1.2777830000000001E-15</c:v>
                </c:pt>
                <c:pt idx="295">
                  <c:v>5.3012790000000002E-15</c:v>
                </c:pt>
                <c:pt idx="296">
                  <c:v>1.5588820000000001E-14</c:v>
                </c:pt>
                <c:pt idx="297">
                  <c:v>2.666778E-14</c:v>
                </c:pt>
                <c:pt idx="298">
                  <c:v>3.6893339999999999E-14</c:v>
                </c:pt>
                <c:pt idx="299">
                  <c:v>4.4732380000000003E-14</c:v>
                </c:pt>
                <c:pt idx="300">
                  <c:v>4.7475420000000001E-14</c:v>
                </c:pt>
                <c:pt idx="301">
                  <c:v>4.4583089999999997E-14</c:v>
                </c:pt>
                <c:pt idx="302">
                  <c:v>3.9591770000000002E-14</c:v>
                </c:pt>
                <c:pt idx="303">
                  <c:v>3.5651079999999999E-14</c:v>
                </c:pt>
                <c:pt idx="304">
                  <c:v>3.2525260000000003E-14</c:v>
                </c:pt>
                <c:pt idx="305">
                  <c:v>2.9863030000000002E-14</c:v>
                </c:pt>
                <c:pt idx="306">
                  <c:v>2.8439240000000001E-14</c:v>
                </c:pt>
                <c:pt idx="307">
                  <c:v>2.728553E-14</c:v>
                </c:pt>
                <c:pt idx="308">
                  <c:v>2.4573570000000001E-14</c:v>
                </c:pt>
                <c:pt idx="309">
                  <c:v>2.090509E-14</c:v>
                </c:pt>
                <c:pt idx="310">
                  <c:v>1.775037E-14</c:v>
                </c:pt>
                <c:pt idx="311">
                  <c:v>1.3910629999999999E-14</c:v>
                </c:pt>
                <c:pt idx="312">
                  <c:v>6.4267250000000003E-15</c:v>
                </c:pt>
                <c:pt idx="313">
                  <c:v>-5.2674339999999998E-15</c:v>
                </c:pt>
                <c:pt idx="314">
                  <c:v>-1.6887609999999999E-14</c:v>
                </c:pt>
                <c:pt idx="315">
                  <c:v>-2.2052379999999999E-14</c:v>
                </c:pt>
                <c:pt idx="316">
                  <c:v>-1.971313E-14</c:v>
                </c:pt>
                <c:pt idx="317">
                  <c:v>-1.6665980000000001E-14</c:v>
                </c:pt>
                <c:pt idx="318">
                  <c:v>-1.8214230000000001E-14</c:v>
                </c:pt>
                <c:pt idx="319">
                  <c:v>-2.076777E-14</c:v>
                </c:pt>
                <c:pt idx="320">
                  <c:v>-1.8366880000000002E-14</c:v>
                </c:pt>
                <c:pt idx="321">
                  <c:v>-1.121287E-14</c:v>
                </c:pt>
                <c:pt idx="322">
                  <c:v>-4.4733310000000003E-15</c:v>
                </c:pt>
                <c:pt idx="323">
                  <c:v>-1.430633E-15</c:v>
                </c:pt>
                <c:pt idx="324">
                  <c:v>2.9643160000000002E-16</c:v>
                </c:pt>
                <c:pt idx="325">
                  <c:v>5.0242319999999996E-15</c:v>
                </c:pt>
                <c:pt idx="326">
                  <c:v>1.3355109999999999E-14</c:v>
                </c:pt>
                <c:pt idx="327">
                  <c:v>2.2754829999999999E-14</c:v>
                </c:pt>
                <c:pt idx="328">
                  <c:v>3.0977530000000001E-14</c:v>
                </c:pt>
                <c:pt idx="329">
                  <c:v>3.5929129999999997E-14</c:v>
                </c:pt>
                <c:pt idx="330">
                  <c:v>3.4695129999999999E-14</c:v>
                </c:pt>
                <c:pt idx="331">
                  <c:v>2.655141E-14</c:v>
                </c:pt>
                <c:pt idx="332">
                  <c:v>1.6386580000000001E-14</c:v>
                </c:pt>
                <c:pt idx="333">
                  <c:v>1.215897E-14</c:v>
                </c:pt>
                <c:pt idx="334">
                  <c:v>1.7385920000000001E-14</c:v>
                </c:pt>
                <c:pt idx="335">
                  <c:v>2.644823E-14</c:v>
                </c:pt>
                <c:pt idx="336">
                  <c:v>2.9616260000000002E-14</c:v>
                </c:pt>
                <c:pt idx="337">
                  <c:v>2.2653389999999999E-14</c:v>
                </c:pt>
                <c:pt idx="338">
                  <c:v>9.3401119999999999E-15</c:v>
                </c:pt>
                <c:pt idx="339">
                  <c:v>-3.6052040000000004E-15</c:v>
                </c:pt>
                <c:pt idx="340">
                  <c:v>-1.2396539999999999E-14</c:v>
                </c:pt>
                <c:pt idx="341">
                  <c:v>-1.779923E-14</c:v>
                </c:pt>
                <c:pt idx="342">
                  <c:v>-2.1856530000000001E-14</c:v>
                </c:pt>
                <c:pt idx="343">
                  <c:v>-2.5238699999999999E-14</c:v>
                </c:pt>
                <c:pt idx="344">
                  <c:v>-2.788722E-14</c:v>
                </c:pt>
                <c:pt idx="345">
                  <c:v>-2.9088709999999998E-14</c:v>
                </c:pt>
                <c:pt idx="346">
                  <c:v>-2.6936260000000001E-14</c:v>
                </c:pt>
                <c:pt idx="347">
                  <c:v>-2.143808E-14</c:v>
                </c:pt>
                <c:pt idx="348">
                  <c:v>-1.7451849999999999E-14</c:v>
                </c:pt>
                <c:pt idx="349">
                  <c:v>-1.9990440000000001E-14</c:v>
                </c:pt>
                <c:pt idx="350">
                  <c:v>-2.7139609999999999E-14</c:v>
                </c:pt>
                <c:pt idx="351">
                  <c:v>-3.0866020000000002E-14</c:v>
                </c:pt>
                <c:pt idx="352">
                  <c:v>-2.3621020000000001E-14</c:v>
                </c:pt>
                <c:pt idx="353">
                  <c:v>-3.9320239999999996E-15</c:v>
                </c:pt>
                <c:pt idx="354">
                  <c:v>2.1174880000000001E-14</c:v>
                </c:pt>
                <c:pt idx="355">
                  <c:v>4.0010680000000002E-14</c:v>
                </c:pt>
                <c:pt idx="356">
                  <c:v>4.4166409999999999E-14</c:v>
                </c:pt>
                <c:pt idx="357">
                  <c:v>3.2949430000000003E-14</c:v>
                </c:pt>
                <c:pt idx="358">
                  <c:v>1.399234E-14</c:v>
                </c:pt>
                <c:pt idx="359">
                  <c:v>-6.7554650000000004E-16</c:v>
                </c:pt>
                <c:pt idx="360">
                  <c:v>-4.689584E-15</c:v>
                </c:pt>
                <c:pt idx="361">
                  <c:v>-2.234057E-15</c:v>
                </c:pt>
                <c:pt idx="362">
                  <c:v>-6.0050850000000004E-16</c:v>
                </c:pt>
                <c:pt idx="363">
                  <c:v>-3.063501E-15</c:v>
                </c:pt>
                <c:pt idx="364">
                  <c:v>-8.7328700000000002E-15</c:v>
                </c:pt>
                <c:pt idx="365">
                  <c:v>-1.3927709999999999E-14</c:v>
                </c:pt>
                <c:pt idx="366">
                  <c:v>-1.5564160000000001E-14</c:v>
                </c:pt>
                <c:pt idx="367">
                  <c:v>-1.4788229999999999E-14</c:v>
                </c:pt>
                <c:pt idx="368">
                  <c:v>-1.496461E-14</c:v>
                </c:pt>
                <c:pt idx="369">
                  <c:v>-1.6726040000000001E-14</c:v>
                </c:pt>
                <c:pt idx="370">
                  <c:v>-1.5833710000000001E-14</c:v>
                </c:pt>
                <c:pt idx="371">
                  <c:v>-6.1833250000000003E-15</c:v>
                </c:pt>
                <c:pt idx="372">
                  <c:v>1.3700349999999999E-14</c:v>
                </c:pt>
                <c:pt idx="373">
                  <c:v>3.7734230000000003E-14</c:v>
                </c:pt>
                <c:pt idx="374">
                  <c:v>5.7374130000000001E-14</c:v>
                </c:pt>
                <c:pt idx="375">
                  <c:v>6.9760059999999999E-14</c:v>
                </c:pt>
                <c:pt idx="376">
                  <c:v>7.9521209999999995E-14</c:v>
                </c:pt>
                <c:pt idx="377">
                  <c:v>9.1653259999999999E-14</c:v>
                </c:pt>
                <c:pt idx="378">
                  <c:v>1.046191E-13</c:v>
                </c:pt>
                <c:pt idx="379">
                  <c:v>1.1166479999999999E-13</c:v>
                </c:pt>
                <c:pt idx="380">
                  <c:v>1.08444E-13</c:v>
                </c:pt>
                <c:pt idx="381">
                  <c:v>9.8381169999999997E-14</c:v>
                </c:pt>
                <c:pt idx="382">
                  <c:v>8.8496000000000002E-14</c:v>
                </c:pt>
                <c:pt idx="383">
                  <c:v>8.3012600000000003E-14</c:v>
                </c:pt>
                <c:pt idx="384">
                  <c:v>8.4172649999999999E-14</c:v>
                </c:pt>
                <c:pt idx="385">
                  <c:v>9.3548740000000002E-14</c:v>
                </c:pt>
                <c:pt idx="386">
                  <c:v>1.080184E-13</c:v>
                </c:pt>
                <c:pt idx="387">
                  <c:v>1.184397E-13</c:v>
                </c:pt>
                <c:pt idx="388">
                  <c:v>1.1639929999999999E-13</c:v>
                </c:pt>
                <c:pt idx="389">
                  <c:v>1.0084459999999999E-13</c:v>
                </c:pt>
                <c:pt idx="390">
                  <c:v>7.8138920000000001E-14</c:v>
                </c:pt>
                <c:pt idx="391">
                  <c:v>5.8223879999999999E-14</c:v>
                </c:pt>
                <c:pt idx="392">
                  <c:v>4.8394969999999998E-14</c:v>
                </c:pt>
                <c:pt idx="393">
                  <c:v>4.7802040000000001E-14</c:v>
                </c:pt>
                <c:pt idx="394">
                  <c:v>4.8588750000000002E-14</c:v>
                </c:pt>
                <c:pt idx="395">
                  <c:v>4.3126579999999999E-14</c:v>
                </c:pt>
                <c:pt idx="396">
                  <c:v>3.0876979999999998E-14</c:v>
                </c:pt>
                <c:pt idx="397">
                  <c:v>1.823169E-14</c:v>
                </c:pt>
                <c:pt idx="398">
                  <c:v>1.075631E-14</c:v>
                </c:pt>
                <c:pt idx="399">
                  <c:v>8.1653100000000001E-15</c:v>
                </c:pt>
                <c:pt idx="400">
                  <c:v>7.8394100000000001E-15</c:v>
                </c:pt>
                <c:pt idx="401">
                  <c:v>7.7063529999999997E-15</c:v>
                </c:pt>
                <c:pt idx="402">
                  <c:v>5.3152899999999996E-15</c:v>
                </c:pt>
                <c:pt idx="403">
                  <c:v>-2.2013400000000001E-16</c:v>
                </c:pt>
                <c:pt idx="404">
                  <c:v>-5.0013979999999999E-15</c:v>
                </c:pt>
                <c:pt idx="405">
                  <c:v>-2.6932559999999998E-15</c:v>
                </c:pt>
                <c:pt idx="406">
                  <c:v>8.8648529999999999E-15</c:v>
                </c:pt>
                <c:pt idx="407">
                  <c:v>2.4826799999999999E-14</c:v>
                </c:pt>
                <c:pt idx="408">
                  <c:v>3.7234530000000001E-14</c:v>
                </c:pt>
                <c:pt idx="409">
                  <c:v>4.0977000000000003E-14</c:v>
                </c:pt>
                <c:pt idx="410">
                  <c:v>3.7382079999999999E-14</c:v>
                </c:pt>
                <c:pt idx="411">
                  <c:v>3.2274500000000002E-14</c:v>
                </c:pt>
                <c:pt idx="412">
                  <c:v>2.9675850000000002E-14</c:v>
                </c:pt>
                <c:pt idx="413">
                  <c:v>2.9129320000000001E-14</c:v>
                </c:pt>
                <c:pt idx="414">
                  <c:v>2.8751480000000002E-14</c:v>
                </c:pt>
                <c:pt idx="415">
                  <c:v>2.762955E-14</c:v>
                </c:pt>
                <c:pt idx="416">
                  <c:v>2.5669899999999998E-14</c:v>
                </c:pt>
                <c:pt idx="417">
                  <c:v>2.3427490000000002E-14</c:v>
                </c:pt>
                <c:pt idx="418">
                  <c:v>2.1371790000000001E-14</c:v>
                </c:pt>
                <c:pt idx="419">
                  <c:v>1.9343250000000001E-14</c:v>
                </c:pt>
                <c:pt idx="420">
                  <c:v>1.740426E-14</c:v>
                </c:pt>
                <c:pt idx="421">
                  <c:v>1.550957E-14</c:v>
                </c:pt>
                <c:pt idx="422">
                  <c:v>1.312056E-14</c:v>
                </c:pt>
                <c:pt idx="423">
                  <c:v>1.147362E-14</c:v>
                </c:pt>
                <c:pt idx="424">
                  <c:v>1.4718249999999999E-14</c:v>
                </c:pt>
                <c:pt idx="425">
                  <c:v>2.667772E-14</c:v>
                </c:pt>
                <c:pt idx="426">
                  <c:v>4.5784520000000002E-14</c:v>
                </c:pt>
                <c:pt idx="427">
                  <c:v>6.5372219999999995E-14</c:v>
                </c:pt>
                <c:pt idx="428">
                  <c:v>8.0898170000000002E-14</c:v>
                </c:pt>
                <c:pt idx="429">
                  <c:v>9.2627109999999995E-14</c:v>
                </c:pt>
                <c:pt idx="430">
                  <c:v>1.036503E-13</c:v>
                </c:pt>
                <c:pt idx="431">
                  <c:v>1.2346070000000001E-13</c:v>
                </c:pt>
                <c:pt idx="432">
                  <c:v>1.691474E-13</c:v>
                </c:pt>
                <c:pt idx="433">
                  <c:v>2.5851429999999998E-13</c:v>
                </c:pt>
                <c:pt idx="434">
                  <c:v>4.0434890000000001E-13</c:v>
                </c:pt>
                <c:pt idx="435">
                  <c:v>6.1381010000000004E-13</c:v>
                </c:pt>
                <c:pt idx="436">
                  <c:v>8.955165E-13</c:v>
                </c:pt>
                <c:pt idx="437">
                  <c:v>1.269244E-12</c:v>
                </c:pt>
                <c:pt idx="438">
                  <c:v>1.759838E-12</c:v>
                </c:pt>
                <c:pt idx="439">
                  <c:v>2.3713629999999998E-12</c:v>
                </c:pt>
                <c:pt idx="440">
                  <c:v>3.0629110000000001E-12</c:v>
                </c:pt>
                <c:pt idx="441">
                  <c:v>3.7592000000000004E-12</c:v>
                </c:pt>
                <c:pt idx="442">
                  <c:v>4.3964229999999997E-12</c:v>
                </c:pt>
                <c:pt idx="443">
                  <c:v>4.946512E-12</c:v>
                </c:pt>
                <c:pt idx="444">
                  <c:v>5.3954350000000002E-12</c:v>
                </c:pt>
                <c:pt idx="445">
                  <c:v>5.7292899999999997E-12</c:v>
                </c:pt>
                <c:pt idx="446">
                  <c:v>5.954199E-12</c:v>
                </c:pt>
                <c:pt idx="447">
                  <c:v>6.1108950000000001E-12</c:v>
                </c:pt>
                <c:pt idx="448">
                  <c:v>6.245491E-12</c:v>
                </c:pt>
                <c:pt idx="449">
                  <c:v>6.3569149999999999E-12</c:v>
                </c:pt>
                <c:pt idx="450">
                  <c:v>6.3959520000000004E-12</c:v>
                </c:pt>
                <c:pt idx="451">
                  <c:v>6.3174179999999996E-12</c:v>
                </c:pt>
                <c:pt idx="452">
                  <c:v>6.1097900000000004E-12</c:v>
                </c:pt>
                <c:pt idx="453">
                  <c:v>5.7921919999999997E-12</c:v>
                </c:pt>
                <c:pt idx="454">
                  <c:v>5.4057340000000001E-12</c:v>
                </c:pt>
                <c:pt idx="455">
                  <c:v>5.0021780000000001E-12</c:v>
                </c:pt>
                <c:pt idx="456">
                  <c:v>4.6310550000000002E-12</c:v>
                </c:pt>
                <c:pt idx="457">
                  <c:v>4.315852E-12</c:v>
                </c:pt>
                <c:pt idx="458">
                  <c:v>4.0258329999999997E-12</c:v>
                </c:pt>
                <c:pt idx="459">
                  <c:v>3.687147E-12</c:v>
                </c:pt>
                <c:pt idx="460">
                  <c:v>3.2339329999999998E-12</c:v>
                </c:pt>
                <c:pt idx="461">
                  <c:v>2.6540629999999998E-12</c:v>
                </c:pt>
                <c:pt idx="462">
                  <c:v>2.0010450000000002E-12</c:v>
                </c:pt>
                <c:pt idx="463">
                  <c:v>1.363988E-12</c:v>
                </c:pt>
                <c:pt idx="464">
                  <c:v>8.2306829999999997E-13</c:v>
                </c:pt>
                <c:pt idx="465">
                  <c:v>4.2553700000000001E-13</c:v>
                </c:pt>
                <c:pt idx="466">
                  <c:v>1.791044E-13</c:v>
                </c:pt>
                <c:pt idx="467">
                  <c:v>5.4677650000000001E-14</c:v>
                </c:pt>
                <c:pt idx="468">
                  <c:v>5.1150609999999998E-15</c:v>
                </c:pt>
                <c:pt idx="469">
                  <c:v>-8.7094749999999998E-15</c:v>
                </c:pt>
                <c:pt idx="470">
                  <c:v>-6.3256920000000001E-15</c:v>
                </c:pt>
                <c:pt idx="471">
                  <c:v>4.5442279999999997E-15</c:v>
                </c:pt>
                <c:pt idx="472">
                  <c:v>1.8675809999999999E-14</c:v>
                </c:pt>
                <c:pt idx="473">
                  <c:v>3.4136310000000002E-14</c:v>
                </c:pt>
                <c:pt idx="474">
                  <c:v>5.1674189999999999E-14</c:v>
                </c:pt>
                <c:pt idx="475">
                  <c:v>6.9002980000000003E-14</c:v>
                </c:pt>
                <c:pt idx="476">
                  <c:v>8.1865289999999998E-14</c:v>
                </c:pt>
                <c:pt idx="477">
                  <c:v>8.8865759999999997E-14</c:v>
                </c:pt>
                <c:pt idx="478">
                  <c:v>9.125296E-14</c:v>
                </c:pt>
                <c:pt idx="479">
                  <c:v>9.3038360000000005E-14</c:v>
                </c:pt>
                <c:pt idx="480">
                  <c:v>1.003705E-13</c:v>
                </c:pt>
                <c:pt idx="481">
                  <c:v>1.139631E-13</c:v>
                </c:pt>
                <c:pt idx="482">
                  <c:v>1.2627780000000001E-13</c:v>
                </c:pt>
                <c:pt idx="483">
                  <c:v>1.3065630000000001E-13</c:v>
                </c:pt>
                <c:pt idx="484">
                  <c:v>1.2722219999999999E-13</c:v>
                </c:pt>
                <c:pt idx="485">
                  <c:v>1.183773E-13</c:v>
                </c:pt>
                <c:pt idx="486">
                  <c:v>1.057541E-13</c:v>
                </c:pt>
                <c:pt idx="487">
                  <c:v>9.3119130000000004E-14</c:v>
                </c:pt>
                <c:pt idx="488">
                  <c:v>8.6754940000000003E-14</c:v>
                </c:pt>
                <c:pt idx="489">
                  <c:v>9.0275400000000003E-14</c:v>
                </c:pt>
                <c:pt idx="490">
                  <c:v>1.0003649999999999E-13</c:v>
                </c:pt>
                <c:pt idx="491">
                  <c:v>1.066228E-13</c:v>
                </c:pt>
                <c:pt idx="492">
                  <c:v>1.028861E-13</c:v>
                </c:pt>
                <c:pt idx="493">
                  <c:v>9.1384829999999999E-14</c:v>
                </c:pt>
                <c:pt idx="494">
                  <c:v>8.2373300000000006E-14</c:v>
                </c:pt>
                <c:pt idx="495">
                  <c:v>8.5482400000000002E-14</c:v>
                </c:pt>
                <c:pt idx="496">
                  <c:v>1.05845E-13</c:v>
                </c:pt>
                <c:pt idx="497">
                  <c:v>1.463196E-13</c:v>
                </c:pt>
                <c:pt idx="498">
                  <c:v>2.099088E-13</c:v>
                </c:pt>
                <c:pt idx="499">
                  <c:v>3.036518E-13</c:v>
                </c:pt>
                <c:pt idx="500">
                  <c:v>4.4284710000000002E-13</c:v>
                </c:pt>
                <c:pt idx="501">
                  <c:v>6.4436469999999998E-13</c:v>
                </c:pt>
                <c:pt idx="502">
                  <c:v>9.1019699999999998E-13</c:v>
                </c:pt>
                <c:pt idx="503">
                  <c:v>1.2186399999999999E-12</c:v>
                </c:pt>
                <c:pt idx="504">
                  <c:v>1.539211E-12</c:v>
                </c:pt>
                <c:pt idx="505">
                  <c:v>1.8629190000000001E-12</c:v>
                </c:pt>
                <c:pt idx="506">
                  <c:v>2.2021449999999998E-12</c:v>
                </c:pt>
                <c:pt idx="507">
                  <c:v>2.5466289999999999E-12</c:v>
                </c:pt>
                <c:pt idx="508">
                  <c:v>2.8469550000000002E-12</c:v>
                </c:pt>
                <c:pt idx="509">
                  <c:v>3.0588480000000001E-12</c:v>
                </c:pt>
                <c:pt idx="510">
                  <c:v>3.1752459999999999E-12</c:v>
                </c:pt>
                <c:pt idx="511">
                  <c:v>3.2113719999999998E-12</c:v>
                </c:pt>
                <c:pt idx="512">
                  <c:v>3.1973930000000001E-12</c:v>
                </c:pt>
                <c:pt idx="513">
                  <c:v>3.180833E-12</c:v>
                </c:pt>
                <c:pt idx="514">
                  <c:v>3.188994E-12</c:v>
                </c:pt>
                <c:pt idx="515">
                  <c:v>3.191827E-12</c:v>
                </c:pt>
                <c:pt idx="516">
                  <c:v>3.1342700000000001E-12</c:v>
                </c:pt>
                <c:pt idx="517">
                  <c:v>2.997136E-12</c:v>
                </c:pt>
                <c:pt idx="518">
                  <c:v>2.802098E-12</c:v>
                </c:pt>
                <c:pt idx="519">
                  <c:v>2.5786430000000001E-12</c:v>
                </c:pt>
                <c:pt idx="520">
                  <c:v>2.359555E-12</c:v>
                </c:pt>
                <c:pt idx="521">
                  <c:v>2.1790229999999999E-12</c:v>
                </c:pt>
                <c:pt idx="522">
                  <c:v>2.0367170000000001E-12</c:v>
                </c:pt>
                <c:pt idx="523">
                  <c:v>1.8807340000000001E-12</c:v>
                </c:pt>
                <c:pt idx="524">
                  <c:v>1.653019E-12</c:v>
                </c:pt>
                <c:pt idx="525">
                  <c:v>1.341031E-12</c:v>
                </c:pt>
                <c:pt idx="526">
                  <c:v>9.8169290000000009E-13</c:v>
                </c:pt>
                <c:pt idx="527">
                  <c:v>6.4146119999999996E-13</c:v>
                </c:pt>
                <c:pt idx="528">
                  <c:v>3.8753060000000001E-13</c:v>
                </c:pt>
                <c:pt idx="529">
                  <c:v>2.5122859999999998E-13</c:v>
                </c:pt>
                <c:pt idx="530">
                  <c:v>2.198794E-13</c:v>
                </c:pt>
                <c:pt idx="531">
                  <c:v>2.6937969999999999E-13</c:v>
                </c:pt>
                <c:pt idx="532">
                  <c:v>3.9490379999999999E-13</c:v>
                </c:pt>
                <c:pt idx="533">
                  <c:v>6.0795999999999997E-13</c:v>
                </c:pt>
                <c:pt idx="534">
                  <c:v>9.100995999999999E-13</c:v>
                </c:pt>
                <c:pt idx="535">
                  <c:v>1.275726E-12</c:v>
                </c:pt>
                <c:pt idx="536">
                  <c:v>1.6711319999999999E-12</c:v>
                </c:pt>
                <c:pt idx="537">
                  <c:v>2.0841319999999999E-12</c:v>
                </c:pt>
                <c:pt idx="538">
                  <c:v>2.5059560000000001E-12</c:v>
                </c:pt>
                <c:pt idx="539">
                  <c:v>2.887344E-12</c:v>
                </c:pt>
                <c:pt idx="540">
                  <c:v>3.1619260000000002E-12</c:v>
                </c:pt>
                <c:pt idx="541">
                  <c:v>3.3218859999999998E-12</c:v>
                </c:pt>
                <c:pt idx="542">
                  <c:v>3.420012E-12</c:v>
                </c:pt>
                <c:pt idx="543">
                  <c:v>3.4964730000000001E-12</c:v>
                </c:pt>
                <c:pt idx="544">
                  <c:v>3.5528990000000002E-12</c:v>
                </c:pt>
                <c:pt idx="545">
                  <c:v>3.5846430000000001E-12</c:v>
                </c:pt>
                <c:pt idx="546">
                  <c:v>3.5871349999999999E-12</c:v>
                </c:pt>
                <c:pt idx="547">
                  <c:v>3.5367869999999998E-12</c:v>
                </c:pt>
                <c:pt idx="548">
                  <c:v>3.3977299999999999E-12</c:v>
                </c:pt>
                <c:pt idx="549">
                  <c:v>3.148907E-12</c:v>
                </c:pt>
                <c:pt idx="550">
                  <c:v>2.807009E-12</c:v>
                </c:pt>
                <c:pt idx="551">
                  <c:v>2.4377159999999999E-12</c:v>
                </c:pt>
                <c:pt idx="552">
                  <c:v>2.128416E-12</c:v>
                </c:pt>
                <c:pt idx="553">
                  <c:v>1.9242489999999998E-12</c:v>
                </c:pt>
                <c:pt idx="554">
                  <c:v>1.7980970000000001E-12</c:v>
                </c:pt>
                <c:pt idx="555">
                  <c:v>1.684435E-12</c:v>
                </c:pt>
                <c:pt idx="556">
                  <c:v>1.526755E-12</c:v>
                </c:pt>
                <c:pt idx="557">
                  <c:v>1.3002319999999999E-12</c:v>
                </c:pt>
                <c:pt idx="558">
                  <c:v>1.016951E-12</c:v>
                </c:pt>
                <c:pt idx="559">
                  <c:v>7.2593869999999999E-13</c:v>
                </c:pt>
                <c:pt idx="560">
                  <c:v>4.9811060000000003E-13</c:v>
                </c:pt>
                <c:pt idx="561">
                  <c:v>3.9281309999999999E-13</c:v>
                </c:pt>
                <c:pt idx="562">
                  <c:v>4.3438210000000001E-13</c:v>
                </c:pt>
                <c:pt idx="563">
                  <c:v>6.1802280000000003E-13</c:v>
                </c:pt>
                <c:pt idx="564">
                  <c:v>9.3265940000000004E-13</c:v>
                </c:pt>
                <c:pt idx="565">
                  <c:v>1.391694E-12</c:v>
                </c:pt>
                <c:pt idx="566">
                  <c:v>2.0453609999999999E-12</c:v>
                </c:pt>
                <c:pt idx="567">
                  <c:v>2.934735E-12</c:v>
                </c:pt>
                <c:pt idx="568">
                  <c:v>4.0278829999999997E-12</c:v>
                </c:pt>
                <c:pt idx="569">
                  <c:v>5.2193020000000001E-12</c:v>
                </c:pt>
                <c:pt idx="570">
                  <c:v>6.38459E-12</c:v>
                </c:pt>
                <c:pt idx="571">
                  <c:v>7.4271650000000005E-12</c:v>
                </c:pt>
                <c:pt idx="572">
                  <c:v>8.2941729999999997E-12</c:v>
                </c:pt>
                <c:pt idx="573">
                  <c:v>8.9653930000000006E-12</c:v>
                </c:pt>
                <c:pt idx="574">
                  <c:v>9.4258470000000002E-12</c:v>
                </c:pt>
                <c:pt idx="575">
                  <c:v>9.6613120000000001E-12</c:v>
                </c:pt>
                <c:pt idx="576">
                  <c:v>9.6877040000000003E-12</c:v>
                </c:pt>
                <c:pt idx="577">
                  <c:v>9.5569520000000003E-12</c:v>
                </c:pt>
                <c:pt idx="578">
                  <c:v>9.3123639999999992E-12</c:v>
                </c:pt>
                <c:pt idx="579">
                  <c:v>8.9523639999999999E-12</c:v>
                </c:pt>
                <c:pt idx="580">
                  <c:v>8.4553919999999999E-12</c:v>
                </c:pt>
                <c:pt idx="581">
                  <c:v>7.8258940000000002E-12</c:v>
                </c:pt>
                <c:pt idx="582">
                  <c:v>7.1077080000000003E-12</c:v>
                </c:pt>
                <c:pt idx="583">
                  <c:v>6.3891599999999998E-12</c:v>
                </c:pt>
                <c:pt idx="584">
                  <c:v>5.7861740000000001E-12</c:v>
                </c:pt>
                <c:pt idx="585">
                  <c:v>5.3565750000000001E-12</c:v>
                </c:pt>
                <c:pt idx="586">
                  <c:v>5.0362139999999999E-12</c:v>
                </c:pt>
                <c:pt idx="587">
                  <c:v>4.6834849999999998E-12</c:v>
                </c:pt>
                <c:pt idx="588">
                  <c:v>4.1749190000000004E-12</c:v>
                </c:pt>
                <c:pt idx="589">
                  <c:v>3.47931E-12</c:v>
                </c:pt>
                <c:pt idx="590">
                  <c:v>2.6616159999999998E-12</c:v>
                </c:pt>
                <c:pt idx="591">
                  <c:v>1.8313129999999999E-12</c:v>
                </c:pt>
                <c:pt idx="592">
                  <c:v>1.102021E-12</c:v>
                </c:pt>
                <c:pt idx="593">
                  <c:v>5.5974650000000001E-13</c:v>
                </c:pt>
                <c:pt idx="594">
                  <c:v>2.2879250000000001E-13</c:v>
                </c:pt>
                <c:pt idx="595">
                  <c:v>6.9970480000000006E-14</c:v>
                </c:pt>
                <c:pt idx="596">
                  <c:v>1.5572940000000001E-14</c:v>
                </c:pt>
                <c:pt idx="597">
                  <c:v>7.0849129999999996E-15</c:v>
                </c:pt>
                <c:pt idx="598">
                  <c:v>1.0869049999999999E-14</c:v>
                </c:pt>
                <c:pt idx="599">
                  <c:v>1.407014E-14</c:v>
                </c:pt>
                <c:pt idx="600">
                  <c:v>1.5299189999999999E-14</c:v>
                </c:pt>
                <c:pt idx="601">
                  <c:v>1.7960380000000001E-14</c:v>
                </c:pt>
                <c:pt idx="602">
                  <c:v>2.516009E-14</c:v>
                </c:pt>
                <c:pt idx="603">
                  <c:v>3.6532829999999998E-14</c:v>
                </c:pt>
                <c:pt idx="604">
                  <c:v>4.8283090000000003E-14</c:v>
                </c:pt>
                <c:pt idx="605">
                  <c:v>5.5996840000000002E-14</c:v>
                </c:pt>
                <c:pt idx="606">
                  <c:v>5.8310109999999999E-14</c:v>
                </c:pt>
                <c:pt idx="607">
                  <c:v>5.6505840000000002E-14</c:v>
                </c:pt>
                <c:pt idx="608">
                  <c:v>5.106851E-14</c:v>
                </c:pt>
                <c:pt idx="609">
                  <c:v>4.2426549999999998E-14</c:v>
                </c:pt>
                <c:pt idx="610">
                  <c:v>3.3092870000000002E-14</c:v>
                </c:pt>
                <c:pt idx="611">
                  <c:v>2.5555099999999999E-14</c:v>
                </c:pt>
                <c:pt idx="612">
                  <c:v>2.067353E-14</c:v>
                </c:pt>
                <c:pt idx="613">
                  <c:v>1.8340639999999999E-14</c:v>
                </c:pt>
                <c:pt idx="614">
                  <c:v>1.7360980000000002E-14</c:v>
                </c:pt>
                <c:pt idx="615">
                  <c:v>1.6226370000000001E-14</c:v>
                </c:pt>
                <c:pt idx="616">
                  <c:v>1.373262E-14</c:v>
                </c:pt>
                <c:pt idx="617">
                  <c:v>8.4626330000000003E-15</c:v>
                </c:pt>
                <c:pt idx="618">
                  <c:v>4.0872949999999998E-17</c:v>
                </c:pt>
                <c:pt idx="619">
                  <c:v>-9.318361E-15</c:v>
                </c:pt>
                <c:pt idx="620">
                  <c:v>-1.6266330000000001E-14</c:v>
                </c:pt>
                <c:pt idx="621">
                  <c:v>-1.955252E-14</c:v>
                </c:pt>
                <c:pt idx="622">
                  <c:v>-2.1063400000000001E-14</c:v>
                </c:pt>
                <c:pt idx="623">
                  <c:v>-2.3084E-14</c:v>
                </c:pt>
                <c:pt idx="624">
                  <c:v>-2.4524699999999999E-14</c:v>
                </c:pt>
                <c:pt idx="625">
                  <c:v>-2.162591E-14</c:v>
                </c:pt>
                <c:pt idx="626">
                  <c:v>-1.363564E-14</c:v>
                </c:pt>
                <c:pt idx="627">
                  <c:v>-5.7796779999999996E-15</c:v>
                </c:pt>
                <c:pt idx="628">
                  <c:v>-3.8500879999999998E-15</c:v>
                </c:pt>
                <c:pt idx="629">
                  <c:v>-6.4039739999999999E-15</c:v>
                </c:pt>
                <c:pt idx="630">
                  <c:v>-5.2831769999999997E-15</c:v>
                </c:pt>
                <c:pt idx="631">
                  <c:v>6.0389270000000002E-15</c:v>
                </c:pt>
                <c:pt idx="632">
                  <c:v>2.5799670000000001E-14</c:v>
                </c:pt>
                <c:pt idx="633">
                  <c:v>4.5966050000000003E-14</c:v>
                </c:pt>
                <c:pt idx="634">
                  <c:v>5.9717370000000003E-14</c:v>
                </c:pt>
                <c:pt idx="635">
                  <c:v>6.4098339999999995E-14</c:v>
                </c:pt>
                <c:pt idx="636">
                  <c:v>5.9174709999999999E-14</c:v>
                </c:pt>
                <c:pt idx="637">
                  <c:v>4.9855319999999999E-14</c:v>
                </c:pt>
                <c:pt idx="638">
                  <c:v>4.4091700000000001E-14</c:v>
                </c:pt>
                <c:pt idx="639">
                  <c:v>4.6443330000000002E-14</c:v>
                </c:pt>
                <c:pt idx="640">
                  <c:v>5.5104919999999998E-14</c:v>
                </c:pt>
                <c:pt idx="641">
                  <c:v>6.303139E-14</c:v>
                </c:pt>
                <c:pt idx="642">
                  <c:v>6.3301789999999999E-14</c:v>
                </c:pt>
                <c:pt idx="643">
                  <c:v>5.6358060000000001E-14</c:v>
                </c:pt>
                <c:pt idx="644">
                  <c:v>4.922419E-14</c:v>
                </c:pt>
                <c:pt idx="645">
                  <c:v>4.7085999999999999E-14</c:v>
                </c:pt>
                <c:pt idx="646">
                  <c:v>4.7917670000000002E-14</c:v>
                </c:pt>
                <c:pt idx="647">
                  <c:v>4.6227429999999998E-14</c:v>
                </c:pt>
                <c:pt idx="648">
                  <c:v>4.0953130000000003E-14</c:v>
                </c:pt>
                <c:pt idx="649">
                  <c:v>3.4912219999999998E-14</c:v>
                </c:pt>
                <c:pt idx="650">
                  <c:v>2.8140520000000002E-14</c:v>
                </c:pt>
                <c:pt idx="651">
                  <c:v>1.8929210000000001E-14</c:v>
                </c:pt>
                <c:pt idx="652">
                  <c:v>8.540372E-15</c:v>
                </c:pt>
                <c:pt idx="653">
                  <c:v>-8.922547E-16</c:v>
                </c:pt>
                <c:pt idx="654">
                  <c:v>-1.0153570000000001E-14</c:v>
                </c:pt>
                <c:pt idx="655">
                  <c:v>-2.0691560000000001E-14</c:v>
                </c:pt>
                <c:pt idx="656">
                  <c:v>-3.0599259999999998E-14</c:v>
                </c:pt>
                <c:pt idx="657">
                  <c:v>-3.5613310000000003E-14</c:v>
                </c:pt>
                <c:pt idx="658">
                  <c:v>-3.2858769999999999E-14</c:v>
                </c:pt>
                <c:pt idx="659">
                  <c:v>-2.2800589999999999E-14</c:v>
                </c:pt>
                <c:pt idx="660">
                  <c:v>-8.5281339999999993E-15</c:v>
                </c:pt>
                <c:pt idx="661">
                  <c:v>5.2735499999999999E-15</c:v>
                </c:pt>
                <c:pt idx="662">
                  <c:v>1.2829570000000001E-14</c:v>
                </c:pt>
                <c:pt idx="663">
                  <c:v>1.1452360000000001E-14</c:v>
                </c:pt>
                <c:pt idx="664">
                  <c:v>5.5951879999999997E-15</c:v>
                </c:pt>
                <c:pt idx="665">
                  <c:v>3.3172300000000001E-15</c:v>
                </c:pt>
                <c:pt idx="666">
                  <c:v>9.5138429999999995E-15</c:v>
                </c:pt>
                <c:pt idx="667">
                  <c:v>2.19115E-14</c:v>
                </c:pt>
                <c:pt idx="668">
                  <c:v>3.1785620000000002E-14</c:v>
                </c:pt>
                <c:pt idx="669">
                  <c:v>3.0848220000000001E-14</c:v>
                </c:pt>
                <c:pt idx="670">
                  <c:v>1.8330929999999999E-14</c:v>
                </c:pt>
                <c:pt idx="671">
                  <c:v>2.9283779999999999E-16</c:v>
                </c:pt>
                <c:pt idx="672">
                  <c:v>-1.5180749999999999E-14</c:v>
                </c:pt>
                <c:pt idx="673">
                  <c:v>-2.2213989999999999E-14</c:v>
                </c:pt>
                <c:pt idx="674">
                  <c:v>-2.1027910000000001E-14</c:v>
                </c:pt>
                <c:pt idx="675">
                  <c:v>-1.669096E-14</c:v>
                </c:pt>
                <c:pt idx="676">
                  <c:v>-1.352596E-14</c:v>
                </c:pt>
                <c:pt idx="677">
                  <c:v>-1.335864E-14</c:v>
                </c:pt>
                <c:pt idx="678">
                  <c:v>-1.6505979999999998E-14</c:v>
                </c:pt>
                <c:pt idx="679">
                  <c:v>-2.1736729999999999E-14</c:v>
                </c:pt>
                <c:pt idx="680">
                  <c:v>-2.709942E-14</c:v>
                </c:pt>
                <c:pt idx="681">
                  <c:v>-3.130857E-14</c:v>
                </c:pt>
                <c:pt idx="682">
                  <c:v>-3.4311820000000001E-14</c:v>
                </c:pt>
                <c:pt idx="683">
                  <c:v>-3.6524699999999998E-14</c:v>
                </c:pt>
                <c:pt idx="684">
                  <c:v>-3.7134569999999999E-14</c:v>
                </c:pt>
                <c:pt idx="685">
                  <c:v>-3.5101749999999997E-14</c:v>
                </c:pt>
                <c:pt idx="686">
                  <c:v>-3.0669090000000003E-14</c:v>
                </c:pt>
                <c:pt idx="687">
                  <c:v>-2.3646780000000001E-14</c:v>
                </c:pt>
                <c:pt idx="688">
                  <c:v>-1.418514E-14</c:v>
                </c:pt>
                <c:pt idx="689">
                  <c:v>-5.7610100000000001E-15</c:v>
                </c:pt>
                <c:pt idx="690">
                  <c:v>-2.7786569999999998E-15</c:v>
                </c:pt>
                <c:pt idx="691">
                  <c:v>-6.0295380000000001E-15</c:v>
                </c:pt>
                <c:pt idx="692">
                  <c:v>-1.162165E-14</c:v>
                </c:pt>
                <c:pt idx="693">
                  <c:v>-1.334529E-14</c:v>
                </c:pt>
                <c:pt idx="694">
                  <c:v>-8.3287590000000003E-15</c:v>
                </c:pt>
                <c:pt idx="695">
                  <c:v>3.4560920000000001E-16</c:v>
                </c:pt>
                <c:pt idx="696">
                  <c:v>8.5991010000000003E-15</c:v>
                </c:pt>
                <c:pt idx="697">
                  <c:v>1.5192419999999999E-14</c:v>
                </c:pt>
                <c:pt idx="698">
                  <c:v>1.9794579999999999E-14</c:v>
                </c:pt>
                <c:pt idx="699">
                  <c:v>2.233758E-14</c:v>
                </c:pt>
                <c:pt idx="700">
                  <c:v>2.3752439999999999E-14</c:v>
                </c:pt>
                <c:pt idx="701">
                  <c:v>2.3806929999999999E-14</c:v>
                </c:pt>
                <c:pt idx="702">
                  <c:v>2.0265150000000001E-14</c:v>
                </c:pt>
                <c:pt idx="703">
                  <c:v>1.1505780000000001E-14</c:v>
                </c:pt>
                <c:pt idx="704">
                  <c:v>-1.538037E-15</c:v>
                </c:pt>
                <c:pt idx="705">
                  <c:v>-1.4845550000000001E-14</c:v>
                </c:pt>
                <c:pt idx="706">
                  <c:v>-2.2954329999999999E-14</c:v>
                </c:pt>
                <c:pt idx="707">
                  <c:v>-2.322493E-14</c:v>
                </c:pt>
                <c:pt idx="708">
                  <c:v>-1.745654E-14</c:v>
                </c:pt>
                <c:pt idx="709">
                  <c:v>-9.9777390000000005E-15</c:v>
                </c:pt>
                <c:pt idx="710">
                  <c:v>-5.9201170000000002E-15</c:v>
                </c:pt>
                <c:pt idx="711">
                  <c:v>-8.6516720000000001E-15</c:v>
                </c:pt>
                <c:pt idx="712">
                  <c:v>-1.6709320000000001E-14</c:v>
                </c:pt>
                <c:pt idx="713">
                  <c:v>-2.3961229999999999E-14</c:v>
                </c:pt>
                <c:pt idx="714">
                  <c:v>-2.4223419999999999E-14</c:v>
                </c:pt>
                <c:pt idx="715">
                  <c:v>-1.730012E-14</c:v>
                </c:pt>
                <c:pt idx="716">
                  <c:v>-8.9030269999999996E-15</c:v>
                </c:pt>
                <c:pt idx="717">
                  <c:v>-3.4897950000000001E-15</c:v>
                </c:pt>
                <c:pt idx="718">
                  <c:v>-8.4316950000000004E-16</c:v>
                </c:pt>
                <c:pt idx="719">
                  <c:v>8.2119209999999996E-16</c:v>
                </c:pt>
                <c:pt idx="720">
                  <c:v>2.539502E-15</c:v>
                </c:pt>
                <c:pt idx="721">
                  <c:v>4.3378570000000004E-15</c:v>
                </c:pt>
                <c:pt idx="722">
                  <c:v>5.8219180000000001E-15</c:v>
                </c:pt>
                <c:pt idx="723">
                  <c:v>6.7573580000000002E-15</c:v>
                </c:pt>
                <c:pt idx="724">
                  <c:v>5.7918300000000001E-15</c:v>
                </c:pt>
                <c:pt idx="725">
                  <c:v>1.2198730000000001E-15</c:v>
                </c:pt>
                <c:pt idx="726">
                  <c:v>-4.4431889999999997E-15</c:v>
                </c:pt>
                <c:pt idx="727">
                  <c:v>-4.9358209999999996E-15</c:v>
                </c:pt>
                <c:pt idx="728">
                  <c:v>1.1422320000000001E-15</c:v>
                </c:pt>
                <c:pt idx="729">
                  <c:v>6.6490779999999999E-15</c:v>
                </c:pt>
                <c:pt idx="730">
                  <c:v>3.476478E-15</c:v>
                </c:pt>
                <c:pt idx="731">
                  <c:v>-1.061771E-14</c:v>
                </c:pt>
                <c:pt idx="732">
                  <c:v>-3.1556560000000001E-14</c:v>
                </c:pt>
                <c:pt idx="733">
                  <c:v>-5.0201020000000003E-14</c:v>
                </c:pt>
                <c:pt idx="734">
                  <c:v>-5.7098629999999998E-14</c:v>
                </c:pt>
                <c:pt idx="735">
                  <c:v>-5.0399800000000003E-14</c:v>
                </c:pt>
                <c:pt idx="736">
                  <c:v>-3.6765170000000003E-14</c:v>
                </c:pt>
                <c:pt idx="737">
                  <c:v>-2.3206429999999999E-14</c:v>
                </c:pt>
                <c:pt idx="738">
                  <c:v>-1.174053E-14</c:v>
                </c:pt>
                <c:pt idx="739">
                  <c:v>-2.0890809999999998E-15</c:v>
                </c:pt>
                <c:pt idx="740">
                  <c:v>4.8407399999999998E-15</c:v>
                </c:pt>
                <c:pt idx="741">
                  <c:v>7.0843890000000001E-15</c:v>
                </c:pt>
                <c:pt idx="742">
                  <c:v>3.5290100000000001E-15</c:v>
                </c:pt>
                <c:pt idx="743">
                  <c:v>-4.0855519999999999E-15</c:v>
                </c:pt>
                <c:pt idx="744">
                  <c:v>-1.1130059999999999E-14</c:v>
                </c:pt>
                <c:pt idx="745">
                  <c:v>-1.3477410000000001E-14</c:v>
                </c:pt>
                <c:pt idx="746">
                  <c:v>-1.0825570000000001E-14</c:v>
                </c:pt>
                <c:pt idx="747">
                  <c:v>-6.2106689999999998E-15</c:v>
                </c:pt>
                <c:pt idx="748">
                  <c:v>-3.3801899999999998E-15</c:v>
                </c:pt>
                <c:pt idx="749">
                  <c:v>-5.1372099999999997E-15</c:v>
                </c:pt>
                <c:pt idx="750">
                  <c:v>-1.23774E-14</c:v>
                </c:pt>
                <c:pt idx="751">
                  <c:v>-2.2980980000000001E-14</c:v>
                </c:pt>
                <c:pt idx="752">
                  <c:v>-3.2511059999999997E-14</c:v>
                </c:pt>
                <c:pt idx="753">
                  <c:v>-3.6609750000000002E-14</c:v>
                </c:pt>
                <c:pt idx="754">
                  <c:v>-3.2769779999999997E-14</c:v>
                </c:pt>
                <c:pt idx="755">
                  <c:v>-2.1538430000000001E-14</c:v>
                </c:pt>
                <c:pt idx="756">
                  <c:v>-6.8358909999999998E-15</c:v>
                </c:pt>
                <c:pt idx="757">
                  <c:v>5.9456459999999998E-15</c:v>
                </c:pt>
                <c:pt idx="758">
                  <c:v>1.3255989999999999E-14</c:v>
                </c:pt>
                <c:pt idx="759">
                  <c:v>1.549341E-14</c:v>
                </c:pt>
                <c:pt idx="760">
                  <c:v>1.624627E-14</c:v>
                </c:pt>
                <c:pt idx="761">
                  <c:v>1.8889740000000002E-14</c:v>
                </c:pt>
                <c:pt idx="762">
                  <c:v>2.3047770000000001E-14</c:v>
                </c:pt>
                <c:pt idx="763">
                  <c:v>2.4664160000000001E-14</c:v>
                </c:pt>
                <c:pt idx="764">
                  <c:v>2.1497849999999999E-14</c:v>
                </c:pt>
                <c:pt idx="765">
                  <c:v>1.8183560000000001E-14</c:v>
                </c:pt>
                <c:pt idx="766">
                  <c:v>2.049035E-14</c:v>
                </c:pt>
                <c:pt idx="767">
                  <c:v>2.587609E-14</c:v>
                </c:pt>
                <c:pt idx="768">
                  <c:v>2.713552E-14</c:v>
                </c:pt>
                <c:pt idx="769">
                  <c:v>2.1716970000000001E-14</c:v>
                </c:pt>
                <c:pt idx="770">
                  <c:v>1.091211E-14</c:v>
                </c:pt>
                <c:pt idx="771">
                  <c:v>-4.1312619999999996E-15</c:v>
                </c:pt>
                <c:pt idx="772">
                  <c:v>-2.0154590000000002E-14</c:v>
                </c:pt>
                <c:pt idx="773">
                  <c:v>-3.1080690000000001E-14</c:v>
                </c:pt>
                <c:pt idx="774">
                  <c:v>-3.287906E-14</c:v>
                </c:pt>
                <c:pt idx="775">
                  <c:v>-2.7232210000000001E-14</c:v>
                </c:pt>
                <c:pt idx="776">
                  <c:v>-2.063995E-14</c:v>
                </c:pt>
                <c:pt idx="777">
                  <c:v>-1.8599659999999999E-14</c:v>
                </c:pt>
                <c:pt idx="778">
                  <c:v>-1.974606E-14</c:v>
                </c:pt>
                <c:pt idx="779">
                  <c:v>-1.780561E-14</c:v>
                </c:pt>
                <c:pt idx="780">
                  <c:v>-8.9536110000000006E-15</c:v>
                </c:pt>
                <c:pt idx="781">
                  <c:v>3.9927909999999998E-15</c:v>
                </c:pt>
                <c:pt idx="782">
                  <c:v>1.4497440000000002E-14</c:v>
                </c:pt>
                <c:pt idx="783">
                  <c:v>1.9220159999999999E-14</c:v>
                </c:pt>
                <c:pt idx="784">
                  <c:v>2.0118519999999999E-14</c:v>
                </c:pt>
                <c:pt idx="785">
                  <c:v>1.9472149999999999E-14</c:v>
                </c:pt>
                <c:pt idx="786">
                  <c:v>1.750162E-14</c:v>
                </c:pt>
                <c:pt idx="787">
                  <c:v>1.451846E-14</c:v>
                </c:pt>
                <c:pt idx="788">
                  <c:v>1.063587E-14</c:v>
                </c:pt>
                <c:pt idx="789">
                  <c:v>5.0942869999999999E-15</c:v>
                </c:pt>
                <c:pt idx="790">
                  <c:v>-2.3862060000000001E-15</c:v>
                </c:pt>
                <c:pt idx="791">
                  <c:v>-1.099841E-14</c:v>
                </c:pt>
                <c:pt idx="792">
                  <c:v>-1.8433570000000001E-14</c:v>
                </c:pt>
                <c:pt idx="793">
                  <c:v>-2.1520360000000001E-14</c:v>
                </c:pt>
                <c:pt idx="794">
                  <c:v>-2.003288E-14</c:v>
                </c:pt>
                <c:pt idx="795">
                  <c:v>-1.853316E-14</c:v>
                </c:pt>
                <c:pt idx="796">
                  <c:v>-2.1552990000000002E-14</c:v>
                </c:pt>
                <c:pt idx="797">
                  <c:v>-2.832154E-14</c:v>
                </c:pt>
                <c:pt idx="798">
                  <c:v>-3.381545E-14</c:v>
                </c:pt>
                <c:pt idx="799">
                  <c:v>-3.3098069999999999E-14</c:v>
                </c:pt>
                <c:pt idx="800">
                  <c:v>-2.4523209999999999E-14</c:v>
                </c:pt>
                <c:pt idx="801">
                  <c:v>-1.0308510000000001E-14</c:v>
                </c:pt>
                <c:pt idx="802">
                  <c:v>4.8674459999999998E-15</c:v>
                </c:pt>
                <c:pt idx="803">
                  <c:v>1.4743799999999999E-14</c:v>
                </c:pt>
                <c:pt idx="804">
                  <c:v>1.498797E-14</c:v>
                </c:pt>
                <c:pt idx="805">
                  <c:v>8.5890680000000001E-15</c:v>
                </c:pt>
                <c:pt idx="806">
                  <c:v>3.4712570000000001E-15</c:v>
                </c:pt>
                <c:pt idx="807">
                  <c:v>4.7131979999999997E-15</c:v>
                </c:pt>
                <c:pt idx="808">
                  <c:v>1.1144579999999999E-14</c:v>
                </c:pt>
                <c:pt idx="809">
                  <c:v>1.66513E-14</c:v>
                </c:pt>
                <c:pt idx="810">
                  <c:v>1.5463989999999999E-14</c:v>
                </c:pt>
                <c:pt idx="811">
                  <c:v>9.1017039999999996E-15</c:v>
                </c:pt>
                <c:pt idx="812">
                  <c:v>4.9093859999999998E-15</c:v>
                </c:pt>
                <c:pt idx="813">
                  <c:v>7.0702280000000001E-15</c:v>
                </c:pt>
                <c:pt idx="814">
                  <c:v>1.247216E-14</c:v>
                </c:pt>
                <c:pt idx="815">
                  <c:v>1.4803269999999999E-14</c:v>
                </c:pt>
                <c:pt idx="816">
                  <c:v>1.062913E-14</c:v>
                </c:pt>
                <c:pt idx="817">
                  <c:v>8.2572299999999999E-16</c:v>
                </c:pt>
                <c:pt idx="818">
                  <c:v>-1.1560680000000001E-14</c:v>
                </c:pt>
                <c:pt idx="819">
                  <c:v>-2.1714719999999999E-14</c:v>
                </c:pt>
                <c:pt idx="820">
                  <c:v>-2.478315E-14</c:v>
                </c:pt>
                <c:pt idx="821">
                  <c:v>-2.1693229999999999E-14</c:v>
                </c:pt>
                <c:pt idx="822">
                  <c:v>-1.9372129999999999E-14</c:v>
                </c:pt>
                <c:pt idx="823">
                  <c:v>-2.237752E-14</c:v>
                </c:pt>
                <c:pt idx="824">
                  <c:v>-2.820979E-14</c:v>
                </c:pt>
                <c:pt idx="825">
                  <c:v>-3.1024980000000003E-14</c:v>
                </c:pt>
                <c:pt idx="826">
                  <c:v>-2.7438370000000001E-14</c:v>
                </c:pt>
                <c:pt idx="827">
                  <c:v>-1.929313E-14</c:v>
                </c:pt>
                <c:pt idx="828">
                  <c:v>-1.0957749999999999E-14</c:v>
                </c:pt>
                <c:pt idx="829">
                  <c:v>-5.222259E-15</c:v>
                </c:pt>
                <c:pt idx="830">
                  <c:v>-3.3712280000000001E-15</c:v>
                </c:pt>
                <c:pt idx="831">
                  <c:v>-5.2509419999999997E-15</c:v>
                </c:pt>
                <c:pt idx="832">
                  <c:v>-7.820798E-15</c:v>
                </c:pt>
                <c:pt idx="833">
                  <c:v>-7.7590700000000001E-15</c:v>
                </c:pt>
                <c:pt idx="834">
                  <c:v>-5.2432079999999998E-15</c:v>
                </c:pt>
                <c:pt idx="835">
                  <c:v>-2.9073559999999999E-15</c:v>
                </c:pt>
                <c:pt idx="836">
                  <c:v>-1.683381E-15</c:v>
                </c:pt>
                <c:pt idx="837">
                  <c:v>1.557226E-15</c:v>
                </c:pt>
                <c:pt idx="838">
                  <c:v>1.078584E-14</c:v>
                </c:pt>
                <c:pt idx="839">
                  <c:v>2.462496E-14</c:v>
                </c:pt>
                <c:pt idx="840">
                  <c:v>3.6915900000000002E-14</c:v>
                </c:pt>
                <c:pt idx="841">
                  <c:v>4.3702550000000001E-14</c:v>
                </c:pt>
                <c:pt idx="842">
                  <c:v>4.4328629999999999E-14</c:v>
                </c:pt>
                <c:pt idx="843">
                  <c:v>3.873436E-14</c:v>
                </c:pt>
                <c:pt idx="844">
                  <c:v>3.0050789999999999E-14</c:v>
                </c:pt>
                <c:pt idx="845">
                  <c:v>2.370194E-14</c:v>
                </c:pt>
                <c:pt idx="846">
                  <c:v>2.062302E-14</c:v>
                </c:pt>
                <c:pt idx="847">
                  <c:v>1.6469390000000001E-14</c:v>
                </c:pt>
                <c:pt idx="848">
                  <c:v>6.2106980000000001E-15</c:v>
                </c:pt>
                <c:pt idx="849">
                  <c:v>-1.0525590000000001E-14</c:v>
                </c:pt>
                <c:pt idx="850">
                  <c:v>-2.5914690000000001E-14</c:v>
                </c:pt>
                <c:pt idx="851">
                  <c:v>-3.0415600000000001E-14</c:v>
                </c:pt>
                <c:pt idx="852">
                  <c:v>-2.3367619999999998E-14</c:v>
                </c:pt>
                <c:pt idx="853">
                  <c:v>-1.204016E-14</c:v>
                </c:pt>
                <c:pt idx="854">
                  <c:v>-2.7111600000000001E-15</c:v>
                </c:pt>
                <c:pt idx="855">
                  <c:v>4.1508220000000003E-15</c:v>
                </c:pt>
                <c:pt idx="856">
                  <c:v>1.203595E-14</c:v>
                </c:pt>
                <c:pt idx="857">
                  <c:v>2.3343239999999999E-14</c:v>
                </c:pt>
                <c:pt idx="858">
                  <c:v>3.7505609999999998E-14</c:v>
                </c:pt>
                <c:pt idx="859">
                  <c:v>5.3133709999999998E-14</c:v>
                </c:pt>
                <c:pt idx="860">
                  <c:v>6.758309E-14</c:v>
                </c:pt>
                <c:pt idx="861">
                  <c:v>7.54211E-14</c:v>
                </c:pt>
                <c:pt idx="862">
                  <c:v>7.3989030000000006E-14</c:v>
                </c:pt>
                <c:pt idx="863">
                  <c:v>6.9764030000000004E-14</c:v>
                </c:pt>
                <c:pt idx="864">
                  <c:v>7.2379660000000001E-14</c:v>
                </c:pt>
                <c:pt idx="865">
                  <c:v>8.2830190000000003E-14</c:v>
                </c:pt>
                <c:pt idx="866">
                  <c:v>9.2290630000000004E-14</c:v>
                </c:pt>
                <c:pt idx="867">
                  <c:v>9.2286790000000001E-14</c:v>
                </c:pt>
                <c:pt idx="868">
                  <c:v>8.3918560000000004E-14</c:v>
                </c:pt>
                <c:pt idx="869">
                  <c:v>7.5543179999999995E-14</c:v>
                </c:pt>
                <c:pt idx="870">
                  <c:v>7.2173999999999996E-14</c:v>
                </c:pt>
                <c:pt idx="871">
                  <c:v>7.2346389999999996E-14</c:v>
                </c:pt>
                <c:pt idx="872">
                  <c:v>7.3075290000000005E-14</c:v>
                </c:pt>
                <c:pt idx="873">
                  <c:v>7.0871680000000005E-14</c:v>
                </c:pt>
                <c:pt idx="874">
                  <c:v>6.2007889999999994E-14</c:v>
                </c:pt>
                <c:pt idx="875">
                  <c:v>4.7211419999999998E-14</c:v>
                </c:pt>
                <c:pt idx="876">
                  <c:v>3.4711889999999999E-14</c:v>
                </c:pt>
                <c:pt idx="877">
                  <c:v>3.7437410000000002E-14</c:v>
                </c:pt>
                <c:pt idx="878">
                  <c:v>6.5875639999999995E-14</c:v>
                </c:pt>
                <c:pt idx="879">
                  <c:v>1.2401330000000001E-13</c:v>
                </c:pt>
                <c:pt idx="880">
                  <c:v>2.145384E-13</c:v>
                </c:pt>
                <c:pt idx="881">
                  <c:v>3.4942539999999998E-13</c:v>
                </c:pt>
                <c:pt idx="882">
                  <c:v>5.5966489999999996E-13</c:v>
                </c:pt>
                <c:pt idx="883">
                  <c:v>8.9713919999999999E-13</c:v>
                </c:pt>
                <c:pt idx="884">
                  <c:v>1.422438E-12</c:v>
                </c:pt>
                <c:pt idx="885">
                  <c:v>2.177985E-12</c:v>
                </c:pt>
                <c:pt idx="886">
                  <c:v>3.1571929999999999E-12</c:v>
                </c:pt>
                <c:pt idx="887">
                  <c:v>4.3113410000000003E-12</c:v>
                </c:pt>
                <c:pt idx="888">
                  <c:v>5.6123439999999998E-12</c:v>
                </c:pt>
                <c:pt idx="889">
                  <c:v>7.085658E-12</c:v>
                </c:pt>
                <c:pt idx="890">
                  <c:v>8.6970869999999999E-12</c:v>
                </c:pt>
                <c:pt idx="891">
                  <c:v>1.016621E-11</c:v>
                </c:pt>
                <c:pt idx="892">
                  <c:v>1.109073E-11</c:v>
                </c:pt>
                <c:pt idx="893">
                  <c:v>1.146436E-11</c:v>
                </c:pt>
                <c:pt idx="894">
                  <c:v>1.176213E-11</c:v>
                </c:pt>
                <c:pt idx="895">
                  <c:v>1.2270479999999999E-11</c:v>
                </c:pt>
                <c:pt idx="896">
                  <c:v>1.2772730000000001E-11</c:v>
                </c:pt>
                <c:pt idx="897">
                  <c:v>1.298815E-11</c:v>
                </c:pt>
                <c:pt idx="898">
                  <c:v>1.283498E-11</c:v>
                </c:pt>
                <c:pt idx="899">
                  <c:v>1.228504E-11</c:v>
                </c:pt>
                <c:pt idx="900">
                  <c:v>1.136537E-11</c:v>
                </c:pt>
                <c:pt idx="901">
                  <c:v>1.029994E-11</c:v>
                </c:pt>
                <c:pt idx="902">
                  <c:v>9.3810439999999993E-12</c:v>
                </c:pt>
                <c:pt idx="903">
                  <c:v>8.7152180000000006E-12</c:v>
                </c:pt>
                <c:pt idx="904">
                  <c:v>8.2449400000000006E-12</c:v>
                </c:pt>
                <c:pt idx="905">
                  <c:v>7.9027050000000007E-12</c:v>
                </c:pt>
                <c:pt idx="906">
                  <c:v>7.6114649999999992E-12</c:v>
                </c:pt>
                <c:pt idx="907">
                  <c:v>7.2314049999999997E-12</c:v>
                </c:pt>
                <c:pt idx="908">
                  <c:v>6.6111070000000004E-12</c:v>
                </c:pt>
                <c:pt idx="909">
                  <c:v>5.6769559999999998E-12</c:v>
                </c:pt>
                <c:pt idx="910">
                  <c:v>4.4713539999999998E-12</c:v>
                </c:pt>
                <c:pt idx="911">
                  <c:v>3.1546529999999998E-12</c:v>
                </c:pt>
                <c:pt idx="912">
                  <c:v>1.9523170000000002E-12</c:v>
                </c:pt>
                <c:pt idx="913">
                  <c:v>1.040581E-12</c:v>
                </c:pt>
                <c:pt idx="914">
                  <c:v>4.683937E-13</c:v>
                </c:pt>
                <c:pt idx="915">
                  <c:v>1.7562249999999999E-13</c:v>
                </c:pt>
                <c:pt idx="916">
                  <c:v>5.9746699999999999E-14</c:v>
                </c:pt>
                <c:pt idx="917">
                  <c:v>3.0726499999999998E-14</c:v>
                </c:pt>
                <c:pt idx="918">
                  <c:v>3.288947E-14</c:v>
                </c:pt>
                <c:pt idx="919">
                  <c:v>3.968733E-14</c:v>
                </c:pt>
                <c:pt idx="920">
                  <c:v>4.0805029999999997E-14</c:v>
                </c:pt>
                <c:pt idx="921">
                  <c:v>3.609281E-14</c:v>
                </c:pt>
                <c:pt idx="922">
                  <c:v>3.3161190000000001E-14</c:v>
                </c:pt>
                <c:pt idx="923">
                  <c:v>4.1851110000000002E-14</c:v>
                </c:pt>
                <c:pt idx="924">
                  <c:v>6.5648709999999995E-14</c:v>
                </c:pt>
                <c:pt idx="925">
                  <c:v>9.6775359999999995E-14</c:v>
                </c:pt>
                <c:pt idx="926">
                  <c:v>1.2274930000000001E-13</c:v>
                </c:pt>
                <c:pt idx="927">
                  <c:v>1.3712190000000001E-13</c:v>
                </c:pt>
                <c:pt idx="928">
                  <c:v>1.4092619999999999E-13</c:v>
                </c:pt>
                <c:pt idx="929">
                  <c:v>1.3885919999999999E-13</c:v>
                </c:pt>
                <c:pt idx="930">
                  <c:v>1.3760690000000001E-13</c:v>
                </c:pt>
                <c:pt idx="931">
                  <c:v>1.4172460000000001E-13</c:v>
                </c:pt>
                <c:pt idx="932">
                  <c:v>1.486419E-13</c:v>
                </c:pt>
                <c:pt idx="933">
                  <c:v>1.5119490000000001E-13</c:v>
                </c:pt>
                <c:pt idx="934">
                  <c:v>1.4501089999999999E-13</c:v>
                </c:pt>
                <c:pt idx="935">
                  <c:v>1.3234300000000001E-13</c:v>
                </c:pt>
                <c:pt idx="936">
                  <c:v>1.203665E-13</c:v>
                </c:pt>
                <c:pt idx="937">
                  <c:v>1.14596E-13</c:v>
                </c:pt>
                <c:pt idx="938">
                  <c:v>1.114416E-13</c:v>
                </c:pt>
                <c:pt idx="939">
                  <c:v>1.008374E-13</c:v>
                </c:pt>
                <c:pt idx="940">
                  <c:v>7.8865250000000006E-14</c:v>
                </c:pt>
                <c:pt idx="941">
                  <c:v>5.2898189999999998E-14</c:v>
                </c:pt>
                <c:pt idx="942">
                  <c:v>3.1621760000000001E-14</c:v>
                </c:pt>
                <c:pt idx="943">
                  <c:v>1.6079719999999999E-14</c:v>
                </c:pt>
                <c:pt idx="944">
                  <c:v>3.9734459999999998E-15</c:v>
                </c:pt>
                <c:pt idx="945">
                  <c:v>-5.0732590000000001E-15</c:v>
                </c:pt>
                <c:pt idx="946">
                  <c:v>-1.271658E-14</c:v>
                </c:pt>
                <c:pt idx="947">
                  <c:v>-2.285863E-14</c:v>
                </c:pt>
                <c:pt idx="948">
                  <c:v>-3.5452869999999997E-14</c:v>
                </c:pt>
                <c:pt idx="949">
                  <c:v>-4.3721919999999997E-14</c:v>
                </c:pt>
                <c:pt idx="950">
                  <c:v>-4.0204280000000001E-14</c:v>
                </c:pt>
                <c:pt idx="951">
                  <c:v>-2.4066360000000001E-14</c:v>
                </c:pt>
                <c:pt idx="952">
                  <c:v>-2.517629E-15</c:v>
                </c:pt>
                <c:pt idx="953">
                  <c:v>1.440703E-14</c:v>
                </c:pt>
                <c:pt idx="954">
                  <c:v>2.338796E-14</c:v>
                </c:pt>
                <c:pt idx="955">
                  <c:v>3.1090019999999999E-14</c:v>
                </c:pt>
                <c:pt idx="956">
                  <c:v>4.4024519999999999E-14</c:v>
                </c:pt>
                <c:pt idx="957">
                  <c:v>5.9664720000000004E-14</c:v>
                </c:pt>
                <c:pt idx="958">
                  <c:v>7.0549039999999996E-14</c:v>
                </c:pt>
                <c:pt idx="959">
                  <c:v>7.2726279999999997E-14</c:v>
                </c:pt>
                <c:pt idx="960">
                  <c:v>6.815304E-14</c:v>
                </c:pt>
                <c:pt idx="961">
                  <c:v>5.9620700000000003E-14</c:v>
                </c:pt>
                <c:pt idx="962">
                  <c:v>4.7577420000000002E-14</c:v>
                </c:pt>
                <c:pt idx="963">
                  <c:v>3.4710990000000003E-14</c:v>
                </c:pt>
                <c:pt idx="964">
                  <c:v>2.73923E-14</c:v>
                </c:pt>
                <c:pt idx="965">
                  <c:v>2.8633110000000002E-14</c:v>
                </c:pt>
                <c:pt idx="966">
                  <c:v>3.3734099999999999E-14</c:v>
                </c:pt>
                <c:pt idx="967">
                  <c:v>3.4779520000000002E-14</c:v>
                </c:pt>
                <c:pt idx="968">
                  <c:v>2.8713189999999998E-14</c:v>
                </c:pt>
                <c:pt idx="969">
                  <c:v>2.0229929999999999E-14</c:v>
                </c:pt>
                <c:pt idx="970">
                  <c:v>1.4044459999999999E-14</c:v>
                </c:pt>
                <c:pt idx="971">
                  <c:v>7.7025020000000005E-15</c:v>
                </c:pt>
                <c:pt idx="972">
                  <c:v>-2.4583790000000001E-15</c:v>
                </c:pt>
                <c:pt idx="973">
                  <c:v>-1.4487400000000001E-14</c:v>
                </c:pt>
                <c:pt idx="974">
                  <c:v>-2.5347370000000001E-14</c:v>
                </c:pt>
                <c:pt idx="975">
                  <c:v>-3.4784950000000003E-14</c:v>
                </c:pt>
                <c:pt idx="976">
                  <c:v>-4.0907869999999998E-14</c:v>
                </c:pt>
                <c:pt idx="977">
                  <c:v>-3.9446650000000002E-14</c:v>
                </c:pt>
                <c:pt idx="978">
                  <c:v>-2.9985150000000002E-14</c:v>
                </c:pt>
                <c:pt idx="979">
                  <c:v>-1.7784219999999999E-14</c:v>
                </c:pt>
                <c:pt idx="980">
                  <c:v>-9.1309539999999999E-15</c:v>
                </c:pt>
                <c:pt idx="981">
                  <c:v>-7.1996560000000006E-15</c:v>
                </c:pt>
                <c:pt idx="982">
                  <c:v>-1.044955E-14</c:v>
                </c:pt>
                <c:pt idx="983">
                  <c:v>-1.359888E-14</c:v>
                </c:pt>
                <c:pt idx="984">
                  <c:v>-1.218777E-14</c:v>
                </c:pt>
                <c:pt idx="985">
                  <c:v>-6.256534E-15</c:v>
                </c:pt>
                <c:pt idx="986">
                  <c:v>1.065196E-15</c:v>
                </c:pt>
                <c:pt idx="987">
                  <c:v>6.4071620000000002E-15</c:v>
                </c:pt>
                <c:pt idx="988">
                  <c:v>8.0606119999999995E-15</c:v>
                </c:pt>
                <c:pt idx="989">
                  <c:v>7.3441240000000008E-15</c:v>
                </c:pt>
                <c:pt idx="990">
                  <c:v>7.8682470000000005E-15</c:v>
                </c:pt>
                <c:pt idx="991">
                  <c:v>1.208129E-14</c:v>
                </c:pt>
                <c:pt idx="992">
                  <c:v>1.838755E-14</c:v>
                </c:pt>
                <c:pt idx="993">
                  <c:v>2.268842E-14</c:v>
                </c:pt>
                <c:pt idx="994">
                  <c:v>2.2767379999999999E-14</c:v>
                </c:pt>
                <c:pt idx="995">
                  <c:v>2.055493E-14</c:v>
                </c:pt>
                <c:pt idx="996">
                  <c:v>1.9032069999999998E-14</c:v>
                </c:pt>
                <c:pt idx="997">
                  <c:v>1.6952719999999999E-14</c:v>
                </c:pt>
                <c:pt idx="998">
                  <c:v>1.032178E-14</c:v>
                </c:pt>
                <c:pt idx="999">
                  <c:v>-1.07451E-15</c:v>
                </c:pt>
                <c:pt idx="1000">
                  <c:v>-1.2619300000000001E-14</c:v>
                </c:pt>
                <c:pt idx="1001">
                  <c:v>-1.846486E-14</c:v>
                </c:pt>
                <c:pt idx="1002">
                  <c:v>-1.4561080000000001E-14</c:v>
                </c:pt>
                <c:pt idx="1003">
                  <c:v>-1.7847989999999999E-15</c:v>
                </c:pt>
                <c:pt idx="1004">
                  <c:v>1.395246E-14</c:v>
                </c:pt>
                <c:pt idx="1005">
                  <c:v>2.6727170000000002E-14</c:v>
                </c:pt>
                <c:pt idx="1006">
                  <c:v>3.4553260000000002E-14</c:v>
                </c:pt>
                <c:pt idx="1007">
                  <c:v>4.003933E-14</c:v>
                </c:pt>
                <c:pt idx="1008">
                  <c:v>5.19138E-14</c:v>
                </c:pt>
                <c:pt idx="1009">
                  <c:v>8.5088569999999999E-14</c:v>
                </c:pt>
                <c:pt idx="1010">
                  <c:v>1.5378959999999999E-13</c:v>
                </c:pt>
                <c:pt idx="1011">
                  <c:v>2.640818E-13</c:v>
                </c:pt>
                <c:pt idx="1012">
                  <c:v>4.1083540000000001E-13</c:v>
                </c:pt>
                <c:pt idx="1013">
                  <c:v>5.7518329999999997E-13</c:v>
                </c:pt>
                <c:pt idx="1014">
                  <c:v>7.3485940000000002E-13</c:v>
                </c:pt>
                <c:pt idx="1015">
                  <c:v>8.9150950000000002E-13</c:v>
                </c:pt>
                <c:pt idx="1016">
                  <c:v>1.0766710000000001E-12</c:v>
                </c:pt>
                <c:pt idx="1017">
                  <c:v>1.3174449999999999E-12</c:v>
                </c:pt>
                <c:pt idx="1018">
                  <c:v>1.601929E-12</c:v>
                </c:pt>
                <c:pt idx="1019">
                  <c:v>1.8854120000000001E-12</c:v>
                </c:pt>
                <c:pt idx="1020">
                  <c:v>2.1280399999999999E-12</c:v>
                </c:pt>
                <c:pt idx="1021">
                  <c:v>2.316942E-12</c:v>
                </c:pt>
                <c:pt idx="1022">
                  <c:v>2.454919E-12</c:v>
                </c:pt>
                <c:pt idx="1023">
                  <c:v>2.5470270000000002E-12</c:v>
                </c:pt>
                <c:pt idx="1024">
                  <c:v>2.596658E-12</c:v>
                </c:pt>
                <c:pt idx="1025">
                  <c:v>2.6024629999999999E-12</c:v>
                </c:pt>
                <c:pt idx="1026">
                  <c:v>2.5632559999999998E-12</c:v>
                </c:pt>
                <c:pt idx="1027">
                  <c:v>2.4823829999999999E-12</c:v>
                </c:pt>
                <c:pt idx="1028">
                  <c:v>2.3645699999999999E-12</c:v>
                </c:pt>
                <c:pt idx="1029">
                  <c:v>2.216707E-12</c:v>
                </c:pt>
                <c:pt idx="1030">
                  <c:v>2.0474529999999998E-12</c:v>
                </c:pt>
                <c:pt idx="1031">
                  <c:v>1.8699710000000001E-12</c:v>
                </c:pt>
                <c:pt idx="1032">
                  <c:v>1.712997E-12</c:v>
                </c:pt>
                <c:pt idx="1033">
                  <c:v>1.602278E-12</c:v>
                </c:pt>
                <c:pt idx="1034">
                  <c:v>1.517605E-12</c:v>
                </c:pt>
                <c:pt idx="1035">
                  <c:v>1.402984E-12</c:v>
                </c:pt>
                <c:pt idx="1036">
                  <c:v>1.2292959999999999E-12</c:v>
                </c:pt>
                <c:pt idx="1037">
                  <c:v>1.0146919999999999E-12</c:v>
                </c:pt>
                <c:pt idx="1038">
                  <c:v>7.8537409999999996E-13</c:v>
                </c:pt>
                <c:pt idx="1039">
                  <c:v>5.527613E-13</c:v>
                </c:pt>
                <c:pt idx="1040">
                  <c:v>3.333216E-13</c:v>
                </c:pt>
                <c:pt idx="1041">
                  <c:v>1.586903E-13</c:v>
                </c:pt>
                <c:pt idx="1042">
                  <c:v>4.9821300000000002E-14</c:v>
                </c:pt>
                <c:pt idx="1043">
                  <c:v>-2.2252080000000001E-15</c:v>
                </c:pt>
                <c:pt idx="1044">
                  <c:v>-2.186353E-14</c:v>
                </c:pt>
                <c:pt idx="1045">
                  <c:v>-2.8220929999999998E-14</c:v>
                </c:pt>
                <c:pt idx="1046">
                  <c:v>-2.9798080000000002E-14</c:v>
                </c:pt>
                <c:pt idx="1047">
                  <c:v>-2.820725E-14</c:v>
                </c:pt>
                <c:pt idx="1048">
                  <c:v>-2.2982570000000001E-14</c:v>
                </c:pt>
                <c:pt idx="1049">
                  <c:v>-1.4915509999999998E-14</c:v>
                </c:pt>
                <c:pt idx="1050">
                  <c:v>-6.6470960000000002E-15</c:v>
                </c:pt>
                <c:pt idx="1051">
                  <c:v>-8.2993819999999996E-16</c:v>
                </c:pt>
                <c:pt idx="1052">
                  <c:v>1.8937910000000002E-15</c:v>
                </c:pt>
                <c:pt idx="1053">
                  <c:v>2.998829E-15</c:v>
                </c:pt>
                <c:pt idx="1054">
                  <c:v>4.7372720000000002E-15</c:v>
                </c:pt>
                <c:pt idx="1055">
                  <c:v>7.7676650000000004E-15</c:v>
                </c:pt>
                <c:pt idx="1056">
                  <c:v>1.0118210000000001E-14</c:v>
                </c:pt>
                <c:pt idx="1057">
                  <c:v>1.059897E-14</c:v>
                </c:pt>
                <c:pt idx="1058">
                  <c:v>1.030577E-14</c:v>
                </c:pt>
                <c:pt idx="1059">
                  <c:v>9.1258659999999993E-15</c:v>
                </c:pt>
                <c:pt idx="1060">
                  <c:v>5.9480429999999998E-15</c:v>
                </c:pt>
                <c:pt idx="1061">
                  <c:v>1.5376899999999999E-15</c:v>
                </c:pt>
                <c:pt idx="1062">
                  <c:v>-3.1872129999999998E-15</c:v>
                </c:pt>
                <c:pt idx="1063">
                  <c:v>-9.6158390000000006E-15</c:v>
                </c:pt>
                <c:pt idx="1064">
                  <c:v>-1.9120180000000001E-14</c:v>
                </c:pt>
                <c:pt idx="1065">
                  <c:v>-2.8891789999999997E-14</c:v>
                </c:pt>
                <c:pt idx="1066">
                  <c:v>-3.3098919999999998E-14</c:v>
                </c:pt>
                <c:pt idx="1067">
                  <c:v>-3.0374230000000003E-14</c:v>
                </c:pt>
                <c:pt idx="1068">
                  <c:v>-2.6850120000000001E-14</c:v>
                </c:pt>
                <c:pt idx="1069">
                  <c:v>-2.847612E-14</c:v>
                </c:pt>
                <c:pt idx="1070">
                  <c:v>-3.4340129999999997E-14</c:v>
                </c:pt>
                <c:pt idx="1071">
                  <c:v>-3.9966809999999999E-14</c:v>
                </c:pt>
                <c:pt idx="1072">
                  <c:v>-4.353427E-14</c:v>
                </c:pt>
                <c:pt idx="1073">
                  <c:v>-4.6343010000000002E-14</c:v>
                </c:pt>
                <c:pt idx="1074">
                  <c:v>-4.7687679999999998E-14</c:v>
                </c:pt>
                <c:pt idx="1075">
                  <c:v>-4.317617E-14</c:v>
                </c:pt>
                <c:pt idx="1076">
                  <c:v>-3.21996E-14</c:v>
                </c:pt>
                <c:pt idx="1077">
                  <c:v>-2.166017E-14</c:v>
                </c:pt>
                <c:pt idx="1078">
                  <c:v>-1.612618E-14</c:v>
                </c:pt>
                <c:pt idx="1079">
                  <c:v>-1.175404E-14</c:v>
                </c:pt>
                <c:pt idx="1080">
                  <c:v>-4.0127179999999998E-15</c:v>
                </c:pt>
                <c:pt idx="1081">
                  <c:v>6.452179E-15</c:v>
                </c:pt>
                <c:pt idx="1082">
                  <c:v>1.6182879999999999E-14</c:v>
                </c:pt>
                <c:pt idx="1083">
                  <c:v>2.2910980000000001E-14</c:v>
                </c:pt>
                <c:pt idx="1084">
                  <c:v>2.8101630000000001E-14</c:v>
                </c:pt>
                <c:pt idx="1085">
                  <c:v>3.3868919999999997E-14</c:v>
                </c:pt>
                <c:pt idx="1086">
                  <c:v>3.7710559999999998E-14</c:v>
                </c:pt>
                <c:pt idx="1087">
                  <c:v>3.5418430000000001E-14</c:v>
                </c:pt>
                <c:pt idx="1088">
                  <c:v>2.7273080000000001E-14</c:v>
                </c:pt>
                <c:pt idx="1089">
                  <c:v>1.7122569999999998E-14</c:v>
                </c:pt>
                <c:pt idx="1090">
                  <c:v>7.2236199999999996E-15</c:v>
                </c:pt>
                <c:pt idx="1091">
                  <c:v>-3.1363059999999998E-15</c:v>
                </c:pt>
                <c:pt idx="1092">
                  <c:v>-1.2951570000000001E-14</c:v>
                </c:pt>
                <c:pt idx="1093">
                  <c:v>-1.7154890000000001E-14</c:v>
                </c:pt>
                <c:pt idx="1094">
                  <c:v>-1.398562E-14</c:v>
                </c:pt>
                <c:pt idx="1095">
                  <c:v>-9.5340710000000005E-15</c:v>
                </c:pt>
                <c:pt idx="1096">
                  <c:v>-9.2341849999999996E-15</c:v>
                </c:pt>
                <c:pt idx="1097">
                  <c:v>-1.1348909999999999E-14</c:v>
                </c:pt>
                <c:pt idx="1098">
                  <c:v>-1.17664E-14</c:v>
                </c:pt>
                <c:pt idx="1099">
                  <c:v>-9.1070530000000006E-15</c:v>
                </c:pt>
                <c:pt idx="1100">
                  <c:v>-4.3492259999999998E-15</c:v>
                </c:pt>
                <c:pt idx="1101">
                  <c:v>9.2022139999999994E-16</c:v>
                </c:pt>
                <c:pt idx="1102">
                  <c:v>4.6268740000000002E-15</c:v>
                </c:pt>
                <c:pt idx="1103">
                  <c:v>2.0949570000000002E-15</c:v>
                </c:pt>
                <c:pt idx="1104">
                  <c:v>-1.121362E-14</c:v>
                </c:pt>
                <c:pt idx="1105">
                  <c:v>-3.0336919999999999E-14</c:v>
                </c:pt>
                <c:pt idx="1106">
                  <c:v>-4.2790039999999999E-14</c:v>
                </c:pt>
                <c:pt idx="1107">
                  <c:v>-4.334134E-14</c:v>
                </c:pt>
                <c:pt idx="1108">
                  <c:v>-3.7992099999999998E-14</c:v>
                </c:pt>
                <c:pt idx="1109">
                  <c:v>-3.37288E-14</c:v>
                </c:pt>
                <c:pt idx="1110">
                  <c:v>-3.1300700000000003E-14</c:v>
                </c:pt>
                <c:pt idx="1111">
                  <c:v>-2.7896700000000001E-14</c:v>
                </c:pt>
                <c:pt idx="1112">
                  <c:v>-2.260871E-14</c:v>
                </c:pt>
                <c:pt idx="1113">
                  <c:v>-1.741367E-14</c:v>
                </c:pt>
                <c:pt idx="1114">
                  <c:v>-1.4560619999999999E-14</c:v>
                </c:pt>
                <c:pt idx="1115">
                  <c:v>-1.5192159999999999E-14</c:v>
                </c:pt>
                <c:pt idx="1116">
                  <c:v>-1.9339949999999999E-14</c:v>
                </c:pt>
                <c:pt idx="1117">
                  <c:v>-2.4141519999999999E-14</c:v>
                </c:pt>
                <c:pt idx="1118">
                  <c:v>-2.4083109999999999E-14</c:v>
                </c:pt>
                <c:pt idx="1119">
                  <c:v>-1.7133869999999999E-14</c:v>
                </c:pt>
                <c:pt idx="1120">
                  <c:v>-7.658391E-15</c:v>
                </c:pt>
                <c:pt idx="1121">
                  <c:v>-7.3763050000000003E-16</c:v>
                </c:pt>
                <c:pt idx="1122">
                  <c:v>2.1078940000000001E-15</c:v>
                </c:pt>
                <c:pt idx="1123">
                  <c:v>1.48334E-15</c:v>
                </c:pt>
                <c:pt idx="1124">
                  <c:v>-8.1575499999999998E-16</c:v>
                </c:pt>
                <c:pt idx="1125">
                  <c:v>-1.677926E-15</c:v>
                </c:pt>
                <c:pt idx="1126">
                  <c:v>4.4227780000000001E-16</c:v>
                </c:pt>
                <c:pt idx="1127">
                  <c:v>2.782034E-15</c:v>
                </c:pt>
                <c:pt idx="1128">
                  <c:v>4.9329759999999999E-16</c:v>
                </c:pt>
                <c:pt idx="1129">
                  <c:v>-9.3855249999999994E-15</c:v>
                </c:pt>
                <c:pt idx="1130">
                  <c:v>-2.5021389999999999E-14</c:v>
                </c:pt>
                <c:pt idx="1131">
                  <c:v>-3.9021430000000002E-14</c:v>
                </c:pt>
                <c:pt idx="1132">
                  <c:v>-4.3839859999999999E-14</c:v>
                </c:pt>
                <c:pt idx="1133">
                  <c:v>-3.8793929999999997E-14</c:v>
                </c:pt>
                <c:pt idx="1134">
                  <c:v>-2.9056429999999997E-14</c:v>
                </c:pt>
                <c:pt idx="1135">
                  <c:v>-2.005589E-14</c:v>
                </c:pt>
                <c:pt idx="1136">
                  <c:v>-1.550815E-14</c:v>
                </c:pt>
                <c:pt idx="1137">
                  <c:v>-1.6508980000000001E-14</c:v>
                </c:pt>
                <c:pt idx="1138">
                  <c:v>-1.883775E-14</c:v>
                </c:pt>
                <c:pt idx="1139">
                  <c:v>-1.564463E-14</c:v>
                </c:pt>
                <c:pt idx="1140">
                  <c:v>-6.4935960000000004E-15</c:v>
                </c:pt>
                <c:pt idx="1141">
                  <c:v>1.738264E-15</c:v>
                </c:pt>
                <c:pt idx="1142">
                  <c:v>5.4517250000000001E-15</c:v>
                </c:pt>
                <c:pt idx="1143">
                  <c:v>8.1238619999999999E-15</c:v>
                </c:pt>
                <c:pt idx="1144">
                  <c:v>1.2343469999999999E-14</c:v>
                </c:pt>
                <c:pt idx="1145">
                  <c:v>1.589469E-14</c:v>
                </c:pt>
                <c:pt idx="1146">
                  <c:v>1.6634E-14</c:v>
                </c:pt>
                <c:pt idx="1147">
                  <c:v>1.6325489999999999E-14</c:v>
                </c:pt>
                <c:pt idx="1148">
                  <c:v>1.722374E-14</c:v>
                </c:pt>
                <c:pt idx="1149">
                  <c:v>1.7579450000000001E-14</c:v>
                </c:pt>
                <c:pt idx="1150">
                  <c:v>1.4854120000000001E-14</c:v>
                </c:pt>
                <c:pt idx="1151">
                  <c:v>1.0164749999999999E-14</c:v>
                </c:pt>
                <c:pt idx="1152">
                  <c:v>5.8157700000000002E-15</c:v>
                </c:pt>
                <c:pt idx="1153">
                  <c:v>2.119913E-15</c:v>
                </c:pt>
                <c:pt idx="1154">
                  <c:v>-2.931566E-15</c:v>
                </c:pt>
                <c:pt idx="1155">
                  <c:v>-1.299879E-14</c:v>
                </c:pt>
                <c:pt idx="1156">
                  <c:v>-2.8826479999999998E-14</c:v>
                </c:pt>
                <c:pt idx="1157">
                  <c:v>-4.4247260000000002E-14</c:v>
                </c:pt>
                <c:pt idx="1158">
                  <c:v>-5.118948E-14</c:v>
                </c:pt>
                <c:pt idx="1159">
                  <c:v>-4.767193E-14</c:v>
                </c:pt>
                <c:pt idx="1160">
                  <c:v>-3.9117790000000002E-14</c:v>
                </c:pt>
                <c:pt idx="1161">
                  <c:v>-3.3473419999999998E-14</c:v>
                </c:pt>
                <c:pt idx="1162">
                  <c:v>-3.410989E-14</c:v>
                </c:pt>
                <c:pt idx="1163">
                  <c:v>-3.596655E-14</c:v>
                </c:pt>
                <c:pt idx="1164">
                  <c:v>-3.0862079999999998E-14</c:v>
                </c:pt>
                <c:pt idx="1165">
                  <c:v>-1.6953710000000001E-14</c:v>
                </c:pt>
                <c:pt idx="1166">
                  <c:v>-7.1460640000000005E-16</c:v>
                </c:pt>
                <c:pt idx="1167">
                  <c:v>9.1308550000000003E-15</c:v>
                </c:pt>
                <c:pt idx="1168">
                  <c:v>8.9035570000000004E-15</c:v>
                </c:pt>
                <c:pt idx="1169">
                  <c:v>2.7741149999999999E-15</c:v>
                </c:pt>
                <c:pt idx="1170">
                  <c:v>-1.9386780000000001E-15</c:v>
                </c:pt>
                <c:pt idx="1171">
                  <c:v>-1.570973E-15</c:v>
                </c:pt>
                <c:pt idx="1172">
                  <c:v>2.2570620000000001E-15</c:v>
                </c:pt>
                <c:pt idx="1173">
                  <c:v>5.9790769999999999E-15</c:v>
                </c:pt>
                <c:pt idx="1174">
                  <c:v>6.963384E-15</c:v>
                </c:pt>
                <c:pt idx="1175">
                  <c:v>3.7384820000000004E-15</c:v>
                </c:pt>
                <c:pt idx="1176">
                  <c:v>-2.1627750000000001E-15</c:v>
                </c:pt>
                <c:pt idx="1177">
                  <c:v>-5.1358000000000003E-15</c:v>
                </c:pt>
                <c:pt idx="1178">
                  <c:v>-2.2686959999999999E-15</c:v>
                </c:pt>
                <c:pt idx="1179">
                  <c:v>9.4944729999999997E-16</c:v>
                </c:pt>
                <c:pt idx="1180">
                  <c:v>-2.5727479999999998E-15</c:v>
                </c:pt>
                <c:pt idx="1181">
                  <c:v>-1.30223E-14</c:v>
                </c:pt>
                <c:pt idx="1182">
                  <c:v>-2.4745E-14</c:v>
                </c:pt>
                <c:pt idx="1183">
                  <c:v>-3.1050659999999999E-14</c:v>
                </c:pt>
                <c:pt idx="1184">
                  <c:v>-2.8556490000000001E-14</c:v>
                </c:pt>
                <c:pt idx="1185">
                  <c:v>-2.047775E-14</c:v>
                </c:pt>
                <c:pt idx="1186">
                  <c:v>-1.341785E-14</c:v>
                </c:pt>
                <c:pt idx="1187">
                  <c:v>-9.8171089999999993E-15</c:v>
                </c:pt>
                <c:pt idx="1188">
                  <c:v>-7.5098579999999997E-15</c:v>
                </c:pt>
                <c:pt idx="1189">
                  <c:v>-5.2297609999999998E-15</c:v>
                </c:pt>
                <c:pt idx="1190">
                  <c:v>-3.233606E-15</c:v>
                </c:pt>
                <c:pt idx="1191">
                  <c:v>-2.103707E-16</c:v>
                </c:pt>
                <c:pt idx="1192">
                  <c:v>6.2787990000000004E-15</c:v>
                </c:pt>
                <c:pt idx="1193">
                  <c:v>1.521862E-14</c:v>
                </c:pt>
                <c:pt idx="1194">
                  <c:v>2.062118E-14</c:v>
                </c:pt>
                <c:pt idx="1195">
                  <c:v>1.8584619999999999E-14</c:v>
                </c:pt>
                <c:pt idx="1196">
                  <c:v>1.250092E-14</c:v>
                </c:pt>
                <c:pt idx="1197">
                  <c:v>7.0689889999999999E-15</c:v>
                </c:pt>
                <c:pt idx="1198">
                  <c:v>2.4044079999999999E-15</c:v>
                </c:pt>
                <c:pt idx="1199">
                  <c:v>-4.0221800000000002E-15</c:v>
                </c:pt>
                <c:pt idx="1200">
                  <c:v>-1.420271E-14</c:v>
                </c:pt>
                <c:pt idx="1201">
                  <c:v>-2.6274569999999999E-14</c:v>
                </c:pt>
                <c:pt idx="1202">
                  <c:v>-3.3362740000000001E-14</c:v>
                </c:pt>
                <c:pt idx="1203">
                  <c:v>-3.0129659999999998E-14</c:v>
                </c:pt>
                <c:pt idx="1204">
                  <c:v>-1.8977909999999999E-14</c:v>
                </c:pt>
                <c:pt idx="1205">
                  <c:v>-7.8737930000000007E-15</c:v>
                </c:pt>
                <c:pt idx="1206">
                  <c:v>-4.2041100000000004E-15</c:v>
                </c:pt>
                <c:pt idx="1207">
                  <c:v>-8.7040939999999999E-15</c:v>
                </c:pt>
                <c:pt idx="1208">
                  <c:v>-1.406642E-14</c:v>
                </c:pt>
                <c:pt idx="1209">
                  <c:v>-1.2980970000000001E-14</c:v>
                </c:pt>
                <c:pt idx="1210">
                  <c:v>-5.3793079999999998E-15</c:v>
                </c:pt>
                <c:pt idx="1211">
                  <c:v>5.1732179999999996E-15</c:v>
                </c:pt>
                <c:pt idx="1212">
                  <c:v>1.540755E-14</c:v>
                </c:pt>
                <c:pt idx="1213">
                  <c:v>2.1599499999999999E-14</c:v>
                </c:pt>
                <c:pt idx="1214">
                  <c:v>2.23088E-14</c:v>
                </c:pt>
                <c:pt idx="1215">
                  <c:v>2.0523450000000001E-14</c:v>
                </c:pt>
                <c:pt idx="1216">
                  <c:v>1.9826599999999999E-14</c:v>
                </c:pt>
                <c:pt idx="1217">
                  <c:v>2.046879E-14</c:v>
                </c:pt>
                <c:pt idx="1218">
                  <c:v>1.9375599999999999E-14</c:v>
                </c:pt>
                <c:pt idx="1219">
                  <c:v>1.357216E-14</c:v>
                </c:pt>
                <c:pt idx="1220">
                  <c:v>3.7515960000000004E-15</c:v>
                </c:pt>
                <c:pt idx="1221">
                  <c:v>-6.1341550000000004E-15</c:v>
                </c:pt>
                <c:pt idx="1222">
                  <c:v>-1.270802E-14</c:v>
                </c:pt>
                <c:pt idx="1223">
                  <c:v>-1.59601E-14</c:v>
                </c:pt>
                <c:pt idx="1224">
                  <c:v>-1.8087019999999999E-14</c:v>
                </c:pt>
                <c:pt idx="1225">
                  <c:v>-2.039769E-14</c:v>
                </c:pt>
                <c:pt idx="1226">
                  <c:v>-2.222373E-14</c:v>
                </c:pt>
                <c:pt idx="1227">
                  <c:v>-2.2040739999999999E-14</c:v>
                </c:pt>
                <c:pt idx="1228">
                  <c:v>-1.8216029999999999E-14</c:v>
                </c:pt>
                <c:pt idx="1229">
                  <c:v>-9.7629310000000001E-15</c:v>
                </c:pt>
                <c:pt idx="1230">
                  <c:v>9.7897940000000009E-16</c:v>
                </c:pt>
                <c:pt idx="1231">
                  <c:v>7.9728939999999993E-15</c:v>
                </c:pt>
                <c:pt idx="1232">
                  <c:v>7.7730939999999995E-15</c:v>
                </c:pt>
                <c:pt idx="1233">
                  <c:v>3.6648850000000004E-15</c:v>
                </c:pt>
                <c:pt idx="1234">
                  <c:v>1.0445100000000001E-15</c:v>
                </c:pt>
                <c:pt idx="1235">
                  <c:v>2.8742339999999998E-15</c:v>
                </c:pt>
                <c:pt idx="1236">
                  <c:v>8.3029350000000001E-15</c:v>
                </c:pt>
                <c:pt idx="1237">
                  <c:v>1.1616709999999999E-14</c:v>
                </c:pt>
                <c:pt idx="1238">
                  <c:v>6.757946E-15</c:v>
                </c:pt>
                <c:pt idx="1239">
                  <c:v>-4.5489870000000003E-15</c:v>
                </c:pt>
                <c:pt idx="1240">
                  <c:v>-1.354914E-14</c:v>
                </c:pt>
                <c:pt idx="1241">
                  <c:v>-1.4452059999999999E-14</c:v>
                </c:pt>
                <c:pt idx="1242">
                  <c:v>-1.0006259999999999E-14</c:v>
                </c:pt>
                <c:pt idx="1243">
                  <c:v>-7.0726399999999997E-15</c:v>
                </c:pt>
                <c:pt idx="1244">
                  <c:v>-9.853165E-15</c:v>
                </c:pt>
                <c:pt idx="1245">
                  <c:v>-1.6908140000000001E-14</c:v>
                </c:pt>
                <c:pt idx="1246">
                  <c:v>-2.222103E-14</c:v>
                </c:pt>
                <c:pt idx="1247">
                  <c:v>-2.0342840000000001E-14</c:v>
                </c:pt>
                <c:pt idx="1248">
                  <c:v>-1.211149E-14</c:v>
                </c:pt>
                <c:pt idx="1249">
                  <c:v>-3.7239760000000001E-15</c:v>
                </c:pt>
                <c:pt idx="1250">
                  <c:v>6.0816539999999999E-18</c:v>
                </c:pt>
                <c:pt idx="1251">
                  <c:v>-5.0850030000000002E-16</c:v>
                </c:pt>
                <c:pt idx="1252">
                  <c:v>-1.780202E-15</c:v>
                </c:pt>
                <c:pt idx="1253">
                  <c:v>-4.0151879999999998E-16</c:v>
                </c:pt>
                <c:pt idx="1254">
                  <c:v>5.4478189999999996E-15</c:v>
                </c:pt>
                <c:pt idx="1255">
                  <c:v>1.5362109999999999E-14</c:v>
                </c:pt>
                <c:pt idx="1256">
                  <c:v>2.6668530000000001E-14</c:v>
                </c:pt>
                <c:pt idx="1257">
                  <c:v>3.502052E-14</c:v>
                </c:pt>
                <c:pt idx="1258">
                  <c:v>3.69069E-14</c:v>
                </c:pt>
                <c:pt idx="1259">
                  <c:v>3.2787549999999998E-14</c:v>
                </c:pt>
                <c:pt idx="1260">
                  <c:v>2.6293969999999999E-14</c:v>
                </c:pt>
                <c:pt idx="1261">
                  <c:v>1.939568E-14</c:v>
                </c:pt>
                <c:pt idx="1262">
                  <c:v>9.7655650000000007E-15</c:v>
                </c:pt>
                <c:pt idx="1263">
                  <c:v>-5.2998820000000001E-15</c:v>
                </c:pt>
                <c:pt idx="1264">
                  <c:v>-2.2207939999999999E-14</c:v>
                </c:pt>
                <c:pt idx="1265">
                  <c:v>-3.0692830000000001E-14</c:v>
                </c:pt>
                <c:pt idx="1266">
                  <c:v>-2.338065E-14</c:v>
                </c:pt>
                <c:pt idx="1267">
                  <c:v>-4.798764E-15</c:v>
                </c:pt>
                <c:pt idx="1268">
                  <c:v>1.3399330000000001E-14</c:v>
                </c:pt>
                <c:pt idx="1269">
                  <c:v>2.4696670000000001E-14</c:v>
                </c:pt>
                <c:pt idx="1270">
                  <c:v>3.0634920000000002E-14</c:v>
                </c:pt>
                <c:pt idx="1271">
                  <c:v>3.5434259999999997E-14</c:v>
                </c:pt>
                <c:pt idx="1272">
                  <c:v>4.4081990000000001E-14</c:v>
                </c:pt>
                <c:pt idx="1273">
                  <c:v>6.1470920000000001E-14</c:v>
                </c:pt>
                <c:pt idx="1274">
                  <c:v>8.5894219999999998E-14</c:v>
                </c:pt>
                <c:pt idx="1275">
                  <c:v>1.057965E-13</c:v>
                </c:pt>
                <c:pt idx="1276">
                  <c:v>1.091019E-13</c:v>
                </c:pt>
                <c:pt idx="1277">
                  <c:v>9.5308389999999999E-14</c:v>
                </c:pt>
                <c:pt idx="1278">
                  <c:v>7.5859469999999999E-14</c:v>
                </c:pt>
                <c:pt idx="1279">
                  <c:v>6.4531750000000004E-14</c:v>
                </c:pt>
                <c:pt idx="1280">
                  <c:v>6.829038E-14</c:v>
                </c:pt>
                <c:pt idx="1281">
                  <c:v>8.3461960000000005E-14</c:v>
                </c:pt>
                <c:pt idx="1282">
                  <c:v>9.8156349999999996E-14</c:v>
                </c:pt>
                <c:pt idx="1283">
                  <c:v>1.0047339999999999E-13</c:v>
                </c:pt>
                <c:pt idx="1284">
                  <c:v>8.7843810000000003E-14</c:v>
                </c:pt>
                <c:pt idx="1285">
                  <c:v>6.7508610000000005E-14</c:v>
                </c:pt>
                <c:pt idx="1286">
                  <c:v>4.751251E-14</c:v>
                </c:pt>
                <c:pt idx="1287">
                  <c:v>3.1726380000000003E-14</c:v>
                </c:pt>
                <c:pt idx="1288">
                  <c:v>2.1327549999999998E-14</c:v>
                </c:pt>
                <c:pt idx="1289">
                  <c:v>1.561147E-14</c:v>
                </c:pt>
                <c:pt idx="1290">
                  <c:v>1.357133E-14</c:v>
                </c:pt>
                <c:pt idx="1291">
                  <c:v>1.6362629999999999E-14</c:v>
                </c:pt>
                <c:pt idx="1292">
                  <c:v>2.4938139999999999E-14</c:v>
                </c:pt>
                <c:pt idx="1293">
                  <c:v>3.5006140000000001E-14</c:v>
                </c:pt>
                <c:pt idx="1294">
                  <c:v>3.9336900000000002E-14</c:v>
                </c:pt>
                <c:pt idx="1295">
                  <c:v>3.5577350000000002E-14</c:v>
                </c:pt>
                <c:pt idx="1296">
                  <c:v>2.8088960000000001E-14</c:v>
                </c:pt>
                <c:pt idx="1297">
                  <c:v>2.3939289999999999E-14</c:v>
                </c:pt>
                <c:pt idx="1298">
                  <c:v>2.769249E-14</c:v>
                </c:pt>
                <c:pt idx="1299">
                  <c:v>3.5881120000000001E-14</c:v>
                </c:pt>
                <c:pt idx="1300">
                  <c:v>3.8640340000000002E-14</c:v>
                </c:pt>
                <c:pt idx="1301">
                  <c:v>3.076957E-14</c:v>
                </c:pt>
                <c:pt idx="1302">
                  <c:v>1.7289530000000001E-14</c:v>
                </c:pt>
                <c:pt idx="1303">
                  <c:v>5.8120919999999998E-15</c:v>
                </c:pt>
                <c:pt idx="1304">
                  <c:v>-7.2853550000000002E-16</c:v>
                </c:pt>
                <c:pt idx="1305">
                  <c:v>-1.9767529999999999E-15</c:v>
                </c:pt>
                <c:pt idx="1306">
                  <c:v>2.4810290000000002E-15</c:v>
                </c:pt>
                <c:pt idx="1307">
                  <c:v>1.060914E-14</c:v>
                </c:pt>
                <c:pt idx="1308">
                  <c:v>1.6684659999999998E-14</c:v>
                </c:pt>
                <c:pt idx="1309">
                  <c:v>1.6437000000000001E-14</c:v>
                </c:pt>
                <c:pt idx="1310">
                  <c:v>1.277292E-14</c:v>
                </c:pt>
                <c:pt idx="1311">
                  <c:v>1.293097E-14</c:v>
                </c:pt>
                <c:pt idx="1312">
                  <c:v>2.0573079999999999E-14</c:v>
                </c:pt>
                <c:pt idx="1313">
                  <c:v>3.300886E-14</c:v>
                </c:pt>
                <c:pt idx="1314">
                  <c:v>4.3649270000000001E-14</c:v>
                </c:pt>
                <c:pt idx="1315">
                  <c:v>4.6175089999999999E-14</c:v>
                </c:pt>
                <c:pt idx="1316">
                  <c:v>4.0358930000000001E-14</c:v>
                </c:pt>
                <c:pt idx="1317">
                  <c:v>3.4063400000000002E-14</c:v>
                </c:pt>
                <c:pt idx="1318">
                  <c:v>3.5365700000000003E-14</c:v>
                </c:pt>
                <c:pt idx="1319">
                  <c:v>4.3292269999999999E-14</c:v>
                </c:pt>
                <c:pt idx="1320">
                  <c:v>4.9606150000000002E-14</c:v>
                </c:pt>
                <c:pt idx="1321">
                  <c:v>4.8031479999999997E-14</c:v>
                </c:pt>
                <c:pt idx="1322">
                  <c:v>3.9261449999999999E-14</c:v>
                </c:pt>
                <c:pt idx="1323">
                  <c:v>2.8988610000000002E-14</c:v>
                </c:pt>
                <c:pt idx="1324">
                  <c:v>2.225475E-14</c:v>
                </c:pt>
                <c:pt idx="1325">
                  <c:v>1.9253200000000001E-14</c:v>
                </c:pt>
                <c:pt idx="1326">
                  <c:v>1.667121E-14</c:v>
                </c:pt>
                <c:pt idx="1327">
                  <c:v>1.120196E-14</c:v>
                </c:pt>
                <c:pt idx="1328">
                  <c:v>1.1838960000000001E-15</c:v>
                </c:pt>
                <c:pt idx="1329">
                  <c:v>-1.191644E-14</c:v>
                </c:pt>
                <c:pt idx="1330">
                  <c:v>-2.2739439999999999E-14</c:v>
                </c:pt>
                <c:pt idx="1331">
                  <c:v>-2.6300719999999999E-14</c:v>
                </c:pt>
                <c:pt idx="1332">
                  <c:v>-2.4007199999999999E-14</c:v>
                </c:pt>
                <c:pt idx="1333">
                  <c:v>-2.2275679999999999E-14</c:v>
                </c:pt>
                <c:pt idx="1334">
                  <c:v>-2.5030530000000001E-14</c:v>
                </c:pt>
                <c:pt idx="1335">
                  <c:v>-3.0531569999999998E-14</c:v>
                </c:pt>
                <c:pt idx="1336">
                  <c:v>-3.453613E-14</c:v>
                </c:pt>
                <c:pt idx="1337">
                  <c:v>-3.2664269999999998E-14</c:v>
                </c:pt>
                <c:pt idx="1338">
                  <c:v>-2.2593350000000001E-14</c:v>
                </c:pt>
                <c:pt idx="1339">
                  <c:v>-8.1493420000000004E-15</c:v>
                </c:pt>
                <c:pt idx="1340">
                  <c:v>3.2421289999999999E-15</c:v>
                </c:pt>
                <c:pt idx="1341">
                  <c:v>8.0124759999999995E-15</c:v>
                </c:pt>
                <c:pt idx="1342">
                  <c:v>7.9694530000000004E-15</c:v>
                </c:pt>
                <c:pt idx="1343">
                  <c:v>7.2740589999999999E-15</c:v>
                </c:pt>
                <c:pt idx="1344">
                  <c:v>9.2215589999999993E-15</c:v>
                </c:pt>
                <c:pt idx="1345">
                  <c:v>1.370987E-14</c:v>
                </c:pt>
                <c:pt idx="1346">
                  <c:v>1.7741740000000001E-14</c:v>
                </c:pt>
                <c:pt idx="1347">
                  <c:v>1.807066E-14</c:v>
                </c:pt>
                <c:pt idx="1348">
                  <c:v>1.395115E-14</c:v>
                </c:pt>
                <c:pt idx="1349">
                  <c:v>8.2942410000000003E-15</c:v>
                </c:pt>
                <c:pt idx="1350">
                  <c:v>4.6493839999999999E-15</c:v>
                </c:pt>
                <c:pt idx="1351">
                  <c:v>3.4804540000000001E-15</c:v>
                </c:pt>
                <c:pt idx="1352">
                  <c:v>2.419844E-15</c:v>
                </c:pt>
                <c:pt idx="1353">
                  <c:v>-1.34028E-15</c:v>
                </c:pt>
                <c:pt idx="1354">
                  <c:v>-8.750231E-15</c:v>
                </c:pt>
                <c:pt idx="1355">
                  <c:v>-1.708453E-14</c:v>
                </c:pt>
                <c:pt idx="1356">
                  <c:v>-2.178701E-14</c:v>
                </c:pt>
                <c:pt idx="1357">
                  <c:v>-2.181733E-14</c:v>
                </c:pt>
                <c:pt idx="1358">
                  <c:v>-1.9934850000000001E-14</c:v>
                </c:pt>
                <c:pt idx="1359">
                  <c:v>-1.825078E-14</c:v>
                </c:pt>
                <c:pt idx="1360">
                  <c:v>-1.6977790000000001E-14</c:v>
                </c:pt>
                <c:pt idx="1361">
                  <c:v>-1.395239E-14</c:v>
                </c:pt>
                <c:pt idx="1362">
                  <c:v>-5.5462340000000003E-15</c:v>
                </c:pt>
                <c:pt idx="1363">
                  <c:v>7.4079269999999994E-15</c:v>
                </c:pt>
                <c:pt idx="1364">
                  <c:v>1.865567E-14</c:v>
                </c:pt>
                <c:pt idx="1365">
                  <c:v>2.4071489999999999E-14</c:v>
                </c:pt>
                <c:pt idx="1366">
                  <c:v>2.5702019999999999E-14</c:v>
                </c:pt>
                <c:pt idx="1367">
                  <c:v>2.76502E-14</c:v>
                </c:pt>
                <c:pt idx="1368">
                  <c:v>3.0924859999999998E-14</c:v>
                </c:pt>
                <c:pt idx="1369">
                  <c:v>3.3229839999999998E-14</c:v>
                </c:pt>
                <c:pt idx="1370">
                  <c:v>3.1852669999999997E-14</c:v>
                </c:pt>
                <c:pt idx="1371">
                  <c:v>2.5092809999999999E-14</c:v>
                </c:pt>
                <c:pt idx="1372">
                  <c:v>1.328659E-14</c:v>
                </c:pt>
                <c:pt idx="1373">
                  <c:v>5.1375569999999998E-16</c:v>
                </c:pt>
                <c:pt idx="1374">
                  <c:v>-7.6610700000000005E-15</c:v>
                </c:pt>
                <c:pt idx="1375">
                  <c:v>-9.566191E-15</c:v>
                </c:pt>
                <c:pt idx="1376">
                  <c:v>-7.6216520000000007E-15</c:v>
                </c:pt>
                <c:pt idx="1377">
                  <c:v>-4.5283770000000002E-15</c:v>
                </c:pt>
                <c:pt idx="1378">
                  <c:v>-2.4320300000000002E-15</c:v>
                </c:pt>
                <c:pt idx="1379">
                  <c:v>-1.8634820000000001E-15</c:v>
                </c:pt>
                <c:pt idx="1380">
                  <c:v>-5.2509079999999997E-16</c:v>
                </c:pt>
                <c:pt idx="1381">
                  <c:v>3.4326620000000001E-15</c:v>
                </c:pt>
                <c:pt idx="1382">
                  <c:v>9.4319820000000003E-15</c:v>
                </c:pt>
                <c:pt idx="1383">
                  <c:v>1.563788E-14</c:v>
                </c:pt>
                <c:pt idx="1384">
                  <c:v>1.942016E-14</c:v>
                </c:pt>
                <c:pt idx="1385">
                  <c:v>2.0338279999999999E-14</c:v>
                </c:pt>
                <c:pt idx="1386">
                  <c:v>2.2283820000000001E-14</c:v>
                </c:pt>
                <c:pt idx="1387">
                  <c:v>2.8136149999999999E-14</c:v>
                </c:pt>
                <c:pt idx="1388">
                  <c:v>3.5674520000000001E-14</c:v>
                </c:pt>
                <c:pt idx="1389">
                  <c:v>4.0972130000000003E-14</c:v>
                </c:pt>
                <c:pt idx="1390">
                  <c:v>4.12064E-14</c:v>
                </c:pt>
                <c:pt idx="1391">
                  <c:v>3.4581400000000003E-14</c:v>
                </c:pt>
                <c:pt idx="1392">
                  <c:v>2.192792E-14</c:v>
                </c:pt>
                <c:pt idx="1393">
                  <c:v>8.715424E-15</c:v>
                </c:pt>
                <c:pt idx="1394">
                  <c:v>2.8616970000000001E-15</c:v>
                </c:pt>
                <c:pt idx="1395">
                  <c:v>8.30524E-15</c:v>
                </c:pt>
                <c:pt idx="1396">
                  <c:v>2.0975050000000001E-14</c:v>
                </c:pt>
                <c:pt idx="1397">
                  <c:v>3.3810979999999997E-14</c:v>
                </c:pt>
                <c:pt idx="1398">
                  <c:v>4.365306E-14</c:v>
                </c:pt>
                <c:pt idx="1399">
                  <c:v>5.0075449999999998E-14</c:v>
                </c:pt>
                <c:pt idx="1400">
                  <c:v>5.4501780000000003E-14</c:v>
                </c:pt>
                <c:pt idx="1401">
                  <c:v>6.1595579999999998E-14</c:v>
                </c:pt>
                <c:pt idx="1402">
                  <c:v>7.3156029999999996E-14</c:v>
                </c:pt>
                <c:pt idx="1403">
                  <c:v>8.4976090000000005E-14</c:v>
                </c:pt>
                <c:pt idx="1404">
                  <c:v>9.4324010000000006E-14</c:v>
                </c:pt>
                <c:pt idx="1405">
                  <c:v>1.023929E-13</c:v>
                </c:pt>
                <c:pt idx="1406">
                  <c:v>1.095569E-13</c:v>
                </c:pt>
                <c:pt idx="1407">
                  <c:v>1.1580750000000001E-13</c:v>
                </c:pt>
                <c:pt idx="1408">
                  <c:v>1.2303490000000001E-13</c:v>
                </c:pt>
                <c:pt idx="1409">
                  <c:v>1.3158460000000001E-13</c:v>
                </c:pt>
                <c:pt idx="1410">
                  <c:v>1.375517E-13</c:v>
                </c:pt>
                <c:pt idx="1411">
                  <c:v>1.3755560000000001E-13</c:v>
                </c:pt>
                <c:pt idx="1412">
                  <c:v>1.3262020000000001E-13</c:v>
                </c:pt>
                <c:pt idx="1413">
                  <c:v>1.2307880000000001E-13</c:v>
                </c:pt>
                <c:pt idx="1414">
                  <c:v>1.05793E-13</c:v>
                </c:pt>
                <c:pt idx="1415">
                  <c:v>8.1331070000000002E-14</c:v>
                </c:pt>
                <c:pt idx="1416">
                  <c:v>5.7560709999999995E-14</c:v>
                </c:pt>
                <c:pt idx="1417">
                  <c:v>4.2554290000000003E-14</c:v>
                </c:pt>
                <c:pt idx="1418">
                  <c:v>3.8327140000000003E-14</c:v>
                </c:pt>
                <c:pt idx="1419">
                  <c:v>4.1479359999999999E-14</c:v>
                </c:pt>
                <c:pt idx="1420">
                  <c:v>4.5012539999999999E-14</c:v>
                </c:pt>
                <c:pt idx="1421">
                  <c:v>4.1949120000000001E-14</c:v>
                </c:pt>
                <c:pt idx="1422">
                  <c:v>3.1003780000000001E-14</c:v>
                </c:pt>
                <c:pt idx="1423">
                  <c:v>1.564654E-14</c:v>
                </c:pt>
                <c:pt idx="1424">
                  <c:v>-2.8048429999999999E-16</c:v>
                </c:pt>
                <c:pt idx="1425">
                  <c:v>-1.239185E-14</c:v>
                </c:pt>
                <c:pt idx="1426">
                  <c:v>-1.7018890000000001E-14</c:v>
                </c:pt>
                <c:pt idx="1427">
                  <c:v>-1.5080770000000001E-14</c:v>
                </c:pt>
                <c:pt idx="1428">
                  <c:v>-1.105989E-14</c:v>
                </c:pt>
                <c:pt idx="1429">
                  <c:v>-8.960467E-15</c:v>
                </c:pt>
                <c:pt idx="1430">
                  <c:v>-9.238643E-15</c:v>
                </c:pt>
                <c:pt idx="1431">
                  <c:v>-8.1389439999999997E-15</c:v>
                </c:pt>
                <c:pt idx="1432">
                  <c:v>-1.7858899999999999E-15</c:v>
                </c:pt>
                <c:pt idx="1433">
                  <c:v>9.2173679999999997E-15</c:v>
                </c:pt>
                <c:pt idx="1434">
                  <c:v>1.9728160000000001E-14</c:v>
                </c:pt>
                <c:pt idx="1435">
                  <c:v>2.3573E-14</c:v>
                </c:pt>
                <c:pt idx="1436">
                  <c:v>1.8034040000000001E-14</c:v>
                </c:pt>
                <c:pt idx="1437">
                  <c:v>5.6050719999999998E-15</c:v>
                </c:pt>
                <c:pt idx="1438">
                  <c:v>-8.5283800000000007E-15</c:v>
                </c:pt>
                <c:pt idx="1439">
                  <c:v>-1.9387750000000001E-14</c:v>
                </c:pt>
                <c:pt idx="1440">
                  <c:v>-2.3653629999999999E-14</c:v>
                </c:pt>
                <c:pt idx="1441">
                  <c:v>-2.2018120000000001E-14</c:v>
                </c:pt>
                <c:pt idx="1442">
                  <c:v>-1.9738969999999999E-14</c:v>
                </c:pt>
                <c:pt idx="1443">
                  <c:v>-2.2009669999999999E-14</c:v>
                </c:pt>
                <c:pt idx="1444">
                  <c:v>-2.8929959999999997E-14</c:v>
                </c:pt>
                <c:pt idx="1445">
                  <c:v>-3.5487779999999998E-14</c:v>
                </c:pt>
                <c:pt idx="1446">
                  <c:v>-3.7142940000000001E-14</c:v>
                </c:pt>
                <c:pt idx="1447">
                  <c:v>-3.6312090000000001E-14</c:v>
                </c:pt>
                <c:pt idx="1448">
                  <c:v>-4.0399009999999999E-14</c:v>
                </c:pt>
                <c:pt idx="1449">
                  <c:v>-5.119572E-14</c:v>
                </c:pt>
                <c:pt idx="1450">
                  <c:v>-6.0072919999999995E-14</c:v>
                </c:pt>
                <c:pt idx="1451">
                  <c:v>-5.6668189999999998E-14</c:v>
                </c:pt>
                <c:pt idx="1452">
                  <c:v>-4.0237279999999998E-14</c:v>
                </c:pt>
                <c:pt idx="1453">
                  <c:v>-2.016757E-14</c:v>
                </c:pt>
                <c:pt idx="1454">
                  <c:v>-6.9238520000000003E-15</c:v>
                </c:pt>
                <c:pt idx="1455">
                  <c:v>-4.7663849999999998E-15</c:v>
                </c:pt>
                <c:pt idx="1456">
                  <c:v>-1.0533159999999999E-14</c:v>
                </c:pt>
                <c:pt idx="1457">
                  <c:v>-1.7206210000000001E-14</c:v>
                </c:pt>
                <c:pt idx="1458">
                  <c:v>-2.07429E-14</c:v>
                </c:pt>
                <c:pt idx="1459">
                  <c:v>-2.3696669999999999E-14</c:v>
                </c:pt>
                <c:pt idx="1460">
                  <c:v>-3.0647799999999999E-14</c:v>
                </c:pt>
                <c:pt idx="1461">
                  <c:v>-4.1295729999999997E-14</c:v>
                </c:pt>
                <c:pt idx="1462">
                  <c:v>-4.9740430000000003E-14</c:v>
                </c:pt>
                <c:pt idx="1463">
                  <c:v>-4.9581709999999997E-14</c:v>
                </c:pt>
                <c:pt idx="1464">
                  <c:v>-3.9658489999999999E-14</c:v>
                </c:pt>
                <c:pt idx="1465">
                  <c:v>-2.6728050000000001E-14</c:v>
                </c:pt>
                <c:pt idx="1466">
                  <c:v>-2.0599200000000001E-14</c:v>
                </c:pt>
                <c:pt idx="1467">
                  <c:v>-2.347275E-14</c:v>
                </c:pt>
                <c:pt idx="1468">
                  <c:v>-2.660218E-14</c:v>
                </c:pt>
                <c:pt idx="1469">
                  <c:v>-1.9026130000000001E-14</c:v>
                </c:pt>
                <c:pt idx="1470">
                  <c:v>1.568675E-15</c:v>
                </c:pt>
                <c:pt idx="1471">
                  <c:v>2.5763670000000001E-14</c:v>
                </c:pt>
                <c:pt idx="1472">
                  <c:v>4.1183729999999998E-14</c:v>
                </c:pt>
                <c:pt idx="1473">
                  <c:v>4.397176E-14</c:v>
                </c:pt>
                <c:pt idx="1474">
                  <c:v>3.780712E-14</c:v>
                </c:pt>
                <c:pt idx="1475">
                  <c:v>2.6482070000000001E-14</c:v>
                </c:pt>
                <c:pt idx="1476">
                  <c:v>1.4092929999999999E-14</c:v>
                </c:pt>
                <c:pt idx="1477">
                  <c:v>5.9725160000000002E-15</c:v>
                </c:pt>
                <c:pt idx="1478">
                  <c:v>3.2408209999999999E-15</c:v>
                </c:pt>
                <c:pt idx="1479">
                  <c:v>8.2793459999999999E-16</c:v>
                </c:pt>
                <c:pt idx="1480">
                  <c:v>-5.7555479999999998E-15</c:v>
                </c:pt>
                <c:pt idx="1481">
                  <c:v>-1.475461E-14</c:v>
                </c:pt>
                <c:pt idx="1482">
                  <c:v>-2.099409E-14</c:v>
                </c:pt>
                <c:pt idx="1483">
                  <c:v>-2.2141569999999999E-14</c:v>
                </c:pt>
                <c:pt idx="1484">
                  <c:v>-2.0956639999999999E-14</c:v>
                </c:pt>
                <c:pt idx="1485">
                  <c:v>-2.170851E-14</c:v>
                </c:pt>
                <c:pt idx="1486">
                  <c:v>-2.6155389999999999E-14</c:v>
                </c:pt>
                <c:pt idx="1487">
                  <c:v>-3.2926069999999999E-14</c:v>
                </c:pt>
                <c:pt idx="1488">
                  <c:v>-3.8021450000000003E-14</c:v>
                </c:pt>
                <c:pt idx="1489">
                  <c:v>-3.6655799999999997E-14</c:v>
                </c:pt>
                <c:pt idx="1490">
                  <c:v>-2.68819E-14</c:v>
                </c:pt>
                <c:pt idx="1491">
                  <c:v>-1.132754E-14</c:v>
                </c:pt>
                <c:pt idx="1492">
                  <c:v>3.441509E-15</c:v>
                </c:pt>
                <c:pt idx="1493">
                  <c:v>1.014182E-14</c:v>
                </c:pt>
                <c:pt idx="1494">
                  <c:v>6.8843069999999998E-15</c:v>
                </c:pt>
                <c:pt idx="1495">
                  <c:v>-1.1556340000000001E-15</c:v>
                </c:pt>
                <c:pt idx="1496">
                  <c:v>-7.1879660000000006E-15</c:v>
                </c:pt>
                <c:pt idx="1497">
                  <c:v>-7.6097219999999998E-15</c:v>
                </c:pt>
                <c:pt idx="1498">
                  <c:v>-3.0347849999999999E-15</c:v>
                </c:pt>
                <c:pt idx="1499">
                  <c:v>2.3197440000000002E-15</c:v>
                </c:pt>
                <c:pt idx="1500">
                  <c:v>3.6585330000000002E-15</c:v>
                </c:pt>
                <c:pt idx="1501">
                  <c:v>8.9647989999999994E-16</c:v>
                </c:pt>
                <c:pt idx="1502">
                  <c:v>-9.7577230000000006E-16</c:v>
                </c:pt>
                <c:pt idx="1503">
                  <c:v>8.4459520000000003E-16</c:v>
                </c:pt>
                <c:pt idx="1504">
                  <c:v>2.9425340000000002E-15</c:v>
                </c:pt>
                <c:pt idx="1505">
                  <c:v>8.0619250000000003E-16</c:v>
                </c:pt>
                <c:pt idx="1506">
                  <c:v>-6.4191800000000003E-15</c:v>
                </c:pt>
                <c:pt idx="1507">
                  <c:v>-1.7305550000000001E-14</c:v>
                </c:pt>
                <c:pt idx="1508">
                  <c:v>-2.8944340000000002E-14</c:v>
                </c:pt>
                <c:pt idx="1509">
                  <c:v>-3.6383070000000001E-14</c:v>
                </c:pt>
                <c:pt idx="1510">
                  <c:v>-3.6522780000000003E-14</c:v>
                </c:pt>
                <c:pt idx="1511">
                  <c:v>-3.1000490000000001E-14</c:v>
                </c:pt>
                <c:pt idx="1512">
                  <c:v>-2.3264570000000001E-14</c:v>
                </c:pt>
                <c:pt idx="1513">
                  <c:v>-1.7096110000000001E-14</c:v>
                </c:pt>
                <c:pt idx="1514">
                  <c:v>-1.591588E-14</c:v>
                </c:pt>
                <c:pt idx="1515">
                  <c:v>-1.781495E-14</c:v>
                </c:pt>
                <c:pt idx="1516">
                  <c:v>-1.6006520000000001E-14</c:v>
                </c:pt>
                <c:pt idx="1517">
                  <c:v>-8.2745690000000001E-15</c:v>
                </c:pt>
                <c:pt idx="1518">
                  <c:v>-2.6915139999999999E-16</c:v>
                </c:pt>
                <c:pt idx="1519">
                  <c:v>1.2273619999999999E-15</c:v>
                </c:pt>
                <c:pt idx="1520">
                  <c:v>-5.7581050000000001E-15</c:v>
                </c:pt>
                <c:pt idx="1521">
                  <c:v>-1.6657250000000001E-14</c:v>
                </c:pt>
                <c:pt idx="1522">
                  <c:v>-2.2434889999999999E-14</c:v>
                </c:pt>
                <c:pt idx="1523">
                  <c:v>-1.6606189999999999E-14</c:v>
                </c:pt>
                <c:pt idx="1524">
                  <c:v>-1.2964219999999999E-15</c:v>
                </c:pt>
                <c:pt idx="1525">
                  <c:v>1.4101580000000001E-14</c:v>
                </c:pt>
                <c:pt idx="1526">
                  <c:v>1.9718240000000001E-14</c:v>
                </c:pt>
                <c:pt idx="1527">
                  <c:v>1.3469319999999999E-14</c:v>
                </c:pt>
                <c:pt idx="1528">
                  <c:v>2.9218659999999998E-15</c:v>
                </c:pt>
                <c:pt idx="1529">
                  <c:v>-4.5032490000000001E-15</c:v>
                </c:pt>
                <c:pt idx="1530">
                  <c:v>-8.7416019999999995E-15</c:v>
                </c:pt>
                <c:pt idx="1531">
                  <c:v>-1.238129E-14</c:v>
                </c:pt>
                <c:pt idx="1532">
                  <c:v>-1.6373080000000001E-14</c:v>
                </c:pt>
                <c:pt idx="1533">
                  <c:v>-2.098569E-14</c:v>
                </c:pt>
                <c:pt idx="1534">
                  <c:v>-2.5059859999999999E-14</c:v>
                </c:pt>
                <c:pt idx="1535">
                  <c:v>-2.4323400000000001E-14</c:v>
                </c:pt>
                <c:pt idx="1536">
                  <c:v>-1.4657510000000001E-14</c:v>
                </c:pt>
                <c:pt idx="1537">
                  <c:v>1.044893E-15</c:v>
                </c:pt>
                <c:pt idx="1538">
                  <c:v>1.3236240000000001E-14</c:v>
                </c:pt>
                <c:pt idx="1539">
                  <c:v>1.600686E-14</c:v>
                </c:pt>
                <c:pt idx="1540">
                  <c:v>1.239034E-14</c:v>
                </c:pt>
                <c:pt idx="1541">
                  <c:v>7.869705E-15</c:v>
                </c:pt>
                <c:pt idx="1542">
                  <c:v>4.2288570000000004E-15</c:v>
                </c:pt>
                <c:pt idx="1543">
                  <c:v>1.164404E-16</c:v>
                </c:pt>
                <c:pt idx="1544">
                  <c:v>-6.56801E-15</c:v>
                </c:pt>
                <c:pt idx="1545">
                  <c:v>-1.615753E-14</c:v>
                </c:pt>
                <c:pt idx="1546">
                  <c:v>-2.6108699999999999E-14</c:v>
                </c:pt>
                <c:pt idx="1547">
                  <c:v>-3.3813179999999999E-14</c:v>
                </c:pt>
                <c:pt idx="1548">
                  <c:v>-3.8063889999999998E-14</c:v>
                </c:pt>
                <c:pt idx="1549">
                  <c:v>-3.8230069999999998E-14</c:v>
                </c:pt>
                <c:pt idx="1550">
                  <c:v>-3.6281060000000003E-14</c:v>
                </c:pt>
                <c:pt idx="1551">
                  <c:v>-3.6254150000000001E-14</c:v>
                </c:pt>
                <c:pt idx="1552">
                  <c:v>-3.8947729999999999E-14</c:v>
                </c:pt>
                <c:pt idx="1553">
                  <c:v>-4.0378189999999998E-14</c:v>
                </c:pt>
                <c:pt idx="1554">
                  <c:v>-3.5494329999999999E-14</c:v>
                </c:pt>
                <c:pt idx="1555">
                  <c:v>-2.253203E-14</c:v>
                </c:pt>
                <c:pt idx="1556">
                  <c:v>-4.9957299999999996E-15</c:v>
                </c:pt>
                <c:pt idx="1557">
                  <c:v>1.0254369999999999E-14</c:v>
                </c:pt>
                <c:pt idx="1558">
                  <c:v>1.7869289999999999E-14</c:v>
                </c:pt>
                <c:pt idx="1559">
                  <c:v>1.8197350000000001E-14</c:v>
                </c:pt>
                <c:pt idx="1560">
                  <c:v>1.6126240000000001E-14</c:v>
                </c:pt>
                <c:pt idx="1561">
                  <c:v>1.5528049999999999E-14</c:v>
                </c:pt>
                <c:pt idx="1562">
                  <c:v>1.588565E-14</c:v>
                </c:pt>
                <c:pt idx="1563">
                  <c:v>1.383017E-14</c:v>
                </c:pt>
                <c:pt idx="1564">
                  <c:v>6.4868209999999998E-15</c:v>
                </c:pt>
                <c:pt idx="1565">
                  <c:v>-6.3690940000000004E-15</c:v>
                </c:pt>
                <c:pt idx="1566">
                  <c:v>-2.1491469999999999E-14</c:v>
                </c:pt>
                <c:pt idx="1567">
                  <c:v>-3.348417E-14</c:v>
                </c:pt>
                <c:pt idx="1568">
                  <c:v>-3.9117610000000003E-14</c:v>
                </c:pt>
                <c:pt idx="1569">
                  <c:v>-3.9867899999999998E-14</c:v>
                </c:pt>
                <c:pt idx="1570">
                  <c:v>-3.9628850000000003E-14</c:v>
                </c:pt>
                <c:pt idx="1571">
                  <c:v>-4.1642499999999998E-14</c:v>
                </c:pt>
                <c:pt idx="1572">
                  <c:v>-4.5752789999999997E-14</c:v>
                </c:pt>
                <c:pt idx="1573">
                  <c:v>-4.7507310000000002E-14</c:v>
                </c:pt>
                <c:pt idx="1574">
                  <c:v>-4.297767E-14</c:v>
                </c:pt>
                <c:pt idx="1575">
                  <c:v>-3.305853E-14</c:v>
                </c:pt>
                <c:pt idx="1576">
                  <c:v>-2.1691520000000001E-14</c:v>
                </c:pt>
                <c:pt idx="1577">
                  <c:v>-1.2644509999999999E-14</c:v>
                </c:pt>
                <c:pt idx="1578">
                  <c:v>-6.9987659999999999E-15</c:v>
                </c:pt>
                <c:pt idx="1579">
                  <c:v>-2.294082E-15</c:v>
                </c:pt>
                <c:pt idx="1580">
                  <c:v>4.1711499999999999E-15</c:v>
                </c:pt>
                <c:pt idx="1581">
                  <c:v>1.16907E-14</c:v>
                </c:pt>
                <c:pt idx="1582">
                  <c:v>1.676366E-14</c:v>
                </c:pt>
                <c:pt idx="1583">
                  <c:v>1.612835E-14</c:v>
                </c:pt>
                <c:pt idx="1584">
                  <c:v>9.5420190000000006E-15</c:v>
                </c:pt>
                <c:pt idx="1585">
                  <c:v>7.0855419999999998E-16</c:v>
                </c:pt>
                <c:pt idx="1586">
                  <c:v>-6.0118500000000001E-15</c:v>
                </c:pt>
                <c:pt idx="1587">
                  <c:v>-9.7197579999999996E-15</c:v>
                </c:pt>
                <c:pt idx="1588">
                  <c:v>-1.2263059999999999E-14</c:v>
                </c:pt>
                <c:pt idx="1589">
                  <c:v>-1.5605940000000001E-14</c:v>
                </c:pt>
                <c:pt idx="1590">
                  <c:v>-2.035727E-14</c:v>
                </c:pt>
                <c:pt idx="1591">
                  <c:v>-2.4528639999999999E-14</c:v>
                </c:pt>
                <c:pt idx="1592">
                  <c:v>-2.5262490000000001E-14</c:v>
                </c:pt>
                <c:pt idx="1593">
                  <c:v>-2.238362E-14</c:v>
                </c:pt>
                <c:pt idx="1594">
                  <c:v>-1.813819E-14</c:v>
                </c:pt>
                <c:pt idx="1595">
                  <c:v>-1.5169680000000001E-14</c:v>
                </c:pt>
                <c:pt idx="1596">
                  <c:v>-1.5123909999999999E-14</c:v>
                </c:pt>
                <c:pt idx="1597">
                  <c:v>-1.7044020000000001E-14</c:v>
                </c:pt>
                <c:pt idx="1598">
                  <c:v>-1.7555479999999999E-14</c:v>
                </c:pt>
                <c:pt idx="1599">
                  <c:v>-1.361737E-14</c:v>
                </c:pt>
                <c:pt idx="1600">
                  <c:v>-5.4017660000000001E-15</c:v>
                </c:pt>
                <c:pt idx="1601">
                  <c:v>3.2442000000000001E-15</c:v>
                </c:pt>
                <c:pt idx="1602">
                  <c:v>7.2055699999999993E-15</c:v>
                </c:pt>
                <c:pt idx="1603">
                  <c:v>4.3567359999999998E-15</c:v>
                </c:pt>
                <c:pt idx="1604">
                  <c:v>-1.9419389999999999E-15</c:v>
                </c:pt>
                <c:pt idx="1605">
                  <c:v>-5.888847E-15</c:v>
                </c:pt>
                <c:pt idx="1606">
                  <c:v>-4.7783190000000001E-15</c:v>
                </c:pt>
                <c:pt idx="1607">
                  <c:v>-1.214391E-15</c:v>
                </c:pt>
                <c:pt idx="1608">
                  <c:v>4.79299E-16</c:v>
                </c:pt>
                <c:pt idx="1609">
                  <c:v>-1.084858E-15</c:v>
                </c:pt>
                <c:pt idx="1610">
                  <c:v>-5.8150200000000004E-15</c:v>
                </c:pt>
                <c:pt idx="1611">
                  <c:v>-1.4396440000000001E-14</c:v>
                </c:pt>
                <c:pt idx="1612">
                  <c:v>-2.4438169999999999E-14</c:v>
                </c:pt>
                <c:pt idx="1613">
                  <c:v>-3.0117440000000002E-14</c:v>
                </c:pt>
                <c:pt idx="1614">
                  <c:v>-2.9612039999999998E-14</c:v>
                </c:pt>
                <c:pt idx="1615">
                  <c:v>-2.7670240000000001E-14</c:v>
                </c:pt>
                <c:pt idx="1616">
                  <c:v>-2.9405030000000003E-14</c:v>
                </c:pt>
                <c:pt idx="1617">
                  <c:v>-3.4256239999999999E-14</c:v>
                </c:pt>
                <c:pt idx="1618">
                  <c:v>-3.6493590000000001E-14</c:v>
                </c:pt>
                <c:pt idx="1619">
                  <c:v>-3.2269749999999999E-14</c:v>
                </c:pt>
                <c:pt idx="1620">
                  <c:v>-2.5575449999999999E-14</c:v>
                </c:pt>
                <c:pt idx="1621">
                  <c:v>-2.4484480000000001E-14</c:v>
                </c:pt>
                <c:pt idx="1622">
                  <c:v>-3.1860640000000001E-14</c:v>
                </c:pt>
                <c:pt idx="1623">
                  <c:v>-4.1290480000000002E-14</c:v>
                </c:pt>
                <c:pt idx="1624">
                  <c:v>-4.2722189999999997E-14</c:v>
                </c:pt>
                <c:pt idx="1625">
                  <c:v>-3.2978980000000002E-14</c:v>
                </c:pt>
                <c:pt idx="1626">
                  <c:v>-1.884516E-14</c:v>
                </c:pt>
                <c:pt idx="1627">
                  <c:v>-9.2223660000000007E-15</c:v>
                </c:pt>
                <c:pt idx="1628">
                  <c:v>-8.0975780000000005E-15</c:v>
                </c:pt>
                <c:pt idx="1629">
                  <c:v>-1.4480530000000001E-14</c:v>
                </c:pt>
                <c:pt idx="1630">
                  <c:v>-2.3992800000000001E-14</c:v>
                </c:pt>
                <c:pt idx="1631">
                  <c:v>-3.1027400000000002E-14</c:v>
                </c:pt>
                <c:pt idx="1632">
                  <c:v>-3.2326429999999999E-14</c:v>
                </c:pt>
                <c:pt idx="1633">
                  <c:v>-2.8645830000000003E-14</c:v>
                </c:pt>
                <c:pt idx="1634">
                  <c:v>-2.389629E-14</c:v>
                </c:pt>
                <c:pt idx="1635">
                  <c:v>-2.2552139999999999E-14</c:v>
                </c:pt>
                <c:pt idx="1636">
                  <c:v>-2.6036270000000001E-14</c:v>
                </c:pt>
                <c:pt idx="1637">
                  <c:v>-3.154542E-14</c:v>
                </c:pt>
                <c:pt idx="1638">
                  <c:v>-3.4311129999999999E-14</c:v>
                </c:pt>
                <c:pt idx="1639">
                  <c:v>-3.0811690000000002E-14</c:v>
                </c:pt>
                <c:pt idx="1640">
                  <c:v>-2.1796450000000001E-14</c:v>
                </c:pt>
                <c:pt idx="1641">
                  <c:v>-1.253651E-14</c:v>
                </c:pt>
                <c:pt idx="1642">
                  <c:v>-7.6472950000000003E-15</c:v>
                </c:pt>
                <c:pt idx="1643">
                  <c:v>-5.8912560000000001E-15</c:v>
                </c:pt>
                <c:pt idx="1644">
                  <c:v>-2.8391659999999999E-15</c:v>
                </c:pt>
                <c:pt idx="1645">
                  <c:v>3.1462669999999999E-15</c:v>
                </c:pt>
                <c:pt idx="1646">
                  <c:v>9.9175460000000003E-15</c:v>
                </c:pt>
                <c:pt idx="1647">
                  <c:v>1.3181749999999999E-14</c:v>
                </c:pt>
                <c:pt idx="1648">
                  <c:v>8.9038650000000002E-15</c:v>
                </c:pt>
                <c:pt idx="1649">
                  <c:v>-3.652623E-15</c:v>
                </c:pt>
                <c:pt idx="1650">
                  <c:v>-2.1338050000000001E-14</c:v>
                </c:pt>
                <c:pt idx="1651">
                  <c:v>-3.759151E-14</c:v>
                </c:pt>
                <c:pt idx="1652">
                  <c:v>-4.5224060000000003E-14</c:v>
                </c:pt>
                <c:pt idx="1653">
                  <c:v>-4.278397E-14</c:v>
                </c:pt>
                <c:pt idx="1654">
                  <c:v>-3.4652509999999999E-14</c:v>
                </c:pt>
                <c:pt idx="1655">
                  <c:v>-2.5081830000000001E-14</c:v>
                </c:pt>
                <c:pt idx="1656">
                  <c:v>-1.7288580000000001E-14</c:v>
                </c:pt>
                <c:pt idx="1657">
                  <c:v>-1.419696E-14</c:v>
                </c:pt>
                <c:pt idx="1658">
                  <c:v>-1.5972849999999998E-14</c:v>
                </c:pt>
                <c:pt idx="1659">
                  <c:v>-1.9473429999999999E-14</c:v>
                </c:pt>
                <c:pt idx="1660">
                  <c:v>-2.18725E-14</c:v>
                </c:pt>
                <c:pt idx="1661">
                  <c:v>-2.426343E-14</c:v>
                </c:pt>
                <c:pt idx="1662">
                  <c:v>-2.8908200000000002E-14</c:v>
                </c:pt>
                <c:pt idx="1663">
                  <c:v>-3.3173390000000001E-14</c:v>
                </c:pt>
                <c:pt idx="1664">
                  <c:v>-3.0737480000000003E-14</c:v>
                </c:pt>
                <c:pt idx="1665">
                  <c:v>-1.9080340000000001E-14</c:v>
                </c:pt>
                <c:pt idx="1666">
                  <c:v>-2.8412330000000001E-15</c:v>
                </c:pt>
                <c:pt idx="1667">
                  <c:v>9.7332879999999996E-15</c:v>
                </c:pt>
                <c:pt idx="1668">
                  <c:v>1.2877099999999999E-14</c:v>
                </c:pt>
                <c:pt idx="1669">
                  <c:v>8.5827599999999999E-15</c:v>
                </c:pt>
                <c:pt idx="1670">
                  <c:v>5.537218E-15</c:v>
                </c:pt>
                <c:pt idx="1671">
                  <c:v>9.6517770000000006E-15</c:v>
                </c:pt>
                <c:pt idx="1672">
                  <c:v>1.7577689999999999E-14</c:v>
                </c:pt>
                <c:pt idx="1673">
                  <c:v>2.160731E-14</c:v>
                </c:pt>
                <c:pt idx="1674">
                  <c:v>1.8118870000000001E-14</c:v>
                </c:pt>
                <c:pt idx="1675">
                  <c:v>1.0125510000000001E-14</c:v>
                </c:pt>
                <c:pt idx="1676">
                  <c:v>2.936219E-15</c:v>
                </c:pt>
                <c:pt idx="1677">
                  <c:v>-1.845733E-15</c:v>
                </c:pt>
                <c:pt idx="1678">
                  <c:v>-7.1966770000000006E-15</c:v>
                </c:pt>
                <c:pt idx="1679">
                  <c:v>-1.6369079999999999E-14</c:v>
                </c:pt>
                <c:pt idx="1680">
                  <c:v>-2.9146520000000003E-14</c:v>
                </c:pt>
                <c:pt idx="1681">
                  <c:v>-4.1538790000000002E-14</c:v>
                </c:pt>
                <c:pt idx="1682">
                  <c:v>-4.8635249999999998E-14</c:v>
                </c:pt>
                <c:pt idx="1683">
                  <c:v>-4.7768350000000002E-14</c:v>
                </c:pt>
                <c:pt idx="1684">
                  <c:v>-3.9937969999999998E-14</c:v>
                </c:pt>
                <c:pt idx="1685">
                  <c:v>-2.9972839999999997E-14</c:v>
                </c:pt>
                <c:pt idx="1686">
                  <c:v>-2.344599E-14</c:v>
                </c:pt>
                <c:pt idx="1687">
                  <c:v>-2.2003759999999999E-14</c:v>
                </c:pt>
                <c:pt idx="1688">
                  <c:v>-2.3136560000000001E-14</c:v>
                </c:pt>
                <c:pt idx="1689">
                  <c:v>-2.4087040000000001E-14</c:v>
                </c:pt>
                <c:pt idx="1690">
                  <c:v>-2.3937070000000001E-14</c:v>
                </c:pt>
                <c:pt idx="1691">
                  <c:v>-2.257667E-14</c:v>
                </c:pt>
                <c:pt idx="1692">
                  <c:v>-2.069479E-14</c:v>
                </c:pt>
                <c:pt idx="1693">
                  <c:v>-2.0327000000000001E-14</c:v>
                </c:pt>
                <c:pt idx="1694">
                  <c:v>-2.1336860000000001E-14</c:v>
                </c:pt>
                <c:pt idx="1695">
                  <c:v>-1.8840189999999999E-14</c:v>
                </c:pt>
                <c:pt idx="1696">
                  <c:v>-9.4068349999999997E-15</c:v>
                </c:pt>
                <c:pt idx="1697">
                  <c:v>2.6996780000000001E-15</c:v>
                </c:pt>
                <c:pt idx="1698">
                  <c:v>9.1629329999999994E-15</c:v>
                </c:pt>
                <c:pt idx="1699">
                  <c:v>5.480915E-15</c:v>
                </c:pt>
                <c:pt idx="1700">
                  <c:v>-5.1892019999999996E-15</c:v>
                </c:pt>
                <c:pt idx="1701">
                  <c:v>-1.4578570000000001E-14</c:v>
                </c:pt>
                <c:pt idx="1702">
                  <c:v>-1.6181310000000001E-14</c:v>
                </c:pt>
                <c:pt idx="1703">
                  <c:v>-1.0610309999999999E-14</c:v>
                </c:pt>
                <c:pt idx="1704">
                  <c:v>-4.0191570000000002E-15</c:v>
                </c:pt>
                <c:pt idx="1705">
                  <c:v>-2.106284E-15</c:v>
                </c:pt>
                <c:pt idx="1706">
                  <c:v>-6.7428669999999996E-15</c:v>
                </c:pt>
                <c:pt idx="1707">
                  <c:v>-1.5976209999999999E-14</c:v>
                </c:pt>
                <c:pt idx="1708">
                  <c:v>-2.4937060000000001E-14</c:v>
                </c:pt>
                <c:pt idx="1709">
                  <c:v>-2.8825520000000001E-14</c:v>
                </c:pt>
                <c:pt idx="1710">
                  <c:v>-2.6292050000000001E-14</c:v>
                </c:pt>
                <c:pt idx="1711">
                  <c:v>-1.9880929999999999E-14</c:v>
                </c:pt>
                <c:pt idx="1712">
                  <c:v>-1.402773E-14</c:v>
                </c:pt>
                <c:pt idx="1713">
                  <c:v>-1.12563E-14</c:v>
                </c:pt>
                <c:pt idx="1714">
                  <c:v>-9.2658529999999999E-15</c:v>
                </c:pt>
                <c:pt idx="1715">
                  <c:v>-3.467246E-15</c:v>
                </c:pt>
                <c:pt idx="1716">
                  <c:v>6.0986380000000004E-15</c:v>
                </c:pt>
                <c:pt idx="1717">
                  <c:v>1.335416E-14</c:v>
                </c:pt>
                <c:pt idx="1718">
                  <c:v>1.4963290000000001E-14</c:v>
                </c:pt>
                <c:pt idx="1719">
                  <c:v>1.5036049999999999E-14</c:v>
                </c:pt>
                <c:pt idx="1720">
                  <c:v>1.660023E-14</c:v>
                </c:pt>
                <c:pt idx="1721">
                  <c:v>1.605141E-14</c:v>
                </c:pt>
                <c:pt idx="1722">
                  <c:v>1.055153E-14</c:v>
                </c:pt>
                <c:pt idx="1723">
                  <c:v>2.8499740000000001E-15</c:v>
                </c:pt>
                <c:pt idx="1724">
                  <c:v>-4.3987149999999999E-15</c:v>
                </c:pt>
                <c:pt idx="1725">
                  <c:v>-1.2924289999999999E-14</c:v>
                </c:pt>
                <c:pt idx="1726">
                  <c:v>-2.475513E-14</c:v>
                </c:pt>
                <c:pt idx="1727">
                  <c:v>-3.7068499999999999E-14</c:v>
                </c:pt>
                <c:pt idx="1728">
                  <c:v>-4.3682159999999999E-14</c:v>
                </c:pt>
                <c:pt idx="1729">
                  <c:v>-4.1255190000000001E-14</c:v>
                </c:pt>
                <c:pt idx="1730">
                  <c:v>-3.3302259999999998E-14</c:v>
                </c:pt>
                <c:pt idx="1731">
                  <c:v>-2.695586E-14</c:v>
                </c:pt>
                <c:pt idx="1732">
                  <c:v>-2.6347549999999999E-14</c:v>
                </c:pt>
                <c:pt idx="1733">
                  <c:v>-3.0691420000000003E-14</c:v>
                </c:pt>
                <c:pt idx="1734">
                  <c:v>-3.6856770000000001E-14</c:v>
                </c:pt>
                <c:pt idx="1735">
                  <c:v>-4.1740679999999998E-14</c:v>
                </c:pt>
                <c:pt idx="1736">
                  <c:v>-4.246019E-14</c:v>
                </c:pt>
                <c:pt idx="1737">
                  <c:v>-3.6987249999999998E-14</c:v>
                </c:pt>
                <c:pt idx="1738">
                  <c:v>-2.786337E-14</c:v>
                </c:pt>
                <c:pt idx="1739">
                  <c:v>-2.16251E-14</c:v>
                </c:pt>
                <c:pt idx="1740">
                  <c:v>-2.0647430000000001E-14</c:v>
                </c:pt>
                <c:pt idx="1741">
                  <c:v>-1.9926000000000001E-14</c:v>
                </c:pt>
                <c:pt idx="1742">
                  <c:v>-1.404558E-14</c:v>
                </c:pt>
                <c:pt idx="1743">
                  <c:v>-4.0767589999999998E-15</c:v>
                </c:pt>
                <c:pt idx="1744">
                  <c:v>3.6251879999999996E-15</c:v>
                </c:pt>
                <c:pt idx="1745">
                  <c:v>4.5433040000000004E-15</c:v>
                </c:pt>
                <c:pt idx="1746">
                  <c:v>4.2621979999999999E-16</c:v>
                </c:pt>
                <c:pt idx="1747">
                  <c:v>-3.729011E-15</c:v>
                </c:pt>
                <c:pt idx="1748">
                  <c:v>-5.2354709999999997E-15</c:v>
                </c:pt>
                <c:pt idx="1749">
                  <c:v>-5.0984120000000004E-15</c:v>
                </c:pt>
                <c:pt idx="1750">
                  <c:v>-5.0046319999999999E-15</c:v>
                </c:pt>
                <c:pt idx="1751">
                  <c:v>-6.0934319999999997E-15</c:v>
                </c:pt>
                <c:pt idx="1752">
                  <c:v>-1.051689E-14</c:v>
                </c:pt>
                <c:pt idx="1753">
                  <c:v>-1.8557019999999999E-14</c:v>
                </c:pt>
                <c:pt idx="1754">
                  <c:v>-2.5315869999999999E-14</c:v>
                </c:pt>
                <c:pt idx="1755">
                  <c:v>-2.5929409999999999E-14</c:v>
                </c:pt>
                <c:pt idx="1756">
                  <c:v>-2.1464220000000002E-14</c:v>
                </c:pt>
                <c:pt idx="1757">
                  <c:v>-1.6336190000000001E-14</c:v>
                </c:pt>
                <c:pt idx="1758">
                  <c:v>-1.3222549999999999E-14</c:v>
                </c:pt>
                <c:pt idx="1759">
                  <c:v>-1.2444639999999999E-14</c:v>
                </c:pt>
                <c:pt idx="1760">
                  <c:v>-1.290979E-14</c:v>
                </c:pt>
                <c:pt idx="1761">
                  <c:v>-1.147945E-14</c:v>
                </c:pt>
                <c:pt idx="1762">
                  <c:v>-4.3694450000000001E-15</c:v>
                </c:pt>
                <c:pt idx="1763">
                  <c:v>8.0303799999999994E-15</c:v>
                </c:pt>
                <c:pt idx="1764">
                  <c:v>1.9440030000000001E-14</c:v>
                </c:pt>
                <c:pt idx="1765">
                  <c:v>2.3280459999999999E-14</c:v>
                </c:pt>
                <c:pt idx="1766">
                  <c:v>1.969513E-14</c:v>
                </c:pt>
                <c:pt idx="1767">
                  <c:v>1.4676519999999999E-14</c:v>
                </c:pt>
                <c:pt idx="1768">
                  <c:v>1.229618E-14</c:v>
                </c:pt>
                <c:pt idx="1769">
                  <c:v>1.098622E-14</c:v>
                </c:pt>
                <c:pt idx="1770">
                  <c:v>7.0839309999999997E-15</c:v>
                </c:pt>
                <c:pt idx="1771">
                  <c:v>-1.3250529999999999E-16</c:v>
                </c:pt>
                <c:pt idx="1772">
                  <c:v>-7.7750070000000006E-15</c:v>
                </c:pt>
                <c:pt idx="1773">
                  <c:v>-1.399419E-14</c:v>
                </c:pt>
                <c:pt idx="1774">
                  <c:v>-1.9650759999999999E-14</c:v>
                </c:pt>
                <c:pt idx="1775">
                  <c:v>-2.4769489999999999E-14</c:v>
                </c:pt>
                <c:pt idx="1776">
                  <c:v>-2.7800929999999999E-14</c:v>
                </c:pt>
                <c:pt idx="1777">
                  <c:v>-2.7367589999999999E-14</c:v>
                </c:pt>
                <c:pt idx="1778">
                  <c:v>-2.2577560000000001E-14</c:v>
                </c:pt>
                <c:pt idx="1779">
                  <c:v>-1.3581620000000001E-14</c:v>
                </c:pt>
                <c:pt idx="1780">
                  <c:v>-1.9388039999999999E-15</c:v>
                </c:pt>
                <c:pt idx="1781">
                  <c:v>9.9345720000000005E-15</c:v>
                </c:pt>
                <c:pt idx="1782">
                  <c:v>1.8621170000000001E-14</c:v>
                </c:pt>
                <c:pt idx="1783">
                  <c:v>2.0608899999999999E-14</c:v>
                </c:pt>
                <c:pt idx="1784">
                  <c:v>1.5069209999999999E-14</c:v>
                </c:pt>
                <c:pt idx="1785">
                  <c:v>5.0616279999999997E-15</c:v>
                </c:pt>
                <c:pt idx="1786">
                  <c:v>-3.9728279999999999E-15</c:v>
                </c:pt>
                <c:pt idx="1787">
                  <c:v>-7.8229790000000001E-15</c:v>
                </c:pt>
                <c:pt idx="1788">
                  <c:v>-7.1210149999999992E-15</c:v>
                </c:pt>
                <c:pt idx="1789">
                  <c:v>-6.4719459999999997E-15</c:v>
                </c:pt>
                <c:pt idx="1790">
                  <c:v>-1.0005619999999999E-14</c:v>
                </c:pt>
                <c:pt idx="1791">
                  <c:v>-1.8282819999999999E-14</c:v>
                </c:pt>
                <c:pt idx="1792">
                  <c:v>-2.714751E-14</c:v>
                </c:pt>
                <c:pt idx="1793">
                  <c:v>-3.0777580000000003E-14</c:v>
                </c:pt>
                <c:pt idx="1794">
                  <c:v>-2.87843E-14</c:v>
                </c:pt>
                <c:pt idx="1795">
                  <c:v>-2.6281459999999999E-14</c:v>
                </c:pt>
                <c:pt idx="1796">
                  <c:v>-2.6419509999999999E-14</c:v>
                </c:pt>
                <c:pt idx="1797">
                  <c:v>-2.717557E-14</c:v>
                </c:pt>
                <c:pt idx="1798">
                  <c:v>-2.3771229999999999E-14</c:v>
                </c:pt>
                <c:pt idx="1799">
                  <c:v>-1.32998E-14</c:v>
                </c:pt>
                <c:pt idx="1800">
                  <c:v>1.015704E-15</c:v>
                </c:pt>
                <c:pt idx="1801">
                  <c:v>1.214883E-14</c:v>
                </c:pt>
                <c:pt idx="1802">
                  <c:v>1.630745E-14</c:v>
                </c:pt>
                <c:pt idx="1803">
                  <c:v>1.4408780000000001E-14</c:v>
                </c:pt>
                <c:pt idx="1804">
                  <c:v>8.7124260000000002E-15</c:v>
                </c:pt>
                <c:pt idx="1805">
                  <c:v>1.3396569999999999E-15</c:v>
                </c:pt>
                <c:pt idx="1806">
                  <c:v>-6.8155249999999998E-15</c:v>
                </c:pt>
                <c:pt idx="1807">
                  <c:v>-1.6442520000000001E-14</c:v>
                </c:pt>
                <c:pt idx="1808">
                  <c:v>-2.7328139999999999E-14</c:v>
                </c:pt>
                <c:pt idx="1809">
                  <c:v>-3.760052E-14</c:v>
                </c:pt>
                <c:pt idx="1810">
                  <c:v>-4.5166219999999997E-14</c:v>
                </c:pt>
                <c:pt idx="1811">
                  <c:v>-4.818713E-14</c:v>
                </c:pt>
                <c:pt idx="1812">
                  <c:v>-4.6093750000000002E-14</c:v>
                </c:pt>
                <c:pt idx="1813">
                  <c:v>-4.0843240000000003E-14</c:v>
                </c:pt>
                <c:pt idx="1814">
                  <c:v>-3.6190590000000003E-14</c:v>
                </c:pt>
                <c:pt idx="1815">
                  <c:v>-3.4549090000000001E-14</c:v>
                </c:pt>
                <c:pt idx="1816">
                  <c:v>-3.4218039999999998E-14</c:v>
                </c:pt>
                <c:pt idx="1817">
                  <c:v>-3.1447699999999999E-14</c:v>
                </c:pt>
                <c:pt idx="1818">
                  <c:v>-2.5186769999999999E-14</c:v>
                </c:pt>
                <c:pt idx="1819">
                  <c:v>-1.744706E-14</c:v>
                </c:pt>
                <c:pt idx="1820">
                  <c:v>-1.043513E-14</c:v>
                </c:pt>
                <c:pt idx="1821">
                  <c:v>-6.1217820000000003E-15</c:v>
                </c:pt>
                <c:pt idx="1822">
                  <c:v>-4.682E-15</c:v>
                </c:pt>
                <c:pt idx="1823">
                  <c:v>-2.2204569999999999E-15</c:v>
                </c:pt>
                <c:pt idx="1824">
                  <c:v>4.292887E-15</c:v>
                </c:pt>
                <c:pt idx="1825">
                  <c:v>1.238909E-14</c:v>
                </c:pt>
                <c:pt idx="1826">
                  <c:v>1.841356E-14</c:v>
                </c:pt>
                <c:pt idx="1827">
                  <c:v>2.0912699999999999E-14</c:v>
                </c:pt>
                <c:pt idx="1828">
                  <c:v>1.8643620000000001E-14</c:v>
                </c:pt>
                <c:pt idx="1829">
                  <c:v>1.1728999999999999E-14</c:v>
                </c:pt>
                <c:pt idx="1830">
                  <c:v>4.0201359999999998E-15</c:v>
                </c:pt>
                <c:pt idx="1831">
                  <c:v>-7.5746240000000005E-16</c:v>
                </c:pt>
                <c:pt idx="1832">
                  <c:v>-3.6806139999999997E-15</c:v>
                </c:pt>
                <c:pt idx="1833">
                  <c:v>-8.6638330000000005E-15</c:v>
                </c:pt>
                <c:pt idx="1834">
                  <c:v>-1.579155E-14</c:v>
                </c:pt>
                <c:pt idx="1835">
                  <c:v>-1.911729E-14</c:v>
                </c:pt>
                <c:pt idx="1836">
                  <c:v>-1.421661E-14</c:v>
                </c:pt>
                <c:pt idx="1837">
                  <c:v>-4.6533759999999998E-15</c:v>
                </c:pt>
                <c:pt idx="1838">
                  <c:v>2.610965E-15</c:v>
                </c:pt>
                <c:pt idx="1839">
                  <c:v>4.529228E-15</c:v>
                </c:pt>
                <c:pt idx="1840">
                  <c:v>3.3444729999999999E-15</c:v>
                </c:pt>
                <c:pt idx="1841">
                  <c:v>4.0477370000000003E-15</c:v>
                </c:pt>
                <c:pt idx="1842">
                  <c:v>8.8623960000000005E-15</c:v>
                </c:pt>
                <c:pt idx="1843">
                  <c:v>1.3033749999999999E-14</c:v>
                </c:pt>
                <c:pt idx="1844">
                  <c:v>1.033183E-14</c:v>
                </c:pt>
                <c:pt idx="1845">
                  <c:v>3.0424450000000002E-16</c:v>
                </c:pt>
                <c:pt idx="1846">
                  <c:v>-1.322721E-14</c:v>
                </c:pt>
                <c:pt idx="1847">
                  <c:v>-2.5469189999999998E-14</c:v>
                </c:pt>
                <c:pt idx="1848">
                  <c:v>-3.1988820000000002E-14</c:v>
                </c:pt>
                <c:pt idx="1849">
                  <c:v>-3.1517470000000002E-14</c:v>
                </c:pt>
                <c:pt idx="1850">
                  <c:v>-2.7213440000000001E-14</c:v>
                </c:pt>
                <c:pt idx="1851">
                  <c:v>-2.3832939999999999E-14</c:v>
                </c:pt>
                <c:pt idx="1852">
                  <c:v>-2.4482940000000001E-14</c:v>
                </c:pt>
                <c:pt idx="1853">
                  <c:v>-2.9026319999999997E-14</c:v>
                </c:pt>
                <c:pt idx="1854">
                  <c:v>-3.3179989999999999E-14</c:v>
                </c:pt>
                <c:pt idx="1855">
                  <c:v>-3.1217070000000002E-14</c:v>
                </c:pt>
                <c:pt idx="1856">
                  <c:v>-2.1967070000000001E-14</c:v>
                </c:pt>
                <c:pt idx="1857">
                  <c:v>-1.046725E-14</c:v>
                </c:pt>
                <c:pt idx="1858">
                  <c:v>-3.3094850000000002E-15</c:v>
                </c:pt>
                <c:pt idx="1859">
                  <c:v>-2.8181860000000001E-15</c:v>
                </c:pt>
                <c:pt idx="1860">
                  <c:v>-5.0371810000000002E-15</c:v>
                </c:pt>
                <c:pt idx="1861">
                  <c:v>-3.8508239999999998E-15</c:v>
                </c:pt>
                <c:pt idx="1862">
                  <c:v>2.0635090000000001E-15</c:v>
                </c:pt>
                <c:pt idx="1863">
                  <c:v>7.1967490000000002E-15</c:v>
                </c:pt>
                <c:pt idx="1864">
                  <c:v>5.3329289999999998E-15</c:v>
                </c:pt>
                <c:pt idx="1865">
                  <c:v>-3.3776749999999998E-15</c:v>
                </c:pt>
                <c:pt idx="1866">
                  <c:v>-1.3302119999999999E-14</c:v>
                </c:pt>
                <c:pt idx="1867">
                  <c:v>-1.962257E-14</c:v>
                </c:pt>
                <c:pt idx="1868">
                  <c:v>-2.1518969999999999E-14</c:v>
                </c:pt>
                <c:pt idx="1869">
                  <c:v>-2.1392210000000001E-14</c:v>
                </c:pt>
                <c:pt idx="1870">
                  <c:v>-2.3048170000000002E-14</c:v>
                </c:pt>
                <c:pt idx="1871">
                  <c:v>-2.8655359999999997E-14</c:v>
                </c:pt>
                <c:pt idx="1872">
                  <c:v>-3.6058319999999999E-14</c:v>
                </c:pt>
                <c:pt idx="1873">
                  <c:v>-3.9604729999999997E-14</c:v>
                </c:pt>
                <c:pt idx="1874">
                  <c:v>-3.4720719999999999E-14</c:v>
                </c:pt>
                <c:pt idx="1875">
                  <c:v>-2.251186E-14</c:v>
                </c:pt>
                <c:pt idx="1876">
                  <c:v>-9.0697899999999994E-15</c:v>
                </c:pt>
                <c:pt idx="1877">
                  <c:v>2.5411169999999999E-16</c:v>
                </c:pt>
                <c:pt idx="1878">
                  <c:v>5.1769430000000003E-15</c:v>
                </c:pt>
                <c:pt idx="1879">
                  <c:v>9.0135770000000006E-15</c:v>
                </c:pt>
                <c:pt idx="1880">
                  <c:v>1.4251159999999999E-14</c:v>
                </c:pt>
                <c:pt idx="1881">
                  <c:v>2.0190689999999999E-14</c:v>
                </c:pt>
                <c:pt idx="1882">
                  <c:v>2.3895110000000001E-14</c:v>
                </c:pt>
                <c:pt idx="1883">
                  <c:v>2.221563E-14</c:v>
                </c:pt>
                <c:pt idx="1884">
                  <c:v>1.252383E-14</c:v>
                </c:pt>
                <c:pt idx="1885">
                  <c:v>-5.4708349999999997E-15</c:v>
                </c:pt>
                <c:pt idx="1886">
                  <c:v>-2.584517E-14</c:v>
                </c:pt>
                <c:pt idx="1887">
                  <c:v>-3.8573280000000003E-14</c:v>
                </c:pt>
                <c:pt idx="1888">
                  <c:v>-3.8994849999999997E-14</c:v>
                </c:pt>
                <c:pt idx="1889">
                  <c:v>-3.1923189999999998E-14</c:v>
                </c:pt>
                <c:pt idx="1890">
                  <c:v>-2.6080350000000001E-14</c:v>
                </c:pt>
                <c:pt idx="1891">
                  <c:v>-2.6662319999999999E-14</c:v>
                </c:pt>
                <c:pt idx="1892">
                  <c:v>-3.0905999999999999E-14</c:v>
                </c:pt>
                <c:pt idx="1893">
                  <c:v>-3.1079549999999998E-14</c:v>
                </c:pt>
                <c:pt idx="1894">
                  <c:v>-2.3481539999999999E-14</c:v>
                </c:pt>
                <c:pt idx="1895">
                  <c:v>-1.176739E-14</c:v>
                </c:pt>
                <c:pt idx="1896">
                  <c:v>-2.1205080000000002E-15</c:v>
                </c:pt>
                <c:pt idx="1897">
                  <c:v>1.6940200000000001E-15</c:v>
                </c:pt>
                <c:pt idx="1898">
                  <c:v>3.3168859999999998E-16</c:v>
                </c:pt>
                <c:pt idx="1899">
                  <c:v>-1.6029220000000001E-15</c:v>
                </c:pt>
                <c:pt idx="1900">
                  <c:v>7.383963E-16</c:v>
                </c:pt>
                <c:pt idx="1901">
                  <c:v>7.6031990000000003E-15</c:v>
                </c:pt>
                <c:pt idx="1902">
                  <c:v>1.365907E-14</c:v>
                </c:pt>
                <c:pt idx="1903">
                  <c:v>1.24782E-14</c:v>
                </c:pt>
                <c:pt idx="1904">
                  <c:v>2.652605E-15</c:v>
                </c:pt>
                <c:pt idx="1905">
                  <c:v>-1.047127E-14</c:v>
                </c:pt>
                <c:pt idx="1906">
                  <c:v>-1.943578E-14</c:v>
                </c:pt>
                <c:pt idx="1907">
                  <c:v>-2.1006840000000001E-14</c:v>
                </c:pt>
                <c:pt idx="1908">
                  <c:v>-1.825239E-14</c:v>
                </c:pt>
                <c:pt idx="1909">
                  <c:v>-1.6292299999999999E-14</c:v>
                </c:pt>
                <c:pt idx="1910">
                  <c:v>-1.6966129999999999E-14</c:v>
                </c:pt>
                <c:pt idx="1911">
                  <c:v>-1.8346999999999999E-14</c:v>
                </c:pt>
                <c:pt idx="1912">
                  <c:v>-1.758587E-14</c:v>
                </c:pt>
                <c:pt idx="1913">
                  <c:v>-1.350104E-14</c:v>
                </c:pt>
                <c:pt idx="1914">
                  <c:v>-7.1508010000000008E-15</c:v>
                </c:pt>
                <c:pt idx="1915">
                  <c:v>-4.005657E-16</c:v>
                </c:pt>
                <c:pt idx="1916">
                  <c:v>5.6106719999999998E-15</c:v>
                </c:pt>
                <c:pt idx="1917">
                  <c:v>1.081022E-14</c:v>
                </c:pt>
                <c:pt idx="1918">
                  <c:v>1.5371869999999999E-14</c:v>
                </c:pt>
                <c:pt idx="1919">
                  <c:v>1.8588109999999999E-14</c:v>
                </c:pt>
                <c:pt idx="1920">
                  <c:v>1.8777009999999999E-14</c:v>
                </c:pt>
                <c:pt idx="1921">
                  <c:v>1.3844599999999999E-14</c:v>
                </c:pt>
                <c:pt idx="1922">
                  <c:v>2.069946E-15</c:v>
                </c:pt>
                <c:pt idx="1923">
                  <c:v>-1.500485E-14</c:v>
                </c:pt>
                <c:pt idx="1924">
                  <c:v>-3.0622499999999998E-14</c:v>
                </c:pt>
                <c:pt idx="1925">
                  <c:v>-3.7801990000000002E-14</c:v>
                </c:pt>
                <c:pt idx="1926">
                  <c:v>-3.7024530000000001E-14</c:v>
                </c:pt>
                <c:pt idx="1927">
                  <c:v>-3.490951E-14</c:v>
                </c:pt>
                <c:pt idx="1928">
                  <c:v>-3.5239970000000002E-14</c:v>
                </c:pt>
                <c:pt idx="1929">
                  <c:v>-3.649216E-14</c:v>
                </c:pt>
                <c:pt idx="1930">
                  <c:v>-3.6570929999999999E-14</c:v>
                </c:pt>
                <c:pt idx="1931">
                  <c:v>-3.4739129999999998E-14</c:v>
                </c:pt>
                <c:pt idx="1932">
                  <c:v>-3.1451290000000002E-14</c:v>
                </c:pt>
                <c:pt idx="1933">
                  <c:v>-2.8843110000000002E-14</c:v>
                </c:pt>
                <c:pt idx="1934">
                  <c:v>-2.8294939999999999E-14</c:v>
                </c:pt>
                <c:pt idx="1935">
                  <c:v>-2.8350870000000002E-14</c:v>
                </c:pt>
                <c:pt idx="1936">
                  <c:v>-2.700758E-14</c:v>
                </c:pt>
                <c:pt idx="1937">
                  <c:v>-2.280698E-14</c:v>
                </c:pt>
                <c:pt idx="1938">
                  <c:v>-1.476774E-14</c:v>
                </c:pt>
                <c:pt idx="1939">
                  <c:v>-4.9697559999999997E-15</c:v>
                </c:pt>
                <c:pt idx="1940">
                  <c:v>1.6265220000000001E-15</c:v>
                </c:pt>
                <c:pt idx="1941">
                  <c:v>1.3793339999999999E-15</c:v>
                </c:pt>
                <c:pt idx="1942">
                  <c:v>-6.1547509999999999E-15</c:v>
                </c:pt>
                <c:pt idx="1943">
                  <c:v>-1.8882800000000001E-14</c:v>
                </c:pt>
                <c:pt idx="1944">
                  <c:v>-3.2197549999999997E-14</c:v>
                </c:pt>
                <c:pt idx="1945">
                  <c:v>-3.9594790000000001E-14</c:v>
                </c:pt>
                <c:pt idx="1946">
                  <c:v>-3.5892459999999998E-14</c:v>
                </c:pt>
                <c:pt idx="1947">
                  <c:v>-2.266127E-14</c:v>
                </c:pt>
                <c:pt idx="1948">
                  <c:v>-9.8130239999999995E-15</c:v>
                </c:pt>
                <c:pt idx="1949">
                  <c:v>-6.9945419999999999E-15</c:v>
                </c:pt>
                <c:pt idx="1950">
                  <c:v>-1.3614150000000001E-14</c:v>
                </c:pt>
                <c:pt idx="1951">
                  <c:v>-2.0530539999999999E-14</c:v>
                </c:pt>
                <c:pt idx="1952">
                  <c:v>-1.995466E-14</c:v>
                </c:pt>
                <c:pt idx="1953">
                  <c:v>-1.2216659999999999E-14</c:v>
                </c:pt>
                <c:pt idx="1954">
                  <c:v>-4.5205669999999998E-15</c:v>
                </c:pt>
                <c:pt idx="1955">
                  <c:v>-4.3728800000000002E-15</c:v>
                </c:pt>
                <c:pt idx="1956">
                  <c:v>-1.3536059999999999E-14</c:v>
                </c:pt>
                <c:pt idx="1957">
                  <c:v>-2.7016130000000001E-14</c:v>
                </c:pt>
                <c:pt idx="1958">
                  <c:v>-3.709664E-14</c:v>
                </c:pt>
                <c:pt idx="1959">
                  <c:v>-3.7762620000000003E-14</c:v>
                </c:pt>
                <c:pt idx="1960">
                  <c:v>-2.7741989999999999E-14</c:v>
                </c:pt>
                <c:pt idx="1961">
                  <c:v>-1.322154E-14</c:v>
                </c:pt>
                <c:pt idx="1962">
                  <c:v>-4.979941E-15</c:v>
                </c:pt>
                <c:pt idx="1963">
                  <c:v>-8.1862800000000002E-15</c:v>
                </c:pt>
                <c:pt idx="1964">
                  <c:v>-1.6637599999999999E-14</c:v>
                </c:pt>
                <c:pt idx="1965">
                  <c:v>-1.9667359999999999E-14</c:v>
                </c:pt>
                <c:pt idx="1966">
                  <c:v>-1.3962220000000001E-14</c:v>
                </c:pt>
                <c:pt idx="1967">
                  <c:v>-5.4387370000000002E-15</c:v>
                </c:pt>
                <c:pt idx="1968">
                  <c:v>4.1483250000000002E-16</c:v>
                </c:pt>
                <c:pt idx="1969">
                  <c:v>3.4613159999999999E-15</c:v>
                </c:pt>
                <c:pt idx="1970">
                  <c:v>4.7183960000000002E-15</c:v>
                </c:pt>
                <c:pt idx="1971">
                  <c:v>4.4467689999999997E-15</c:v>
                </c:pt>
                <c:pt idx="1972">
                  <c:v>4.3730709999999997E-15</c:v>
                </c:pt>
                <c:pt idx="1973">
                  <c:v>7.6601529999999999E-15</c:v>
                </c:pt>
                <c:pt idx="1974">
                  <c:v>1.4570099999999999E-14</c:v>
                </c:pt>
                <c:pt idx="1975">
                  <c:v>1.950618E-14</c:v>
                </c:pt>
                <c:pt idx="1976">
                  <c:v>1.601606E-14</c:v>
                </c:pt>
                <c:pt idx="1977">
                  <c:v>4.3316060000000001E-15</c:v>
                </c:pt>
                <c:pt idx="1978">
                  <c:v>-8.9999219999999994E-15</c:v>
                </c:pt>
                <c:pt idx="1979">
                  <c:v>-1.8160349999999999E-14</c:v>
                </c:pt>
                <c:pt idx="1980">
                  <c:v>-2.2720960000000001E-14</c:v>
                </c:pt>
                <c:pt idx="1981">
                  <c:v>-2.6094670000000001E-14</c:v>
                </c:pt>
                <c:pt idx="1982">
                  <c:v>-3.104778E-14</c:v>
                </c:pt>
                <c:pt idx="1983">
                  <c:v>-3.6748490000000002E-14</c:v>
                </c:pt>
                <c:pt idx="1984">
                  <c:v>-3.9154819999999999E-14</c:v>
                </c:pt>
                <c:pt idx="1985">
                  <c:v>-3.5630000000000002E-14</c:v>
                </c:pt>
                <c:pt idx="1986">
                  <c:v>-3.0139159999999998E-14</c:v>
                </c:pt>
                <c:pt idx="1987">
                  <c:v>-2.979725E-14</c:v>
                </c:pt>
                <c:pt idx="1988">
                  <c:v>-3.5524019999999999E-14</c:v>
                </c:pt>
                <c:pt idx="1989">
                  <c:v>-4.0448210000000001E-14</c:v>
                </c:pt>
                <c:pt idx="1990">
                  <c:v>-3.7477009999999997E-14</c:v>
                </c:pt>
                <c:pt idx="1991">
                  <c:v>-2.4822300000000001E-14</c:v>
                </c:pt>
                <c:pt idx="1992">
                  <c:v>-5.9192710000000003E-15</c:v>
                </c:pt>
                <c:pt idx="1993">
                  <c:v>1.196822E-14</c:v>
                </c:pt>
                <c:pt idx="1994">
                  <c:v>2.1586170000000001E-14</c:v>
                </c:pt>
                <c:pt idx="1995">
                  <c:v>2.023573E-14</c:v>
                </c:pt>
                <c:pt idx="1996">
                  <c:v>9.9553709999999997E-15</c:v>
                </c:pt>
                <c:pt idx="1997">
                  <c:v>-3.9731810000000002E-15</c:v>
                </c:pt>
                <c:pt idx="1998">
                  <c:v>-1.533033E-14</c:v>
                </c:pt>
                <c:pt idx="1999">
                  <c:v>-2.176065E-14</c:v>
                </c:pt>
                <c:pt idx="2000">
                  <c:v>-2.5809220000000001E-14</c:v>
                </c:pt>
                <c:pt idx="2001">
                  <c:v>-2.9130090000000001E-14</c:v>
                </c:pt>
                <c:pt idx="2002">
                  <c:v>-2.941991E-14</c:v>
                </c:pt>
                <c:pt idx="2003">
                  <c:v>-2.4366740000000001E-14</c:v>
                </c:pt>
                <c:pt idx="2004">
                  <c:v>-1.5149680000000001E-14</c:v>
                </c:pt>
                <c:pt idx="2005">
                  <c:v>-6.285921E-15</c:v>
                </c:pt>
                <c:pt idx="2006">
                  <c:v>-3.5767709999999998E-15</c:v>
                </c:pt>
                <c:pt idx="2007">
                  <c:v>-1.03792E-14</c:v>
                </c:pt>
                <c:pt idx="2008">
                  <c:v>-2.3676499999999999E-14</c:v>
                </c:pt>
                <c:pt idx="2009">
                  <c:v>-3.3869460000000001E-14</c:v>
                </c:pt>
                <c:pt idx="2010">
                  <c:v>-3.1459799999999997E-14</c:v>
                </c:pt>
                <c:pt idx="2011">
                  <c:v>-1.541547E-14</c:v>
                </c:pt>
                <c:pt idx="2012">
                  <c:v>6.8668469999999997E-15</c:v>
                </c:pt>
                <c:pt idx="2013">
                  <c:v>2.599118E-14</c:v>
                </c:pt>
                <c:pt idx="2014">
                  <c:v>3.5192060000000001E-14</c:v>
                </c:pt>
                <c:pt idx="2015">
                  <c:v>3.3215090000000003E-14</c:v>
                </c:pt>
                <c:pt idx="2016">
                  <c:v>2.4917540000000001E-14</c:v>
                </c:pt>
                <c:pt idx="2017">
                  <c:v>1.6756890000000001E-14</c:v>
                </c:pt>
                <c:pt idx="2018">
                  <c:v>1.118126E-14</c:v>
                </c:pt>
                <c:pt idx="2019">
                  <c:v>5.7980460000000003E-15</c:v>
                </c:pt>
                <c:pt idx="2020">
                  <c:v>-3.1139410000000001E-15</c:v>
                </c:pt>
                <c:pt idx="2021">
                  <c:v>-1.6877479999999999E-14</c:v>
                </c:pt>
                <c:pt idx="2022">
                  <c:v>-3.2322329999999998E-14</c:v>
                </c:pt>
                <c:pt idx="2023">
                  <c:v>-4.2750210000000001E-14</c:v>
                </c:pt>
                <c:pt idx="2024">
                  <c:v>-4.3144839999999999E-14</c:v>
                </c:pt>
                <c:pt idx="2025">
                  <c:v>-3.4724439999999998E-14</c:v>
                </c:pt>
                <c:pt idx="2026">
                  <c:v>-2.3964900000000001E-14</c:v>
                </c:pt>
                <c:pt idx="2027">
                  <c:v>-1.8035069999999999E-14</c:v>
                </c:pt>
                <c:pt idx="2028">
                  <c:v>-1.9706E-14</c:v>
                </c:pt>
                <c:pt idx="2029">
                  <c:v>-2.557651E-14</c:v>
                </c:pt>
                <c:pt idx="2030">
                  <c:v>-2.9873219999999998E-14</c:v>
                </c:pt>
                <c:pt idx="2031">
                  <c:v>-2.8558410000000003E-14</c:v>
                </c:pt>
                <c:pt idx="2032">
                  <c:v>-2.0414930000000001E-14</c:v>
                </c:pt>
                <c:pt idx="2033">
                  <c:v>-7.8035830000000007E-15</c:v>
                </c:pt>
                <c:pt idx="2034">
                  <c:v>4.652573E-15</c:v>
                </c:pt>
                <c:pt idx="2035">
                  <c:v>1.407872E-14</c:v>
                </c:pt>
                <c:pt idx="2036">
                  <c:v>2.0128460000000001E-14</c:v>
                </c:pt>
                <c:pt idx="2037">
                  <c:v>2.2341130000000001E-14</c:v>
                </c:pt>
                <c:pt idx="2038">
                  <c:v>1.9466279999999999E-14</c:v>
                </c:pt>
                <c:pt idx="2039">
                  <c:v>1.097273E-14</c:v>
                </c:pt>
                <c:pt idx="2040">
                  <c:v>-1.7451579999999999E-15</c:v>
                </c:pt>
                <c:pt idx="2041">
                  <c:v>-1.503186E-14</c:v>
                </c:pt>
                <c:pt idx="2042">
                  <c:v>-2.3656720000000001E-14</c:v>
                </c:pt>
                <c:pt idx="2043">
                  <c:v>-2.3740749999999999E-14</c:v>
                </c:pt>
                <c:pt idx="2044">
                  <c:v>-1.6845199999999998E-14</c:v>
                </c:pt>
                <c:pt idx="2045">
                  <c:v>-9.4113219999999997E-15</c:v>
                </c:pt>
                <c:pt idx="2046">
                  <c:v>-6.9475769999999997E-15</c:v>
                </c:pt>
                <c:pt idx="2047">
                  <c:v>-1.106876E-14</c:v>
                </c:pt>
                <c:pt idx="2048">
                  <c:v>-2.001465E-14</c:v>
                </c:pt>
                <c:pt idx="2049">
                  <c:v>-2.7912269999999999E-14</c:v>
                </c:pt>
                <c:pt idx="2050">
                  <c:v>-2.804156E-14</c:v>
                </c:pt>
                <c:pt idx="2051">
                  <c:v>-2.054452E-14</c:v>
                </c:pt>
                <c:pt idx="2052">
                  <c:v>-1.2339160000000001E-14</c:v>
                </c:pt>
                <c:pt idx="2053">
                  <c:v>-8.7180770000000004E-15</c:v>
                </c:pt>
                <c:pt idx="2054">
                  <c:v>-8.8521309999999996E-15</c:v>
                </c:pt>
                <c:pt idx="2055">
                  <c:v>-7.9720550000000005E-15</c:v>
                </c:pt>
                <c:pt idx="2056">
                  <c:v>-2.556625E-15</c:v>
                </c:pt>
                <c:pt idx="2057">
                  <c:v>5.4989310000000002E-15</c:v>
                </c:pt>
                <c:pt idx="2058">
                  <c:v>1.1347860000000001E-14</c:v>
                </c:pt>
                <c:pt idx="2059">
                  <c:v>1.297901E-14</c:v>
                </c:pt>
                <c:pt idx="2060">
                  <c:v>1.21404E-14</c:v>
                </c:pt>
                <c:pt idx="2061">
                  <c:v>1.0943950000000001E-14</c:v>
                </c:pt>
                <c:pt idx="2062">
                  <c:v>9.310895E-15</c:v>
                </c:pt>
                <c:pt idx="2063">
                  <c:v>5.6924680000000003E-15</c:v>
                </c:pt>
                <c:pt idx="2064">
                  <c:v>-4.058466E-16</c:v>
                </c:pt>
                <c:pt idx="2065">
                  <c:v>-8.6948360000000006E-15</c:v>
                </c:pt>
                <c:pt idx="2066">
                  <c:v>-1.9354529999999999E-14</c:v>
                </c:pt>
                <c:pt idx="2067">
                  <c:v>-3.0473220000000003E-14</c:v>
                </c:pt>
                <c:pt idx="2068">
                  <c:v>-3.7206310000000002E-14</c:v>
                </c:pt>
                <c:pt idx="2069">
                  <c:v>-3.6066529999999998E-14</c:v>
                </c:pt>
                <c:pt idx="2070">
                  <c:v>-2.816014E-14</c:v>
                </c:pt>
                <c:pt idx="2071">
                  <c:v>-1.8652610000000002E-14</c:v>
                </c:pt>
                <c:pt idx="2072">
                  <c:v>-1.437021E-14</c:v>
                </c:pt>
                <c:pt idx="2073">
                  <c:v>-1.9195980000000001E-14</c:v>
                </c:pt>
                <c:pt idx="2074">
                  <c:v>-2.9724750000000002E-14</c:v>
                </c:pt>
                <c:pt idx="2075">
                  <c:v>-3.7261200000000002E-14</c:v>
                </c:pt>
                <c:pt idx="2076">
                  <c:v>-3.5197899999999997E-14</c:v>
                </c:pt>
                <c:pt idx="2077">
                  <c:v>-2.4769979999999999E-14</c:v>
                </c:pt>
                <c:pt idx="2078">
                  <c:v>-1.398881E-14</c:v>
                </c:pt>
                <c:pt idx="2079">
                  <c:v>-9.9522429999999996E-15</c:v>
                </c:pt>
                <c:pt idx="2080">
                  <c:v>-1.202655E-14</c:v>
                </c:pt>
                <c:pt idx="2081">
                  <c:v>-1.294118E-14</c:v>
                </c:pt>
                <c:pt idx="2082">
                  <c:v>-6.6282590000000003E-15</c:v>
                </c:pt>
                <c:pt idx="2083">
                  <c:v>4.4020650000000003E-15</c:v>
                </c:pt>
                <c:pt idx="2084">
                  <c:v>1.145261E-14</c:v>
                </c:pt>
                <c:pt idx="2085">
                  <c:v>9.8782500000000007E-15</c:v>
                </c:pt>
                <c:pt idx="2086">
                  <c:v>2.394339E-15</c:v>
                </c:pt>
                <c:pt idx="2087">
                  <c:v>-5.9744589999999998E-15</c:v>
                </c:pt>
                <c:pt idx="2088">
                  <c:v>-1.069231E-14</c:v>
                </c:pt>
                <c:pt idx="2089">
                  <c:v>-8.8291109999999994E-15</c:v>
                </c:pt>
                <c:pt idx="2090">
                  <c:v>-1.1846219999999999E-15</c:v>
                </c:pt>
                <c:pt idx="2091">
                  <c:v>7.9061889999999994E-15</c:v>
                </c:pt>
                <c:pt idx="2092">
                  <c:v>1.268155E-14</c:v>
                </c:pt>
                <c:pt idx="2093">
                  <c:v>9.7254979999999995E-15</c:v>
                </c:pt>
                <c:pt idx="2094">
                  <c:v>1.0281249999999999E-15</c:v>
                </c:pt>
                <c:pt idx="2095">
                  <c:v>-8.9444550000000003E-15</c:v>
                </c:pt>
                <c:pt idx="2096">
                  <c:v>-1.72698E-14</c:v>
                </c:pt>
                <c:pt idx="2097">
                  <c:v>-2.33817E-14</c:v>
                </c:pt>
                <c:pt idx="2098">
                  <c:v>-2.9254609999999998E-14</c:v>
                </c:pt>
                <c:pt idx="2099">
                  <c:v>-3.6977280000000001E-14</c:v>
                </c:pt>
                <c:pt idx="2100">
                  <c:v>-4.5107620000000002E-14</c:v>
                </c:pt>
                <c:pt idx="2101">
                  <c:v>-4.959929E-14</c:v>
                </c:pt>
                <c:pt idx="2102">
                  <c:v>-4.7336650000000001E-14</c:v>
                </c:pt>
                <c:pt idx="2103">
                  <c:v>-3.7691860000000001E-14</c:v>
                </c:pt>
                <c:pt idx="2104">
                  <c:v>-2.3594529999999999E-14</c:v>
                </c:pt>
                <c:pt idx="2105">
                  <c:v>-1.1691540000000001E-14</c:v>
                </c:pt>
                <c:pt idx="2106">
                  <c:v>-6.9245129999999996E-15</c:v>
                </c:pt>
                <c:pt idx="2107">
                  <c:v>-6.891093E-15</c:v>
                </c:pt>
                <c:pt idx="2108">
                  <c:v>-5.6753049999999996E-15</c:v>
                </c:pt>
                <c:pt idx="2109">
                  <c:v>-1.870583E-15</c:v>
                </c:pt>
                <c:pt idx="2110">
                  <c:v>4.4293129999999999E-16</c:v>
                </c:pt>
                <c:pt idx="2111">
                  <c:v>-1.593169E-15</c:v>
                </c:pt>
                <c:pt idx="2112">
                  <c:v>-5.1459300000000004E-15</c:v>
                </c:pt>
                <c:pt idx="2113">
                  <c:v>-5.977867E-15</c:v>
                </c:pt>
                <c:pt idx="2114">
                  <c:v>-2.9521450000000002E-15</c:v>
                </c:pt>
                <c:pt idx="2115">
                  <c:v>3.1798059999999998E-15</c:v>
                </c:pt>
                <c:pt idx="2116">
                  <c:v>1.01025E-14</c:v>
                </c:pt>
                <c:pt idx="2117">
                  <c:v>1.3551870000000001E-14</c:v>
                </c:pt>
                <c:pt idx="2118">
                  <c:v>1.070623E-14</c:v>
                </c:pt>
                <c:pt idx="2119">
                  <c:v>1.8523330000000001E-15</c:v>
                </c:pt>
                <c:pt idx="2120">
                  <c:v>-1.084436E-14</c:v>
                </c:pt>
                <c:pt idx="2121">
                  <c:v>-2.283746E-14</c:v>
                </c:pt>
                <c:pt idx="2122">
                  <c:v>-2.9769769999999999E-14</c:v>
                </c:pt>
                <c:pt idx="2123">
                  <c:v>-3.235001E-14</c:v>
                </c:pt>
                <c:pt idx="2124">
                  <c:v>-3.4518609999999999E-14</c:v>
                </c:pt>
                <c:pt idx="2125">
                  <c:v>-3.8308589999999998E-14</c:v>
                </c:pt>
                <c:pt idx="2126">
                  <c:v>-4.2749769999999998E-14</c:v>
                </c:pt>
                <c:pt idx="2127">
                  <c:v>-4.6157389999999999E-14</c:v>
                </c:pt>
                <c:pt idx="2128">
                  <c:v>-4.8032809999999997E-14</c:v>
                </c:pt>
                <c:pt idx="2129">
                  <c:v>-4.843835E-14</c:v>
                </c:pt>
                <c:pt idx="2130">
                  <c:v>-4.6946410000000001E-14</c:v>
                </c:pt>
                <c:pt idx="2131">
                  <c:v>-4.3056700000000002E-14</c:v>
                </c:pt>
                <c:pt idx="2132">
                  <c:v>-3.6945049999999998E-14</c:v>
                </c:pt>
                <c:pt idx="2133">
                  <c:v>-2.956569E-14</c:v>
                </c:pt>
                <c:pt idx="2134">
                  <c:v>-2.197405E-14</c:v>
                </c:pt>
                <c:pt idx="2135">
                  <c:v>-1.4612360000000001E-14</c:v>
                </c:pt>
                <c:pt idx="2136">
                  <c:v>-8.0605290000000002E-15</c:v>
                </c:pt>
                <c:pt idx="2137">
                  <c:v>-4.8003040000000004E-15</c:v>
                </c:pt>
                <c:pt idx="2138">
                  <c:v>-7.7133299999999995E-15</c:v>
                </c:pt>
                <c:pt idx="2139">
                  <c:v>-1.4510360000000001E-14</c:v>
                </c:pt>
                <c:pt idx="2140">
                  <c:v>-1.7573070000000001E-14</c:v>
                </c:pt>
                <c:pt idx="2141">
                  <c:v>-1.3205269999999999E-14</c:v>
                </c:pt>
                <c:pt idx="2142">
                  <c:v>-5.8832500000000003E-15</c:v>
                </c:pt>
                <c:pt idx="2143">
                  <c:v>-9.9374100000000007E-16</c:v>
                </c:pt>
                <c:pt idx="2144">
                  <c:v>7.1561859999999996E-17</c:v>
                </c:pt>
                <c:pt idx="2145">
                  <c:v>-2.7531079999999998E-15</c:v>
                </c:pt>
                <c:pt idx="2146">
                  <c:v>-8.9032050000000007E-15</c:v>
                </c:pt>
                <c:pt idx="2147">
                  <c:v>-1.5544069999999999E-14</c:v>
                </c:pt>
                <c:pt idx="2148">
                  <c:v>-1.9864419999999999E-14</c:v>
                </c:pt>
                <c:pt idx="2149">
                  <c:v>-2.199336E-14</c:v>
                </c:pt>
                <c:pt idx="2150">
                  <c:v>-2.3816199999999999E-14</c:v>
                </c:pt>
                <c:pt idx="2151">
                  <c:v>-2.651045E-14</c:v>
                </c:pt>
                <c:pt idx="2152">
                  <c:v>-3.0667660000000002E-14</c:v>
                </c:pt>
                <c:pt idx="2153">
                  <c:v>-3.6909420000000001E-14</c:v>
                </c:pt>
                <c:pt idx="2154">
                  <c:v>-4.4517720000000003E-14</c:v>
                </c:pt>
                <c:pt idx="2155">
                  <c:v>-5.1323979999999999E-14</c:v>
                </c:pt>
                <c:pt idx="2156">
                  <c:v>-5.5202329999999998E-14</c:v>
                </c:pt>
                <c:pt idx="2157">
                  <c:v>-5.4333979999999997E-14</c:v>
                </c:pt>
                <c:pt idx="2158">
                  <c:v>-4.8353030000000001E-14</c:v>
                </c:pt>
                <c:pt idx="2159">
                  <c:v>-4.0175699999999997E-14</c:v>
                </c:pt>
                <c:pt idx="2160">
                  <c:v>-3.3482809999999999E-14</c:v>
                </c:pt>
                <c:pt idx="2161">
                  <c:v>-2.8620229999999998E-14</c:v>
                </c:pt>
                <c:pt idx="2162">
                  <c:v>-2.3854019999999999E-14</c:v>
                </c:pt>
                <c:pt idx="2163">
                  <c:v>-1.904291E-14</c:v>
                </c:pt>
                <c:pt idx="2164">
                  <c:v>-1.5369900000000001E-14</c:v>
                </c:pt>
                <c:pt idx="2165">
                  <c:v>-1.2318319999999999E-14</c:v>
                </c:pt>
                <c:pt idx="2166">
                  <c:v>-6.9601190000000002E-15</c:v>
                </c:pt>
                <c:pt idx="2167">
                  <c:v>2.3384470000000001E-15</c:v>
                </c:pt>
                <c:pt idx="2168">
                  <c:v>1.2854510000000001E-14</c:v>
                </c:pt>
                <c:pt idx="2169">
                  <c:v>1.901704E-14</c:v>
                </c:pt>
                <c:pt idx="2170">
                  <c:v>1.5067220000000001E-14</c:v>
                </c:pt>
                <c:pt idx="2171">
                  <c:v>1.268366E-16</c:v>
                </c:pt>
                <c:pt idx="2172">
                  <c:v>-1.6660970000000001E-14</c:v>
                </c:pt>
                <c:pt idx="2173">
                  <c:v>-2.3696669999999999E-14</c:v>
                </c:pt>
                <c:pt idx="2174">
                  <c:v>-1.9609650000000001E-14</c:v>
                </c:pt>
                <c:pt idx="2175">
                  <c:v>-1.1630529999999999E-14</c:v>
                </c:pt>
                <c:pt idx="2176">
                  <c:v>-7.4680679999999995E-15</c:v>
                </c:pt>
                <c:pt idx="2177">
                  <c:v>-1.344492E-14</c:v>
                </c:pt>
                <c:pt idx="2178">
                  <c:v>-3.2107750000000003E-14</c:v>
                </c:pt>
                <c:pt idx="2179">
                  <c:v>-5.7360430000000006E-14</c:v>
                </c:pt>
                <c:pt idx="2180">
                  <c:v>-7.6248559999999997E-14</c:v>
                </c:pt>
                <c:pt idx="2181">
                  <c:v>-7.9234759999999995E-14</c:v>
                </c:pt>
                <c:pt idx="2182">
                  <c:v>-6.7816639999999994E-14</c:v>
                </c:pt>
                <c:pt idx="2183">
                  <c:v>-4.9989539999999998E-14</c:v>
                </c:pt>
                <c:pt idx="2184">
                  <c:v>-3.1733990000000002E-14</c:v>
                </c:pt>
                <c:pt idx="2185">
                  <c:v>-1.546479E-14</c:v>
                </c:pt>
                <c:pt idx="2186">
                  <c:v>-2.6931109999999999E-15</c:v>
                </c:pt>
                <c:pt idx="2187">
                  <c:v>4.7632739999999999E-15</c:v>
                </c:pt>
                <c:pt idx="2188">
                  <c:v>5.8149929999999997E-15</c:v>
                </c:pt>
                <c:pt idx="2189">
                  <c:v>1.8371620000000001E-15</c:v>
                </c:pt>
                <c:pt idx="2190">
                  <c:v>-4.3552920000000002E-15</c:v>
                </c:pt>
                <c:pt idx="2191">
                  <c:v>-1.036691E-14</c:v>
                </c:pt>
                <c:pt idx="2192">
                  <c:v>-1.316211E-14</c:v>
                </c:pt>
                <c:pt idx="2193">
                  <c:v>-1.146179E-14</c:v>
                </c:pt>
                <c:pt idx="2194">
                  <c:v>-1.021862E-14</c:v>
                </c:pt>
                <c:pt idx="2195">
                  <c:v>-1.558607E-14</c:v>
                </c:pt>
                <c:pt idx="2196">
                  <c:v>-2.6809609999999999E-14</c:v>
                </c:pt>
                <c:pt idx="2197">
                  <c:v>-3.7916209999999998E-14</c:v>
                </c:pt>
                <c:pt idx="2198">
                  <c:v>-4.3631899999999998E-14</c:v>
                </c:pt>
                <c:pt idx="2199">
                  <c:v>-4.1116230000000003E-14</c:v>
                </c:pt>
                <c:pt idx="2200">
                  <c:v>-3.0893500000000002E-14</c:v>
                </c:pt>
                <c:pt idx="2201">
                  <c:v>-1.7641260000000001E-14</c:v>
                </c:pt>
                <c:pt idx="2202">
                  <c:v>-6.4745049999999997E-15</c:v>
                </c:pt>
                <c:pt idx="2203">
                  <c:v>4.0864369999999999E-16</c:v>
                </c:pt>
                <c:pt idx="2204">
                  <c:v>2.798318E-15</c:v>
                </c:pt>
                <c:pt idx="2205">
                  <c:v>2.4267130000000002E-15</c:v>
                </c:pt>
                <c:pt idx="2206">
                  <c:v>3.0301839999999999E-15</c:v>
                </c:pt>
                <c:pt idx="2207">
                  <c:v>6.9176599999999997E-15</c:v>
                </c:pt>
                <c:pt idx="2208">
                  <c:v>1.2368000000000001E-14</c:v>
                </c:pt>
                <c:pt idx="2209">
                  <c:v>1.4912340000000001E-14</c:v>
                </c:pt>
                <c:pt idx="2210">
                  <c:v>1.080879E-14</c:v>
                </c:pt>
                <c:pt idx="2211">
                  <c:v>9.1023390000000009E-16</c:v>
                </c:pt>
                <c:pt idx="2212">
                  <c:v>-9.5623400000000007E-15</c:v>
                </c:pt>
                <c:pt idx="2213">
                  <c:v>-1.6128969999999999E-14</c:v>
                </c:pt>
                <c:pt idx="2214">
                  <c:v>-1.847394E-14</c:v>
                </c:pt>
                <c:pt idx="2215">
                  <c:v>-1.9847999999999999E-14</c:v>
                </c:pt>
                <c:pt idx="2216">
                  <c:v>-2.404523E-14</c:v>
                </c:pt>
                <c:pt idx="2217">
                  <c:v>-3.0574719999999998E-14</c:v>
                </c:pt>
                <c:pt idx="2218">
                  <c:v>-3.3696379999999999E-14</c:v>
                </c:pt>
                <c:pt idx="2219">
                  <c:v>-2.9152630000000001E-14</c:v>
                </c:pt>
                <c:pt idx="2220">
                  <c:v>-1.9605139999999999E-14</c:v>
                </c:pt>
                <c:pt idx="2221">
                  <c:v>-1.1247040000000001E-14</c:v>
                </c:pt>
                <c:pt idx="2222">
                  <c:v>-8.5189469999999999E-15</c:v>
                </c:pt>
                <c:pt idx="2223">
                  <c:v>-1.231108E-14</c:v>
                </c:pt>
                <c:pt idx="2224">
                  <c:v>-1.9666190000000001E-14</c:v>
                </c:pt>
                <c:pt idx="2225">
                  <c:v>-2.5410909999999999E-14</c:v>
                </c:pt>
                <c:pt idx="2226">
                  <c:v>-2.5307900000000001E-14</c:v>
                </c:pt>
                <c:pt idx="2227">
                  <c:v>-1.9818589999999999E-14</c:v>
                </c:pt>
                <c:pt idx="2228">
                  <c:v>-1.4810040000000001E-14</c:v>
                </c:pt>
                <c:pt idx="2229">
                  <c:v>-1.4820199999999999E-14</c:v>
                </c:pt>
                <c:pt idx="2230">
                  <c:v>-1.7981279999999999E-14</c:v>
                </c:pt>
                <c:pt idx="2231">
                  <c:v>-2.00099E-14</c:v>
                </c:pt>
                <c:pt idx="2232">
                  <c:v>-1.9076059999999999E-14</c:v>
                </c:pt>
                <c:pt idx="2233">
                  <c:v>-1.6395649999999999E-14</c:v>
                </c:pt>
                <c:pt idx="2234">
                  <c:v>-1.348006E-14</c:v>
                </c:pt>
                <c:pt idx="2235">
                  <c:v>-8.8887390000000003E-15</c:v>
                </c:pt>
                <c:pt idx="2236">
                  <c:v>-7.0231840000000003E-16</c:v>
                </c:pt>
                <c:pt idx="2237">
                  <c:v>9.0367140000000001E-15</c:v>
                </c:pt>
                <c:pt idx="2238">
                  <c:v>1.6097130000000001E-14</c:v>
                </c:pt>
                <c:pt idx="2239">
                  <c:v>1.7735669999999999E-14</c:v>
                </c:pt>
                <c:pt idx="2240">
                  <c:v>1.3544199999999999E-14</c:v>
                </c:pt>
                <c:pt idx="2241">
                  <c:v>5.3022969999999999E-15</c:v>
                </c:pt>
                <c:pt idx="2242">
                  <c:v>-4.1268500000000004E-15</c:v>
                </c:pt>
                <c:pt idx="2243">
                  <c:v>-1.2188680000000001E-14</c:v>
                </c:pt>
                <c:pt idx="2244">
                  <c:v>-1.6944070000000001E-14</c:v>
                </c:pt>
                <c:pt idx="2245">
                  <c:v>-1.8027619999999999E-14</c:v>
                </c:pt>
                <c:pt idx="2246">
                  <c:v>-1.7011169999999999E-14</c:v>
                </c:pt>
                <c:pt idx="2247">
                  <c:v>-1.589739E-14</c:v>
                </c:pt>
                <c:pt idx="2248">
                  <c:v>-1.7165699999999999E-14</c:v>
                </c:pt>
                <c:pt idx="2249">
                  <c:v>-2.3598839999999999E-14</c:v>
                </c:pt>
                <c:pt idx="2250">
                  <c:v>-3.4511540000000003E-14</c:v>
                </c:pt>
                <c:pt idx="2251">
                  <c:v>-4.4790370000000001E-14</c:v>
                </c:pt>
                <c:pt idx="2252">
                  <c:v>-4.9457460000000001E-14</c:v>
                </c:pt>
                <c:pt idx="2253">
                  <c:v>-4.6293380000000001E-14</c:v>
                </c:pt>
                <c:pt idx="2254">
                  <c:v>-3.6654940000000001E-14</c:v>
                </c:pt>
                <c:pt idx="2255">
                  <c:v>-2.6459469999999999E-14</c:v>
                </c:pt>
                <c:pt idx="2256">
                  <c:v>-2.170821E-14</c:v>
                </c:pt>
                <c:pt idx="2257">
                  <c:v>-2.2592149999999999E-14</c:v>
                </c:pt>
                <c:pt idx="2258">
                  <c:v>-2.4513820000000001E-14</c:v>
                </c:pt>
                <c:pt idx="2259">
                  <c:v>-2.290068E-14</c:v>
                </c:pt>
                <c:pt idx="2260">
                  <c:v>-1.700109E-14</c:v>
                </c:pt>
                <c:pt idx="2261">
                  <c:v>-1.021036E-14</c:v>
                </c:pt>
                <c:pt idx="2262">
                  <c:v>-5.8264809999999998E-15</c:v>
                </c:pt>
                <c:pt idx="2263">
                  <c:v>-4.2032459999999997E-15</c:v>
                </c:pt>
                <c:pt idx="2264">
                  <c:v>-3.72091E-15</c:v>
                </c:pt>
                <c:pt idx="2265">
                  <c:v>-1.626931E-15</c:v>
                </c:pt>
                <c:pt idx="2266">
                  <c:v>3.7213870000000001E-15</c:v>
                </c:pt>
                <c:pt idx="2267">
                  <c:v>1.080752E-14</c:v>
                </c:pt>
                <c:pt idx="2268">
                  <c:v>1.7144039999999998E-14</c:v>
                </c:pt>
                <c:pt idx="2269">
                  <c:v>2.0316100000000001E-14</c:v>
                </c:pt>
                <c:pt idx="2270">
                  <c:v>1.788306E-14</c:v>
                </c:pt>
                <c:pt idx="2271">
                  <c:v>1.112246E-14</c:v>
                </c:pt>
                <c:pt idx="2272">
                  <c:v>5.1548290000000004E-15</c:v>
                </c:pt>
                <c:pt idx="2273">
                  <c:v>2.7365620000000001E-15</c:v>
                </c:pt>
                <c:pt idx="2274">
                  <c:v>2.1698369999999999E-15</c:v>
                </c:pt>
                <c:pt idx="2275">
                  <c:v>1.5345599999999999E-16</c:v>
                </c:pt>
                <c:pt idx="2276">
                  <c:v>-5.9148299999999999E-15</c:v>
                </c:pt>
                <c:pt idx="2277">
                  <c:v>-1.5157789999999999E-14</c:v>
                </c:pt>
                <c:pt idx="2278">
                  <c:v>-2.2672529999999998E-14</c:v>
                </c:pt>
                <c:pt idx="2279">
                  <c:v>-2.498276E-14</c:v>
                </c:pt>
                <c:pt idx="2280">
                  <c:v>-2.3708539999999999E-14</c:v>
                </c:pt>
                <c:pt idx="2281">
                  <c:v>-2.2457899999999999E-14</c:v>
                </c:pt>
                <c:pt idx="2282">
                  <c:v>-2.3573059999999999E-14</c:v>
                </c:pt>
                <c:pt idx="2283">
                  <c:v>-2.67218E-14</c:v>
                </c:pt>
                <c:pt idx="2284">
                  <c:v>-2.8788769999999997E-14</c:v>
                </c:pt>
                <c:pt idx="2285">
                  <c:v>-2.774768E-14</c:v>
                </c:pt>
                <c:pt idx="2286">
                  <c:v>-2.4998210000000001E-14</c:v>
                </c:pt>
                <c:pt idx="2287">
                  <c:v>-2.2701800000000001E-14</c:v>
                </c:pt>
                <c:pt idx="2288">
                  <c:v>-2.2346169999999999E-14</c:v>
                </c:pt>
                <c:pt idx="2289">
                  <c:v>-2.4563560000000001E-14</c:v>
                </c:pt>
                <c:pt idx="2290">
                  <c:v>-2.771124E-14</c:v>
                </c:pt>
                <c:pt idx="2291">
                  <c:v>-2.807978E-14</c:v>
                </c:pt>
                <c:pt idx="2292">
                  <c:v>-2.2556910000000002E-14</c:v>
                </c:pt>
                <c:pt idx="2293">
                  <c:v>-1.205688E-14</c:v>
                </c:pt>
                <c:pt idx="2294">
                  <c:v>-2.1370840000000001E-15</c:v>
                </c:pt>
                <c:pt idx="2295">
                  <c:v>2.3124530000000002E-15</c:v>
                </c:pt>
                <c:pt idx="2296">
                  <c:v>1.6350990000000001E-15</c:v>
                </c:pt>
                <c:pt idx="2297">
                  <c:v>-5.2252759999999997E-16</c:v>
                </c:pt>
                <c:pt idx="2298">
                  <c:v>-1.165687E-15</c:v>
                </c:pt>
                <c:pt idx="2299">
                  <c:v>-7.2379339999999995E-16</c:v>
                </c:pt>
                <c:pt idx="2300">
                  <c:v>-1.6301170000000001E-15</c:v>
                </c:pt>
                <c:pt idx="2301">
                  <c:v>-2.9046179999999998E-15</c:v>
                </c:pt>
                <c:pt idx="2302">
                  <c:v>-1.019848E-15</c:v>
                </c:pt>
                <c:pt idx="2303">
                  <c:v>3.5592229999999997E-15</c:v>
                </c:pt>
                <c:pt idx="2304">
                  <c:v>7.0825419999999997E-15</c:v>
                </c:pt>
                <c:pt idx="2305">
                  <c:v>7.7882760000000003E-15</c:v>
                </c:pt>
                <c:pt idx="2306">
                  <c:v>5.9865420000000001E-15</c:v>
                </c:pt>
                <c:pt idx="2307">
                  <c:v>2.7285779999999998E-15</c:v>
                </c:pt>
                <c:pt idx="2308">
                  <c:v>-2.3928779999999999E-16</c:v>
                </c:pt>
                <c:pt idx="2309">
                  <c:v>-3.042704E-15</c:v>
                </c:pt>
                <c:pt idx="2310">
                  <c:v>-7.9542300000000007E-15</c:v>
                </c:pt>
                <c:pt idx="2311">
                  <c:v>-1.399101E-14</c:v>
                </c:pt>
                <c:pt idx="2312">
                  <c:v>-1.638059E-14</c:v>
                </c:pt>
                <c:pt idx="2313">
                  <c:v>-1.3488799999999999E-14</c:v>
                </c:pt>
                <c:pt idx="2314">
                  <c:v>-9.1354380000000004E-15</c:v>
                </c:pt>
                <c:pt idx="2315">
                  <c:v>-7.8359050000000001E-15</c:v>
                </c:pt>
                <c:pt idx="2316">
                  <c:v>-1.118974E-14</c:v>
                </c:pt>
                <c:pt idx="2317">
                  <c:v>-1.8074699999999998E-14</c:v>
                </c:pt>
                <c:pt idx="2318">
                  <c:v>-2.5948010000000001E-14</c:v>
                </c:pt>
                <c:pt idx="2319">
                  <c:v>-3.17802E-14</c:v>
                </c:pt>
                <c:pt idx="2320">
                  <c:v>-3.3604210000000003E-14</c:v>
                </c:pt>
                <c:pt idx="2321">
                  <c:v>-3.1859259999999997E-14</c:v>
                </c:pt>
                <c:pt idx="2322">
                  <c:v>-2.8594469999999998E-14</c:v>
                </c:pt>
                <c:pt idx="2323">
                  <c:v>-2.654114E-14</c:v>
                </c:pt>
                <c:pt idx="2324">
                  <c:v>-2.7769329999999999E-14</c:v>
                </c:pt>
                <c:pt idx="2325">
                  <c:v>-3.061439E-14</c:v>
                </c:pt>
                <c:pt idx="2326">
                  <c:v>-3.044656E-14</c:v>
                </c:pt>
                <c:pt idx="2327">
                  <c:v>-2.5252229999999999E-14</c:v>
                </c:pt>
                <c:pt idx="2328">
                  <c:v>-1.8247469999999999E-14</c:v>
                </c:pt>
                <c:pt idx="2329">
                  <c:v>-1.370236E-14</c:v>
                </c:pt>
                <c:pt idx="2330">
                  <c:v>-1.1478769999999999E-14</c:v>
                </c:pt>
                <c:pt idx="2331">
                  <c:v>-8.4614320000000003E-15</c:v>
                </c:pt>
                <c:pt idx="2332">
                  <c:v>-4.2868989999999997E-15</c:v>
                </c:pt>
                <c:pt idx="2333">
                  <c:v>-1.105311E-15</c:v>
                </c:pt>
                <c:pt idx="2334">
                  <c:v>-2.2490949999999998E-16</c:v>
                </c:pt>
                <c:pt idx="2335">
                  <c:v>-3.2306379999999999E-15</c:v>
                </c:pt>
                <c:pt idx="2336">
                  <c:v>-1.147961E-14</c:v>
                </c:pt>
                <c:pt idx="2337">
                  <c:v>-2.1842959999999999E-14</c:v>
                </c:pt>
                <c:pt idx="2338">
                  <c:v>-2.749225E-14</c:v>
                </c:pt>
                <c:pt idx="2339">
                  <c:v>-2.4565330000000001E-14</c:v>
                </c:pt>
                <c:pt idx="2340">
                  <c:v>-1.697294E-14</c:v>
                </c:pt>
                <c:pt idx="2341">
                  <c:v>-1.3425819999999999E-14</c:v>
                </c:pt>
                <c:pt idx="2342">
                  <c:v>-1.9155049999999999E-14</c:v>
                </c:pt>
                <c:pt idx="2343">
                  <c:v>-3.1173460000000003E-14</c:v>
                </c:pt>
                <c:pt idx="2344">
                  <c:v>-4.1109449999999999E-14</c:v>
                </c:pt>
                <c:pt idx="2345">
                  <c:v>-4.2574759999999997E-14</c:v>
                </c:pt>
                <c:pt idx="2346">
                  <c:v>-3.647425E-14</c:v>
                </c:pt>
                <c:pt idx="2347">
                  <c:v>-2.8529169999999997E-14</c:v>
                </c:pt>
                <c:pt idx="2348">
                  <c:v>-2.284847E-14</c:v>
                </c:pt>
                <c:pt idx="2349">
                  <c:v>-2.0068199999999999E-14</c:v>
                </c:pt>
                <c:pt idx="2350">
                  <c:v>-1.8552750000000001E-14</c:v>
                </c:pt>
                <c:pt idx="2351">
                  <c:v>-1.5466030000000001E-14</c:v>
                </c:pt>
                <c:pt idx="2352">
                  <c:v>-1.052633E-14</c:v>
                </c:pt>
                <c:pt idx="2353">
                  <c:v>-7.7627410000000002E-15</c:v>
                </c:pt>
                <c:pt idx="2354">
                  <c:v>-1.0241350000000001E-14</c:v>
                </c:pt>
                <c:pt idx="2355">
                  <c:v>-1.5748719999999999E-14</c:v>
                </c:pt>
                <c:pt idx="2356">
                  <c:v>-1.937917E-14</c:v>
                </c:pt>
                <c:pt idx="2357">
                  <c:v>-1.77456E-14</c:v>
                </c:pt>
                <c:pt idx="2358">
                  <c:v>-1.058101E-14</c:v>
                </c:pt>
                <c:pt idx="2359">
                  <c:v>-2.0153200000000002E-15</c:v>
                </c:pt>
                <c:pt idx="2360">
                  <c:v>-1.100024E-16</c:v>
                </c:pt>
                <c:pt idx="2361">
                  <c:v>-1.0510629999999999E-14</c:v>
                </c:pt>
                <c:pt idx="2362">
                  <c:v>-3.0035719999999998E-14</c:v>
                </c:pt>
                <c:pt idx="2363">
                  <c:v>-4.8545290000000001E-14</c:v>
                </c:pt>
                <c:pt idx="2364">
                  <c:v>-5.6770919999999999E-14</c:v>
                </c:pt>
                <c:pt idx="2365">
                  <c:v>-5.2816559999999997E-14</c:v>
                </c:pt>
                <c:pt idx="2366">
                  <c:v>-4.2002290000000002E-14</c:v>
                </c:pt>
                <c:pt idx="2367">
                  <c:v>-3.0957410000000001E-14</c:v>
                </c:pt>
                <c:pt idx="2368">
                  <c:v>-2.370825E-14</c:v>
                </c:pt>
                <c:pt idx="2369">
                  <c:v>-2.170532E-14</c:v>
                </c:pt>
                <c:pt idx="2370">
                  <c:v>-2.3326890000000001E-14</c:v>
                </c:pt>
                <c:pt idx="2371">
                  <c:v>-2.4545079999999999E-14</c:v>
                </c:pt>
                <c:pt idx="2372">
                  <c:v>-2.1920319999999999E-14</c:v>
                </c:pt>
                <c:pt idx="2373">
                  <c:v>-1.4559800000000001E-14</c:v>
                </c:pt>
                <c:pt idx="2374">
                  <c:v>-5.2077150000000003E-15</c:v>
                </c:pt>
                <c:pt idx="2375">
                  <c:v>1.407727E-15</c:v>
                </c:pt>
                <c:pt idx="2376">
                  <c:v>4.1445530000000001E-15</c:v>
                </c:pt>
                <c:pt idx="2377">
                  <c:v>6.5224880000000004E-15</c:v>
                </c:pt>
                <c:pt idx="2378">
                  <c:v>1.018401E-14</c:v>
                </c:pt>
                <c:pt idx="2379">
                  <c:v>1.1403459999999999E-14</c:v>
                </c:pt>
                <c:pt idx="2380">
                  <c:v>5.2509830000000002E-15</c:v>
                </c:pt>
                <c:pt idx="2381">
                  <c:v>-9.9408220000000001E-15</c:v>
                </c:pt>
                <c:pt idx="2382">
                  <c:v>-3.0888590000000003E-14</c:v>
                </c:pt>
                <c:pt idx="2383">
                  <c:v>-5.0689709999999998E-14</c:v>
                </c:pt>
                <c:pt idx="2384">
                  <c:v>-6.3465940000000005E-14</c:v>
                </c:pt>
                <c:pt idx="2385">
                  <c:v>-6.7060570000000005E-14</c:v>
                </c:pt>
                <c:pt idx="2386">
                  <c:v>-6.2080229999999995E-14</c:v>
                </c:pt>
                <c:pt idx="2387">
                  <c:v>-5.1587530000000001E-14</c:v>
                </c:pt>
                <c:pt idx="2388">
                  <c:v>-4.0642110000000003E-14</c:v>
                </c:pt>
                <c:pt idx="2389">
                  <c:v>-3.256415E-14</c:v>
                </c:pt>
                <c:pt idx="2390">
                  <c:v>-2.6222030000000001E-14</c:v>
                </c:pt>
                <c:pt idx="2391">
                  <c:v>-1.8673050000000001E-14</c:v>
                </c:pt>
                <c:pt idx="2392">
                  <c:v>-9.8369690000000004E-15</c:v>
                </c:pt>
                <c:pt idx="2393">
                  <c:v>-2.8985830000000001E-15</c:v>
                </c:pt>
                <c:pt idx="2394">
                  <c:v>5.8798270000000005E-16</c:v>
                </c:pt>
                <c:pt idx="2395">
                  <c:v>3.0868879999999999E-15</c:v>
                </c:pt>
                <c:pt idx="2396">
                  <c:v>7.9863300000000005E-15</c:v>
                </c:pt>
                <c:pt idx="2397">
                  <c:v>1.6971349999999999E-14</c:v>
                </c:pt>
                <c:pt idx="2398">
                  <c:v>2.8859009999999998E-14</c:v>
                </c:pt>
                <c:pt idx="2399">
                  <c:v>3.8105540000000003E-14</c:v>
                </c:pt>
                <c:pt idx="2400">
                  <c:v>3.6951109999999999E-14</c:v>
                </c:pt>
                <c:pt idx="2401">
                  <c:v>2.2638690000000001E-14</c:v>
                </c:pt>
                <c:pt idx="2402">
                  <c:v>1.156469E-15</c:v>
                </c:pt>
                <c:pt idx="2403">
                  <c:v>-1.724689E-14</c:v>
                </c:pt>
                <c:pt idx="2404">
                  <c:v>-2.5124890000000001E-14</c:v>
                </c:pt>
                <c:pt idx="2405">
                  <c:v>-2.3125920000000001E-14</c:v>
                </c:pt>
                <c:pt idx="2406">
                  <c:v>-1.9249260000000001E-14</c:v>
                </c:pt>
                <c:pt idx="2407">
                  <c:v>-2.007815E-14</c:v>
                </c:pt>
                <c:pt idx="2408">
                  <c:v>-2.397144E-14</c:v>
                </c:pt>
                <c:pt idx="2409">
                  <c:v>-2.4467990000000001E-14</c:v>
                </c:pt>
                <c:pt idx="2410">
                  <c:v>-1.825148E-14</c:v>
                </c:pt>
                <c:pt idx="2411">
                  <c:v>-8.3764409999999999E-15</c:v>
                </c:pt>
                <c:pt idx="2412">
                  <c:v>-3.422302E-16</c:v>
                </c:pt>
                <c:pt idx="2413">
                  <c:v>1.8292589999999999E-15</c:v>
                </c:pt>
                <c:pt idx="2414">
                  <c:v>-4.6804939999999997E-15</c:v>
                </c:pt>
                <c:pt idx="2415">
                  <c:v>-1.854916E-14</c:v>
                </c:pt>
                <c:pt idx="2416">
                  <c:v>-3.0899950000000002E-14</c:v>
                </c:pt>
                <c:pt idx="2417">
                  <c:v>-3.2147720000000001E-14</c:v>
                </c:pt>
                <c:pt idx="2418">
                  <c:v>-2.0946710000000001E-14</c:v>
                </c:pt>
                <c:pt idx="2419">
                  <c:v>-4.6117840000000002E-15</c:v>
                </c:pt>
                <c:pt idx="2420">
                  <c:v>5.9014900000000004E-15</c:v>
                </c:pt>
                <c:pt idx="2421">
                  <c:v>4.0227360000000003E-15</c:v>
                </c:pt>
                <c:pt idx="2422">
                  <c:v>-6.9430289999999997E-15</c:v>
                </c:pt>
                <c:pt idx="2423">
                  <c:v>-1.8520080000000001E-14</c:v>
                </c:pt>
                <c:pt idx="2424">
                  <c:v>-2.548215E-14</c:v>
                </c:pt>
                <c:pt idx="2425">
                  <c:v>-2.70151E-14</c:v>
                </c:pt>
                <c:pt idx="2426">
                  <c:v>-2.305573E-14</c:v>
                </c:pt>
                <c:pt idx="2427">
                  <c:v>-1.4100310000000001E-14</c:v>
                </c:pt>
                <c:pt idx="2428">
                  <c:v>-3.1486450000000001E-15</c:v>
                </c:pt>
                <c:pt idx="2429">
                  <c:v>5.5192239999999998E-15</c:v>
                </c:pt>
                <c:pt idx="2430">
                  <c:v>8.7583829999999996E-15</c:v>
                </c:pt>
                <c:pt idx="2431">
                  <c:v>5.8250129999999998E-15</c:v>
                </c:pt>
                <c:pt idx="2432">
                  <c:v>-1.1220000000000001E-15</c:v>
                </c:pt>
                <c:pt idx="2433">
                  <c:v>-8.4747770000000006E-15</c:v>
                </c:pt>
                <c:pt idx="2434">
                  <c:v>-1.352653E-14</c:v>
                </c:pt>
                <c:pt idx="2435">
                  <c:v>-1.5416299999999999E-14</c:v>
                </c:pt>
                <c:pt idx="2436">
                  <c:v>-1.4590219999999999E-14</c:v>
                </c:pt>
                <c:pt idx="2437">
                  <c:v>-1.253089E-14</c:v>
                </c:pt>
                <c:pt idx="2438">
                  <c:v>-1.234658E-14</c:v>
                </c:pt>
                <c:pt idx="2439">
                  <c:v>-1.7153849999999999E-14</c:v>
                </c:pt>
                <c:pt idx="2440">
                  <c:v>-2.7372120000000001E-14</c:v>
                </c:pt>
                <c:pt idx="2441">
                  <c:v>-4.0473959999999997E-14</c:v>
                </c:pt>
                <c:pt idx="2442">
                  <c:v>-5.1540019999999997E-14</c:v>
                </c:pt>
                <c:pt idx="2443">
                  <c:v>-5.4915769999999999E-14</c:v>
                </c:pt>
                <c:pt idx="2444">
                  <c:v>-4.811997E-14</c:v>
                </c:pt>
                <c:pt idx="2445">
                  <c:v>-3.4433660000000002E-14</c:v>
                </c:pt>
                <c:pt idx="2446">
                  <c:v>-2.151083E-14</c:v>
                </c:pt>
                <c:pt idx="2447">
                  <c:v>-1.5316769999999999E-14</c:v>
                </c:pt>
                <c:pt idx="2448">
                  <c:v>-1.4155430000000001E-14</c:v>
                </c:pt>
                <c:pt idx="2449">
                  <c:v>-1.188668E-14</c:v>
                </c:pt>
                <c:pt idx="2450">
                  <c:v>-6.0099229999999999E-15</c:v>
                </c:pt>
                <c:pt idx="2451">
                  <c:v>1.0156899999999999E-15</c:v>
                </c:pt>
                <c:pt idx="2452">
                  <c:v>6.0632599999999998E-15</c:v>
                </c:pt>
                <c:pt idx="2453">
                  <c:v>8.0549200000000003E-15</c:v>
                </c:pt>
                <c:pt idx="2454">
                  <c:v>8.2950710000000007E-15</c:v>
                </c:pt>
                <c:pt idx="2455">
                  <c:v>9.1358570000000007E-15</c:v>
                </c:pt>
                <c:pt idx="2456">
                  <c:v>1.140995E-14</c:v>
                </c:pt>
                <c:pt idx="2457">
                  <c:v>1.4204079999999999E-14</c:v>
                </c:pt>
                <c:pt idx="2458">
                  <c:v>1.5786880000000001E-14</c:v>
                </c:pt>
                <c:pt idx="2459">
                  <c:v>1.2808890000000001E-14</c:v>
                </c:pt>
                <c:pt idx="2460">
                  <c:v>3.3683529999999999E-15</c:v>
                </c:pt>
                <c:pt idx="2461">
                  <c:v>-8.1078779999999999E-15</c:v>
                </c:pt>
                <c:pt idx="2462">
                  <c:v>-1.4727070000000001E-14</c:v>
                </c:pt>
                <c:pt idx="2463">
                  <c:v>-1.4808459999999998E-14</c:v>
                </c:pt>
                <c:pt idx="2464">
                  <c:v>-1.2818590000000001E-14</c:v>
                </c:pt>
                <c:pt idx="2465">
                  <c:v>-1.4455220000000001E-14</c:v>
                </c:pt>
                <c:pt idx="2466">
                  <c:v>-2.1508839999999999E-14</c:v>
                </c:pt>
                <c:pt idx="2467">
                  <c:v>-3.1230810000000002E-14</c:v>
                </c:pt>
                <c:pt idx="2468">
                  <c:v>-3.9167519999999997E-14</c:v>
                </c:pt>
                <c:pt idx="2469">
                  <c:v>-4.1197649999999998E-14</c:v>
                </c:pt>
                <c:pt idx="2470">
                  <c:v>-3.5991869999999998E-14</c:v>
                </c:pt>
                <c:pt idx="2471">
                  <c:v>-2.6537179999999999E-14</c:v>
                </c:pt>
                <c:pt idx="2472">
                  <c:v>-1.6565619999999999E-14</c:v>
                </c:pt>
                <c:pt idx="2473">
                  <c:v>-7.8442910000000001E-15</c:v>
                </c:pt>
                <c:pt idx="2474">
                  <c:v>-2.2266289999999998E-15</c:v>
                </c:pt>
                <c:pt idx="2475">
                  <c:v>-9.6653439999999995E-16</c:v>
                </c:pt>
                <c:pt idx="2476">
                  <c:v>-1.029004E-15</c:v>
                </c:pt>
                <c:pt idx="2477">
                  <c:v>1.76133E-15</c:v>
                </c:pt>
                <c:pt idx="2478">
                  <c:v>5.377756E-15</c:v>
                </c:pt>
                <c:pt idx="2479">
                  <c:v>4.2763840000000003E-15</c:v>
                </c:pt>
                <c:pt idx="2480">
                  <c:v>-1.0346910000000001E-15</c:v>
                </c:pt>
                <c:pt idx="2481">
                  <c:v>-4.4537150000000002E-15</c:v>
                </c:pt>
                <c:pt idx="2482">
                  <c:v>-3.0044980000000002E-15</c:v>
                </c:pt>
                <c:pt idx="2483">
                  <c:v>8.2264119999999997E-16</c:v>
                </c:pt>
                <c:pt idx="2484">
                  <c:v>3.430601E-15</c:v>
                </c:pt>
                <c:pt idx="2485">
                  <c:v>2.4127459999999999E-15</c:v>
                </c:pt>
                <c:pt idx="2486">
                  <c:v>-3.7068790000000002E-15</c:v>
                </c:pt>
                <c:pt idx="2487">
                  <c:v>-1.356003E-14</c:v>
                </c:pt>
                <c:pt idx="2488">
                  <c:v>-2.226733E-14</c:v>
                </c:pt>
                <c:pt idx="2489">
                  <c:v>-2.67399E-14</c:v>
                </c:pt>
                <c:pt idx="2490">
                  <c:v>-2.8661580000000001E-14</c:v>
                </c:pt>
                <c:pt idx="2491">
                  <c:v>-3.0690219999999998E-14</c:v>
                </c:pt>
                <c:pt idx="2492">
                  <c:v>-3.369245E-14</c:v>
                </c:pt>
                <c:pt idx="2493">
                  <c:v>-3.5940700000000003E-14</c:v>
                </c:pt>
                <c:pt idx="2494">
                  <c:v>-3.3208419999999999E-14</c:v>
                </c:pt>
                <c:pt idx="2495">
                  <c:v>-2.3879349999999999E-14</c:v>
                </c:pt>
                <c:pt idx="2496">
                  <c:v>-1.338498E-14</c:v>
                </c:pt>
                <c:pt idx="2497">
                  <c:v>-8.9814420000000007E-15</c:v>
                </c:pt>
                <c:pt idx="2498">
                  <c:v>-1.1824880000000001E-14</c:v>
                </c:pt>
                <c:pt idx="2499">
                  <c:v>-1.7256720000000001E-14</c:v>
                </c:pt>
                <c:pt idx="2500">
                  <c:v>-2.0672880000000001E-14</c:v>
                </c:pt>
                <c:pt idx="2501">
                  <c:v>-2.0509649999999999E-14</c:v>
                </c:pt>
                <c:pt idx="2502">
                  <c:v>-1.6563800000000001E-14</c:v>
                </c:pt>
                <c:pt idx="2503">
                  <c:v>-9.1653079999999994E-15</c:v>
                </c:pt>
                <c:pt idx="2504">
                  <c:v>-1.241527E-15</c:v>
                </c:pt>
                <c:pt idx="2505">
                  <c:v>2.8161790000000001E-15</c:v>
                </c:pt>
                <c:pt idx="2506">
                  <c:v>2.273524E-15</c:v>
                </c:pt>
                <c:pt idx="2507">
                  <c:v>6.3540519999999998E-16</c:v>
                </c:pt>
                <c:pt idx="2508">
                  <c:v>9.1961300000000002E-16</c:v>
                </c:pt>
                <c:pt idx="2509">
                  <c:v>3.9228169999999999E-15</c:v>
                </c:pt>
                <c:pt idx="2510">
                  <c:v>8.3327869999999992E-15</c:v>
                </c:pt>
                <c:pt idx="2511">
                  <c:v>1.0055709999999999E-14</c:v>
                </c:pt>
                <c:pt idx="2512">
                  <c:v>6.460662E-15</c:v>
                </c:pt>
                <c:pt idx="2513">
                  <c:v>6.6567450000000001E-16</c:v>
                </c:pt>
                <c:pt idx="2514">
                  <c:v>-2.9357549999999999E-15</c:v>
                </c:pt>
                <c:pt idx="2515">
                  <c:v>-4.7413709999999998E-15</c:v>
                </c:pt>
                <c:pt idx="2516">
                  <c:v>-9.1361130000000003E-15</c:v>
                </c:pt>
                <c:pt idx="2517">
                  <c:v>-1.9602340000000001E-14</c:v>
                </c:pt>
                <c:pt idx="2518">
                  <c:v>-3.4095139999999999E-14</c:v>
                </c:pt>
                <c:pt idx="2519">
                  <c:v>-4.4339749999999998E-14</c:v>
                </c:pt>
                <c:pt idx="2520">
                  <c:v>-4.2337269999999999E-14</c:v>
                </c:pt>
                <c:pt idx="2521">
                  <c:v>-2.8872070000000001E-14</c:v>
                </c:pt>
                <c:pt idx="2522">
                  <c:v>-1.3834969999999999E-14</c:v>
                </c:pt>
                <c:pt idx="2523">
                  <c:v>-6.8666210000000002E-15</c:v>
                </c:pt>
                <c:pt idx="2524">
                  <c:v>-9.1167210000000002E-15</c:v>
                </c:pt>
                <c:pt idx="2525">
                  <c:v>-1.5107160000000002E-14</c:v>
                </c:pt>
                <c:pt idx="2526">
                  <c:v>-1.9006059999999999E-14</c:v>
                </c:pt>
                <c:pt idx="2527">
                  <c:v>-1.6872720000000001E-14</c:v>
                </c:pt>
                <c:pt idx="2528">
                  <c:v>-7.9505029999999996E-15</c:v>
                </c:pt>
                <c:pt idx="2529">
                  <c:v>3.3691199999999998E-15</c:v>
                </c:pt>
                <c:pt idx="2530">
                  <c:v>1.110961E-14</c:v>
                </c:pt>
                <c:pt idx="2531">
                  <c:v>1.3199179999999999E-14</c:v>
                </c:pt>
                <c:pt idx="2532">
                  <c:v>1.1194330000000001E-14</c:v>
                </c:pt>
                <c:pt idx="2533">
                  <c:v>8.2127649999999997E-15</c:v>
                </c:pt>
                <c:pt idx="2534">
                  <c:v>6.8131069999999997E-15</c:v>
                </c:pt>
                <c:pt idx="2535">
                  <c:v>5.7114529999999996E-15</c:v>
                </c:pt>
                <c:pt idx="2536">
                  <c:v>2.225351E-15</c:v>
                </c:pt>
                <c:pt idx="2537">
                  <c:v>-2.1116640000000001E-15</c:v>
                </c:pt>
                <c:pt idx="2538">
                  <c:v>-3.9618940000000002E-15</c:v>
                </c:pt>
                <c:pt idx="2539">
                  <c:v>-3.5457639999999999E-15</c:v>
                </c:pt>
                <c:pt idx="2540">
                  <c:v>-2.995931E-15</c:v>
                </c:pt>
                <c:pt idx="2541">
                  <c:v>-2.4874220000000001E-15</c:v>
                </c:pt>
                <c:pt idx="2542">
                  <c:v>-1.5285570000000001E-15</c:v>
                </c:pt>
                <c:pt idx="2543">
                  <c:v>-2.8373129999999998E-15</c:v>
                </c:pt>
                <c:pt idx="2544">
                  <c:v>-1.100604E-14</c:v>
                </c:pt>
                <c:pt idx="2545">
                  <c:v>-2.6511230000000001E-14</c:v>
                </c:pt>
                <c:pt idx="2546">
                  <c:v>-4.3719699999999999E-14</c:v>
                </c:pt>
                <c:pt idx="2547">
                  <c:v>-5.553542E-14</c:v>
                </c:pt>
                <c:pt idx="2548">
                  <c:v>-5.8712599999999996E-14</c:v>
                </c:pt>
                <c:pt idx="2549">
                  <c:v>-5.4906330000000001E-14</c:v>
                </c:pt>
                <c:pt idx="2550">
                  <c:v>-4.8612900000000002E-14</c:v>
                </c:pt>
                <c:pt idx="2551">
                  <c:v>-4.3377699999999998E-14</c:v>
                </c:pt>
                <c:pt idx="2552">
                  <c:v>-3.8102780000000001E-14</c:v>
                </c:pt>
                <c:pt idx="2553">
                  <c:v>-2.909641E-14</c:v>
                </c:pt>
                <c:pt idx="2554">
                  <c:v>-1.6734510000000001E-14</c:v>
                </c:pt>
                <c:pt idx="2555">
                  <c:v>-5.9852509999999998E-15</c:v>
                </c:pt>
                <c:pt idx="2556">
                  <c:v>2.7712449999999998E-16</c:v>
                </c:pt>
                <c:pt idx="2557">
                  <c:v>3.5129010000000002E-15</c:v>
                </c:pt>
                <c:pt idx="2558">
                  <c:v>5.1788850000000001E-15</c:v>
                </c:pt>
                <c:pt idx="2559">
                  <c:v>4.4976779999999997E-15</c:v>
                </c:pt>
                <c:pt idx="2560">
                  <c:v>5.2118770000000001E-16</c:v>
                </c:pt>
                <c:pt idx="2561">
                  <c:v>-5.9587639999999999E-15</c:v>
                </c:pt>
                <c:pt idx="2562">
                  <c:v>-1.286686E-14</c:v>
                </c:pt>
                <c:pt idx="2563">
                  <c:v>-1.9319409999999999E-14</c:v>
                </c:pt>
                <c:pt idx="2564">
                  <c:v>-2.714788E-14</c:v>
                </c:pt>
                <c:pt idx="2565">
                  <c:v>-3.7320289999999997E-14</c:v>
                </c:pt>
                <c:pt idx="2566">
                  <c:v>-4.5462019999999999E-14</c:v>
                </c:pt>
                <c:pt idx="2567">
                  <c:v>-4.4987920000000002E-14</c:v>
                </c:pt>
                <c:pt idx="2568">
                  <c:v>-3.436041E-14</c:v>
                </c:pt>
                <c:pt idx="2569">
                  <c:v>-1.8983359999999999E-14</c:v>
                </c:pt>
                <c:pt idx="2570">
                  <c:v>-6.1046749999999997E-15</c:v>
                </c:pt>
                <c:pt idx="2571">
                  <c:v>1.2148300000000001E-15</c:v>
                </c:pt>
                <c:pt idx="2572">
                  <c:v>4.8834590000000001E-15</c:v>
                </c:pt>
                <c:pt idx="2573">
                  <c:v>7.9381989999999997E-15</c:v>
                </c:pt>
                <c:pt idx="2574">
                  <c:v>1.066057E-14</c:v>
                </c:pt>
                <c:pt idx="2575">
                  <c:v>1.0262600000000001E-14</c:v>
                </c:pt>
                <c:pt idx="2576">
                  <c:v>4.7744209999999998E-15</c:v>
                </c:pt>
                <c:pt idx="2577">
                  <c:v>-3.076043E-15</c:v>
                </c:pt>
                <c:pt idx="2578">
                  <c:v>-7.3915960000000004E-15</c:v>
                </c:pt>
                <c:pt idx="2579">
                  <c:v>-6.0078840000000002E-15</c:v>
                </c:pt>
                <c:pt idx="2580">
                  <c:v>-3.3747840000000001E-15</c:v>
                </c:pt>
                <c:pt idx="2581">
                  <c:v>-5.0125700000000001E-15</c:v>
                </c:pt>
                <c:pt idx="2582">
                  <c:v>-1.2864360000000001E-14</c:v>
                </c:pt>
                <c:pt idx="2583">
                  <c:v>-2.517185E-14</c:v>
                </c:pt>
                <c:pt idx="2584">
                  <c:v>-3.7344770000000001E-14</c:v>
                </c:pt>
                <c:pt idx="2585">
                  <c:v>-4.4380000000000002E-14</c:v>
                </c:pt>
                <c:pt idx="2586">
                  <c:v>-4.3153100000000001E-14</c:v>
                </c:pt>
                <c:pt idx="2587">
                  <c:v>-3.2962079999999997E-14</c:v>
                </c:pt>
                <c:pt idx="2588">
                  <c:v>-1.7520709999999999E-14</c:v>
                </c:pt>
                <c:pt idx="2589">
                  <c:v>-5.0334449999999999E-15</c:v>
                </c:pt>
                <c:pt idx="2590">
                  <c:v>-1.296071E-15</c:v>
                </c:pt>
                <c:pt idx="2591">
                  <c:v>-3.5776249999999998E-15</c:v>
                </c:pt>
                <c:pt idx="2592">
                  <c:v>-4.6060549999999999E-15</c:v>
                </c:pt>
                <c:pt idx="2593">
                  <c:v>-1.8976439999999999E-15</c:v>
                </c:pt>
                <c:pt idx="2594">
                  <c:v>1.7979670000000001E-16</c:v>
                </c:pt>
                <c:pt idx="2595">
                  <c:v>-1.9264589999999999E-15</c:v>
                </c:pt>
                <c:pt idx="2596">
                  <c:v>-5.7355840000000001E-15</c:v>
                </c:pt>
                <c:pt idx="2597">
                  <c:v>-7.3454330000000002E-15</c:v>
                </c:pt>
                <c:pt idx="2598">
                  <c:v>-5.8570029999999998E-15</c:v>
                </c:pt>
                <c:pt idx="2599">
                  <c:v>-1.5083920000000001E-15</c:v>
                </c:pt>
                <c:pt idx="2600">
                  <c:v>4.0515670000000002E-15</c:v>
                </c:pt>
                <c:pt idx="2601">
                  <c:v>6.3495379999999998E-15</c:v>
                </c:pt>
                <c:pt idx="2602">
                  <c:v>1.9478330000000002E-15</c:v>
                </c:pt>
                <c:pt idx="2603">
                  <c:v>-8.4265280000000004E-15</c:v>
                </c:pt>
                <c:pt idx="2604">
                  <c:v>-2.0405130000000001E-14</c:v>
                </c:pt>
                <c:pt idx="2605">
                  <c:v>-2.7492679999999998E-14</c:v>
                </c:pt>
                <c:pt idx="2606">
                  <c:v>-2.6388419999999999E-14</c:v>
                </c:pt>
                <c:pt idx="2607">
                  <c:v>-2.0234119999999999E-14</c:v>
                </c:pt>
                <c:pt idx="2608">
                  <c:v>-1.3161549999999999E-14</c:v>
                </c:pt>
                <c:pt idx="2609">
                  <c:v>-6.1432359999999999E-15</c:v>
                </c:pt>
                <c:pt idx="2610">
                  <c:v>4.0976230000000001E-16</c:v>
                </c:pt>
                <c:pt idx="2611">
                  <c:v>4.304936E-15</c:v>
                </c:pt>
                <c:pt idx="2612">
                  <c:v>4.3103039999999999E-15</c:v>
                </c:pt>
                <c:pt idx="2613">
                  <c:v>3.8258900000000003E-15</c:v>
                </c:pt>
                <c:pt idx="2614">
                  <c:v>7.7880509999999998E-15</c:v>
                </c:pt>
                <c:pt idx="2615">
                  <c:v>1.497695E-14</c:v>
                </c:pt>
                <c:pt idx="2616">
                  <c:v>1.77517E-14</c:v>
                </c:pt>
                <c:pt idx="2617">
                  <c:v>1.1510590000000001E-14</c:v>
                </c:pt>
                <c:pt idx="2618">
                  <c:v>-2.7112900000000001E-16</c:v>
                </c:pt>
                <c:pt idx="2619">
                  <c:v>-1.110579E-14</c:v>
                </c:pt>
                <c:pt idx="2620">
                  <c:v>-1.769311E-14</c:v>
                </c:pt>
                <c:pt idx="2621">
                  <c:v>-2.165239E-14</c:v>
                </c:pt>
                <c:pt idx="2622">
                  <c:v>-2.6127509999999998E-14</c:v>
                </c:pt>
                <c:pt idx="2623">
                  <c:v>-3.1265410000000002E-14</c:v>
                </c:pt>
                <c:pt idx="2624">
                  <c:v>-3.4951350000000002E-14</c:v>
                </c:pt>
                <c:pt idx="2625">
                  <c:v>-3.6204359999999997E-14</c:v>
                </c:pt>
                <c:pt idx="2626">
                  <c:v>-3.5834449999999998E-14</c:v>
                </c:pt>
                <c:pt idx="2627">
                  <c:v>-3.5609029999999997E-14</c:v>
                </c:pt>
                <c:pt idx="2628">
                  <c:v>-3.6377059999999998E-14</c:v>
                </c:pt>
                <c:pt idx="2629">
                  <c:v>-3.684959E-14</c:v>
                </c:pt>
                <c:pt idx="2630">
                  <c:v>-3.5511450000000002E-14</c:v>
                </c:pt>
                <c:pt idx="2631">
                  <c:v>-3.0970790000000002E-14</c:v>
                </c:pt>
                <c:pt idx="2632">
                  <c:v>-2.0896539999999999E-14</c:v>
                </c:pt>
                <c:pt idx="2633">
                  <c:v>-5.5994260000000003E-15</c:v>
                </c:pt>
                <c:pt idx="2634">
                  <c:v>9.6699849999999993E-15</c:v>
                </c:pt>
                <c:pt idx="2635">
                  <c:v>1.9332429999999999E-14</c:v>
                </c:pt>
                <c:pt idx="2636">
                  <c:v>2.112129E-14</c:v>
                </c:pt>
                <c:pt idx="2637">
                  <c:v>1.567062E-14</c:v>
                </c:pt>
                <c:pt idx="2638">
                  <c:v>6.3190220000000003E-15</c:v>
                </c:pt>
                <c:pt idx="2639">
                  <c:v>-1.987603E-15</c:v>
                </c:pt>
                <c:pt idx="2640">
                  <c:v>-5.8438430000000002E-15</c:v>
                </c:pt>
                <c:pt idx="2641">
                  <c:v>-6.322945E-15</c:v>
                </c:pt>
                <c:pt idx="2642">
                  <c:v>-8.7390130000000002E-15</c:v>
                </c:pt>
                <c:pt idx="2643">
                  <c:v>-1.6857840000000001E-14</c:v>
                </c:pt>
                <c:pt idx="2644">
                  <c:v>-2.767538E-14</c:v>
                </c:pt>
                <c:pt idx="2645">
                  <c:v>-3.5145309999999999E-14</c:v>
                </c:pt>
                <c:pt idx="2646">
                  <c:v>-3.7232649999999999E-14</c:v>
                </c:pt>
                <c:pt idx="2647">
                  <c:v>-3.635062E-14</c:v>
                </c:pt>
                <c:pt idx="2648">
                  <c:v>-3.5394919999999999E-14</c:v>
                </c:pt>
                <c:pt idx="2649">
                  <c:v>-3.4980090000000002E-14</c:v>
                </c:pt>
                <c:pt idx="2650">
                  <c:v>-3.2732000000000003E-14</c:v>
                </c:pt>
                <c:pt idx="2651">
                  <c:v>-2.5845990000000001E-14</c:v>
                </c:pt>
                <c:pt idx="2652">
                  <c:v>-1.4929089999999999E-14</c:v>
                </c:pt>
                <c:pt idx="2653">
                  <c:v>-3.4171019999999999E-15</c:v>
                </c:pt>
                <c:pt idx="2654">
                  <c:v>5.8429450000000001E-15</c:v>
                </c:pt>
                <c:pt idx="2655">
                  <c:v>1.113619E-14</c:v>
                </c:pt>
                <c:pt idx="2656">
                  <c:v>1.1837560000000001E-14</c:v>
                </c:pt>
                <c:pt idx="2657">
                  <c:v>9.846444E-15</c:v>
                </c:pt>
                <c:pt idx="2658">
                  <c:v>7.562093E-15</c:v>
                </c:pt>
                <c:pt idx="2659">
                  <c:v>4.2234120000000002E-15</c:v>
                </c:pt>
                <c:pt idx="2660">
                  <c:v>-3.066246E-15</c:v>
                </c:pt>
                <c:pt idx="2661">
                  <c:v>-1.5260060000000001E-14</c:v>
                </c:pt>
                <c:pt idx="2662">
                  <c:v>-2.95693E-14</c:v>
                </c:pt>
                <c:pt idx="2663">
                  <c:v>-4.1788860000000001E-14</c:v>
                </c:pt>
                <c:pt idx="2664">
                  <c:v>-4.8791080000000001E-14</c:v>
                </c:pt>
                <c:pt idx="2665">
                  <c:v>-4.9262729999999997E-14</c:v>
                </c:pt>
                <c:pt idx="2666">
                  <c:v>-4.4785649999999998E-14</c:v>
                </c:pt>
                <c:pt idx="2667">
                  <c:v>-3.8880989999999999E-14</c:v>
                </c:pt>
                <c:pt idx="2668">
                  <c:v>-3.4267830000000001E-14</c:v>
                </c:pt>
                <c:pt idx="2669">
                  <c:v>-3.2214969999999997E-14</c:v>
                </c:pt>
                <c:pt idx="2670">
                  <c:v>-3.1438059999999999E-14</c:v>
                </c:pt>
                <c:pt idx="2671">
                  <c:v>-2.6728759999999999E-14</c:v>
                </c:pt>
                <c:pt idx="2672">
                  <c:v>-1.384562E-14</c:v>
                </c:pt>
                <c:pt idx="2673">
                  <c:v>3.6386379999999999E-15</c:v>
                </c:pt>
                <c:pt idx="2674">
                  <c:v>1.6957930000000001E-14</c:v>
                </c:pt>
                <c:pt idx="2675">
                  <c:v>2.1639319999999999E-14</c:v>
                </c:pt>
                <c:pt idx="2676">
                  <c:v>2.098736E-14</c:v>
                </c:pt>
                <c:pt idx="2677">
                  <c:v>2.0287300000000001E-14</c:v>
                </c:pt>
                <c:pt idx="2678">
                  <c:v>2.055893E-14</c:v>
                </c:pt>
                <c:pt idx="2679">
                  <c:v>1.860686E-14</c:v>
                </c:pt>
                <c:pt idx="2680">
                  <c:v>1.1351750000000001E-14</c:v>
                </c:pt>
                <c:pt idx="2681">
                  <c:v>-9.0646840000000001E-16</c:v>
                </c:pt>
                <c:pt idx="2682">
                  <c:v>-1.5073539999999999E-14</c:v>
                </c:pt>
                <c:pt idx="2683">
                  <c:v>-2.7137209999999999E-14</c:v>
                </c:pt>
                <c:pt idx="2684">
                  <c:v>-3.3674479999999998E-14</c:v>
                </c:pt>
                <c:pt idx="2685">
                  <c:v>-3.4390559999999999E-14</c:v>
                </c:pt>
                <c:pt idx="2686">
                  <c:v>-3.2833989999999999E-14</c:v>
                </c:pt>
                <c:pt idx="2687">
                  <c:v>-3.2798320000000002E-14</c:v>
                </c:pt>
                <c:pt idx="2688">
                  <c:v>-3.5040320000000001E-14</c:v>
                </c:pt>
                <c:pt idx="2689">
                  <c:v>-3.799647E-14</c:v>
                </c:pt>
                <c:pt idx="2690">
                  <c:v>-3.917998E-14</c:v>
                </c:pt>
                <c:pt idx="2691">
                  <c:v>-3.5751159999999999E-14</c:v>
                </c:pt>
                <c:pt idx="2692">
                  <c:v>-2.7139250000000001E-14</c:v>
                </c:pt>
                <c:pt idx="2693">
                  <c:v>-1.7789150000000001E-14</c:v>
                </c:pt>
                <c:pt idx="2694">
                  <c:v>-1.426093E-14</c:v>
                </c:pt>
                <c:pt idx="2695">
                  <c:v>-1.7257790000000001E-14</c:v>
                </c:pt>
                <c:pt idx="2696">
                  <c:v>-1.9714729999999999E-14</c:v>
                </c:pt>
                <c:pt idx="2697">
                  <c:v>-1.5800999999999999E-14</c:v>
                </c:pt>
                <c:pt idx="2698">
                  <c:v>-7.3197890000000007E-15</c:v>
                </c:pt>
                <c:pt idx="2699">
                  <c:v>3.8146519999999999E-16</c:v>
                </c:pt>
                <c:pt idx="2700">
                  <c:v>3.27848E-15</c:v>
                </c:pt>
                <c:pt idx="2701">
                  <c:v>-2.2830160000000001E-17</c:v>
                </c:pt>
                <c:pt idx="2702">
                  <c:v>-6.481518E-15</c:v>
                </c:pt>
                <c:pt idx="2703">
                  <c:v>-1.0553930000000001E-14</c:v>
                </c:pt>
                <c:pt idx="2704">
                  <c:v>-1.126052E-14</c:v>
                </c:pt>
                <c:pt idx="2705">
                  <c:v>-1.359567E-14</c:v>
                </c:pt>
                <c:pt idx="2706">
                  <c:v>-2.131203E-14</c:v>
                </c:pt>
                <c:pt idx="2707">
                  <c:v>-3.2042369999999998E-14</c:v>
                </c:pt>
                <c:pt idx="2708">
                  <c:v>-4.0621869999999999E-14</c:v>
                </c:pt>
                <c:pt idx="2709">
                  <c:v>-4.3494769999999999E-14</c:v>
                </c:pt>
                <c:pt idx="2710">
                  <c:v>-3.9556069999999998E-14</c:v>
                </c:pt>
                <c:pt idx="2711">
                  <c:v>-3.1113799999999997E-14</c:v>
                </c:pt>
                <c:pt idx="2712">
                  <c:v>-2.31254E-14</c:v>
                </c:pt>
                <c:pt idx="2713">
                  <c:v>-1.8437550000000001E-14</c:v>
                </c:pt>
                <c:pt idx="2714">
                  <c:v>-1.5896230000000001E-14</c:v>
                </c:pt>
                <c:pt idx="2715">
                  <c:v>-1.301054E-14</c:v>
                </c:pt>
                <c:pt idx="2716">
                  <c:v>-8.0653550000000007E-15</c:v>
                </c:pt>
                <c:pt idx="2717">
                  <c:v>-1.322184E-15</c:v>
                </c:pt>
                <c:pt idx="2718">
                  <c:v>4.6673290000000002E-15</c:v>
                </c:pt>
                <c:pt idx="2719">
                  <c:v>6.9524189999999997E-15</c:v>
                </c:pt>
                <c:pt idx="2720">
                  <c:v>3.3691679999999998E-15</c:v>
                </c:pt>
                <c:pt idx="2721">
                  <c:v>-7.2413100000000001E-15</c:v>
                </c:pt>
                <c:pt idx="2722">
                  <c:v>-2.169924E-14</c:v>
                </c:pt>
                <c:pt idx="2723">
                  <c:v>-3.1250209999999999E-14</c:v>
                </c:pt>
                <c:pt idx="2724">
                  <c:v>-3.0554860000000002E-14</c:v>
                </c:pt>
                <c:pt idx="2725">
                  <c:v>-2.5413970000000001E-14</c:v>
                </c:pt>
                <c:pt idx="2726">
                  <c:v>-2.4872119999999999E-14</c:v>
                </c:pt>
                <c:pt idx="2727">
                  <c:v>-3.0170109999999998E-14</c:v>
                </c:pt>
                <c:pt idx="2728">
                  <c:v>-3.6196490000000001E-14</c:v>
                </c:pt>
                <c:pt idx="2729">
                  <c:v>-3.841433E-14</c:v>
                </c:pt>
                <c:pt idx="2730">
                  <c:v>-3.5720939999999999E-14</c:v>
                </c:pt>
                <c:pt idx="2731">
                  <c:v>-3.038627E-14</c:v>
                </c:pt>
                <c:pt idx="2732">
                  <c:v>-2.6222269999999999E-14</c:v>
                </c:pt>
                <c:pt idx="2733">
                  <c:v>-2.4936529999999999E-14</c:v>
                </c:pt>
                <c:pt idx="2734">
                  <c:v>-2.393751E-14</c:v>
                </c:pt>
                <c:pt idx="2735">
                  <c:v>-1.9133229999999999E-14</c:v>
                </c:pt>
                <c:pt idx="2736">
                  <c:v>-9.2739349999999995E-15</c:v>
                </c:pt>
                <c:pt idx="2737">
                  <c:v>3.238036E-15</c:v>
                </c:pt>
                <c:pt idx="2738">
                  <c:v>1.3313680000000001E-14</c:v>
                </c:pt>
                <c:pt idx="2739">
                  <c:v>1.62969E-14</c:v>
                </c:pt>
                <c:pt idx="2740">
                  <c:v>1.323868E-14</c:v>
                </c:pt>
                <c:pt idx="2741">
                  <c:v>1.012627E-14</c:v>
                </c:pt>
                <c:pt idx="2742">
                  <c:v>1.001126E-14</c:v>
                </c:pt>
                <c:pt idx="2743">
                  <c:v>9.3576260000000005E-15</c:v>
                </c:pt>
                <c:pt idx="2744">
                  <c:v>2.7879380000000001E-15</c:v>
                </c:pt>
                <c:pt idx="2745">
                  <c:v>-1.130695E-14</c:v>
                </c:pt>
                <c:pt idx="2746">
                  <c:v>-2.9054470000000003E-14</c:v>
                </c:pt>
                <c:pt idx="2747">
                  <c:v>-4.3089459999999999E-14</c:v>
                </c:pt>
                <c:pt idx="2748">
                  <c:v>-4.794667E-14</c:v>
                </c:pt>
                <c:pt idx="2749">
                  <c:v>-4.4501619999999998E-14</c:v>
                </c:pt>
                <c:pt idx="2750">
                  <c:v>-3.7613030000000001E-14</c:v>
                </c:pt>
                <c:pt idx="2751">
                  <c:v>-3.0523770000000002E-14</c:v>
                </c:pt>
                <c:pt idx="2752">
                  <c:v>-2.372036E-14</c:v>
                </c:pt>
                <c:pt idx="2753">
                  <c:v>-1.7250999999999999E-14</c:v>
                </c:pt>
                <c:pt idx="2754">
                  <c:v>-1.138083E-14</c:v>
                </c:pt>
                <c:pt idx="2755">
                  <c:v>-6.6558579999999996E-15</c:v>
                </c:pt>
                <c:pt idx="2756">
                  <c:v>-4.4867960000000002E-15</c:v>
                </c:pt>
                <c:pt idx="2757">
                  <c:v>-5.7087470000000001E-15</c:v>
                </c:pt>
                <c:pt idx="2758">
                  <c:v>-9.0956649999999999E-15</c:v>
                </c:pt>
                <c:pt idx="2759">
                  <c:v>-1.2421619999999999E-14</c:v>
                </c:pt>
                <c:pt idx="2760">
                  <c:v>-1.3843130000000001E-14</c:v>
                </c:pt>
                <c:pt idx="2761">
                  <c:v>-1.295203E-14</c:v>
                </c:pt>
                <c:pt idx="2762">
                  <c:v>-1.190935E-14</c:v>
                </c:pt>
                <c:pt idx="2763">
                  <c:v>-1.365852E-14</c:v>
                </c:pt>
                <c:pt idx="2764">
                  <c:v>-1.7756859999999999E-14</c:v>
                </c:pt>
                <c:pt idx="2765">
                  <c:v>-2.092919E-14</c:v>
                </c:pt>
                <c:pt idx="2766">
                  <c:v>-2.1394639999999999E-14</c:v>
                </c:pt>
                <c:pt idx="2767">
                  <c:v>-1.902791E-14</c:v>
                </c:pt>
                <c:pt idx="2768">
                  <c:v>-1.483264E-14</c:v>
                </c:pt>
                <c:pt idx="2769">
                  <c:v>-1.2409580000000001E-14</c:v>
                </c:pt>
                <c:pt idx="2770">
                  <c:v>-1.443837E-14</c:v>
                </c:pt>
                <c:pt idx="2771">
                  <c:v>-1.785097E-14</c:v>
                </c:pt>
                <c:pt idx="2772">
                  <c:v>-1.697923E-14</c:v>
                </c:pt>
                <c:pt idx="2773">
                  <c:v>-1.007675E-14</c:v>
                </c:pt>
                <c:pt idx="2774">
                  <c:v>-4.8886199999999996E-16</c:v>
                </c:pt>
                <c:pt idx="2775">
                  <c:v>6.9600329999999999E-15</c:v>
                </c:pt>
                <c:pt idx="2776">
                  <c:v>9.6781149999999997E-15</c:v>
                </c:pt>
                <c:pt idx="2777">
                  <c:v>8.1240180000000002E-15</c:v>
                </c:pt>
                <c:pt idx="2778">
                  <c:v>4.4525649999999998E-15</c:v>
                </c:pt>
                <c:pt idx="2779">
                  <c:v>1.039834E-15</c:v>
                </c:pt>
                <c:pt idx="2780">
                  <c:v>-1.521306E-15</c:v>
                </c:pt>
                <c:pt idx="2781">
                  <c:v>-4.9888499999999998E-15</c:v>
                </c:pt>
                <c:pt idx="2782">
                  <c:v>-1.087447E-14</c:v>
                </c:pt>
                <c:pt idx="2783">
                  <c:v>-1.8710879999999999E-14</c:v>
                </c:pt>
                <c:pt idx="2784">
                  <c:v>-2.6707659999999999E-14</c:v>
                </c:pt>
                <c:pt idx="2785">
                  <c:v>-3.2274190000000001E-14</c:v>
                </c:pt>
                <c:pt idx="2786">
                  <c:v>-3.3463679999999997E-14</c:v>
                </c:pt>
                <c:pt idx="2787">
                  <c:v>-3.1392109999999998E-14</c:v>
                </c:pt>
                <c:pt idx="2788">
                  <c:v>-2.9615700000000002E-14</c:v>
                </c:pt>
                <c:pt idx="2789">
                  <c:v>-3.1283080000000001E-14</c:v>
                </c:pt>
                <c:pt idx="2790">
                  <c:v>-3.6781300000000002E-14</c:v>
                </c:pt>
                <c:pt idx="2791">
                  <c:v>-4.1768859999999998E-14</c:v>
                </c:pt>
                <c:pt idx="2792">
                  <c:v>-3.9752229999999997E-14</c:v>
                </c:pt>
                <c:pt idx="2793">
                  <c:v>-2.9787969999999998E-14</c:v>
                </c:pt>
                <c:pt idx="2794">
                  <c:v>-1.8057959999999999E-14</c:v>
                </c:pt>
                <c:pt idx="2795">
                  <c:v>-1.0540099999999999E-14</c:v>
                </c:pt>
                <c:pt idx="2796">
                  <c:v>-8.8231020000000006E-15</c:v>
                </c:pt>
                <c:pt idx="2797">
                  <c:v>-1.147952E-14</c:v>
                </c:pt>
                <c:pt idx="2798">
                  <c:v>-1.507215E-14</c:v>
                </c:pt>
                <c:pt idx="2799">
                  <c:v>-1.62503E-14</c:v>
                </c:pt>
                <c:pt idx="2800">
                  <c:v>-1.4510690000000002E-14</c:v>
                </c:pt>
                <c:pt idx="2801">
                  <c:v>-1.189916E-14</c:v>
                </c:pt>
                <c:pt idx="2802">
                  <c:v>-1.101057E-14</c:v>
                </c:pt>
                <c:pt idx="2803">
                  <c:v>-1.335992E-14</c:v>
                </c:pt>
                <c:pt idx="2804">
                  <c:v>-1.814213E-14</c:v>
                </c:pt>
                <c:pt idx="2805">
                  <c:v>-2.209023E-14</c:v>
                </c:pt>
                <c:pt idx="2806">
                  <c:v>-2.2033869999999999E-14</c:v>
                </c:pt>
                <c:pt idx="2807">
                  <c:v>-1.863723E-14</c:v>
                </c:pt>
                <c:pt idx="2808">
                  <c:v>-1.5767999999999999E-14</c:v>
                </c:pt>
                <c:pt idx="2809">
                  <c:v>-1.5950560000000001E-14</c:v>
                </c:pt>
                <c:pt idx="2810">
                  <c:v>-1.9754639999999999E-14</c:v>
                </c:pt>
                <c:pt idx="2811">
                  <c:v>-2.82133E-14</c:v>
                </c:pt>
                <c:pt idx="2812">
                  <c:v>-4.0148580000000001E-14</c:v>
                </c:pt>
                <c:pt idx="2813">
                  <c:v>-5.0060939999999998E-14</c:v>
                </c:pt>
                <c:pt idx="2814">
                  <c:v>-5.4091299999999999E-14</c:v>
                </c:pt>
                <c:pt idx="2815">
                  <c:v>-5.3478710000000002E-14</c:v>
                </c:pt>
                <c:pt idx="2816">
                  <c:v>-4.990901E-14</c:v>
                </c:pt>
                <c:pt idx="2817">
                  <c:v>-4.3440570000000001E-14</c:v>
                </c:pt>
                <c:pt idx="2818">
                  <c:v>-3.478041E-14</c:v>
                </c:pt>
                <c:pt idx="2819">
                  <c:v>-2.502307E-14</c:v>
                </c:pt>
                <c:pt idx="2820">
                  <c:v>-1.4973300000000001E-14</c:v>
                </c:pt>
                <c:pt idx="2821">
                  <c:v>-6.9118E-15</c:v>
                </c:pt>
                <c:pt idx="2822">
                  <c:v>-3.8968959999999998E-15</c:v>
                </c:pt>
                <c:pt idx="2823">
                  <c:v>-5.6664110000000003E-15</c:v>
                </c:pt>
                <c:pt idx="2824">
                  <c:v>-7.611973E-15</c:v>
                </c:pt>
                <c:pt idx="2825">
                  <c:v>-5.3708649999999998E-15</c:v>
                </c:pt>
                <c:pt idx="2826">
                  <c:v>6.6899830000000003E-16</c:v>
                </c:pt>
                <c:pt idx="2827">
                  <c:v>5.8086879999999997E-15</c:v>
                </c:pt>
                <c:pt idx="2828">
                  <c:v>4.3211669999999997E-15</c:v>
                </c:pt>
                <c:pt idx="2829">
                  <c:v>-6.3662749999999999E-15</c:v>
                </c:pt>
                <c:pt idx="2830">
                  <c:v>-2.1774449999999999E-14</c:v>
                </c:pt>
                <c:pt idx="2831">
                  <c:v>-3.3095360000000001E-14</c:v>
                </c:pt>
                <c:pt idx="2832">
                  <c:v>-3.6349539999999999E-14</c:v>
                </c:pt>
                <c:pt idx="2833">
                  <c:v>-3.5689049999999998E-14</c:v>
                </c:pt>
                <c:pt idx="2834">
                  <c:v>-3.6960130000000003E-14</c:v>
                </c:pt>
                <c:pt idx="2835">
                  <c:v>-4.1758680000000001E-14</c:v>
                </c:pt>
                <c:pt idx="2836">
                  <c:v>-4.7674599999999999E-14</c:v>
                </c:pt>
                <c:pt idx="2837">
                  <c:v>-5.0824290000000002E-14</c:v>
                </c:pt>
                <c:pt idx="2838">
                  <c:v>-4.7600719999999997E-14</c:v>
                </c:pt>
                <c:pt idx="2839">
                  <c:v>-3.6817419999999999E-14</c:v>
                </c:pt>
                <c:pt idx="2840">
                  <c:v>-2.1956480000000001E-14</c:v>
                </c:pt>
                <c:pt idx="2841">
                  <c:v>-1.028628E-14</c:v>
                </c:pt>
                <c:pt idx="2842">
                  <c:v>-7.2114229999999994E-15</c:v>
                </c:pt>
                <c:pt idx="2843">
                  <c:v>-1.076672E-14</c:v>
                </c:pt>
                <c:pt idx="2844">
                  <c:v>-1.437806E-14</c:v>
                </c:pt>
                <c:pt idx="2845">
                  <c:v>-1.320185E-14</c:v>
                </c:pt>
                <c:pt idx="2846">
                  <c:v>-5.8181999999999998E-15</c:v>
                </c:pt>
                <c:pt idx="2847">
                  <c:v>4.9910019999999997E-15</c:v>
                </c:pt>
                <c:pt idx="2848">
                  <c:v>1.257687E-14</c:v>
                </c:pt>
                <c:pt idx="2849">
                  <c:v>1.2074529999999999E-14</c:v>
                </c:pt>
                <c:pt idx="2850">
                  <c:v>5.2101279999999997E-15</c:v>
                </c:pt>
                <c:pt idx="2851">
                  <c:v>-2.2376879999999998E-15</c:v>
                </c:pt>
                <c:pt idx="2852">
                  <c:v>-6.0329829999999999E-15</c:v>
                </c:pt>
                <c:pt idx="2853">
                  <c:v>-5.8262829999999999E-15</c:v>
                </c:pt>
                <c:pt idx="2854">
                  <c:v>-4.5950799999999997E-15</c:v>
                </c:pt>
                <c:pt idx="2855">
                  <c:v>-7.3214290000000005E-15</c:v>
                </c:pt>
                <c:pt idx="2856">
                  <c:v>-1.7215979999999999E-14</c:v>
                </c:pt>
                <c:pt idx="2857">
                  <c:v>-3.0098049999999997E-14</c:v>
                </c:pt>
                <c:pt idx="2858">
                  <c:v>-3.6580369999999997E-14</c:v>
                </c:pt>
                <c:pt idx="2859">
                  <c:v>-3.297335E-14</c:v>
                </c:pt>
                <c:pt idx="2860">
                  <c:v>-2.480809E-14</c:v>
                </c:pt>
                <c:pt idx="2861">
                  <c:v>-1.8865249999999999E-14</c:v>
                </c:pt>
                <c:pt idx="2862">
                  <c:v>-1.730445E-14</c:v>
                </c:pt>
                <c:pt idx="2863">
                  <c:v>-1.8194810000000001E-14</c:v>
                </c:pt>
                <c:pt idx="2864">
                  <c:v>-1.757465E-14</c:v>
                </c:pt>
                <c:pt idx="2865">
                  <c:v>-1.322296E-14</c:v>
                </c:pt>
                <c:pt idx="2866">
                  <c:v>-7.3819179999999994E-15</c:v>
                </c:pt>
                <c:pt idx="2867">
                  <c:v>-3.652952E-15</c:v>
                </c:pt>
                <c:pt idx="2868">
                  <c:v>-3.335666E-15</c:v>
                </c:pt>
                <c:pt idx="2869">
                  <c:v>-5.3620420000000003E-15</c:v>
                </c:pt>
                <c:pt idx="2870">
                  <c:v>-7.2011980000000007E-15</c:v>
                </c:pt>
                <c:pt idx="2871">
                  <c:v>-7.0257500000000002E-15</c:v>
                </c:pt>
                <c:pt idx="2872">
                  <c:v>-5.9332270000000001E-15</c:v>
                </c:pt>
                <c:pt idx="2873">
                  <c:v>-6.6999950000000001E-15</c:v>
                </c:pt>
                <c:pt idx="2874">
                  <c:v>-1.116601E-14</c:v>
                </c:pt>
                <c:pt idx="2875">
                  <c:v>-1.9528249999999999E-14</c:v>
                </c:pt>
                <c:pt idx="2876">
                  <c:v>-3.003175E-14</c:v>
                </c:pt>
                <c:pt idx="2877">
                  <c:v>-3.852815E-14</c:v>
                </c:pt>
                <c:pt idx="2878">
                  <c:v>-4.1215029999999999E-14</c:v>
                </c:pt>
                <c:pt idx="2879">
                  <c:v>-3.8995320000000001E-14</c:v>
                </c:pt>
                <c:pt idx="2880">
                  <c:v>-3.6739879999999999E-14</c:v>
                </c:pt>
                <c:pt idx="2881">
                  <c:v>-3.7064259999999999E-14</c:v>
                </c:pt>
                <c:pt idx="2882">
                  <c:v>-3.7049100000000002E-14</c:v>
                </c:pt>
                <c:pt idx="2883">
                  <c:v>-3.2790589999999999E-14</c:v>
                </c:pt>
                <c:pt idx="2884">
                  <c:v>-2.398711E-14</c:v>
                </c:pt>
                <c:pt idx="2885">
                  <c:v>-1.2648749999999999E-14</c:v>
                </c:pt>
                <c:pt idx="2886">
                  <c:v>-1.587717E-15</c:v>
                </c:pt>
                <c:pt idx="2887">
                  <c:v>5.8085429999999998E-15</c:v>
                </c:pt>
                <c:pt idx="2888">
                  <c:v>7.866471E-15</c:v>
                </c:pt>
                <c:pt idx="2889">
                  <c:v>5.3581969999999999E-15</c:v>
                </c:pt>
                <c:pt idx="2890">
                  <c:v>-3.2089049999999998E-16</c:v>
                </c:pt>
                <c:pt idx="2891">
                  <c:v>-7.6804610000000008E-15</c:v>
                </c:pt>
                <c:pt idx="2892">
                  <c:v>-1.6325159999999999E-14</c:v>
                </c:pt>
                <c:pt idx="2893">
                  <c:v>-2.7932569999999999E-14</c:v>
                </c:pt>
                <c:pt idx="2894">
                  <c:v>-4.2050460000000001E-14</c:v>
                </c:pt>
                <c:pt idx="2895">
                  <c:v>-5.3306059999999998E-14</c:v>
                </c:pt>
                <c:pt idx="2896">
                  <c:v>-5.678753E-14</c:v>
                </c:pt>
                <c:pt idx="2897">
                  <c:v>-5.311463E-14</c:v>
                </c:pt>
                <c:pt idx="2898">
                  <c:v>-4.6831250000000003E-14</c:v>
                </c:pt>
                <c:pt idx="2899">
                  <c:v>-4.1914200000000003E-14</c:v>
                </c:pt>
                <c:pt idx="2900">
                  <c:v>-3.7889569999999999E-14</c:v>
                </c:pt>
                <c:pt idx="2901">
                  <c:v>-3.0583829999999999E-14</c:v>
                </c:pt>
                <c:pt idx="2902">
                  <c:v>-1.8057799999999999E-14</c:v>
                </c:pt>
                <c:pt idx="2903">
                  <c:v>-4.0192329999999999E-15</c:v>
                </c:pt>
                <c:pt idx="2904">
                  <c:v>5.7187739999999997E-15</c:v>
                </c:pt>
                <c:pt idx="2905">
                  <c:v>8.3601740000000004E-15</c:v>
                </c:pt>
                <c:pt idx="2906">
                  <c:v>4.0235669999999998E-15</c:v>
                </c:pt>
                <c:pt idx="2907">
                  <c:v>-6.6086480000000002E-15</c:v>
                </c:pt>
                <c:pt idx="2908">
                  <c:v>-2.01825E-14</c:v>
                </c:pt>
                <c:pt idx="2909">
                  <c:v>-2.9798390000000003E-14</c:v>
                </c:pt>
                <c:pt idx="2910">
                  <c:v>-3.2036729999999997E-14</c:v>
                </c:pt>
                <c:pt idx="2911">
                  <c:v>-3.098458E-14</c:v>
                </c:pt>
                <c:pt idx="2912">
                  <c:v>-3.084644E-14</c:v>
                </c:pt>
                <c:pt idx="2913">
                  <c:v>-2.9547269999999997E-14</c:v>
                </c:pt>
                <c:pt idx="2914">
                  <c:v>-2.323108E-14</c:v>
                </c:pt>
                <c:pt idx="2915">
                  <c:v>-1.267608E-14</c:v>
                </c:pt>
                <c:pt idx="2916">
                  <c:v>-2.716092E-15</c:v>
                </c:pt>
                <c:pt idx="2917">
                  <c:v>2.5385039999999998E-15</c:v>
                </c:pt>
                <c:pt idx="2918">
                  <c:v>2.759237E-15</c:v>
                </c:pt>
                <c:pt idx="2919">
                  <c:v>3.4981829999999999E-16</c:v>
                </c:pt>
                <c:pt idx="2920">
                  <c:v>-2.147716E-15</c:v>
                </c:pt>
                <c:pt idx="2921">
                  <c:v>-3.0783060000000001E-15</c:v>
                </c:pt>
                <c:pt idx="2922">
                  <c:v>-2.7388939999999999E-15</c:v>
                </c:pt>
                <c:pt idx="2923">
                  <c:v>-4.091721E-15</c:v>
                </c:pt>
                <c:pt idx="2924">
                  <c:v>-9.7137219999999992E-15</c:v>
                </c:pt>
                <c:pt idx="2925">
                  <c:v>-1.877672E-14</c:v>
                </c:pt>
                <c:pt idx="2926">
                  <c:v>-2.8175210000000001E-14</c:v>
                </c:pt>
                <c:pt idx="2927">
                  <c:v>-3.4258949999999997E-14</c:v>
                </c:pt>
                <c:pt idx="2928">
                  <c:v>-3.4753149999999998E-14</c:v>
                </c:pt>
                <c:pt idx="2929">
                  <c:v>-3.1602790000000002E-14</c:v>
                </c:pt>
                <c:pt idx="2930">
                  <c:v>-2.9616459999999998E-14</c:v>
                </c:pt>
                <c:pt idx="2931">
                  <c:v>-3.1513569999999997E-14</c:v>
                </c:pt>
                <c:pt idx="2932">
                  <c:v>-3.5274260000000001E-14</c:v>
                </c:pt>
                <c:pt idx="2933">
                  <c:v>-3.5650169999999999E-14</c:v>
                </c:pt>
                <c:pt idx="2934">
                  <c:v>-2.9774189999999999E-14</c:v>
                </c:pt>
                <c:pt idx="2935">
                  <c:v>-2.0825119999999999E-14</c:v>
                </c:pt>
                <c:pt idx="2936">
                  <c:v>-1.409433E-14</c:v>
                </c:pt>
                <c:pt idx="2937">
                  <c:v>-1.215349E-14</c:v>
                </c:pt>
                <c:pt idx="2938">
                  <c:v>-1.4099089999999999E-14</c:v>
                </c:pt>
                <c:pt idx="2939">
                  <c:v>-1.5475880000000001E-14</c:v>
                </c:pt>
                <c:pt idx="2940">
                  <c:v>-1.1024930000000001E-14</c:v>
                </c:pt>
                <c:pt idx="2941">
                  <c:v>-1.2402670000000001E-15</c:v>
                </c:pt>
                <c:pt idx="2942">
                  <c:v>7.4432700000000007E-15</c:v>
                </c:pt>
                <c:pt idx="2943">
                  <c:v>1.0278179999999999E-14</c:v>
                </c:pt>
                <c:pt idx="2944">
                  <c:v>7.9895650000000003E-15</c:v>
                </c:pt>
                <c:pt idx="2945">
                  <c:v>4.3293880000000003E-15</c:v>
                </c:pt>
                <c:pt idx="2946">
                  <c:v>2.4414129999999998E-15</c:v>
                </c:pt>
                <c:pt idx="2947">
                  <c:v>2.2582010000000001E-15</c:v>
                </c:pt>
                <c:pt idx="2948">
                  <c:v>1.2635650000000001E-15</c:v>
                </c:pt>
                <c:pt idx="2949">
                  <c:v>-3.006718E-15</c:v>
                </c:pt>
                <c:pt idx="2950">
                  <c:v>-1.2021200000000001E-14</c:v>
                </c:pt>
                <c:pt idx="2951">
                  <c:v>-2.446407E-14</c:v>
                </c:pt>
                <c:pt idx="2952">
                  <c:v>-3.5520799999999998E-14</c:v>
                </c:pt>
                <c:pt idx="2953">
                  <c:v>-4.1624560000000003E-14</c:v>
                </c:pt>
                <c:pt idx="2954">
                  <c:v>-4.2929850000000002E-14</c:v>
                </c:pt>
                <c:pt idx="2955">
                  <c:v>-4.041299E-14</c:v>
                </c:pt>
                <c:pt idx="2956">
                  <c:v>-3.628174E-14</c:v>
                </c:pt>
                <c:pt idx="2957">
                  <c:v>-3.399222E-14</c:v>
                </c:pt>
                <c:pt idx="2958">
                  <c:v>-3.267393E-14</c:v>
                </c:pt>
                <c:pt idx="2959">
                  <c:v>-2.745103E-14</c:v>
                </c:pt>
                <c:pt idx="2960">
                  <c:v>-1.701118E-14</c:v>
                </c:pt>
                <c:pt idx="2961">
                  <c:v>-5.1670699999999998E-15</c:v>
                </c:pt>
                <c:pt idx="2962">
                  <c:v>3.5939639999999998E-15</c:v>
                </c:pt>
                <c:pt idx="2963">
                  <c:v>6.9612500000000001E-15</c:v>
                </c:pt>
                <c:pt idx="2964">
                  <c:v>5.6505919999999998E-15</c:v>
                </c:pt>
                <c:pt idx="2965">
                  <c:v>3.0962330000000001E-15</c:v>
                </c:pt>
                <c:pt idx="2966">
                  <c:v>3.3783110000000001E-15</c:v>
                </c:pt>
                <c:pt idx="2967">
                  <c:v>7.2242249999999996E-15</c:v>
                </c:pt>
                <c:pt idx="2968">
                  <c:v>9.8682160000000008E-15</c:v>
                </c:pt>
                <c:pt idx="2969">
                  <c:v>5.1209300000000002E-15</c:v>
                </c:pt>
                <c:pt idx="2970">
                  <c:v>-8.0493669999999998E-15</c:v>
                </c:pt>
                <c:pt idx="2971">
                  <c:v>-2.320998E-14</c:v>
                </c:pt>
                <c:pt idx="2972">
                  <c:v>-3.1222640000000003E-14</c:v>
                </c:pt>
                <c:pt idx="2973">
                  <c:v>-2.9422180000000001E-14</c:v>
                </c:pt>
                <c:pt idx="2974">
                  <c:v>-2.496362E-14</c:v>
                </c:pt>
                <c:pt idx="2975">
                  <c:v>-2.568838E-14</c:v>
                </c:pt>
                <c:pt idx="2976">
                  <c:v>-3.1299189999999997E-14</c:v>
                </c:pt>
                <c:pt idx="2977">
                  <c:v>-3.6721589999999998E-14</c:v>
                </c:pt>
                <c:pt idx="2978">
                  <c:v>-3.7905549999999999E-14</c:v>
                </c:pt>
                <c:pt idx="2979">
                  <c:v>-3.2823409999999997E-14</c:v>
                </c:pt>
                <c:pt idx="2980">
                  <c:v>-2.2284820000000001E-14</c:v>
                </c:pt>
                <c:pt idx="2981">
                  <c:v>-9.9783139999999995E-15</c:v>
                </c:pt>
                <c:pt idx="2982">
                  <c:v>-1.086972E-16</c:v>
                </c:pt>
                <c:pt idx="2983">
                  <c:v>4.7453629999999997E-15</c:v>
                </c:pt>
                <c:pt idx="2984">
                  <c:v>5.3541080000000001E-15</c:v>
                </c:pt>
                <c:pt idx="2985">
                  <c:v>5.9725839999999998E-15</c:v>
                </c:pt>
                <c:pt idx="2986">
                  <c:v>9.4554770000000001E-15</c:v>
                </c:pt>
                <c:pt idx="2987">
                  <c:v>1.19904E-14</c:v>
                </c:pt>
                <c:pt idx="2988">
                  <c:v>6.0494740000000001E-15</c:v>
                </c:pt>
                <c:pt idx="2989">
                  <c:v>-1.051188E-14</c:v>
                </c:pt>
                <c:pt idx="2990">
                  <c:v>-3.0192310000000002E-14</c:v>
                </c:pt>
                <c:pt idx="2991">
                  <c:v>-4.3032620000000002E-14</c:v>
                </c:pt>
                <c:pt idx="2992">
                  <c:v>-4.6620079999999999E-14</c:v>
                </c:pt>
                <c:pt idx="2993">
                  <c:v>-4.5432969999999997E-14</c:v>
                </c:pt>
                <c:pt idx="2994">
                  <c:v>-4.3769229999999999E-14</c:v>
                </c:pt>
                <c:pt idx="2995">
                  <c:v>-4.3035979999999997E-14</c:v>
                </c:pt>
                <c:pt idx="2996">
                  <c:v>-4.1362389999999999E-14</c:v>
                </c:pt>
                <c:pt idx="2997">
                  <c:v>-3.5380229999999999E-14</c:v>
                </c:pt>
                <c:pt idx="2998">
                  <c:v>-2.6000619999999998E-14</c:v>
                </c:pt>
                <c:pt idx="2999">
                  <c:v>-1.8023580000000001E-14</c:v>
                </c:pt>
                <c:pt idx="3000">
                  <c:v>-1.314982E-14</c:v>
                </c:pt>
                <c:pt idx="3001">
                  <c:v>-9.3427969999999992E-15</c:v>
                </c:pt>
                <c:pt idx="3002">
                  <c:v>-4.9598229999999997E-15</c:v>
                </c:pt>
                <c:pt idx="3003">
                  <c:v>3.4742929999999999E-16</c:v>
                </c:pt>
                <c:pt idx="3004">
                  <c:v>5.6784289999999996E-15</c:v>
                </c:pt>
                <c:pt idx="3005">
                  <c:v>8.9268619999999997E-15</c:v>
                </c:pt>
                <c:pt idx="3006">
                  <c:v>8.5616210000000003E-15</c:v>
                </c:pt>
                <c:pt idx="3007">
                  <c:v>4.45468E-15</c:v>
                </c:pt>
                <c:pt idx="3008">
                  <c:v>-2.2599879999999998E-15</c:v>
                </c:pt>
                <c:pt idx="3009">
                  <c:v>-8.8855470000000007E-15</c:v>
                </c:pt>
                <c:pt idx="3010">
                  <c:v>-1.308593E-14</c:v>
                </c:pt>
                <c:pt idx="3011">
                  <c:v>-1.5736670000000001E-14</c:v>
                </c:pt>
                <c:pt idx="3012">
                  <c:v>-2.0180699999999999E-14</c:v>
                </c:pt>
                <c:pt idx="3013">
                  <c:v>-2.8729349999999998E-14</c:v>
                </c:pt>
                <c:pt idx="3014">
                  <c:v>-3.9160009999999999E-14</c:v>
                </c:pt>
                <c:pt idx="3015">
                  <c:v>-4.5089150000000002E-14</c:v>
                </c:pt>
                <c:pt idx="3016">
                  <c:v>-4.3016920000000002E-14</c:v>
                </c:pt>
                <c:pt idx="3017">
                  <c:v>-3.6608929999999998E-14</c:v>
                </c:pt>
                <c:pt idx="3018">
                  <c:v>-3.0958320000000001E-14</c:v>
                </c:pt>
                <c:pt idx="3019">
                  <c:v>-2.733492E-14</c:v>
                </c:pt>
                <c:pt idx="3020">
                  <c:v>-2.4258229999999999E-14</c:v>
                </c:pt>
                <c:pt idx="3021">
                  <c:v>-1.9454609999999998E-14</c:v>
                </c:pt>
                <c:pt idx="3022">
                  <c:v>-1.246341E-14</c:v>
                </c:pt>
                <c:pt idx="3023">
                  <c:v>-5.7609790000000002E-15</c:v>
                </c:pt>
                <c:pt idx="3024">
                  <c:v>-1.54295E-15</c:v>
                </c:pt>
                <c:pt idx="3025">
                  <c:v>-5.0795540000000001E-16</c:v>
                </c:pt>
                <c:pt idx="3026">
                  <c:v>-3.020106E-15</c:v>
                </c:pt>
                <c:pt idx="3027">
                  <c:v>-6.8887130000000001E-15</c:v>
                </c:pt>
                <c:pt idx="3028">
                  <c:v>-7.5615629999999992E-15</c:v>
                </c:pt>
                <c:pt idx="3029">
                  <c:v>-4.1609480000000003E-15</c:v>
                </c:pt>
                <c:pt idx="3030">
                  <c:v>-8.8681910000000005E-16</c:v>
                </c:pt>
                <c:pt idx="3031">
                  <c:v>-2.0996379999999999E-15</c:v>
                </c:pt>
                <c:pt idx="3032">
                  <c:v>-8.8612879999999996E-15</c:v>
                </c:pt>
                <c:pt idx="3033">
                  <c:v>-1.8131549999999999E-14</c:v>
                </c:pt>
                <c:pt idx="3034">
                  <c:v>-2.5081769999999999E-14</c:v>
                </c:pt>
                <c:pt idx="3035">
                  <c:v>-2.7672450000000001E-14</c:v>
                </c:pt>
                <c:pt idx="3036">
                  <c:v>-2.805444E-14</c:v>
                </c:pt>
                <c:pt idx="3037">
                  <c:v>-3.0245880000000001E-14</c:v>
                </c:pt>
                <c:pt idx="3038">
                  <c:v>-3.6654809999999999E-14</c:v>
                </c:pt>
                <c:pt idx="3039">
                  <c:v>-4.4365229999999999E-14</c:v>
                </c:pt>
                <c:pt idx="3040">
                  <c:v>-4.61122E-14</c:v>
                </c:pt>
                <c:pt idx="3041">
                  <c:v>-3.7750250000000002E-14</c:v>
                </c:pt>
                <c:pt idx="3042">
                  <c:v>-2.32885E-14</c:v>
                </c:pt>
                <c:pt idx="3043">
                  <c:v>-1.1339339999999999E-14</c:v>
                </c:pt>
                <c:pt idx="3044">
                  <c:v>-7.1732980000000004E-15</c:v>
                </c:pt>
                <c:pt idx="3045">
                  <c:v>-8.6434389999999993E-15</c:v>
                </c:pt>
                <c:pt idx="3046">
                  <c:v>-9.8471610000000003E-15</c:v>
                </c:pt>
                <c:pt idx="3047">
                  <c:v>-7.2138200000000001E-15</c:v>
                </c:pt>
                <c:pt idx="3048">
                  <c:v>-1.7146819999999999E-15</c:v>
                </c:pt>
                <c:pt idx="3049">
                  <c:v>3.4687539999999999E-15</c:v>
                </c:pt>
                <c:pt idx="3050">
                  <c:v>6.2906390000000002E-15</c:v>
                </c:pt>
                <c:pt idx="3051">
                  <c:v>6.146675E-15</c:v>
                </c:pt>
                <c:pt idx="3052">
                  <c:v>2.5881080000000001E-15</c:v>
                </c:pt>
                <c:pt idx="3053">
                  <c:v>-3.9417549999999997E-15</c:v>
                </c:pt>
                <c:pt idx="3054">
                  <c:v>-1.089125E-14</c:v>
                </c:pt>
                <c:pt idx="3055">
                  <c:v>-1.5782179999999999E-14</c:v>
                </c:pt>
                <c:pt idx="3056">
                  <c:v>-1.9056330000000001E-14</c:v>
                </c:pt>
                <c:pt idx="3057">
                  <c:v>-2.210835E-14</c:v>
                </c:pt>
                <c:pt idx="3058">
                  <c:v>-2.420538E-14</c:v>
                </c:pt>
                <c:pt idx="3059">
                  <c:v>-2.3962369999999999E-14</c:v>
                </c:pt>
                <c:pt idx="3060">
                  <c:v>-2.2231809999999999E-14</c:v>
                </c:pt>
                <c:pt idx="3061">
                  <c:v>-2.1659159999999999E-14</c:v>
                </c:pt>
                <c:pt idx="3062">
                  <c:v>-2.4152159999999999E-14</c:v>
                </c:pt>
                <c:pt idx="3063">
                  <c:v>-2.957358E-14</c:v>
                </c:pt>
                <c:pt idx="3064">
                  <c:v>-3.621623E-14</c:v>
                </c:pt>
                <c:pt idx="3065">
                  <c:v>-4.1285939999999999E-14</c:v>
                </c:pt>
                <c:pt idx="3066">
                  <c:v>-4.1130549999999999E-14</c:v>
                </c:pt>
                <c:pt idx="3067">
                  <c:v>-3.4342829999999997E-14</c:v>
                </c:pt>
                <c:pt idx="3068">
                  <c:v>-2.4999359999999999E-14</c:v>
                </c:pt>
                <c:pt idx="3069">
                  <c:v>-1.9201570000000001E-14</c:v>
                </c:pt>
                <c:pt idx="3070">
                  <c:v>-1.9285549999999999E-14</c:v>
                </c:pt>
                <c:pt idx="3071">
                  <c:v>-2.2841149999999998E-14</c:v>
                </c:pt>
                <c:pt idx="3072">
                  <c:v>-2.527697E-14</c:v>
                </c:pt>
                <c:pt idx="3073">
                  <c:v>-2.43304E-14</c:v>
                </c:pt>
                <c:pt idx="3074">
                  <c:v>-2.2668039999999999E-14</c:v>
                </c:pt>
                <c:pt idx="3075">
                  <c:v>-2.4618549999999999E-14</c:v>
                </c:pt>
                <c:pt idx="3076">
                  <c:v>-3.1812790000000002E-14</c:v>
                </c:pt>
                <c:pt idx="3077">
                  <c:v>-4.176829E-14</c:v>
                </c:pt>
                <c:pt idx="3078">
                  <c:v>-4.8834960000000002E-14</c:v>
                </c:pt>
                <c:pt idx="3079">
                  <c:v>-4.8723089999999999E-14</c:v>
                </c:pt>
                <c:pt idx="3080">
                  <c:v>-4.3367779999999998E-14</c:v>
                </c:pt>
                <c:pt idx="3081">
                  <c:v>-3.8544319999999998E-14</c:v>
                </c:pt>
                <c:pt idx="3082">
                  <c:v>-3.6672990000000001E-14</c:v>
                </c:pt>
                <c:pt idx="3083">
                  <c:v>-3.444545E-14</c:v>
                </c:pt>
                <c:pt idx="3084">
                  <c:v>-2.675457E-14</c:v>
                </c:pt>
                <c:pt idx="3085">
                  <c:v>-1.174798E-14</c:v>
                </c:pt>
                <c:pt idx="3086">
                  <c:v>5.9950550000000001E-15</c:v>
                </c:pt>
                <c:pt idx="3087">
                  <c:v>1.7329070000000001E-14</c:v>
                </c:pt>
                <c:pt idx="3088">
                  <c:v>1.6914689999999999E-14</c:v>
                </c:pt>
                <c:pt idx="3089">
                  <c:v>9.3382919999999994E-15</c:v>
                </c:pt>
                <c:pt idx="3090">
                  <c:v>3.5516639999999999E-15</c:v>
                </c:pt>
                <c:pt idx="3091">
                  <c:v>2.5847630000000001E-15</c:v>
                </c:pt>
                <c:pt idx="3092">
                  <c:v>3.208809E-15</c:v>
                </c:pt>
                <c:pt idx="3093">
                  <c:v>3.6983870000000003E-15</c:v>
                </c:pt>
                <c:pt idx="3094">
                  <c:v>5.1088299999999998E-15</c:v>
                </c:pt>
                <c:pt idx="3095">
                  <c:v>6.2127769999999997E-15</c:v>
                </c:pt>
                <c:pt idx="3096">
                  <c:v>4.7175039999999999E-15</c:v>
                </c:pt>
                <c:pt idx="3097">
                  <c:v>2.792701E-15</c:v>
                </c:pt>
                <c:pt idx="3098">
                  <c:v>4.9453600000000004E-15</c:v>
                </c:pt>
                <c:pt idx="3099">
                  <c:v>1.104244E-14</c:v>
                </c:pt>
                <c:pt idx="3100">
                  <c:v>1.4941610000000001E-14</c:v>
                </c:pt>
                <c:pt idx="3101">
                  <c:v>1.059826E-14</c:v>
                </c:pt>
                <c:pt idx="3102">
                  <c:v>-5.4074709999999999E-16</c:v>
                </c:pt>
                <c:pt idx="3103">
                  <c:v>-1.051471E-14</c:v>
                </c:pt>
                <c:pt idx="3104">
                  <c:v>-1.4142449999999999E-14</c:v>
                </c:pt>
                <c:pt idx="3105">
                  <c:v>-1.3271170000000001E-14</c:v>
                </c:pt>
                <c:pt idx="3106">
                  <c:v>-1.1462700000000001E-14</c:v>
                </c:pt>
                <c:pt idx="3107">
                  <c:v>-1.005719E-14</c:v>
                </c:pt>
                <c:pt idx="3108">
                  <c:v>-9.3513759999999993E-15</c:v>
                </c:pt>
                <c:pt idx="3109">
                  <c:v>-8.6892249999999995E-15</c:v>
                </c:pt>
                <c:pt idx="3110">
                  <c:v>-5.9046259999999998E-15</c:v>
                </c:pt>
                <c:pt idx="3111">
                  <c:v>3.9374160000000002E-16</c:v>
                </c:pt>
                <c:pt idx="3112">
                  <c:v>7.1547429999999994E-15</c:v>
                </c:pt>
                <c:pt idx="3113">
                  <c:v>7.4676400000000008E-15</c:v>
                </c:pt>
                <c:pt idx="3114">
                  <c:v>-2.0147999999999999E-15</c:v>
                </c:pt>
                <c:pt idx="3115">
                  <c:v>-1.5944040000000001E-14</c:v>
                </c:pt>
                <c:pt idx="3116">
                  <c:v>-2.5862579999999999E-14</c:v>
                </c:pt>
                <c:pt idx="3117">
                  <c:v>-2.8212599999999999E-14</c:v>
                </c:pt>
                <c:pt idx="3118">
                  <c:v>-2.553431E-14</c:v>
                </c:pt>
                <c:pt idx="3119">
                  <c:v>-2.377033E-14</c:v>
                </c:pt>
                <c:pt idx="3120">
                  <c:v>-2.7533520000000001E-14</c:v>
                </c:pt>
                <c:pt idx="3121">
                  <c:v>-3.5542400000000003E-14</c:v>
                </c:pt>
                <c:pt idx="3122">
                  <c:v>-4.193686E-14</c:v>
                </c:pt>
                <c:pt idx="3123">
                  <c:v>-4.1556369999999999E-14</c:v>
                </c:pt>
                <c:pt idx="3124">
                  <c:v>-3.4557729999999998E-14</c:v>
                </c:pt>
                <c:pt idx="3125">
                  <c:v>-2.7254879999999999E-14</c:v>
                </c:pt>
                <c:pt idx="3126">
                  <c:v>-2.586962E-14</c:v>
                </c:pt>
                <c:pt idx="3127">
                  <c:v>-2.9298639999999998E-14</c:v>
                </c:pt>
                <c:pt idx="3128">
                  <c:v>-3.0307059999999998E-14</c:v>
                </c:pt>
                <c:pt idx="3129">
                  <c:v>-2.3091920000000001E-14</c:v>
                </c:pt>
                <c:pt idx="3130">
                  <c:v>-9.0658459999999995E-15</c:v>
                </c:pt>
                <c:pt idx="3131">
                  <c:v>3.9907979999999997E-15</c:v>
                </c:pt>
                <c:pt idx="3132">
                  <c:v>9.124092E-15</c:v>
                </c:pt>
                <c:pt idx="3133">
                  <c:v>5.9001349999999998E-15</c:v>
                </c:pt>
                <c:pt idx="3134">
                  <c:v>-9.085293999999999E-16</c:v>
                </c:pt>
                <c:pt idx="3135">
                  <c:v>-5.5708330000000001E-15</c:v>
                </c:pt>
                <c:pt idx="3136">
                  <c:v>-5.647156E-15</c:v>
                </c:pt>
                <c:pt idx="3137">
                  <c:v>-4.1923349999999999E-15</c:v>
                </c:pt>
                <c:pt idx="3138">
                  <c:v>-5.61875E-15</c:v>
                </c:pt>
                <c:pt idx="3139">
                  <c:v>-1.0225E-14</c:v>
                </c:pt>
                <c:pt idx="3140">
                  <c:v>-1.501291E-14</c:v>
                </c:pt>
                <c:pt idx="3141">
                  <c:v>-1.675879E-14</c:v>
                </c:pt>
                <c:pt idx="3142">
                  <c:v>-1.3889229999999999E-14</c:v>
                </c:pt>
                <c:pt idx="3143">
                  <c:v>-8.4067109999999995E-15</c:v>
                </c:pt>
                <c:pt idx="3144">
                  <c:v>-4.8845949999999998E-15</c:v>
                </c:pt>
                <c:pt idx="3145">
                  <c:v>-7.2046600000000006E-15</c:v>
                </c:pt>
                <c:pt idx="3146">
                  <c:v>-1.5815739999999999E-14</c:v>
                </c:pt>
                <c:pt idx="3147">
                  <c:v>-2.5843109999999999E-14</c:v>
                </c:pt>
                <c:pt idx="3148">
                  <c:v>-3.0618459999999999E-14</c:v>
                </c:pt>
                <c:pt idx="3149">
                  <c:v>-2.8348289999999999E-14</c:v>
                </c:pt>
                <c:pt idx="3150">
                  <c:v>-2.1806420000000001E-14</c:v>
                </c:pt>
                <c:pt idx="3151">
                  <c:v>-1.377939E-14</c:v>
                </c:pt>
                <c:pt idx="3152">
                  <c:v>-6.1430330000000002E-15</c:v>
                </c:pt>
                <c:pt idx="3153">
                  <c:v>1.9647550000000001E-16</c:v>
                </c:pt>
                <c:pt idx="3154">
                  <c:v>5.656094E-15</c:v>
                </c:pt>
                <c:pt idx="3155">
                  <c:v>9.9927119999999995E-15</c:v>
                </c:pt>
                <c:pt idx="3156">
                  <c:v>1.1246319999999999E-14</c:v>
                </c:pt>
                <c:pt idx="3157">
                  <c:v>7.3257089999999999E-15</c:v>
                </c:pt>
                <c:pt idx="3158">
                  <c:v>-2.004823E-15</c:v>
                </c:pt>
                <c:pt idx="3159">
                  <c:v>-1.3847929999999999E-14</c:v>
                </c:pt>
                <c:pt idx="3160">
                  <c:v>-2.360462E-14</c:v>
                </c:pt>
                <c:pt idx="3161">
                  <c:v>-2.8885899999999997E-14</c:v>
                </c:pt>
                <c:pt idx="3162">
                  <c:v>-3.0903299999999999E-14</c:v>
                </c:pt>
                <c:pt idx="3163">
                  <c:v>-3.250095E-14</c:v>
                </c:pt>
                <c:pt idx="3164">
                  <c:v>-3.6121729999999999E-14</c:v>
                </c:pt>
                <c:pt idx="3165">
                  <c:v>-4.1335100000000002E-14</c:v>
                </c:pt>
                <c:pt idx="3166">
                  <c:v>-4.4553590000000001E-14</c:v>
                </c:pt>
                <c:pt idx="3167">
                  <c:v>-4.3419920000000001E-14</c:v>
                </c:pt>
                <c:pt idx="3168">
                  <c:v>-3.9645179999999997E-14</c:v>
                </c:pt>
                <c:pt idx="3169">
                  <c:v>-3.6457830000000003E-14</c:v>
                </c:pt>
                <c:pt idx="3170">
                  <c:v>-3.5096589999999999E-14</c:v>
                </c:pt>
                <c:pt idx="3171">
                  <c:v>-3.4030899999999997E-14</c:v>
                </c:pt>
                <c:pt idx="3172">
                  <c:v>-3.068842E-14</c:v>
                </c:pt>
                <c:pt idx="3173">
                  <c:v>-2.4665490000000002E-14</c:v>
                </c:pt>
                <c:pt idx="3174">
                  <c:v>-1.8224669999999999E-14</c:v>
                </c:pt>
                <c:pt idx="3175">
                  <c:v>-1.2581E-14</c:v>
                </c:pt>
                <c:pt idx="3176">
                  <c:v>-7.2199939999999993E-15</c:v>
                </c:pt>
                <c:pt idx="3177">
                  <c:v>-1.8004279999999999E-15</c:v>
                </c:pt>
                <c:pt idx="3178">
                  <c:v>4.6076780000000003E-15</c:v>
                </c:pt>
                <c:pt idx="3179">
                  <c:v>1.2079629999999999E-14</c:v>
                </c:pt>
                <c:pt idx="3180">
                  <c:v>1.7054739999999999E-14</c:v>
                </c:pt>
                <c:pt idx="3181">
                  <c:v>1.5784649999999999E-14</c:v>
                </c:pt>
                <c:pt idx="3182">
                  <c:v>8.9652459999999994E-15</c:v>
                </c:pt>
                <c:pt idx="3183">
                  <c:v>-2.0974089999999999E-16</c:v>
                </c:pt>
                <c:pt idx="3184">
                  <c:v>-9.3055130000000003E-15</c:v>
                </c:pt>
                <c:pt idx="3185">
                  <c:v>-1.5491110000000001E-14</c:v>
                </c:pt>
                <c:pt idx="3186">
                  <c:v>-1.5286939999999999E-14</c:v>
                </c:pt>
                <c:pt idx="3187">
                  <c:v>-9.5216689999999994E-15</c:v>
                </c:pt>
                <c:pt idx="3188">
                  <c:v>-6.1201530000000001E-15</c:v>
                </c:pt>
                <c:pt idx="3189">
                  <c:v>-1.207316E-14</c:v>
                </c:pt>
                <c:pt idx="3190">
                  <c:v>-2.428711E-14</c:v>
                </c:pt>
                <c:pt idx="3191">
                  <c:v>-3.4482070000000001E-14</c:v>
                </c:pt>
                <c:pt idx="3192">
                  <c:v>-3.879798E-14</c:v>
                </c:pt>
                <c:pt idx="3193">
                  <c:v>-3.8060820000000001E-14</c:v>
                </c:pt>
                <c:pt idx="3194">
                  <c:v>-3.48978E-14</c:v>
                </c:pt>
                <c:pt idx="3195">
                  <c:v>-3.2643810000000002E-14</c:v>
                </c:pt>
                <c:pt idx="3196">
                  <c:v>-3.2326760000000002E-14</c:v>
                </c:pt>
                <c:pt idx="3197">
                  <c:v>-3.1080809999999998E-14</c:v>
                </c:pt>
                <c:pt idx="3198">
                  <c:v>-2.5646140000000001E-14</c:v>
                </c:pt>
                <c:pt idx="3199">
                  <c:v>-1.6434189999999999E-14</c:v>
                </c:pt>
                <c:pt idx="3200">
                  <c:v>-7.498324E-15</c:v>
                </c:pt>
                <c:pt idx="3201">
                  <c:v>-2.8185789999999999E-15</c:v>
                </c:pt>
                <c:pt idx="3202">
                  <c:v>-3.6552070000000002E-15</c:v>
                </c:pt>
                <c:pt idx="3203">
                  <c:v>-8.1501789999999996E-15</c:v>
                </c:pt>
                <c:pt idx="3204">
                  <c:v>-1.1103010000000001E-14</c:v>
                </c:pt>
                <c:pt idx="3205">
                  <c:v>-8.1169039999999999E-15</c:v>
                </c:pt>
                <c:pt idx="3206">
                  <c:v>-2.215063E-15</c:v>
                </c:pt>
                <c:pt idx="3207">
                  <c:v>-7.2449520000000002E-16</c:v>
                </c:pt>
                <c:pt idx="3208">
                  <c:v>-5.6881559999999997E-15</c:v>
                </c:pt>
                <c:pt idx="3209">
                  <c:v>-1.2774880000000001E-14</c:v>
                </c:pt>
                <c:pt idx="3210">
                  <c:v>-1.703931E-14</c:v>
                </c:pt>
                <c:pt idx="3211">
                  <c:v>-1.657017E-14</c:v>
                </c:pt>
                <c:pt idx="3212">
                  <c:v>-1.380137E-14</c:v>
                </c:pt>
                <c:pt idx="3213">
                  <c:v>-1.3550509999999999E-14</c:v>
                </c:pt>
                <c:pt idx="3214">
                  <c:v>-1.8425490000000001E-14</c:v>
                </c:pt>
                <c:pt idx="3215">
                  <c:v>-2.7375330000000001E-14</c:v>
                </c:pt>
                <c:pt idx="3216">
                  <c:v>-3.6635639999999998E-14</c:v>
                </c:pt>
                <c:pt idx="3217">
                  <c:v>-4.1070450000000003E-14</c:v>
                </c:pt>
                <c:pt idx="3218">
                  <c:v>-3.8843169999999999E-14</c:v>
                </c:pt>
                <c:pt idx="3219">
                  <c:v>-3.4224169999999999E-14</c:v>
                </c:pt>
                <c:pt idx="3220">
                  <c:v>-3.2316280000000002E-14</c:v>
                </c:pt>
                <c:pt idx="3221">
                  <c:v>-3.4284970000000001E-14</c:v>
                </c:pt>
                <c:pt idx="3222">
                  <c:v>-3.8353449999999999E-14</c:v>
                </c:pt>
                <c:pt idx="3223">
                  <c:v>-4.0631390000000002E-14</c:v>
                </c:pt>
                <c:pt idx="3224">
                  <c:v>-3.663083E-14</c:v>
                </c:pt>
                <c:pt idx="3225">
                  <c:v>-2.5755640000000001E-14</c:v>
                </c:pt>
                <c:pt idx="3226">
                  <c:v>-1.290809E-14</c:v>
                </c:pt>
                <c:pt idx="3227">
                  <c:v>-4.225446E-15</c:v>
                </c:pt>
                <c:pt idx="3228">
                  <c:v>-1.4630919999999999E-15</c:v>
                </c:pt>
                <c:pt idx="3229">
                  <c:v>-8.3388689999999999E-16</c:v>
                </c:pt>
                <c:pt idx="3230">
                  <c:v>2.249443E-15</c:v>
                </c:pt>
                <c:pt idx="3231">
                  <c:v>8.3752949999999996E-15</c:v>
                </c:pt>
                <c:pt idx="3232">
                  <c:v>1.4622939999999999E-14</c:v>
                </c:pt>
                <c:pt idx="3233">
                  <c:v>1.7393679999999999E-14</c:v>
                </c:pt>
                <c:pt idx="3234">
                  <c:v>1.3882219999999999E-14</c:v>
                </c:pt>
                <c:pt idx="3235">
                  <c:v>2.7208029999999998E-15</c:v>
                </c:pt>
                <c:pt idx="3236">
                  <c:v>-1.5133030000000001E-14</c:v>
                </c:pt>
                <c:pt idx="3237">
                  <c:v>-3.4997819999999997E-14</c:v>
                </c:pt>
                <c:pt idx="3238">
                  <c:v>-4.9588289999999999E-14</c:v>
                </c:pt>
                <c:pt idx="3239">
                  <c:v>-5.5830119999999998E-14</c:v>
                </c:pt>
                <c:pt idx="3240">
                  <c:v>-5.7719810000000002E-14</c:v>
                </c:pt>
                <c:pt idx="3241">
                  <c:v>-5.7837710000000005E-14</c:v>
                </c:pt>
                <c:pt idx="3242">
                  <c:v>-5.2618490000000001E-14</c:v>
                </c:pt>
                <c:pt idx="3243">
                  <c:v>-3.969883E-14</c:v>
                </c:pt>
                <c:pt idx="3244">
                  <c:v>-2.3371279999999999E-14</c:v>
                </c:pt>
                <c:pt idx="3245">
                  <c:v>-1.0864820000000001E-14</c:v>
                </c:pt>
                <c:pt idx="3246">
                  <c:v>-6.5343800000000003E-15</c:v>
                </c:pt>
                <c:pt idx="3247">
                  <c:v>-9.1883189999999996E-15</c:v>
                </c:pt>
                <c:pt idx="3248">
                  <c:v>-1.329154E-14</c:v>
                </c:pt>
                <c:pt idx="3249">
                  <c:v>-1.3461040000000001E-14</c:v>
                </c:pt>
                <c:pt idx="3250">
                  <c:v>-9.4041099999999997E-15</c:v>
                </c:pt>
                <c:pt idx="3251">
                  <c:v>-7.2421770000000002E-15</c:v>
                </c:pt>
                <c:pt idx="3252">
                  <c:v>-1.346523E-14</c:v>
                </c:pt>
                <c:pt idx="3253">
                  <c:v>-2.6451150000000001E-14</c:v>
                </c:pt>
                <c:pt idx="3254">
                  <c:v>-3.689502E-14</c:v>
                </c:pt>
                <c:pt idx="3255">
                  <c:v>-3.7365719999999997E-14</c:v>
                </c:pt>
                <c:pt idx="3256">
                  <c:v>-2.874774E-14</c:v>
                </c:pt>
                <c:pt idx="3257">
                  <c:v>-1.7255600000000001E-14</c:v>
                </c:pt>
                <c:pt idx="3258">
                  <c:v>-9.2387200000000004E-15</c:v>
                </c:pt>
                <c:pt idx="3259">
                  <c:v>-7.7428810000000007E-15</c:v>
                </c:pt>
                <c:pt idx="3260">
                  <c:v>-9.8322730000000002E-15</c:v>
                </c:pt>
                <c:pt idx="3261">
                  <c:v>-9.1007900000000001E-15</c:v>
                </c:pt>
                <c:pt idx="3262">
                  <c:v>-2.7905259999999999E-15</c:v>
                </c:pt>
                <c:pt idx="3263">
                  <c:v>4.3568069999999996E-15</c:v>
                </c:pt>
                <c:pt idx="3264">
                  <c:v>4.5313889999999998E-15</c:v>
                </c:pt>
                <c:pt idx="3265">
                  <c:v>-3.264325E-15</c:v>
                </c:pt>
                <c:pt idx="3266">
                  <c:v>-1.0650500000000001E-14</c:v>
                </c:pt>
                <c:pt idx="3267">
                  <c:v>-9.8582180000000006E-15</c:v>
                </c:pt>
                <c:pt idx="3268">
                  <c:v>-1.9945509999999999E-15</c:v>
                </c:pt>
                <c:pt idx="3269">
                  <c:v>6.2317489999999997E-15</c:v>
                </c:pt>
                <c:pt idx="3270">
                  <c:v>9.0421579999999998E-15</c:v>
                </c:pt>
                <c:pt idx="3271">
                  <c:v>4.3131770000000002E-15</c:v>
                </c:pt>
                <c:pt idx="3272">
                  <c:v>-5.3542149999999998E-15</c:v>
                </c:pt>
                <c:pt idx="3273">
                  <c:v>-1.4353739999999999E-14</c:v>
                </c:pt>
                <c:pt idx="3274">
                  <c:v>-1.9308040000000001E-14</c:v>
                </c:pt>
                <c:pt idx="3275">
                  <c:v>-2.112881E-14</c:v>
                </c:pt>
                <c:pt idx="3276">
                  <c:v>-2.1958439999999999E-14</c:v>
                </c:pt>
                <c:pt idx="3277">
                  <c:v>-2.238532E-14</c:v>
                </c:pt>
                <c:pt idx="3278">
                  <c:v>-2.1562749999999999E-14</c:v>
                </c:pt>
                <c:pt idx="3279">
                  <c:v>-1.8401209999999999E-14</c:v>
                </c:pt>
                <c:pt idx="3280">
                  <c:v>-1.2849340000000001E-14</c:v>
                </c:pt>
                <c:pt idx="3281">
                  <c:v>-7.0264730000000002E-15</c:v>
                </c:pt>
                <c:pt idx="3282">
                  <c:v>-4.2787030000000001E-15</c:v>
                </c:pt>
                <c:pt idx="3283">
                  <c:v>-5.7648099999999999E-15</c:v>
                </c:pt>
                <c:pt idx="3284">
                  <c:v>-8.6349080000000001E-15</c:v>
                </c:pt>
                <c:pt idx="3285">
                  <c:v>-8.6349199999999995E-15</c:v>
                </c:pt>
                <c:pt idx="3286">
                  <c:v>-3.9761250000000003E-15</c:v>
                </c:pt>
                <c:pt idx="3287">
                  <c:v>2.8143839999999999E-15</c:v>
                </c:pt>
                <c:pt idx="3288">
                  <c:v>5.9806989999999997E-15</c:v>
                </c:pt>
                <c:pt idx="3289">
                  <c:v>1.1263669999999999E-15</c:v>
                </c:pt>
                <c:pt idx="3290">
                  <c:v>-1.060831E-14</c:v>
                </c:pt>
                <c:pt idx="3291">
                  <c:v>-2.3450700000000001E-14</c:v>
                </c:pt>
                <c:pt idx="3292">
                  <c:v>-3.1360850000000003E-14</c:v>
                </c:pt>
                <c:pt idx="3293">
                  <c:v>-3.197895E-14</c:v>
                </c:pt>
                <c:pt idx="3294">
                  <c:v>-2.835433E-14</c:v>
                </c:pt>
                <c:pt idx="3295">
                  <c:v>-2.6496169999999999E-14</c:v>
                </c:pt>
                <c:pt idx="3296">
                  <c:v>-2.9467740000000003E-14</c:v>
                </c:pt>
                <c:pt idx="3297">
                  <c:v>-3.4743180000000001E-14</c:v>
                </c:pt>
                <c:pt idx="3298">
                  <c:v>-3.7642640000000002E-14</c:v>
                </c:pt>
                <c:pt idx="3299">
                  <c:v>-3.5169E-14</c:v>
                </c:pt>
                <c:pt idx="3300">
                  <c:v>-2.6610570000000001E-14</c:v>
                </c:pt>
                <c:pt idx="3301">
                  <c:v>-1.3929490000000001E-14</c:v>
                </c:pt>
                <c:pt idx="3302">
                  <c:v>-2.675431E-15</c:v>
                </c:pt>
                <c:pt idx="3303">
                  <c:v>1.419631E-15</c:v>
                </c:pt>
                <c:pt idx="3304">
                  <c:v>-1.2659919999999999E-15</c:v>
                </c:pt>
                <c:pt idx="3305">
                  <c:v>-4.6119319999999996E-15</c:v>
                </c:pt>
                <c:pt idx="3306">
                  <c:v>-4.1723419999999999E-15</c:v>
                </c:pt>
                <c:pt idx="3307">
                  <c:v>-7.6250510000000003E-16</c:v>
                </c:pt>
                <c:pt idx="3308">
                  <c:v>2.6216990000000002E-15</c:v>
                </c:pt>
                <c:pt idx="3309">
                  <c:v>3.468072E-15</c:v>
                </c:pt>
                <c:pt idx="3310">
                  <c:v>7.1985589999999998E-16</c:v>
                </c:pt>
                <c:pt idx="3311">
                  <c:v>-4.2755669999999999E-15</c:v>
                </c:pt>
                <c:pt idx="3312">
                  <c:v>-9.8778820000000007E-15</c:v>
                </c:pt>
                <c:pt idx="3313">
                  <c:v>-1.665521E-14</c:v>
                </c:pt>
                <c:pt idx="3314">
                  <c:v>-2.4961839999999999E-14</c:v>
                </c:pt>
                <c:pt idx="3315">
                  <c:v>-3.3137940000000003E-14</c:v>
                </c:pt>
                <c:pt idx="3316">
                  <c:v>-3.906056E-14</c:v>
                </c:pt>
                <c:pt idx="3317">
                  <c:v>-4.0750080000000001E-14</c:v>
                </c:pt>
                <c:pt idx="3318">
                  <c:v>-3.755404E-14</c:v>
                </c:pt>
                <c:pt idx="3319">
                  <c:v>-3.1622749999999999E-14</c:v>
                </c:pt>
                <c:pt idx="3320">
                  <c:v>-2.612715E-14</c:v>
                </c:pt>
                <c:pt idx="3321">
                  <c:v>-2.252972E-14</c:v>
                </c:pt>
                <c:pt idx="3322">
                  <c:v>-2.0055719999999999E-14</c:v>
                </c:pt>
                <c:pt idx="3323">
                  <c:v>-1.6886789999999998E-14</c:v>
                </c:pt>
                <c:pt idx="3324">
                  <c:v>-1.132728E-14</c:v>
                </c:pt>
                <c:pt idx="3325">
                  <c:v>-2.991457E-15</c:v>
                </c:pt>
                <c:pt idx="3326">
                  <c:v>5.6891489999999999E-15</c:v>
                </c:pt>
                <c:pt idx="3327">
                  <c:v>1.026476E-14</c:v>
                </c:pt>
                <c:pt idx="3328">
                  <c:v>8.0787529999999992E-15</c:v>
                </c:pt>
                <c:pt idx="3329">
                  <c:v>1.0340739999999999E-15</c:v>
                </c:pt>
                <c:pt idx="3330">
                  <c:v>-5.6790400000000001E-15</c:v>
                </c:pt>
                <c:pt idx="3331">
                  <c:v>-7.6877700000000007E-15</c:v>
                </c:pt>
                <c:pt idx="3332">
                  <c:v>-4.9360890000000003E-15</c:v>
                </c:pt>
                <c:pt idx="3333">
                  <c:v>-1.427489E-15</c:v>
                </c:pt>
                <c:pt idx="3334">
                  <c:v>-1.112096E-15</c:v>
                </c:pt>
                <c:pt idx="3335">
                  <c:v>-4.0861889999999996E-15</c:v>
                </c:pt>
                <c:pt idx="3336">
                  <c:v>-7.6698629999999998E-15</c:v>
                </c:pt>
                <c:pt idx="3337">
                  <c:v>-1.0504060000000001E-14</c:v>
                </c:pt>
                <c:pt idx="3338">
                  <c:v>-1.389118E-14</c:v>
                </c:pt>
                <c:pt idx="3339">
                  <c:v>-1.964809E-14</c:v>
                </c:pt>
                <c:pt idx="3340">
                  <c:v>-2.788021E-14</c:v>
                </c:pt>
                <c:pt idx="3341">
                  <c:v>-3.6648830000000003E-14</c:v>
                </c:pt>
                <c:pt idx="3342">
                  <c:v>-4.2899059999999998E-14</c:v>
                </c:pt>
                <c:pt idx="3343">
                  <c:v>-4.3601129999999997E-14</c:v>
                </c:pt>
                <c:pt idx="3344">
                  <c:v>-3.7533819999999999E-14</c:v>
                </c:pt>
                <c:pt idx="3345">
                  <c:v>-2.697591E-14</c:v>
                </c:pt>
                <c:pt idx="3346">
                  <c:v>-1.712903E-14</c:v>
                </c:pt>
                <c:pt idx="3347">
                  <c:v>-1.260748E-14</c:v>
                </c:pt>
                <c:pt idx="3348">
                  <c:v>-1.3490289999999999E-14</c:v>
                </c:pt>
                <c:pt idx="3349">
                  <c:v>-1.4807279999999999E-14</c:v>
                </c:pt>
                <c:pt idx="3350">
                  <c:v>-1.134872E-14</c:v>
                </c:pt>
                <c:pt idx="3351">
                  <c:v>-3.285129E-15</c:v>
                </c:pt>
                <c:pt idx="3352">
                  <c:v>5.1308209999999998E-15</c:v>
                </c:pt>
                <c:pt idx="3353">
                  <c:v>1.0518160000000001E-14</c:v>
                </c:pt>
                <c:pt idx="3354">
                  <c:v>1.118966E-14</c:v>
                </c:pt>
                <c:pt idx="3355">
                  <c:v>7.3244839999999995E-15</c:v>
                </c:pt>
                <c:pt idx="3356">
                  <c:v>2.7780609999999998E-15</c:v>
                </c:pt>
                <c:pt idx="3357">
                  <c:v>2.1286690000000001E-15</c:v>
                </c:pt>
                <c:pt idx="3358">
                  <c:v>4.8467789999999996E-15</c:v>
                </c:pt>
                <c:pt idx="3359">
                  <c:v>5.6243239999999999E-15</c:v>
                </c:pt>
                <c:pt idx="3360">
                  <c:v>1.3511100000000001E-16</c:v>
                </c:pt>
                <c:pt idx="3361">
                  <c:v>-1.067977E-14</c:v>
                </c:pt>
                <c:pt idx="3362">
                  <c:v>-2.186288E-14</c:v>
                </c:pt>
                <c:pt idx="3363">
                  <c:v>-2.9050119999999997E-14</c:v>
                </c:pt>
                <c:pt idx="3364">
                  <c:v>-3.0064730000000001E-14</c:v>
                </c:pt>
                <c:pt idx="3365">
                  <c:v>-2.4165E-14</c:v>
                </c:pt>
                <c:pt idx="3366">
                  <c:v>-1.410982E-14</c:v>
                </c:pt>
                <c:pt idx="3367">
                  <c:v>-6.7895509999999999E-15</c:v>
                </c:pt>
                <c:pt idx="3368">
                  <c:v>-7.1021049999999999E-15</c:v>
                </c:pt>
                <c:pt idx="3369">
                  <c:v>-1.263429E-14</c:v>
                </c:pt>
                <c:pt idx="3370">
                  <c:v>-1.6595379999999999E-14</c:v>
                </c:pt>
                <c:pt idx="3371">
                  <c:v>-1.5103870000000001E-14</c:v>
                </c:pt>
                <c:pt idx="3372">
                  <c:v>-1.074036E-14</c:v>
                </c:pt>
                <c:pt idx="3373">
                  <c:v>-8.8172500000000002E-15</c:v>
                </c:pt>
                <c:pt idx="3374">
                  <c:v>-1.14402E-14</c:v>
                </c:pt>
                <c:pt idx="3375">
                  <c:v>-1.5688029999999999E-14</c:v>
                </c:pt>
                <c:pt idx="3376">
                  <c:v>-1.6391879999999999E-14</c:v>
                </c:pt>
                <c:pt idx="3377">
                  <c:v>-1.093881E-14</c:v>
                </c:pt>
                <c:pt idx="3378">
                  <c:v>-2.5697360000000002E-15</c:v>
                </c:pt>
                <c:pt idx="3379">
                  <c:v>1.8765410000000001E-15</c:v>
                </c:pt>
                <c:pt idx="3380">
                  <c:v>-1.225871E-15</c:v>
                </c:pt>
                <c:pt idx="3381">
                  <c:v>-9.0659759999999998E-15</c:v>
                </c:pt>
                <c:pt idx="3382">
                  <c:v>-1.6385770000000001E-14</c:v>
                </c:pt>
                <c:pt idx="3383">
                  <c:v>-2.1001259999999999E-14</c:v>
                </c:pt>
                <c:pt idx="3384">
                  <c:v>-2.5028119999999999E-14</c:v>
                </c:pt>
                <c:pt idx="3385">
                  <c:v>-3.0943310000000002E-14</c:v>
                </c:pt>
                <c:pt idx="3386">
                  <c:v>-3.8330709999999998E-14</c:v>
                </c:pt>
                <c:pt idx="3387">
                  <c:v>-4.4987600000000002E-14</c:v>
                </c:pt>
                <c:pt idx="3388">
                  <c:v>-4.8534810000000001E-14</c:v>
                </c:pt>
                <c:pt idx="3389">
                  <c:v>-4.7806289999999999E-14</c:v>
                </c:pt>
                <c:pt idx="3390">
                  <c:v>-4.3860880000000001E-14</c:v>
                </c:pt>
                <c:pt idx="3391">
                  <c:v>-3.8557440000000002E-14</c:v>
                </c:pt>
                <c:pt idx="3392">
                  <c:v>-3.3450279999999999E-14</c:v>
                </c:pt>
                <c:pt idx="3393">
                  <c:v>-2.9461309999999999E-14</c:v>
                </c:pt>
                <c:pt idx="3394">
                  <c:v>-2.5051930000000001E-14</c:v>
                </c:pt>
                <c:pt idx="3395">
                  <c:v>-1.7100370000000001E-14</c:v>
                </c:pt>
                <c:pt idx="3396">
                  <c:v>-5.4759299999999998E-15</c:v>
                </c:pt>
                <c:pt idx="3397">
                  <c:v>5.5950769999999999E-15</c:v>
                </c:pt>
                <c:pt idx="3398">
                  <c:v>1.113103E-14</c:v>
                </c:pt>
                <c:pt idx="3399">
                  <c:v>9.1180299999999996E-15</c:v>
                </c:pt>
                <c:pt idx="3400">
                  <c:v>1.735733E-15</c:v>
                </c:pt>
                <c:pt idx="3401">
                  <c:v>-6.0436439999999998E-15</c:v>
                </c:pt>
                <c:pt idx="3402">
                  <c:v>-1.086705E-14</c:v>
                </c:pt>
                <c:pt idx="3403">
                  <c:v>-1.391762E-14</c:v>
                </c:pt>
                <c:pt idx="3404">
                  <c:v>-1.796622E-14</c:v>
                </c:pt>
                <c:pt idx="3405">
                  <c:v>-2.339043E-14</c:v>
                </c:pt>
                <c:pt idx="3406">
                  <c:v>-2.753794E-14</c:v>
                </c:pt>
                <c:pt idx="3407">
                  <c:v>-2.8179409999999999E-14</c:v>
                </c:pt>
                <c:pt idx="3408">
                  <c:v>-2.8416280000000001E-14</c:v>
                </c:pt>
                <c:pt idx="3409">
                  <c:v>-3.3961890000000002E-14</c:v>
                </c:pt>
                <c:pt idx="3410">
                  <c:v>-4.4406559999999998E-14</c:v>
                </c:pt>
                <c:pt idx="3411">
                  <c:v>-5.2220209999999997E-14</c:v>
                </c:pt>
                <c:pt idx="3412">
                  <c:v>-5.0709479999999998E-14</c:v>
                </c:pt>
                <c:pt idx="3413">
                  <c:v>-4.0362460000000003E-14</c:v>
                </c:pt>
                <c:pt idx="3414">
                  <c:v>-2.7382200000000001E-14</c:v>
                </c:pt>
                <c:pt idx="3415">
                  <c:v>-1.7512979999999999E-14</c:v>
                </c:pt>
                <c:pt idx="3416">
                  <c:v>-1.3624210000000001E-14</c:v>
                </c:pt>
                <c:pt idx="3417">
                  <c:v>-1.70251E-14</c:v>
                </c:pt>
                <c:pt idx="3418">
                  <c:v>-2.6188050000000001E-14</c:v>
                </c:pt>
                <c:pt idx="3419">
                  <c:v>-3.5162750000000002E-14</c:v>
                </c:pt>
                <c:pt idx="3420">
                  <c:v>-3.7843460000000001E-14</c:v>
                </c:pt>
                <c:pt idx="3421">
                  <c:v>-3.4004900000000002E-14</c:v>
                </c:pt>
                <c:pt idx="3422">
                  <c:v>-2.8518859999999998E-14</c:v>
                </c:pt>
                <c:pt idx="3423">
                  <c:v>-2.6562699999999999E-14</c:v>
                </c:pt>
                <c:pt idx="3424">
                  <c:v>-3.0572990000000001E-14</c:v>
                </c:pt>
                <c:pt idx="3425">
                  <c:v>-3.7817550000000003E-14</c:v>
                </c:pt>
                <c:pt idx="3426">
                  <c:v>-4.1203809999999999E-14</c:v>
                </c:pt>
                <c:pt idx="3427">
                  <c:v>-3.5983680000000002E-14</c:v>
                </c:pt>
                <c:pt idx="3428">
                  <c:v>-2.421434E-14</c:v>
                </c:pt>
                <c:pt idx="3429">
                  <c:v>-1.154945E-14</c:v>
                </c:pt>
                <c:pt idx="3430">
                  <c:v>-2.9344099999999999E-15</c:v>
                </c:pt>
                <c:pt idx="3431">
                  <c:v>-1.8990189999999999E-16</c:v>
                </c:pt>
                <c:pt idx="3432">
                  <c:v>-3.3203640000000002E-16</c:v>
                </c:pt>
                <c:pt idx="3433">
                  <c:v>1.107111E-15</c:v>
                </c:pt>
                <c:pt idx="3434">
                  <c:v>3.7306299999999996E-15</c:v>
                </c:pt>
                <c:pt idx="3435">
                  <c:v>2.6811869999999998E-15</c:v>
                </c:pt>
                <c:pt idx="3436">
                  <c:v>-3.8941640000000002E-15</c:v>
                </c:pt>
                <c:pt idx="3437">
                  <c:v>-1.135651E-14</c:v>
                </c:pt>
                <c:pt idx="3438">
                  <c:v>-1.501584E-14</c:v>
                </c:pt>
                <c:pt idx="3439">
                  <c:v>-1.623465E-14</c:v>
                </c:pt>
                <c:pt idx="3440">
                  <c:v>-1.851639E-14</c:v>
                </c:pt>
                <c:pt idx="3441">
                  <c:v>-2.2247190000000001E-14</c:v>
                </c:pt>
                <c:pt idx="3442">
                  <c:v>-2.5622489999999999E-14</c:v>
                </c:pt>
                <c:pt idx="3443">
                  <c:v>-2.649247E-14</c:v>
                </c:pt>
                <c:pt idx="3444">
                  <c:v>-2.3840570000000001E-14</c:v>
                </c:pt>
                <c:pt idx="3445">
                  <c:v>-1.9437610000000002E-14</c:v>
                </c:pt>
                <c:pt idx="3446">
                  <c:v>-1.622797E-14</c:v>
                </c:pt>
                <c:pt idx="3447">
                  <c:v>-1.5724260000000001E-14</c:v>
                </c:pt>
                <c:pt idx="3448">
                  <c:v>-1.758862E-14</c:v>
                </c:pt>
                <c:pt idx="3449">
                  <c:v>-1.9719630000000001E-14</c:v>
                </c:pt>
                <c:pt idx="3450">
                  <c:v>-1.9217500000000001E-14</c:v>
                </c:pt>
                <c:pt idx="3451">
                  <c:v>-1.5105390000000001E-14</c:v>
                </c:pt>
                <c:pt idx="3452">
                  <c:v>-9.5738110000000007E-15</c:v>
                </c:pt>
                <c:pt idx="3453">
                  <c:v>-5.0893139999999999E-15</c:v>
                </c:pt>
                <c:pt idx="3454">
                  <c:v>-2.0074770000000002E-15</c:v>
                </c:pt>
                <c:pt idx="3455">
                  <c:v>-7.0377619999999996E-16</c:v>
                </c:pt>
                <c:pt idx="3456">
                  <c:v>-2.482787E-15</c:v>
                </c:pt>
                <c:pt idx="3457">
                  <c:v>-7.3874569999999993E-15</c:v>
                </c:pt>
                <c:pt idx="3458">
                  <c:v>-1.4209679999999999E-14</c:v>
                </c:pt>
                <c:pt idx="3459">
                  <c:v>-2.1705630000000001E-14</c:v>
                </c:pt>
                <c:pt idx="3460">
                  <c:v>-2.8812319999999998E-14</c:v>
                </c:pt>
                <c:pt idx="3461">
                  <c:v>-3.5577170000000003E-14</c:v>
                </c:pt>
                <c:pt idx="3462">
                  <c:v>-4.2868500000000003E-14</c:v>
                </c:pt>
                <c:pt idx="3463">
                  <c:v>-4.9020789999999999E-14</c:v>
                </c:pt>
                <c:pt idx="3464">
                  <c:v>-4.9801859999999999E-14</c:v>
                </c:pt>
                <c:pt idx="3465">
                  <c:v>-4.4444279999999997E-14</c:v>
                </c:pt>
                <c:pt idx="3466">
                  <c:v>-3.746911E-14</c:v>
                </c:pt>
                <c:pt idx="3467">
                  <c:v>-3.2534959999999998E-14</c:v>
                </c:pt>
                <c:pt idx="3468">
                  <c:v>-2.8712960000000002E-14</c:v>
                </c:pt>
                <c:pt idx="3469">
                  <c:v>-2.3423489999999999E-14</c:v>
                </c:pt>
                <c:pt idx="3470">
                  <c:v>-1.5683340000000001E-14</c:v>
                </c:pt>
                <c:pt idx="3471">
                  <c:v>-6.4656430000000001E-15</c:v>
                </c:pt>
                <c:pt idx="3472">
                  <c:v>1.666662E-15</c:v>
                </c:pt>
                <c:pt idx="3473">
                  <c:v>5.2009139999999996E-15</c:v>
                </c:pt>
                <c:pt idx="3474">
                  <c:v>2.4293089999999998E-15</c:v>
                </c:pt>
                <c:pt idx="3475">
                  <c:v>-3.4535420000000001E-15</c:v>
                </c:pt>
                <c:pt idx="3476">
                  <c:v>-5.8018630000000002E-15</c:v>
                </c:pt>
                <c:pt idx="3477">
                  <c:v>-4.7489540000000003E-16</c:v>
                </c:pt>
                <c:pt idx="3478">
                  <c:v>9.9966140000000006E-15</c:v>
                </c:pt>
                <c:pt idx="3479">
                  <c:v>1.9099130000000001E-14</c:v>
                </c:pt>
                <c:pt idx="3480">
                  <c:v>2.207605E-14</c:v>
                </c:pt>
                <c:pt idx="3481">
                  <c:v>1.7836109999999999E-14</c:v>
                </c:pt>
                <c:pt idx="3482">
                  <c:v>8.2510669999999999E-15</c:v>
                </c:pt>
                <c:pt idx="3483">
                  <c:v>-2.5548210000000002E-15</c:v>
                </c:pt>
                <c:pt idx="3484">
                  <c:v>-1.030409E-14</c:v>
                </c:pt>
                <c:pt idx="3485">
                  <c:v>-1.357782E-14</c:v>
                </c:pt>
                <c:pt idx="3486">
                  <c:v>-1.5203619999999999E-14</c:v>
                </c:pt>
                <c:pt idx="3487">
                  <c:v>-1.9781790000000002E-14</c:v>
                </c:pt>
                <c:pt idx="3488">
                  <c:v>-2.7972419999999999E-14</c:v>
                </c:pt>
                <c:pt idx="3489">
                  <c:v>-3.474585E-14</c:v>
                </c:pt>
                <c:pt idx="3490">
                  <c:v>-3.5231180000000001E-14</c:v>
                </c:pt>
                <c:pt idx="3491">
                  <c:v>-2.9379940000000001E-14</c:v>
                </c:pt>
                <c:pt idx="3492">
                  <c:v>-2.0708580000000001E-14</c:v>
                </c:pt>
                <c:pt idx="3493">
                  <c:v>-1.351058E-14</c:v>
                </c:pt>
                <c:pt idx="3494">
                  <c:v>-9.4086499999999996E-15</c:v>
                </c:pt>
                <c:pt idx="3495">
                  <c:v>-5.6943830000000003E-15</c:v>
                </c:pt>
                <c:pt idx="3496">
                  <c:v>3.6811819999999998E-16</c:v>
                </c:pt>
                <c:pt idx="3497">
                  <c:v>6.8260380000000003E-15</c:v>
                </c:pt>
                <c:pt idx="3498">
                  <c:v>9.2582329999999992E-15</c:v>
                </c:pt>
                <c:pt idx="3499">
                  <c:v>5.4508030000000004E-15</c:v>
                </c:pt>
                <c:pt idx="3500">
                  <c:v>-3.5679660000000002E-15</c:v>
                </c:pt>
                <c:pt idx="3501">
                  <c:v>-1.441809E-14</c:v>
                </c:pt>
                <c:pt idx="3502">
                  <c:v>-2.3037080000000001E-14</c:v>
                </c:pt>
                <c:pt idx="3503">
                  <c:v>-2.6765330000000001E-14</c:v>
                </c:pt>
                <c:pt idx="3504">
                  <c:v>-2.5190169999999999E-14</c:v>
                </c:pt>
                <c:pt idx="3505">
                  <c:v>-2.027686E-14</c:v>
                </c:pt>
                <c:pt idx="3506">
                  <c:v>-1.54317E-14</c:v>
                </c:pt>
                <c:pt idx="3507">
                  <c:v>-1.2590309999999999E-14</c:v>
                </c:pt>
                <c:pt idx="3508">
                  <c:v>-1.049146E-14</c:v>
                </c:pt>
                <c:pt idx="3509">
                  <c:v>-7.1592400000000007E-15</c:v>
                </c:pt>
                <c:pt idx="3510">
                  <c:v>-3.1378059999999999E-15</c:v>
                </c:pt>
                <c:pt idx="3511">
                  <c:v>-9.2196279999999999E-16</c:v>
                </c:pt>
                <c:pt idx="3512">
                  <c:v>-1.9829769999999999E-15</c:v>
                </c:pt>
                <c:pt idx="3513">
                  <c:v>-4.8193340000000002E-15</c:v>
                </c:pt>
                <c:pt idx="3514">
                  <c:v>-5.1206180000000003E-15</c:v>
                </c:pt>
                <c:pt idx="3515">
                  <c:v>1.288399E-15</c:v>
                </c:pt>
                <c:pt idx="3516">
                  <c:v>1.340799E-14</c:v>
                </c:pt>
                <c:pt idx="3517">
                  <c:v>2.3511399999999999E-14</c:v>
                </c:pt>
                <c:pt idx="3518">
                  <c:v>2.3080090000000001E-14</c:v>
                </c:pt>
                <c:pt idx="3519">
                  <c:v>1.0277899999999999E-14</c:v>
                </c:pt>
                <c:pt idx="3520">
                  <c:v>-8.8546029999999994E-15</c:v>
                </c:pt>
                <c:pt idx="3521">
                  <c:v>-2.508762E-14</c:v>
                </c:pt>
                <c:pt idx="3522">
                  <c:v>-3.2311380000000001E-14</c:v>
                </c:pt>
                <c:pt idx="3523">
                  <c:v>-3.1464090000000001E-14</c:v>
                </c:pt>
                <c:pt idx="3524">
                  <c:v>-2.8397189999999999E-14</c:v>
                </c:pt>
                <c:pt idx="3525">
                  <c:v>-2.7791610000000001E-14</c:v>
                </c:pt>
                <c:pt idx="3526">
                  <c:v>-2.9600450000000002E-14</c:v>
                </c:pt>
                <c:pt idx="3527">
                  <c:v>-3.0603690000000002E-14</c:v>
                </c:pt>
                <c:pt idx="3528">
                  <c:v>-2.9042649999999998E-14</c:v>
                </c:pt>
                <c:pt idx="3529">
                  <c:v>-2.6445149999999999E-14</c:v>
                </c:pt>
                <c:pt idx="3530">
                  <c:v>-2.491318E-14</c:v>
                </c:pt>
                <c:pt idx="3531">
                  <c:v>-2.509654E-14</c:v>
                </c:pt>
                <c:pt idx="3532">
                  <c:v>-2.569711E-14</c:v>
                </c:pt>
                <c:pt idx="3533">
                  <c:v>-2.3681800000000001E-14</c:v>
                </c:pt>
                <c:pt idx="3534">
                  <c:v>-1.670237E-14</c:v>
                </c:pt>
                <c:pt idx="3535">
                  <c:v>-5.5463620000000001E-15</c:v>
                </c:pt>
                <c:pt idx="3536">
                  <c:v>5.4479520000000001E-15</c:v>
                </c:pt>
                <c:pt idx="3537">
                  <c:v>1.0177929999999999E-14</c:v>
                </c:pt>
                <c:pt idx="3538">
                  <c:v>5.7018680000000001E-15</c:v>
                </c:pt>
                <c:pt idx="3539">
                  <c:v>-3.6161089999999997E-15</c:v>
                </c:pt>
                <c:pt idx="3540">
                  <c:v>-9.9121329999999999E-15</c:v>
                </c:pt>
                <c:pt idx="3541">
                  <c:v>-1.044799E-14</c:v>
                </c:pt>
                <c:pt idx="3542">
                  <c:v>-9.4125700000000006E-15</c:v>
                </c:pt>
                <c:pt idx="3543">
                  <c:v>-1.1873340000000001E-14</c:v>
                </c:pt>
                <c:pt idx="3544">
                  <c:v>-1.9187649999999999E-14</c:v>
                </c:pt>
                <c:pt idx="3545">
                  <c:v>-2.8333840000000001E-14</c:v>
                </c:pt>
                <c:pt idx="3546">
                  <c:v>-3.3801950000000001E-14</c:v>
                </c:pt>
                <c:pt idx="3547">
                  <c:v>-3.3054229999999998E-14</c:v>
                </c:pt>
                <c:pt idx="3548">
                  <c:v>-2.9122149999999998E-14</c:v>
                </c:pt>
                <c:pt idx="3549">
                  <c:v>-2.5748869999999999E-14</c:v>
                </c:pt>
                <c:pt idx="3550">
                  <c:v>-2.3858010000000001E-14</c:v>
                </c:pt>
                <c:pt idx="3551">
                  <c:v>-2.307673E-14</c:v>
                </c:pt>
                <c:pt idx="3552">
                  <c:v>-2.2624839999999999E-14</c:v>
                </c:pt>
                <c:pt idx="3553">
                  <c:v>-2.110785E-14</c:v>
                </c:pt>
                <c:pt idx="3554">
                  <c:v>-1.7343720000000001E-14</c:v>
                </c:pt>
                <c:pt idx="3555">
                  <c:v>-1.1685079999999999E-14</c:v>
                </c:pt>
                <c:pt idx="3556">
                  <c:v>-6.4633889999999997E-15</c:v>
                </c:pt>
                <c:pt idx="3557">
                  <c:v>-3.319658E-15</c:v>
                </c:pt>
                <c:pt idx="3558">
                  <c:v>-3.9413669999999998E-16</c:v>
                </c:pt>
                <c:pt idx="3559">
                  <c:v>4.6358419999999996E-15</c:v>
                </c:pt>
                <c:pt idx="3560">
                  <c:v>1.001515E-14</c:v>
                </c:pt>
                <c:pt idx="3561">
                  <c:v>1.121432E-14</c:v>
                </c:pt>
                <c:pt idx="3562">
                  <c:v>4.9710940000000002E-15</c:v>
                </c:pt>
                <c:pt idx="3563">
                  <c:v>-9.1286300000000002E-15</c:v>
                </c:pt>
                <c:pt idx="3564">
                  <c:v>-2.803651E-14</c:v>
                </c:pt>
                <c:pt idx="3565">
                  <c:v>-4.5477670000000002E-14</c:v>
                </c:pt>
                <c:pt idx="3566">
                  <c:v>-5.4792489999999999E-14</c:v>
                </c:pt>
                <c:pt idx="3567">
                  <c:v>-5.3069930000000001E-14</c:v>
                </c:pt>
                <c:pt idx="3568">
                  <c:v>-4.43356E-14</c:v>
                </c:pt>
                <c:pt idx="3569">
                  <c:v>-3.7028159999999998E-14</c:v>
                </c:pt>
                <c:pt idx="3570">
                  <c:v>-3.5929439999999998E-14</c:v>
                </c:pt>
                <c:pt idx="3571">
                  <c:v>-3.775163E-14</c:v>
                </c:pt>
                <c:pt idx="3572">
                  <c:v>-3.5064379999999998E-14</c:v>
                </c:pt>
                <c:pt idx="3573">
                  <c:v>-2.44943E-14</c:v>
                </c:pt>
                <c:pt idx="3574">
                  <c:v>-1.061304E-14</c:v>
                </c:pt>
                <c:pt idx="3575">
                  <c:v>-6.3004620000000005E-16</c:v>
                </c:pt>
                <c:pt idx="3576">
                  <c:v>3.2314339999999998E-15</c:v>
                </c:pt>
                <c:pt idx="3577">
                  <c:v>4.0367530000000002E-15</c:v>
                </c:pt>
                <c:pt idx="3578">
                  <c:v>4.6601440000000001E-15</c:v>
                </c:pt>
                <c:pt idx="3579">
                  <c:v>4.0912919999999999E-15</c:v>
                </c:pt>
                <c:pt idx="3580">
                  <c:v>-1.4743220000000001E-15</c:v>
                </c:pt>
                <c:pt idx="3581">
                  <c:v>-1.307901E-14</c:v>
                </c:pt>
                <c:pt idx="3582">
                  <c:v>-2.5297120000000001E-14</c:v>
                </c:pt>
                <c:pt idx="3583">
                  <c:v>-3.1988080000000003E-14</c:v>
                </c:pt>
                <c:pt idx="3584">
                  <c:v>-3.3273969999999998E-14</c:v>
                </c:pt>
                <c:pt idx="3585">
                  <c:v>-3.2507420000000002E-14</c:v>
                </c:pt>
                <c:pt idx="3586">
                  <c:v>-3.101658E-14</c:v>
                </c:pt>
                <c:pt idx="3587">
                  <c:v>-2.9447730000000002E-14</c:v>
                </c:pt>
                <c:pt idx="3588">
                  <c:v>-2.9452040000000002E-14</c:v>
                </c:pt>
                <c:pt idx="3589">
                  <c:v>-3.0756609999999998E-14</c:v>
                </c:pt>
                <c:pt idx="3590">
                  <c:v>-2.9698780000000001E-14</c:v>
                </c:pt>
                <c:pt idx="3591">
                  <c:v>-2.3241569999999999E-14</c:v>
                </c:pt>
                <c:pt idx="3592">
                  <c:v>-1.240162E-14</c:v>
                </c:pt>
                <c:pt idx="3593">
                  <c:v>-1.04089E-15</c:v>
                </c:pt>
                <c:pt idx="3594">
                  <c:v>6.4085839999999998E-15</c:v>
                </c:pt>
                <c:pt idx="3595">
                  <c:v>7.4299319999999993E-15</c:v>
                </c:pt>
                <c:pt idx="3596">
                  <c:v>4.377714E-15</c:v>
                </c:pt>
                <c:pt idx="3597">
                  <c:v>2.4434759999999999E-15</c:v>
                </c:pt>
                <c:pt idx="3598">
                  <c:v>3.232918E-15</c:v>
                </c:pt>
                <c:pt idx="3599">
                  <c:v>4.0836610000000004E-15</c:v>
                </c:pt>
                <c:pt idx="3600">
                  <c:v>3.1131029999999999E-15</c:v>
                </c:pt>
                <c:pt idx="3601">
                  <c:v>-1.08389E-16</c:v>
                </c:pt>
                <c:pt idx="3602">
                  <c:v>-6.7261899999999997E-15</c:v>
                </c:pt>
                <c:pt idx="3603">
                  <c:v>-1.5619869999999999E-14</c:v>
                </c:pt>
                <c:pt idx="3604">
                  <c:v>-2.174293E-14</c:v>
                </c:pt>
                <c:pt idx="3605">
                  <c:v>-2.179486E-14</c:v>
                </c:pt>
                <c:pt idx="3606">
                  <c:v>-1.757744E-14</c:v>
                </c:pt>
                <c:pt idx="3607">
                  <c:v>-1.334518E-14</c:v>
                </c:pt>
                <c:pt idx="3608">
                  <c:v>-1.215922E-14</c:v>
                </c:pt>
                <c:pt idx="3609">
                  <c:v>-1.2400380000000001E-14</c:v>
                </c:pt>
                <c:pt idx="3610">
                  <c:v>-9.3498710000000004E-15</c:v>
                </c:pt>
                <c:pt idx="3611">
                  <c:v>-1.9157010000000002E-15</c:v>
                </c:pt>
                <c:pt idx="3612">
                  <c:v>6.3241159999999998E-15</c:v>
                </c:pt>
                <c:pt idx="3613">
                  <c:v>1.2231470000000001E-14</c:v>
                </c:pt>
                <c:pt idx="3614">
                  <c:v>1.5187260000000001E-14</c:v>
                </c:pt>
                <c:pt idx="3615">
                  <c:v>1.5417999999999999E-14</c:v>
                </c:pt>
                <c:pt idx="3616">
                  <c:v>1.309527E-14</c:v>
                </c:pt>
                <c:pt idx="3617">
                  <c:v>8.3086310000000001E-15</c:v>
                </c:pt>
                <c:pt idx="3618">
                  <c:v>5.6932799999999999E-16</c:v>
                </c:pt>
                <c:pt idx="3619">
                  <c:v>-1.0592470000000001E-14</c:v>
                </c:pt>
                <c:pt idx="3620">
                  <c:v>-2.3552869999999999E-14</c:v>
                </c:pt>
                <c:pt idx="3621">
                  <c:v>-3.39728E-14</c:v>
                </c:pt>
                <c:pt idx="3622">
                  <c:v>-3.8226489999999999E-14</c:v>
                </c:pt>
                <c:pt idx="3623">
                  <c:v>-3.6685689999999999E-14</c:v>
                </c:pt>
                <c:pt idx="3624">
                  <c:v>-3.1572029999999999E-14</c:v>
                </c:pt>
                <c:pt idx="3625">
                  <c:v>-2.4782559999999999E-14</c:v>
                </c:pt>
                <c:pt idx="3626">
                  <c:v>-1.871752E-14</c:v>
                </c:pt>
                <c:pt idx="3627">
                  <c:v>-1.505892E-14</c:v>
                </c:pt>
                <c:pt idx="3628">
                  <c:v>-1.280773E-14</c:v>
                </c:pt>
                <c:pt idx="3629">
                  <c:v>-8.6924049999999997E-15</c:v>
                </c:pt>
                <c:pt idx="3630">
                  <c:v>1.111341E-15</c:v>
                </c:pt>
                <c:pt idx="3631">
                  <c:v>1.6994749999999999E-14</c:v>
                </c:pt>
                <c:pt idx="3632">
                  <c:v>3.2148070000000001E-14</c:v>
                </c:pt>
                <c:pt idx="3633">
                  <c:v>3.6820840000000001E-14</c:v>
                </c:pt>
                <c:pt idx="3634">
                  <c:v>2.8145200000000001E-14</c:v>
                </c:pt>
                <c:pt idx="3635">
                  <c:v>1.2864220000000001E-14</c:v>
                </c:pt>
                <c:pt idx="3636">
                  <c:v>2.2512879999999999E-16</c:v>
                </c:pt>
                <c:pt idx="3637">
                  <c:v>-6.086179E-15</c:v>
                </c:pt>
                <c:pt idx="3638">
                  <c:v>-9.2642669999999999E-15</c:v>
                </c:pt>
                <c:pt idx="3639">
                  <c:v>-1.40258E-14</c:v>
                </c:pt>
                <c:pt idx="3640">
                  <c:v>-2.1399529999999998E-14</c:v>
                </c:pt>
                <c:pt idx="3641">
                  <c:v>-2.8491629999999997E-14</c:v>
                </c:pt>
                <c:pt idx="3642">
                  <c:v>-3.1582059999999998E-14</c:v>
                </c:pt>
                <c:pt idx="3643">
                  <c:v>-2.9744210000000001E-14</c:v>
                </c:pt>
                <c:pt idx="3644">
                  <c:v>-2.604122E-14</c:v>
                </c:pt>
                <c:pt idx="3645">
                  <c:v>-2.341111E-14</c:v>
                </c:pt>
                <c:pt idx="3646">
                  <c:v>-2.0694589999999999E-14</c:v>
                </c:pt>
                <c:pt idx="3647">
                  <c:v>-1.5146749999999999E-14</c:v>
                </c:pt>
                <c:pt idx="3648">
                  <c:v>-6.1769980000000003E-15</c:v>
                </c:pt>
                <c:pt idx="3649">
                  <c:v>3.9869180000000001E-15</c:v>
                </c:pt>
                <c:pt idx="3650">
                  <c:v>1.172666E-14</c:v>
                </c:pt>
                <c:pt idx="3651">
                  <c:v>1.456799E-14</c:v>
                </c:pt>
                <c:pt idx="3652">
                  <c:v>1.156545E-14</c:v>
                </c:pt>
                <c:pt idx="3653">
                  <c:v>2.7770049999999999E-15</c:v>
                </c:pt>
                <c:pt idx="3654">
                  <c:v>-8.6103909999999997E-15</c:v>
                </c:pt>
                <c:pt idx="3655">
                  <c:v>-1.7217049999999999E-14</c:v>
                </c:pt>
                <c:pt idx="3656">
                  <c:v>-2.1703580000000001E-14</c:v>
                </c:pt>
                <c:pt idx="3657">
                  <c:v>-2.5749289999999999E-14</c:v>
                </c:pt>
                <c:pt idx="3658">
                  <c:v>-3.2054499999999997E-14</c:v>
                </c:pt>
                <c:pt idx="3659">
                  <c:v>-3.8944520000000003E-14</c:v>
                </c:pt>
                <c:pt idx="3660">
                  <c:v>-4.2327979999999999E-14</c:v>
                </c:pt>
                <c:pt idx="3661">
                  <c:v>-4.0118500000000002E-14</c:v>
                </c:pt>
                <c:pt idx="3662">
                  <c:v>-3.4444560000000002E-14</c:v>
                </c:pt>
                <c:pt idx="3663">
                  <c:v>-2.8371710000000001E-14</c:v>
                </c:pt>
                <c:pt idx="3664">
                  <c:v>-2.3070039999999999E-14</c:v>
                </c:pt>
                <c:pt idx="3665">
                  <c:v>-1.9871790000000001E-14</c:v>
                </c:pt>
                <c:pt idx="3666">
                  <c:v>-2.022486E-14</c:v>
                </c:pt>
                <c:pt idx="3667">
                  <c:v>-2.1688120000000001E-14</c:v>
                </c:pt>
                <c:pt idx="3668">
                  <c:v>-1.9212560000000001E-14</c:v>
                </c:pt>
                <c:pt idx="3669">
                  <c:v>-1.204715E-14</c:v>
                </c:pt>
                <c:pt idx="3670">
                  <c:v>-5.6515609999999997E-15</c:v>
                </c:pt>
                <c:pt idx="3671">
                  <c:v>-5.4601840000000004E-15</c:v>
                </c:pt>
                <c:pt idx="3672">
                  <c:v>-1.067469E-14</c:v>
                </c:pt>
                <c:pt idx="3673">
                  <c:v>-1.5748940000000001E-14</c:v>
                </c:pt>
                <c:pt idx="3674">
                  <c:v>-1.6881509999999999E-14</c:v>
                </c:pt>
                <c:pt idx="3675">
                  <c:v>-1.443374E-14</c:v>
                </c:pt>
                <c:pt idx="3676">
                  <c:v>-1.148379E-14</c:v>
                </c:pt>
                <c:pt idx="3677">
                  <c:v>-1.293575E-14</c:v>
                </c:pt>
                <c:pt idx="3678">
                  <c:v>-2.0982250000000001E-14</c:v>
                </c:pt>
                <c:pt idx="3679">
                  <c:v>-3.0468420000000002E-14</c:v>
                </c:pt>
                <c:pt idx="3680">
                  <c:v>-3.3959099999999999E-14</c:v>
                </c:pt>
                <c:pt idx="3681">
                  <c:v>-2.9664320000000002E-14</c:v>
                </c:pt>
                <c:pt idx="3682">
                  <c:v>-2.2139959999999999E-14</c:v>
                </c:pt>
                <c:pt idx="3683">
                  <c:v>-1.7996010000000001E-14</c:v>
                </c:pt>
                <c:pt idx="3684">
                  <c:v>-2.0211200000000002E-14</c:v>
                </c:pt>
                <c:pt idx="3685">
                  <c:v>-2.4381130000000001E-14</c:v>
                </c:pt>
                <c:pt idx="3686">
                  <c:v>-2.3312540000000001E-14</c:v>
                </c:pt>
                <c:pt idx="3687">
                  <c:v>-1.59571E-14</c:v>
                </c:pt>
                <c:pt idx="3688">
                  <c:v>-7.6769539999999995E-15</c:v>
                </c:pt>
                <c:pt idx="3689">
                  <c:v>-3.8036720000000002E-15</c:v>
                </c:pt>
                <c:pt idx="3690">
                  <c:v>-6.5905189999999998E-15</c:v>
                </c:pt>
                <c:pt idx="3691">
                  <c:v>-1.429495E-14</c:v>
                </c:pt>
                <c:pt idx="3692">
                  <c:v>-2.1483229999999999E-14</c:v>
                </c:pt>
                <c:pt idx="3693">
                  <c:v>-2.35519E-14</c:v>
                </c:pt>
                <c:pt idx="3694">
                  <c:v>-2.0749E-14</c:v>
                </c:pt>
                <c:pt idx="3695">
                  <c:v>-1.6040059999999999E-14</c:v>
                </c:pt>
                <c:pt idx="3696">
                  <c:v>-1.198996E-14</c:v>
                </c:pt>
                <c:pt idx="3697">
                  <c:v>-1.158737E-14</c:v>
                </c:pt>
                <c:pt idx="3698">
                  <c:v>-1.7235790000000002E-14</c:v>
                </c:pt>
                <c:pt idx="3699">
                  <c:v>-2.609108E-14</c:v>
                </c:pt>
                <c:pt idx="3700">
                  <c:v>-3.12779E-14</c:v>
                </c:pt>
                <c:pt idx="3701">
                  <c:v>-3.0468040000000001E-14</c:v>
                </c:pt>
                <c:pt idx="3702">
                  <c:v>-2.8437E-14</c:v>
                </c:pt>
                <c:pt idx="3703">
                  <c:v>-3.0419999999999998E-14</c:v>
                </c:pt>
                <c:pt idx="3704">
                  <c:v>-3.7253329999999999E-14</c:v>
                </c:pt>
                <c:pt idx="3705">
                  <c:v>-4.544403E-14</c:v>
                </c:pt>
                <c:pt idx="3706">
                  <c:v>-4.9356839999999998E-14</c:v>
                </c:pt>
                <c:pt idx="3707">
                  <c:v>-4.5975849999999999E-14</c:v>
                </c:pt>
                <c:pt idx="3708">
                  <c:v>-3.8059620000000003E-14</c:v>
                </c:pt>
                <c:pt idx="3709">
                  <c:v>-3.0743819999999997E-14</c:v>
                </c:pt>
                <c:pt idx="3710">
                  <c:v>-2.68099E-14</c:v>
                </c:pt>
                <c:pt idx="3711">
                  <c:v>-2.5724999999999999E-14</c:v>
                </c:pt>
                <c:pt idx="3712">
                  <c:v>-2.44263E-14</c:v>
                </c:pt>
                <c:pt idx="3713">
                  <c:v>-1.91841E-14</c:v>
                </c:pt>
                <c:pt idx="3714">
                  <c:v>-9.1404940000000004E-15</c:v>
                </c:pt>
                <c:pt idx="3715">
                  <c:v>1.5336019999999999E-15</c:v>
                </c:pt>
                <c:pt idx="3716">
                  <c:v>6.4652909999999996E-15</c:v>
                </c:pt>
                <c:pt idx="3717">
                  <c:v>3.0624050000000001E-15</c:v>
                </c:pt>
                <c:pt idx="3718">
                  <c:v>-4.2844510000000002E-15</c:v>
                </c:pt>
                <c:pt idx="3719">
                  <c:v>-8.4929950000000007E-15</c:v>
                </c:pt>
                <c:pt idx="3720">
                  <c:v>-8.1073210000000008E-15</c:v>
                </c:pt>
                <c:pt idx="3721">
                  <c:v>-8.3513770000000002E-15</c:v>
                </c:pt>
                <c:pt idx="3722">
                  <c:v>-1.361547E-14</c:v>
                </c:pt>
                <c:pt idx="3723">
                  <c:v>-2.2588769999999999E-14</c:v>
                </c:pt>
                <c:pt idx="3724">
                  <c:v>-3.157248E-14</c:v>
                </c:pt>
                <c:pt idx="3725">
                  <c:v>-3.933397E-14</c:v>
                </c:pt>
                <c:pt idx="3726">
                  <c:v>-4.551501E-14</c:v>
                </c:pt>
                <c:pt idx="3727">
                  <c:v>-4.7697319999999998E-14</c:v>
                </c:pt>
                <c:pt idx="3728">
                  <c:v>-4.4500730000000001E-14</c:v>
                </c:pt>
                <c:pt idx="3729">
                  <c:v>-3.8379949999999999E-14</c:v>
                </c:pt>
                <c:pt idx="3730">
                  <c:v>-3.2360270000000002E-14</c:v>
                </c:pt>
                <c:pt idx="3731">
                  <c:v>-2.6463889999999999E-14</c:v>
                </c:pt>
                <c:pt idx="3732">
                  <c:v>-1.9162289999999998E-14</c:v>
                </c:pt>
                <c:pt idx="3733">
                  <c:v>-1.110183E-14</c:v>
                </c:pt>
                <c:pt idx="3734">
                  <c:v>-6.2432679999999997E-15</c:v>
                </c:pt>
                <c:pt idx="3735">
                  <c:v>-8.5780379999999996E-15</c:v>
                </c:pt>
                <c:pt idx="3736">
                  <c:v>-1.6961639999999999E-14</c:v>
                </c:pt>
                <c:pt idx="3737">
                  <c:v>-2.4636170000000001E-14</c:v>
                </c:pt>
                <c:pt idx="3738">
                  <c:v>-2.5377020000000002E-14</c:v>
                </c:pt>
                <c:pt idx="3739">
                  <c:v>-1.9329169999999999E-14</c:v>
                </c:pt>
                <c:pt idx="3740">
                  <c:v>-1.261634E-14</c:v>
                </c:pt>
                <c:pt idx="3741">
                  <c:v>-1.1563219999999999E-14</c:v>
                </c:pt>
                <c:pt idx="3742">
                  <c:v>-1.6845920000000001E-14</c:v>
                </c:pt>
                <c:pt idx="3743">
                  <c:v>-2.2928479999999999E-14</c:v>
                </c:pt>
                <c:pt idx="3744">
                  <c:v>-2.2660300000000001E-14</c:v>
                </c:pt>
                <c:pt idx="3745">
                  <c:v>-1.372017E-14</c:v>
                </c:pt>
                <c:pt idx="3746">
                  <c:v>-1.6721220000000001E-15</c:v>
                </c:pt>
                <c:pt idx="3747">
                  <c:v>5.7450239999999997E-15</c:v>
                </c:pt>
                <c:pt idx="3748">
                  <c:v>6.4231770000000001E-15</c:v>
                </c:pt>
                <c:pt idx="3749">
                  <c:v>3.4770050000000002E-15</c:v>
                </c:pt>
                <c:pt idx="3750">
                  <c:v>3.4400509999999999E-16</c:v>
                </c:pt>
                <c:pt idx="3751">
                  <c:v>-2.2954200000000001E-15</c:v>
                </c:pt>
                <c:pt idx="3752">
                  <c:v>-6.9549050000000002E-15</c:v>
                </c:pt>
                <c:pt idx="3753">
                  <c:v>-1.50827E-14</c:v>
                </c:pt>
                <c:pt idx="3754">
                  <c:v>-2.2586229999999999E-14</c:v>
                </c:pt>
                <c:pt idx="3755">
                  <c:v>-2.4706059999999999E-14</c:v>
                </c:pt>
                <c:pt idx="3756">
                  <c:v>-2.288005E-14</c:v>
                </c:pt>
                <c:pt idx="3757">
                  <c:v>-2.1328999999999999E-14</c:v>
                </c:pt>
                <c:pt idx="3758">
                  <c:v>-2.151665E-14</c:v>
                </c:pt>
                <c:pt idx="3759">
                  <c:v>-2.341118E-14</c:v>
                </c:pt>
                <c:pt idx="3760">
                  <c:v>-2.7709520000000001E-14</c:v>
                </c:pt>
                <c:pt idx="3761">
                  <c:v>-3.4174450000000001E-14</c:v>
                </c:pt>
                <c:pt idx="3762">
                  <c:v>-3.9551980000000003E-14</c:v>
                </c:pt>
                <c:pt idx="3763">
                  <c:v>-3.9588200000000001E-14</c:v>
                </c:pt>
                <c:pt idx="3764">
                  <c:v>-3.3529410000000002E-14</c:v>
                </c:pt>
                <c:pt idx="3765">
                  <c:v>-2.4576349999999999E-14</c:v>
                </c:pt>
                <c:pt idx="3766">
                  <c:v>-1.572476E-14</c:v>
                </c:pt>
                <c:pt idx="3767">
                  <c:v>-8.3795009999999996E-15</c:v>
                </c:pt>
                <c:pt idx="3768">
                  <c:v>-4.3975849999999998E-15</c:v>
                </c:pt>
                <c:pt idx="3769">
                  <c:v>-4.5125240000000003E-15</c:v>
                </c:pt>
                <c:pt idx="3770">
                  <c:v>-5.6523789999999999E-15</c:v>
                </c:pt>
                <c:pt idx="3771">
                  <c:v>-3.9776049999999997E-15</c:v>
                </c:pt>
                <c:pt idx="3772">
                  <c:v>1.0388959999999999E-15</c:v>
                </c:pt>
                <c:pt idx="3773">
                  <c:v>5.838345E-15</c:v>
                </c:pt>
                <c:pt idx="3774">
                  <c:v>4.4438220000000001E-15</c:v>
                </c:pt>
                <c:pt idx="3775">
                  <c:v>-5.599778E-15</c:v>
                </c:pt>
                <c:pt idx="3776">
                  <c:v>-1.930449E-14</c:v>
                </c:pt>
                <c:pt idx="3777">
                  <c:v>-2.9712480000000002E-14</c:v>
                </c:pt>
                <c:pt idx="3778">
                  <c:v>-3.4386329999999997E-14</c:v>
                </c:pt>
                <c:pt idx="3779">
                  <c:v>-3.5636000000000001E-14</c:v>
                </c:pt>
                <c:pt idx="3780">
                  <c:v>-3.7199289999999997E-14</c:v>
                </c:pt>
                <c:pt idx="3781">
                  <c:v>-3.9644060000000003E-14</c:v>
                </c:pt>
                <c:pt idx="3782">
                  <c:v>-4.0103950000000003E-14</c:v>
                </c:pt>
                <c:pt idx="3783">
                  <c:v>-3.7667180000000002E-14</c:v>
                </c:pt>
                <c:pt idx="3784">
                  <c:v>-3.4001699999999997E-14</c:v>
                </c:pt>
                <c:pt idx="3785">
                  <c:v>-2.9914170000000002E-14</c:v>
                </c:pt>
                <c:pt idx="3786">
                  <c:v>-2.6683270000000001E-14</c:v>
                </c:pt>
                <c:pt idx="3787">
                  <c:v>-2.629968E-14</c:v>
                </c:pt>
                <c:pt idx="3788">
                  <c:v>-2.697002E-14</c:v>
                </c:pt>
                <c:pt idx="3789">
                  <c:v>-2.432626E-14</c:v>
                </c:pt>
                <c:pt idx="3790">
                  <c:v>-1.8084130000000001E-14</c:v>
                </c:pt>
                <c:pt idx="3791">
                  <c:v>-1.253763E-14</c:v>
                </c:pt>
                <c:pt idx="3792">
                  <c:v>-1.0595030000000001E-14</c:v>
                </c:pt>
                <c:pt idx="3793">
                  <c:v>-1.0355689999999999E-14</c:v>
                </c:pt>
                <c:pt idx="3794">
                  <c:v>-8.5414959999999996E-15</c:v>
                </c:pt>
                <c:pt idx="3795">
                  <c:v>-5.406687E-15</c:v>
                </c:pt>
                <c:pt idx="3796">
                  <c:v>-4.5640680000000004E-15</c:v>
                </c:pt>
                <c:pt idx="3797">
                  <c:v>-9.6446139999999996E-15</c:v>
                </c:pt>
                <c:pt idx="3798">
                  <c:v>-2.0845279999999999E-14</c:v>
                </c:pt>
                <c:pt idx="3799">
                  <c:v>-3.2104899999999998E-14</c:v>
                </c:pt>
                <c:pt idx="3800">
                  <c:v>-3.4951059999999997E-14</c:v>
                </c:pt>
                <c:pt idx="3801">
                  <c:v>-2.7724269999999999E-14</c:v>
                </c:pt>
                <c:pt idx="3802">
                  <c:v>-1.6473540000000001E-14</c:v>
                </c:pt>
                <c:pt idx="3803">
                  <c:v>-7.6004740000000003E-15</c:v>
                </c:pt>
                <c:pt idx="3804">
                  <c:v>-3.6809670000000001E-15</c:v>
                </c:pt>
                <c:pt idx="3805">
                  <c:v>-3.4427009999999999E-15</c:v>
                </c:pt>
                <c:pt idx="3806">
                  <c:v>-3.9640959999999998E-15</c:v>
                </c:pt>
                <c:pt idx="3807">
                  <c:v>-4.121866E-15</c:v>
                </c:pt>
                <c:pt idx="3808">
                  <c:v>-4.3167870000000002E-15</c:v>
                </c:pt>
                <c:pt idx="3809">
                  <c:v>-3.8012540000000001E-15</c:v>
                </c:pt>
                <c:pt idx="3810">
                  <c:v>-2.1769760000000001E-15</c:v>
                </c:pt>
                <c:pt idx="3811">
                  <c:v>-1.8637010000000001E-15</c:v>
                </c:pt>
                <c:pt idx="3812">
                  <c:v>-4.7302859999999997E-15</c:v>
                </c:pt>
                <c:pt idx="3813">
                  <c:v>-8.4896330000000001E-15</c:v>
                </c:pt>
                <c:pt idx="3814">
                  <c:v>-1.044329E-14</c:v>
                </c:pt>
                <c:pt idx="3815">
                  <c:v>-1.256393E-14</c:v>
                </c:pt>
                <c:pt idx="3816">
                  <c:v>-1.9083259999999999E-14</c:v>
                </c:pt>
                <c:pt idx="3817">
                  <c:v>-2.9888609999999997E-14</c:v>
                </c:pt>
                <c:pt idx="3818">
                  <c:v>-3.9960240000000002E-14</c:v>
                </c:pt>
                <c:pt idx="3819">
                  <c:v>-4.5028559999999999E-14</c:v>
                </c:pt>
                <c:pt idx="3820">
                  <c:v>-4.4273E-14</c:v>
                </c:pt>
                <c:pt idx="3821">
                  <c:v>-3.9560449999999999E-14</c:v>
                </c:pt>
                <c:pt idx="3822">
                  <c:v>-3.4770389999999999E-14</c:v>
                </c:pt>
                <c:pt idx="3823">
                  <c:v>-3.2600310000000002E-14</c:v>
                </c:pt>
                <c:pt idx="3824">
                  <c:v>-3.239211E-14</c:v>
                </c:pt>
                <c:pt idx="3825">
                  <c:v>-3.2770310000000003E-14</c:v>
                </c:pt>
                <c:pt idx="3826">
                  <c:v>-3.2507719999999999E-14</c:v>
                </c:pt>
                <c:pt idx="3827">
                  <c:v>-2.9317690000000001E-14</c:v>
                </c:pt>
                <c:pt idx="3828">
                  <c:v>-2.2307810000000001E-14</c:v>
                </c:pt>
                <c:pt idx="3829">
                  <c:v>-1.444119E-14</c:v>
                </c:pt>
                <c:pt idx="3830">
                  <c:v>-9.7191639999999992E-15</c:v>
                </c:pt>
                <c:pt idx="3831">
                  <c:v>-8.9685409999999994E-15</c:v>
                </c:pt>
                <c:pt idx="3832">
                  <c:v>-8.9499699999999998E-15</c:v>
                </c:pt>
                <c:pt idx="3833">
                  <c:v>-5.124261E-15</c:v>
                </c:pt>
                <c:pt idx="3834">
                  <c:v>2.8676860000000002E-15</c:v>
                </c:pt>
                <c:pt idx="3835">
                  <c:v>9.2850029999999995E-15</c:v>
                </c:pt>
                <c:pt idx="3836">
                  <c:v>7.8319459999999997E-15</c:v>
                </c:pt>
                <c:pt idx="3837">
                  <c:v>-2.8521309999999999E-15</c:v>
                </c:pt>
                <c:pt idx="3838">
                  <c:v>-1.9097710000000001E-14</c:v>
                </c:pt>
                <c:pt idx="3839">
                  <c:v>-3.491764E-14</c:v>
                </c:pt>
                <c:pt idx="3840">
                  <c:v>-4.4896799999999999E-14</c:v>
                </c:pt>
                <c:pt idx="3841">
                  <c:v>-4.6483330000000001E-14</c:v>
                </c:pt>
                <c:pt idx="3842">
                  <c:v>-4.1075680000000002E-14</c:v>
                </c:pt>
                <c:pt idx="3843">
                  <c:v>-3.3046929999999999E-14</c:v>
                </c:pt>
                <c:pt idx="3844">
                  <c:v>-2.6030490000000001E-14</c:v>
                </c:pt>
                <c:pt idx="3845">
                  <c:v>-1.9239530000000001E-14</c:v>
                </c:pt>
                <c:pt idx="3846">
                  <c:v>-9.9140179999999997E-15</c:v>
                </c:pt>
                <c:pt idx="3847">
                  <c:v>1.20875E-15</c:v>
                </c:pt>
                <c:pt idx="3848">
                  <c:v>1.012484E-14</c:v>
                </c:pt>
                <c:pt idx="3849">
                  <c:v>1.309238E-14</c:v>
                </c:pt>
                <c:pt idx="3850">
                  <c:v>9.1423809999999999E-15</c:v>
                </c:pt>
                <c:pt idx="3851">
                  <c:v>2.182598E-15</c:v>
                </c:pt>
                <c:pt idx="3852">
                  <c:v>-1.577325E-15</c:v>
                </c:pt>
                <c:pt idx="3853">
                  <c:v>-4.4361819999999998E-16</c:v>
                </c:pt>
                <c:pt idx="3854">
                  <c:v>1.5193849999999999E-15</c:v>
                </c:pt>
                <c:pt idx="3855">
                  <c:v>-7.5143070000000004E-16</c:v>
                </c:pt>
                <c:pt idx="3856">
                  <c:v>-9.3979589999999996E-15</c:v>
                </c:pt>
                <c:pt idx="3857">
                  <c:v>-2.179453E-14</c:v>
                </c:pt>
                <c:pt idx="3858">
                  <c:v>-3.2345569999999998E-14</c:v>
                </c:pt>
                <c:pt idx="3859">
                  <c:v>-3.7640109999999997E-14</c:v>
                </c:pt>
                <c:pt idx="3860">
                  <c:v>-3.8804600000000001E-14</c:v>
                </c:pt>
                <c:pt idx="3861">
                  <c:v>-3.9272370000000002E-14</c:v>
                </c:pt>
                <c:pt idx="3862">
                  <c:v>-4.1551749999999998E-14</c:v>
                </c:pt>
                <c:pt idx="3863">
                  <c:v>-4.511359E-14</c:v>
                </c:pt>
                <c:pt idx="3864">
                  <c:v>-4.6698539999999997E-14</c:v>
                </c:pt>
                <c:pt idx="3865">
                  <c:v>-4.3032310000000001E-14</c:v>
                </c:pt>
                <c:pt idx="3866">
                  <c:v>-3.2886079999999998E-14</c:v>
                </c:pt>
                <c:pt idx="3867">
                  <c:v>-1.774269E-14</c:v>
                </c:pt>
                <c:pt idx="3868">
                  <c:v>-2.1981439999999999E-15</c:v>
                </c:pt>
                <c:pt idx="3869">
                  <c:v>7.7921750000000004E-15</c:v>
                </c:pt>
                <c:pt idx="3870">
                  <c:v>9.4056470000000006E-15</c:v>
                </c:pt>
                <c:pt idx="3871">
                  <c:v>6.3297329999999999E-15</c:v>
                </c:pt>
                <c:pt idx="3872">
                  <c:v>5.8255249999999999E-15</c:v>
                </c:pt>
                <c:pt idx="3873">
                  <c:v>1.075184E-14</c:v>
                </c:pt>
                <c:pt idx="3874">
                  <c:v>1.6831550000000001E-14</c:v>
                </c:pt>
                <c:pt idx="3875">
                  <c:v>1.876468E-14</c:v>
                </c:pt>
                <c:pt idx="3876">
                  <c:v>1.5136439999999999E-14</c:v>
                </c:pt>
                <c:pt idx="3877">
                  <c:v>7.3796260000000003E-15</c:v>
                </c:pt>
                <c:pt idx="3878">
                  <c:v>-1.433628E-15</c:v>
                </c:pt>
                <c:pt idx="3879">
                  <c:v>-7.7676939999999999E-15</c:v>
                </c:pt>
                <c:pt idx="3880">
                  <c:v>-1.063316E-14</c:v>
                </c:pt>
                <c:pt idx="3881">
                  <c:v>-1.248253E-14</c:v>
                </c:pt>
                <c:pt idx="3882">
                  <c:v>-1.665191E-14</c:v>
                </c:pt>
                <c:pt idx="3883">
                  <c:v>-2.427347E-14</c:v>
                </c:pt>
                <c:pt idx="3884">
                  <c:v>-3.2985099999999999E-14</c:v>
                </c:pt>
                <c:pt idx="3885">
                  <c:v>-3.8293500000000001E-14</c:v>
                </c:pt>
                <c:pt idx="3886">
                  <c:v>-3.742007E-14</c:v>
                </c:pt>
                <c:pt idx="3887">
                  <c:v>-3.1683310000000001E-14</c:v>
                </c:pt>
                <c:pt idx="3888">
                  <c:v>-2.4476819999999998E-14</c:v>
                </c:pt>
                <c:pt idx="3889">
                  <c:v>-1.8569569999999999E-14</c:v>
                </c:pt>
                <c:pt idx="3890">
                  <c:v>-1.44971E-14</c:v>
                </c:pt>
                <c:pt idx="3891">
                  <c:v>-1.087673E-14</c:v>
                </c:pt>
                <c:pt idx="3892">
                  <c:v>-7.1687060000000004E-15</c:v>
                </c:pt>
                <c:pt idx="3893">
                  <c:v>-4.69971E-15</c:v>
                </c:pt>
                <c:pt idx="3894">
                  <c:v>-5.2669729999999999E-15</c:v>
                </c:pt>
                <c:pt idx="3895">
                  <c:v>-9.1124800000000001E-15</c:v>
                </c:pt>
                <c:pt idx="3896">
                  <c:v>-1.364173E-14</c:v>
                </c:pt>
                <c:pt idx="3897">
                  <c:v>-1.5926979999999999E-14</c:v>
                </c:pt>
                <c:pt idx="3898">
                  <c:v>-1.62415E-14</c:v>
                </c:pt>
                <c:pt idx="3899">
                  <c:v>-1.704352E-14</c:v>
                </c:pt>
                <c:pt idx="3900">
                  <c:v>-1.9991749999999999E-14</c:v>
                </c:pt>
                <c:pt idx="3901">
                  <c:v>-2.5339529999999999E-14</c:v>
                </c:pt>
                <c:pt idx="3902">
                  <c:v>-3.1993259999999998E-14</c:v>
                </c:pt>
                <c:pt idx="3903">
                  <c:v>-3.7370439999999999E-14</c:v>
                </c:pt>
                <c:pt idx="3904">
                  <c:v>-3.8635489999999998E-14</c:v>
                </c:pt>
                <c:pt idx="3905">
                  <c:v>-3.4344959999999999E-14</c:v>
                </c:pt>
                <c:pt idx="3906">
                  <c:v>-2.569036E-14</c:v>
                </c:pt>
                <c:pt idx="3907">
                  <c:v>-1.705484E-14</c:v>
                </c:pt>
                <c:pt idx="3908">
                  <c:v>-1.352463E-14</c:v>
                </c:pt>
                <c:pt idx="3909">
                  <c:v>-1.604852E-14</c:v>
                </c:pt>
                <c:pt idx="3910">
                  <c:v>-2.0325000000000001E-14</c:v>
                </c:pt>
                <c:pt idx="3911">
                  <c:v>-2.0977520000000001E-14</c:v>
                </c:pt>
                <c:pt idx="3912">
                  <c:v>-1.5890920000000001E-14</c:v>
                </c:pt>
                <c:pt idx="3913">
                  <c:v>-6.9967440000000002E-15</c:v>
                </c:pt>
                <c:pt idx="3914">
                  <c:v>2.1297360000000001E-15</c:v>
                </c:pt>
                <c:pt idx="3915">
                  <c:v>7.9304820000000007E-15</c:v>
                </c:pt>
                <c:pt idx="3916">
                  <c:v>7.6676410000000007E-15</c:v>
                </c:pt>
                <c:pt idx="3917">
                  <c:v>2.4767530000000001E-15</c:v>
                </c:pt>
                <c:pt idx="3918">
                  <c:v>-2.1280710000000001E-15</c:v>
                </c:pt>
                <c:pt idx="3919">
                  <c:v>-2.1003409999999999E-15</c:v>
                </c:pt>
                <c:pt idx="3920">
                  <c:v>2.812855E-16</c:v>
                </c:pt>
                <c:pt idx="3921">
                  <c:v>-1.0262500000000001E-15</c:v>
                </c:pt>
                <c:pt idx="3922">
                  <c:v>-9.2912880000000007E-15</c:v>
                </c:pt>
                <c:pt idx="3923">
                  <c:v>-2.155724E-14</c:v>
                </c:pt>
                <c:pt idx="3924">
                  <c:v>-3.206395E-14</c:v>
                </c:pt>
                <c:pt idx="3925">
                  <c:v>-3.7698410000000002E-14</c:v>
                </c:pt>
                <c:pt idx="3926">
                  <c:v>-3.8037989999999997E-14</c:v>
                </c:pt>
                <c:pt idx="3927">
                  <c:v>-3.3812080000000001E-14</c:v>
                </c:pt>
                <c:pt idx="3928">
                  <c:v>-2.8443079999999998E-14</c:v>
                </c:pt>
                <c:pt idx="3929">
                  <c:v>-2.596896E-14</c:v>
                </c:pt>
                <c:pt idx="3930">
                  <c:v>-2.561444E-14</c:v>
                </c:pt>
                <c:pt idx="3931">
                  <c:v>-2.3144419999999999E-14</c:v>
                </c:pt>
                <c:pt idx="3932">
                  <c:v>-1.6542490000000001E-14</c:v>
                </c:pt>
                <c:pt idx="3933">
                  <c:v>-7.5298160000000005E-15</c:v>
                </c:pt>
                <c:pt idx="3934">
                  <c:v>-2.7905179999999999E-16</c:v>
                </c:pt>
                <c:pt idx="3935">
                  <c:v>1.2754860000000001E-15</c:v>
                </c:pt>
                <c:pt idx="3936">
                  <c:v>-2.446087E-15</c:v>
                </c:pt>
                <c:pt idx="3937">
                  <c:v>-7.3739990000000005E-15</c:v>
                </c:pt>
                <c:pt idx="3938">
                  <c:v>-1.203846E-14</c:v>
                </c:pt>
                <c:pt idx="3939">
                  <c:v>-1.8960049999999999E-14</c:v>
                </c:pt>
                <c:pt idx="3940">
                  <c:v>-2.9911900000000001E-14</c:v>
                </c:pt>
                <c:pt idx="3941">
                  <c:v>-4.3185940000000002E-14</c:v>
                </c:pt>
                <c:pt idx="3942">
                  <c:v>-5.3942549999999997E-14</c:v>
                </c:pt>
                <c:pt idx="3943">
                  <c:v>-5.6176070000000001E-14</c:v>
                </c:pt>
                <c:pt idx="3944">
                  <c:v>-4.6878960000000002E-14</c:v>
                </c:pt>
                <c:pt idx="3945">
                  <c:v>-2.9943879999999999E-14</c:v>
                </c:pt>
                <c:pt idx="3946">
                  <c:v>-1.5057180000000001E-14</c:v>
                </c:pt>
                <c:pt idx="3947">
                  <c:v>-1.073156E-14</c:v>
                </c:pt>
                <c:pt idx="3948">
                  <c:v>-1.7254049999999999E-14</c:v>
                </c:pt>
                <c:pt idx="3949">
                  <c:v>-2.6892340000000001E-14</c:v>
                </c:pt>
                <c:pt idx="3950">
                  <c:v>-3.067836E-14</c:v>
                </c:pt>
                <c:pt idx="3951">
                  <c:v>-2.4501719999999999E-14</c:v>
                </c:pt>
                <c:pt idx="3952">
                  <c:v>-1.088221E-14</c:v>
                </c:pt>
                <c:pt idx="3953">
                  <c:v>3.6253629999999997E-15</c:v>
                </c:pt>
                <c:pt idx="3954">
                  <c:v>1.324195E-14</c:v>
                </c:pt>
                <c:pt idx="3955">
                  <c:v>1.515237E-14</c:v>
                </c:pt>
                <c:pt idx="3956">
                  <c:v>1.048369E-14</c:v>
                </c:pt>
                <c:pt idx="3957">
                  <c:v>5.0664270000000003E-15</c:v>
                </c:pt>
                <c:pt idx="3958">
                  <c:v>4.4414650000000001E-15</c:v>
                </c:pt>
                <c:pt idx="3959">
                  <c:v>8.1920110000000002E-15</c:v>
                </c:pt>
                <c:pt idx="3960">
                  <c:v>1.155109E-14</c:v>
                </c:pt>
                <c:pt idx="3961">
                  <c:v>9.7064060000000006E-15</c:v>
                </c:pt>
                <c:pt idx="3962">
                  <c:v>1.201493E-15</c:v>
                </c:pt>
                <c:pt idx="3963">
                  <c:v>-1.004603E-14</c:v>
                </c:pt>
                <c:pt idx="3964">
                  <c:v>-1.7846609999999999E-14</c:v>
                </c:pt>
                <c:pt idx="3965">
                  <c:v>-1.983632E-14</c:v>
                </c:pt>
                <c:pt idx="3966">
                  <c:v>-1.911452E-14</c:v>
                </c:pt>
                <c:pt idx="3967">
                  <c:v>-2.0788999999999999E-14</c:v>
                </c:pt>
                <c:pt idx="3968">
                  <c:v>-2.7370959999999999E-14</c:v>
                </c:pt>
                <c:pt idx="3969">
                  <c:v>-3.6169509999999999E-14</c:v>
                </c:pt>
                <c:pt idx="3970">
                  <c:v>-4.2001100000000002E-14</c:v>
                </c:pt>
                <c:pt idx="3971">
                  <c:v>-4.2226830000000003E-14</c:v>
                </c:pt>
                <c:pt idx="3972">
                  <c:v>-3.7230780000000001E-14</c:v>
                </c:pt>
                <c:pt idx="3973">
                  <c:v>-2.8579289999999998E-14</c:v>
                </c:pt>
                <c:pt idx="3974">
                  <c:v>-1.905078E-14</c:v>
                </c:pt>
                <c:pt idx="3975">
                  <c:v>-1.14791E-14</c:v>
                </c:pt>
                <c:pt idx="3976">
                  <c:v>-6.6314590000000001E-15</c:v>
                </c:pt>
                <c:pt idx="3977">
                  <c:v>-3.6461280000000003E-15</c:v>
                </c:pt>
                <c:pt idx="3978">
                  <c:v>-1.523419E-15</c:v>
                </c:pt>
                <c:pt idx="3979">
                  <c:v>-7.5518779999999995E-16</c:v>
                </c:pt>
                <c:pt idx="3980">
                  <c:v>-3.36619E-15</c:v>
                </c:pt>
                <c:pt idx="3981">
                  <c:v>-9.4326380000000005E-15</c:v>
                </c:pt>
                <c:pt idx="3982">
                  <c:v>-1.5247950000000001E-14</c:v>
                </c:pt>
                <c:pt idx="3983">
                  <c:v>-1.6825030000000001E-14</c:v>
                </c:pt>
                <c:pt idx="3984">
                  <c:v>-1.4892780000000001E-14</c:v>
                </c:pt>
                <c:pt idx="3985">
                  <c:v>-1.4227039999999999E-14</c:v>
                </c:pt>
                <c:pt idx="3986">
                  <c:v>-1.7964550000000001E-14</c:v>
                </c:pt>
                <c:pt idx="3987">
                  <c:v>-2.5869700000000001E-14</c:v>
                </c:pt>
                <c:pt idx="3988">
                  <c:v>-3.5775850000000002E-14</c:v>
                </c:pt>
                <c:pt idx="3989">
                  <c:v>-4.3054640000000001E-14</c:v>
                </c:pt>
                <c:pt idx="3990">
                  <c:v>-4.278194E-14</c:v>
                </c:pt>
                <c:pt idx="3991">
                  <c:v>-3.5359449999999998E-14</c:v>
                </c:pt>
                <c:pt idx="3992">
                  <c:v>-2.6964410000000001E-14</c:v>
                </c:pt>
                <c:pt idx="3993">
                  <c:v>-2.378398E-14</c:v>
                </c:pt>
                <c:pt idx="3994">
                  <c:v>-2.7181619999999999E-14</c:v>
                </c:pt>
                <c:pt idx="3995">
                  <c:v>-3.294261E-14</c:v>
                </c:pt>
                <c:pt idx="3996">
                  <c:v>-3.4477499999999997E-14</c:v>
                </c:pt>
                <c:pt idx="3997">
                  <c:v>-2.8565549999999998E-14</c:v>
                </c:pt>
                <c:pt idx="3998">
                  <c:v>-1.765275E-14</c:v>
                </c:pt>
                <c:pt idx="3999">
                  <c:v>-6.0430049999999997E-15</c:v>
                </c:pt>
                <c:pt idx="4000">
                  <c:v>2.9978899999999999E-15</c:v>
                </c:pt>
                <c:pt idx="4001">
                  <c:v>7.4054119999999994E-15</c:v>
                </c:pt>
                <c:pt idx="4002">
                  <c:v>7.6335569999999999E-15</c:v>
                </c:pt>
                <c:pt idx="4003">
                  <c:v>5.8643899999999998E-15</c:v>
                </c:pt>
                <c:pt idx="4004">
                  <c:v>2.9431579999999999E-15</c:v>
                </c:pt>
                <c:pt idx="4005">
                  <c:v>-1.4874910000000001E-15</c:v>
                </c:pt>
                <c:pt idx="4006">
                  <c:v>-7.698605E-15</c:v>
                </c:pt>
                <c:pt idx="4007">
                  <c:v>-1.5705020000000001E-14</c:v>
                </c:pt>
                <c:pt idx="4008">
                  <c:v>-2.4192880000000001E-14</c:v>
                </c:pt>
                <c:pt idx="4009">
                  <c:v>-3.061793E-14</c:v>
                </c:pt>
                <c:pt idx="4010">
                  <c:v>-3.404739E-14</c:v>
                </c:pt>
                <c:pt idx="4011">
                  <c:v>-3.6210659999999999E-14</c:v>
                </c:pt>
                <c:pt idx="4012">
                  <c:v>-3.8324840000000001E-14</c:v>
                </c:pt>
                <c:pt idx="4013">
                  <c:v>-3.9322430000000001E-14</c:v>
                </c:pt>
                <c:pt idx="4014">
                  <c:v>-3.8519130000000002E-14</c:v>
                </c:pt>
                <c:pt idx="4015">
                  <c:v>-3.6734669999999997E-14</c:v>
                </c:pt>
                <c:pt idx="4016">
                  <c:v>-3.3595749999999998E-14</c:v>
                </c:pt>
                <c:pt idx="4017">
                  <c:v>-2.7650860000000001E-14</c:v>
                </c:pt>
                <c:pt idx="4018">
                  <c:v>-1.9852650000000001E-14</c:v>
                </c:pt>
                <c:pt idx="4019">
                  <c:v>-1.3240780000000001E-14</c:v>
                </c:pt>
                <c:pt idx="4020">
                  <c:v>-9.8203360000000005E-15</c:v>
                </c:pt>
                <c:pt idx="4021">
                  <c:v>-9.9835019999999995E-15</c:v>
                </c:pt>
                <c:pt idx="4022">
                  <c:v>-1.24201E-14</c:v>
                </c:pt>
                <c:pt idx="4023">
                  <c:v>-1.308926E-14</c:v>
                </c:pt>
                <c:pt idx="4024">
                  <c:v>-7.7102590000000002E-15</c:v>
                </c:pt>
                <c:pt idx="4025">
                  <c:v>3.3103499999999998E-15</c:v>
                </c:pt>
                <c:pt idx="4026">
                  <c:v>1.439175E-14</c:v>
                </c:pt>
                <c:pt idx="4027">
                  <c:v>1.9477850000000002E-14</c:v>
                </c:pt>
                <c:pt idx="4028">
                  <c:v>1.6665099999999999E-14</c:v>
                </c:pt>
                <c:pt idx="4029">
                  <c:v>9.3418340000000006E-15</c:v>
                </c:pt>
                <c:pt idx="4030">
                  <c:v>3.4977249999999999E-15</c:v>
                </c:pt>
                <c:pt idx="4031">
                  <c:v>2.5782E-15</c:v>
                </c:pt>
                <c:pt idx="4032">
                  <c:v>4.2910129999999997E-15</c:v>
                </c:pt>
                <c:pt idx="4033">
                  <c:v>2.9571620000000001E-15</c:v>
                </c:pt>
                <c:pt idx="4034">
                  <c:v>-5.5635630000000003E-15</c:v>
                </c:pt>
                <c:pt idx="4035">
                  <c:v>-2.060772E-14</c:v>
                </c:pt>
                <c:pt idx="4036">
                  <c:v>-3.611342E-14</c:v>
                </c:pt>
                <c:pt idx="4037">
                  <c:v>-4.4322380000000001E-14</c:v>
                </c:pt>
                <c:pt idx="4038">
                  <c:v>-4.3112489999999999E-14</c:v>
                </c:pt>
                <c:pt idx="4039">
                  <c:v>-3.8850200000000002E-14</c:v>
                </c:pt>
                <c:pt idx="4040">
                  <c:v>-3.9197850000000002E-14</c:v>
                </c:pt>
                <c:pt idx="4041">
                  <c:v>-4.4776440000000003E-14</c:v>
                </c:pt>
                <c:pt idx="4042">
                  <c:v>-5.041324E-14</c:v>
                </c:pt>
                <c:pt idx="4043">
                  <c:v>-5.1829040000000001E-14</c:v>
                </c:pt>
                <c:pt idx="4044">
                  <c:v>-4.9102889999999997E-14</c:v>
                </c:pt>
                <c:pt idx="4045">
                  <c:v>-4.5803189999999998E-14</c:v>
                </c:pt>
                <c:pt idx="4046">
                  <c:v>-4.5351170000000001E-14</c:v>
                </c:pt>
                <c:pt idx="4047">
                  <c:v>-4.7624799999999997E-14</c:v>
                </c:pt>
                <c:pt idx="4048">
                  <c:v>-4.980231E-14</c:v>
                </c:pt>
                <c:pt idx="4049">
                  <c:v>-4.9744260000000001E-14</c:v>
                </c:pt>
                <c:pt idx="4050">
                  <c:v>-4.7238719999999999E-14</c:v>
                </c:pt>
                <c:pt idx="4051">
                  <c:v>-4.3087499999999998E-14</c:v>
                </c:pt>
                <c:pt idx="4052">
                  <c:v>-3.820209E-14</c:v>
                </c:pt>
                <c:pt idx="4053">
                  <c:v>-3.3276540000000003E-14</c:v>
                </c:pt>
                <c:pt idx="4054">
                  <c:v>-2.9956469999999997E-14</c:v>
                </c:pt>
                <c:pt idx="4055">
                  <c:v>-3.1047759999999997E-14</c:v>
                </c:pt>
                <c:pt idx="4056">
                  <c:v>-3.6513479999999999E-14</c:v>
                </c:pt>
                <c:pt idx="4057">
                  <c:v>-4.1528620000000003E-14</c:v>
                </c:pt>
                <c:pt idx="4058">
                  <c:v>-4.1331660000000003E-14</c:v>
                </c:pt>
                <c:pt idx="4059">
                  <c:v>-3.5932589999999999E-14</c:v>
                </c:pt>
                <c:pt idx="4060">
                  <c:v>-2.8045200000000001E-14</c:v>
                </c:pt>
                <c:pt idx="4061">
                  <c:v>-1.7580920000000001E-14</c:v>
                </c:pt>
                <c:pt idx="4062">
                  <c:v>-2.8320259999999999E-15</c:v>
                </c:pt>
                <c:pt idx="4063">
                  <c:v>1.2126819999999999E-14</c:v>
                </c:pt>
                <c:pt idx="4064">
                  <c:v>1.9239530000000001E-14</c:v>
                </c:pt>
                <c:pt idx="4065">
                  <c:v>1.705242E-14</c:v>
                </c:pt>
                <c:pt idx="4066">
                  <c:v>1.1784850000000001E-14</c:v>
                </c:pt>
                <c:pt idx="4067">
                  <c:v>8.1640570000000001E-15</c:v>
                </c:pt>
                <c:pt idx="4068">
                  <c:v>4.4687880000000001E-15</c:v>
                </c:pt>
                <c:pt idx="4069">
                  <c:v>-2.4289009999999999E-15</c:v>
                </c:pt>
                <c:pt idx="4070">
                  <c:v>-9.1724280000000002E-15</c:v>
                </c:pt>
                <c:pt idx="4071">
                  <c:v>-8.7223569999999997E-15</c:v>
                </c:pt>
                <c:pt idx="4072">
                  <c:v>-1.5496899999999999E-15</c:v>
                </c:pt>
                <c:pt idx="4073">
                  <c:v>3.7726900000000002E-15</c:v>
                </c:pt>
                <c:pt idx="4074">
                  <c:v>9.3298870000000004E-16</c:v>
                </c:pt>
                <c:pt idx="4075">
                  <c:v>-9.7426639999999997E-15</c:v>
                </c:pt>
                <c:pt idx="4076">
                  <c:v>-2.4756540000000001E-14</c:v>
                </c:pt>
                <c:pt idx="4077">
                  <c:v>-3.9622599999999998E-14</c:v>
                </c:pt>
                <c:pt idx="4078">
                  <c:v>-4.8700829999999999E-14</c:v>
                </c:pt>
                <c:pt idx="4079">
                  <c:v>-4.6660669999999999E-14</c:v>
                </c:pt>
                <c:pt idx="4080">
                  <c:v>-3.3417520000000003E-14</c:v>
                </c:pt>
                <c:pt idx="4081">
                  <c:v>-1.7493550000000001E-14</c:v>
                </c:pt>
                <c:pt idx="4082">
                  <c:v>-8.6939780000000005E-15</c:v>
                </c:pt>
                <c:pt idx="4083">
                  <c:v>-6.9190060000000003E-15</c:v>
                </c:pt>
                <c:pt idx="4084">
                  <c:v>-4.8785929999999997E-15</c:v>
                </c:pt>
                <c:pt idx="4085">
                  <c:v>-8.6658239999999996E-18</c:v>
                </c:pt>
                <c:pt idx="4086">
                  <c:v>3.3699429999999999E-15</c:v>
                </c:pt>
                <c:pt idx="4087">
                  <c:v>1.825159E-15</c:v>
                </c:pt>
                <c:pt idx="4088">
                  <c:v>-2.5497320000000002E-15</c:v>
                </c:pt>
                <c:pt idx="4089">
                  <c:v>-5.3489770000000001E-15</c:v>
                </c:pt>
                <c:pt idx="4090">
                  <c:v>-3.9347829999999999E-15</c:v>
                </c:pt>
                <c:pt idx="4091">
                  <c:v>2.4545820000000002E-15</c:v>
                </c:pt>
                <c:pt idx="4092">
                  <c:v>1.197321E-14</c:v>
                </c:pt>
                <c:pt idx="4093">
                  <c:v>1.8666810000000001E-14</c:v>
                </c:pt>
                <c:pt idx="4094">
                  <c:v>1.6006030000000001E-14</c:v>
                </c:pt>
                <c:pt idx="4095">
                  <c:v>2.944202E-15</c:v>
                </c:pt>
                <c:pt idx="4096">
                  <c:v>-1.5148589999999999E-14</c:v>
                </c:pt>
                <c:pt idx="4097">
                  <c:v>-3.1022579999999999E-14</c:v>
                </c:pt>
                <c:pt idx="4098">
                  <c:v>-4.0550770000000002E-14</c:v>
                </c:pt>
                <c:pt idx="4099">
                  <c:v>-4.4306129999999999E-14</c:v>
                </c:pt>
                <c:pt idx="4100">
                  <c:v>-4.5333899999999999E-14</c:v>
                </c:pt>
                <c:pt idx="4101">
                  <c:v>-4.6386529999999998E-14</c:v>
                </c:pt>
                <c:pt idx="4102">
                  <c:v>-4.7819619999999997E-14</c:v>
                </c:pt>
                <c:pt idx="4103">
                  <c:v>-4.6675690000000003E-14</c:v>
                </c:pt>
                <c:pt idx="4104">
                  <c:v>-4.0348289999999998E-14</c:v>
                </c:pt>
                <c:pt idx="4105">
                  <c:v>-3.1358529999999998E-14</c:v>
                </c:pt>
                <c:pt idx="4106">
                  <c:v>-2.5832180000000001E-14</c:v>
                </c:pt>
                <c:pt idx="4107">
                  <c:v>-2.7037889999999999E-14</c:v>
                </c:pt>
                <c:pt idx="4108">
                  <c:v>-3.1666650000000003E-14</c:v>
                </c:pt>
                <c:pt idx="4109">
                  <c:v>-3.2642860000000003E-14</c:v>
                </c:pt>
                <c:pt idx="4110">
                  <c:v>-2.5233829999999998E-14</c:v>
                </c:pt>
                <c:pt idx="4111">
                  <c:v>-1.088544E-14</c:v>
                </c:pt>
                <c:pt idx="4112">
                  <c:v>3.9689790000000002E-15</c:v>
                </c:pt>
                <c:pt idx="4113">
                  <c:v>1.199407E-14</c:v>
                </c:pt>
                <c:pt idx="4114">
                  <c:v>9.8434579999999996E-15</c:v>
                </c:pt>
                <c:pt idx="4115">
                  <c:v>1.6888990000000001E-15</c:v>
                </c:pt>
                <c:pt idx="4116">
                  <c:v>-4.8741969999999999E-15</c:v>
                </c:pt>
                <c:pt idx="4117">
                  <c:v>-7.8871240000000003E-15</c:v>
                </c:pt>
                <c:pt idx="4118">
                  <c:v>-1.1921569999999999E-14</c:v>
                </c:pt>
                <c:pt idx="4119">
                  <c:v>-2.0921589999999998E-14</c:v>
                </c:pt>
                <c:pt idx="4120">
                  <c:v>-3.407547E-14</c:v>
                </c:pt>
                <c:pt idx="4121">
                  <c:v>-4.7132670000000002E-14</c:v>
                </c:pt>
                <c:pt idx="4122">
                  <c:v>-5.5104919999999998E-14</c:v>
                </c:pt>
                <c:pt idx="4123">
                  <c:v>-5.4440120000000003E-14</c:v>
                </c:pt>
                <c:pt idx="4124">
                  <c:v>-4.5095920000000001E-14</c:v>
                </c:pt>
                <c:pt idx="4125">
                  <c:v>-3.1316E-14</c:v>
                </c:pt>
                <c:pt idx="4126">
                  <c:v>-1.950273E-14</c:v>
                </c:pt>
                <c:pt idx="4127">
                  <c:v>-1.4462679999999999E-14</c:v>
                </c:pt>
                <c:pt idx="4128">
                  <c:v>-1.606196E-14</c:v>
                </c:pt>
                <c:pt idx="4129">
                  <c:v>-1.8292229999999999E-14</c:v>
                </c:pt>
                <c:pt idx="4130">
                  <c:v>-1.338131E-14</c:v>
                </c:pt>
                <c:pt idx="4131">
                  <c:v>-8.7608370000000005E-17</c:v>
                </c:pt>
                <c:pt idx="4132">
                  <c:v>1.357344E-14</c:v>
                </c:pt>
                <c:pt idx="4133">
                  <c:v>1.9921029999999999E-14</c:v>
                </c:pt>
                <c:pt idx="4134">
                  <c:v>1.968912E-14</c:v>
                </c:pt>
                <c:pt idx="4135">
                  <c:v>1.664734E-14</c:v>
                </c:pt>
                <c:pt idx="4136">
                  <c:v>1.137807E-14</c:v>
                </c:pt>
                <c:pt idx="4137">
                  <c:v>4.6796969999999996E-15</c:v>
                </c:pt>
                <c:pt idx="4138">
                  <c:v>5.810782E-16</c:v>
                </c:pt>
                <c:pt idx="4139">
                  <c:v>1.403145E-15</c:v>
                </c:pt>
                <c:pt idx="4140">
                  <c:v>3.911937E-15</c:v>
                </c:pt>
                <c:pt idx="4141">
                  <c:v>3.124733E-15</c:v>
                </c:pt>
                <c:pt idx="4142">
                  <c:v>-2.7008619999999999E-15</c:v>
                </c:pt>
                <c:pt idx="4143">
                  <c:v>-1.166917E-14</c:v>
                </c:pt>
                <c:pt idx="4144">
                  <c:v>-2.1261259999999999E-14</c:v>
                </c:pt>
                <c:pt idx="4145">
                  <c:v>-3.0364539999999999E-14</c:v>
                </c:pt>
                <c:pt idx="4146">
                  <c:v>-3.823094E-14</c:v>
                </c:pt>
                <c:pt idx="4147">
                  <c:v>-4.3201139999999998E-14</c:v>
                </c:pt>
                <c:pt idx="4148">
                  <c:v>-4.3318809999999998E-14</c:v>
                </c:pt>
                <c:pt idx="4149">
                  <c:v>-3.7825809999999998E-14</c:v>
                </c:pt>
                <c:pt idx="4150">
                  <c:v>-2.8912550000000002E-14</c:v>
                </c:pt>
                <c:pt idx="4151">
                  <c:v>-2.1633519999999999E-14</c:v>
                </c:pt>
                <c:pt idx="4152">
                  <c:v>-2.052114E-14</c:v>
                </c:pt>
                <c:pt idx="4153">
                  <c:v>-2.6894769999999999E-14</c:v>
                </c:pt>
                <c:pt idx="4154">
                  <c:v>-3.8296989999999998E-14</c:v>
                </c:pt>
                <c:pt idx="4155">
                  <c:v>-4.8679669999999997E-14</c:v>
                </c:pt>
                <c:pt idx="4156">
                  <c:v>-5.0961690000000003E-14</c:v>
                </c:pt>
                <c:pt idx="4157">
                  <c:v>-4.0559909999999997E-14</c:v>
                </c:pt>
                <c:pt idx="4158">
                  <c:v>-1.8273319999999999E-14</c:v>
                </c:pt>
                <c:pt idx="4159">
                  <c:v>7.6449200000000004E-15</c:v>
                </c:pt>
                <c:pt idx="4160">
                  <c:v>2.5333409999999999E-14</c:v>
                </c:pt>
                <c:pt idx="4161">
                  <c:v>2.9006530000000001E-14</c:v>
                </c:pt>
                <c:pt idx="4162">
                  <c:v>2.2793340000000001E-14</c:v>
                </c:pt>
                <c:pt idx="4163">
                  <c:v>1.409792E-14</c:v>
                </c:pt>
                <c:pt idx="4164">
                  <c:v>6.6120859999999997E-15</c:v>
                </c:pt>
                <c:pt idx="4165">
                  <c:v>1.4706889999999999E-16</c:v>
                </c:pt>
                <c:pt idx="4166">
                  <c:v>-5.5629959999999998E-15</c:v>
                </c:pt>
                <c:pt idx="4167">
                  <c:v>-9.5954850000000002E-15</c:v>
                </c:pt>
                <c:pt idx="4168">
                  <c:v>-1.203177E-14</c:v>
                </c:pt>
                <c:pt idx="4169">
                  <c:v>-1.4188870000000001E-14</c:v>
                </c:pt>
                <c:pt idx="4170">
                  <c:v>-1.7150880000000001E-14</c:v>
                </c:pt>
                <c:pt idx="4171">
                  <c:v>-2.180562E-14</c:v>
                </c:pt>
                <c:pt idx="4172">
                  <c:v>-2.8827330000000003E-14</c:v>
                </c:pt>
                <c:pt idx="4173">
                  <c:v>-3.802809E-14</c:v>
                </c:pt>
                <c:pt idx="4174">
                  <c:v>-4.801695E-14</c:v>
                </c:pt>
                <c:pt idx="4175">
                  <c:v>-5.4834489999999998E-14</c:v>
                </c:pt>
                <c:pt idx="4176">
                  <c:v>-5.2760140000000001E-14</c:v>
                </c:pt>
                <c:pt idx="4177">
                  <c:v>-4.0503380000000001E-14</c:v>
                </c:pt>
                <c:pt idx="4178">
                  <c:v>-2.3834639999999999E-14</c:v>
                </c:pt>
                <c:pt idx="4179">
                  <c:v>-9.9171039999999994E-15</c:v>
                </c:pt>
                <c:pt idx="4180">
                  <c:v>-2.6065119999999999E-15</c:v>
                </c:pt>
                <c:pt idx="4181">
                  <c:v>-2.5218669999999998E-15</c:v>
                </c:pt>
                <c:pt idx="4182">
                  <c:v>-6.9506670000000003E-15</c:v>
                </c:pt>
                <c:pt idx="4183">
                  <c:v>-1.060604E-14</c:v>
                </c:pt>
                <c:pt idx="4184">
                  <c:v>-1.0091069999999999E-14</c:v>
                </c:pt>
                <c:pt idx="4185">
                  <c:v>-7.2907639999999994E-15</c:v>
                </c:pt>
                <c:pt idx="4186">
                  <c:v>-7.1880789999999992E-15</c:v>
                </c:pt>
                <c:pt idx="4187">
                  <c:v>-1.2465420000000001E-14</c:v>
                </c:pt>
                <c:pt idx="4188">
                  <c:v>-2.0818450000000001E-14</c:v>
                </c:pt>
                <c:pt idx="4189">
                  <c:v>-2.797275E-14</c:v>
                </c:pt>
                <c:pt idx="4190">
                  <c:v>-3.1695979999999998E-14</c:v>
                </c:pt>
                <c:pt idx="4191">
                  <c:v>-3.2779530000000003E-14</c:v>
                </c:pt>
                <c:pt idx="4192">
                  <c:v>-3.4378140000000001E-14</c:v>
                </c:pt>
                <c:pt idx="4193">
                  <c:v>-3.8562269999999997E-14</c:v>
                </c:pt>
                <c:pt idx="4194">
                  <c:v>-4.2603569999999997E-14</c:v>
                </c:pt>
                <c:pt idx="4195">
                  <c:v>-4.2069480000000003E-14</c:v>
                </c:pt>
                <c:pt idx="4196">
                  <c:v>-3.651137E-14</c:v>
                </c:pt>
                <c:pt idx="4197">
                  <c:v>-2.903191E-14</c:v>
                </c:pt>
                <c:pt idx="4198">
                  <c:v>-2.279533E-14</c:v>
                </c:pt>
                <c:pt idx="4199">
                  <c:v>-1.9915759999999998E-14</c:v>
                </c:pt>
                <c:pt idx="4200">
                  <c:v>-2.091487E-14</c:v>
                </c:pt>
                <c:pt idx="4201">
                  <c:v>-2.3724490000000001E-14</c:v>
                </c:pt>
                <c:pt idx="4202">
                  <c:v>-2.485112E-14</c:v>
                </c:pt>
                <c:pt idx="4203">
                  <c:v>-2.259614E-14</c:v>
                </c:pt>
                <c:pt idx="4204">
                  <c:v>-1.8728269999999999E-14</c:v>
                </c:pt>
                <c:pt idx="4205">
                  <c:v>-1.66075E-14</c:v>
                </c:pt>
                <c:pt idx="4206">
                  <c:v>-1.6613840000000001E-14</c:v>
                </c:pt>
                <c:pt idx="4207">
                  <c:v>-1.3893080000000001E-14</c:v>
                </c:pt>
                <c:pt idx="4208">
                  <c:v>-3.9727650000000002E-15</c:v>
                </c:pt>
                <c:pt idx="4209">
                  <c:v>1.026662E-14</c:v>
                </c:pt>
                <c:pt idx="4210">
                  <c:v>2.100271E-14</c:v>
                </c:pt>
                <c:pt idx="4211">
                  <c:v>2.2894599999999999E-14</c:v>
                </c:pt>
                <c:pt idx="4212">
                  <c:v>1.5269569999999999E-14</c:v>
                </c:pt>
                <c:pt idx="4213">
                  <c:v>7.0683389999999998E-16</c:v>
                </c:pt>
                <c:pt idx="4214">
                  <c:v>-1.4585839999999999E-14</c:v>
                </c:pt>
                <c:pt idx="4215">
                  <c:v>-2.2376600000000002E-14</c:v>
                </c:pt>
                <c:pt idx="4216">
                  <c:v>-1.9130859999999999E-14</c:v>
                </c:pt>
                <c:pt idx="4217">
                  <c:v>-1.038755E-14</c:v>
                </c:pt>
                <c:pt idx="4218">
                  <c:v>-5.6826450000000003E-15</c:v>
                </c:pt>
                <c:pt idx="4219">
                  <c:v>-9.4627339999999999E-15</c:v>
                </c:pt>
                <c:pt idx="4220">
                  <c:v>-1.7863300000000001E-14</c:v>
                </c:pt>
                <c:pt idx="4221">
                  <c:v>-2.273539E-14</c:v>
                </c:pt>
                <c:pt idx="4222">
                  <c:v>-1.8708170000000001E-14</c:v>
                </c:pt>
                <c:pt idx="4223">
                  <c:v>-7.4170020000000001E-15</c:v>
                </c:pt>
                <c:pt idx="4224">
                  <c:v>4.7368089999999999E-15</c:v>
                </c:pt>
                <c:pt idx="4225">
                  <c:v>1.1745880000000001E-14</c:v>
                </c:pt>
                <c:pt idx="4226">
                  <c:v>1.0886479999999999E-14</c:v>
                </c:pt>
                <c:pt idx="4227">
                  <c:v>3.6583400000000002E-15</c:v>
                </c:pt>
                <c:pt idx="4228">
                  <c:v>-4.9326969999999996E-15</c:v>
                </c:pt>
                <c:pt idx="4229">
                  <c:v>-1.042394E-14</c:v>
                </c:pt>
                <c:pt idx="4230">
                  <c:v>-1.2160630000000001E-14</c:v>
                </c:pt>
                <c:pt idx="4231">
                  <c:v>-1.2532010000000001E-14</c:v>
                </c:pt>
                <c:pt idx="4232">
                  <c:v>-1.431011E-14</c:v>
                </c:pt>
                <c:pt idx="4233">
                  <c:v>-1.7100359999999999E-14</c:v>
                </c:pt>
                <c:pt idx="4234">
                  <c:v>-1.6665449999999999E-14</c:v>
                </c:pt>
                <c:pt idx="4235">
                  <c:v>-1.087881E-14</c:v>
                </c:pt>
                <c:pt idx="4236">
                  <c:v>-3.9306609999999997E-15</c:v>
                </c:pt>
                <c:pt idx="4237">
                  <c:v>-2.4030050000000001E-15</c:v>
                </c:pt>
                <c:pt idx="4238">
                  <c:v>-9.8061449999999995E-15</c:v>
                </c:pt>
                <c:pt idx="4239">
                  <c:v>-2.4191649999999999E-14</c:v>
                </c:pt>
                <c:pt idx="4240">
                  <c:v>-3.9646639999999999E-14</c:v>
                </c:pt>
                <c:pt idx="4241">
                  <c:v>-5.0335240000000002E-14</c:v>
                </c:pt>
                <c:pt idx="4242">
                  <c:v>-5.2570320000000003E-14</c:v>
                </c:pt>
                <c:pt idx="4243">
                  <c:v>-4.5720809999999999E-14</c:v>
                </c:pt>
                <c:pt idx="4244">
                  <c:v>-3.4517370000000001E-14</c:v>
                </c:pt>
                <c:pt idx="4245">
                  <c:v>-2.6889669999999999E-14</c:v>
                </c:pt>
                <c:pt idx="4246">
                  <c:v>-2.5720800000000001E-14</c:v>
                </c:pt>
                <c:pt idx="4247">
                  <c:v>-2.5676449999999999E-14</c:v>
                </c:pt>
                <c:pt idx="4248">
                  <c:v>-1.988354E-14</c:v>
                </c:pt>
                <c:pt idx="4249">
                  <c:v>-8.5017009999999999E-15</c:v>
                </c:pt>
                <c:pt idx="4250">
                  <c:v>6.8306370000000002E-16</c:v>
                </c:pt>
                <c:pt idx="4251">
                  <c:v>1.176861E-15</c:v>
                </c:pt>
                <c:pt idx="4252">
                  <c:v>-4.4462729999999998E-15</c:v>
                </c:pt>
                <c:pt idx="4253">
                  <c:v>-8.0144749999999993E-15</c:v>
                </c:pt>
                <c:pt idx="4254">
                  <c:v>-4.7483310000000002E-15</c:v>
                </c:pt>
                <c:pt idx="4255">
                  <c:v>3.4431580000000001E-15</c:v>
                </c:pt>
                <c:pt idx="4256">
                  <c:v>1.043835E-14</c:v>
                </c:pt>
                <c:pt idx="4257">
                  <c:v>1.006689E-14</c:v>
                </c:pt>
                <c:pt idx="4258">
                  <c:v>-3.040436E-16</c:v>
                </c:pt>
                <c:pt idx="4259">
                  <c:v>-1.7913900000000001E-14</c:v>
                </c:pt>
                <c:pt idx="4260">
                  <c:v>-3.4405580000000002E-14</c:v>
                </c:pt>
                <c:pt idx="4261">
                  <c:v>-4.099465E-14</c:v>
                </c:pt>
                <c:pt idx="4262">
                  <c:v>-3.7625199999999999E-14</c:v>
                </c:pt>
                <c:pt idx="4263">
                  <c:v>-3.2625599999999999E-14</c:v>
                </c:pt>
                <c:pt idx="4264">
                  <c:v>-3.1245890000000001E-14</c:v>
                </c:pt>
                <c:pt idx="4265">
                  <c:v>-3.0784749999999999E-14</c:v>
                </c:pt>
                <c:pt idx="4266">
                  <c:v>-2.706712E-14</c:v>
                </c:pt>
                <c:pt idx="4267">
                  <c:v>-1.9777999999999999E-14</c:v>
                </c:pt>
                <c:pt idx="4268">
                  <c:v>-1.192677E-14</c:v>
                </c:pt>
                <c:pt idx="4269">
                  <c:v>-6.1934080000000002E-15</c:v>
                </c:pt>
                <c:pt idx="4270">
                  <c:v>-2.3036649999999999E-15</c:v>
                </c:pt>
                <c:pt idx="4271">
                  <c:v>5.7530100000000002E-17</c:v>
                </c:pt>
                <c:pt idx="4272">
                  <c:v>-1.1772839999999999E-15</c:v>
                </c:pt>
                <c:pt idx="4273">
                  <c:v>-6.1559810000000001E-15</c:v>
                </c:pt>
                <c:pt idx="4274">
                  <c:v>-1.045185E-14</c:v>
                </c:pt>
                <c:pt idx="4275">
                  <c:v>-9.9279709999999993E-15</c:v>
                </c:pt>
                <c:pt idx="4276">
                  <c:v>-5.7250749999999997E-15</c:v>
                </c:pt>
                <c:pt idx="4277">
                  <c:v>-2.5574040000000002E-15</c:v>
                </c:pt>
                <c:pt idx="4278">
                  <c:v>-2.8289549999999998E-15</c:v>
                </c:pt>
                <c:pt idx="4279">
                  <c:v>-4.355784E-15</c:v>
                </c:pt>
                <c:pt idx="4280">
                  <c:v>-4.5715899999999998E-15</c:v>
                </c:pt>
                <c:pt idx="4281">
                  <c:v>-3.3759679999999999E-15</c:v>
                </c:pt>
                <c:pt idx="4282">
                  <c:v>-1.596188E-15</c:v>
                </c:pt>
                <c:pt idx="4283">
                  <c:v>-1.368395E-15</c:v>
                </c:pt>
                <c:pt idx="4284">
                  <c:v>-6.1147990000000001E-15</c:v>
                </c:pt>
                <c:pt idx="4285">
                  <c:v>-1.6107059999999999E-14</c:v>
                </c:pt>
                <c:pt idx="4286">
                  <c:v>-2.6637259999999998E-14</c:v>
                </c:pt>
                <c:pt idx="4287">
                  <c:v>-3.2884170000000001E-14</c:v>
                </c:pt>
                <c:pt idx="4288">
                  <c:v>-3.4527339999999998E-14</c:v>
                </c:pt>
                <c:pt idx="4289">
                  <c:v>-3.4234369999999999E-14</c:v>
                </c:pt>
                <c:pt idx="4290">
                  <c:v>-3.393985E-14</c:v>
                </c:pt>
                <c:pt idx="4291">
                  <c:v>-3.4364139999999998E-14</c:v>
                </c:pt>
                <c:pt idx="4292">
                  <c:v>-3.4952780000000003E-14</c:v>
                </c:pt>
                <c:pt idx="4293">
                  <c:v>-3.3461760000000002E-14</c:v>
                </c:pt>
                <c:pt idx="4294">
                  <c:v>-2.9663319999999999E-14</c:v>
                </c:pt>
                <c:pt idx="4295">
                  <c:v>-2.7238319999999999E-14</c:v>
                </c:pt>
                <c:pt idx="4296">
                  <c:v>-2.8869010000000002E-14</c:v>
                </c:pt>
                <c:pt idx="4297">
                  <c:v>-3.4297030000000001E-14</c:v>
                </c:pt>
                <c:pt idx="4298">
                  <c:v>-4.2091010000000002E-14</c:v>
                </c:pt>
                <c:pt idx="4299">
                  <c:v>-4.8082299999999998E-14</c:v>
                </c:pt>
                <c:pt idx="4300">
                  <c:v>-4.6343250000000003E-14</c:v>
                </c:pt>
                <c:pt idx="4301">
                  <c:v>-3.5054720000000002E-14</c:v>
                </c:pt>
                <c:pt idx="4302">
                  <c:v>-1.933153E-14</c:v>
                </c:pt>
                <c:pt idx="4303">
                  <c:v>-7.9685610000000001E-15</c:v>
                </c:pt>
                <c:pt idx="4304">
                  <c:v>-6.164482E-15</c:v>
                </c:pt>
                <c:pt idx="4305">
                  <c:v>-1.0112819999999999E-14</c:v>
                </c:pt>
                <c:pt idx="4306">
                  <c:v>-1.13255E-14</c:v>
                </c:pt>
                <c:pt idx="4307">
                  <c:v>-6.527152E-15</c:v>
                </c:pt>
                <c:pt idx="4308">
                  <c:v>1.444075E-18</c:v>
                </c:pt>
                <c:pt idx="4309">
                  <c:v>2.3456680000000001E-15</c:v>
                </c:pt>
                <c:pt idx="4310">
                  <c:v>-2.3670280000000001E-15</c:v>
                </c:pt>
                <c:pt idx="4311">
                  <c:v>-1.30585E-14</c:v>
                </c:pt>
                <c:pt idx="4312">
                  <c:v>-2.5832679999999999E-14</c:v>
                </c:pt>
                <c:pt idx="4313">
                  <c:v>-3.6432530000000001E-14</c:v>
                </c:pt>
                <c:pt idx="4314">
                  <c:v>-4.1671199999999999E-14</c:v>
                </c:pt>
                <c:pt idx="4315">
                  <c:v>-4.033258E-14</c:v>
                </c:pt>
                <c:pt idx="4316">
                  <c:v>-3.4833580000000001E-14</c:v>
                </c:pt>
                <c:pt idx="4317">
                  <c:v>-2.8950849999999998E-14</c:v>
                </c:pt>
                <c:pt idx="4318">
                  <c:v>-2.270521E-14</c:v>
                </c:pt>
                <c:pt idx="4319">
                  <c:v>-1.338243E-14</c:v>
                </c:pt>
                <c:pt idx="4320">
                  <c:v>-8.5624960000000003E-16</c:v>
                </c:pt>
                <c:pt idx="4321">
                  <c:v>1.14263E-14</c:v>
                </c:pt>
                <c:pt idx="4322">
                  <c:v>1.9437840000000001E-14</c:v>
                </c:pt>
                <c:pt idx="4323">
                  <c:v>2.1129149999999999E-14</c:v>
                </c:pt>
                <c:pt idx="4324">
                  <c:v>1.7244179999999999E-14</c:v>
                </c:pt>
                <c:pt idx="4325">
                  <c:v>1.0282919999999999E-14</c:v>
                </c:pt>
                <c:pt idx="4326">
                  <c:v>2.158622E-15</c:v>
                </c:pt>
                <c:pt idx="4327">
                  <c:v>-6.7235339999999999E-15</c:v>
                </c:pt>
                <c:pt idx="4328">
                  <c:v>-1.6072709999999999E-14</c:v>
                </c:pt>
                <c:pt idx="4329">
                  <c:v>-2.4857040000000001E-14</c:v>
                </c:pt>
                <c:pt idx="4330">
                  <c:v>-3.164665E-14</c:v>
                </c:pt>
                <c:pt idx="4331">
                  <c:v>-3.5052149999999997E-14</c:v>
                </c:pt>
                <c:pt idx="4332">
                  <c:v>-3.4376240000000003E-14</c:v>
                </c:pt>
                <c:pt idx="4333">
                  <c:v>-3.1503210000000001E-14</c:v>
                </c:pt>
                <c:pt idx="4334">
                  <c:v>-3.1376749999999999E-14</c:v>
                </c:pt>
                <c:pt idx="4335">
                  <c:v>-3.7074300000000002E-14</c:v>
                </c:pt>
                <c:pt idx="4336">
                  <c:v>-4.6186110000000003E-14</c:v>
                </c:pt>
                <c:pt idx="4337">
                  <c:v>-5.4278029999999998E-14</c:v>
                </c:pt>
                <c:pt idx="4338">
                  <c:v>-5.7483449999999996E-14</c:v>
                </c:pt>
                <c:pt idx="4339">
                  <c:v>-5.2496239999999999E-14</c:v>
                </c:pt>
                <c:pt idx="4340">
                  <c:v>-3.979729E-14</c:v>
                </c:pt>
                <c:pt idx="4341">
                  <c:v>-2.543688E-14</c:v>
                </c:pt>
                <c:pt idx="4342">
                  <c:v>-1.6777640000000001E-14</c:v>
                </c:pt>
                <c:pt idx="4343">
                  <c:v>-1.7244639999999999E-14</c:v>
                </c:pt>
                <c:pt idx="4344">
                  <c:v>-2.4119859999999999E-14</c:v>
                </c:pt>
                <c:pt idx="4345">
                  <c:v>-3.0196369999999997E-14</c:v>
                </c:pt>
                <c:pt idx="4346">
                  <c:v>-2.9348070000000003E-14</c:v>
                </c:pt>
                <c:pt idx="4347">
                  <c:v>-2.1208390000000001E-14</c:v>
                </c:pt>
                <c:pt idx="4348">
                  <c:v>-9.7909069999999993E-15</c:v>
                </c:pt>
                <c:pt idx="4349">
                  <c:v>2.0558780000000001E-16</c:v>
                </c:pt>
                <c:pt idx="4350">
                  <c:v>5.5920639999999997E-15</c:v>
                </c:pt>
                <c:pt idx="4351">
                  <c:v>6.8397270000000002E-15</c:v>
                </c:pt>
                <c:pt idx="4352">
                  <c:v>7.3392870000000007E-15</c:v>
                </c:pt>
                <c:pt idx="4353">
                  <c:v>8.5532899999999998E-15</c:v>
                </c:pt>
                <c:pt idx="4354">
                  <c:v>8.6372800000000006E-15</c:v>
                </c:pt>
                <c:pt idx="4355">
                  <c:v>6.051363E-15</c:v>
                </c:pt>
                <c:pt idx="4356">
                  <c:v>1.088163E-15</c:v>
                </c:pt>
                <c:pt idx="4357">
                  <c:v>-5.0675400000000003E-15</c:v>
                </c:pt>
                <c:pt idx="4358">
                  <c:v>-1.0163479999999999E-14</c:v>
                </c:pt>
                <c:pt idx="4359">
                  <c:v>-1.1332959999999999E-14</c:v>
                </c:pt>
                <c:pt idx="4360">
                  <c:v>-7.9872389999999994E-15</c:v>
                </c:pt>
                <c:pt idx="4361">
                  <c:v>-4.1251529999999998E-15</c:v>
                </c:pt>
                <c:pt idx="4362">
                  <c:v>-5.5922609999999997E-15</c:v>
                </c:pt>
                <c:pt idx="4363">
                  <c:v>-1.4658490000000001E-14</c:v>
                </c:pt>
                <c:pt idx="4364">
                  <c:v>-2.8715359999999999E-14</c:v>
                </c:pt>
                <c:pt idx="4365">
                  <c:v>-4.269946E-14</c:v>
                </c:pt>
                <c:pt idx="4366">
                  <c:v>-5.1609939999999999E-14</c:v>
                </c:pt>
                <c:pt idx="4367">
                  <c:v>-5.246984E-14</c:v>
                </c:pt>
                <c:pt idx="4368">
                  <c:v>-4.4922289999999997E-14</c:v>
                </c:pt>
                <c:pt idx="4369">
                  <c:v>-3.1559419999999997E-14</c:v>
                </c:pt>
                <c:pt idx="4370">
                  <c:v>-1.791974E-14</c:v>
                </c:pt>
                <c:pt idx="4371">
                  <c:v>-8.4027069999999994E-15</c:v>
                </c:pt>
                <c:pt idx="4372">
                  <c:v>-2.397708E-15</c:v>
                </c:pt>
                <c:pt idx="4373">
                  <c:v>2.7872650000000001E-15</c:v>
                </c:pt>
                <c:pt idx="4374">
                  <c:v>7.8413520000000007E-15</c:v>
                </c:pt>
                <c:pt idx="4375">
                  <c:v>1.142886E-14</c:v>
                </c:pt>
                <c:pt idx="4376">
                  <c:v>1.115788E-14</c:v>
                </c:pt>
                <c:pt idx="4377">
                  <c:v>6.0630499999999998E-15</c:v>
                </c:pt>
                <c:pt idx="4378">
                  <c:v>1.4503779999999999E-16</c:v>
                </c:pt>
                <c:pt idx="4379">
                  <c:v>-8.9841199999999997E-16</c:v>
                </c:pt>
                <c:pt idx="4380">
                  <c:v>2.7791590000000002E-15</c:v>
                </c:pt>
                <c:pt idx="4381">
                  <c:v>5.550731E-15</c:v>
                </c:pt>
                <c:pt idx="4382">
                  <c:v>3.6371950000000001E-15</c:v>
                </c:pt>
                <c:pt idx="4383">
                  <c:v>-1.5516030000000001E-15</c:v>
                </c:pt>
                <c:pt idx="4384">
                  <c:v>-7.6940399999999999E-15</c:v>
                </c:pt>
                <c:pt idx="4385">
                  <c:v>-1.5044519999999999E-14</c:v>
                </c:pt>
                <c:pt idx="4386">
                  <c:v>-2.2673970000000001E-14</c:v>
                </c:pt>
                <c:pt idx="4387">
                  <c:v>-2.6801319999999999E-14</c:v>
                </c:pt>
                <c:pt idx="4388">
                  <c:v>-2.7217989999999999E-14</c:v>
                </c:pt>
                <c:pt idx="4389">
                  <c:v>-2.901526E-14</c:v>
                </c:pt>
                <c:pt idx="4390">
                  <c:v>-3.4674720000000001E-14</c:v>
                </c:pt>
                <c:pt idx="4391">
                  <c:v>-4.015539E-14</c:v>
                </c:pt>
                <c:pt idx="4392">
                  <c:v>-4.0498160000000001E-14</c:v>
                </c:pt>
                <c:pt idx="4393">
                  <c:v>-3.6048070000000002E-14</c:v>
                </c:pt>
                <c:pt idx="4394">
                  <c:v>-3.1341809999999998E-14</c:v>
                </c:pt>
                <c:pt idx="4395">
                  <c:v>-2.9525529999999998E-14</c:v>
                </c:pt>
                <c:pt idx="4396">
                  <c:v>-3.013375E-14</c:v>
                </c:pt>
                <c:pt idx="4397">
                  <c:v>-3.0707100000000001E-14</c:v>
                </c:pt>
                <c:pt idx="4398">
                  <c:v>-2.863722E-14</c:v>
                </c:pt>
                <c:pt idx="4399">
                  <c:v>-2.299923E-14</c:v>
                </c:pt>
                <c:pt idx="4400">
                  <c:v>-1.5175430000000001E-14</c:v>
                </c:pt>
                <c:pt idx="4401">
                  <c:v>-7.0910750000000002E-15</c:v>
                </c:pt>
                <c:pt idx="4402">
                  <c:v>-1.177918E-15</c:v>
                </c:pt>
                <c:pt idx="4403">
                  <c:v>-8.79661E-16</c:v>
                </c:pt>
                <c:pt idx="4404">
                  <c:v>-6.3260709999999997E-15</c:v>
                </c:pt>
                <c:pt idx="4405">
                  <c:v>-1.1902670000000001E-14</c:v>
                </c:pt>
                <c:pt idx="4406">
                  <c:v>-1.211964E-14</c:v>
                </c:pt>
                <c:pt idx="4407">
                  <c:v>-7.0562710000000004E-15</c:v>
                </c:pt>
                <c:pt idx="4408">
                  <c:v>-9.9861399999999994E-16</c:v>
                </c:pt>
                <c:pt idx="4409">
                  <c:v>1.0375970000000001E-15</c:v>
                </c:pt>
                <c:pt idx="4410">
                  <c:v>-3.8228410000000002E-15</c:v>
                </c:pt>
                <c:pt idx="4411">
                  <c:v>-1.4182049999999999E-14</c:v>
                </c:pt>
                <c:pt idx="4412">
                  <c:v>-2.603936E-14</c:v>
                </c:pt>
                <c:pt idx="4413">
                  <c:v>-3.6084409999999997E-14</c:v>
                </c:pt>
                <c:pt idx="4414">
                  <c:v>-4.1709080000000001E-14</c:v>
                </c:pt>
                <c:pt idx="4415">
                  <c:v>-4.0561239999999997E-14</c:v>
                </c:pt>
                <c:pt idx="4416">
                  <c:v>-3.2912339999999997E-14</c:v>
                </c:pt>
                <c:pt idx="4417">
                  <c:v>-2.349664E-14</c:v>
                </c:pt>
                <c:pt idx="4418">
                  <c:v>-1.7842909999999999E-14</c:v>
                </c:pt>
                <c:pt idx="4419">
                  <c:v>-1.666844E-14</c:v>
                </c:pt>
                <c:pt idx="4420">
                  <c:v>-1.7278330000000001E-14</c:v>
                </c:pt>
                <c:pt idx="4421">
                  <c:v>-1.8423889999999999E-14</c:v>
                </c:pt>
                <c:pt idx="4422">
                  <c:v>-2.0154919999999999E-14</c:v>
                </c:pt>
                <c:pt idx="4423">
                  <c:v>-2.2382729999999999E-14</c:v>
                </c:pt>
                <c:pt idx="4424">
                  <c:v>-2.5936909999999999E-14</c:v>
                </c:pt>
                <c:pt idx="4425">
                  <c:v>-3.0991330000000003E-14</c:v>
                </c:pt>
                <c:pt idx="4426">
                  <c:v>-3.3912699999999997E-14</c:v>
                </c:pt>
                <c:pt idx="4427">
                  <c:v>-3.0383689999999997E-14</c:v>
                </c:pt>
                <c:pt idx="4428">
                  <c:v>-2.1478120000000001E-14</c:v>
                </c:pt>
                <c:pt idx="4429">
                  <c:v>-1.3021710000000001E-14</c:v>
                </c:pt>
                <c:pt idx="4430">
                  <c:v>-9.6317749999999998E-15</c:v>
                </c:pt>
                <c:pt idx="4431">
                  <c:v>-1.0794250000000001E-14</c:v>
                </c:pt>
                <c:pt idx="4432">
                  <c:v>-1.1831110000000001E-14</c:v>
                </c:pt>
                <c:pt idx="4433">
                  <c:v>-8.4802390000000001E-15</c:v>
                </c:pt>
                <c:pt idx="4434">
                  <c:v>-7.3229530000000004E-16</c:v>
                </c:pt>
                <c:pt idx="4435">
                  <c:v>7.7308919999999993E-15</c:v>
                </c:pt>
                <c:pt idx="4436">
                  <c:v>1.2973659999999999E-14</c:v>
                </c:pt>
                <c:pt idx="4437">
                  <c:v>1.3406560000000001E-14</c:v>
                </c:pt>
                <c:pt idx="4438">
                  <c:v>9.2197130000000003E-15</c:v>
                </c:pt>
                <c:pt idx="4439">
                  <c:v>1.3637130000000001E-15</c:v>
                </c:pt>
                <c:pt idx="4440">
                  <c:v>-7.3676929999999999E-15</c:v>
                </c:pt>
                <c:pt idx="4441">
                  <c:v>-1.4013E-14</c:v>
                </c:pt>
                <c:pt idx="4442">
                  <c:v>-1.9194919999999999E-14</c:v>
                </c:pt>
                <c:pt idx="4443">
                  <c:v>-2.6048199999999999E-14</c:v>
                </c:pt>
                <c:pt idx="4444">
                  <c:v>-3.6137280000000002E-14</c:v>
                </c:pt>
                <c:pt idx="4445">
                  <c:v>-4.6481979999999998E-14</c:v>
                </c:pt>
                <c:pt idx="4446">
                  <c:v>-5.0386660000000002E-14</c:v>
                </c:pt>
                <c:pt idx="4447">
                  <c:v>-4.482101E-14</c:v>
                </c:pt>
                <c:pt idx="4448">
                  <c:v>-3.4994050000000001E-14</c:v>
                </c:pt>
                <c:pt idx="4449">
                  <c:v>-2.7714250000000001E-14</c:v>
                </c:pt>
                <c:pt idx="4450">
                  <c:v>-2.4450010000000001E-14</c:v>
                </c:pt>
                <c:pt idx="4451">
                  <c:v>-2.3246529999999999E-14</c:v>
                </c:pt>
                <c:pt idx="4452">
                  <c:v>-2.2497780000000001E-14</c:v>
                </c:pt>
                <c:pt idx="4453">
                  <c:v>-2.1314139999999999E-14</c:v>
                </c:pt>
                <c:pt idx="4454">
                  <c:v>-1.816728E-14</c:v>
                </c:pt>
                <c:pt idx="4455">
                  <c:v>-1.083438E-14</c:v>
                </c:pt>
                <c:pt idx="4456">
                  <c:v>-6.1019209999999998E-16</c:v>
                </c:pt>
                <c:pt idx="4457">
                  <c:v>6.9101510000000003E-15</c:v>
                </c:pt>
                <c:pt idx="4458">
                  <c:v>9.2594069999999993E-15</c:v>
                </c:pt>
                <c:pt idx="4459">
                  <c:v>9.1593540000000001E-15</c:v>
                </c:pt>
                <c:pt idx="4460">
                  <c:v>8.3479799999999996E-15</c:v>
                </c:pt>
                <c:pt idx="4461">
                  <c:v>5.4951739999999998E-15</c:v>
                </c:pt>
                <c:pt idx="4462">
                  <c:v>-1.1561610000000001E-15</c:v>
                </c:pt>
                <c:pt idx="4463">
                  <c:v>-1.098098E-14</c:v>
                </c:pt>
                <c:pt idx="4464">
                  <c:v>-1.946242E-14</c:v>
                </c:pt>
                <c:pt idx="4465">
                  <c:v>-2.2773179999999999E-14</c:v>
                </c:pt>
                <c:pt idx="4466">
                  <c:v>-2.365278E-14</c:v>
                </c:pt>
                <c:pt idx="4467">
                  <c:v>-2.7255730000000001E-14</c:v>
                </c:pt>
                <c:pt idx="4468">
                  <c:v>-3.3724580000000003E-14</c:v>
                </c:pt>
                <c:pt idx="4469">
                  <c:v>-3.9465720000000002E-14</c:v>
                </c:pt>
                <c:pt idx="4470">
                  <c:v>-4.222825E-14</c:v>
                </c:pt>
                <c:pt idx="4471">
                  <c:v>-4.2612049999999998E-14</c:v>
                </c:pt>
                <c:pt idx="4472">
                  <c:v>-4.2271360000000001E-14</c:v>
                </c:pt>
                <c:pt idx="4473">
                  <c:v>-4.014554E-14</c:v>
                </c:pt>
                <c:pt idx="4474">
                  <c:v>-3.2837529999999999E-14</c:v>
                </c:pt>
                <c:pt idx="4475">
                  <c:v>-2.1054550000000001E-14</c:v>
                </c:pt>
                <c:pt idx="4476">
                  <c:v>-1.0272600000000001E-14</c:v>
                </c:pt>
                <c:pt idx="4477">
                  <c:v>-3.9375980000000003E-15</c:v>
                </c:pt>
                <c:pt idx="4478">
                  <c:v>-1.0485410000000001E-15</c:v>
                </c:pt>
                <c:pt idx="4479">
                  <c:v>7.5606090000000004E-16</c:v>
                </c:pt>
                <c:pt idx="4480">
                  <c:v>1.8999089999999999E-15</c:v>
                </c:pt>
                <c:pt idx="4481">
                  <c:v>-4.5245599999999999E-16</c:v>
                </c:pt>
                <c:pt idx="4482">
                  <c:v>-8.9151310000000008E-15</c:v>
                </c:pt>
                <c:pt idx="4483">
                  <c:v>-2.1791930000000001E-14</c:v>
                </c:pt>
                <c:pt idx="4484">
                  <c:v>-3.5238680000000001E-14</c:v>
                </c:pt>
                <c:pt idx="4485">
                  <c:v>-4.7270390000000003E-14</c:v>
                </c:pt>
                <c:pt idx="4486">
                  <c:v>-5.7408349999999999E-14</c:v>
                </c:pt>
                <c:pt idx="4487">
                  <c:v>-6.4270569999999999E-14</c:v>
                </c:pt>
                <c:pt idx="4488">
                  <c:v>-6.6168659999999999E-14</c:v>
                </c:pt>
                <c:pt idx="4489">
                  <c:v>-6.3978169999999997E-14</c:v>
                </c:pt>
                <c:pt idx="4490">
                  <c:v>-6.0050689999999996E-14</c:v>
                </c:pt>
                <c:pt idx="4491">
                  <c:v>-5.4904589999999999E-14</c:v>
                </c:pt>
                <c:pt idx="4492">
                  <c:v>-4.8787759999999999E-14</c:v>
                </c:pt>
                <c:pt idx="4493">
                  <c:v>-4.3665560000000003E-14</c:v>
                </c:pt>
                <c:pt idx="4494">
                  <c:v>-4.0182220000000003E-14</c:v>
                </c:pt>
                <c:pt idx="4495">
                  <c:v>-3.6032909999999999E-14</c:v>
                </c:pt>
                <c:pt idx="4496">
                  <c:v>-2.9072630000000002E-14</c:v>
                </c:pt>
                <c:pt idx="4497">
                  <c:v>-1.8901039999999999E-14</c:v>
                </c:pt>
                <c:pt idx="4498">
                  <c:v>-6.4446420000000002E-15</c:v>
                </c:pt>
                <c:pt idx="4499">
                  <c:v>5.063401E-15</c:v>
                </c:pt>
                <c:pt idx="4500">
                  <c:v>1.103319E-14</c:v>
                </c:pt>
                <c:pt idx="4501">
                  <c:v>8.9101169999999995E-15</c:v>
                </c:pt>
                <c:pt idx="4502">
                  <c:v>1.224929E-17</c:v>
                </c:pt>
                <c:pt idx="4503">
                  <c:v>-1.021736E-14</c:v>
                </c:pt>
                <c:pt idx="4504">
                  <c:v>-1.5024359999999999E-14</c:v>
                </c:pt>
                <c:pt idx="4505">
                  <c:v>-1.1981450000000001E-14</c:v>
                </c:pt>
                <c:pt idx="4506">
                  <c:v>-3.6432259999999998E-15</c:v>
                </c:pt>
                <c:pt idx="4507">
                  <c:v>5.5932119999999997E-15</c:v>
                </c:pt>
                <c:pt idx="4508">
                  <c:v>1.0010460000000001E-14</c:v>
                </c:pt>
                <c:pt idx="4509">
                  <c:v>5.5030869999999998E-15</c:v>
                </c:pt>
                <c:pt idx="4510">
                  <c:v>-5.5245540000000003E-15</c:v>
                </c:pt>
                <c:pt idx="4511">
                  <c:v>-1.6694789999999998E-14</c:v>
                </c:pt>
                <c:pt idx="4512">
                  <c:v>-2.4139620000000001E-14</c:v>
                </c:pt>
                <c:pt idx="4513">
                  <c:v>-2.8187659999999999E-14</c:v>
                </c:pt>
                <c:pt idx="4514">
                  <c:v>-3.1143759999999999E-14</c:v>
                </c:pt>
                <c:pt idx="4515">
                  <c:v>-3.4884370000000001E-14</c:v>
                </c:pt>
                <c:pt idx="4516">
                  <c:v>-3.9515630000000003E-14</c:v>
                </c:pt>
                <c:pt idx="4517">
                  <c:v>-4.2737620000000002E-14</c:v>
                </c:pt>
                <c:pt idx="4518">
                  <c:v>-4.0886540000000001E-14</c:v>
                </c:pt>
                <c:pt idx="4519">
                  <c:v>-3.2702280000000002E-14</c:v>
                </c:pt>
                <c:pt idx="4520">
                  <c:v>-2.1644200000000001E-14</c:v>
                </c:pt>
                <c:pt idx="4521">
                  <c:v>-1.3103540000000001E-14</c:v>
                </c:pt>
                <c:pt idx="4522">
                  <c:v>-1.0364539999999999E-14</c:v>
                </c:pt>
                <c:pt idx="4523">
                  <c:v>-1.235483E-14</c:v>
                </c:pt>
                <c:pt idx="4524">
                  <c:v>-1.340919E-14</c:v>
                </c:pt>
                <c:pt idx="4525">
                  <c:v>-7.9395900000000001E-15</c:v>
                </c:pt>
                <c:pt idx="4526">
                  <c:v>3.4528890000000002E-15</c:v>
                </c:pt>
                <c:pt idx="4527">
                  <c:v>1.4594240000000001E-14</c:v>
                </c:pt>
                <c:pt idx="4528">
                  <c:v>1.915252E-14</c:v>
                </c:pt>
                <c:pt idx="4529">
                  <c:v>1.4251859999999999E-14</c:v>
                </c:pt>
                <c:pt idx="4530">
                  <c:v>1.6993370000000001E-15</c:v>
                </c:pt>
                <c:pt idx="4531">
                  <c:v>-1.293234E-14</c:v>
                </c:pt>
                <c:pt idx="4532">
                  <c:v>-2.4843359999999999E-14</c:v>
                </c:pt>
                <c:pt idx="4533">
                  <c:v>-3.3547409999999999E-14</c:v>
                </c:pt>
                <c:pt idx="4534">
                  <c:v>-4.0203960000000002E-14</c:v>
                </c:pt>
                <c:pt idx="4535">
                  <c:v>-4.3758829999999997E-14</c:v>
                </c:pt>
                <c:pt idx="4536">
                  <c:v>-4.3036389999999999E-14</c:v>
                </c:pt>
                <c:pt idx="4537">
                  <c:v>-4.0620889999999999E-14</c:v>
                </c:pt>
                <c:pt idx="4538">
                  <c:v>-4.0258780000000002E-14</c:v>
                </c:pt>
                <c:pt idx="4539">
                  <c:v>-4.1170449999999998E-14</c:v>
                </c:pt>
                <c:pt idx="4540">
                  <c:v>-3.9002409999999999E-14</c:v>
                </c:pt>
                <c:pt idx="4541">
                  <c:v>-3.2500009999999999E-14</c:v>
                </c:pt>
                <c:pt idx="4542">
                  <c:v>-2.5259090000000001E-14</c:v>
                </c:pt>
                <c:pt idx="4543">
                  <c:v>-2.0930060000000001E-14</c:v>
                </c:pt>
                <c:pt idx="4544">
                  <c:v>-1.9561400000000001E-14</c:v>
                </c:pt>
                <c:pt idx="4545">
                  <c:v>-1.7121260000000001E-14</c:v>
                </c:pt>
                <c:pt idx="4546">
                  <c:v>-7.96361E-15</c:v>
                </c:pt>
                <c:pt idx="4547">
                  <c:v>8.4937189999999997E-15</c:v>
                </c:pt>
                <c:pt idx="4548">
                  <c:v>2.3947629999999999E-14</c:v>
                </c:pt>
                <c:pt idx="4549">
                  <c:v>2.8710179999999997E-14</c:v>
                </c:pt>
                <c:pt idx="4550">
                  <c:v>2.1592390000000001E-14</c:v>
                </c:pt>
                <c:pt idx="4551">
                  <c:v>8.6713039999999996E-15</c:v>
                </c:pt>
                <c:pt idx="4552">
                  <c:v>-4.9852389999999999E-15</c:v>
                </c:pt>
                <c:pt idx="4553">
                  <c:v>-1.8917199999999999E-14</c:v>
                </c:pt>
                <c:pt idx="4554">
                  <c:v>-3.2529139999999998E-14</c:v>
                </c:pt>
                <c:pt idx="4555">
                  <c:v>-4.1573320000000002E-14</c:v>
                </c:pt>
                <c:pt idx="4556">
                  <c:v>-4.388763E-14</c:v>
                </c:pt>
                <c:pt idx="4557">
                  <c:v>-4.1987269999999999E-14</c:v>
                </c:pt>
                <c:pt idx="4558">
                  <c:v>-3.6913340000000002E-14</c:v>
                </c:pt>
                <c:pt idx="4559">
                  <c:v>-2.8311749999999999E-14</c:v>
                </c:pt>
                <c:pt idx="4560">
                  <c:v>-1.9607959999999999E-14</c:v>
                </c:pt>
                <c:pt idx="4561">
                  <c:v>-1.6239880000000002E-14</c:v>
                </c:pt>
                <c:pt idx="4562">
                  <c:v>-2.0170630000000001E-14</c:v>
                </c:pt>
                <c:pt idx="4563">
                  <c:v>-2.6237309999999999E-14</c:v>
                </c:pt>
                <c:pt idx="4564">
                  <c:v>-2.4431660000000001E-14</c:v>
                </c:pt>
                <c:pt idx="4565">
                  <c:v>-1.074247E-14</c:v>
                </c:pt>
                <c:pt idx="4566">
                  <c:v>7.1059370000000002E-15</c:v>
                </c:pt>
                <c:pt idx="4567">
                  <c:v>1.904596E-14</c:v>
                </c:pt>
                <c:pt idx="4568">
                  <c:v>2.179602E-14</c:v>
                </c:pt>
                <c:pt idx="4569">
                  <c:v>1.7017549999999999E-14</c:v>
                </c:pt>
                <c:pt idx="4570">
                  <c:v>7.3957169999999999E-15</c:v>
                </c:pt>
                <c:pt idx="4571">
                  <c:v>-4.7431239999999997E-15</c:v>
                </c:pt>
                <c:pt idx="4572">
                  <c:v>-1.7075060000000001E-14</c:v>
                </c:pt>
                <c:pt idx="4573">
                  <c:v>-2.625513E-14</c:v>
                </c:pt>
                <c:pt idx="4574">
                  <c:v>-3.0778110000000002E-14</c:v>
                </c:pt>
                <c:pt idx="4575">
                  <c:v>-3.349784E-14</c:v>
                </c:pt>
                <c:pt idx="4576">
                  <c:v>-3.7583069999999999E-14</c:v>
                </c:pt>
                <c:pt idx="4577">
                  <c:v>-4.2052709999999999E-14</c:v>
                </c:pt>
                <c:pt idx="4578">
                  <c:v>-4.3043469999999999E-14</c:v>
                </c:pt>
                <c:pt idx="4579">
                  <c:v>-3.922089E-14</c:v>
                </c:pt>
                <c:pt idx="4580">
                  <c:v>-3.4149399999999999E-14</c:v>
                </c:pt>
                <c:pt idx="4581">
                  <c:v>-3.1300460000000002E-14</c:v>
                </c:pt>
                <c:pt idx="4582">
                  <c:v>-3.0814659999999997E-14</c:v>
                </c:pt>
                <c:pt idx="4583">
                  <c:v>-3.2433220000000001E-14</c:v>
                </c:pt>
                <c:pt idx="4584">
                  <c:v>-3.5298610000000003E-14</c:v>
                </c:pt>
                <c:pt idx="4585">
                  <c:v>-3.644866E-14</c:v>
                </c:pt>
                <c:pt idx="4586">
                  <c:v>-3.4271580000000001E-14</c:v>
                </c:pt>
                <c:pt idx="4587">
                  <c:v>-2.9838670000000002E-14</c:v>
                </c:pt>
                <c:pt idx="4588">
                  <c:v>-2.4642010000000001E-14</c:v>
                </c:pt>
                <c:pt idx="4589">
                  <c:v>-2.0935219999999999E-14</c:v>
                </c:pt>
                <c:pt idx="4590">
                  <c:v>-2.080871E-14</c:v>
                </c:pt>
                <c:pt idx="4591">
                  <c:v>-2.1766489999999999E-14</c:v>
                </c:pt>
                <c:pt idx="4592">
                  <c:v>-1.8399870000000001E-14</c:v>
                </c:pt>
                <c:pt idx="4593">
                  <c:v>-1.012455E-14</c:v>
                </c:pt>
                <c:pt idx="4594">
                  <c:v>-2.6231740000000001E-15</c:v>
                </c:pt>
                <c:pt idx="4595">
                  <c:v>-1.403049E-15</c:v>
                </c:pt>
                <c:pt idx="4596">
                  <c:v>-6.5708270000000001E-15</c:v>
                </c:pt>
                <c:pt idx="4597">
                  <c:v>-1.344657E-14</c:v>
                </c:pt>
                <c:pt idx="4598">
                  <c:v>-1.6888799999999999E-14</c:v>
                </c:pt>
                <c:pt idx="4599">
                  <c:v>-1.4822710000000001E-14</c:v>
                </c:pt>
                <c:pt idx="4600">
                  <c:v>-9.1455359999999998E-15</c:v>
                </c:pt>
                <c:pt idx="4601">
                  <c:v>-4.5515950000000002E-15</c:v>
                </c:pt>
                <c:pt idx="4602">
                  <c:v>-5.2568969999999996E-15</c:v>
                </c:pt>
                <c:pt idx="4603">
                  <c:v>-1.218353E-14</c:v>
                </c:pt>
                <c:pt idx="4604">
                  <c:v>-2.2764379999999999E-14</c:v>
                </c:pt>
                <c:pt idx="4605">
                  <c:v>-3.1907969999999999E-14</c:v>
                </c:pt>
                <c:pt idx="4606">
                  <c:v>-3.4731129999999999E-14</c:v>
                </c:pt>
                <c:pt idx="4607">
                  <c:v>-3.1053830000000002E-14</c:v>
                </c:pt>
                <c:pt idx="4608">
                  <c:v>-2.6186009999999999E-14</c:v>
                </c:pt>
                <c:pt idx="4609">
                  <c:v>-2.5589790000000001E-14</c:v>
                </c:pt>
                <c:pt idx="4610">
                  <c:v>-2.9631860000000002E-14</c:v>
                </c:pt>
                <c:pt idx="4611">
                  <c:v>-3.4133890000000002E-14</c:v>
                </c:pt>
                <c:pt idx="4612">
                  <c:v>-3.5168500000000002E-14</c:v>
                </c:pt>
                <c:pt idx="4613">
                  <c:v>-3.2711589999999998E-14</c:v>
                </c:pt>
                <c:pt idx="4614">
                  <c:v>-2.944441E-14</c:v>
                </c:pt>
                <c:pt idx="4615">
                  <c:v>-2.7401979999999999E-14</c:v>
                </c:pt>
                <c:pt idx="4616">
                  <c:v>-2.711195E-14</c:v>
                </c:pt>
                <c:pt idx="4617">
                  <c:v>-2.788743E-14</c:v>
                </c:pt>
                <c:pt idx="4618">
                  <c:v>-2.7446960000000001E-14</c:v>
                </c:pt>
                <c:pt idx="4619">
                  <c:v>-2.2869280000000002E-14</c:v>
                </c:pt>
                <c:pt idx="4620">
                  <c:v>-1.3028359999999999E-14</c:v>
                </c:pt>
                <c:pt idx="4621">
                  <c:v>4.3686810000000002E-17</c:v>
                </c:pt>
                <c:pt idx="4622">
                  <c:v>1.129165E-14</c:v>
                </c:pt>
                <c:pt idx="4623">
                  <c:v>1.5245340000000001E-14</c:v>
                </c:pt>
                <c:pt idx="4624">
                  <c:v>1.103436E-14</c:v>
                </c:pt>
                <c:pt idx="4625">
                  <c:v>2.579004E-15</c:v>
                </c:pt>
                <c:pt idx="4626">
                  <c:v>-6.282337E-15</c:v>
                </c:pt>
                <c:pt idx="4627">
                  <c:v>-1.2665990000000001E-14</c:v>
                </c:pt>
                <c:pt idx="4628">
                  <c:v>-1.3347330000000001E-14</c:v>
                </c:pt>
                <c:pt idx="4629">
                  <c:v>-7.5864559999999998E-15</c:v>
                </c:pt>
                <c:pt idx="4630">
                  <c:v>3.619582E-16</c:v>
                </c:pt>
                <c:pt idx="4631">
                  <c:v>3.3827120000000001E-15</c:v>
                </c:pt>
                <c:pt idx="4632">
                  <c:v>-3.1897720000000002E-15</c:v>
                </c:pt>
                <c:pt idx="4633">
                  <c:v>-1.6968450000000001E-14</c:v>
                </c:pt>
                <c:pt idx="4634">
                  <c:v>-3.0592639999999997E-14</c:v>
                </c:pt>
                <c:pt idx="4635">
                  <c:v>-3.862857E-14</c:v>
                </c:pt>
                <c:pt idx="4636">
                  <c:v>-4.1122039999999998E-14</c:v>
                </c:pt>
                <c:pt idx="4637">
                  <c:v>-4.1521550000000001E-14</c:v>
                </c:pt>
                <c:pt idx="4638">
                  <c:v>-4.2012980000000002E-14</c:v>
                </c:pt>
                <c:pt idx="4639">
                  <c:v>-4.176717E-14</c:v>
                </c:pt>
                <c:pt idx="4640">
                  <c:v>-4.0106849999999998E-14</c:v>
                </c:pt>
                <c:pt idx="4641">
                  <c:v>-3.8342829999999999E-14</c:v>
                </c:pt>
                <c:pt idx="4642">
                  <c:v>-3.7545879999999999E-14</c:v>
                </c:pt>
                <c:pt idx="4643">
                  <c:v>-3.7757669999999998E-14</c:v>
                </c:pt>
                <c:pt idx="4644">
                  <c:v>-3.9224329999999999E-14</c:v>
                </c:pt>
                <c:pt idx="4645">
                  <c:v>-4.185564E-14</c:v>
                </c:pt>
                <c:pt idx="4646">
                  <c:v>-4.4200419999999997E-14</c:v>
                </c:pt>
                <c:pt idx="4647">
                  <c:v>-4.3803229999999999E-14</c:v>
                </c:pt>
                <c:pt idx="4648">
                  <c:v>-3.8895280000000001E-14</c:v>
                </c:pt>
                <c:pt idx="4649">
                  <c:v>-3.08783E-14</c:v>
                </c:pt>
                <c:pt idx="4650">
                  <c:v>-2.3539759999999999E-14</c:v>
                </c:pt>
                <c:pt idx="4651">
                  <c:v>-1.9186200000000001E-14</c:v>
                </c:pt>
                <c:pt idx="4652">
                  <c:v>-1.7884569999999999E-14</c:v>
                </c:pt>
                <c:pt idx="4653">
                  <c:v>-1.8624719999999999E-14</c:v>
                </c:pt>
                <c:pt idx="4654">
                  <c:v>-1.870807E-14</c:v>
                </c:pt>
                <c:pt idx="4655">
                  <c:v>-1.4288970000000001E-14</c:v>
                </c:pt>
                <c:pt idx="4656">
                  <c:v>-3.1318420000000001E-15</c:v>
                </c:pt>
                <c:pt idx="4657">
                  <c:v>1.2511739999999999E-14</c:v>
                </c:pt>
                <c:pt idx="4658">
                  <c:v>2.5267899999999999E-14</c:v>
                </c:pt>
                <c:pt idx="4659">
                  <c:v>2.8290180000000001E-14</c:v>
                </c:pt>
                <c:pt idx="4660">
                  <c:v>2.2211540000000001E-14</c:v>
                </c:pt>
                <c:pt idx="4661">
                  <c:v>1.23978E-14</c:v>
                </c:pt>
                <c:pt idx="4662">
                  <c:v>2.5135219999999999E-15</c:v>
                </c:pt>
                <c:pt idx="4663">
                  <c:v>-5.9932720000000001E-15</c:v>
                </c:pt>
                <c:pt idx="4664">
                  <c:v>-1.3386160000000001E-14</c:v>
                </c:pt>
                <c:pt idx="4665">
                  <c:v>-2.152755E-14</c:v>
                </c:pt>
                <c:pt idx="4666">
                  <c:v>-3.1329859999999997E-14</c:v>
                </c:pt>
                <c:pt idx="4667">
                  <c:v>-4.1260569999999997E-14</c:v>
                </c:pt>
                <c:pt idx="4668">
                  <c:v>-4.8716789999999997E-14</c:v>
                </c:pt>
                <c:pt idx="4669">
                  <c:v>-5.2340159999999997E-14</c:v>
                </c:pt>
                <c:pt idx="4670">
                  <c:v>-5.2003969999999998E-14</c:v>
                </c:pt>
                <c:pt idx="4671">
                  <c:v>-4.7183390000000002E-14</c:v>
                </c:pt>
                <c:pt idx="4672">
                  <c:v>-3.890903E-14</c:v>
                </c:pt>
                <c:pt idx="4673">
                  <c:v>-3.1536540000000002E-14</c:v>
                </c:pt>
                <c:pt idx="4674">
                  <c:v>-2.7836649999999998E-14</c:v>
                </c:pt>
                <c:pt idx="4675">
                  <c:v>-2.5520799999999999E-14</c:v>
                </c:pt>
                <c:pt idx="4676">
                  <c:v>-2.2775970000000002E-14</c:v>
                </c:pt>
                <c:pt idx="4677">
                  <c:v>-2.156905E-14</c:v>
                </c:pt>
                <c:pt idx="4678">
                  <c:v>-2.1910880000000001E-14</c:v>
                </c:pt>
                <c:pt idx="4679">
                  <c:v>-1.9961960000000001E-14</c:v>
                </c:pt>
                <c:pt idx="4680">
                  <c:v>-1.3282790000000001E-14</c:v>
                </c:pt>
                <c:pt idx="4681">
                  <c:v>-2.373844E-15</c:v>
                </c:pt>
                <c:pt idx="4682">
                  <c:v>1.034653E-14</c:v>
                </c:pt>
                <c:pt idx="4683">
                  <c:v>1.9293539999999999E-14</c:v>
                </c:pt>
                <c:pt idx="4684">
                  <c:v>1.778311E-14</c:v>
                </c:pt>
                <c:pt idx="4685">
                  <c:v>4.3341579999999998E-15</c:v>
                </c:pt>
                <c:pt idx="4686">
                  <c:v>-1.4462789999999998E-14</c:v>
                </c:pt>
                <c:pt idx="4687">
                  <c:v>-2.8853329999999998E-14</c:v>
                </c:pt>
                <c:pt idx="4688">
                  <c:v>-3.3976459999999998E-14</c:v>
                </c:pt>
                <c:pt idx="4689">
                  <c:v>-3.2442209999999998E-14</c:v>
                </c:pt>
                <c:pt idx="4690">
                  <c:v>-3.0523240000000003E-14</c:v>
                </c:pt>
                <c:pt idx="4691">
                  <c:v>-3.3053279999999998E-14</c:v>
                </c:pt>
                <c:pt idx="4692">
                  <c:v>-3.9802739999999997E-14</c:v>
                </c:pt>
                <c:pt idx="4693">
                  <c:v>-4.6171530000000003E-14</c:v>
                </c:pt>
                <c:pt idx="4694">
                  <c:v>-4.8498059999999997E-14</c:v>
                </c:pt>
                <c:pt idx="4695">
                  <c:v>-4.7449429999999998E-14</c:v>
                </c:pt>
                <c:pt idx="4696">
                  <c:v>-4.58913E-14</c:v>
                </c:pt>
                <c:pt idx="4697">
                  <c:v>-4.4928220000000003E-14</c:v>
                </c:pt>
                <c:pt idx="4698">
                  <c:v>-4.2354209999999997E-14</c:v>
                </c:pt>
                <c:pt idx="4699">
                  <c:v>-3.465955E-14</c:v>
                </c:pt>
                <c:pt idx="4700">
                  <c:v>-2.072883E-14</c:v>
                </c:pt>
                <c:pt idx="4701">
                  <c:v>-3.0089500000000001E-15</c:v>
                </c:pt>
                <c:pt idx="4702">
                  <c:v>1.4450169999999999E-14</c:v>
                </c:pt>
                <c:pt idx="4703">
                  <c:v>2.6743849999999999E-14</c:v>
                </c:pt>
                <c:pt idx="4704">
                  <c:v>2.907594E-14</c:v>
                </c:pt>
                <c:pt idx="4705">
                  <c:v>2.125237E-14</c:v>
                </c:pt>
                <c:pt idx="4706">
                  <c:v>8.845118E-15</c:v>
                </c:pt>
                <c:pt idx="4707">
                  <c:v>-2.4844010000000001E-15</c:v>
                </c:pt>
                <c:pt idx="4708">
                  <c:v>-1.0125590000000001E-14</c:v>
                </c:pt>
                <c:pt idx="4709">
                  <c:v>-1.290634E-14</c:v>
                </c:pt>
                <c:pt idx="4710">
                  <c:v>-1.145855E-14</c:v>
                </c:pt>
                <c:pt idx="4711">
                  <c:v>-9.7553910000000007E-15</c:v>
                </c:pt>
                <c:pt idx="4712">
                  <c:v>-1.355474E-14</c:v>
                </c:pt>
                <c:pt idx="4713">
                  <c:v>-2.428672E-14</c:v>
                </c:pt>
                <c:pt idx="4714">
                  <c:v>-3.5303380000000002E-14</c:v>
                </c:pt>
                <c:pt idx="4715">
                  <c:v>-3.8890750000000003E-14</c:v>
                </c:pt>
                <c:pt idx="4716">
                  <c:v>-3.432329E-14</c:v>
                </c:pt>
                <c:pt idx="4717">
                  <c:v>-2.511326E-14</c:v>
                </c:pt>
                <c:pt idx="4718">
                  <c:v>-1.489715E-14</c:v>
                </c:pt>
                <c:pt idx="4719">
                  <c:v>-8.9217230000000004E-15</c:v>
                </c:pt>
                <c:pt idx="4720">
                  <c:v>-1.085429E-14</c:v>
                </c:pt>
                <c:pt idx="4721">
                  <c:v>-1.725501E-14</c:v>
                </c:pt>
                <c:pt idx="4722">
                  <c:v>-2.193374E-14</c:v>
                </c:pt>
                <c:pt idx="4723">
                  <c:v>-2.2737969999999999E-14</c:v>
                </c:pt>
                <c:pt idx="4724">
                  <c:v>-1.9877059999999999E-14</c:v>
                </c:pt>
                <c:pt idx="4725">
                  <c:v>-1.3174239999999999E-14</c:v>
                </c:pt>
                <c:pt idx="4726">
                  <c:v>-4.9308869999999997E-15</c:v>
                </c:pt>
                <c:pt idx="4727">
                  <c:v>-5.8047230000000002E-16</c:v>
                </c:pt>
                <c:pt idx="4728">
                  <c:v>-2.5701909999999999E-15</c:v>
                </c:pt>
                <c:pt idx="4729">
                  <c:v>-7.0463030000000004E-15</c:v>
                </c:pt>
                <c:pt idx="4730">
                  <c:v>-8.5905349999999995E-15</c:v>
                </c:pt>
                <c:pt idx="4731">
                  <c:v>-5.3269240000000003E-15</c:v>
                </c:pt>
                <c:pt idx="4732">
                  <c:v>-5.630853E-16</c:v>
                </c:pt>
                <c:pt idx="4733">
                  <c:v>-5.618519E-16</c:v>
                </c:pt>
                <c:pt idx="4734">
                  <c:v>-7.0175459999999997E-15</c:v>
                </c:pt>
                <c:pt idx="4735">
                  <c:v>-1.387559E-14</c:v>
                </c:pt>
                <c:pt idx="4736">
                  <c:v>-1.6525289999999999E-14</c:v>
                </c:pt>
                <c:pt idx="4737">
                  <c:v>-1.8592489999999999E-14</c:v>
                </c:pt>
                <c:pt idx="4738">
                  <c:v>-2.4921949999999999E-14</c:v>
                </c:pt>
                <c:pt idx="4739">
                  <c:v>-3.4901790000000001E-14</c:v>
                </c:pt>
                <c:pt idx="4740">
                  <c:v>-4.4573880000000002E-14</c:v>
                </c:pt>
                <c:pt idx="4741">
                  <c:v>-4.9996560000000002E-14</c:v>
                </c:pt>
                <c:pt idx="4742">
                  <c:v>-4.898005E-14</c:v>
                </c:pt>
                <c:pt idx="4743">
                  <c:v>-4.2231500000000002E-14</c:v>
                </c:pt>
                <c:pt idx="4744">
                  <c:v>-3.3969560000000003E-14</c:v>
                </c:pt>
                <c:pt idx="4745">
                  <c:v>-2.9505350000000003E-14</c:v>
                </c:pt>
                <c:pt idx="4746">
                  <c:v>-2.9315090000000002E-14</c:v>
                </c:pt>
                <c:pt idx="4747">
                  <c:v>-2.865741E-14</c:v>
                </c:pt>
                <c:pt idx="4748">
                  <c:v>-2.4344290000000001E-14</c:v>
                </c:pt>
                <c:pt idx="4749">
                  <c:v>-1.7494180000000001E-14</c:v>
                </c:pt>
                <c:pt idx="4750">
                  <c:v>-1.0590189999999999E-14</c:v>
                </c:pt>
                <c:pt idx="4751">
                  <c:v>-5.7708129999999998E-15</c:v>
                </c:pt>
                <c:pt idx="4752">
                  <c:v>-4.251836E-15</c:v>
                </c:pt>
                <c:pt idx="4753">
                  <c:v>-5.1475189999999999E-15</c:v>
                </c:pt>
                <c:pt idx="4754">
                  <c:v>-6.341418E-15</c:v>
                </c:pt>
                <c:pt idx="4755">
                  <c:v>-6.7278340000000004E-15</c:v>
                </c:pt>
                <c:pt idx="4756">
                  <c:v>-5.5207009999999998E-15</c:v>
                </c:pt>
                <c:pt idx="4757">
                  <c:v>-1.646787E-15</c:v>
                </c:pt>
                <c:pt idx="4758">
                  <c:v>3.3460419999999999E-15</c:v>
                </c:pt>
                <c:pt idx="4759">
                  <c:v>5.3961279999999999E-15</c:v>
                </c:pt>
                <c:pt idx="4760">
                  <c:v>1.497706E-15</c:v>
                </c:pt>
                <c:pt idx="4761">
                  <c:v>-9.0788350000000007E-15</c:v>
                </c:pt>
                <c:pt idx="4762">
                  <c:v>-2.392398E-14</c:v>
                </c:pt>
                <c:pt idx="4763">
                  <c:v>-3.7199219999999997E-14</c:v>
                </c:pt>
                <c:pt idx="4764">
                  <c:v>-4.3635999999999998E-14</c:v>
                </c:pt>
                <c:pt idx="4765">
                  <c:v>-4.288899E-14</c:v>
                </c:pt>
                <c:pt idx="4766">
                  <c:v>-3.8693119999999997E-14</c:v>
                </c:pt>
                <c:pt idx="4767">
                  <c:v>-3.442715E-14</c:v>
                </c:pt>
                <c:pt idx="4768">
                  <c:v>-3.0950589999999998E-14</c:v>
                </c:pt>
                <c:pt idx="4769">
                  <c:v>-2.8427729999999997E-14</c:v>
                </c:pt>
                <c:pt idx="4770">
                  <c:v>-2.746046E-14</c:v>
                </c:pt>
                <c:pt idx="4771">
                  <c:v>-2.7658719999999999E-14</c:v>
                </c:pt>
                <c:pt idx="4772">
                  <c:v>-2.7387449999999999E-14</c:v>
                </c:pt>
                <c:pt idx="4773">
                  <c:v>-2.506287E-14</c:v>
                </c:pt>
                <c:pt idx="4774">
                  <c:v>-1.9544779999999999E-14</c:v>
                </c:pt>
                <c:pt idx="4775">
                  <c:v>-1.057962E-14</c:v>
                </c:pt>
                <c:pt idx="4776">
                  <c:v>-1.3221560000000001E-16</c:v>
                </c:pt>
                <c:pt idx="4777">
                  <c:v>7.4777959999999993E-15</c:v>
                </c:pt>
                <c:pt idx="4778">
                  <c:v>8.4254240000000004E-15</c:v>
                </c:pt>
                <c:pt idx="4779">
                  <c:v>2.8705760000000001E-15</c:v>
                </c:pt>
                <c:pt idx="4780">
                  <c:v>-4.5463280000000002E-15</c:v>
                </c:pt>
                <c:pt idx="4781">
                  <c:v>-7.6681309999999993E-15</c:v>
                </c:pt>
                <c:pt idx="4782">
                  <c:v>-2.9467159999999998E-15</c:v>
                </c:pt>
                <c:pt idx="4783">
                  <c:v>8.1586840000000003E-15</c:v>
                </c:pt>
                <c:pt idx="4784">
                  <c:v>1.972524E-14</c:v>
                </c:pt>
                <c:pt idx="4785">
                  <c:v>2.560564E-14</c:v>
                </c:pt>
                <c:pt idx="4786">
                  <c:v>2.3304250000000001E-14</c:v>
                </c:pt>
                <c:pt idx="4787">
                  <c:v>1.278723E-14</c:v>
                </c:pt>
                <c:pt idx="4788">
                  <c:v>-3.32586E-15</c:v>
                </c:pt>
                <c:pt idx="4789">
                  <c:v>-1.734169E-14</c:v>
                </c:pt>
                <c:pt idx="4790">
                  <c:v>-2.1985269999999999E-14</c:v>
                </c:pt>
                <c:pt idx="4791">
                  <c:v>-1.9164439999999999E-14</c:v>
                </c:pt>
                <c:pt idx="4792">
                  <c:v>-1.7745919999999999E-14</c:v>
                </c:pt>
                <c:pt idx="4793">
                  <c:v>-2.258531E-14</c:v>
                </c:pt>
                <c:pt idx="4794">
                  <c:v>-2.9616139999999998E-14</c:v>
                </c:pt>
                <c:pt idx="4795">
                  <c:v>-3.2071909999999999E-14</c:v>
                </c:pt>
                <c:pt idx="4796">
                  <c:v>-2.8466559999999998E-14</c:v>
                </c:pt>
                <c:pt idx="4797">
                  <c:v>-2.3113629999999998E-14</c:v>
                </c:pt>
                <c:pt idx="4798">
                  <c:v>-1.9801169999999999E-14</c:v>
                </c:pt>
                <c:pt idx="4799">
                  <c:v>-1.77432E-14</c:v>
                </c:pt>
                <c:pt idx="4800">
                  <c:v>-1.461535E-14</c:v>
                </c:pt>
                <c:pt idx="4801">
                  <c:v>-9.3784220000000003E-15</c:v>
                </c:pt>
                <c:pt idx="4802">
                  <c:v>-2.2584220000000002E-15</c:v>
                </c:pt>
                <c:pt idx="4803">
                  <c:v>4.3021899999999998E-15</c:v>
                </c:pt>
                <c:pt idx="4804">
                  <c:v>6.8156370000000002E-15</c:v>
                </c:pt>
                <c:pt idx="4805">
                  <c:v>4.8950510000000003E-15</c:v>
                </c:pt>
                <c:pt idx="4806">
                  <c:v>2.372041E-15</c:v>
                </c:pt>
                <c:pt idx="4807">
                  <c:v>3.5990230000000001E-15</c:v>
                </c:pt>
                <c:pt idx="4808">
                  <c:v>9.2877369999999995E-15</c:v>
                </c:pt>
                <c:pt idx="4809">
                  <c:v>1.6470460000000001E-14</c:v>
                </c:pt>
                <c:pt idx="4810">
                  <c:v>2.118733E-14</c:v>
                </c:pt>
                <c:pt idx="4811">
                  <c:v>2.012151E-14</c:v>
                </c:pt>
                <c:pt idx="4812">
                  <c:v>1.211929E-14</c:v>
                </c:pt>
                <c:pt idx="4813">
                  <c:v>-2.5172869999999999E-16</c:v>
                </c:pt>
                <c:pt idx="4814">
                  <c:v>-1.16895E-14</c:v>
                </c:pt>
                <c:pt idx="4815">
                  <c:v>-1.7548550000000001E-14</c:v>
                </c:pt>
                <c:pt idx="4816">
                  <c:v>-1.706853E-14</c:v>
                </c:pt>
                <c:pt idx="4817">
                  <c:v>-1.328325E-14</c:v>
                </c:pt>
                <c:pt idx="4818">
                  <c:v>-1.0464929999999999E-14</c:v>
                </c:pt>
                <c:pt idx="4819">
                  <c:v>-1.174557E-14</c:v>
                </c:pt>
                <c:pt idx="4820">
                  <c:v>-1.6331799999999999E-14</c:v>
                </c:pt>
                <c:pt idx="4821">
                  <c:v>-1.8875970000000001E-14</c:v>
                </c:pt>
                <c:pt idx="4822">
                  <c:v>-1.4557269999999999E-14</c:v>
                </c:pt>
                <c:pt idx="4823">
                  <c:v>-4.9908389999999998E-15</c:v>
                </c:pt>
                <c:pt idx="4824">
                  <c:v>3.3641390000000001E-15</c:v>
                </c:pt>
                <c:pt idx="4825">
                  <c:v>6.6066259999999998E-15</c:v>
                </c:pt>
                <c:pt idx="4826">
                  <c:v>5.9008889999999997E-15</c:v>
                </c:pt>
                <c:pt idx="4827">
                  <c:v>3.7272509999999998E-15</c:v>
                </c:pt>
                <c:pt idx="4828">
                  <c:v>2.238303E-15</c:v>
                </c:pt>
                <c:pt idx="4829">
                  <c:v>2.8260660000000001E-15</c:v>
                </c:pt>
                <c:pt idx="4830">
                  <c:v>3.8097130000000004E-15</c:v>
                </c:pt>
                <c:pt idx="4831">
                  <c:v>1.9957229999999999E-15</c:v>
                </c:pt>
                <c:pt idx="4832">
                  <c:v>-3.8611029999999998E-15</c:v>
                </c:pt>
                <c:pt idx="4833">
                  <c:v>-1.303797E-14</c:v>
                </c:pt>
                <c:pt idx="4834">
                  <c:v>-2.2966809999999999E-14</c:v>
                </c:pt>
                <c:pt idx="4835">
                  <c:v>-2.9871359999999998E-14</c:v>
                </c:pt>
                <c:pt idx="4836">
                  <c:v>-3.2363409999999999E-14</c:v>
                </c:pt>
                <c:pt idx="4837">
                  <c:v>-3.3318010000000002E-14</c:v>
                </c:pt>
                <c:pt idx="4838">
                  <c:v>-3.677549E-14</c:v>
                </c:pt>
                <c:pt idx="4839">
                  <c:v>-4.3889200000000002E-14</c:v>
                </c:pt>
                <c:pt idx="4840">
                  <c:v>-5.1820900000000002E-14</c:v>
                </c:pt>
                <c:pt idx="4841">
                  <c:v>-5.6154779999999997E-14</c:v>
                </c:pt>
                <c:pt idx="4842">
                  <c:v>-5.3984E-14</c:v>
                </c:pt>
                <c:pt idx="4843">
                  <c:v>-4.5120009999999999E-14</c:v>
                </c:pt>
                <c:pt idx="4844">
                  <c:v>-3.2946350000000002E-14</c:v>
                </c:pt>
                <c:pt idx="4845">
                  <c:v>-2.3386220000000001E-14</c:v>
                </c:pt>
                <c:pt idx="4846">
                  <c:v>-1.9608489999999998E-14</c:v>
                </c:pt>
                <c:pt idx="4847">
                  <c:v>-1.7803710000000002E-14</c:v>
                </c:pt>
                <c:pt idx="4848">
                  <c:v>-1.0874870000000001E-14</c:v>
                </c:pt>
                <c:pt idx="4849">
                  <c:v>3.0442509999999999E-15</c:v>
                </c:pt>
                <c:pt idx="4850">
                  <c:v>1.7263739999999999E-14</c:v>
                </c:pt>
                <c:pt idx="4851">
                  <c:v>2.213953E-14</c:v>
                </c:pt>
                <c:pt idx="4852">
                  <c:v>1.395213E-14</c:v>
                </c:pt>
                <c:pt idx="4853">
                  <c:v>-1.643859E-15</c:v>
                </c:pt>
                <c:pt idx="4854">
                  <c:v>-1.4692670000000001E-14</c:v>
                </c:pt>
                <c:pt idx="4855">
                  <c:v>-1.920152E-14</c:v>
                </c:pt>
                <c:pt idx="4856">
                  <c:v>-1.7295420000000001E-14</c:v>
                </c:pt>
                <c:pt idx="4857">
                  <c:v>-1.4934460000000001E-14</c:v>
                </c:pt>
                <c:pt idx="4858">
                  <c:v>-1.405313E-14</c:v>
                </c:pt>
                <c:pt idx="4859">
                  <c:v>-1.185281E-14</c:v>
                </c:pt>
                <c:pt idx="4860">
                  <c:v>-6.8882199999999997E-15</c:v>
                </c:pt>
                <c:pt idx="4861">
                  <c:v>-2.3017780000000001E-15</c:v>
                </c:pt>
                <c:pt idx="4862">
                  <c:v>-2.0804740000000001E-15</c:v>
                </c:pt>
                <c:pt idx="4863">
                  <c:v>-6.5566279999999998E-15</c:v>
                </c:pt>
                <c:pt idx="4864">
                  <c:v>-1.363877E-14</c:v>
                </c:pt>
                <c:pt idx="4865">
                  <c:v>-2.1354440000000001E-14</c:v>
                </c:pt>
                <c:pt idx="4866">
                  <c:v>-2.7265219999999999E-14</c:v>
                </c:pt>
                <c:pt idx="4867">
                  <c:v>-2.8639180000000001E-14</c:v>
                </c:pt>
                <c:pt idx="4868">
                  <c:v>-2.4668099999999999E-14</c:v>
                </c:pt>
                <c:pt idx="4869">
                  <c:v>-1.7673880000000001E-14</c:v>
                </c:pt>
                <c:pt idx="4870">
                  <c:v>-1.151805E-14</c:v>
                </c:pt>
                <c:pt idx="4871">
                  <c:v>-8.1555370000000005E-15</c:v>
                </c:pt>
                <c:pt idx="4872">
                  <c:v>-6.1571190000000003E-15</c:v>
                </c:pt>
                <c:pt idx="4873">
                  <c:v>-3.3039840000000002E-15</c:v>
                </c:pt>
                <c:pt idx="4874">
                  <c:v>-5.7286810000000002E-16</c:v>
                </c:pt>
                <c:pt idx="4875">
                  <c:v>-2.2255879999999999E-15</c:v>
                </c:pt>
                <c:pt idx="4876">
                  <c:v>-1.130814E-14</c:v>
                </c:pt>
                <c:pt idx="4877">
                  <c:v>-2.632744E-14</c:v>
                </c:pt>
                <c:pt idx="4878">
                  <c:v>-4.0879889999999999E-14</c:v>
                </c:pt>
                <c:pt idx="4879">
                  <c:v>-4.6798499999999999E-14</c:v>
                </c:pt>
                <c:pt idx="4880">
                  <c:v>-4.1994699999999999E-14</c:v>
                </c:pt>
                <c:pt idx="4881">
                  <c:v>-3.29275E-14</c:v>
                </c:pt>
                <c:pt idx="4882">
                  <c:v>-2.632113E-14</c:v>
                </c:pt>
                <c:pt idx="4883">
                  <c:v>-2.2835350000000001E-14</c:v>
                </c:pt>
                <c:pt idx="4884">
                  <c:v>-1.9727900000000001E-14</c:v>
                </c:pt>
                <c:pt idx="4885">
                  <c:v>-1.4929900000000001E-14</c:v>
                </c:pt>
                <c:pt idx="4886">
                  <c:v>-8.5516789999999995E-15</c:v>
                </c:pt>
                <c:pt idx="4887">
                  <c:v>-3.5726349999999997E-15</c:v>
                </c:pt>
                <c:pt idx="4888">
                  <c:v>-3.4042800000000002E-15</c:v>
                </c:pt>
                <c:pt idx="4889">
                  <c:v>-7.5358849999999996E-15</c:v>
                </c:pt>
                <c:pt idx="4890">
                  <c:v>-1.194691E-14</c:v>
                </c:pt>
                <c:pt idx="4891">
                  <c:v>-1.183257E-14</c:v>
                </c:pt>
                <c:pt idx="4892">
                  <c:v>-3.458529E-15</c:v>
                </c:pt>
                <c:pt idx="4893">
                  <c:v>1.180168E-14</c:v>
                </c:pt>
                <c:pt idx="4894">
                  <c:v>2.6517400000000001E-14</c:v>
                </c:pt>
                <c:pt idx="4895">
                  <c:v>3.3550380000000001E-14</c:v>
                </c:pt>
                <c:pt idx="4896">
                  <c:v>3.129325E-14</c:v>
                </c:pt>
                <c:pt idx="4897">
                  <c:v>2.352521E-14</c:v>
                </c:pt>
                <c:pt idx="4898">
                  <c:v>1.6233479999999999E-14</c:v>
                </c:pt>
                <c:pt idx="4899">
                  <c:v>1.2431609999999999E-14</c:v>
                </c:pt>
                <c:pt idx="4900">
                  <c:v>9.3742799999999998E-15</c:v>
                </c:pt>
                <c:pt idx="4901">
                  <c:v>3.0322629999999999E-15</c:v>
                </c:pt>
                <c:pt idx="4902">
                  <c:v>-5.5248189999999999E-15</c:v>
                </c:pt>
                <c:pt idx="4903">
                  <c:v>-1.222251E-14</c:v>
                </c:pt>
                <c:pt idx="4904">
                  <c:v>-1.663742E-14</c:v>
                </c:pt>
                <c:pt idx="4905">
                  <c:v>-2.152152E-14</c:v>
                </c:pt>
                <c:pt idx="4906">
                  <c:v>-2.802929E-14</c:v>
                </c:pt>
                <c:pt idx="4907">
                  <c:v>-3.4261550000000002E-14</c:v>
                </c:pt>
                <c:pt idx="4908">
                  <c:v>-3.759968E-14</c:v>
                </c:pt>
                <c:pt idx="4909">
                  <c:v>-3.7985210000000002E-14</c:v>
                </c:pt>
                <c:pt idx="4910">
                  <c:v>-3.7413589999999999E-14</c:v>
                </c:pt>
                <c:pt idx="4911">
                  <c:v>-3.6400299999999998E-14</c:v>
                </c:pt>
                <c:pt idx="4912">
                  <c:v>-3.324988E-14</c:v>
                </c:pt>
                <c:pt idx="4913">
                  <c:v>-2.6919619999999999E-14</c:v>
                </c:pt>
                <c:pt idx="4914">
                  <c:v>-1.880776E-14</c:v>
                </c:pt>
                <c:pt idx="4915">
                  <c:v>-1.078102E-14</c:v>
                </c:pt>
                <c:pt idx="4916">
                  <c:v>-2.9200999999999999E-15</c:v>
                </c:pt>
                <c:pt idx="4917">
                  <c:v>5.3361669999999998E-15</c:v>
                </c:pt>
                <c:pt idx="4918">
                  <c:v>1.253425E-14</c:v>
                </c:pt>
                <c:pt idx="4919">
                  <c:v>1.503093E-14</c:v>
                </c:pt>
                <c:pt idx="4920">
                  <c:v>1.048468E-14</c:v>
                </c:pt>
                <c:pt idx="4921">
                  <c:v>6.671878E-16</c:v>
                </c:pt>
                <c:pt idx="4922">
                  <c:v>-1.046909E-14</c:v>
                </c:pt>
                <c:pt idx="4923">
                  <c:v>-1.8841440000000001E-14</c:v>
                </c:pt>
                <c:pt idx="4924">
                  <c:v>-2.0729630000000001E-14</c:v>
                </c:pt>
                <c:pt idx="4925">
                  <c:v>-1.7308049999999999E-14</c:v>
                </c:pt>
                <c:pt idx="4926">
                  <c:v>-1.6310480000000001E-14</c:v>
                </c:pt>
                <c:pt idx="4927">
                  <c:v>-2.297015E-14</c:v>
                </c:pt>
                <c:pt idx="4928">
                  <c:v>-3.3541799999999999E-14</c:v>
                </c:pt>
                <c:pt idx="4929">
                  <c:v>-4.105406E-14</c:v>
                </c:pt>
                <c:pt idx="4930">
                  <c:v>-4.220911E-14</c:v>
                </c:pt>
                <c:pt idx="4931">
                  <c:v>-3.7650829999999998E-14</c:v>
                </c:pt>
                <c:pt idx="4932">
                  <c:v>-3.0309309999999997E-14</c:v>
                </c:pt>
                <c:pt idx="4933">
                  <c:v>-2.310293E-14</c:v>
                </c:pt>
                <c:pt idx="4934">
                  <c:v>-1.603809E-14</c:v>
                </c:pt>
                <c:pt idx="4935">
                  <c:v>-8.7790870000000002E-15</c:v>
                </c:pt>
                <c:pt idx="4936">
                  <c:v>-4.7075520000000002E-15</c:v>
                </c:pt>
                <c:pt idx="4937">
                  <c:v>-6.9100659999999998E-15</c:v>
                </c:pt>
                <c:pt idx="4938">
                  <c:v>-1.346786E-14</c:v>
                </c:pt>
                <c:pt idx="4939">
                  <c:v>-1.9740109999999999E-14</c:v>
                </c:pt>
                <c:pt idx="4940">
                  <c:v>-2.155603E-14</c:v>
                </c:pt>
                <c:pt idx="4941">
                  <c:v>-1.7309659999999999E-14</c:v>
                </c:pt>
                <c:pt idx="4942">
                  <c:v>-9.3638809999999992E-15</c:v>
                </c:pt>
                <c:pt idx="4943">
                  <c:v>-1.8962120000000001E-15</c:v>
                </c:pt>
                <c:pt idx="4944">
                  <c:v>2.9474119999999999E-15</c:v>
                </c:pt>
                <c:pt idx="4945">
                  <c:v>6.4644330000000003E-15</c:v>
                </c:pt>
                <c:pt idx="4946">
                  <c:v>1.0207049999999999E-14</c:v>
                </c:pt>
                <c:pt idx="4947">
                  <c:v>1.272192E-14</c:v>
                </c:pt>
                <c:pt idx="4948">
                  <c:v>1.1240740000000001E-14</c:v>
                </c:pt>
                <c:pt idx="4949">
                  <c:v>4.3076610000000001E-15</c:v>
                </c:pt>
                <c:pt idx="4950">
                  <c:v>-7.1362169999999996E-15</c:v>
                </c:pt>
                <c:pt idx="4951">
                  <c:v>-1.8613259999999999E-14</c:v>
                </c:pt>
                <c:pt idx="4952">
                  <c:v>-2.3893209999999999E-14</c:v>
                </c:pt>
                <c:pt idx="4953">
                  <c:v>-2.089736E-14</c:v>
                </c:pt>
                <c:pt idx="4954">
                  <c:v>-1.4693790000000001E-14</c:v>
                </c:pt>
                <c:pt idx="4955">
                  <c:v>-1.2935269999999999E-14</c:v>
                </c:pt>
                <c:pt idx="4956">
                  <c:v>-1.8631819999999999E-14</c:v>
                </c:pt>
                <c:pt idx="4957">
                  <c:v>-2.9067399999999997E-14</c:v>
                </c:pt>
                <c:pt idx="4958">
                  <c:v>-4.018364E-14</c:v>
                </c:pt>
                <c:pt idx="4959">
                  <c:v>-4.75327E-14</c:v>
                </c:pt>
                <c:pt idx="4960">
                  <c:v>-4.707376E-14</c:v>
                </c:pt>
                <c:pt idx="4961">
                  <c:v>-4.0498750000000002E-14</c:v>
                </c:pt>
                <c:pt idx="4962">
                  <c:v>-3.4049200000000003E-14</c:v>
                </c:pt>
                <c:pt idx="4963">
                  <c:v>-3.0466019999999999E-14</c:v>
                </c:pt>
                <c:pt idx="4964">
                  <c:v>-2.82844E-14</c:v>
                </c:pt>
                <c:pt idx="4965">
                  <c:v>-2.6497420000000001E-14</c:v>
                </c:pt>
                <c:pt idx="4966">
                  <c:v>-2.413307E-14</c:v>
                </c:pt>
                <c:pt idx="4967">
                  <c:v>-1.8940949999999999E-14</c:v>
                </c:pt>
                <c:pt idx="4968">
                  <c:v>-1.064898E-14</c:v>
                </c:pt>
                <c:pt idx="4969">
                  <c:v>-2.8086490000000002E-15</c:v>
                </c:pt>
                <c:pt idx="4970">
                  <c:v>8.6727970000000002E-16</c:v>
                </c:pt>
                <c:pt idx="4971">
                  <c:v>7.9752439999999999E-16</c:v>
                </c:pt>
                <c:pt idx="4972">
                  <c:v>5.9633259999999999E-16</c:v>
                </c:pt>
                <c:pt idx="4973">
                  <c:v>2.5112360000000001E-15</c:v>
                </c:pt>
                <c:pt idx="4974">
                  <c:v>4.9494299999999996E-15</c:v>
                </c:pt>
                <c:pt idx="4975">
                  <c:v>3.3700349999999999E-15</c:v>
                </c:pt>
                <c:pt idx="4976">
                  <c:v>-6.1098640000000003E-15</c:v>
                </c:pt>
                <c:pt idx="4977">
                  <c:v>-2.206664E-14</c:v>
                </c:pt>
                <c:pt idx="4978">
                  <c:v>-3.7449440000000001E-14</c:v>
                </c:pt>
                <c:pt idx="4979">
                  <c:v>-4.524546E-14</c:v>
                </c:pt>
                <c:pt idx="4980">
                  <c:v>-4.4105440000000001E-14</c:v>
                </c:pt>
                <c:pt idx="4981">
                  <c:v>-3.8297250000000001E-14</c:v>
                </c:pt>
                <c:pt idx="4982">
                  <c:v>-3.3441710000000002E-14</c:v>
                </c:pt>
                <c:pt idx="4983">
                  <c:v>-3.2859250000000001E-14</c:v>
                </c:pt>
                <c:pt idx="4984">
                  <c:v>-3.6297790000000001E-14</c:v>
                </c:pt>
                <c:pt idx="4985">
                  <c:v>-4.0559379999999998E-14</c:v>
                </c:pt>
                <c:pt idx="4986">
                  <c:v>-4.2023040000000002E-14</c:v>
                </c:pt>
                <c:pt idx="4987">
                  <c:v>-3.9395919999999997E-14</c:v>
                </c:pt>
                <c:pt idx="4988">
                  <c:v>-3.386568E-14</c:v>
                </c:pt>
                <c:pt idx="4989">
                  <c:v>-2.685894E-14</c:v>
                </c:pt>
                <c:pt idx="4990">
                  <c:v>-1.8313180000000001E-14</c:v>
                </c:pt>
                <c:pt idx="4991">
                  <c:v>-7.382318E-15</c:v>
                </c:pt>
                <c:pt idx="4992">
                  <c:v>5.5317360000000002E-15</c:v>
                </c:pt>
                <c:pt idx="4993">
                  <c:v>1.827894E-14</c:v>
                </c:pt>
                <c:pt idx="4994">
                  <c:v>2.7333049999999999E-14</c:v>
                </c:pt>
                <c:pt idx="4995">
                  <c:v>2.8317059999999999E-14</c:v>
                </c:pt>
                <c:pt idx="4996">
                  <c:v>1.934506E-14</c:v>
                </c:pt>
                <c:pt idx="4997">
                  <c:v>4.223917E-15</c:v>
                </c:pt>
                <c:pt idx="4998">
                  <c:v>-1.0001250000000001E-14</c:v>
                </c:pt>
                <c:pt idx="4999">
                  <c:v>-1.7981879999999999E-14</c:v>
                </c:pt>
                <c:pt idx="5000">
                  <c:v>-1.8495300000000001E-14</c:v>
                </c:pt>
                <c:pt idx="5001">
                  <c:v>-1.4070830000000001E-14</c:v>
                </c:pt>
                <c:pt idx="5002">
                  <c:v>-9.2390340000000006E-15</c:v>
                </c:pt>
                <c:pt idx="5003">
                  <c:v>-8.9836620000000002E-15</c:v>
                </c:pt>
                <c:pt idx="5004">
                  <c:v>-1.600425E-14</c:v>
                </c:pt>
                <c:pt idx="5005">
                  <c:v>-2.7068979999999999E-14</c:v>
                </c:pt>
                <c:pt idx="5006">
                  <c:v>-3.4455379999999998E-14</c:v>
                </c:pt>
                <c:pt idx="5007">
                  <c:v>-3.3650049999999998E-14</c:v>
                </c:pt>
                <c:pt idx="5008">
                  <c:v>-2.7966100000000001E-14</c:v>
                </c:pt>
                <c:pt idx="5009">
                  <c:v>-2.355698E-14</c:v>
                </c:pt>
                <c:pt idx="5010">
                  <c:v>-2.2148270000000001E-14</c:v>
                </c:pt>
                <c:pt idx="5011">
                  <c:v>-2.0871549999999999E-14</c:v>
                </c:pt>
                <c:pt idx="5012">
                  <c:v>-1.7180780000000001E-14</c:v>
                </c:pt>
                <c:pt idx="5013">
                  <c:v>-1.099635E-14</c:v>
                </c:pt>
                <c:pt idx="5014">
                  <c:v>-3.467603E-15</c:v>
                </c:pt>
                <c:pt idx="5015">
                  <c:v>3.1630159999999998E-15</c:v>
                </c:pt>
                <c:pt idx="5016">
                  <c:v>5.4485939999999997E-15</c:v>
                </c:pt>
                <c:pt idx="5017">
                  <c:v>1.9823970000000002E-15</c:v>
                </c:pt>
                <c:pt idx="5018">
                  <c:v>-3.076039E-15</c:v>
                </c:pt>
                <c:pt idx="5019">
                  <c:v>-2.6868050000000001E-15</c:v>
                </c:pt>
                <c:pt idx="5020">
                  <c:v>6.2749369999999999E-15</c:v>
                </c:pt>
                <c:pt idx="5021">
                  <c:v>1.964171E-14</c:v>
                </c:pt>
                <c:pt idx="5022">
                  <c:v>2.8403689999999999E-14</c:v>
                </c:pt>
                <c:pt idx="5023">
                  <c:v>2.5398580000000001E-14</c:v>
                </c:pt>
                <c:pt idx="5024">
                  <c:v>1.163183E-14</c:v>
                </c:pt>
                <c:pt idx="5025">
                  <c:v>-4.5805759999999999E-15</c:v>
                </c:pt>
                <c:pt idx="5026">
                  <c:v>-1.5507839999999999E-14</c:v>
                </c:pt>
                <c:pt idx="5027">
                  <c:v>-2.0355719999999999E-14</c:v>
                </c:pt>
                <c:pt idx="5028">
                  <c:v>-2.3212270000000001E-14</c:v>
                </c:pt>
                <c:pt idx="5029">
                  <c:v>-2.664053E-14</c:v>
                </c:pt>
                <c:pt idx="5030">
                  <c:v>-2.9688729999999999E-14</c:v>
                </c:pt>
                <c:pt idx="5031">
                  <c:v>-3.007616E-14</c:v>
                </c:pt>
                <c:pt idx="5032">
                  <c:v>-2.69087E-14</c:v>
                </c:pt>
                <c:pt idx="5033">
                  <c:v>-2.185645E-14</c:v>
                </c:pt>
                <c:pt idx="5034">
                  <c:v>-1.7256519999999999E-14</c:v>
                </c:pt>
                <c:pt idx="5035">
                  <c:v>-1.410995E-14</c:v>
                </c:pt>
                <c:pt idx="5036">
                  <c:v>-1.273963E-14</c:v>
                </c:pt>
                <c:pt idx="5037">
                  <c:v>-1.361543E-14</c:v>
                </c:pt>
                <c:pt idx="5038">
                  <c:v>-1.4691979999999999E-14</c:v>
                </c:pt>
                <c:pt idx="5039">
                  <c:v>-1.073333E-14</c:v>
                </c:pt>
                <c:pt idx="5040">
                  <c:v>-6.6815100000000004E-16</c:v>
                </c:pt>
                <c:pt idx="5041">
                  <c:v>8.0677259999999998E-15</c:v>
                </c:pt>
                <c:pt idx="5042">
                  <c:v>7.4042279999999996E-15</c:v>
                </c:pt>
                <c:pt idx="5043">
                  <c:v>-2.4576639999999999E-15</c:v>
                </c:pt>
                <c:pt idx="5044">
                  <c:v>-1.427474E-14</c:v>
                </c:pt>
                <c:pt idx="5045">
                  <c:v>-2.1890699999999999E-14</c:v>
                </c:pt>
                <c:pt idx="5046">
                  <c:v>-2.5551040000000001E-14</c:v>
                </c:pt>
                <c:pt idx="5047">
                  <c:v>-2.8721669999999999E-14</c:v>
                </c:pt>
                <c:pt idx="5048">
                  <c:v>-3.2786139999999999E-14</c:v>
                </c:pt>
                <c:pt idx="5049">
                  <c:v>-3.7742519999999999E-14</c:v>
                </c:pt>
                <c:pt idx="5050">
                  <c:v>-4.4598849999999999E-14</c:v>
                </c:pt>
                <c:pt idx="5051">
                  <c:v>-5.3627279999999998E-14</c:v>
                </c:pt>
                <c:pt idx="5052">
                  <c:v>-6.162971E-14</c:v>
                </c:pt>
                <c:pt idx="5053">
                  <c:v>-6.3180579999999998E-14</c:v>
                </c:pt>
                <c:pt idx="5054">
                  <c:v>-5.5669229999999998E-14</c:v>
                </c:pt>
                <c:pt idx="5055">
                  <c:v>-4.303025E-14</c:v>
                </c:pt>
                <c:pt idx="5056">
                  <c:v>-3.3639349999999999E-14</c:v>
                </c:pt>
                <c:pt idx="5057">
                  <c:v>-3.2175459999999998E-14</c:v>
                </c:pt>
                <c:pt idx="5058">
                  <c:v>-3.3365150000000003E-14</c:v>
                </c:pt>
                <c:pt idx="5059">
                  <c:v>-2.7637E-14</c:v>
                </c:pt>
                <c:pt idx="5060">
                  <c:v>-1.271814E-14</c:v>
                </c:pt>
                <c:pt idx="5061">
                  <c:v>4.330542E-15</c:v>
                </c:pt>
                <c:pt idx="5062">
                  <c:v>1.6514179999999999E-14</c:v>
                </c:pt>
                <c:pt idx="5063">
                  <c:v>2.2930599999999999E-14</c:v>
                </c:pt>
                <c:pt idx="5064">
                  <c:v>2.523913E-14</c:v>
                </c:pt>
                <c:pt idx="5065">
                  <c:v>2.4758770000000001E-14</c:v>
                </c:pt>
                <c:pt idx="5066">
                  <c:v>2.2625090000000001E-14</c:v>
                </c:pt>
                <c:pt idx="5067">
                  <c:v>1.9200229999999999E-14</c:v>
                </c:pt>
                <c:pt idx="5068">
                  <c:v>1.408176E-14</c:v>
                </c:pt>
                <c:pt idx="5069">
                  <c:v>6.7201110000000001E-15</c:v>
                </c:pt>
                <c:pt idx="5070">
                  <c:v>-2.092938E-15</c:v>
                </c:pt>
                <c:pt idx="5071">
                  <c:v>-8.9304479999999994E-15</c:v>
                </c:pt>
                <c:pt idx="5072">
                  <c:v>-1.114993E-14</c:v>
                </c:pt>
                <c:pt idx="5073">
                  <c:v>-1.0397360000000001E-14</c:v>
                </c:pt>
                <c:pt idx="5074">
                  <c:v>-9.8462689999999999E-15</c:v>
                </c:pt>
                <c:pt idx="5075">
                  <c:v>-1.135321E-14</c:v>
                </c:pt>
                <c:pt idx="5076">
                  <c:v>-1.616328E-14</c:v>
                </c:pt>
                <c:pt idx="5077">
                  <c:v>-2.4870489999999999E-14</c:v>
                </c:pt>
                <c:pt idx="5078">
                  <c:v>-3.6488260000000002E-14</c:v>
                </c:pt>
                <c:pt idx="5079">
                  <c:v>-4.8078140000000002E-14</c:v>
                </c:pt>
                <c:pt idx="5080">
                  <c:v>-5.5137290000000001E-14</c:v>
                </c:pt>
                <c:pt idx="5081">
                  <c:v>-5.4314500000000002E-14</c:v>
                </c:pt>
                <c:pt idx="5082">
                  <c:v>-4.6647529999999999E-14</c:v>
                </c:pt>
                <c:pt idx="5083">
                  <c:v>-3.6645949999999997E-14</c:v>
                </c:pt>
                <c:pt idx="5084">
                  <c:v>-2.811142E-14</c:v>
                </c:pt>
                <c:pt idx="5085">
                  <c:v>-2.1227020000000002E-14</c:v>
                </c:pt>
                <c:pt idx="5086">
                  <c:v>-1.306518E-14</c:v>
                </c:pt>
                <c:pt idx="5087">
                  <c:v>-1.523465E-15</c:v>
                </c:pt>
                <c:pt idx="5088">
                  <c:v>1.072108E-14</c:v>
                </c:pt>
                <c:pt idx="5089">
                  <c:v>1.7569070000000001E-14</c:v>
                </c:pt>
                <c:pt idx="5090">
                  <c:v>1.5672070000000001E-14</c:v>
                </c:pt>
                <c:pt idx="5091">
                  <c:v>8.4905809999999998E-15</c:v>
                </c:pt>
                <c:pt idx="5092">
                  <c:v>3.0866720000000002E-15</c:v>
                </c:pt>
                <c:pt idx="5093">
                  <c:v>2.8057039999999999E-15</c:v>
                </c:pt>
                <c:pt idx="5094">
                  <c:v>4.7003970000000002E-15</c:v>
                </c:pt>
                <c:pt idx="5095">
                  <c:v>4.064222E-15</c:v>
                </c:pt>
                <c:pt idx="5096">
                  <c:v>-1.2312980000000001E-15</c:v>
                </c:pt>
                <c:pt idx="5097">
                  <c:v>-9.8753530000000001E-15</c:v>
                </c:pt>
                <c:pt idx="5098">
                  <c:v>-1.778076E-14</c:v>
                </c:pt>
                <c:pt idx="5099">
                  <c:v>-2.227918E-14</c:v>
                </c:pt>
                <c:pt idx="5100">
                  <c:v>-2.5847049999999999E-14</c:v>
                </c:pt>
                <c:pt idx="5101">
                  <c:v>-3.1426690000000001E-14</c:v>
                </c:pt>
                <c:pt idx="5102">
                  <c:v>-3.6847739999999999E-14</c:v>
                </c:pt>
                <c:pt idx="5103">
                  <c:v>-3.797898E-14</c:v>
                </c:pt>
                <c:pt idx="5104">
                  <c:v>-3.4311710000000002E-14</c:v>
                </c:pt>
                <c:pt idx="5105">
                  <c:v>-2.9016100000000001E-14</c:v>
                </c:pt>
                <c:pt idx="5106">
                  <c:v>-2.5120539999999999E-14</c:v>
                </c:pt>
                <c:pt idx="5107">
                  <c:v>-2.2858339999999999E-14</c:v>
                </c:pt>
                <c:pt idx="5108">
                  <c:v>-2.1154620000000001E-14</c:v>
                </c:pt>
                <c:pt idx="5109">
                  <c:v>-2.079972E-14</c:v>
                </c:pt>
                <c:pt idx="5110">
                  <c:v>-2.2957650000000001E-14</c:v>
                </c:pt>
                <c:pt idx="5111">
                  <c:v>-2.4518809999999999E-14</c:v>
                </c:pt>
                <c:pt idx="5112">
                  <c:v>-2.061282E-14</c:v>
                </c:pt>
                <c:pt idx="5113">
                  <c:v>-1.1214789999999999E-14</c:v>
                </c:pt>
                <c:pt idx="5114">
                  <c:v>-3.4216720000000001E-16</c:v>
                </c:pt>
                <c:pt idx="5115">
                  <c:v>7.487624E-15</c:v>
                </c:pt>
                <c:pt idx="5116">
                  <c:v>8.0126929999999999E-15</c:v>
                </c:pt>
                <c:pt idx="5117">
                  <c:v>-3.6473960000000001E-16</c:v>
                </c:pt>
                <c:pt idx="5118">
                  <c:v>-1.349452E-14</c:v>
                </c:pt>
                <c:pt idx="5119">
                  <c:v>-2.254183E-14</c:v>
                </c:pt>
                <c:pt idx="5120">
                  <c:v>-2.070289E-14</c:v>
                </c:pt>
                <c:pt idx="5121">
                  <c:v>-1.010287E-14</c:v>
                </c:pt>
                <c:pt idx="5122">
                  <c:v>4.7915490000000001E-16</c:v>
                </c:pt>
                <c:pt idx="5123">
                  <c:v>4.6286350000000003E-15</c:v>
                </c:pt>
                <c:pt idx="5124">
                  <c:v>2.7777920000000002E-15</c:v>
                </c:pt>
                <c:pt idx="5125">
                  <c:v>-1.0516990000000001E-15</c:v>
                </c:pt>
                <c:pt idx="5126">
                  <c:v>-4.4084519999999997E-15</c:v>
                </c:pt>
                <c:pt idx="5127">
                  <c:v>-7.7687000000000002E-15</c:v>
                </c:pt>
                <c:pt idx="5128">
                  <c:v>-1.30323E-14</c:v>
                </c:pt>
                <c:pt idx="5129">
                  <c:v>-2.171883E-14</c:v>
                </c:pt>
                <c:pt idx="5130">
                  <c:v>-3.177452E-14</c:v>
                </c:pt>
                <c:pt idx="5131">
                  <c:v>-3.64841E-14</c:v>
                </c:pt>
                <c:pt idx="5132">
                  <c:v>-3.1354319999999999E-14</c:v>
                </c:pt>
                <c:pt idx="5133">
                  <c:v>-2.120081E-14</c:v>
                </c:pt>
                <c:pt idx="5134">
                  <c:v>-1.5229539999999999E-14</c:v>
                </c:pt>
                <c:pt idx="5135">
                  <c:v>-1.638481E-14</c:v>
                </c:pt>
                <c:pt idx="5136">
                  <c:v>-2.0305559999999999E-14</c:v>
                </c:pt>
                <c:pt idx="5137">
                  <c:v>-2.201578E-14</c:v>
                </c:pt>
                <c:pt idx="5138">
                  <c:v>-1.8814949999999999E-14</c:v>
                </c:pt>
                <c:pt idx="5139">
                  <c:v>-1.069667E-14</c:v>
                </c:pt>
                <c:pt idx="5140">
                  <c:v>-1.0184669999999999E-15</c:v>
                </c:pt>
                <c:pt idx="5141">
                  <c:v>5.1467359999999996E-15</c:v>
                </c:pt>
                <c:pt idx="5142">
                  <c:v>4.1652889999999997E-15</c:v>
                </c:pt>
                <c:pt idx="5143">
                  <c:v>-2.900805E-15</c:v>
                </c:pt>
                <c:pt idx="5144">
                  <c:v>-1.068339E-14</c:v>
                </c:pt>
                <c:pt idx="5145">
                  <c:v>-1.39622E-14</c:v>
                </c:pt>
                <c:pt idx="5146">
                  <c:v>-1.0771360000000001E-14</c:v>
                </c:pt>
                <c:pt idx="5147">
                  <c:v>-3.744741E-15</c:v>
                </c:pt>
                <c:pt idx="5148">
                  <c:v>1.1671760000000001E-15</c:v>
                </c:pt>
                <c:pt idx="5149">
                  <c:v>2.3308150000000001E-16</c:v>
                </c:pt>
                <c:pt idx="5150">
                  <c:v>-5.4230839999999998E-15</c:v>
                </c:pt>
                <c:pt idx="5151">
                  <c:v>-1.309105E-14</c:v>
                </c:pt>
                <c:pt idx="5152">
                  <c:v>-2.108545E-14</c:v>
                </c:pt>
                <c:pt idx="5153">
                  <c:v>-2.8169160000000001E-14</c:v>
                </c:pt>
                <c:pt idx="5154">
                  <c:v>-3.2748289999999998E-14</c:v>
                </c:pt>
                <c:pt idx="5155">
                  <c:v>-3.4700090000000003E-14</c:v>
                </c:pt>
                <c:pt idx="5156">
                  <c:v>-3.6872209999999998E-14</c:v>
                </c:pt>
                <c:pt idx="5157">
                  <c:v>-4.1215260000000001E-14</c:v>
                </c:pt>
                <c:pt idx="5158">
                  <c:v>-4.4492340000000003E-14</c:v>
                </c:pt>
                <c:pt idx="5159">
                  <c:v>-4.127079E-14</c:v>
                </c:pt>
                <c:pt idx="5160">
                  <c:v>-3.114228E-14</c:v>
                </c:pt>
                <c:pt idx="5161">
                  <c:v>-2.070343E-14</c:v>
                </c:pt>
                <c:pt idx="5162">
                  <c:v>-1.7222090000000001E-14</c:v>
                </c:pt>
                <c:pt idx="5163">
                  <c:v>-2.1337930000000001E-14</c:v>
                </c:pt>
                <c:pt idx="5164">
                  <c:v>-2.7160289999999999E-14</c:v>
                </c:pt>
                <c:pt idx="5165">
                  <c:v>-2.9026099999999999E-14</c:v>
                </c:pt>
                <c:pt idx="5166">
                  <c:v>-2.6880650000000001E-14</c:v>
                </c:pt>
                <c:pt idx="5167">
                  <c:v>-2.4674850000000001E-14</c:v>
                </c:pt>
                <c:pt idx="5168">
                  <c:v>-2.4569220000000001E-14</c:v>
                </c:pt>
                <c:pt idx="5169">
                  <c:v>-2.5095150000000001E-14</c:v>
                </c:pt>
                <c:pt idx="5170">
                  <c:v>-2.4074289999999999E-14</c:v>
                </c:pt>
                <c:pt idx="5171">
                  <c:v>-1.9673949999999999E-14</c:v>
                </c:pt>
                <c:pt idx="5172">
                  <c:v>-1.0536360000000001E-14</c:v>
                </c:pt>
                <c:pt idx="5173">
                  <c:v>1.726149E-15</c:v>
                </c:pt>
                <c:pt idx="5174">
                  <c:v>1.1265369999999999E-14</c:v>
                </c:pt>
                <c:pt idx="5175">
                  <c:v>1.1531129999999999E-14</c:v>
                </c:pt>
                <c:pt idx="5176">
                  <c:v>2.6464000000000002E-15</c:v>
                </c:pt>
                <c:pt idx="5177">
                  <c:v>-6.5979210000000003E-15</c:v>
                </c:pt>
                <c:pt idx="5178">
                  <c:v>-7.1174009999999999E-15</c:v>
                </c:pt>
                <c:pt idx="5179">
                  <c:v>2.2721749999999999E-15</c:v>
                </c:pt>
                <c:pt idx="5180">
                  <c:v>1.4684039999999999E-14</c:v>
                </c:pt>
                <c:pt idx="5181">
                  <c:v>2.172628E-14</c:v>
                </c:pt>
                <c:pt idx="5182">
                  <c:v>2.049552E-14</c:v>
                </c:pt>
                <c:pt idx="5183">
                  <c:v>1.289897E-14</c:v>
                </c:pt>
                <c:pt idx="5184">
                  <c:v>1.8147099999999999E-15</c:v>
                </c:pt>
                <c:pt idx="5185">
                  <c:v>-8.3618130000000003E-15</c:v>
                </c:pt>
                <c:pt idx="5186">
                  <c:v>-1.315176E-14</c:v>
                </c:pt>
                <c:pt idx="5187">
                  <c:v>-1.315219E-14</c:v>
                </c:pt>
                <c:pt idx="5188">
                  <c:v>-1.327887E-14</c:v>
                </c:pt>
                <c:pt idx="5189">
                  <c:v>-1.6579589999999998E-14</c:v>
                </c:pt>
                <c:pt idx="5190">
                  <c:v>-2.1843079999999999E-14</c:v>
                </c:pt>
                <c:pt idx="5191">
                  <c:v>-2.567187E-14</c:v>
                </c:pt>
                <c:pt idx="5192">
                  <c:v>-2.5582719999999999E-14</c:v>
                </c:pt>
                <c:pt idx="5193">
                  <c:v>-2.3301159999999999E-14</c:v>
                </c:pt>
                <c:pt idx="5194">
                  <c:v>-2.4044899999999999E-14</c:v>
                </c:pt>
                <c:pt idx="5195">
                  <c:v>-3.0726819999999997E-14</c:v>
                </c:pt>
                <c:pt idx="5196">
                  <c:v>-4.113328E-14</c:v>
                </c:pt>
                <c:pt idx="5197">
                  <c:v>-5.0587660000000001E-14</c:v>
                </c:pt>
                <c:pt idx="5198">
                  <c:v>-5.4281970000000002E-14</c:v>
                </c:pt>
                <c:pt idx="5199">
                  <c:v>-4.9025650000000001E-14</c:v>
                </c:pt>
                <c:pt idx="5200">
                  <c:v>-3.6648800000000002E-14</c:v>
                </c:pt>
                <c:pt idx="5201">
                  <c:v>-2.4403860000000001E-14</c:v>
                </c:pt>
                <c:pt idx="5202">
                  <c:v>-1.9225189999999999E-14</c:v>
                </c:pt>
                <c:pt idx="5203">
                  <c:v>-2.1258529999999999E-14</c:v>
                </c:pt>
                <c:pt idx="5204">
                  <c:v>-2.377385E-14</c:v>
                </c:pt>
                <c:pt idx="5205">
                  <c:v>-1.9802490000000001E-14</c:v>
                </c:pt>
                <c:pt idx="5206">
                  <c:v>-8.4125919999999993E-15</c:v>
                </c:pt>
                <c:pt idx="5207">
                  <c:v>4.3025319999999998E-15</c:v>
                </c:pt>
                <c:pt idx="5208">
                  <c:v>9.3538750000000006E-15</c:v>
                </c:pt>
                <c:pt idx="5209">
                  <c:v>2.4804880000000002E-15</c:v>
                </c:pt>
                <c:pt idx="5210">
                  <c:v>-1.141903E-14</c:v>
                </c:pt>
                <c:pt idx="5211">
                  <c:v>-2.2827599999999999E-14</c:v>
                </c:pt>
                <c:pt idx="5212">
                  <c:v>-2.6207179999999999E-14</c:v>
                </c:pt>
                <c:pt idx="5213">
                  <c:v>-2.2666269999999999E-14</c:v>
                </c:pt>
                <c:pt idx="5214">
                  <c:v>-1.603301E-14</c:v>
                </c:pt>
                <c:pt idx="5215">
                  <c:v>-1.100188E-14</c:v>
                </c:pt>
                <c:pt idx="5216">
                  <c:v>-1.25445E-14</c:v>
                </c:pt>
                <c:pt idx="5217">
                  <c:v>-2.0736340000000001E-14</c:v>
                </c:pt>
                <c:pt idx="5218">
                  <c:v>-2.9519870000000001E-14</c:v>
                </c:pt>
                <c:pt idx="5219">
                  <c:v>-3.4764189999999998E-14</c:v>
                </c:pt>
                <c:pt idx="5220">
                  <c:v>-3.8157589999999997E-14</c:v>
                </c:pt>
                <c:pt idx="5221">
                  <c:v>-4.1527599999999997E-14</c:v>
                </c:pt>
                <c:pt idx="5222">
                  <c:v>-4.3873379999999997E-14</c:v>
                </c:pt>
                <c:pt idx="5223">
                  <c:v>-4.4173429999999997E-14</c:v>
                </c:pt>
                <c:pt idx="5224">
                  <c:v>-4.1846910000000001E-14</c:v>
                </c:pt>
                <c:pt idx="5225">
                  <c:v>-3.5886079999999998E-14</c:v>
                </c:pt>
                <c:pt idx="5226">
                  <c:v>-2.7429870000000001E-14</c:v>
                </c:pt>
                <c:pt idx="5227">
                  <c:v>-2.0270020000000001E-14</c:v>
                </c:pt>
                <c:pt idx="5228">
                  <c:v>-1.631988E-14</c:v>
                </c:pt>
                <c:pt idx="5229">
                  <c:v>-1.411438E-14</c:v>
                </c:pt>
                <c:pt idx="5230">
                  <c:v>-1.2221819999999999E-14</c:v>
                </c:pt>
                <c:pt idx="5231">
                  <c:v>-1.1009060000000001E-14</c:v>
                </c:pt>
                <c:pt idx="5232">
                  <c:v>-1.032582E-14</c:v>
                </c:pt>
                <c:pt idx="5233">
                  <c:v>-7.9771730000000005E-15</c:v>
                </c:pt>
                <c:pt idx="5234">
                  <c:v>-2.9528209999999999E-15</c:v>
                </c:pt>
                <c:pt idx="5235">
                  <c:v>3.0914779999999999E-15</c:v>
                </c:pt>
                <c:pt idx="5236">
                  <c:v>8.4345110000000005E-15</c:v>
                </c:pt>
                <c:pt idx="5237">
                  <c:v>1.124953E-14</c:v>
                </c:pt>
                <c:pt idx="5238">
                  <c:v>1.0280170000000001E-14</c:v>
                </c:pt>
                <c:pt idx="5239">
                  <c:v>7.019249E-15</c:v>
                </c:pt>
                <c:pt idx="5240">
                  <c:v>1.791176E-15</c:v>
                </c:pt>
                <c:pt idx="5241">
                  <c:v>-8.8184999999999992E-15</c:v>
                </c:pt>
                <c:pt idx="5242">
                  <c:v>-2.617107E-14</c:v>
                </c:pt>
                <c:pt idx="5243">
                  <c:v>-4.5815589999999999E-14</c:v>
                </c:pt>
                <c:pt idx="5244">
                  <c:v>-6.0128859999999995E-14</c:v>
                </c:pt>
                <c:pt idx="5245">
                  <c:v>-6.2518799999999997E-14</c:v>
                </c:pt>
                <c:pt idx="5246">
                  <c:v>-5.2126259999999999E-14</c:v>
                </c:pt>
                <c:pt idx="5247">
                  <c:v>-3.5469490000000003E-14</c:v>
                </c:pt>
                <c:pt idx="5248">
                  <c:v>-2.195666E-14</c:v>
                </c:pt>
                <c:pt idx="5249">
                  <c:v>-1.7557240000000001E-14</c:v>
                </c:pt>
                <c:pt idx="5250">
                  <c:v>-2.1717880000000001E-14</c:v>
                </c:pt>
                <c:pt idx="5251">
                  <c:v>-2.9502860000000003E-14</c:v>
                </c:pt>
                <c:pt idx="5252">
                  <c:v>-3.6508380000000002E-14</c:v>
                </c:pt>
                <c:pt idx="5253">
                  <c:v>-4.092584E-14</c:v>
                </c:pt>
                <c:pt idx="5254">
                  <c:v>-4.1641010000000001E-14</c:v>
                </c:pt>
                <c:pt idx="5255">
                  <c:v>-3.7480730000000003E-14</c:v>
                </c:pt>
                <c:pt idx="5256">
                  <c:v>-2.85219E-14</c:v>
                </c:pt>
                <c:pt idx="5257">
                  <c:v>-1.6419140000000001E-14</c:v>
                </c:pt>
                <c:pt idx="5258">
                  <c:v>-4.9654429999999999E-15</c:v>
                </c:pt>
                <c:pt idx="5259">
                  <c:v>8.2297479999999996E-16</c:v>
                </c:pt>
                <c:pt idx="5260">
                  <c:v>-1.375055E-15</c:v>
                </c:pt>
                <c:pt idx="5261">
                  <c:v>-1.072979E-14</c:v>
                </c:pt>
                <c:pt idx="5262">
                  <c:v>-2.5171239999999999E-14</c:v>
                </c:pt>
                <c:pt idx="5263">
                  <c:v>-4.0125949999999999E-14</c:v>
                </c:pt>
                <c:pt idx="5264">
                  <c:v>-4.9135589999999998E-14</c:v>
                </c:pt>
                <c:pt idx="5265">
                  <c:v>-4.8744059999999997E-14</c:v>
                </c:pt>
                <c:pt idx="5266">
                  <c:v>-4.0942039999999999E-14</c:v>
                </c:pt>
                <c:pt idx="5267">
                  <c:v>-3.0576730000000003E-14</c:v>
                </c:pt>
                <c:pt idx="5268">
                  <c:v>-2.1616190000000001E-14</c:v>
                </c:pt>
                <c:pt idx="5269">
                  <c:v>-1.510878E-14</c:v>
                </c:pt>
                <c:pt idx="5270">
                  <c:v>-9.9909339999999993E-15</c:v>
                </c:pt>
                <c:pt idx="5271">
                  <c:v>-6.741283E-15</c:v>
                </c:pt>
                <c:pt idx="5272">
                  <c:v>-7.9860539999999997E-15</c:v>
                </c:pt>
                <c:pt idx="5273">
                  <c:v>-1.4655959999999999E-14</c:v>
                </c:pt>
                <c:pt idx="5274">
                  <c:v>-2.4803209999999999E-14</c:v>
                </c:pt>
                <c:pt idx="5275">
                  <c:v>-3.4186529999999997E-14</c:v>
                </c:pt>
                <c:pt idx="5276">
                  <c:v>-3.727909E-14</c:v>
                </c:pt>
                <c:pt idx="5277">
                  <c:v>-3.205077E-14</c:v>
                </c:pt>
                <c:pt idx="5278">
                  <c:v>-2.2789590000000001E-14</c:v>
                </c:pt>
                <c:pt idx="5279">
                  <c:v>-1.6340270000000002E-14</c:v>
                </c:pt>
                <c:pt idx="5280">
                  <c:v>-1.6353569999999999E-14</c:v>
                </c:pt>
                <c:pt idx="5281">
                  <c:v>-2.074574E-14</c:v>
                </c:pt>
                <c:pt idx="5282">
                  <c:v>-2.5333590000000002E-14</c:v>
                </c:pt>
                <c:pt idx="5283">
                  <c:v>-2.9187920000000002E-14</c:v>
                </c:pt>
                <c:pt idx="5284">
                  <c:v>-3.2994830000000001E-14</c:v>
                </c:pt>
                <c:pt idx="5285">
                  <c:v>-3.5370820000000002E-14</c:v>
                </c:pt>
                <c:pt idx="5286">
                  <c:v>-3.6502210000000002E-14</c:v>
                </c:pt>
                <c:pt idx="5287">
                  <c:v>-3.91674E-14</c:v>
                </c:pt>
                <c:pt idx="5288">
                  <c:v>-4.1585300000000003E-14</c:v>
                </c:pt>
                <c:pt idx="5289">
                  <c:v>-3.7924710000000002E-14</c:v>
                </c:pt>
                <c:pt idx="5290">
                  <c:v>-2.717478E-14</c:v>
                </c:pt>
                <c:pt idx="5291">
                  <c:v>-1.488357E-14</c:v>
                </c:pt>
                <c:pt idx="5292">
                  <c:v>-7.7062419999999992E-15</c:v>
                </c:pt>
                <c:pt idx="5293">
                  <c:v>-7.9297120000000005E-15</c:v>
                </c:pt>
                <c:pt idx="5294">
                  <c:v>-1.1637329999999999E-14</c:v>
                </c:pt>
                <c:pt idx="5295">
                  <c:v>-1.262897E-14</c:v>
                </c:pt>
                <c:pt idx="5296">
                  <c:v>-7.0122370000000003E-15</c:v>
                </c:pt>
                <c:pt idx="5297">
                  <c:v>3.8941709999999998E-15</c:v>
                </c:pt>
                <c:pt idx="5298">
                  <c:v>1.286529E-14</c:v>
                </c:pt>
                <c:pt idx="5299">
                  <c:v>1.3969369999999999E-14</c:v>
                </c:pt>
                <c:pt idx="5300">
                  <c:v>8.8388789999999999E-15</c:v>
                </c:pt>
                <c:pt idx="5301">
                  <c:v>2.106865E-15</c:v>
                </c:pt>
                <c:pt idx="5302">
                  <c:v>-3.528978E-15</c:v>
                </c:pt>
                <c:pt idx="5303">
                  <c:v>-7.8315460000000007E-15</c:v>
                </c:pt>
                <c:pt idx="5304">
                  <c:v>-1.3541869999999999E-14</c:v>
                </c:pt>
                <c:pt idx="5305">
                  <c:v>-2.3607800000000002E-14</c:v>
                </c:pt>
                <c:pt idx="5306">
                  <c:v>-3.6376039999999999E-14</c:v>
                </c:pt>
                <c:pt idx="5307">
                  <c:v>-4.5988590000000003E-14</c:v>
                </c:pt>
                <c:pt idx="5308">
                  <c:v>-4.6900240000000002E-14</c:v>
                </c:pt>
                <c:pt idx="5309">
                  <c:v>-3.8010219999999999E-14</c:v>
                </c:pt>
                <c:pt idx="5310">
                  <c:v>-2.4518780000000001E-14</c:v>
                </c:pt>
                <c:pt idx="5311">
                  <c:v>-1.4590239999999999E-14</c:v>
                </c:pt>
                <c:pt idx="5312">
                  <c:v>-1.27586E-14</c:v>
                </c:pt>
                <c:pt idx="5313">
                  <c:v>-1.6701910000000001E-14</c:v>
                </c:pt>
                <c:pt idx="5314">
                  <c:v>-1.9099670000000001E-14</c:v>
                </c:pt>
                <c:pt idx="5315">
                  <c:v>-1.4312120000000001E-14</c:v>
                </c:pt>
                <c:pt idx="5316">
                  <c:v>-5.1783569999999997E-15</c:v>
                </c:pt>
                <c:pt idx="5317">
                  <c:v>1.475613E-15</c:v>
                </c:pt>
                <c:pt idx="5318">
                  <c:v>4.3682809999999999E-15</c:v>
                </c:pt>
                <c:pt idx="5319">
                  <c:v>6.4790659999999997E-15</c:v>
                </c:pt>
                <c:pt idx="5320">
                  <c:v>9.7348839999999994E-15</c:v>
                </c:pt>
                <c:pt idx="5321">
                  <c:v>1.4561649999999999E-14</c:v>
                </c:pt>
                <c:pt idx="5322">
                  <c:v>1.9711629999999999E-14</c:v>
                </c:pt>
                <c:pt idx="5323">
                  <c:v>2.2108310000000001E-14</c:v>
                </c:pt>
                <c:pt idx="5324">
                  <c:v>1.8339849999999999E-14</c:v>
                </c:pt>
                <c:pt idx="5325">
                  <c:v>7.8354830000000003E-15</c:v>
                </c:pt>
                <c:pt idx="5326">
                  <c:v>-4.8416800000000002E-15</c:v>
                </c:pt>
                <c:pt idx="5327">
                  <c:v>-1.4439719999999999E-14</c:v>
                </c:pt>
                <c:pt idx="5328">
                  <c:v>-2.0259800000000002E-14</c:v>
                </c:pt>
                <c:pt idx="5329">
                  <c:v>-2.3828119999999999E-14</c:v>
                </c:pt>
                <c:pt idx="5330">
                  <c:v>-2.6298809999999999E-14</c:v>
                </c:pt>
                <c:pt idx="5331">
                  <c:v>-3.006249E-14</c:v>
                </c:pt>
                <c:pt idx="5332">
                  <c:v>-3.7347360000000002E-14</c:v>
                </c:pt>
                <c:pt idx="5333">
                  <c:v>-4.6422090000000002E-14</c:v>
                </c:pt>
                <c:pt idx="5334">
                  <c:v>-5.2229760000000001E-14</c:v>
                </c:pt>
                <c:pt idx="5335">
                  <c:v>-5.0401910000000002E-14</c:v>
                </c:pt>
                <c:pt idx="5336">
                  <c:v>-4.1881029999999998E-14</c:v>
                </c:pt>
                <c:pt idx="5337">
                  <c:v>-3.3786240000000002E-14</c:v>
                </c:pt>
                <c:pt idx="5338">
                  <c:v>-3.1485960000000002E-14</c:v>
                </c:pt>
                <c:pt idx="5339">
                  <c:v>-3.1978049999999997E-14</c:v>
                </c:pt>
                <c:pt idx="5340">
                  <c:v>-2.9352129999999998E-14</c:v>
                </c:pt>
                <c:pt idx="5341">
                  <c:v>-2.2749840000000001E-14</c:v>
                </c:pt>
                <c:pt idx="5342">
                  <c:v>-1.616456E-14</c:v>
                </c:pt>
                <c:pt idx="5343">
                  <c:v>-1.331044E-14</c:v>
                </c:pt>
                <c:pt idx="5344">
                  <c:v>-1.354107E-14</c:v>
                </c:pt>
                <c:pt idx="5345">
                  <c:v>-1.2517130000000001E-14</c:v>
                </c:pt>
                <c:pt idx="5346">
                  <c:v>-6.8046130000000002E-15</c:v>
                </c:pt>
                <c:pt idx="5347">
                  <c:v>2.6050910000000001E-15</c:v>
                </c:pt>
                <c:pt idx="5348">
                  <c:v>1.060216E-14</c:v>
                </c:pt>
                <c:pt idx="5349">
                  <c:v>1.201118E-14</c:v>
                </c:pt>
                <c:pt idx="5350">
                  <c:v>6.1720679999999997E-15</c:v>
                </c:pt>
                <c:pt idx="5351">
                  <c:v>-3.5195110000000001E-15</c:v>
                </c:pt>
                <c:pt idx="5352">
                  <c:v>-1.4401969999999999E-14</c:v>
                </c:pt>
                <c:pt idx="5353">
                  <c:v>-2.5651899999999999E-14</c:v>
                </c:pt>
                <c:pt idx="5354">
                  <c:v>-3.5487860000000002E-14</c:v>
                </c:pt>
                <c:pt idx="5355">
                  <c:v>-4.2084450000000002E-14</c:v>
                </c:pt>
                <c:pt idx="5356">
                  <c:v>-4.5804040000000003E-14</c:v>
                </c:pt>
                <c:pt idx="5357">
                  <c:v>-4.7023439999999997E-14</c:v>
                </c:pt>
                <c:pt idx="5358">
                  <c:v>-4.4620629999999997E-14</c:v>
                </c:pt>
                <c:pt idx="5359">
                  <c:v>-3.7655580000000001E-14</c:v>
                </c:pt>
                <c:pt idx="5360">
                  <c:v>-2.6372559999999999E-14</c:v>
                </c:pt>
                <c:pt idx="5361">
                  <c:v>-1.343805E-14</c:v>
                </c:pt>
                <c:pt idx="5362">
                  <c:v>-3.7084709999999999E-15</c:v>
                </c:pt>
                <c:pt idx="5363">
                  <c:v>-2.9463259999999999E-16</c:v>
                </c:pt>
                <c:pt idx="5364">
                  <c:v>-1.5798190000000001E-15</c:v>
                </c:pt>
                <c:pt idx="5365">
                  <c:v>-1.8413660000000001E-15</c:v>
                </c:pt>
                <c:pt idx="5366">
                  <c:v>3.5283319999999999E-15</c:v>
                </c:pt>
                <c:pt idx="5367">
                  <c:v>1.2283120000000001E-14</c:v>
                </c:pt>
                <c:pt idx="5368">
                  <c:v>1.8313979999999999E-14</c:v>
                </c:pt>
                <c:pt idx="5369">
                  <c:v>1.847522E-14</c:v>
                </c:pt>
                <c:pt idx="5370">
                  <c:v>1.259106E-14</c:v>
                </c:pt>
                <c:pt idx="5371">
                  <c:v>1.534949E-15</c:v>
                </c:pt>
                <c:pt idx="5372">
                  <c:v>-1.1875750000000001E-14</c:v>
                </c:pt>
                <c:pt idx="5373">
                  <c:v>-2.325653E-14</c:v>
                </c:pt>
                <c:pt idx="5374">
                  <c:v>-2.8266689999999999E-14</c:v>
                </c:pt>
                <c:pt idx="5375">
                  <c:v>-2.5440199999999999E-14</c:v>
                </c:pt>
                <c:pt idx="5376">
                  <c:v>-1.9442129999999999E-14</c:v>
                </c:pt>
                <c:pt idx="5377">
                  <c:v>-1.7771690000000001E-14</c:v>
                </c:pt>
                <c:pt idx="5378">
                  <c:v>-2.255685E-14</c:v>
                </c:pt>
                <c:pt idx="5379">
                  <c:v>-2.9109209999999999E-14</c:v>
                </c:pt>
                <c:pt idx="5380">
                  <c:v>-3.3060030000000001E-14</c:v>
                </c:pt>
                <c:pt idx="5381">
                  <c:v>-3.5231000000000002E-14</c:v>
                </c:pt>
                <c:pt idx="5382">
                  <c:v>-3.8115449999999998E-14</c:v>
                </c:pt>
                <c:pt idx="5383">
                  <c:v>-4.114681E-14</c:v>
                </c:pt>
                <c:pt idx="5384">
                  <c:v>-4.1897350000000001E-14</c:v>
                </c:pt>
                <c:pt idx="5385">
                  <c:v>-3.9050859999999998E-14</c:v>
                </c:pt>
                <c:pt idx="5386">
                  <c:v>-3.248514E-14</c:v>
                </c:pt>
                <c:pt idx="5387">
                  <c:v>-2.3461650000000001E-14</c:v>
                </c:pt>
                <c:pt idx="5388">
                  <c:v>-1.5856349999999999E-14</c:v>
                </c:pt>
                <c:pt idx="5389">
                  <c:v>-1.3863750000000001E-14</c:v>
                </c:pt>
                <c:pt idx="5390">
                  <c:v>-1.710081E-14</c:v>
                </c:pt>
                <c:pt idx="5391">
                  <c:v>-2.0514629999999999E-14</c:v>
                </c:pt>
                <c:pt idx="5392">
                  <c:v>-1.9465950000000001E-14</c:v>
                </c:pt>
                <c:pt idx="5393">
                  <c:v>-1.3106289999999999E-14</c:v>
                </c:pt>
                <c:pt idx="5394">
                  <c:v>-3.6133710000000004E-15</c:v>
                </c:pt>
                <c:pt idx="5395">
                  <c:v>5.6948189999999999E-15</c:v>
                </c:pt>
                <c:pt idx="5396">
                  <c:v>1.070941E-14</c:v>
                </c:pt>
                <c:pt idx="5397">
                  <c:v>7.5437819999999993E-15</c:v>
                </c:pt>
                <c:pt idx="5398">
                  <c:v>-3.1635250000000001E-15</c:v>
                </c:pt>
                <c:pt idx="5399">
                  <c:v>-1.481355E-14</c:v>
                </c:pt>
                <c:pt idx="5400">
                  <c:v>-2.1022210000000001E-14</c:v>
                </c:pt>
                <c:pt idx="5401">
                  <c:v>-2.09403E-14</c:v>
                </c:pt>
                <c:pt idx="5402">
                  <c:v>-1.802497E-14</c:v>
                </c:pt>
                <c:pt idx="5403">
                  <c:v>-1.7165049999999999E-14</c:v>
                </c:pt>
                <c:pt idx="5404">
                  <c:v>-2.1056889999999999E-14</c:v>
                </c:pt>
                <c:pt idx="5405">
                  <c:v>-2.7270080000000002E-14</c:v>
                </c:pt>
                <c:pt idx="5406">
                  <c:v>-3.224622E-14</c:v>
                </c:pt>
                <c:pt idx="5407">
                  <c:v>-3.6326379999999997E-14</c:v>
                </c:pt>
                <c:pt idx="5408">
                  <c:v>-4.0880290000000003E-14</c:v>
                </c:pt>
                <c:pt idx="5409">
                  <c:v>-4.4651609999999998E-14</c:v>
                </c:pt>
                <c:pt idx="5410">
                  <c:v>-4.5700979999999997E-14</c:v>
                </c:pt>
                <c:pt idx="5411">
                  <c:v>-4.2522990000000003E-14</c:v>
                </c:pt>
                <c:pt idx="5412">
                  <c:v>-3.4229609999999997E-14</c:v>
                </c:pt>
                <c:pt idx="5413">
                  <c:v>-2.3638230000000001E-14</c:v>
                </c:pt>
                <c:pt idx="5414">
                  <c:v>-1.6588880000000001E-14</c:v>
                </c:pt>
                <c:pt idx="5415">
                  <c:v>-1.6495549999999999E-14</c:v>
                </c:pt>
                <c:pt idx="5416">
                  <c:v>-2.2136189999999999E-14</c:v>
                </c:pt>
                <c:pt idx="5417">
                  <c:v>-2.9453359999999998E-14</c:v>
                </c:pt>
                <c:pt idx="5418">
                  <c:v>-3.3809679999999998E-14</c:v>
                </c:pt>
                <c:pt idx="5419">
                  <c:v>-3.1942259999999998E-14</c:v>
                </c:pt>
                <c:pt idx="5420">
                  <c:v>-2.4276220000000001E-14</c:v>
                </c:pt>
                <c:pt idx="5421">
                  <c:v>-1.4900460000000001E-14</c:v>
                </c:pt>
                <c:pt idx="5422">
                  <c:v>-7.3302290000000002E-15</c:v>
                </c:pt>
                <c:pt idx="5423">
                  <c:v>-2.299752E-15</c:v>
                </c:pt>
                <c:pt idx="5424">
                  <c:v>3.5267330000000002E-16</c:v>
                </c:pt>
                <c:pt idx="5425">
                  <c:v>1.9214749999999999E-15</c:v>
                </c:pt>
                <c:pt idx="5426">
                  <c:v>4.502654E-15</c:v>
                </c:pt>
                <c:pt idx="5427">
                  <c:v>6.8224779999999999E-15</c:v>
                </c:pt>
                <c:pt idx="5428">
                  <c:v>4.4931159999999999E-15</c:v>
                </c:pt>
                <c:pt idx="5429">
                  <c:v>-4.8157919999999997E-15</c:v>
                </c:pt>
                <c:pt idx="5430">
                  <c:v>-1.8833920000000001E-14</c:v>
                </c:pt>
                <c:pt idx="5431">
                  <c:v>-3.1522940000000002E-14</c:v>
                </c:pt>
                <c:pt idx="5432">
                  <c:v>-3.6878950000000003E-14</c:v>
                </c:pt>
                <c:pt idx="5433">
                  <c:v>-3.3956800000000003E-14</c:v>
                </c:pt>
                <c:pt idx="5434">
                  <c:v>-2.7934850000000002E-14</c:v>
                </c:pt>
                <c:pt idx="5435">
                  <c:v>-2.605885E-14</c:v>
                </c:pt>
                <c:pt idx="5436">
                  <c:v>-3.186615E-14</c:v>
                </c:pt>
                <c:pt idx="5437">
                  <c:v>-4.2260840000000001E-14</c:v>
                </c:pt>
                <c:pt idx="5438">
                  <c:v>-5.1258299999999998E-14</c:v>
                </c:pt>
                <c:pt idx="5439">
                  <c:v>-5.6751450000000002E-14</c:v>
                </c:pt>
                <c:pt idx="5440">
                  <c:v>-6.0120960000000004E-14</c:v>
                </c:pt>
                <c:pt idx="5441">
                  <c:v>-6.1235119999999995E-14</c:v>
                </c:pt>
                <c:pt idx="5442">
                  <c:v>-5.9442620000000005E-14</c:v>
                </c:pt>
                <c:pt idx="5443">
                  <c:v>-5.5032970000000002E-14</c:v>
                </c:pt>
                <c:pt idx="5444">
                  <c:v>-4.5169199999999997E-14</c:v>
                </c:pt>
                <c:pt idx="5445">
                  <c:v>-2.579692E-14</c:v>
                </c:pt>
                <c:pt idx="5446">
                  <c:v>-7.9088390000000003E-16</c:v>
                </c:pt>
                <c:pt idx="5447">
                  <c:v>1.7840299999999999E-14</c:v>
                </c:pt>
                <c:pt idx="5448">
                  <c:v>2.0486779999999999E-14</c:v>
                </c:pt>
                <c:pt idx="5449">
                  <c:v>7.8223869999999994E-15</c:v>
                </c:pt>
                <c:pt idx="5450">
                  <c:v>-1.047314E-14</c:v>
                </c:pt>
                <c:pt idx="5451">
                  <c:v>-2.3398310000000001E-14</c:v>
                </c:pt>
                <c:pt idx="5452">
                  <c:v>-2.6127679999999999E-14</c:v>
                </c:pt>
                <c:pt idx="5453">
                  <c:v>-2.253538E-14</c:v>
                </c:pt>
                <c:pt idx="5454">
                  <c:v>-2.104288E-14</c:v>
                </c:pt>
                <c:pt idx="5455">
                  <c:v>-2.668289E-14</c:v>
                </c:pt>
                <c:pt idx="5456">
                  <c:v>-3.777778E-14</c:v>
                </c:pt>
                <c:pt idx="5457">
                  <c:v>-4.867748E-14</c:v>
                </c:pt>
                <c:pt idx="5458">
                  <c:v>-5.3059970000000002E-14</c:v>
                </c:pt>
                <c:pt idx="5459">
                  <c:v>-4.7141780000000003E-14</c:v>
                </c:pt>
                <c:pt idx="5460">
                  <c:v>-3.3014070000000002E-14</c:v>
                </c:pt>
                <c:pt idx="5461">
                  <c:v>-1.8192810000000001E-14</c:v>
                </c:pt>
                <c:pt idx="5462">
                  <c:v>-1.00836E-14</c:v>
                </c:pt>
                <c:pt idx="5463">
                  <c:v>-1.04149E-14</c:v>
                </c:pt>
                <c:pt idx="5464">
                  <c:v>-1.4313490000000001E-14</c:v>
                </c:pt>
                <c:pt idx="5465">
                  <c:v>-1.428063E-14</c:v>
                </c:pt>
                <c:pt idx="5466">
                  <c:v>-6.5977969999999998E-15</c:v>
                </c:pt>
                <c:pt idx="5467">
                  <c:v>5.4288199999999997E-15</c:v>
                </c:pt>
                <c:pt idx="5468">
                  <c:v>1.5703049999999999E-14</c:v>
                </c:pt>
                <c:pt idx="5469">
                  <c:v>2.1063010000000001E-14</c:v>
                </c:pt>
                <c:pt idx="5470">
                  <c:v>2.178021E-14</c:v>
                </c:pt>
                <c:pt idx="5471">
                  <c:v>1.9495780000000001E-14</c:v>
                </c:pt>
                <c:pt idx="5472">
                  <c:v>1.5285070000000001E-14</c:v>
                </c:pt>
                <c:pt idx="5473">
                  <c:v>8.8821619999999996E-15</c:v>
                </c:pt>
                <c:pt idx="5474">
                  <c:v>-6.6372109999999996E-16</c:v>
                </c:pt>
                <c:pt idx="5475">
                  <c:v>-1.439173E-14</c:v>
                </c:pt>
                <c:pt idx="5476">
                  <c:v>-3.0829839999999997E-14</c:v>
                </c:pt>
                <c:pt idx="5477">
                  <c:v>-4.3989100000000002E-14</c:v>
                </c:pt>
                <c:pt idx="5478">
                  <c:v>-4.8844799999999997E-14</c:v>
                </c:pt>
                <c:pt idx="5479">
                  <c:v>-4.6261170000000001E-14</c:v>
                </c:pt>
                <c:pt idx="5480">
                  <c:v>-3.933418E-14</c:v>
                </c:pt>
                <c:pt idx="5481">
                  <c:v>-3.1530529999999998E-14</c:v>
                </c:pt>
                <c:pt idx="5482">
                  <c:v>-2.7987529999999999E-14</c:v>
                </c:pt>
                <c:pt idx="5483">
                  <c:v>-3.0607930000000002E-14</c:v>
                </c:pt>
                <c:pt idx="5484">
                  <c:v>-3.4885009999999999E-14</c:v>
                </c:pt>
                <c:pt idx="5485">
                  <c:v>-3.6035369999999998E-14</c:v>
                </c:pt>
                <c:pt idx="5486">
                  <c:v>-3.3894900000000003E-14</c:v>
                </c:pt>
                <c:pt idx="5487">
                  <c:v>-3.0989160000000002E-14</c:v>
                </c:pt>
                <c:pt idx="5488">
                  <c:v>-2.9726729999999999E-14</c:v>
                </c:pt>
                <c:pt idx="5489">
                  <c:v>-3.0476429999999999E-14</c:v>
                </c:pt>
                <c:pt idx="5490">
                  <c:v>-3.040029E-14</c:v>
                </c:pt>
                <c:pt idx="5491">
                  <c:v>-2.5779259999999999E-14</c:v>
                </c:pt>
                <c:pt idx="5492">
                  <c:v>-1.591909E-14</c:v>
                </c:pt>
                <c:pt idx="5493">
                  <c:v>-3.9377619999999999E-15</c:v>
                </c:pt>
                <c:pt idx="5494">
                  <c:v>6.0867830000000001E-15</c:v>
                </c:pt>
                <c:pt idx="5495">
                  <c:v>1.13644E-14</c:v>
                </c:pt>
                <c:pt idx="5496">
                  <c:v>1.046046E-14</c:v>
                </c:pt>
                <c:pt idx="5497">
                  <c:v>5.408554E-15</c:v>
                </c:pt>
                <c:pt idx="5498">
                  <c:v>2.4920259999999999E-15</c:v>
                </c:pt>
                <c:pt idx="5499">
                  <c:v>5.6778019999999997E-15</c:v>
                </c:pt>
                <c:pt idx="5500">
                  <c:v>1.1334239999999999E-14</c:v>
                </c:pt>
                <c:pt idx="5501">
                  <c:v>1.286777E-14</c:v>
                </c:pt>
                <c:pt idx="5502">
                  <c:v>8.1879469999999998E-15</c:v>
                </c:pt>
                <c:pt idx="5503">
                  <c:v>1.0129300000000001E-15</c:v>
                </c:pt>
                <c:pt idx="5504">
                  <c:v>-4.3275000000000002E-15</c:v>
                </c:pt>
                <c:pt idx="5505">
                  <c:v>-8.3302009999999994E-15</c:v>
                </c:pt>
                <c:pt idx="5506">
                  <c:v>-1.42813E-14</c:v>
                </c:pt>
                <c:pt idx="5507">
                  <c:v>-2.166236E-14</c:v>
                </c:pt>
                <c:pt idx="5508">
                  <c:v>-2.5805890000000001E-14</c:v>
                </c:pt>
                <c:pt idx="5509">
                  <c:v>-2.3783409999999999E-14</c:v>
                </c:pt>
                <c:pt idx="5510">
                  <c:v>-1.7270600000000001E-14</c:v>
                </c:pt>
                <c:pt idx="5511">
                  <c:v>-1.041795E-14</c:v>
                </c:pt>
                <c:pt idx="5512">
                  <c:v>-6.7269590000000001E-15</c:v>
                </c:pt>
                <c:pt idx="5513">
                  <c:v>-7.4546329999999997E-15</c:v>
                </c:pt>
                <c:pt idx="5514">
                  <c:v>-1.303725E-14</c:v>
                </c:pt>
                <c:pt idx="5515">
                  <c:v>-2.251594E-14</c:v>
                </c:pt>
                <c:pt idx="5516">
                  <c:v>-2.9350379999999997E-14</c:v>
                </c:pt>
                <c:pt idx="5517">
                  <c:v>-2.526239E-14</c:v>
                </c:pt>
                <c:pt idx="5518">
                  <c:v>-1.031202E-14</c:v>
                </c:pt>
                <c:pt idx="5519">
                  <c:v>6.9893040000000003E-15</c:v>
                </c:pt>
                <c:pt idx="5520">
                  <c:v>1.745668E-14</c:v>
                </c:pt>
                <c:pt idx="5521">
                  <c:v>1.66421E-14</c:v>
                </c:pt>
                <c:pt idx="5522">
                  <c:v>7.1231620000000008E-15</c:v>
                </c:pt>
                <c:pt idx="5523">
                  <c:v>-3.5142160000000001E-15</c:v>
                </c:pt>
                <c:pt idx="5524">
                  <c:v>-8.2786019999999997E-15</c:v>
                </c:pt>
                <c:pt idx="5525">
                  <c:v>-5.6853580000000001E-15</c:v>
                </c:pt>
                <c:pt idx="5526">
                  <c:v>-9.4561420000000003E-16</c:v>
                </c:pt>
                <c:pt idx="5527">
                  <c:v>-4.5498579999999999E-16</c:v>
                </c:pt>
                <c:pt idx="5528">
                  <c:v>-4.9173249999999999E-15</c:v>
                </c:pt>
                <c:pt idx="5529">
                  <c:v>-1.012433E-14</c:v>
                </c:pt>
                <c:pt idx="5530">
                  <c:v>-1.108186E-14</c:v>
                </c:pt>
                <c:pt idx="5531">
                  <c:v>-4.2258099999999999E-15</c:v>
                </c:pt>
                <c:pt idx="5532">
                  <c:v>8.7075620000000003E-15</c:v>
                </c:pt>
                <c:pt idx="5533">
                  <c:v>2.0220009999999999E-14</c:v>
                </c:pt>
                <c:pt idx="5534">
                  <c:v>2.3769719999999999E-14</c:v>
                </c:pt>
                <c:pt idx="5535">
                  <c:v>1.7354990000000001E-14</c:v>
                </c:pt>
                <c:pt idx="5536">
                  <c:v>2.4888260000000002E-15</c:v>
                </c:pt>
                <c:pt idx="5537">
                  <c:v>-1.5129420000000001E-14</c:v>
                </c:pt>
                <c:pt idx="5538">
                  <c:v>-2.7296720000000002E-14</c:v>
                </c:pt>
                <c:pt idx="5539">
                  <c:v>-2.9090779999999997E-14</c:v>
                </c:pt>
                <c:pt idx="5540">
                  <c:v>-2.3140599999999999E-14</c:v>
                </c:pt>
                <c:pt idx="5541">
                  <c:v>-1.8780879999999999E-14</c:v>
                </c:pt>
                <c:pt idx="5542">
                  <c:v>-2.4064509999999999E-14</c:v>
                </c:pt>
                <c:pt idx="5543">
                  <c:v>-3.6962649999999997E-14</c:v>
                </c:pt>
                <c:pt idx="5544">
                  <c:v>-4.7700310000000002E-14</c:v>
                </c:pt>
                <c:pt idx="5545">
                  <c:v>-4.9746099999999998E-14</c:v>
                </c:pt>
                <c:pt idx="5546">
                  <c:v>-4.6129010000000003E-14</c:v>
                </c:pt>
                <c:pt idx="5547">
                  <c:v>-4.4422009999999999E-14</c:v>
                </c:pt>
                <c:pt idx="5548">
                  <c:v>-4.586957E-14</c:v>
                </c:pt>
                <c:pt idx="5549">
                  <c:v>-4.3838170000000001E-14</c:v>
                </c:pt>
                <c:pt idx="5550">
                  <c:v>-3.4007630000000002E-14</c:v>
                </c:pt>
                <c:pt idx="5551">
                  <c:v>-1.9347650000000001E-14</c:v>
                </c:pt>
                <c:pt idx="5552">
                  <c:v>-5.1336930000000003E-15</c:v>
                </c:pt>
                <c:pt idx="5553">
                  <c:v>4.2875199999999999E-15</c:v>
                </c:pt>
                <c:pt idx="5554">
                  <c:v>5.6728300000000003E-15</c:v>
                </c:pt>
                <c:pt idx="5555">
                  <c:v>-5.0425159999999997E-16</c:v>
                </c:pt>
                <c:pt idx="5556">
                  <c:v>-8.9433870000000001E-15</c:v>
                </c:pt>
                <c:pt idx="5557">
                  <c:v>-1.365562E-14</c:v>
                </c:pt>
                <c:pt idx="5558">
                  <c:v>-1.27397E-14</c:v>
                </c:pt>
                <c:pt idx="5559">
                  <c:v>-7.7590119999999995E-15</c:v>
                </c:pt>
                <c:pt idx="5560">
                  <c:v>4.813807E-17</c:v>
                </c:pt>
                <c:pt idx="5561">
                  <c:v>8.6872940000000001E-15</c:v>
                </c:pt>
                <c:pt idx="5562">
                  <c:v>1.274642E-14</c:v>
                </c:pt>
                <c:pt idx="5563">
                  <c:v>8.1416599999999999E-15</c:v>
                </c:pt>
                <c:pt idx="5564">
                  <c:v>-2.5483300000000001E-15</c:v>
                </c:pt>
                <c:pt idx="5565">
                  <c:v>-1.341042E-14</c:v>
                </c:pt>
                <c:pt idx="5566">
                  <c:v>-2.0064469999999998E-14</c:v>
                </c:pt>
                <c:pt idx="5567">
                  <c:v>-2.1243110000000001E-14</c:v>
                </c:pt>
                <c:pt idx="5568">
                  <c:v>-1.988445E-14</c:v>
                </c:pt>
                <c:pt idx="5569">
                  <c:v>-1.994269E-14</c:v>
                </c:pt>
                <c:pt idx="5570">
                  <c:v>-2.075077E-14</c:v>
                </c:pt>
                <c:pt idx="5571">
                  <c:v>-1.9068650000000001E-14</c:v>
                </c:pt>
                <c:pt idx="5572">
                  <c:v>-1.4950670000000001E-14</c:v>
                </c:pt>
                <c:pt idx="5573">
                  <c:v>-1.109348E-14</c:v>
                </c:pt>
                <c:pt idx="5574">
                  <c:v>-9.7851950000000006E-15</c:v>
                </c:pt>
                <c:pt idx="5575">
                  <c:v>-1.231091E-14</c:v>
                </c:pt>
                <c:pt idx="5576">
                  <c:v>-1.7800899999999999E-14</c:v>
                </c:pt>
                <c:pt idx="5577">
                  <c:v>-2.2354400000000001E-14</c:v>
                </c:pt>
                <c:pt idx="5578">
                  <c:v>-2.1442819999999998E-14</c:v>
                </c:pt>
                <c:pt idx="5579">
                  <c:v>-1.4829160000000001E-14</c:v>
                </c:pt>
                <c:pt idx="5580">
                  <c:v>-7.6097810000000002E-15</c:v>
                </c:pt>
                <c:pt idx="5581">
                  <c:v>-4.2300519999999998E-15</c:v>
                </c:pt>
                <c:pt idx="5582">
                  <c:v>-5.088617E-15</c:v>
                </c:pt>
                <c:pt idx="5583">
                  <c:v>-9.271321E-15</c:v>
                </c:pt>
                <c:pt idx="5584">
                  <c:v>-1.394208E-14</c:v>
                </c:pt>
                <c:pt idx="5585">
                  <c:v>-1.312484E-14</c:v>
                </c:pt>
                <c:pt idx="5586">
                  <c:v>-4.1049229999999999E-15</c:v>
                </c:pt>
                <c:pt idx="5587">
                  <c:v>7.3950220000000004E-15</c:v>
                </c:pt>
                <c:pt idx="5588">
                  <c:v>1.281988E-14</c:v>
                </c:pt>
                <c:pt idx="5589">
                  <c:v>9.5881529999999997E-15</c:v>
                </c:pt>
                <c:pt idx="5590">
                  <c:v>2.0284469999999998E-15</c:v>
                </c:pt>
                <c:pt idx="5591">
                  <c:v>-4.5161409999999999E-15</c:v>
                </c:pt>
                <c:pt idx="5592">
                  <c:v>-8.3645990000000005E-15</c:v>
                </c:pt>
                <c:pt idx="5593">
                  <c:v>-1.0849569999999999E-14</c:v>
                </c:pt>
                <c:pt idx="5594">
                  <c:v>-1.323657E-14</c:v>
                </c:pt>
                <c:pt idx="5595">
                  <c:v>-1.5474860000000002E-14</c:v>
                </c:pt>
                <c:pt idx="5596">
                  <c:v>-1.6616120000000001E-14</c:v>
                </c:pt>
                <c:pt idx="5597">
                  <c:v>-1.6010999999999999E-14</c:v>
                </c:pt>
                <c:pt idx="5598">
                  <c:v>-1.4602830000000001E-14</c:v>
                </c:pt>
                <c:pt idx="5599">
                  <c:v>-1.4248459999999999E-14</c:v>
                </c:pt>
                <c:pt idx="5600">
                  <c:v>-1.6212400000000001E-14</c:v>
                </c:pt>
                <c:pt idx="5601">
                  <c:v>-2.105005E-14</c:v>
                </c:pt>
                <c:pt idx="5602">
                  <c:v>-2.8221049999999999E-14</c:v>
                </c:pt>
                <c:pt idx="5603">
                  <c:v>-3.457721E-14</c:v>
                </c:pt>
                <c:pt idx="5604">
                  <c:v>-3.4985229999999998E-14</c:v>
                </c:pt>
                <c:pt idx="5605">
                  <c:v>-2.6567149999999999E-14</c:v>
                </c:pt>
                <c:pt idx="5606">
                  <c:v>-1.254453E-14</c:v>
                </c:pt>
                <c:pt idx="5607">
                  <c:v>-8.3920849999999996E-16</c:v>
                </c:pt>
                <c:pt idx="5608">
                  <c:v>2.7733120000000001E-15</c:v>
                </c:pt>
                <c:pt idx="5609">
                  <c:v>-1.156209E-16</c:v>
                </c:pt>
                <c:pt idx="5610">
                  <c:v>-3.4613819999999999E-15</c:v>
                </c:pt>
                <c:pt idx="5611">
                  <c:v>-3.1718769999999999E-15</c:v>
                </c:pt>
                <c:pt idx="5612">
                  <c:v>3.7301250000000001E-16</c:v>
                </c:pt>
                <c:pt idx="5613">
                  <c:v>4.2637080000000004E-15</c:v>
                </c:pt>
                <c:pt idx="5614">
                  <c:v>6.3545180000000001E-15</c:v>
                </c:pt>
                <c:pt idx="5615">
                  <c:v>5.860862E-15</c:v>
                </c:pt>
                <c:pt idx="5616">
                  <c:v>2.298144E-15</c:v>
                </c:pt>
                <c:pt idx="5617">
                  <c:v>-3.700781E-15</c:v>
                </c:pt>
                <c:pt idx="5618">
                  <c:v>-1.09931E-14</c:v>
                </c:pt>
                <c:pt idx="5619">
                  <c:v>-2.0020179999999999E-14</c:v>
                </c:pt>
                <c:pt idx="5620">
                  <c:v>-3.0398019999999998E-14</c:v>
                </c:pt>
                <c:pt idx="5621">
                  <c:v>-3.8640510000000003E-14</c:v>
                </c:pt>
                <c:pt idx="5622">
                  <c:v>-4.2583129999999998E-14</c:v>
                </c:pt>
                <c:pt idx="5623">
                  <c:v>-4.3889870000000001E-14</c:v>
                </c:pt>
                <c:pt idx="5624">
                  <c:v>-4.3861979999999999E-14</c:v>
                </c:pt>
                <c:pt idx="5625">
                  <c:v>-4.1828920000000002E-14</c:v>
                </c:pt>
                <c:pt idx="5626">
                  <c:v>-3.8120819999999997E-14</c:v>
                </c:pt>
                <c:pt idx="5627">
                  <c:v>-3.4632930000000002E-14</c:v>
                </c:pt>
                <c:pt idx="5628">
                  <c:v>-3.2888270000000001E-14</c:v>
                </c:pt>
                <c:pt idx="5629">
                  <c:v>-3.2922219999999998E-14</c:v>
                </c:pt>
                <c:pt idx="5630">
                  <c:v>-3.3308349999999999E-14</c:v>
                </c:pt>
                <c:pt idx="5631">
                  <c:v>-3.234991E-14</c:v>
                </c:pt>
                <c:pt idx="5632">
                  <c:v>-2.9517170000000002E-14</c:v>
                </c:pt>
                <c:pt idx="5633">
                  <c:v>-2.4834150000000001E-14</c:v>
                </c:pt>
                <c:pt idx="5634">
                  <c:v>-1.8041860000000001E-14</c:v>
                </c:pt>
                <c:pt idx="5635">
                  <c:v>-1.052059E-14</c:v>
                </c:pt>
                <c:pt idx="5636">
                  <c:v>-5.6458710000000002E-15</c:v>
                </c:pt>
                <c:pt idx="5637">
                  <c:v>-5.1919030000000001E-15</c:v>
                </c:pt>
                <c:pt idx="5638">
                  <c:v>-7.1616039999999995E-15</c:v>
                </c:pt>
                <c:pt idx="5639">
                  <c:v>-7.6761279999999999E-15</c:v>
                </c:pt>
                <c:pt idx="5640">
                  <c:v>-4.7220389999999999E-15</c:v>
                </c:pt>
                <c:pt idx="5641">
                  <c:v>2.9455899999999998E-16</c:v>
                </c:pt>
                <c:pt idx="5642">
                  <c:v>4.4414300000000001E-15</c:v>
                </c:pt>
                <c:pt idx="5643">
                  <c:v>4.7805220000000003E-15</c:v>
                </c:pt>
                <c:pt idx="5644">
                  <c:v>-3.8154849999999997E-17</c:v>
                </c:pt>
                <c:pt idx="5645">
                  <c:v>-6.9838660000000003E-15</c:v>
                </c:pt>
                <c:pt idx="5646">
                  <c:v>-1.103119E-14</c:v>
                </c:pt>
                <c:pt idx="5647">
                  <c:v>-1.232418E-14</c:v>
                </c:pt>
                <c:pt idx="5648">
                  <c:v>-1.662899E-14</c:v>
                </c:pt>
                <c:pt idx="5649">
                  <c:v>-2.6988750000000001E-14</c:v>
                </c:pt>
                <c:pt idx="5650">
                  <c:v>-3.9074780000000002E-14</c:v>
                </c:pt>
                <c:pt idx="5651">
                  <c:v>-4.64241E-14</c:v>
                </c:pt>
                <c:pt idx="5652">
                  <c:v>-4.6640519999999998E-14</c:v>
                </c:pt>
                <c:pt idx="5653">
                  <c:v>-4.1385550000000001E-14</c:v>
                </c:pt>
                <c:pt idx="5654">
                  <c:v>-3.374419E-14</c:v>
                </c:pt>
                <c:pt idx="5655">
                  <c:v>-2.643547E-14</c:v>
                </c:pt>
                <c:pt idx="5656">
                  <c:v>-2.0084619999999999E-14</c:v>
                </c:pt>
                <c:pt idx="5657">
                  <c:v>-1.400065E-14</c:v>
                </c:pt>
                <c:pt idx="5658">
                  <c:v>-8.734177E-15</c:v>
                </c:pt>
                <c:pt idx="5659">
                  <c:v>-5.3802449999999999E-15</c:v>
                </c:pt>
                <c:pt idx="5660">
                  <c:v>-4.9597010000000003E-15</c:v>
                </c:pt>
                <c:pt idx="5661">
                  <c:v>-9.1617350000000006E-15</c:v>
                </c:pt>
                <c:pt idx="5662">
                  <c:v>-1.6285680000000001E-14</c:v>
                </c:pt>
                <c:pt idx="5663">
                  <c:v>-1.9115320000000002E-14</c:v>
                </c:pt>
                <c:pt idx="5664">
                  <c:v>-1.330877E-14</c:v>
                </c:pt>
                <c:pt idx="5665">
                  <c:v>-3.6247619999999998E-15</c:v>
                </c:pt>
                <c:pt idx="5666">
                  <c:v>1.9093229999999999E-15</c:v>
                </c:pt>
                <c:pt idx="5667">
                  <c:v>-5.4590410000000001E-16</c:v>
                </c:pt>
                <c:pt idx="5668">
                  <c:v>-9.0680920000000006E-15</c:v>
                </c:pt>
                <c:pt idx="5669">
                  <c:v>-1.7977409999999999E-14</c:v>
                </c:pt>
                <c:pt idx="5670">
                  <c:v>-2.2420000000000001E-14</c:v>
                </c:pt>
                <c:pt idx="5671">
                  <c:v>-2.2947310000000001E-14</c:v>
                </c:pt>
                <c:pt idx="5672">
                  <c:v>-2.4016900000000001E-14</c:v>
                </c:pt>
                <c:pt idx="5673">
                  <c:v>-2.820089E-14</c:v>
                </c:pt>
                <c:pt idx="5674">
                  <c:v>-3.4029510000000001E-14</c:v>
                </c:pt>
                <c:pt idx="5675">
                  <c:v>-3.8087509999999999E-14</c:v>
                </c:pt>
                <c:pt idx="5676">
                  <c:v>-3.717435E-14</c:v>
                </c:pt>
                <c:pt idx="5677">
                  <c:v>-2.9927859999999999E-14</c:v>
                </c:pt>
                <c:pt idx="5678">
                  <c:v>-1.8979889999999999E-14</c:v>
                </c:pt>
                <c:pt idx="5679">
                  <c:v>-1.0376369999999999E-14</c:v>
                </c:pt>
                <c:pt idx="5680">
                  <c:v>-8.1705689999999999E-15</c:v>
                </c:pt>
                <c:pt idx="5681">
                  <c:v>-1.045355E-14</c:v>
                </c:pt>
                <c:pt idx="5682">
                  <c:v>-1.230488E-14</c:v>
                </c:pt>
                <c:pt idx="5683">
                  <c:v>-1.1708889999999999E-14</c:v>
                </c:pt>
                <c:pt idx="5684">
                  <c:v>-1.0592029999999999E-14</c:v>
                </c:pt>
                <c:pt idx="5685">
                  <c:v>-1.025945E-14</c:v>
                </c:pt>
                <c:pt idx="5686">
                  <c:v>-9.110833E-15</c:v>
                </c:pt>
                <c:pt idx="5687">
                  <c:v>-5.7149200000000002E-15</c:v>
                </c:pt>
                <c:pt idx="5688">
                  <c:v>-1.320772E-15</c:v>
                </c:pt>
                <c:pt idx="5689">
                  <c:v>1.5956770000000001E-15</c:v>
                </c:pt>
                <c:pt idx="5690">
                  <c:v>2.3080670000000002E-15</c:v>
                </c:pt>
                <c:pt idx="5691">
                  <c:v>1.932413E-15</c:v>
                </c:pt>
                <c:pt idx="5692">
                  <c:v>4.5360540000000003E-16</c:v>
                </c:pt>
                <c:pt idx="5693">
                  <c:v>-4.0389069999999997E-15</c:v>
                </c:pt>
                <c:pt idx="5694">
                  <c:v>-1.3122589999999999E-14</c:v>
                </c:pt>
                <c:pt idx="5695">
                  <c:v>-2.582656E-14</c:v>
                </c:pt>
                <c:pt idx="5696">
                  <c:v>-3.7699850000000001E-14</c:v>
                </c:pt>
                <c:pt idx="5697">
                  <c:v>-4.3598599999999998E-14</c:v>
                </c:pt>
                <c:pt idx="5698">
                  <c:v>-4.2489569999999999E-14</c:v>
                </c:pt>
                <c:pt idx="5699">
                  <c:v>-3.8518619999999999E-14</c:v>
                </c:pt>
                <c:pt idx="5700">
                  <c:v>-3.7545020000000002E-14</c:v>
                </c:pt>
                <c:pt idx="5701">
                  <c:v>-4.1538879999999999E-14</c:v>
                </c:pt>
                <c:pt idx="5702">
                  <c:v>-4.6091760000000001E-14</c:v>
                </c:pt>
                <c:pt idx="5703">
                  <c:v>-4.5571120000000002E-14</c:v>
                </c:pt>
                <c:pt idx="5704">
                  <c:v>-3.9875420000000001E-14</c:v>
                </c:pt>
                <c:pt idx="5705">
                  <c:v>-3.3004619999999999E-14</c:v>
                </c:pt>
                <c:pt idx="5706">
                  <c:v>-2.6777840000000001E-14</c:v>
                </c:pt>
                <c:pt idx="5707">
                  <c:v>-2.034353E-14</c:v>
                </c:pt>
                <c:pt idx="5708">
                  <c:v>-1.4524220000000002E-14</c:v>
                </c:pt>
                <c:pt idx="5709">
                  <c:v>-1.191557E-14</c:v>
                </c:pt>
                <c:pt idx="5710">
                  <c:v>-1.190228E-14</c:v>
                </c:pt>
                <c:pt idx="5711">
                  <c:v>-1.0003219999999999E-14</c:v>
                </c:pt>
                <c:pt idx="5712">
                  <c:v>-4.2686499999999997E-15</c:v>
                </c:pt>
                <c:pt idx="5713">
                  <c:v>1.1469880000000001E-15</c:v>
                </c:pt>
                <c:pt idx="5714">
                  <c:v>4.8205420000000005E-16</c:v>
                </c:pt>
                <c:pt idx="5715">
                  <c:v>-7.7161339999999995E-15</c:v>
                </c:pt>
                <c:pt idx="5716">
                  <c:v>-1.9181389999999999E-14</c:v>
                </c:pt>
                <c:pt idx="5717">
                  <c:v>-2.7223410000000001E-14</c:v>
                </c:pt>
                <c:pt idx="5718">
                  <c:v>-2.8850519999999999E-14</c:v>
                </c:pt>
                <c:pt idx="5719">
                  <c:v>-2.7036300000000001E-14</c:v>
                </c:pt>
                <c:pt idx="5720">
                  <c:v>-2.611658E-14</c:v>
                </c:pt>
                <c:pt idx="5721">
                  <c:v>-2.705285E-14</c:v>
                </c:pt>
                <c:pt idx="5722">
                  <c:v>-2.7121189999999999E-14</c:v>
                </c:pt>
                <c:pt idx="5723">
                  <c:v>-2.333983E-14</c:v>
                </c:pt>
                <c:pt idx="5724">
                  <c:v>-1.6362259999999999E-14</c:v>
                </c:pt>
                <c:pt idx="5725">
                  <c:v>-9.8922579999999999E-15</c:v>
                </c:pt>
                <c:pt idx="5726">
                  <c:v>-7.4642099999999999E-15</c:v>
                </c:pt>
                <c:pt idx="5727">
                  <c:v>-1.098046E-14</c:v>
                </c:pt>
                <c:pt idx="5728">
                  <c:v>-1.889662E-14</c:v>
                </c:pt>
                <c:pt idx="5729">
                  <c:v>-2.5510109999999999E-14</c:v>
                </c:pt>
                <c:pt idx="5730">
                  <c:v>-2.615812E-14</c:v>
                </c:pt>
                <c:pt idx="5731">
                  <c:v>-2.2368210000000001E-14</c:v>
                </c:pt>
                <c:pt idx="5732">
                  <c:v>-1.938059E-14</c:v>
                </c:pt>
                <c:pt idx="5733">
                  <c:v>-2.0350990000000001E-14</c:v>
                </c:pt>
                <c:pt idx="5734">
                  <c:v>-2.3689679999999999E-14</c:v>
                </c:pt>
                <c:pt idx="5735">
                  <c:v>-2.527061E-14</c:v>
                </c:pt>
                <c:pt idx="5736">
                  <c:v>-2.299232E-14</c:v>
                </c:pt>
                <c:pt idx="5737">
                  <c:v>-1.7894249999999998E-14</c:v>
                </c:pt>
                <c:pt idx="5738">
                  <c:v>-1.197928E-14</c:v>
                </c:pt>
                <c:pt idx="5739">
                  <c:v>-7.4358449999999996E-15</c:v>
                </c:pt>
                <c:pt idx="5740">
                  <c:v>-6.8605700000000002E-15</c:v>
                </c:pt>
                <c:pt idx="5741">
                  <c:v>-1.126549E-14</c:v>
                </c:pt>
                <c:pt idx="5742">
                  <c:v>-1.7999699999999999E-14</c:v>
                </c:pt>
                <c:pt idx="5743">
                  <c:v>-2.2647470000000001E-14</c:v>
                </c:pt>
                <c:pt idx="5744">
                  <c:v>-2.219358E-14</c:v>
                </c:pt>
                <c:pt idx="5745">
                  <c:v>-1.6523630000000001E-14</c:v>
                </c:pt>
                <c:pt idx="5746">
                  <c:v>-9.6256360000000007E-15</c:v>
                </c:pt>
                <c:pt idx="5747">
                  <c:v>-8.4423429999999993E-15</c:v>
                </c:pt>
                <c:pt idx="5748">
                  <c:v>-1.7447259999999999E-14</c:v>
                </c:pt>
                <c:pt idx="5749">
                  <c:v>-3.4203570000000003E-14</c:v>
                </c:pt>
                <c:pt idx="5750">
                  <c:v>-5.1243550000000003E-14</c:v>
                </c:pt>
                <c:pt idx="5751">
                  <c:v>-6.1578119999999999E-14</c:v>
                </c:pt>
                <c:pt idx="5752">
                  <c:v>-6.1599429999999999E-14</c:v>
                </c:pt>
                <c:pt idx="5753">
                  <c:v>-5.2101290000000001E-14</c:v>
                </c:pt>
                <c:pt idx="5754">
                  <c:v>-3.9524400000000001E-14</c:v>
                </c:pt>
                <c:pt idx="5755">
                  <c:v>-3.157956E-14</c:v>
                </c:pt>
                <c:pt idx="5756">
                  <c:v>-2.8839939999999998E-14</c:v>
                </c:pt>
                <c:pt idx="5757">
                  <c:v>-2.5233689999999998E-14</c:v>
                </c:pt>
                <c:pt idx="5758">
                  <c:v>-1.713702E-14</c:v>
                </c:pt>
                <c:pt idx="5759">
                  <c:v>-7.2222199999999993E-15</c:v>
                </c:pt>
                <c:pt idx="5760">
                  <c:v>-2.167789E-16</c:v>
                </c:pt>
                <c:pt idx="5761">
                  <c:v>1.623701E-15</c:v>
                </c:pt>
                <c:pt idx="5762">
                  <c:v>6.0201530000000003E-16</c:v>
                </c:pt>
                <c:pt idx="5763">
                  <c:v>2.16046E-15</c:v>
                </c:pt>
                <c:pt idx="5764">
                  <c:v>8.2366840000000004E-15</c:v>
                </c:pt>
                <c:pt idx="5765">
                  <c:v>1.343131E-14</c:v>
                </c:pt>
                <c:pt idx="5766">
                  <c:v>1.12319E-14</c:v>
                </c:pt>
                <c:pt idx="5767">
                  <c:v>3.9081789999999999E-16</c:v>
                </c:pt>
                <c:pt idx="5768">
                  <c:v>-1.652481E-14</c:v>
                </c:pt>
                <c:pt idx="5769">
                  <c:v>-3.4905449999999998E-14</c:v>
                </c:pt>
                <c:pt idx="5770">
                  <c:v>-4.7687020000000003E-14</c:v>
                </c:pt>
                <c:pt idx="5771">
                  <c:v>-4.977704E-14</c:v>
                </c:pt>
                <c:pt idx="5772">
                  <c:v>-4.3647289999999998E-14</c:v>
                </c:pt>
                <c:pt idx="5773">
                  <c:v>-3.6664139999999998E-14</c:v>
                </c:pt>
                <c:pt idx="5774">
                  <c:v>-3.4222370000000001E-14</c:v>
                </c:pt>
                <c:pt idx="5775">
                  <c:v>-3.6620760000000001E-14</c:v>
                </c:pt>
                <c:pt idx="5776">
                  <c:v>-3.9520809999999998E-14</c:v>
                </c:pt>
                <c:pt idx="5777">
                  <c:v>-3.7228619999999999E-14</c:v>
                </c:pt>
                <c:pt idx="5778">
                  <c:v>-2.803164E-14</c:v>
                </c:pt>
                <c:pt idx="5779">
                  <c:v>-1.6337549999999999E-14</c:v>
                </c:pt>
                <c:pt idx="5780">
                  <c:v>-9.0657000000000006E-15</c:v>
                </c:pt>
                <c:pt idx="5781">
                  <c:v>-1.0229359999999999E-14</c:v>
                </c:pt>
                <c:pt idx="5782">
                  <c:v>-1.7560809999999999E-14</c:v>
                </c:pt>
                <c:pt idx="5783">
                  <c:v>-2.392011E-14</c:v>
                </c:pt>
                <c:pt idx="5784">
                  <c:v>-2.3664669999999999E-14</c:v>
                </c:pt>
                <c:pt idx="5785">
                  <c:v>-1.703379E-14</c:v>
                </c:pt>
                <c:pt idx="5786">
                  <c:v>-7.4377299999999995E-15</c:v>
                </c:pt>
                <c:pt idx="5787">
                  <c:v>2.0861869999999998E-15</c:v>
                </c:pt>
                <c:pt idx="5788">
                  <c:v>8.4153540000000006E-15</c:v>
                </c:pt>
                <c:pt idx="5789">
                  <c:v>9.1495319999999998E-15</c:v>
                </c:pt>
                <c:pt idx="5790">
                  <c:v>5.4002779999999998E-15</c:v>
                </c:pt>
                <c:pt idx="5791">
                  <c:v>7.5758559999999995E-16</c:v>
                </c:pt>
                <c:pt idx="5792">
                  <c:v>-2.3436940000000001E-15</c:v>
                </c:pt>
                <c:pt idx="5793">
                  <c:v>-3.9206980000000003E-15</c:v>
                </c:pt>
                <c:pt idx="5794">
                  <c:v>-5.7439480000000001E-15</c:v>
                </c:pt>
                <c:pt idx="5795">
                  <c:v>-1.0680449999999999E-14</c:v>
                </c:pt>
                <c:pt idx="5796">
                  <c:v>-2.0524599999999999E-14</c:v>
                </c:pt>
                <c:pt idx="5797">
                  <c:v>-3.2631849999999997E-14</c:v>
                </c:pt>
                <c:pt idx="5798">
                  <c:v>-4.0786850000000001E-14</c:v>
                </c:pt>
                <c:pt idx="5799">
                  <c:v>-4.156127E-14</c:v>
                </c:pt>
                <c:pt idx="5800">
                  <c:v>-3.8718559999999999E-14</c:v>
                </c:pt>
                <c:pt idx="5801">
                  <c:v>-3.8973240000000001E-14</c:v>
                </c:pt>
                <c:pt idx="5802">
                  <c:v>-4.4084370000000002E-14</c:v>
                </c:pt>
                <c:pt idx="5803">
                  <c:v>-4.9828539999999999E-14</c:v>
                </c:pt>
                <c:pt idx="5804">
                  <c:v>-5.0930209999999997E-14</c:v>
                </c:pt>
                <c:pt idx="5805">
                  <c:v>-4.4356849999999999E-14</c:v>
                </c:pt>
                <c:pt idx="5806">
                  <c:v>-3.148022E-14</c:v>
                </c:pt>
                <c:pt idx="5807">
                  <c:v>-1.8498770000000001E-14</c:v>
                </c:pt>
                <c:pt idx="5808">
                  <c:v>-1.08924E-14</c:v>
                </c:pt>
                <c:pt idx="5809">
                  <c:v>-8.1260920000000007E-15</c:v>
                </c:pt>
                <c:pt idx="5810">
                  <c:v>-6.5070360000000001E-15</c:v>
                </c:pt>
                <c:pt idx="5811">
                  <c:v>-4.1612290000000002E-15</c:v>
                </c:pt>
                <c:pt idx="5812">
                  <c:v>-1.103876E-15</c:v>
                </c:pt>
                <c:pt idx="5813">
                  <c:v>2.2004890000000002E-15</c:v>
                </c:pt>
                <c:pt idx="5814">
                  <c:v>4.1425619999999996E-15</c:v>
                </c:pt>
                <c:pt idx="5815">
                  <c:v>2.5313560000000001E-15</c:v>
                </c:pt>
                <c:pt idx="5816">
                  <c:v>-1.3575389999999999E-15</c:v>
                </c:pt>
                <c:pt idx="5817">
                  <c:v>-2.828921E-15</c:v>
                </c:pt>
                <c:pt idx="5818">
                  <c:v>-1.6983779999999999E-16</c:v>
                </c:pt>
                <c:pt idx="5819">
                  <c:v>2.5737839999999999E-15</c:v>
                </c:pt>
                <c:pt idx="5820">
                  <c:v>1.050324E-16</c:v>
                </c:pt>
                <c:pt idx="5821">
                  <c:v>-8.7496889999999998E-15</c:v>
                </c:pt>
                <c:pt idx="5822">
                  <c:v>-2.0641429999999999E-14</c:v>
                </c:pt>
                <c:pt idx="5823">
                  <c:v>-3.088289E-14</c:v>
                </c:pt>
                <c:pt idx="5824">
                  <c:v>-3.6106069999999998E-14</c:v>
                </c:pt>
                <c:pt idx="5825">
                  <c:v>-3.6131250000000002E-14</c:v>
                </c:pt>
                <c:pt idx="5826">
                  <c:v>-3.4195170000000001E-14</c:v>
                </c:pt>
                <c:pt idx="5827">
                  <c:v>-3.4847070000000002E-14</c:v>
                </c:pt>
                <c:pt idx="5828">
                  <c:v>-4.1294699999999999E-14</c:v>
                </c:pt>
                <c:pt idx="5829">
                  <c:v>-5.1409850000000001E-14</c:v>
                </c:pt>
                <c:pt idx="5830">
                  <c:v>-5.6760719999999999E-14</c:v>
                </c:pt>
                <c:pt idx="5831">
                  <c:v>-5.0830570000000001E-14</c:v>
                </c:pt>
                <c:pt idx="5832">
                  <c:v>-3.698889E-14</c:v>
                </c:pt>
                <c:pt idx="5833">
                  <c:v>-2.4998700000000001E-14</c:v>
                </c:pt>
                <c:pt idx="5834">
                  <c:v>-2.1973940000000001E-14</c:v>
                </c:pt>
                <c:pt idx="5835">
                  <c:v>-2.8072520000000001E-14</c:v>
                </c:pt>
                <c:pt idx="5836">
                  <c:v>-3.7437679999999997E-14</c:v>
                </c:pt>
                <c:pt idx="5837">
                  <c:v>-4.2162200000000002E-14</c:v>
                </c:pt>
                <c:pt idx="5838">
                  <c:v>-3.8233350000000001E-14</c:v>
                </c:pt>
                <c:pt idx="5839">
                  <c:v>-2.8567589999999997E-14</c:v>
                </c:pt>
                <c:pt idx="5840">
                  <c:v>-1.9651150000000001E-14</c:v>
                </c:pt>
                <c:pt idx="5841">
                  <c:v>-1.5215309999999999E-14</c:v>
                </c:pt>
                <c:pt idx="5842">
                  <c:v>-1.3449560000000001E-14</c:v>
                </c:pt>
                <c:pt idx="5843">
                  <c:v>-1.053576E-14</c:v>
                </c:pt>
                <c:pt idx="5844">
                  <c:v>-4.8869060000000003E-15</c:v>
                </c:pt>
                <c:pt idx="5845">
                  <c:v>3.1255969999999999E-15</c:v>
                </c:pt>
                <c:pt idx="5846">
                  <c:v>1.206202E-14</c:v>
                </c:pt>
                <c:pt idx="5847">
                  <c:v>1.8326660000000001E-14</c:v>
                </c:pt>
                <c:pt idx="5848">
                  <c:v>1.77289E-14</c:v>
                </c:pt>
                <c:pt idx="5849">
                  <c:v>9.2031750000000007E-15</c:v>
                </c:pt>
                <c:pt idx="5850">
                  <c:v>-3.7511070000000001E-15</c:v>
                </c:pt>
                <c:pt idx="5851">
                  <c:v>-1.35244E-14</c:v>
                </c:pt>
                <c:pt idx="5852">
                  <c:v>-1.3492479999999999E-14</c:v>
                </c:pt>
                <c:pt idx="5853">
                  <c:v>-5.0990069999999998E-15</c:v>
                </c:pt>
                <c:pt idx="5854">
                  <c:v>3.851791E-15</c:v>
                </c:pt>
                <c:pt idx="5855">
                  <c:v>6.6586010000000004E-15</c:v>
                </c:pt>
                <c:pt idx="5856">
                  <c:v>1.0864489999999999E-15</c:v>
                </c:pt>
                <c:pt idx="5857">
                  <c:v>-1.125034E-14</c:v>
                </c:pt>
                <c:pt idx="5858">
                  <c:v>-2.71694E-14</c:v>
                </c:pt>
                <c:pt idx="5859">
                  <c:v>-4.3822950000000002E-14</c:v>
                </c:pt>
                <c:pt idx="5860">
                  <c:v>-5.7649200000000004E-14</c:v>
                </c:pt>
                <c:pt idx="5861">
                  <c:v>-6.5165160000000002E-14</c:v>
                </c:pt>
                <c:pt idx="5862">
                  <c:v>-6.6608410000000002E-14</c:v>
                </c:pt>
                <c:pt idx="5863">
                  <c:v>-6.3914210000000002E-14</c:v>
                </c:pt>
                <c:pt idx="5864">
                  <c:v>-5.6237830000000001E-14</c:v>
                </c:pt>
                <c:pt idx="5865">
                  <c:v>-4.2615549999999999E-14</c:v>
                </c:pt>
                <c:pt idx="5866">
                  <c:v>-2.7000349999999999E-14</c:v>
                </c:pt>
                <c:pt idx="5867">
                  <c:v>-1.653624E-14</c:v>
                </c:pt>
                <c:pt idx="5868">
                  <c:v>-1.4350129999999999E-14</c:v>
                </c:pt>
                <c:pt idx="5869">
                  <c:v>-1.6597350000000001E-14</c:v>
                </c:pt>
                <c:pt idx="5870">
                  <c:v>-1.7458489999999999E-14</c:v>
                </c:pt>
                <c:pt idx="5871">
                  <c:v>-1.348269E-14</c:v>
                </c:pt>
                <c:pt idx="5872">
                  <c:v>-2.8927710000000001E-15</c:v>
                </c:pt>
                <c:pt idx="5873">
                  <c:v>1.348076E-14</c:v>
                </c:pt>
                <c:pt idx="5874">
                  <c:v>2.9005419999999999E-14</c:v>
                </c:pt>
                <c:pt idx="5875">
                  <c:v>3.452344E-14</c:v>
                </c:pt>
                <c:pt idx="5876">
                  <c:v>2.725214E-14</c:v>
                </c:pt>
                <c:pt idx="5877">
                  <c:v>1.3368660000000001E-14</c:v>
                </c:pt>
                <c:pt idx="5878">
                  <c:v>2.044491E-15</c:v>
                </c:pt>
                <c:pt idx="5879">
                  <c:v>-1.3213199999999999E-15</c:v>
                </c:pt>
                <c:pt idx="5880">
                  <c:v>1.2550149999999999E-15</c:v>
                </c:pt>
                <c:pt idx="5881">
                  <c:v>2.7458259999999998E-15</c:v>
                </c:pt>
                <c:pt idx="5882">
                  <c:v>-2.2848159999999999E-15</c:v>
                </c:pt>
                <c:pt idx="5883">
                  <c:v>-1.3745210000000001E-14</c:v>
                </c:pt>
                <c:pt idx="5884">
                  <c:v>-2.5910339999999999E-14</c:v>
                </c:pt>
                <c:pt idx="5885">
                  <c:v>-3.2388490000000002E-14</c:v>
                </c:pt>
                <c:pt idx="5886">
                  <c:v>-3.2848520000000002E-14</c:v>
                </c:pt>
                <c:pt idx="5887">
                  <c:v>-3.1845840000000002E-14</c:v>
                </c:pt>
                <c:pt idx="5888">
                  <c:v>-3.2047839999999997E-14</c:v>
                </c:pt>
                <c:pt idx="5889">
                  <c:v>-3.1545389999999999E-14</c:v>
                </c:pt>
                <c:pt idx="5890">
                  <c:v>-2.715894E-14</c:v>
                </c:pt>
                <c:pt idx="5891">
                  <c:v>-1.8309030000000001E-14</c:v>
                </c:pt>
                <c:pt idx="5892">
                  <c:v>-7.2113609999999995E-15</c:v>
                </c:pt>
                <c:pt idx="5893">
                  <c:v>3.1211409999999999E-15</c:v>
                </c:pt>
                <c:pt idx="5894">
                  <c:v>1.011965E-14</c:v>
                </c:pt>
                <c:pt idx="5895">
                  <c:v>1.243163E-14</c:v>
                </c:pt>
                <c:pt idx="5896">
                  <c:v>1.158318E-14</c:v>
                </c:pt>
                <c:pt idx="5897">
                  <c:v>1.176821E-14</c:v>
                </c:pt>
                <c:pt idx="5898">
                  <c:v>1.533219E-14</c:v>
                </c:pt>
                <c:pt idx="5899">
                  <c:v>1.9633820000000001E-14</c:v>
                </c:pt>
                <c:pt idx="5900">
                  <c:v>2.002408E-14</c:v>
                </c:pt>
                <c:pt idx="5901">
                  <c:v>1.3618E-14</c:v>
                </c:pt>
                <c:pt idx="5902">
                  <c:v>6.3817250000000002E-16</c:v>
                </c:pt>
                <c:pt idx="5903">
                  <c:v>-1.5280550000000001E-14</c:v>
                </c:pt>
                <c:pt idx="5904">
                  <c:v>-2.945079E-14</c:v>
                </c:pt>
                <c:pt idx="5905">
                  <c:v>-3.8251890000000002E-14</c:v>
                </c:pt>
                <c:pt idx="5906">
                  <c:v>-3.9387229999999997E-14</c:v>
                </c:pt>
                <c:pt idx="5907">
                  <c:v>-3.453504E-14</c:v>
                </c:pt>
                <c:pt idx="5908">
                  <c:v>-2.9665060000000001E-14</c:v>
                </c:pt>
                <c:pt idx="5909">
                  <c:v>-2.9721180000000001E-14</c:v>
                </c:pt>
                <c:pt idx="5910">
                  <c:v>-3.4952440000000001E-14</c:v>
                </c:pt>
                <c:pt idx="5911">
                  <c:v>-4.1459370000000001E-14</c:v>
                </c:pt>
                <c:pt idx="5912">
                  <c:v>-4.4341739999999999E-14</c:v>
                </c:pt>
                <c:pt idx="5913">
                  <c:v>-4.1818629999999999E-14</c:v>
                </c:pt>
                <c:pt idx="5914">
                  <c:v>-3.6201710000000001E-14</c:v>
                </c:pt>
                <c:pt idx="5915">
                  <c:v>-3.0995580000000001E-14</c:v>
                </c:pt>
                <c:pt idx="5916">
                  <c:v>-2.7401040000000001E-14</c:v>
                </c:pt>
                <c:pt idx="5917">
                  <c:v>-2.2666680000000001E-14</c:v>
                </c:pt>
                <c:pt idx="5918">
                  <c:v>-1.3942659999999999E-14</c:v>
                </c:pt>
                <c:pt idx="5919">
                  <c:v>-4.5651900000000003E-15</c:v>
                </c:pt>
                <c:pt idx="5920">
                  <c:v>-4.244548E-16</c:v>
                </c:pt>
                <c:pt idx="5921">
                  <c:v>-1.7178270000000001E-15</c:v>
                </c:pt>
                <c:pt idx="5922">
                  <c:v>-5.1788050000000003E-15</c:v>
                </c:pt>
                <c:pt idx="5923">
                  <c:v>-8.8087030000000008E-15</c:v>
                </c:pt>
                <c:pt idx="5924">
                  <c:v>-1.0107149999999999E-14</c:v>
                </c:pt>
                <c:pt idx="5925">
                  <c:v>-6.8908089999999998E-15</c:v>
                </c:pt>
                <c:pt idx="5926">
                  <c:v>-1.104931E-15</c:v>
                </c:pt>
                <c:pt idx="5927">
                  <c:v>3.7649480000000001E-15</c:v>
                </c:pt>
                <c:pt idx="5928">
                  <c:v>7.218877E-15</c:v>
                </c:pt>
                <c:pt idx="5929">
                  <c:v>1.015189E-14</c:v>
                </c:pt>
                <c:pt idx="5930">
                  <c:v>1.168992E-14</c:v>
                </c:pt>
                <c:pt idx="5931">
                  <c:v>1.0240920000000001E-14</c:v>
                </c:pt>
                <c:pt idx="5932">
                  <c:v>5.9663799999999997E-15</c:v>
                </c:pt>
                <c:pt idx="5933">
                  <c:v>-1.3729110000000001E-16</c:v>
                </c:pt>
                <c:pt idx="5934">
                  <c:v>-7.9665080000000005E-15</c:v>
                </c:pt>
                <c:pt idx="5935">
                  <c:v>-1.6723969999999999E-14</c:v>
                </c:pt>
                <c:pt idx="5936">
                  <c:v>-2.4411459999999999E-14</c:v>
                </c:pt>
                <c:pt idx="5937">
                  <c:v>-2.9509460000000001E-14</c:v>
                </c:pt>
                <c:pt idx="5938">
                  <c:v>-2.9907289999999998E-14</c:v>
                </c:pt>
                <c:pt idx="5939">
                  <c:v>-2.4546680000000002E-14</c:v>
                </c:pt>
                <c:pt idx="5940">
                  <c:v>-1.9194400000000001E-14</c:v>
                </c:pt>
                <c:pt idx="5941">
                  <c:v>-2.1514260000000001E-14</c:v>
                </c:pt>
                <c:pt idx="5942">
                  <c:v>-2.9527529999999998E-14</c:v>
                </c:pt>
                <c:pt idx="5943">
                  <c:v>-3.5150639999999999E-14</c:v>
                </c:pt>
                <c:pt idx="5944">
                  <c:v>-3.6277119999999999E-14</c:v>
                </c:pt>
                <c:pt idx="5945">
                  <c:v>-3.6499470000000003E-14</c:v>
                </c:pt>
                <c:pt idx="5946">
                  <c:v>-3.7185250000000001E-14</c:v>
                </c:pt>
                <c:pt idx="5947">
                  <c:v>-3.597093E-14</c:v>
                </c:pt>
                <c:pt idx="5948">
                  <c:v>-3.1028450000000003E-14</c:v>
                </c:pt>
                <c:pt idx="5949">
                  <c:v>-2.335061E-14</c:v>
                </c:pt>
                <c:pt idx="5950">
                  <c:v>-1.4616290000000001E-14</c:v>
                </c:pt>
                <c:pt idx="5951">
                  <c:v>-5.7656100000000002E-15</c:v>
                </c:pt>
                <c:pt idx="5952">
                  <c:v>2.2126000000000001E-15</c:v>
                </c:pt>
                <c:pt idx="5953">
                  <c:v>8.9114870000000005E-15</c:v>
                </c:pt>
                <c:pt idx="5954">
                  <c:v>1.377279E-14</c:v>
                </c:pt>
                <c:pt idx="5955">
                  <c:v>1.4407570000000001E-14</c:v>
                </c:pt>
                <c:pt idx="5956">
                  <c:v>9.8726839999999994E-15</c:v>
                </c:pt>
                <c:pt idx="5957">
                  <c:v>3.528268E-15</c:v>
                </c:pt>
                <c:pt idx="5958">
                  <c:v>2.016161E-16</c:v>
                </c:pt>
                <c:pt idx="5959">
                  <c:v>2.861586E-15</c:v>
                </c:pt>
                <c:pt idx="5960">
                  <c:v>1.010335E-14</c:v>
                </c:pt>
                <c:pt idx="5961">
                  <c:v>1.5250860000000001E-14</c:v>
                </c:pt>
                <c:pt idx="5962">
                  <c:v>1.081717E-14</c:v>
                </c:pt>
                <c:pt idx="5963">
                  <c:v>-5.4468329999999997E-15</c:v>
                </c:pt>
                <c:pt idx="5964">
                  <c:v>-2.806939E-14</c:v>
                </c:pt>
                <c:pt idx="5965">
                  <c:v>-4.5832169999999999E-14</c:v>
                </c:pt>
                <c:pt idx="5966">
                  <c:v>-5.0016839999999999E-14</c:v>
                </c:pt>
                <c:pt idx="5967">
                  <c:v>-4.2074979999999997E-14</c:v>
                </c:pt>
                <c:pt idx="5968">
                  <c:v>-3.060563E-14</c:v>
                </c:pt>
                <c:pt idx="5969">
                  <c:v>-2.4197989999999999E-14</c:v>
                </c:pt>
                <c:pt idx="5970">
                  <c:v>-2.72095E-14</c:v>
                </c:pt>
                <c:pt idx="5971">
                  <c:v>-3.6605580000000002E-14</c:v>
                </c:pt>
                <c:pt idx="5972">
                  <c:v>-4.5062900000000001E-14</c:v>
                </c:pt>
                <c:pt idx="5973">
                  <c:v>-4.9968100000000002E-14</c:v>
                </c:pt>
                <c:pt idx="5974">
                  <c:v>-5.3800210000000002E-14</c:v>
                </c:pt>
                <c:pt idx="5975">
                  <c:v>-5.7135579999999997E-14</c:v>
                </c:pt>
                <c:pt idx="5976">
                  <c:v>-5.8439239999999999E-14</c:v>
                </c:pt>
                <c:pt idx="5977">
                  <c:v>-5.7037429999999998E-14</c:v>
                </c:pt>
                <c:pt idx="5978">
                  <c:v>-5.1782219999999999E-14</c:v>
                </c:pt>
                <c:pt idx="5979">
                  <c:v>-4.1437040000000001E-14</c:v>
                </c:pt>
                <c:pt idx="5980">
                  <c:v>-2.7770560000000001E-14</c:v>
                </c:pt>
                <c:pt idx="5981">
                  <c:v>-1.4872940000000001E-14</c:v>
                </c:pt>
                <c:pt idx="5982">
                  <c:v>-6.2050999999999998E-15</c:v>
                </c:pt>
                <c:pt idx="5983">
                  <c:v>-3.3516549999999998E-15</c:v>
                </c:pt>
                <c:pt idx="5984">
                  <c:v>-4.5919389999999996E-15</c:v>
                </c:pt>
                <c:pt idx="5985">
                  <c:v>-5.1898849999999997E-15</c:v>
                </c:pt>
                <c:pt idx="5986">
                  <c:v>-2.5608350000000001E-15</c:v>
                </c:pt>
                <c:pt idx="5987">
                  <c:v>4.7698249999999996E-16</c:v>
                </c:pt>
                <c:pt idx="5988">
                  <c:v>-5.9349519999999996E-16</c:v>
                </c:pt>
                <c:pt idx="5989">
                  <c:v>-6.6666160000000002E-15</c:v>
                </c:pt>
                <c:pt idx="5990">
                  <c:v>-1.49753E-14</c:v>
                </c:pt>
                <c:pt idx="5991">
                  <c:v>-2.3375309999999999E-14</c:v>
                </c:pt>
                <c:pt idx="5992">
                  <c:v>-3.0809060000000002E-14</c:v>
                </c:pt>
                <c:pt idx="5993">
                  <c:v>-3.4400540000000001E-14</c:v>
                </c:pt>
                <c:pt idx="5994">
                  <c:v>-3.1568569999999997E-14</c:v>
                </c:pt>
                <c:pt idx="5995">
                  <c:v>-2.4344990000000001E-14</c:v>
                </c:pt>
                <c:pt idx="5996">
                  <c:v>-1.768533E-14</c:v>
                </c:pt>
                <c:pt idx="5997">
                  <c:v>-1.40108E-14</c:v>
                </c:pt>
                <c:pt idx="5998">
                  <c:v>-1.16353E-14</c:v>
                </c:pt>
                <c:pt idx="5999">
                  <c:v>-9.4088640000000005E-15</c:v>
                </c:pt>
                <c:pt idx="6000">
                  <c:v>-1.053432E-14</c:v>
                </c:pt>
                <c:pt idx="6001">
                  <c:v>-1.8144799999999999E-14</c:v>
                </c:pt>
                <c:pt idx="6002">
                  <c:v>-2.8754810000000002E-14</c:v>
                </c:pt>
                <c:pt idx="6003">
                  <c:v>-3.4642449999999999E-14</c:v>
                </c:pt>
                <c:pt idx="6004">
                  <c:v>-3.1656100000000003E-14</c:v>
                </c:pt>
                <c:pt idx="6005">
                  <c:v>-2.1896729999999999E-14</c:v>
                </c:pt>
                <c:pt idx="6006">
                  <c:v>-1.108846E-14</c:v>
                </c:pt>
                <c:pt idx="6007">
                  <c:v>-4.6161819999999996E-15</c:v>
                </c:pt>
                <c:pt idx="6008">
                  <c:v>-4.4962049999999999E-15</c:v>
                </c:pt>
                <c:pt idx="6009">
                  <c:v>-9.3134899999999998E-15</c:v>
                </c:pt>
                <c:pt idx="6010">
                  <c:v>-1.528713E-14</c:v>
                </c:pt>
                <c:pt idx="6011">
                  <c:v>-1.7219519999999999E-14</c:v>
                </c:pt>
                <c:pt idx="6012">
                  <c:v>-1.151301E-14</c:v>
                </c:pt>
                <c:pt idx="6013">
                  <c:v>3.0606560000000001E-16</c:v>
                </c:pt>
                <c:pt idx="6014">
                  <c:v>1.2490920000000001E-14</c:v>
                </c:pt>
                <c:pt idx="6015">
                  <c:v>1.9501250000000001E-14</c:v>
                </c:pt>
                <c:pt idx="6016">
                  <c:v>1.86767E-14</c:v>
                </c:pt>
                <c:pt idx="6017">
                  <c:v>9.7318069999999996E-15</c:v>
                </c:pt>
                <c:pt idx="6018">
                  <c:v>-6.0243240000000001E-15</c:v>
                </c:pt>
                <c:pt idx="6019">
                  <c:v>-2.4547910000000001E-14</c:v>
                </c:pt>
                <c:pt idx="6020">
                  <c:v>-3.9358000000000003E-14</c:v>
                </c:pt>
                <c:pt idx="6021">
                  <c:v>-4.5655210000000002E-14</c:v>
                </c:pt>
                <c:pt idx="6022">
                  <c:v>-4.374921E-14</c:v>
                </c:pt>
                <c:pt idx="6023">
                  <c:v>-3.8773400000000002E-14</c:v>
                </c:pt>
                <c:pt idx="6024">
                  <c:v>-3.6414989999999997E-14</c:v>
                </c:pt>
                <c:pt idx="6025">
                  <c:v>-3.7432430000000002E-14</c:v>
                </c:pt>
                <c:pt idx="6026">
                  <c:v>-3.8503560000000003E-14</c:v>
                </c:pt>
                <c:pt idx="6027">
                  <c:v>-3.7816750000000001E-14</c:v>
                </c:pt>
                <c:pt idx="6028">
                  <c:v>-3.6874400000000001E-14</c:v>
                </c:pt>
                <c:pt idx="6029">
                  <c:v>-3.7902329999999998E-14</c:v>
                </c:pt>
                <c:pt idx="6030">
                  <c:v>-4.0483860000000001E-14</c:v>
                </c:pt>
                <c:pt idx="6031">
                  <c:v>-4.09543E-14</c:v>
                </c:pt>
                <c:pt idx="6032">
                  <c:v>-3.6744390000000001E-14</c:v>
                </c:pt>
                <c:pt idx="6033">
                  <c:v>-2.9821280000000002E-14</c:v>
                </c:pt>
                <c:pt idx="6034">
                  <c:v>-2.3217440000000001E-14</c:v>
                </c:pt>
                <c:pt idx="6035">
                  <c:v>-1.6946840000000001E-14</c:v>
                </c:pt>
                <c:pt idx="6036">
                  <c:v>-9.7710409999999993E-15</c:v>
                </c:pt>
                <c:pt idx="6037">
                  <c:v>-1.643583E-15</c:v>
                </c:pt>
                <c:pt idx="6038">
                  <c:v>6.8785939999999997E-15</c:v>
                </c:pt>
                <c:pt idx="6039">
                  <c:v>1.4909150000000001E-14</c:v>
                </c:pt>
                <c:pt idx="6040">
                  <c:v>2.0352039999999998E-14</c:v>
                </c:pt>
                <c:pt idx="6041">
                  <c:v>1.96044E-14</c:v>
                </c:pt>
                <c:pt idx="6042">
                  <c:v>9.2892400000000002E-15</c:v>
                </c:pt>
                <c:pt idx="6043">
                  <c:v>-9.8024850000000006E-15</c:v>
                </c:pt>
                <c:pt idx="6044">
                  <c:v>-3.096162E-14</c:v>
                </c:pt>
                <c:pt idx="6045">
                  <c:v>-4.5830569999999997E-14</c:v>
                </c:pt>
                <c:pt idx="6046">
                  <c:v>-4.974928E-14</c:v>
                </c:pt>
                <c:pt idx="6047">
                  <c:v>-4.3295609999999998E-14</c:v>
                </c:pt>
                <c:pt idx="6048">
                  <c:v>-3.183334E-14</c:v>
                </c:pt>
                <c:pt idx="6049">
                  <c:v>-2.2403199999999999E-14</c:v>
                </c:pt>
                <c:pt idx="6050">
                  <c:v>-1.8196090000000001E-14</c:v>
                </c:pt>
                <c:pt idx="6051">
                  <c:v>-1.6791170000000001E-14</c:v>
                </c:pt>
                <c:pt idx="6052">
                  <c:v>-1.415156E-14</c:v>
                </c:pt>
                <c:pt idx="6053">
                  <c:v>-9.0081080000000007E-15</c:v>
                </c:pt>
                <c:pt idx="6054">
                  <c:v>-3.6456720000000004E-15</c:v>
                </c:pt>
                <c:pt idx="6055">
                  <c:v>-1.260551E-15</c:v>
                </c:pt>
                <c:pt idx="6056">
                  <c:v>-1.9424149999999998E-15</c:v>
                </c:pt>
                <c:pt idx="6057">
                  <c:v>-2.0112119999999998E-15</c:v>
                </c:pt>
                <c:pt idx="6058">
                  <c:v>1.175866E-15</c:v>
                </c:pt>
                <c:pt idx="6059">
                  <c:v>5.5162250000000002E-15</c:v>
                </c:pt>
                <c:pt idx="6060">
                  <c:v>6.536318E-15</c:v>
                </c:pt>
                <c:pt idx="6061">
                  <c:v>1.653239E-15</c:v>
                </c:pt>
                <c:pt idx="6062">
                  <c:v>-8.4038699999999998E-15</c:v>
                </c:pt>
                <c:pt idx="6063">
                  <c:v>-2.0109920000000001E-14</c:v>
                </c:pt>
                <c:pt idx="6064">
                  <c:v>-2.8488469999999998E-14</c:v>
                </c:pt>
                <c:pt idx="6065">
                  <c:v>-3.1589489999999998E-14</c:v>
                </c:pt>
                <c:pt idx="6066">
                  <c:v>-3.4022350000000003E-14</c:v>
                </c:pt>
                <c:pt idx="6067">
                  <c:v>-4.1341690000000002E-14</c:v>
                </c:pt>
                <c:pt idx="6068">
                  <c:v>-5.2038709999999997E-14</c:v>
                </c:pt>
                <c:pt idx="6069">
                  <c:v>-5.9312590000000002E-14</c:v>
                </c:pt>
                <c:pt idx="6070">
                  <c:v>-5.8129860000000001E-14</c:v>
                </c:pt>
                <c:pt idx="6071">
                  <c:v>-4.824213E-14</c:v>
                </c:pt>
                <c:pt idx="6072">
                  <c:v>-3.407116E-14</c:v>
                </c:pt>
                <c:pt idx="6073">
                  <c:v>-2.193169E-14</c:v>
                </c:pt>
                <c:pt idx="6074">
                  <c:v>-1.430424E-14</c:v>
                </c:pt>
                <c:pt idx="6075">
                  <c:v>-8.8229520000000007E-15</c:v>
                </c:pt>
                <c:pt idx="6076">
                  <c:v>-3.2944080000000002E-15</c:v>
                </c:pt>
                <c:pt idx="6077">
                  <c:v>1.6071849999999999E-15</c:v>
                </c:pt>
                <c:pt idx="6078">
                  <c:v>4.3752969999999997E-15</c:v>
                </c:pt>
                <c:pt idx="6079">
                  <c:v>5.0964439999999997E-15</c:v>
                </c:pt>
                <c:pt idx="6080">
                  <c:v>4.635647E-15</c:v>
                </c:pt>
                <c:pt idx="6081">
                  <c:v>2.2225669999999999E-15</c:v>
                </c:pt>
                <c:pt idx="6082">
                  <c:v>-2.8848690000000001E-15</c:v>
                </c:pt>
                <c:pt idx="6083">
                  <c:v>-8.2403609999999995E-15</c:v>
                </c:pt>
                <c:pt idx="6084">
                  <c:v>-1.0590350000000001E-14</c:v>
                </c:pt>
                <c:pt idx="6085">
                  <c:v>-9.5633459999999994E-15</c:v>
                </c:pt>
                <c:pt idx="6086">
                  <c:v>-7.2914189999999998E-15</c:v>
                </c:pt>
                <c:pt idx="6087">
                  <c:v>-7.2776449999999996E-15</c:v>
                </c:pt>
                <c:pt idx="6088">
                  <c:v>-1.2388109999999999E-14</c:v>
                </c:pt>
                <c:pt idx="6089">
                  <c:v>-2.149884E-14</c:v>
                </c:pt>
                <c:pt idx="6090">
                  <c:v>-3.0531030000000001E-14</c:v>
                </c:pt>
                <c:pt idx="6091">
                  <c:v>-3.6366759999999997E-14</c:v>
                </c:pt>
                <c:pt idx="6092">
                  <c:v>-3.8102150000000001E-14</c:v>
                </c:pt>
                <c:pt idx="6093">
                  <c:v>-3.7439620000000002E-14</c:v>
                </c:pt>
                <c:pt idx="6094">
                  <c:v>-3.7972070000000001E-14</c:v>
                </c:pt>
                <c:pt idx="6095">
                  <c:v>-4.0813420000000001E-14</c:v>
                </c:pt>
                <c:pt idx="6096">
                  <c:v>-4.1417230000000002E-14</c:v>
                </c:pt>
                <c:pt idx="6097">
                  <c:v>-3.3194929999999998E-14</c:v>
                </c:pt>
                <c:pt idx="6098">
                  <c:v>-1.4766059999999999E-14</c:v>
                </c:pt>
                <c:pt idx="6099">
                  <c:v>6.7625749999999996E-15</c:v>
                </c:pt>
                <c:pt idx="6100">
                  <c:v>1.991505E-14</c:v>
                </c:pt>
                <c:pt idx="6101">
                  <c:v>1.7480900000000001E-14</c:v>
                </c:pt>
                <c:pt idx="6102">
                  <c:v>3.360073E-15</c:v>
                </c:pt>
                <c:pt idx="6103">
                  <c:v>-9.7637929999999995E-15</c:v>
                </c:pt>
                <c:pt idx="6104">
                  <c:v>-1.228563E-14</c:v>
                </c:pt>
                <c:pt idx="6105">
                  <c:v>-5.7605270000000003E-15</c:v>
                </c:pt>
                <c:pt idx="6106">
                  <c:v>1.9975109999999998E-15</c:v>
                </c:pt>
                <c:pt idx="6107">
                  <c:v>4.8625469999999998E-15</c:v>
                </c:pt>
                <c:pt idx="6108">
                  <c:v>6.7423270000000002E-16</c:v>
                </c:pt>
                <c:pt idx="6109">
                  <c:v>-8.6129759999999997E-15</c:v>
                </c:pt>
                <c:pt idx="6110">
                  <c:v>-1.90886E-14</c:v>
                </c:pt>
                <c:pt idx="6111">
                  <c:v>-2.892262E-14</c:v>
                </c:pt>
                <c:pt idx="6112">
                  <c:v>-3.7698189999999997E-14</c:v>
                </c:pt>
                <c:pt idx="6113">
                  <c:v>-4.446926E-14</c:v>
                </c:pt>
                <c:pt idx="6114">
                  <c:v>-4.8759380000000003E-14</c:v>
                </c:pt>
                <c:pt idx="6115">
                  <c:v>-4.9914300000000001E-14</c:v>
                </c:pt>
                <c:pt idx="6116">
                  <c:v>-4.6499469999999998E-14</c:v>
                </c:pt>
                <c:pt idx="6117">
                  <c:v>-3.8425610000000002E-14</c:v>
                </c:pt>
                <c:pt idx="6118">
                  <c:v>-2.7868439999999999E-14</c:v>
                </c:pt>
                <c:pt idx="6119">
                  <c:v>-1.8000839999999999E-14</c:v>
                </c:pt>
                <c:pt idx="6120">
                  <c:v>-1.191135E-14</c:v>
                </c:pt>
                <c:pt idx="6121">
                  <c:v>-1.161278E-14</c:v>
                </c:pt>
                <c:pt idx="6122">
                  <c:v>-1.6472799999999999E-14</c:v>
                </c:pt>
                <c:pt idx="6123">
                  <c:v>-2.2188489999999999E-14</c:v>
                </c:pt>
                <c:pt idx="6124">
                  <c:v>-2.2953250000000001E-14</c:v>
                </c:pt>
                <c:pt idx="6125">
                  <c:v>-1.6551620000000001E-14</c:v>
                </c:pt>
                <c:pt idx="6126">
                  <c:v>-6.1663290000000003E-15</c:v>
                </c:pt>
                <c:pt idx="6127">
                  <c:v>3.6629909999999998E-15</c:v>
                </c:pt>
                <c:pt idx="6128">
                  <c:v>1.008748E-14</c:v>
                </c:pt>
                <c:pt idx="6129">
                  <c:v>1.0625829999999999E-14</c:v>
                </c:pt>
                <c:pt idx="6130">
                  <c:v>3.9246120000000001E-15</c:v>
                </c:pt>
                <c:pt idx="6131">
                  <c:v>-6.7294099999999998E-15</c:v>
                </c:pt>
                <c:pt idx="6132">
                  <c:v>-1.5573450000000001E-14</c:v>
                </c:pt>
                <c:pt idx="6133">
                  <c:v>-2.0219909999999998E-14</c:v>
                </c:pt>
                <c:pt idx="6134">
                  <c:v>-2.2392830000000001E-14</c:v>
                </c:pt>
                <c:pt idx="6135">
                  <c:v>-2.4431220000000001E-14</c:v>
                </c:pt>
                <c:pt idx="6136">
                  <c:v>-2.614487E-14</c:v>
                </c:pt>
                <c:pt idx="6137">
                  <c:v>-2.5177409999999999E-14</c:v>
                </c:pt>
                <c:pt idx="6138">
                  <c:v>-2.0894419999999999E-14</c:v>
                </c:pt>
                <c:pt idx="6139">
                  <c:v>-1.6479990000000001E-14</c:v>
                </c:pt>
                <c:pt idx="6140">
                  <c:v>-1.6270380000000001E-14</c:v>
                </c:pt>
                <c:pt idx="6141">
                  <c:v>-2.0827440000000001E-14</c:v>
                </c:pt>
                <c:pt idx="6142">
                  <c:v>-2.493409E-14</c:v>
                </c:pt>
                <c:pt idx="6143">
                  <c:v>-2.2464489999999999E-14</c:v>
                </c:pt>
                <c:pt idx="6144">
                  <c:v>-1.4325659999999999E-14</c:v>
                </c:pt>
                <c:pt idx="6145">
                  <c:v>-8.8935609999999999E-15</c:v>
                </c:pt>
                <c:pt idx="6146">
                  <c:v>-1.2900759999999999E-14</c:v>
                </c:pt>
                <c:pt idx="6147">
                  <c:v>-2.4569199999999999E-14</c:v>
                </c:pt>
                <c:pt idx="6148">
                  <c:v>-3.5662850000000001E-14</c:v>
                </c:pt>
                <c:pt idx="6149">
                  <c:v>-3.7912400000000003E-14</c:v>
                </c:pt>
                <c:pt idx="6150">
                  <c:v>-2.973058E-14</c:v>
                </c:pt>
                <c:pt idx="6151">
                  <c:v>-1.72314E-14</c:v>
                </c:pt>
                <c:pt idx="6152">
                  <c:v>-7.2971759999999999E-15</c:v>
                </c:pt>
                <c:pt idx="6153">
                  <c:v>-2.56975E-15</c:v>
                </c:pt>
                <c:pt idx="6154">
                  <c:v>-1.9693329999999998E-15</c:v>
                </c:pt>
                <c:pt idx="6155">
                  <c:v>-1.741304E-15</c:v>
                </c:pt>
                <c:pt idx="6156">
                  <c:v>1.183614E-15</c:v>
                </c:pt>
                <c:pt idx="6157">
                  <c:v>4.943982E-15</c:v>
                </c:pt>
                <c:pt idx="6158">
                  <c:v>4.4656250000000001E-15</c:v>
                </c:pt>
                <c:pt idx="6159">
                  <c:v>-2.5655819999999998E-15</c:v>
                </c:pt>
                <c:pt idx="6160">
                  <c:v>-1.2836079999999999E-14</c:v>
                </c:pt>
                <c:pt idx="6161">
                  <c:v>-2.108761E-14</c:v>
                </c:pt>
                <c:pt idx="6162">
                  <c:v>-2.524418E-14</c:v>
                </c:pt>
                <c:pt idx="6163">
                  <c:v>-2.6189730000000001E-14</c:v>
                </c:pt>
                <c:pt idx="6164">
                  <c:v>-2.5171090000000001E-14</c:v>
                </c:pt>
                <c:pt idx="6165">
                  <c:v>-2.407071E-14</c:v>
                </c:pt>
                <c:pt idx="6166">
                  <c:v>-2.5210479999999999E-14</c:v>
                </c:pt>
                <c:pt idx="6167">
                  <c:v>-2.8742970000000001E-14</c:v>
                </c:pt>
                <c:pt idx="6168">
                  <c:v>-3.2809300000000001E-14</c:v>
                </c:pt>
                <c:pt idx="6169">
                  <c:v>-3.5986350000000001E-14</c:v>
                </c:pt>
                <c:pt idx="6170">
                  <c:v>-3.7007660000000003E-14</c:v>
                </c:pt>
                <c:pt idx="6171">
                  <c:v>-3.437797E-14</c:v>
                </c:pt>
                <c:pt idx="6172">
                  <c:v>-2.8565339999999998E-14</c:v>
                </c:pt>
                <c:pt idx="6173">
                  <c:v>-2.2360349999999999E-14</c:v>
                </c:pt>
                <c:pt idx="6174">
                  <c:v>-1.7314660000000001E-14</c:v>
                </c:pt>
                <c:pt idx="6175">
                  <c:v>-1.1525470000000001E-14</c:v>
                </c:pt>
                <c:pt idx="6176">
                  <c:v>-3.7073979999999998E-15</c:v>
                </c:pt>
                <c:pt idx="6177">
                  <c:v>2.210101E-15</c:v>
                </c:pt>
                <c:pt idx="6178">
                  <c:v>1.4943389999999999E-15</c:v>
                </c:pt>
                <c:pt idx="6179">
                  <c:v>-4.5021819999999998E-15</c:v>
                </c:pt>
                <c:pt idx="6180">
                  <c:v>-1.07915E-14</c:v>
                </c:pt>
                <c:pt idx="6181">
                  <c:v>-1.384435E-14</c:v>
                </c:pt>
                <c:pt idx="6182">
                  <c:v>-1.1249100000000001E-14</c:v>
                </c:pt>
                <c:pt idx="6183">
                  <c:v>-2.2619309999999999E-15</c:v>
                </c:pt>
                <c:pt idx="6184">
                  <c:v>9.3071469999999995E-15</c:v>
                </c:pt>
                <c:pt idx="6185">
                  <c:v>1.666066E-14</c:v>
                </c:pt>
                <c:pt idx="6186">
                  <c:v>1.536165E-14</c:v>
                </c:pt>
                <c:pt idx="6187">
                  <c:v>7.036166E-15</c:v>
                </c:pt>
                <c:pt idx="6188">
                  <c:v>-1.390086E-15</c:v>
                </c:pt>
                <c:pt idx="6189">
                  <c:v>-3.720235E-15</c:v>
                </c:pt>
                <c:pt idx="6190">
                  <c:v>1.117768E-16</c:v>
                </c:pt>
                <c:pt idx="6191">
                  <c:v>5.2593440000000001E-15</c:v>
                </c:pt>
                <c:pt idx="6192">
                  <c:v>5.515271E-15</c:v>
                </c:pt>
                <c:pt idx="6193">
                  <c:v>-2.7736109999999999E-15</c:v>
                </c:pt>
                <c:pt idx="6194">
                  <c:v>-1.5972269999999999E-14</c:v>
                </c:pt>
                <c:pt idx="6195">
                  <c:v>-2.5793060000000001E-14</c:v>
                </c:pt>
                <c:pt idx="6196">
                  <c:v>-2.8614939999999998E-14</c:v>
                </c:pt>
                <c:pt idx="6197">
                  <c:v>-2.7768609999999999E-14</c:v>
                </c:pt>
                <c:pt idx="6198">
                  <c:v>-2.7740499999999999E-14</c:v>
                </c:pt>
                <c:pt idx="6199">
                  <c:v>-3.0215889999999998E-14</c:v>
                </c:pt>
                <c:pt idx="6200">
                  <c:v>-3.4233009999999997E-14</c:v>
                </c:pt>
                <c:pt idx="6201">
                  <c:v>-3.8149260000000001E-14</c:v>
                </c:pt>
                <c:pt idx="6202">
                  <c:v>-4.0619349999999998E-14</c:v>
                </c:pt>
                <c:pt idx="6203">
                  <c:v>-3.9394640000000001E-14</c:v>
                </c:pt>
                <c:pt idx="6204">
                  <c:v>-3.2693760000000002E-14</c:v>
                </c:pt>
                <c:pt idx="6205">
                  <c:v>-2.3763339999999999E-14</c:v>
                </c:pt>
                <c:pt idx="6206">
                  <c:v>-1.918887E-14</c:v>
                </c:pt>
                <c:pt idx="6207">
                  <c:v>-2.0383540000000001E-14</c:v>
                </c:pt>
                <c:pt idx="6208">
                  <c:v>-2.1631379999999999E-14</c:v>
                </c:pt>
                <c:pt idx="6209">
                  <c:v>-1.7160159999999999E-14</c:v>
                </c:pt>
                <c:pt idx="6210">
                  <c:v>-6.7652440000000003E-15</c:v>
                </c:pt>
                <c:pt idx="6211">
                  <c:v>4.3793300000000001E-15</c:v>
                </c:pt>
                <c:pt idx="6212">
                  <c:v>9.4228019999999996E-15</c:v>
                </c:pt>
                <c:pt idx="6213">
                  <c:v>4.8227470000000003E-15</c:v>
                </c:pt>
                <c:pt idx="6214">
                  <c:v>-6.1152819999999999E-15</c:v>
                </c:pt>
                <c:pt idx="6215">
                  <c:v>-1.6054090000000001E-14</c:v>
                </c:pt>
                <c:pt idx="6216">
                  <c:v>-2.0928279999999999E-14</c:v>
                </c:pt>
                <c:pt idx="6217">
                  <c:v>-2.0949469999999999E-14</c:v>
                </c:pt>
                <c:pt idx="6218">
                  <c:v>-1.677831E-14</c:v>
                </c:pt>
                <c:pt idx="6219">
                  <c:v>-1.149137E-14</c:v>
                </c:pt>
                <c:pt idx="6220">
                  <c:v>-1.147037E-14</c:v>
                </c:pt>
                <c:pt idx="6221">
                  <c:v>-1.8399870000000001E-14</c:v>
                </c:pt>
                <c:pt idx="6222">
                  <c:v>-2.6480539999999999E-14</c:v>
                </c:pt>
                <c:pt idx="6223">
                  <c:v>-3.1493600000000002E-14</c:v>
                </c:pt>
                <c:pt idx="6224">
                  <c:v>-3.5540960000000003E-14</c:v>
                </c:pt>
                <c:pt idx="6225">
                  <c:v>-4.0951749999999999E-14</c:v>
                </c:pt>
                <c:pt idx="6226">
                  <c:v>-4.620323E-14</c:v>
                </c:pt>
                <c:pt idx="6227">
                  <c:v>-4.937029E-14</c:v>
                </c:pt>
                <c:pt idx="6228">
                  <c:v>-4.9903470000000001E-14</c:v>
                </c:pt>
                <c:pt idx="6229">
                  <c:v>-4.5788399999999998E-14</c:v>
                </c:pt>
                <c:pt idx="6230">
                  <c:v>-3.4819450000000001E-14</c:v>
                </c:pt>
                <c:pt idx="6231">
                  <c:v>-1.971788E-14</c:v>
                </c:pt>
                <c:pt idx="6232">
                  <c:v>-6.552482E-15</c:v>
                </c:pt>
                <c:pt idx="6233">
                  <c:v>1.134763E-15</c:v>
                </c:pt>
                <c:pt idx="6234">
                  <c:v>2.896428E-15</c:v>
                </c:pt>
                <c:pt idx="6235">
                  <c:v>2.1902759999999999E-16</c:v>
                </c:pt>
                <c:pt idx="6236">
                  <c:v>-2.809912E-15</c:v>
                </c:pt>
                <c:pt idx="6237">
                  <c:v>-2.385762E-15</c:v>
                </c:pt>
                <c:pt idx="6238">
                  <c:v>1.374366E-15</c:v>
                </c:pt>
                <c:pt idx="6239">
                  <c:v>5.4436090000000003E-15</c:v>
                </c:pt>
                <c:pt idx="6240">
                  <c:v>6.53308E-15</c:v>
                </c:pt>
                <c:pt idx="6241">
                  <c:v>3.4409210000000001E-15</c:v>
                </c:pt>
                <c:pt idx="6242">
                  <c:v>-2.775979E-15</c:v>
                </c:pt>
                <c:pt idx="6243">
                  <c:v>-1.14057E-14</c:v>
                </c:pt>
                <c:pt idx="6244">
                  <c:v>-2.1415430000000001E-14</c:v>
                </c:pt>
                <c:pt idx="6245">
                  <c:v>-2.8676039999999997E-14</c:v>
                </c:pt>
                <c:pt idx="6246">
                  <c:v>-2.9450659999999998E-14</c:v>
                </c:pt>
                <c:pt idx="6247">
                  <c:v>-2.562038E-14</c:v>
                </c:pt>
                <c:pt idx="6248">
                  <c:v>-2.2333869999999999E-14</c:v>
                </c:pt>
                <c:pt idx="6249">
                  <c:v>-2.216561E-14</c:v>
                </c:pt>
                <c:pt idx="6250">
                  <c:v>-2.316536E-14</c:v>
                </c:pt>
                <c:pt idx="6251">
                  <c:v>-2.2307929999999999E-14</c:v>
                </c:pt>
                <c:pt idx="6252">
                  <c:v>-1.9315799999999999E-14</c:v>
                </c:pt>
                <c:pt idx="6253">
                  <c:v>-1.409318E-14</c:v>
                </c:pt>
                <c:pt idx="6254">
                  <c:v>-4.4013759999999997E-15</c:v>
                </c:pt>
                <c:pt idx="6255">
                  <c:v>8.377641E-15</c:v>
                </c:pt>
                <c:pt idx="6256">
                  <c:v>1.6362200000000001E-14</c:v>
                </c:pt>
                <c:pt idx="6257">
                  <c:v>1.329168E-14</c:v>
                </c:pt>
                <c:pt idx="6258">
                  <c:v>1.8186139999999999E-15</c:v>
                </c:pt>
                <c:pt idx="6259">
                  <c:v>-8.9374170000000005E-15</c:v>
                </c:pt>
                <c:pt idx="6260">
                  <c:v>-1.1724759999999999E-14</c:v>
                </c:pt>
                <c:pt idx="6261">
                  <c:v>-7.7762270000000003E-15</c:v>
                </c:pt>
                <c:pt idx="6262">
                  <c:v>-3.7803260000000004E-15</c:v>
                </c:pt>
                <c:pt idx="6263">
                  <c:v>-3.2131960000000002E-15</c:v>
                </c:pt>
                <c:pt idx="6264">
                  <c:v>-5.400233E-15</c:v>
                </c:pt>
                <c:pt idx="6265">
                  <c:v>-1.016655E-14</c:v>
                </c:pt>
                <c:pt idx="6266">
                  <c:v>-1.713483E-14</c:v>
                </c:pt>
                <c:pt idx="6267">
                  <c:v>-2.325697E-14</c:v>
                </c:pt>
                <c:pt idx="6268">
                  <c:v>-2.5882460000000001E-14</c:v>
                </c:pt>
                <c:pt idx="6269">
                  <c:v>-2.6434800000000001E-14</c:v>
                </c:pt>
                <c:pt idx="6270">
                  <c:v>-2.8641700000000002E-14</c:v>
                </c:pt>
                <c:pt idx="6271">
                  <c:v>-3.4399480000000003E-14</c:v>
                </c:pt>
                <c:pt idx="6272">
                  <c:v>-4.244992E-14</c:v>
                </c:pt>
                <c:pt idx="6273">
                  <c:v>-5.014975E-14</c:v>
                </c:pt>
                <c:pt idx="6274">
                  <c:v>-5.5242580000000002E-14</c:v>
                </c:pt>
                <c:pt idx="6275">
                  <c:v>-5.6067249999999998E-14</c:v>
                </c:pt>
                <c:pt idx="6276">
                  <c:v>-5.138104E-14</c:v>
                </c:pt>
                <c:pt idx="6277">
                  <c:v>-4.1209970000000001E-14</c:v>
                </c:pt>
                <c:pt idx="6278">
                  <c:v>-2.749146E-14</c:v>
                </c:pt>
                <c:pt idx="6279">
                  <c:v>-1.2626369999999999E-14</c:v>
                </c:pt>
                <c:pt idx="6280">
                  <c:v>1.6721249999999999E-15</c:v>
                </c:pt>
                <c:pt idx="6281">
                  <c:v>1.3454729999999999E-14</c:v>
                </c:pt>
                <c:pt idx="6282">
                  <c:v>1.9378369999999999E-14</c:v>
                </c:pt>
                <c:pt idx="6283">
                  <c:v>1.5726470000000001E-14</c:v>
                </c:pt>
                <c:pt idx="6284">
                  <c:v>3.1135609999999999E-15</c:v>
                </c:pt>
                <c:pt idx="6285">
                  <c:v>-1.078097E-14</c:v>
                </c:pt>
                <c:pt idx="6286">
                  <c:v>-1.7233839999999999E-14</c:v>
                </c:pt>
                <c:pt idx="6287">
                  <c:v>-1.480605E-14</c:v>
                </c:pt>
                <c:pt idx="6288">
                  <c:v>-9.3321000000000003E-15</c:v>
                </c:pt>
                <c:pt idx="6289">
                  <c:v>-7.0839290000000001E-15</c:v>
                </c:pt>
                <c:pt idx="6290">
                  <c:v>-1.061707E-14</c:v>
                </c:pt>
                <c:pt idx="6291">
                  <c:v>-1.893195E-14</c:v>
                </c:pt>
                <c:pt idx="6292">
                  <c:v>-2.7703269999999999E-14</c:v>
                </c:pt>
                <c:pt idx="6293">
                  <c:v>-3.2173660000000001E-14</c:v>
                </c:pt>
                <c:pt idx="6294">
                  <c:v>-3.2302389999999998E-14</c:v>
                </c:pt>
                <c:pt idx="6295">
                  <c:v>-3.1572699999999998E-14</c:v>
                </c:pt>
                <c:pt idx="6296">
                  <c:v>-3.1649580000000003E-14</c:v>
                </c:pt>
                <c:pt idx="6297">
                  <c:v>-3.2328550000000002E-14</c:v>
                </c:pt>
                <c:pt idx="6298">
                  <c:v>-3.3242039999999998E-14</c:v>
                </c:pt>
                <c:pt idx="6299">
                  <c:v>-3.2935590000000002E-14</c:v>
                </c:pt>
                <c:pt idx="6300">
                  <c:v>-2.9969329999999998E-14</c:v>
                </c:pt>
                <c:pt idx="6301">
                  <c:v>-2.4679859999999999E-14</c:v>
                </c:pt>
                <c:pt idx="6302">
                  <c:v>-1.866783E-14</c:v>
                </c:pt>
                <c:pt idx="6303">
                  <c:v>-1.48349E-14</c:v>
                </c:pt>
                <c:pt idx="6304">
                  <c:v>-1.527917E-14</c:v>
                </c:pt>
                <c:pt idx="6305">
                  <c:v>-1.683161E-14</c:v>
                </c:pt>
                <c:pt idx="6306">
                  <c:v>-1.398083E-14</c:v>
                </c:pt>
                <c:pt idx="6307">
                  <c:v>-5.7131060000000002E-15</c:v>
                </c:pt>
                <c:pt idx="6308">
                  <c:v>4.5782679999999997E-15</c:v>
                </c:pt>
                <c:pt idx="6309">
                  <c:v>1.135624E-14</c:v>
                </c:pt>
                <c:pt idx="6310">
                  <c:v>9.9222899999999998E-15</c:v>
                </c:pt>
                <c:pt idx="6311">
                  <c:v>1.8716569999999999E-15</c:v>
                </c:pt>
                <c:pt idx="6312">
                  <c:v>-5.984974E-15</c:v>
                </c:pt>
                <c:pt idx="6313">
                  <c:v>-8.1899580000000006E-15</c:v>
                </c:pt>
                <c:pt idx="6314">
                  <c:v>-3.7299090000000001E-15</c:v>
                </c:pt>
                <c:pt idx="6315">
                  <c:v>4.0325200000000003E-15</c:v>
                </c:pt>
                <c:pt idx="6316">
                  <c:v>9.3374829999999999E-15</c:v>
                </c:pt>
                <c:pt idx="6317">
                  <c:v>7.9232260000000007E-15</c:v>
                </c:pt>
                <c:pt idx="6318">
                  <c:v>-4.4590590000000003E-16</c:v>
                </c:pt>
                <c:pt idx="6319">
                  <c:v>-1.2292959999999999E-14</c:v>
                </c:pt>
                <c:pt idx="6320">
                  <c:v>-2.302117E-14</c:v>
                </c:pt>
                <c:pt idx="6321">
                  <c:v>-3.0506070000000002E-14</c:v>
                </c:pt>
                <c:pt idx="6322">
                  <c:v>-3.5131439999999997E-14</c:v>
                </c:pt>
                <c:pt idx="6323">
                  <c:v>-3.6832540000000003E-14</c:v>
                </c:pt>
                <c:pt idx="6324">
                  <c:v>-3.5697960000000003E-14</c:v>
                </c:pt>
                <c:pt idx="6325">
                  <c:v>-3.2675699999999997E-14</c:v>
                </c:pt>
                <c:pt idx="6326">
                  <c:v>-2.7375330000000001E-14</c:v>
                </c:pt>
                <c:pt idx="6327">
                  <c:v>-1.9852819999999999E-14</c:v>
                </c:pt>
                <c:pt idx="6328">
                  <c:v>-1.2818950000000001E-14</c:v>
                </c:pt>
                <c:pt idx="6329">
                  <c:v>-8.6357830000000003E-15</c:v>
                </c:pt>
                <c:pt idx="6330">
                  <c:v>-7.6664639999999996E-15</c:v>
                </c:pt>
                <c:pt idx="6331">
                  <c:v>-8.7985290000000008E-15</c:v>
                </c:pt>
                <c:pt idx="6332">
                  <c:v>-9.3872090000000007E-15</c:v>
                </c:pt>
                <c:pt idx="6333">
                  <c:v>-7.237525E-15</c:v>
                </c:pt>
                <c:pt idx="6334">
                  <c:v>-3.2082320000000001E-15</c:v>
                </c:pt>
                <c:pt idx="6335">
                  <c:v>-5.2083519999999998E-16</c:v>
                </c:pt>
                <c:pt idx="6336">
                  <c:v>-1.8169670000000002E-15</c:v>
                </c:pt>
                <c:pt idx="6337">
                  <c:v>-7.0952550000000002E-15</c:v>
                </c:pt>
                <c:pt idx="6338">
                  <c:v>-1.3483489999999999E-14</c:v>
                </c:pt>
                <c:pt idx="6339">
                  <c:v>-1.6816460000000001E-14</c:v>
                </c:pt>
                <c:pt idx="6340">
                  <c:v>-1.441625E-14</c:v>
                </c:pt>
                <c:pt idx="6341">
                  <c:v>-7.6950170000000007E-15</c:v>
                </c:pt>
                <c:pt idx="6342">
                  <c:v>-1.8176730000000001E-15</c:v>
                </c:pt>
                <c:pt idx="6343">
                  <c:v>-1.482938E-15</c:v>
                </c:pt>
                <c:pt idx="6344">
                  <c:v>-7.676294E-15</c:v>
                </c:pt>
                <c:pt idx="6345">
                  <c:v>-1.7836190000000001E-14</c:v>
                </c:pt>
                <c:pt idx="6346">
                  <c:v>-2.7769300000000001E-14</c:v>
                </c:pt>
                <c:pt idx="6347">
                  <c:v>-3.5339329999999998E-14</c:v>
                </c:pt>
                <c:pt idx="6348">
                  <c:v>-4.1887369999999999E-14</c:v>
                </c:pt>
                <c:pt idx="6349">
                  <c:v>-4.7286620000000002E-14</c:v>
                </c:pt>
                <c:pt idx="6350">
                  <c:v>-4.7224699999999999E-14</c:v>
                </c:pt>
                <c:pt idx="6351">
                  <c:v>-3.9261069999999998E-14</c:v>
                </c:pt>
                <c:pt idx="6352">
                  <c:v>-2.716479E-14</c:v>
                </c:pt>
                <c:pt idx="6353">
                  <c:v>-1.635463E-14</c:v>
                </c:pt>
                <c:pt idx="6354">
                  <c:v>-8.77801E-15</c:v>
                </c:pt>
                <c:pt idx="6355">
                  <c:v>-4.1199079999999999E-15</c:v>
                </c:pt>
                <c:pt idx="6356">
                  <c:v>-3.1888139999999999E-15</c:v>
                </c:pt>
                <c:pt idx="6357">
                  <c:v>-6.4411349999999997E-15</c:v>
                </c:pt>
                <c:pt idx="6358">
                  <c:v>-9.2875490000000002E-15</c:v>
                </c:pt>
                <c:pt idx="6359">
                  <c:v>-4.6529890000000001E-15</c:v>
                </c:pt>
                <c:pt idx="6360">
                  <c:v>7.2181879999999994E-15</c:v>
                </c:pt>
                <c:pt idx="6361">
                  <c:v>1.739825E-14</c:v>
                </c:pt>
                <c:pt idx="6362">
                  <c:v>1.899142E-14</c:v>
                </c:pt>
                <c:pt idx="6363">
                  <c:v>1.3611729999999999E-14</c:v>
                </c:pt>
                <c:pt idx="6364">
                  <c:v>6.5362300000000001E-15</c:v>
                </c:pt>
                <c:pt idx="6365">
                  <c:v>8.0727030000000005E-16</c:v>
                </c:pt>
                <c:pt idx="6366">
                  <c:v>-3.9360939999999997E-15</c:v>
                </c:pt>
                <c:pt idx="6367">
                  <c:v>-9.7392489999999992E-15</c:v>
                </c:pt>
                <c:pt idx="6368">
                  <c:v>-1.6265709999999999E-14</c:v>
                </c:pt>
                <c:pt idx="6369">
                  <c:v>-1.966283E-14</c:v>
                </c:pt>
                <c:pt idx="6370">
                  <c:v>-1.8853669999999999E-14</c:v>
                </c:pt>
                <c:pt idx="6371">
                  <c:v>-1.870562E-14</c:v>
                </c:pt>
                <c:pt idx="6372">
                  <c:v>-2.268148E-14</c:v>
                </c:pt>
                <c:pt idx="6373">
                  <c:v>-2.770423E-14</c:v>
                </c:pt>
                <c:pt idx="6374">
                  <c:v>-2.907853E-14</c:v>
                </c:pt>
                <c:pt idx="6375">
                  <c:v>-2.5935719999999999E-14</c:v>
                </c:pt>
                <c:pt idx="6376">
                  <c:v>-2.158991E-14</c:v>
                </c:pt>
                <c:pt idx="6377">
                  <c:v>-2.015472E-14</c:v>
                </c:pt>
                <c:pt idx="6378">
                  <c:v>-2.107646E-14</c:v>
                </c:pt>
                <c:pt idx="6379">
                  <c:v>-1.854986E-14</c:v>
                </c:pt>
                <c:pt idx="6380">
                  <c:v>-9.2383209999999996E-15</c:v>
                </c:pt>
                <c:pt idx="6381">
                  <c:v>2.3657290000000001E-15</c:v>
                </c:pt>
                <c:pt idx="6382">
                  <c:v>9.5153159999999993E-15</c:v>
                </c:pt>
                <c:pt idx="6383">
                  <c:v>9.9080480000000001E-15</c:v>
                </c:pt>
                <c:pt idx="6384">
                  <c:v>4.3549980000000003E-15</c:v>
                </c:pt>
                <c:pt idx="6385">
                  <c:v>-4.121152E-15</c:v>
                </c:pt>
                <c:pt idx="6386">
                  <c:v>-9.2590289999999995E-15</c:v>
                </c:pt>
                <c:pt idx="6387">
                  <c:v>-8.1029060000000005E-15</c:v>
                </c:pt>
                <c:pt idx="6388">
                  <c:v>-5.5115980000000002E-15</c:v>
                </c:pt>
                <c:pt idx="6389">
                  <c:v>-6.297103E-15</c:v>
                </c:pt>
                <c:pt idx="6390">
                  <c:v>-1.000179E-14</c:v>
                </c:pt>
                <c:pt idx="6391">
                  <c:v>-1.5455990000000001E-14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13-4AD8-B5B0-C7053853BEB8}"/>
            </c:ext>
          </c:extLst>
        </c:ser>
        <c:ser>
          <c:idx val="1"/>
          <c:order val="1"/>
          <c:tx>
            <c:v>analog scan bei 110°C und 3,5E-8 hPa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Daten!$E$19:$E$6410</c:f>
              <c:numCache>
                <c:formatCode>General</c:formatCode>
                <c:ptCount val="6392"/>
                <c:pt idx="0">
                  <c:v>0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0.25</c:v>
                </c:pt>
                <c:pt idx="9">
                  <c:v>0.28000000000000003</c:v>
                </c:pt>
                <c:pt idx="10">
                  <c:v>0.31</c:v>
                </c:pt>
                <c:pt idx="11">
                  <c:v>0.34</c:v>
                </c:pt>
                <c:pt idx="12">
                  <c:v>0.38</c:v>
                </c:pt>
                <c:pt idx="13">
                  <c:v>0.41</c:v>
                </c:pt>
                <c:pt idx="14">
                  <c:v>0.44</c:v>
                </c:pt>
                <c:pt idx="15">
                  <c:v>0.47</c:v>
                </c:pt>
                <c:pt idx="16">
                  <c:v>0.5</c:v>
                </c:pt>
                <c:pt idx="17">
                  <c:v>0.53</c:v>
                </c:pt>
                <c:pt idx="18">
                  <c:v>0.56000000000000005</c:v>
                </c:pt>
                <c:pt idx="19">
                  <c:v>0.59</c:v>
                </c:pt>
                <c:pt idx="20">
                  <c:v>0.63</c:v>
                </c:pt>
                <c:pt idx="21">
                  <c:v>0.66</c:v>
                </c:pt>
                <c:pt idx="22">
                  <c:v>0.69</c:v>
                </c:pt>
                <c:pt idx="23">
                  <c:v>0.72</c:v>
                </c:pt>
                <c:pt idx="24">
                  <c:v>0.75</c:v>
                </c:pt>
                <c:pt idx="25">
                  <c:v>0.78</c:v>
                </c:pt>
                <c:pt idx="26">
                  <c:v>0.81</c:v>
                </c:pt>
                <c:pt idx="27">
                  <c:v>0.84</c:v>
                </c:pt>
                <c:pt idx="28">
                  <c:v>0.88</c:v>
                </c:pt>
                <c:pt idx="29">
                  <c:v>0.91</c:v>
                </c:pt>
                <c:pt idx="30">
                  <c:v>0.94</c:v>
                </c:pt>
                <c:pt idx="31">
                  <c:v>0.97</c:v>
                </c:pt>
                <c:pt idx="32">
                  <c:v>1</c:v>
                </c:pt>
                <c:pt idx="33">
                  <c:v>1.03</c:v>
                </c:pt>
                <c:pt idx="34">
                  <c:v>1.06</c:v>
                </c:pt>
                <c:pt idx="35">
                  <c:v>1.0900000000000001</c:v>
                </c:pt>
                <c:pt idx="36">
                  <c:v>1.1299999999999999</c:v>
                </c:pt>
                <c:pt idx="37">
                  <c:v>1.1599999999999999</c:v>
                </c:pt>
                <c:pt idx="38">
                  <c:v>1.19</c:v>
                </c:pt>
                <c:pt idx="39">
                  <c:v>1.22</c:v>
                </c:pt>
                <c:pt idx="40">
                  <c:v>1.25</c:v>
                </c:pt>
                <c:pt idx="41">
                  <c:v>1.28</c:v>
                </c:pt>
                <c:pt idx="42">
                  <c:v>1.31</c:v>
                </c:pt>
                <c:pt idx="43">
                  <c:v>1.34</c:v>
                </c:pt>
                <c:pt idx="44">
                  <c:v>1.38</c:v>
                </c:pt>
                <c:pt idx="45">
                  <c:v>1.41</c:v>
                </c:pt>
                <c:pt idx="46">
                  <c:v>1.44</c:v>
                </c:pt>
                <c:pt idx="47">
                  <c:v>1.47</c:v>
                </c:pt>
                <c:pt idx="48">
                  <c:v>1.5</c:v>
                </c:pt>
                <c:pt idx="49">
                  <c:v>1.53</c:v>
                </c:pt>
                <c:pt idx="50">
                  <c:v>1.56</c:v>
                </c:pt>
                <c:pt idx="51">
                  <c:v>1.59</c:v>
                </c:pt>
                <c:pt idx="52">
                  <c:v>1.63</c:v>
                </c:pt>
                <c:pt idx="53">
                  <c:v>1.66</c:v>
                </c:pt>
                <c:pt idx="54">
                  <c:v>1.69</c:v>
                </c:pt>
                <c:pt idx="55">
                  <c:v>1.72</c:v>
                </c:pt>
                <c:pt idx="56">
                  <c:v>1.75</c:v>
                </c:pt>
                <c:pt idx="57">
                  <c:v>1.78</c:v>
                </c:pt>
                <c:pt idx="58">
                  <c:v>1.81</c:v>
                </c:pt>
                <c:pt idx="59">
                  <c:v>1.84</c:v>
                </c:pt>
                <c:pt idx="60">
                  <c:v>1.88</c:v>
                </c:pt>
                <c:pt idx="61">
                  <c:v>1.91</c:v>
                </c:pt>
                <c:pt idx="62">
                  <c:v>1.94</c:v>
                </c:pt>
                <c:pt idx="63">
                  <c:v>1.97</c:v>
                </c:pt>
                <c:pt idx="64">
                  <c:v>2</c:v>
                </c:pt>
                <c:pt idx="65">
                  <c:v>2.0299999999999998</c:v>
                </c:pt>
                <c:pt idx="66">
                  <c:v>2.06</c:v>
                </c:pt>
                <c:pt idx="67">
                  <c:v>2.09</c:v>
                </c:pt>
                <c:pt idx="68">
                  <c:v>2.13</c:v>
                </c:pt>
                <c:pt idx="69">
                  <c:v>2.16</c:v>
                </c:pt>
                <c:pt idx="70">
                  <c:v>2.19</c:v>
                </c:pt>
                <c:pt idx="71">
                  <c:v>2.2200000000000002</c:v>
                </c:pt>
                <c:pt idx="72">
                  <c:v>2.25</c:v>
                </c:pt>
                <c:pt idx="73">
                  <c:v>2.2799999999999998</c:v>
                </c:pt>
                <c:pt idx="74">
                  <c:v>2.31</c:v>
                </c:pt>
                <c:pt idx="75">
                  <c:v>2.34</c:v>
                </c:pt>
                <c:pt idx="76">
                  <c:v>2.38</c:v>
                </c:pt>
                <c:pt idx="77">
                  <c:v>2.41</c:v>
                </c:pt>
                <c:pt idx="78">
                  <c:v>2.44</c:v>
                </c:pt>
                <c:pt idx="79">
                  <c:v>2.4700000000000002</c:v>
                </c:pt>
                <c:pt idx="80">
                  <c:v>2.5</c:v>
                </c:pt>
                <c:pt idx="81">
                  <c:v>2.5299999999999998</c:v>
                </c:pt>
                <c:pt idx="82">
                  <c:v>2.56</c:v>
                </c:pt>
                <c:pt idx="83">
                  <c:v>2.59</c:v>
                </c:pt>
                <c:pt idx="84">
                  <c:v>2.63</c:v>
                </c:pt>
                <c:pt idx="85">
                  <c:v>2.66</c:v>
                </c:pt>
                <c:pt idx="86">
                  <c:v>2.69</c:v>
                </c:pt>
                <c:pt idx="87">
                  <c:v>2.72</c:v>
                </c:pt>
                <c:pt idx="88">
                  <c:v>2.75</c:v>
                </c:pt>
                <c:pt idx="89">
                  <c:v>2.78</c:v>
                </c:pt>
                <c:pt idx="90">
                  <c:v>2.81</c:v>
                </c:pt>
                <c:pt idx="91">
                  <c:v>2.84</c:v>
                </c:pt>
                <c:pt idx="92">
                  <c:v>2.88</c:v>
                </c:pt>
                <c:pt idx="93">
                  <c:v>2.91</c:v>
                </c:pt>
                <c:pt idx="94">
                  <c:v>2.94</c:v>
                </c:pt>
                <c:pt idx="95">
                  <c:v>2.97</c:v>
                </c:pt>
                <c:pt idx="96">
                  <c:v>3</c:v>
                </c:pt>
                <c:pt idx="97">
                  <c:v>3.03</c:v>
                </c:pt>
                <c:pt idx="98">
                  <c:v>3.06</c:v>
                </c:pt>
                <c:pt idx="99">
                  <c:v>3.09</c:v>
                </c:pt>
                <c:pt idx="100">
                  <c:v>3.13</c:v>
                </c:pt>
                <c:pt idx="101">
                  <c:v>3.16</c:v>
                </c:pt>
                <c:pt idx="102">
                  <c:v>3.19</c:v>
                </c:pt>
                <c:pt idx="103">
                  <c:v>3.22</c:v>
                </c:pt>
                <c:pt idx="104">
                  <c:v>3.25</c:v>
                </c:pt>
                <c:pt idx="105">
                  <c:v>3.28</c:v>
                </c:pt>
                <c:pt idx="106">
                  <c:v>3.31</c:v>
                </c:pt>
                <c:pt idx="107">
                  <c:v>3.34</c:v>
                </c:pt>
                <c:pt idx="108">
                  <c:v>3.38</c:v>
                </c:pt>
                <c:pt idx="109">
                  <c:v>3.41</c:v>
                </c:pt>
                <c:pt idx="110">
                  <c:v>3.44</c:v>
                </c:pt>
                <c:pt idx="111">
                  <c:v>3.47</c:v>
                </c:pt>
                <c:pt idx="112">
                  <c:v>3.5</c:v>
                </c:pt>
                <c:pt idx="113">
                  <c:v>3.53</c:v>
                </c:pt>
                <c:pt idx="114">
                  <c:v>3.56</c:v>
                </c:pt>
                <c:pt idx="115">
                  <c:v>3.59</c:v>
                </c:pt>
                <c:pt idx="116">
                  <c:v>3.63</c:v>
                </c:pt>
                <c:pt idx="117">
                  <c:v>3.66</c:v>
                </c:pt>
                <c:pt idx="118">
                  <c:v>3.69</c:v>
                </c:pt>
                <c:pt idx="119">
                  <c:v>3.72</c:v>
                </c:pt>
                <c:pt idx="120">
                  <c:v>3.75</c:v>
                </c:pt>
                <c:pt idx="121">
                  <c:v>3.78</c:v>
                </c:pt>
                <c:pt idx="122">
                  <c:v>3.81</c:v>
                </c:pt>
                <c:pt idx="123">
                  <c:v>3.84</c:v>
                </c:pt>
                <c:pt idx="124">
                  <c:v>3.88</c:v>
                </c:pt>
                <c:pt idx="125">
                  <c:v>3.91</c:v>
                </c:pt>
                <c:pt idx="126">
                  <c:v>3.94</c:v>
                </c:pt>
                <c:pt idx="127">
                  <c:v>3.97</c:v>
                </c:pt>
                <c:pt idx="128">
                  <c:v>4</c:v>
                </c:pt>
                <c:pt idx="129">
                  <c:v>4.03</c:v>
                </c:pt>
                <c:pt idx="130">
                  <c:v>4.0599999999999996</c:v>
                </c:pt>
                <c:pt idx="131">
                  <c:v>4.09</c:v>
                </c:pt>
                <c:pt idx="132">
                  <c:v>4.13</c:v>
                </c:pt>
                <c:pt idx="133">
                  <c:v>4.16</c:v>
                </c:pt>
                <c:pt idx="134">
                  <c:v>4.1900000000000004</c:v>
                </c:pt>
                <c:pt idx="135">
                  <c:v>4.22</c:v>
                </c:pt>
                <c:pt idx="136">
                  <c:v>4.25</c:v>
                </c:pt>
                <c:pt idx="137">
                  <c:v>4.28</c:v>
                </c:pt>
                <c:pt idx="138">
                  <c:v>4.3099999999999996</c:v>
                </c:pt>
                <c:pt idx="139">
                  <c:v>4.34</c:v>
                </c:pt>
                <c:pt idx="140">
                  <c:v>4.38</c:v>
                </c:pt>
                <c:pt idx="141">
                  <c:v>4.41</c:v>
                </c:pt>
                <c:pt idx="142">
                  <c:v>4.4400000000000004</c:v>
                </c:pt>
                <c:pt idx="143">
                  <c:v>4.47</c:v>
                </c:pt>
                <c:pt idx="144">
                  <c:v>4.5</c:v>
                </c:pt>
                <c:pt idx="145">
                  <c:v>4.53</c:v>
                </c:pt>
                <c:pt idx="146">
                  <c:v>4.5599999999999996</c:v>
                </c:pt>
                <c:pt idx="147">
                  <c:v>4.59</c:v>
                </c:pt>
                <c:pt idx="148">
                  <c:v>4.63</c:v>
                </c:pt>
                <c:pt idx="149">
                  <c:v>4.66</c:v>
                </c:pt>
                <c:pt idx="150">
                  <c:v>4.6900000000000004</c:v>
                </c:pt>
                <c:pt idx="151">
                  <c:v>4.72</c:v>
                </c:pt>
                <c:pt idx="152">
                  <c:v>4.75</c:v>
                </c:pt>
                <c:pt idx="153">
                  <c:v>4.78</c:v>
                </c:pt>
                <c:pt idx="154">
                  <c:v>4.8099999999999996</c:v>
                </c:pt>
                <c:pt idx="155">
                  <c:v>4.84</c:v>
                </c:pt>
                <c:pt idx="156">
                  <c:v>4.88</c:v>
                </c:pt>
                <c:pt idx="157">
                  <c:v>4.91</c:v>
                </c:pt>
                <c:pt idx="158">
                  <c:v>4.9400000000000004</c:v>
                </c:pt>
                <c:pt idx="159">
                  <c:v>4.97</c:v>
                </c:pt>
                <c:pt idx="160">
                  <c:v>5</c:v>
                </c:pt>
                <c:pt idx="161">
                  <c:v>5.03</c:v>
                </c:pt>
                <c:pt idx="162">
                  <c:v>5.0599999999999996</c:v>
                </c:pt>
                <c:pt idx="163">
                  <c:v>5.09</c:v>
                </c:pt>
                <c:pt idx="164">
                  <c:v>5.13</c:v>
                </c:pt>
                <c:pt idx="165">
                  <c:v>5.16</c:v>
                </c:pt>
                <c:pt idx="166">
                  <c:v>5.19</c:v>
                </c:pt>
                <c:pt idx="167">
                  <c:v>5.22</c:v>
                </c:pt>
                <c:pt idx="168">
                  <c:v>5.25</c:v>
                </c:pt>
                <c:pt idx="169">
                  <c:v>5.28</c:v>
                </c:pt>
                <c:pt idx="170">
                  <c:v>5.31</c:v>
                </c:pt>
                <c:pt idx="171">
                  <c:v>5.34</c:v>
                </c:pt>
                <c:pt idx="172">
                  <c:v>5.38</c:v>
                </c:pt>
                <c:pt idx="173">
                  <c:v>5.41</c:v>
                </c:pt>
                <c:pt idx="174">
                  <c:v>5.44</c:v>
                </c:pt>
                <c:pt idx="175">
                  <c:v>5.47</c:v>
                </c:pt>
                <c:pt idx="176">
                  <c:v>5.5</c:v>
                </c:pt>
                <c:pt idx="177">
                  <c:v>5.53</c:v>
                </c:pt>
                <c:pt idx="178">
                  <c:v>5.56</c:v>
                </c:pt>
                <c:pt idx="179">
                  <c:v>5.59</c:v>
                </c:pt>
                <c:pt idx="180">
                  <c:v>5.63</c:v>
                </c:pt>
                <c:pt idx="181">
                  <c:v>5.66</c:v>
                </c:pt>
                <c:pt idx="182">
                  <c:v>5.69</c:v>
                </c:pt>
                <c:pt idx="183">
                  <c:v>5.72</c:v>
                </c:pt>
                <c:pt idx="184">
                  <c:v>5.75</c:v>
                </c:pt>
                <c:pt idx="185">
                  <c:v>5.78</c:v>
                </c:pt>
                <c:pt idx="186">
                  <c:v>5.81</c:v>
                </c:pt>
                <c:pt idx="187">
                  <c:v>5.84</c:v>
                </c:pt>
                <c:pt idx="188">
                  <c:v>5.88</c:v>
                </c:pt>
                <c:pt idx="189">
                  <c:v>5.91</c:v>
                </c:pt>
                <c:pt idx="190">
                  <c:v>5.94</c:v>
                </c:pt>
                <c:pt idx="191">
                  <c:v>5.97</c:v>
                </c:pt>
                <c:pt idx="192">
                  <c:v>6</c:v>
                </c:pt>
                <c:pt idx="193">
                  <c:v>6.03</c:v>
                </c:pt>
                <c:pt idx="194">
                  <c:v>6.06</c:v>
                </c:pt>
                <c:pt idx="195">
                  <c:v>6.09</c:v>
                </c:pt>
                <c:pt idx="196">
                  <c:v>6.13</c:v>
                </c:pt>
                <c:pt idx="197">
                  <c:v>6.16</c:v>
                </c:pt>
                <c:pt idx="198">
                  <c:v>6.19</c:v>
                </c:pt>
                <c:pt idx="199">
                  <c:v>6.22</c:v>
                </c:pt>
                <c:pt idx="200">
                  <c:v>6.25</c:v>
                </c:pt>
                <c:pt idx="201">
                  <c:v>6.28</c:v>
                </c:pt>
                <c:pt idx="202">
                  <c:v>6.31</c:v>
                </c:pt>
                <c:pt idx="203">
                  <c:v>6.34</c:v>
                </c:pt>
                <c:pt idx="204">
                  <c:v>6.38</c:v>
                </c:pt>
                <c:pt idx="205">
                  <c:v>6.41</c:v>
                </c:pt>
                <c:pt idx="206">
                  <c:v>6.44</c:v>
                </c:pt>
                <c:pt idx="207">
                  <c:v>6.47</c:v>
                </c:pt>
                <c:pt idx="208">
                  <c:v>6.5</c:v>
                </c:pt>
                <c:pt idx="209">
                  <c:v>6.53</c:v>
                </c:pt>
                <c:pt idx="210">
                  <c:v>6.56</c:v>
                </c:pt>
                <c:pt idx="211">
                  <c:v>6.59</c:v>
                </c:pt>
                <c:pt idx="212">
                  <c:v>6.63</c:v>
                </c:pt>
                <c:pt idx="213">
                  <c:v>6.66</c:v>
                </c:pt>
                <c:pt idx="214">
                  <c:v>6.69</c:v>
                </c:pt>
                <c:pt idx="215">
                  <c:v>6.72</c:v>
                </c:pt>
                <c:pt idx="216">
                  <c:v>6.75</c:v>
                </c:pt>
                <c:pt idx="217">
                  <c:v>6.78</c:v>
                </c:pt>
                <c:pt idx="218">
                  <c:v>6.81</c:v>
                </c:pt>
                <c:pt idx="219">
                  <c:v>6.84</c:v>
                </c:pt>
                <c:pt idx="220">
                  <c:v>6.88</c:v>
                </c:pt>
                <c:pt idx="221">
                  <c:v>6.91</c:v>
                </c:pt>
                <c:pt idx="222">
                  <c:v>6.94</c:v>
                </c:pt>
                <c:pt idx="223">
                  <c:v>6.97</c:v>
                </c:pt>
                <c:pt idx="224">
                  <c:v>7</c:v>
                </c:pt>
                <c:pt idx="225">
                  <c:v>7.03</c:v>
                </c:pt>
                <c:pt idx="226">
                  <c:v>7.06</c:v>
                </c:pt>
                <c:pt idx="227">
                  <c:v>7.09</c:v>
                </c:pt>
                <c:pt idx="228">
                  <c:v>7.13</c:v>
                </c:pt>
                <c:pt idx="229">
                  <c:v>7.16</c:v>
                </c:pt>
                <c:pt idx="230">
                  <c:v>7.19</c:v>
                </c:pt>
                <c:pt idx="231">
                  <c:v>7.22</c:v>
                </c:pt>
                <c:pt idx="232">
                  <c:v>7.25</c:v>
                </c:pt>
                <c:pt idx="233">
                  <c:v>7.28</c:v>
                </c:pt>
                <c:pt idx="234">
                  <c:v>7.31</c:v>
                </c:pt>
                <c:pt idx="235">
                  <c:v>7.34</c:v>
                </c:pt>
                <c:pt idx="236">
                  <c:v>7.38</c:v>
                </c:pt>
                <c:pt idx="237">
                  <c:v>7.41</c:v>
                </c:pt>
                <c:pt idx="238">
                  <c:v>7.44</c:v>
                </c:pt>
                <c:pt idx="239">
                  <c:v>7.47</c:v>
                </c:pt>
                <c:pt idx="240">
                  <c:v>7.5</c:v>
                </c:pt>
                <c:pt idx="241">
                  <c:v>7.53</c:v>
                </c:pt>
                <c:pt idx="242">
                  <c:v>7.56</c:v>
                </c:pt>
                <c:pt idx="243">
                  <c:v>7.59</c:v>
                </c:pt>
                <c:pt idx="244">
                  <c:v>7.63</c:v>
                </c:pt>
                <c:pt idx="245">
                  <c:v>7.66</c:v>
                </c:pt>
                <c:pt idx="246">
                  <c:v>7.69</c:v>
                </c:pt>
                <c:pt idx="247">
                  <c:v>7.72</c:v>
                </c:pt>
                <c:pt idx="248">
                  <c:v>7.75</c:v>
                </c:pt>
                <c:pt idx="249">
                  <c:v>7.78</c:v>
                </c:pt>
                <c:pt idx="250">
                  <c:v>7.81</c:v>
                </c:pt>
                <c:pt idx="251">
                  <c:v>7.84</c:v>
                </c:pt>
                <c:pt idx="252">
                  <c:v>7.88</c:v>
                </c:pt>
                <c:pt idx="253">
                  <c:v>7.91</c:v>
                </c:pt>
                <c:pt idx="254">
                  <c:v>7.94</c:v>
                </c:pt>
                <c:pt idx="255">
                  <c:v>7.97</c:v>
                </c:pt>
                <c:pt idx="256">
                  <c:v>8</c:v>
                </c:pt>
                <c:pt idx="257">
                  <c:v>8.0299999999999994</c:v>
                </c:pt>
                <c:pt idx="258">
                  <c:v>8.06</c:v>
                </c:pt>
                <c:pt idx="259">
                  <c:v>8.09</c:v>
                </c:pt>
                <c:pt idx="260">
                  <c:v>8.1300000000000008</c:v>
                </c:pt>
                <c:pt idx="261">
                  <c:v>8.16</c:v>
                </c:pt>
                <c:pt idx="262">
                  <c:v>8.19</c:v>
                </c:pt>
                <c:pt idx="263">
                  <c:v>8.2200000000000006</c:v>
                </c:pt>
                <c:pt idx="264">
                  <c:v>8.25</c:v>
                </c:pt>
                <c:pt idx="265">
                  <c:v>8.2799999999999994</c:v>
                </c:pt>
                <c:pt idx="266">
                  <c:v>8.31</c:v>
                </c:pt>
                <c:pt idx="267">
                  <c:v>8.34</c:v>
                </c:pt>
                <c:pt idx="268">
                  <c:v>8.3800000000000008</c:v>
                </c:pt>
                <c:pt idx="269">
                  <c:v>8.41</c:v>
                </c:pt>
                <c:pt idx="270">
                  <c:v>8.44</c:v>
                </c:pt>
                <c:pt idx="271">
                  <c:v>8.4700000000000006</c:v>
                </c:pt>
                <c:pt idx="272">
                  <c:v>8.5</c:v>
                </c:pt>
                <c:pt idx="273">
                  <c:v>8.5299999999999994</c:v>
                </c:pt>
                <c:pt idx="274">
                  <c:v>8.56</c:v>
                </c:pt>
                <c:pt idx="275">
                  <c:v>8.59</c:v>
                </c:pt>
                <c:pt idx="276">
                  <c:v>8.6300000000000008</c:v>
                </c:pt>
                <c:pt idx="277">
                  <c:v>8.66</c:v>
                </c:pt>
                <c:pt idx="278">
                  <c:v>8.69</c:v>
                </c:pt>
                <c:pt idx="279">
                  <c:v>8.7200000000000006</c:v>
                </c:pt>
                <c:pt idx="280">
                  <c:v>8.75</c:v>
                </c:pt>
                <c:pt idx="281">
                  <c:v>8.7799999999999994</c:v>
                </c:pt>
                <c:pt idx="282">
                  <c:v>8.81</c:v>
                </c:pt>
                <c:pt idx="283">
                  <c:v>8.84</c:v>
                </c:pt>
                <c:pt idx="284">
                  <c:v>8.8800000000000008</c:v>
                </c:pt>
                <c:pt idx="285">
                  <c:v>8.91</c:v>
                </c:pt>
                <c:pt idx="286">
                  <c:v>8.94</c:v>
                </c:pt>
                <c:pt idx="287">
                  <c:v>8.9700000000000006</c:v>
                </c:pt>
                <c:pt idx="288">
                  <c:v>9</c:v>
                </c:pt>
                <c:pt idx="289">
                  <c:v>9.0299999999999994</c:v>
                </c:pt>
                <c:pt idx="290">
                  <c:v>9.06</c:v>
                </c:pt>
                <c:pt idx="291">
                  <c:v>9.09</c:v>
                </c:pt>
                <c:pt idx="292">
                  <c:v>9.1300000000000008</c:v>
                </c:pt>
                <c:pt idx="293">
                  <c:v>9.16</c:v>
                </c:pt>
                <c:pt idx="294">
                  <c:v>9.19</c:v>
                </c:pt>
                <c:pt idx="295">
                  <c:v>9.2200000000000006</c:v>
                </c:pt>
                <c:pt idx="296">
                  <c:v>9.25</c:v>
                </c:pt>
                <c:pt idx="297">
                  <c:v>9.2799999999999994</c:v>
                </c:pt>
                <c:pt idx="298">
                  <c:v>9.31</c:v>
                </c:pt>
                <c:pt idx="299">
                  <c:v>9.34</c:v>
                </c:pt>
                <c:pt idx="300">
                  <c:v>9.3800000000000008</c:v>
                </c:pt>
                <c:pt idx="301">
                  <c:v>9.41</c:v>
                </c:pt>
                <c:pt idx="302">
                  <c:v>9.44</c:v>
                </c:pt>
                <c:pt idx="303">
                  <c:v>9.4700000000000006</c:v>
                </c:pt>
                <c:pt idx="304">
                  <c:v>9.5</c:v>
                </c:pt>
                <c:pt idx="305">
                  <c:v>9.5299999999999994</c:v>
                </c:pt>
                <c:pt idx="306">
                  <c:v>9.56</c:v>
                </c:pt>
                <c:pt idx="307">
                  <c:v>9.59</c:v>
                </c:pt>
                <c:pt idx="308">
                  <c:v>9.6300000000000008</c:v>
                </c:pt>
                <c:pt idx="309">
                  <c:v>9.66</c:v>
                </c:pt>
                <c:pt idx="310">
                  <c:v>9.69</c:v>
                </c:pt>
                <c:pt idx="311">
                  <c:v>9.7200000000000006</c:v>
                </c:pt>
                <c:pt idx="312">
                  <c:v>9.75</c:v>
                </c:pt>
                <c:pt idx="313">
                  <c:v>9.7799999999999994</c:v>
                </c:pt>
                <c:pt idx="314">
                  <c:v>9.81</c:v>
                </c:pt>
                <c:pt idx="315">
                  <c:v>9.84</c:v>
                </c:pt>
                <c:pt idx="316">
                  <c:v>9.8800000000000008</c:v>
                </c:pt>
                <c:pt idx="317">
                  <c:v>9.91</c:v>
                </c:pt>
                <c:pt idx="318">
                  <c:v>9.94</c:v>
                </c:pt>
                <c:pt idx="319">
                  <c:v>9.9700000000000006</c:v>
                </c:pt>
                <c:pt idx="320">
                  <c:v>10</c:v>
                </c:pt>
                <c:pt idx="321">
                  <c:v>10.029999999999999</c:v>
                </c:pt>
                <c:pt idx="322">
                  <c:v>10.06</c:v>
                </c:pt>
                <c:pt idx="323">
                  <c:v>10.09</c:v>
                </c:pt>
                <c:pt idx="324">
                  <c:v>10.130000000000001</c:v>
                </c:pt>
                <c:pt idx="325">
                  <c:v>10.16</c:v>
                </c:pt>
                <c:pt idx="326">
                  <c:v>10.19</c:v>
                </c:pt>
                <c:pt idx="327">
                  <c:v>10.220000000000001</c:v>
                </c:pt>
                <c:pt idx="328">
                  <c:v>10.25</c:v>
                </c:pt>
                <c:pt idx="329">
                  <c:v>10.28</c:v>
                </c:pt>
                <c:pt idx="330">
                  <c:v>10.31</c:v>
                </c:pt>
                <c:pt idx="331">
                  <c:v>10.34</c:v>
                </c:pt>
                <c:pt idx="332">
                  <c:v>10.38</c:v>
                </c:pt>
                <c:pt idx="333">
                  <c:v>10.41</c:v>
                </c:pt>
                <c:pt idx="334">
                  <c:v>10.44</c:v>
                </c:pt>
                <c:pt idx="335">
                  <c:v>10.47</c:v>
                </c:pt>
                <c:pt idx="336">
                  <c:v>10.5</c:v>
                </c:pt>
                <c:pt idx="337">
                  <c:v>10.53</c:v>
                </c:pt>
                <c:pt idx="338">
                  <c:v>10.56</c:v>
                </c:pt>
                <c:pt idx="339">
                  <c:v>10.59</c:v>
                </c:pt>
                <c:pt idx="340">
                  <c:v>10.63</c:v>
                </c:pt>
                <c:pt idx="341">
                  <c:v>10.66</c:v>
                </c:pt>
                <c:pt idx="342">
                  <c:v>10.69</c:v>
                </c:pt>
                <c:pt idx="343">
                  <c:v>10.72</c:v>
                </c:pt>
                <c:pt idx="344">
                  <c:v>10.75</c:v>
                </c:pt>
                <c:pt idx="345">
                  <c:v>10.78</c:v>
                </c:pt>
                <c:pt idx="346">
                  <c:v>10.81</c:v>
                </c:pt>
                <c:pt idx="347">
                  <c:v>10.84</c:v>
                </c:pt>
                <c:pt idx="348">
                  <c:v>10.88</c:v>
                </c:pt>
                <c:pt idx="349">
                  <c:v>10.91</c:v>
                </c:pt>
                <c:pt idx="350">
                  <c:v>10.94</c:v>
                </c:pt>
                <c:pt idx="351">
                  <c:v>10.97</c:v>
                </c:pt>
                <c:pt idx="352">
                  <c:v>11</c:v>
                </c:pt>
                <c:pt idx="353">
                  <c:v>11.03</c:v>
                </c:pt>
                <c:pt idx="354">
                  <c:v>11.06</c:v>
                </c:pt>
                <c:pt idx="355">
                  <c:v>11.09</c:v>
                </c:pt>
                <c:pt idx="356">
                  <c:v>11.13</c:v>
                </c:pt>
                <c:pt idx="357">
                  <c:v>11.16</c:v>
                </c:pt>
                <c:pt idx="358">
                  <c:v>11.19</c:v>
                </c:pt>
                <c:pt idx="359">
                  <c:v>11.22</c:v>
                </c:pt>
                <c:pt idx="360">
                  <c:v>11.25</c:v>
                </c:pt>
                <c:pt idx="361">
                  <c:v>11.28</c:v>
                </c:pt>
                <c:pt idx="362">
                  <c:v>11.31</c:v>
                </c:pt>
                <c:pt idx="363">
                  <c:v>11.34</c:v>
                </c:pt>
                <c:pt idx="364">
                  <c:v>11.38</c:v>
                </c:pt>
                <c:pt idx="365">
                  <c:v>11.41</c:v>
                </c:pt>
                <c:pt idx="366">
                  <c:v>11.44</c:v>
                </c:pt>
                <c:pt idx="367">
                  <c:v>11.47</c:v>
                </c:pt>
                <c:pt idx="368">
                  <c:v>11.5</c:v>
                </c:pt>
                <c:pt idx="369">
                  <c:v>11.53</c:v>
                </c:pt>
                <c:pt idx="370">
                  <c:v>11.56</c:v>
                </c:pt>
                <c:pt idx="371">
                  <c:v>11.59</c:v>
                </c:pt>
                <c:pt idx="372">
                  <c:v>11.63</c:v>
                </c:pt>
                <c:pt idx="373">
                  <c:v>11.66</c:v>
                </c:pt>
                <c:pt idx="374">
                  <c:v>11.69</c:v>
                </c:pt>
                <c:pt idx="375">
                  <c:v>11.72</c:v>
                </c:pt>
                <c:pt idx="376">
                  <c:v>11.75</c:v>
                </c:pt>
                <c:pt idx="377">
                  <c:v>11.78</c:v>
                </c:pt>
                <c:pt idx="378">
                  <c:v>11.81</c:v>
                </c:pt>
                <c:pt idx="379">
                  <c:v>11.84</c:v>
                </c:pt>
                <c:pt idx="380">
                  <c:v>11.88</c:v>
                </c:pt>
                <c:pt idx="381">
                  <c:v>11.91</c:v>
                </c:pt>
                <c:pt idx="382">
                  <c:v>11.94</c:v>
                </c:pt>
                <c:pt idx="383">
                  <c:v>11.97</c:v>
                </c:pt>
                <c:pt idx="384">
                  <c:v>12</c:v>
                </c:pt>
                <c:pt idx="385">
                  <c:v>12.03</c:v>
                </c:pt>
                <c:pt idx="386">
                  <c:v>12.06</c:v>
                </c:pt>
                <c:pt idx="387">
                  <c:v>12.09</c:v>
                </c:pt>
                <c:pt idx="388">
                  <c:v>12.13</c:v>
                </c:pt>
                <c:pt idx="389">
                  <c:v>12.16</c:v>
                </c:pt>
                <c:pt idx="390">
                  <c:v>12.19</c:v>
                </c:pt>
                <c:pt idx="391">
                  <c:v>12.22</c:v>
                </c:pt>
                <c:pt idx="392">
                  <c:v>12.25</c:v>
                </c:pt>
                <c:pt idx="393">
                  <c:v>12.28</c:v>
                </c:pt>
                <c:pt idx="394">
                  <c:v>12.31</c:v>
                </c:pt>
                <c:pt idx="395">
                  <c:v>12.34</c:v>
                </c:pt>
                <c:pt idx="396">
                  <c:v>12.38</c:v>
                </c:pt>
                <c:pt idx="397">
                  <c:v>12.41</c:v>
                </c:pt>
                <c:pt idx="398">
                  <c:v>12.44</c:v>
                </c:pt>
                <c:pt idx="399">
                  <c:v>12.47</c:v>
                </c:pt>
                <c:pt idx="400">
                  <c:v>12.5</c:v>
                </c:pt>
                <c:pt idx="401">
                  <c:v>12.53</c:v>
                </c:pt>
                <c:pt idx="402">
                  <c:v>12.56</c:v>
                </c:pt>
                <c:pt idx="403">
                  <c:v>12.59</c:v>
                </c:pt>
                <c:pt idx="404">
                  <c:v>12.63</c:v>
                </c:pt>
                <c:pt idx="405">
                  <c:v>12.66</c:v>
                </c:pt>
                <c:pt idx="406">
                  <c:v>12.69</c:v>
                </c:pt>
                <c:pt idx="407">
                  <c:v>12.72</c:v>
                </c:pt>
                <c:pt idx="408">
                  <c:v>12.75</c:v>
                </c:pt>
                <c:pt idx="409">
                  <c:v>12.78</c:v>
                </c:pt>
                <c:pt idx="410">
                  <c:v>12.81</c:v>
                </c:pt>
                <c:pt idx="411">
                  <c:v>12.84</c:v>
                </c:pt>
                <c:pt idx="412">
                  <c:v>12.88</c:v>
                </c:pt>
                <c:pt idx="413">
                  <c:v>12.91</c:v>
                </c:pt>
                <c:pt idx="414">
                  <c:v>12.94</c:v>
                </c:pt>
                <c:pt idx="415">
                  <c:v>12.97</c:v>
                </c:pt>
                <c:pt idx="416">
                  <c:v>13</c:v>
                </c:pt>
                <c:pt idx="417">
                  <c:v>13.03</c:v>
                </c:pt>
                <c:pt idx="418">
                  <c:v>13.06</c:v>
                </c:pt>
                <c:pt idx="419">
                  <c:v>13.09</c:v>
                </c:pt>
                <c:pt idx="420">
                  <c:v>13.13</c:v>
                </c:pt>
                <c:pt idx="421">
                  <c:v>13.16</c:v>
                </c:pt>
                <c:pt idx="422">
                  <c:v>13.19</c:v>
                </c:pt>
                <c:pt idx="423">
                  <c:v>13.22</c:v>
                </c:pt>
                <c:pt idx="424">
                  <c:v>13.25</c:v>
                </c:pt>
                <c:pt idx="425">
                  <c:v>13.28</c:v>
                </c:pt>
                <c:pt idx="426">
                  <c:v>13.31</c:v>
                </c:pt>
                <c:pt idx="427">
                  <c:v>13.34</c:v>
                </c:pt>
                <c:pt idx="428">
                  <c:v>13.38</c:v>
                </c:pt>
                <c:pt idx="429">
                  <c:v>13.41</c:v>
                </c:pt>
                <c:pt idx="430">
                  <c:v>13.44</c:v>
                </c:pt>
                <c:pt idx="431">
                  <c:v>13.47</c:v>
                </c:pt>
                <c:pt idx="432">
                  <c:v>13.5</c:v>
                </c:pt>
                <c:pt idx="433">
                  <c:v>13.53</c:v>
                </c:pt>
                <c:pt idx="434">
                  <c:v>13.56</c:v>
                </c:pt>
                <c:pt idx="435">
                  <c:v>13.59</c:v>
                </c:pt>
                <c:pt idx="436">
                  <c:v>13.63</c:v>
                </c:pt>
                <c:pt idx="437">
                  <c:v>13.66</c:v>
                </c:pt>
                <c:pt idx="438">
                  <c:v>13.69</c:v>
                </c:pt>
                <c:pt idx="439">
                  <c:v>13.72</c:v>
                </c:pt>
                <c:pt idx="440">
                  <c:v>13.75</c:v>
                </c:pt>
                <c:pt idx="441">
                  <c:v>13.78</c:v>
                </c:pt>
                <c:pt idx="442">
                  <c:v>13.81</c:v>
                </c:pt>
                <c:pt idx="443">
                  <c:v>13.84</c:v>
                </c:pt>
                <c:pt idx="444">
                  <c:v>13.88</c:v>
                </c:pt>
                <c:pt idx="445">
                  <c:v>13.91</c:v>
                </c:pt>
                <c:pt idx="446">
                  <c:v>13.94</c:v>
                </c:pt>
                <c:pt idx="447">
                  <c:v>13.97</c:v>
                </c:pt>
                <c:pt idx="448">
                  <c:v>14</c:v>
                </c:pt>
                <c:pt idx="449">
                  <c:v>14.03</c:v>
                </c:pt>
                <c:pt idx="450">
                  <c:v>14.06</c:v>
                </c:pt>
                <c:pt idx="451">
                  <c:v>14.09</c:v>
                </c:pt>
                <c:pt idx="452">
                  <c:v>14.13</c:v>
                </c:pt>
                <c:pt idx="453">
                  <c:v>14.16</c:v>
                </c:pt>
                <c:pt idx="454">
                  <c:v>14.19</c:v>
                </c:pt>
                <c:pt idx="455">
                  <c:v>14.22</c:v>
                </c:pt>
                <c:pt idx="456">
                  <c:v>14.25</c:v>
                </c:pt>
                <c:pt idx="457">
                  <c:v>14.28</c:v>
                </c:pt>
                <c:pt idx="458">
                  <c:v>14.31</c:v>
                </c:pt>
                <c:pt idx="459">
                  <c:v>14.34</c:v>
                </c:pt>
                <c:pt idx="460">
                  <c:v>14.38</c:v>
                </c:pt>
                <c:pt idx="461">
                  <c:v>14.41</c:v>
                </c:pt>
                <c:pt idx="462">
                  <c:v>14.44</c:v>
                </c:pt>
                <c:pt idx="463">
                  <c:v>14.47</c:v>
                </c:pt>
                <c:pt idx="464">
                  <c:v>14.5</c:v>
                </c:pt>
                <c:pt idx="465">
                  <c:v>14.53</c:v>
                </c:pt>
                <c:pt idx="466">
                  <c:v>14.56</c:v>
                </c:pt>
                <c:pt idx="467">
                  <c:v>14.59</c:v>
                </c:pt>
                <c:pt idx="468">
                  <c:v>14.63</c:v>
                </c:pt>
                <c:pt idx="469">
                  <c:v>14.66</c:v>
                </c:pt>
                <c:pt idx="470">
                  <c:v>14.69</c:v>
                </c:pt>
                <c:pt idx="471">
                  <c:v>14.72</c:v>
                </c:pt>
                <c:pt idx="472">
                  <c:v>14.75</c:v>
                </c:pt>
                <c:pt idx="473">
                  <c:v>14.78</c:v>
                </c:pt>
                <c:pt idx="474">
                  <c:v>14.81</c:v>
                </c:pt>
                <c:pt idx="475">
                  <c:v>14.84</c:v>
                </c:pt>
                <c:pt idx="476">
                  <c:v>14.88</c:v>
                </c:pt>
                <c:pt idx="477">
                  <c:v>14.91</c:v>
                </c:pt>
                <c:pt idx="478">
                  <c:v>14.94</c:v>
                </c:pt>
                <c:pt idx="479">
                  <c:v>14.97</c:v>
                </c:pt>
                <c:pt idx="480">
                  <c:v>15</c:v>
                </c:pt>
                <c:pt idx="481">
                  <c:v>15.03</c:v>
                </c:pt>
                <c:pt idx="482">
                  <c:v>15.06</c:v>
                </c:pt>
                <c:pt idx="483">
                  <c:v>15.09</c:v>
                </c:pt>
                <c:pt idx="484">
                  <c:v>15.13</c:v>
                </c:pt>
                <c:pt idx="485">
                  <c:v>15.16</c:v>
                </c:pt>
                <c:pt idx="486">
                  <c:v>15.19</c:v>
                </c:pt>
                <c:pt idx="487">
                  <c:v>15.22</c:v>
                </c:pt>
                <c:pt idx="488">
                  <c:v>15.25</c:v>
                </c:pt>
                <c:pt idx="489">
                  <c:v>15.28</c:v>
                </c:pt>
                <c:pt idx="490">
                  <c:v>15.31</c:v>
                </c:pt>
                <c:pt idx="491">
                  <c:v>15.34</c:v>
                </c:pt>
                <c:pt idx="492">
                  <c:v>15.38</c:v>
                </c:pt>
                <c:pt idx="493">
                  <c:v>15.41</c:v>
                </c:pt>
                <c:pt idx="494">
                  <c:v>15.44</c:v>
                </c:pt>
                <c:pt idx="495">
                  <c:v>15.47</c:v>
                </c:pt>
                <c:pt idx="496">
                  <c:v>15.5</c:v>
                </c:pt>
                <c:pt idx="497">
                  <c:v>15.53</c:v>
                </c:pt>
                <c:pt idx="498">
                  <c:v>15.56</c:v>
                </c:pt>
                <c:pt idx="499">
                  <c:v>15.59</c:v>
                </c:pt>
                <c:pt idx="500">
                  <c:v>15.63</c:v>
                </c:pt>
                <c:pt idx="501">
                  <c:v>15.66</c:v>
                </c:pt>
                <c:pt idx="502">
                  <c:v>15.69</c:v>
                </c:pt>
                <c:pt idx="503">
                  <c:v>15.72</c:v>
                </c:pt>
                <c:pt idx="504">
                  <c:v>15.75</c:v>
                </c:pt>
                <c:pt idx="505">
                  <c:v>15.78</c:v>
                </c:pt>
                <c:pt idx="506">
                  <c:v>15.81</c:v>
                </c:pt>
                <c:pt idx="507">
                  <c:v>15.84</c:v>
                </c:pt>
                <c:pt idx="508">
                  <c:v>15.88</c:v>
                </c:pt>
                <c:pt idx="509">
                  <c:v>15.91</c:v>
                </c:pt>
                <c:pt idx="510">
                  <c:v>15.94</c:v>
                </c:pt>
                <c:pt idx="511">
                  <c:v>15.97</c:v>
                </c:pt>
                <c:pt idx="512">
                  <c:v>16</c:v>
                </c:pt>
                <c:pt idx="513">
                  <c:v>16.03</c:v>
                </c:pt>
                <c:pt idx="514">
                  <c:v>16.059999999999999</c:v>
                </c:pt>
                <c:pt idx="515">
                  <c:v>16.09</c:v>
                </c:pt>
                <c:pt idx="516">
                  <c:v>16.13</c:v>
                </c:pt>
                <c:pt idx="517">
                  <c:v>16.16</c:v>
                </c:pt>
                <c:pt idx="518">
                  <c:v>16.190000000000001</c:v>
                </c:pt>
                <c:pt idx="519">
                  <c:v>16.22</c:v>
                </c:pt>
                <c:pt idx="520">
                  <c:v>16.25</c:v>
                </c:pt>
                <c:pt idx="521">
                  <c:v>16.28</c:v>
                </c:pt>
                <c:pt idx="522">
                  <c:v>16.309999999999999</c:v>
                </c:pt>
                <c:pt idx="523">
                  <c:v>16.34</c:v>
                </c:pt>
                <c:pt idx="524">
                  <c:v>16.38</c:v>
                </c:pt>
                <c:pt idx="525">
                  <c:v>16.41</c:v>
                </c:pt>
                <c:pt idx="526">
                  <c:v>16.440000000000001</c:v>
                </c:pt>
                <c:pt idx="527">
                  <c:v>16.47</c:v>
                </c:pt>
                <c:pt idx="528">
                  <c:v>16.5</c:v>
                </c:pt>
                <c:pt idx="529">
                  <c:v>16.53</c:v>
                </c:pt>
                <c:pt idx="530">
                  <c:v>16.559999999999999</c:v>
                </c:pt>
                <c:pt idx="531">
                  <c:v>16.59</c:v>
                </c:pt>
                <c:pt idx="532">
                  <c:v>16.63</c:v>
                </c:pt>
                <c:pt idx="533">
                  <c:v>16.66</c:v>
                </c:pt>
                <c:pt idx="534">
                  <c:v>16.690000000000001</c:v>
                </c:pt>
                <c:pt idx="535">
                  <c:v>16.72</c:v>
                </c:pt>
                <c:pt idx="536">
                  <c:v>16.75</c:v>
                </c:pt>
                <c:pt idx="537">
                  <c:v>16.78</c:v>
                </c:pt>
                <c:pt idx="538">
                  <c:v>16.809999999999999</c:v>
                </c:pt>
                <c:pt idx="539">
                  <c:v>16.84</c:v>
                </c:pt>
                <c:pt idx="540">
                  <c:v>16.88</c:v>
                </c:pt>
                <c:pt idx="541">
                  <c:v>16.91</c:v>
                </c:pt>
                <c:pt idx="542">
                  <c:v>16.940000000000001</c:v>
                </c:pt>
                <c:pt idx="543">
                  <c:v>16.97</c:v>
                </c:pt>
                <c:pt idx="544">
                  <c:v>17</c:v>
                </c:pt>
                <c:pt idx="545">
                  <c:v>17.03</c:v>
                </c:pt>
                <c:pt idx="546">
                  <c:v>17.059999999999999</c:v>
                </c:pt>
                <c:pt idx="547">
                  <c:v>17.09</c:v>
                </c:pt>
                <c:pt idx="548">
                  <c:v>17.13</c:v>
                </c:pt>
                <c:pt idx="549">
                  <c:v>17.16</c:v>
                </c:pt>
                <c:pt idx="550">
                  <c:v>17.190000000000001</c:v>
                </c:pt>
                <c:pt idx="551">
                  <c:v>17.22</c:v>
                </c:pt>
                <c:pt idx="552">
                  <c:v>17.25</c:v>
                </c:pt>
                <c:pt idx="553">
                  <c:v>17.28</c:v>
                </c:pt>
                <c:pt idx="554">
                  <c:v>17.309999999999999</c:v>
                </c:pt>
                <c:pt idx="555">
                  <c:v>17.34</c:v>
                </c:pt>
                <c:pt idx="556">
                  <c:v>17.38</c:v>
                </c:pt>
                <c:pt idx="557">
                  <c:v>17.41</c:v>
                </c:pt>
                <c:pt idx="558">
                  <c:v>17.440000000000001</c:v>
                </c:pt>
                <c:pt idx="559">
                  <c:v>17.47</c:v>
                </c:pt>
                <c:pt idx="560">
                  <c:v>17.5</c:v>
                </c:pt>
                <c:pt idx="561">
                  <c:v>17.53</c:v>
                </c:pt>
                <c:pt idx="562">
                  <c:v>17.559999999999999</c:v>
                </c:pt>
                <c:pt idx="563">
                  <c:v>17.59</c:v>
                </c:pt>
                <c:pt idx="564">
                  <c:v>17.63</c:v>
                </c:pt>
                <c:pt idx="565">
                  <c:v>17.66</c:v>
                </c:pt>
                <c:pt idx="566">
                  <c:v>17.690000000000001</c:v>
                </c:pt>
                <c:pt idx="567">
                  <c:v>17.72</c:v>
                </c:pt>
                <c:pt idx="568">
                  <c:v>17.75</c:v>
                </c:pt>
                <c:pt idx="569">
                  <c:v>17.78</c:v>
                </c:pt>
                <c:pt idx="570">
                  <c:v>17.809999999999999</c:v>
                </c:pt>
                <c:pt idx="571">
                  <c:v>17.84</c:v>
                </c:pt>
                <c:pt idx="572">
                  <c:v>17.88</c:v>
                </c:pt>
                <c:pt idx="573">
                  <c:v>17.91</c:v>
                </c:pt>
                <c:pt idx="574">
                  <c:v>17.940000000000001</c:v>
                </c:pt>
                <c:pt idx="575">
                  <c:v>17.97</c:v>
                </c:pt>
                <c:pt idx="576">
                  <c:v>18</c:v>
                </c:pt>
                <c:pt idx="577">
                  <c:v>18.03</c:v>
                </c:pt>
                <c:pt idx="578">
                  <c:v>18.059999999999999</c:v>
                </c:pt>
                <c:pt idx="579">
                  <c:v>18.09</c:v>
                </c:pt>
                <c:pt idx="580">
                  <c:v>18.13</c:v>
                </c:pt>
                <c:pt idx="581">
                  <c:v>18.16</c:v>
                </c:pt>
                <c:pt idx="582">
                  <c:v>18.190000000000001</c:v>
                </c:pt>
                <c:pt idx="583">
                  <c:v>18.22</c:v>
                </c:pt>
                <c:pt idx="584">
                  <c:v>18.25</c:v>
                </c:pt>
                <c:pt idx="585">
                  <c:v>18.28</c:v>
                </c:pt>
                <c:pt idx="586">
                  <c:v>18.309999999999999</c:v>
                </c:pt>
                <c:pt idx="587">
                  <c:v>18.34</c:v>
                </c:pt>
                <c:pt idx="588">
                  <c:v>18.38</c:v>
                </c:pt>
                <c:pt idx="589">
                  <c:v>18.41</c:v>
                </c:pt>
                <c:pt idx="590">
                  <c:v>18.440000000000001</c:v>
                </c:pt>
                <c:pt idx="591">
                  <c:v>18.47</c:v>
                </c:pt>
                <c:pt idx="592">
                  <c:v>18.5</c:v>
                </c:pt>
                <c:pt idx="593">
                  <c:v>18.53</c:v>
                </c:pt>
                <c:pt idx="594">
                  <c:v>18.559999999999999</c:v>
                </c:pt>
                <c:pt idx="595">
                  <c:v>18.59</c:v>
                </c:pt>
                <c:pt idx="596">
                  <c:v>18.63</c:v>
                </c:pt>
                <c:pt idx="597">
                  <c:v>18.66</c:v>
                </c:pt>
                <c:pt idx="598">
                  <c:v>18.690000000000001</c:v>
                </c:pt>
                <c:pt idx="599">
                  <c:v>18.72</c:v>
                </c:pt>
                <c:pt idx="600">
                  <c:v>18.75</c:v>
                </c:pt>
                <c:pt idx="601">
                  <c:v>18.78</c:v>
                </c:pt>
                <c:pt idx="602">
                  <c:v>18.809999999999999</c:v>
                </c:pt>
                <c:pt idx="603">
                  <c:v>18.84</c:v>
                </c:pt>
                <c:pt idx="604">
                  <c:v>18.88</c:v>
                </c:pt>
                <c:pt idx="605">
                  <c:v>18.91</c:v>
                </c:pt>
                <c:pt idx="606">
                  <c:v>18.940000000000001</c:v>
                </c:pt>
                <c:pt idx="607">
                  <c:v>18.97</c:v>
                </c:pt>
                <c:pt idx="608">
                  <c:v>19</c:v>
                </c:pt>
                <c:pt idx="609">
                  <c:v>19.03</c:v>
                </c:pt>
                <c:pt idx="610">
                  <c:v>19.059999999999999</c:v>
                </c:pt>
                <c:pt idx="611">
                  <c:v>19.09</c:v>
                </c:pt>
                <c:pt idx="612">
                  <c:v>19.13</c:v>
                </c:pt>
                <c:pt idx="613">
                  <c:v>19.16</c:v>
                </c:pt>
                <c:pt idx="614">
                  <c:v>19.190000000000001</c:v>
                </c:pt>
                <c:pt idx="615">
                  <c:v>19.22</c:v>
                </c:pt>
                <c:pt idx="616">
                  <c:v>19.25</c:v>
                </c:pt>
                <c:pt idx="617">
                  <c:v>19.28</c:v>
                </c:pt>
                <c:pt idx="618">
                  <c:v>19.309999999999999</c:v>
                </c:pt>
                <c:pt idx="619">
                  <c:v>19.34</c:v>
                </c:pt>
                <c:pt idx="620">
                  <c:v>19.38</c:v>
                </c:pt>
                <c:pt idx="621">
                  <c:v>19.41</c:v>
                </c:pt>
                <c:pt idx="622">
                  <c:v>19.440000000000001</c:v>
                </c:pt>
                <c:pt idx="623">
                  <c:v>19.47</c:v>
                </c:pt>
                <c:pt idx="624">
                  <c:v>19.5</c:v>
                </c:pt>
                <c:pt idx="625">
                  <c:v>19.53</c:v>
                </c:pt>
                <c:pt idx="626">
                  <c:v>19.559999999999999</c:v>
                </c:pt>
                <c:pt idx="627">
                  <c:v>19.59</c:v>
                </c:pt>
                <c:pt idx="628">
                  <c:v>19.63</c:v>
                </c:pt>
                <c:pt idx="629">
                  <c:v>19.66</c:v>
                </c:pt>
                <c:pt idx="630">
                  <c:v>19.690000000000001</c:v>
                </c:pt>
                <c:pt idx="631">
                  <c:v>19.72</c:v>
                </c:pt>
                <c:pt idx="632">
                  <c:v>19.75</c:v>
                </c:pt>
                <c:pt idx="633">
                  <c:v>19.78</c:v>
                </c:pt>
                <c:pt idx="634">
                  <c:v>19.809999999999999</c:v>
                </c:pt>
                <c:pt idx="635">
                  <c:v>19.84</c:v>
                </c:pt>
                <c:pt idx="636">
                  <c:v>19.88</c:v>
                </c:pt>
                <c:pt idx="637">
                  <c:v>19.91</c:v>
                </c:pt>
                <c:pt idx="638">
                  <c:v>19.940000000000001</c:v>
                </c:pt>
                <c:pt idx="639">
                  <c:v>19.97</c:v>
                </c:pt>
                <c:pt idx="640">
                  <c:v>20</c:v>
                </c:pt>
                <c:pt idx="641">
                  <c:v>20.03</c:v>
                </c:pt>
                <c:pt idx="642">
                  <c:v>20.059999999999999</c:v>
                </c:pt>
                <c:pt idx="643">
                  <c:v>20.09</c:v>
                </c:pt>
                <c:pt idx="644">
                  <c:v>20.13</c:v>
                </c:pt>
                <c:pt idx="645">
                  <c:v>20.16</c:v>
                </c:pt>
                <c:pt idx="646">
                  <c:v>20.190000000000001</c:v>
                </c:pt>
                <c:pt idx="647">
                  <c:v>20.22</c:v>
                </c:pt>
                <c:pt idx="648">
                  <c:v>20.25</c:v>
                </c:pt>
                <c:pt idx="649">
                  <c:v>20.28</c:v>
                </c:pt>
                <c:pt idx="650">
                  <c:v>20.309999999999999</c:v>
                </c:pt>
                <c:pt idx="651">
                  <c:v>20.34</c:v>
                </c:pt>
                <c:pt idx="652">
                  <c:v>20.38</c:v>
                </c:pt>
                <c:pt idx="653">
                  <c:v>20.41</c:v>
                </c:pt>
                <c:pt idx="654">
                  <c:v>20.440000000000001</c:v>
                </c:pt>
                <c:pt idx="655">
                  <c:v>20.47</c:v>
                </c:pt>
                <c:pt idx="656">
                  <c:v>20.5</c:v>
                </c:pt>
                <c:pt idx="657">
                  <c:v>20.53</c:v>
                </c:pt>
                <c:pt idx="658">
                  <c:v>20.56</c:v>
                </c:pt>
                <c:pt idx="659">
                  <c:v>20.59</c:v>
                </c:pt>
                <c:pt idx="660">
                  <c:v>20.63</c:v>
                </c:pt>
                <c:pt idx="661">
                  <c:v>20.66</c:v>
                </c:pt>
                <c:pt idx="662">
                  <c:v>20.69</c:v>
                </c:pt>
                <c:pt idx="663">
                  <c:v>20.72</c:v>
                </c:pt>
                <c:pt idx="664">
                  <c:v>20.75</c:v>
                </c:pt>
                <c:pt idx="665">
                  <c:v>20.78</c:v>
                </c:pt>
                <c:pt idx="666">
                  <c:v>20.81</c:v>
                </c:pt>
                <c:pt idx="667">
                  <c:v>20.84</c:v>
                </c:pt>
                <c:pt idx="668">
                  <c:v>20.88</c:v>
                </c:pt>
                <c:pt idx="669">
                  <c:v>20.91</c:v>
                </c:pt>
                <c:pt idx="670">
                  <c:v>20.94</c:v>
                </c:pt>
                <c:pt idx="671">
                  <c:v>20.97</c:v>
                </c:pt>
                <c:pt idx="672">
                  <c:v>21</c:v>
                </c:pt>
                <c:pt idx="673">
                  <c:v>21.03</c:v>
                </c:pt>
                <c:pt idx="674">
                  <c:v>21.06</c:v>
                </c:pt>
                <c:pt idx="675">
                  <c:v>21.09</c:v>
                </c:pt>
                <c:pt idx="676">
                  <c:v>21.13</c:v>
                </c:pt>
                <c:pt idx="677">
                  <c:v>21.16</c:v>
                </c:pt>
                <c:pt idx="678">
                  <c:v>21.19</c:v>
                </c:pt>
                <c:pt idx="679">
                  <c:v>21.22</c:v>
                </c:pt>
                <c:pt idx="680">
                  <c:v>21.25</c:v>
                </c:pt>
                <c:pt idx="681">
                  <c:v>21.28</c:v>
                </c:pt>
                <c:pt idx="682">
                  <c:v>21.31</c:v>
                </c:pt>
                <c:pt idx="683">
                  <c:v>21.34</c:v>
                </c:pt>
                <c:pt idx="684">
                  <c:v>21.38</c:v>
                </c:pt>
                <c:pt idx="685">
                  <c:v>21.41</c:v>
                </c:pt>
                <c:pt idx="686">
                  <c:v>21.44</c:v>
                </c:pt>
                <c:pt idx="687">
                  <c:v>21.47</c:v>
                </c:pt>
                <c:pt idx="688">
                  <c:v>21.5</c:v>
                </c:pt>
                <c:pt idx="689">
                  <c:v>21.53</c:v>
                </c:pt>
                <c:pt idx="690">
                  <c:v>21.56</c:v>
                </c:pt>
                <c:pt idx="691">
                  <c:v>21.59</c:v>
                </c:pt>
                <c:pt idx="692">
                  <c:v>21.63</c:v>
                </c:pt>
                <c:pt idx="693">
                  <c:v>21.66</c:v>
                </c:pt>
                <c:pt idx="694">
                  <c:v>21.69</c:v>
                </c:pt>
                <c:pt idx="695">
                  <c:v>21.72</c:v>
                </c:pt>
                <c:pt idx="696">
                  <c:v>21.75</c:v>
                </c:pt>
                <c:pt idx="697">
                  <c:v>21.78</c:v>
                </c:pt>
                <c:pt idx="698">
                  <c:v>21.81</c:v>
                </c:pt>
                <c:pt idx="699">
                  <c:v>21.84</c:v>
                </c:pt>
                <c:pt idx="700">
                  <c:v>21.88</c:v>
                </c:pt>
                <c:pt idx="701">
                  <c:v>21.91</c:v>
                </c:pt>
                <c:pt idx="702">
                  <c:v>21.94</c:v>
                </c:pt>
                <c:pt idx="703">
                  <c:v>21.97</c:v>
                </c:pt>
                <c:pt idx="704">
                  <c:v>22</c:v>
                </c:pt>
                <c:pt idx="705">
                  <c:v>22.03</c:v>
                </c:pt>
                <c:pt idx="706">
                  <c:v>22.06</c:v>
                </c:pt>
                <c:pt idx="707">
                  <c:v>22.09</c:v>
                </c:pt>
                <c:pt idx="708">
                  <c:v>22.13</c:v>
                </c:pt>
                <c:pt idx="709">
                  <c:v>22.16</c:v>
                </c:pt>
                <c:pt idx="710">
                  <c:v>22.19</c:v>
                </c:pt>
                <c:pt idx="711">
                  <c:v>22.22</c:v>
                </c:pt>
                <c:pt idx="712">
                  <c:v>22.25</c:v>
                </c:pt>
                <c:pt idx="713">
                  <c:v>22.28</c:v>
                </c:pt>
                <c:pt idx="714">
                  <c:v>22.31</c:v>
                </c:pt>
                <c:pt idx="715">
                  <c:v>22.34</c:v>
                </c:pt>
                <c:pt idx="716">
                  <c:v>22.38</c:v>
                </c:pt>
                <c:pt idx="717">
                  <c:v>22.41</c:v>
                </c:pt>
                <c:pt idx="718">
                  <c:v>22.44</c:v>
                </c:pt>
                <c:pt idx="719">
                  <c:v>22.47</c:v>
                </c:pt>
                <c:pt idx="720">
                  <c:v>22.5</c:v>
                </c:pt>
                <c:pt idx="721">
                  <c:v>22.53</c:v>
                </c:pt>
                <c:pt idx="722">
                  <c:v>22.56</c:v>
                </c:pt>
                <c:pt idx="723">
                  <c:v>22.59</c:v>
                </c:pt>
                <c:pt idx="724">
                  <c:v>22.63</c:v>
                </c:pt>
                <c:pt idx="725">
                  <c:v>22.66</c:v>
                </c:pt>
                <c:pt idx="726">
                  <c:v>22.69</c:v>
                </c:pt>
                <c:pt idx="727">
                  <c:v>22.72</c:v>
                </c:pt>
                <c:pt idx="728">
                  <c:v>22.75</c:v>
                </c:pt>
                <c:pt idx="729">
                  <c:v>22.78</c:v>
                </c:pt>
                <c:pt idx="730">
                  <c:v>22.81</c:v>
                </c:pt>
                <c:pt idx="731">
                  <c:v>22.84</c:v>
                </c:pt>
                <c:pt idx="732">
                  <c:v>22.88</c:v>
                </c:pt>
                <c:pt idx="733">
                  <c:v>22.91</c:v>
                </c:pt>
                <c:pt idx="734">
                  <c:v>22.94</c:v>
                </c:pt>
                <c:pt idx="735">
                  <c:v>22.97</c:v>
                </c:pt>
                <c:pt idx="736">
                  <c:v>23</c:v>
                </c:pt>
                <c:pt idx="737">
                  <c:v>23.03</c:v>
                </c:pt>
                <c:pt idx="738">
                  <c:v>23.06</c:v>
                </c:pt>
                <c:pt idx="739">
                  <c:v>23.09</c:v>
                </c:pt>
                <c:pt idx="740">
                  <c:v>23.13</c:v>
                </c:pt>
                <c:pt idx="741">
                  <c:v>23.16</c:v>
                </c:pt>
                <c:pt idx="742">
                  <c:v>23.19</c:v>
                </c:pt>
                <c:pt idx="743">
                  <c:v>23.22</c:v>
                </c:pt>
                <c:pt idx="744">
                  <c:v>23.25</c:v>
                </c:pt>
                <c:pt idx="745">
                  <c:v>23.28</c:v>
                </c:pt>
                <c:pt idx="746">
                  <c:v>23.31</c:v>
                </c:pt>
                <c:pt idx="747">
                  <c:v>23.34</c:v>
                </c:pt>
                <c:pt idx="748">
                  <c:v>23.38</c:v>
                </c:pt>
                <c:pt idx="749">
                  <c:v>23.41</c:v>
                </c:pt>
                <c:pt idx="750">
                  <c:v>23.44</c:v>
                </c:pt>
                <c:pt idx="751">
                  <c:v>23.47</c:v>
                </c:pt>
                <c:pt idx="752">
                  <c:v>23.5</c:v>
                </c:pt>
                <c:pt idx="753">
                  <c:v>23.53</c:v>
                </c:pt>
                <c:pt idx="754">
                  <c:v>23.56</c:v>
                </c:pt>
                <c:pt idx="755">
                  <c:v>23.59</c:v>
                </c:pt>
                <c:pt idx="756">
                  <c:v>23.63</c:v>
                </c:pt>
                <c:pt idx="757">
                  <c:v>23.66</c:v>
                </c:pt>
                <c:pt idx="758">
                  <c:v>23.69</c:v>
                </c:pt>
                <c:pt idx="759">
                  <c:v>23.72</c:v>
                </c:pt>
                <c:pt idx="760">
                  <c:v>23.75</c:v>
                </c:pt>
                <c:pt idx="761">
                  <c:v>23.78</c:v>
                </c:pt>
                <c:pt idx="762">
                  <c:v>23.81</c:v>
                </c:pt>
                <c:pt idx="763">
                  <c:v>23.84</c:v>
                </c:pt>
                <c:pt idx="764">
                  <c:v>23.88</c:v>
                </c:pt>
                <c:pt idx="765">
                  <c:v>23.91</c:v>
                </c:pt>
                <c:pt idx="766">
                  <c:v>23.94</c:v>
                </c:pt>
                <c:pt idx="767">
                  <c:v>23.97</c:v>
                </c:pt>
                <c:pt idx="768">
                  <c:v>24</c:v>
                </c:pt>
                <c:pt idx="769">
                  <c:v>24.03</c:v>
                </c:pt>
                <c:pt idx="770">
                  <c:v>24.06</c:v>
                </c:pt>
                <c:pt idx="771">
                  <c:v>24.09</c:v>
                </c:pt>
                <c:pt idx="772">
                  <c:v>24.13</c:v>
                </c:pt>
                <c:pt idx="773">
                  <c:v>24.16</c:v>
                </c:pt>
                <c:pt idx="774">
                  <c:v>24.19</c:v>
                </c:pt>
                <c:pt idx="775">
                  <c:v>24.22</c:v>
                </c:pt>
                <c:pt idx="776">
                  <c:v>24.25</c:v>
                </c:pt>
                <c:pt idx="777">
                  <c:v>24.28</c:v>
                </c:pt>
                <c:pt idx="778">
                  <c:v>24.31</c:v>
                </c:pt>
                <c:pt idx="779">
                  <c:v>24.34</c:v>
                </c:pt>
                <c:pt idx="780">
                  <c:v>24.38</c:v>
                </c:pt>
                <c:pt idx="781">
                  <c:v>24.41</c:v>
                </c:pt>
                <c:pt idx="782">
                  <c:v>24.44</c:v>
                </c:pt>
                <c:pt idx="783">
                  <c:v>24.47</c:v>
                </c:pt>
                <c:pt idx="784">
                  <c:v>24.5</c:v>
                </c:pt>
                <c:pt idx="785">
                  <c:v>24.53</c:v>
                </c:pt>
                <c:pt idx="786">
                  <c:v>24.56</c:v>
                </c:pt>
                <c:pt idx="787">
                  <c:v>24.59</c:v>
                </c:pt>
                <c:pt idx="788">
                  <c:v>24.63</c:v>
                </c:pt>
                <c:pt idx="789">
                  <c:v>24.66</c:v>
                </c:pt>
                <c:pt idx="790">
                  <c:v>24.69</c:v>
                </c:pt>
                <c:pt idx="791">
                  <c:v>24.72</c:v>
                </c:pt>
                <c:pt idx="792">
                  <c:v>24.75</c:v>
                </c:pt>
                <c:pt idx="793">
                  <c:v>24.78</c:v>
                </c:pt>
                <c:pt idx="794">
                  <c:v>24.81</c:v>
                </c:pt>
                <c:pt idx="795">
                  <c:v>24.84</c:v>
                </c:pt>
                <c:pt idx="796">
                  <c:v>24.88</c:v>
                </c:pt>
                <c:pt idx="797">
                  <c:v>24.91</c:v>
                </c:pt>
                <c:pt idx="798">
                  <c:v>24.94</c:v>
                </c:pt>
                <c:pt idx="799">
                  <c:v>24.97</c:v>
                </c:pt>
                <c:pt idx="800">
                  <c:v>25</c:v>
                </c:pt>
                <c:pt idx="801">
                  <c:v>25.03</c:v>
                </c:pt>
                <c:pt idx="802">
                  <c:v>25.06</c:v>
                </c:pt>
                <c:pt idx="803">
                  <c:v>25.09</c:v>
                </c:pt>
                <c:pt idx="804">
                  <c:v>25.13</c:v>
                </c:pt>
                <c:pt idx="805">
                  <c:v>25.16</c:v>
                </c:pt>
                <c:pt idx="806">
                  <c:v>25.19</c:v>
                </c:pt>
                <c:pt idx="807">
                  <c:v>25.22</c:v>
                </c:pt>
                <c:pt idx="808">
                  <c:v>25.25</c:v>
                </c:pt>
                <c:pt idx="809">
                  <c:v>25.28</c:v>
                </c:pt>
                <c:pt idx="810">
                  <c:v>25.31</c:v>
                </c:pt>
                <c:pt idx="811">
                  <c:v>25.34</c:v>
                </c:pt>
                <c:pt idx="812">
                  <c:v>25.38</c:v>
                </c:pt>
                <c:pt idx="813">
                  <c:v>25.41</c:v>
                </c:pt>
                <c:pt idx="814">
                  <c:v>25.44</c:v>
                </c:pt>
                <c:pt idx="815">
                  <c:v>25.47</c:v>
                </c:pt>
                <c:pt idx="816">
                  <c:v>25.5</c:v>
                </c:pt>
                <c:pt idx="817">
                  <c:v>25.53</c:v>
                </c:pt>
                <c:pt idx="818">
                  <c:v>25.56</c:v>
                </c:pt>
                <c:pt idx="819">
                  <c:v>25.59</c:v>
                </c:pt>
                <c:pt idx="820">
                  <c:v>25.63</c:v>
                </c:pt>
                <c:pt idx="821">
                  <c:v>25.66</c:v>
                </c:pt>
                <c:pt idx="822">
                  <c:v>25.69</c:v>
                </c:pt>
                <c:pt idx="823">
                  <c:v>25.72</c:v>
                </c:pt>
                <c:pt idx="824">
                  <c:v>25.75</c:v>
                </c:pt>
                <c:pt idx="825">
                  <c:v>25.78</c:v>
                </c:pt>
                <c:pt idx="826">
                  <c:v>25.81</c:v>
                </c:pt>
                <c:pt idx="827">
                  <c:v>25.84</c:v>
                </c:pt>
                <c:pt idx="828">
                  <c:v>25.88</c:v>
                </c:pt>
                <c:pt idx="829">
                  <c:v>25.91</c:v>
                </c:pt>
                <c:pt idx="830">
                  <c:v>25.94</c:v>
                </c:pt>
                <c:pt idx="831">
                  <c:v>25.97</c:v>
                </c:pt>
                <c:pt idx="832">
                  <c:v>26</c:v>
                </c:pt>
                <c:pt idx="833">
                  <c:v>26.03</c:v>
                </c:pt>
                <c:pt idx="834">
                  <c:v>26.06</c:v>
                </c:pt>
                <c:pt idx="835">
                  <c:v>26.09</c:v>
                </c:pt>
                <c:pt idx="836">
                  <c:v>26.13</c:v>
                </c:pt>
                <c:pt idx="837">
                  <c:v>26.16</c:v>
                </c:pt>
                <c:pt idx="838">
                  <c:v>26.19</c:v>
                </c:pt>
                <c:pt idx="839">
                  <c:v>26.22</c:v>
                </c:pt>
                <c:pt idx="840">
                  <c:v>26.25</c:v>
                </c:pt>
                <c:pt idx="841">
                  <c:v>26.28</c:v>
                </c:pt>
                <c:pt idx="842">
                  <c:v>26.31</c:v>
                </c:pt>
                <c:pt idx="843">
                  <c:v>26.34</c:v>
                </c:pt>
                <c:pt idx="844">
                  <c:v>26.38</c:v>
                </c:pt>
                <c:pt idx="845">
                  <c:v>26.41</c:v>
                </c:pt>
                <c:pt idx="846">
                  <c:v>26.44</c:v>
                </c:pt>
                <c:pt idx="847">
                  <c:v>26.47</c:v>
                </c:pt>
                <c:pt idx="848">
                  <c:v>26.5</c:v>
                </c:pt>
                <c:pt idx="849">
                  <c:v>26.53</c:v>
                </c:pt>
                <c:pt idx="850">
                  <c:v>26.56</c:v>
                </c:pt>
                <c:pt idx="851">
                  <c:v>26.59</c:v>
                </c:pt>
                <c:pt idx="852">
                  <c:v>26.63</c:v>
                </c:pt>
                <c:pt idx="853">
                  <c:v>26.66</c:v>
                </c:pt>
                <c:pt idx="854">
                  <c:v>26.69</c:v>
                </c:pt>
                <c:pt idx="855">
                  <c:v>26.72</c:v>
                </c:pt>
                <c:pt idx="856">
                  <c:v>26.75</c:v>
                </c:pt>
                <c:pt idx="857">
                  <c:v>26.78</c:v>
                </c:pt>
                <c:pt idx="858">
                  <c:v>26.81</c:v>
                </c:pt>
                <c:pt idx="859">
                  <c:v>26.84</c:v>
                </c:pt>
                <c:pt idx="860">
                  <c:v>26.88</c:v>
                </c:pt>
                <c:pt idx="861">
                  <c:v>26.91</c:v>
                </c:pt>
                <c:pt idx="862">
                  <c:v>26.94</c:v>
                </c:pt>
                <c:pt idx="863">
                  <c:v>26.97</c:v>
                </c:pt>
                <c:pt idx="864">
                  <c:v>27</c:v>
                </c:pt>
                <c:pt idx="865">
                  <c:v>27.03</c:v>
                </c:pt>
                <c:pt idx="866">
                  <c:v>27.06</c:v>
                </c:pt>
                <c:pt idx="867">
                  <c:v>27.09</c:v>
                </c:pt>
                <c:pt idx="868">
                  <c:v>27.13</c:v>
                </c:pt>
                <c:pt idx="869">
                  <c:v>27.16</c:v>
                </c:pt>
                <c:pt idx="870">
                  <c:v>27.19</c:v>
                </c:pt>
                <c:pt idx="871">
                  <c:v>27.22</c:v>
                </c:pt>
                <c:pt idx="872">
                  <c:v>27.25</c:v>
                </c:pt>
                <c:pt idx="873">
                  <c:v>27.28</c:v>
                </c:pt>
                <c:pt idx="874">
                  <c:v>27.31</c:v>
                </c:pt>
                <c:pt idx="875">
                  <c:v>27.34</c:v>
                </c:pt>
                <c:pt idx="876">
                  <c:v>27.38</c:v>
                </c:pt>
                <c:pt idx="877">
                  <c:v>27.41</c:v>
                </c:pt>
                <c:pt idx="878">
                  <c:v>27.44</c:v>
                </c:pt>
                <c:pt idx="879">
                  <c:v>27.47</c:v>
                </c:pt>
                <c:pt idx="880">
                  <c:v>27.5</c:v>
                </c:pt>
                <c:pt idx="881">
                  <c:v>27.53</c:v>
                </c:pt>
                <c:pt idx="882">
                  <c:v>27.56</c:v>
                </c:pt>
                <c:pt idx="883">
                  <c:v>27.59</c:v>
                </c:pt>
                <c:pt idx="884">
                  <c:v>27.63</c:v>
                </c:pt>
                <c:pt idx="885">
                  <c:v>27.66</c:v>
                </c:pt>
                <c:pt idx="886">
                  <c:v>27.69</c:v>
                </c:pt>
                <c:pt idx="887">
                  <c:v>27.72</c:v>
                </c:pt>
                <c:pt idx="888">
                  <c:v>27.75</c:v>
                </c:pt>
                <c:pt idx="889">
                  <c:v>27.78</c:v>
                </c:pt>
                <c:pt idx="890">
                  <c:v>27.81</c:v>
                </c:pt>
                <c:pt idx="891">
                  <c:v>27.84</c:v>
                </c:pt>
                <c:pt idx="892">
                  <c:v>27.88</c:v>
                </c:pt>
                <c:pt idx="893">
                  <c:v>27.91</c:v>
                </c:pt>
                <c:pt idx="894">
                  <c:v>27.94</c:v>
                </c:pt>
                <c:pt idx="895">
                  <c:v>27.97</c:v>
                </c:pt>
                <c:pt idx="896">
                  <c:v>28</c:v>
                </c:pt>
                <c:pt idx="897">
                  <c:v>28.03</c:v>
                </c:pt>
                <c:pt idx="898">
                  <c:v>28.06</c:v>
                </c:pt>
                <c:pt idx="899">
                  <c:v>28.09</c:v>
                </c:pt>
                <c:pt idx="900">
                  <c:v>28.13</c:v>
                </c:pt>
                <c:pt idx="901">
                  <c:v>28.16</c:v>
                </c:pt>
                <c:pt idx="902">
                  <c:v>28.19</c:v>
                </c:pt>
                <c:pt idx="903">
                  <c:v>28.22</c:v>
                </c:pt>
                <c:pt idx="904">
                  <c:v>28.25</c:v>
                </c:pt>
                <c:pt idx="905">
                  <c:v>28.28</c:v>
                </c:pt>
                <c:pt idx="906">
                  <c:v>28.31</c:v>
                </c:pt>
                <c:pt idx="907">
                  <c:v>28.34</c:v>
                </c:pt>
                <c:pt idx="908">
                  <c:v>28.38</c:v>
                </c:pt>
                <c:pt idx="909">
                  <c:v>28.41</c:v>
                </c:pt>
                <c:pt idx="910">
                  <c:v>28.44</c:v>
                </c:pt>
                <c:pt idx="911">
                  <c:v>28.47</c:v>
                </c:pt>
                <c:pt idx="912">
                  <c:v>28.5</c:v>
                </c:pt>
                <c:pt idx="913">
                  <c:v>28.53</c:v>
                </c:pt>
                <c:pt idx="914">
                  <c:v>28.56</c:v>
                </c:pt>
                <c:pt idx="915">
                  <c:v>28.59</c:v>
                </c:pt>
                <c:pt idx="916">
                  <c:v>28.63</c:v>
                </c:pt>
                <c:pt idx="917">
                  <c:v>28.66</c:v>
                </c:pt>
                <c:pt idx="918">
                  <c:v>28.69</c:v>
                </c:pt>
                <c:pt idx="919">
                  <c:v>28.72</c:v>
                </c:pt>
                <c:pt idx="920">
                  <c:v>28.75</c:v>
                </c:pt>
                <c:pt idx="921">
                  <c:v>28.78</c:v>
                </c:pt>
                <c:pt idx="922">
                  <c:v>28.81</c:v>
                </c:pt>
                <c:pt idx="923">
                  <c:v>28.84</c:v>
                </c:pt>
                <c:pt idx="924">
                  <c:v>28.88</c:v>
                </c:pt>
                <c:pt idx="925">
                  <c:v>28.91</c:v>
                </c:pt>
                <c:pt idx="926">
                  <c:v>28.94</c:v>
                </c:pt>
                <c:pt idx="927">
                  <c:v>28.97</c:v>
                </c:pt>
                <c:pt idx="928">
                  <c:v>29</c:v>
                </c:pt>
                <c:pt idx="929">
                  <c:v>29.03</c:v>
                </c:pt>
                <c:pt idx="930">
                  <c:v>29.06</c:v>
                </c:pt>
                <c:pt idx="931">
                  <c:v>29.09</c:v>
                </c:pt>
                <c:pt idx="932">
                  <c:v>29.13</c:v>
                </c:pt>
                <c:pt idx="933">
                  <c:v>29.16</c:v>
                </c:pt>
                <c:pt idx="934">
                  <c:v>29.19</c:v>
                </c:pt>
                <c:pt idx="935">
                  <c:v>29.22</c:v>
                </c:pt>
                <c:pt idx="936">
                  <c:v>29.25</c:v>
                </c:pt>
                <c:pt idx="937">
                  <c:v>29.28</c:v>
                </c:pt>
                <c:pt idx="938">
                  <c:v>29.31</c:v>
                </c:pt>
                <c:pt idx="939">
                  <c:v>29.34</c:v>
                </c:pt>
                <c:pt idx="940">
                  <c:v>29.38</c:v>
                </c:pt>
                <c:pt idx="941">
                  <c:v>29.41</c:v>
                </c:pt>
                <c:pt idx="942">
                  <c:v>29.44</c:v>
                </c:pt>
                <c:pt idx="943">
                  <c:v>29.47</c:v>
                </c:pt>
                <c:pt idx="944">
                  <c:v>29.5</c:v>
                </c:pt>
                <c:pt idx="945">
                  <c:v>29.53</c:v>
                </c:pt>
                <c:pt idx="946">
                  <c:v>29.56</c:v>
                </c:pt>
                <c:pt idx="947">
                  <c:v>29.59</c:v>
                </c:pt>
                <c:pt idx="948">
                  <c:v>29.63</c:v>
                </c:pt>
                <c:pt idx="949">
                  <c:v>29.66</c:v>
                </c:pt>
                <c:pt idx="950">
                  <c:v>29.69</c:v>
                </c:pt>
                <c:pt idx="951">
                  <c:v>29.72</c:v>
                </c:pt>
                <c:pt idx="952">
                  <c:v>29.75</c:v>
                </c:pt>
                <c:pt idx="953">
                  <c:v>29.78</c:v>
                </c:pt>
                <c:pt idx="954">
                  <c:v>29.81</c:v>
                </c:pt>
                <c:pt idx="955">
                  <c:v>29.84</c:v>
                </c:pt>
                <c:pt idx="956">
                  <c:v>29.88</c:v>
                </c:pt>
                <c:pt idx="957">
                  <c:v>29.91</c:v>
                </c:pt>
                <c:pt idx="958">
                  <c:v>29.94</c:v>
                </c:pt>
                <c:pt idx="959">
                  <c:v>29.97</c:v>
                </c:pt>
                <c:pt idx="960">
                  <c:v>30</c:v>
                </c:pt>
                <c:pt idx="961">
                  <c:v>30.03</c:v>
                </c:pt>
                <c:pt idx="962">
                  <c:v>30.06</c:v>
                </c:pt>
                <c:pt idx="963">
                  <c:v>30.09</c:v>
                </c:pt>
                <c:pt idx="964">
                  <c:v>30.13</c:v>
                </c:pt>
                <c:pt idx="965">
                  <c:v>30.16</c:v>
                </c:pt>
                <c:pt idx="966">
                  <c:v>30.19</c:v>
                </c:pt>
                <c:pt idx="967">
                  <c:v>30.22</c:v>
                </c:pt>
                <c:pt idx="968">
                  <c:v>30.25</c:v>
                </c:pt>
                <c:pt idx="969">
                  <c:v>30.28</c:v>
                </c:pt>
                <c:pt idx="970">
                  <c:v>30.31</c:v>
                </c:pt>
                <c:pt idx="971">
                  <c:v>30.34</c:v>
                </c:pt>
                <c:pt idx="972">
                  <c:v>30.38</c:v>
                </c:pt>
                <c:pt idx="973">
                  <c:v>30.41</c:v>
                </c:pt>
                <c:pt idx="974">
                  <c:v>30.44</c:v>
                </c:pt>
                <c:pt idx="975">
                  <c:v>30.47</c:v>
                </c:pt>
                <c:pt idx="976">
                  <c:v>30.5</c:v>
                </c:pt>
                <c:pt idx="977">
                  <c:v>30.53</c:v>
                </c:pt>
                <c:pt idx="978">
                  <c:v>30.56</c:v>
                </c:pt>
                <c:pt idx="979">
                  <c:v>30.59</c:v>
                </c:pt>
                <c:pt idx="980">
                  <c:v>30.63</c:v>
                </c:pt>
                <c:pt idx="981">
                  <c:v>30.66</c:v>
                </c:pt>
                <c:pt idx="982">
                  <c:v>30.69</c:v>
                </c:pt>
                <c:pt idx="983">
                  <c:v>30.72</c:v>
                </c:pt>
                <c:pt idx="984">
                  <c:v>30.75</c:v>
                </c:pt>
                <c:pt idx="985">
                  <c:v>30.78</c:v>
                </c:pt>
                <c:pt idx="986">
                  <c:v>30.81</c:v>
                </c:pt>
                <c:pt idx="987">
                  <c:v>30.84</c:v>
                </c:pt>
                <c:pt idx="988">
                  <c:v>30.88</c:v>
                </c:pt>
                <c:pt idx="989">
                  <c:v>30.91</c:v>
                </c:pt>
                <c:pt idx="990">
                  <c:v>30.94</c:v>
                </c:pt>
                <c:pt idx="991">
                  <c:v>30.97</c:v>
                </c:pt>
                <c:pt idx="992">
                  <c:v>31</c:v>
                </c:pt>
                <c:pt idx="993">
                  <c:v>31.03</c:v>
                </c:pt>
                <c:pt idx="994">
                  <c:v>31.06</c:v>
                </c:pt>
                <c:pt idx="995">
                  <c:v>31.09</c:v>
                </c:pt>
                <c:pt idx="996">
                  <c:v>31.13</c:v>
                </c:pt>
                <c:pt idx="997">
                  <c:v>31.16</c:v>
                </c:pt>
                <c:pt idx="998">
                  <c:v>31.19</c:v>
                </c:pt>
                <c:pt idx="999">
                  <c:v>31.22</c:v>
                </c:pt>
                <c:pt idx="1000">
                  <c:v>31.25</c:v>
                </c:pt>
                <c:pt idx="1001">
                  <c:v>31.28</c:v>
                </c:pt>
                <c:pt idx="1002">
                  <c:v>31.31</c:v>
                </c:pt>
                <c:pt idx="1003">
                  <c:v>31.34</c:v>
                </c:pt>
                <c:pt idx="1004">
                  <c:v>31.38</c:v>
                </c:pt>
                <c:pt idx="1005">
                  <c:v>31.41</c:v>
                </c:pt>
                <c:pt idx="1006">
                  <c:v>31.44</c:v>
                </c:pt>
                <c:pt idx="1007">
                  <c:v>31.47</c:v>
                </c:pt>
                <c:pt idx="1008">
                  <c:v>31.5</c:v>
                </c:pt>
                <c:pt idx="1009">
                  <c:v>31.53</c:v>
                </c:pt>
                <c:pt idx="1010">
                  <c:v>31.56</c:v>
                </c:pt>
                <c:pt idx="1011">
                  <c:v>31.59</c:v>
                </c:pt>
                <c:pt idx="1012">
                  <c:v>31.63</c:v>
                </c:pt>
                <c:pt idx="1013">
                  <c:v>31.66</c:v>
                </c:pt>
                <c:pt idx="1014">
                  <c:v>31.69</c:v>
                </c:pt>
                <c:pt idx="1015">
                  <c:v>31.72</c:v>
                </c:pt>
                <c:pt idx="1016">
                  <c:v>31.75</c:v>
                </c:pt>
                <c:pt idx="1017">
                  <c:v>31.78</c:v>
                </c:pt>
                <c:pt idx="1018">
                  <c:v>31.81</c:v>
                </c:pt>
                <c:pt idx="1019">
                  <c:v>31.84</c:v>
                </c:pt>
                <c:pt idx="1020">
                  <c:v>31.88</c:v>
                </c:pt>
                <c:pt idx="1021">
                  <c:v>31.91</c:v>
                </c:pt>
                <c:pt idx="1022">
                  <c:v>31.94</c:v>
                </c:pt>
                <c:pt idx="1023">
                  <c:v>31.97</c:v>
                </c:pt>
                <c:pt idx="1024">
                  <c:v>32</c:v>
                </c:pt>
                <c:pt idx="1025">
                  <c:v>32.03</c:v>
                </c:pt>
                <c:pt idx="1026">
                  <c:v>32.06</c:v>
                </c:pt>
                <c:pt idx="1027">
                  <c:v>32.090000000000003</c:v>
                </c:pt>
                <c:pt idx="1028">
                  <c:v>32.130000000000003</c:v>
                </c:pt>
                <c:pt idx="1029">
                  <c:v>32.159999999999997</c:v>
                </c:pt>
                <c:pt idx="1030">
                  <c:v>32.19</c:v>
                </c:pt>
                <c:pt idx="1031">
                  <c:v>32.22</c:v>
                </c:pt>
                <c:pt idx="1032">
                  <c:v>32.25</c:v>
                </c:pt>
                <c:pt idx="1033">
                  <c:v>32.28</c:v>
                </c:pt>
                <c:pt idx="1034">
                  <c:v>32.31</c:v>
                </c:pt>
                <c:pt idx="1035">
                  <c:v>32.340000000000003</c:v>
                </c:pt>
                <c:pt idx="1036">
                  <c:v>32.380000000000003</c:v>
                </c:pt>
                <c:pt idx="1037">
                  <c:v>32.409999999999997</c:v>
                </c:pt>
                <c:pt idx="1038">
                  <c:v>32.44</c:v>
                </c:pt>
                <c:pt idx="1039">
                  <c:v>32.47</c:v>
                </c:pt>
                <c:pt idx="1040">
                  <c:v>32.5</c:v>
                </c:pt>
                <c:pt idx="1041">
                  <c:v>32.53</c:v>
                </c:pt>
                <c:pt idx="1042">
                  <c:v>32.56</c:v>
                </c:pt>
                <c:pt idx="1043">
                  <c:v>32.590000000000003</c:v>
                </c:pt>
                <c:pt idx="1044">
                  <c:v>32.630000000000003</c:v>
                </c:pt>
                <c:pt idx="1045">
                  <c:v>32.659999999999997</c:v>
                </c:pt>
                <c:pt idx="1046">
                  <c:v>32.69</c:v>
                </c:pt>
                <c:pt idx="1047">
                  <c:v>32.72</c:v>
                </c:pt>
                <c:pt idx="1048">
                  <c:v>32.75</c:v>
                </c:pt>
                <c:pt idx="1049">
                  <c:v>32.78</c:v>
                </c:pt>
                <c:pt idx="1050">
                  <c:v>32.81</c:v>
                </c:pt>
                <c:pt idx="1051">
                  <c:v>32.840000000000003</c:v>
                </c:pt>
                <c:pt idx="1052">
                  <c:v>32.880000000000003</c:v>
                </c:pt>
                <c:pt idx="1053">
                  <c:v>32.909999999999997</c:v>
                </c:pt>
                <c:pt idx="1054">
                  <c:v>32.94</c:v>
                </c:pt>
                <c:pt idx="1055">
                  <c:v>32.97</c:v>
                </c:pt>
                <c:pt idx="1056">
                  <c:v>33</c:v>
                </c:pt>
                <c:pt idx="1057">
                  <c:v>33.03</c:v>
                </c:pt>
                <c:pt idx="1058">
                  <c:v>33.06</c:v>
                </c:pt>
                <c:pt idx="1059">
                  <c:v>33.090000000000003</c:v>
                </c:pt>
                <c:pt idx="1060">
                  <c:v>33.130000000000003</c:v>
                </c:pt>
                <c:pt idx="1061">
                  <c:v>33.159999999999997</c:v>
                </c:pt>
                <c:pt idx="1062">
                  <c:v>33.19</c:v>
                </c:pt>
                <c:pt idx="1063">
                  <c:v>33.22</c:v>
                </c:pt>
                <c:pt idx="1064">
                  <c:v>33.25</c:v>
                </c:pt>
                <c:pt idx="1065">
                  <c:v>33.28</c:v>
                </c:pt>
                <c:pt idx="1066">
                  <c:v>33.31</c:v>
                </c:pt>
                <c:pt idx="1067">
                  <c:v>33.340000000000003</c:v>
                </c:pt>
                <c:pt idx="1068">
                  <c:v>33.380000000000003</c:v>
                </c:pt>
                <c:pt idx="1069">
                  <c:v>33.409999999999997</c:v>
                </c:pt>
                <c:pt idx="1070">
                  <c:v>33.44</c:v>
                </c:pt>
                <c:pt idx="1071">
                  <c:v>33.47</c:v>
                </c:pt>
                <c:pt idx="1072">
                  <c:v>33.5</c:v>
                </c:pt>
                <c:pt idx="1073">
                  <c:v>33.53</c:v>
                </c:pt>
                <c:pt idx="1074">
                  <c:v>33.56</c:v>
                </c:pt>
                <c:pt idx="1075">
                  <c:v>33.590000000000003</c:v>
                </c:pt>
                <c:pt idx="1076">
                  <c:v>33.630000000000003</c:v>
                </c:pt>
                <c:pt idx="1077">
                  <c:v>33.659999999999997</c:v>
                </c:pt>
                <c:pt idx="1078">
                  <c:v>33.69</c:v>
                </c:pt>
                <c:pt idx="1079">
                  <c:v>33.72</c:v>
                </c:pt>
                <c:pt idx="1080">
                  <c:v>33.75</c:v>
                </c:pt>
                <c:pt idx="1081">
                  <c:v>33.78</c:v>
                </c:pt>
                <c:pt idx="1082">
                  <c:v>33.81</c:v>
                </c:pt>
                <c:pt idx="1083">
                  <c:v>33.840000000000003</c:v>
                </c:pt>
                <c:pt idx="1084">
                  <c:v>33.880000000000003</c:v>
                </c:pt>
                <c:pt idx="1085">
                  <c:v>33.909999999999997</c:v>
                </c:pt>
                <c:pt idx="1086">
                  <c:v>33.94</c:v>
                </c:pt>
                <c:pt idx="1087">
                  <c:v>33.97</c:v>
                </c:pt>
                <c:pt idx="1088">
                  <c:v>34</c:v>
                </c:pt>
                <c:pt idx="1089">
                  <c:v>34.03</c:v>
                </c:pt>
                <c:pt idx="1090">
                  <c:v>34.06</c:v>
                </c:pt>
                <c:pt idx="1091">
                  <c:v>34.090000000000003</c:v>
                </c:pt>
                <c:pt idx="1092">
                  <c:v>34.130000000000003</c:v>
                </c:pt>
                <c:pt idx="1093">
                  <c:v>34.159999999999997</c:v>
                </c:pt>
                <c:pt idx="1094">
                  <c:v>34.19</c:v>
                </c:pt>
                <c:pt idx="1095">
                  <c:v>34.22</c:v>
                </c:pt>
                <c:pt idx="1096">
                  <c:v>34.25</c:v>
                </c:pt>
                <c:pt idx="1097">
                  <c:v>34.28</c:v>
                </c:pt>
                <c:pt idx="1098">
                  <c:v>34.31</c:v>
                </c:pt>
                <c:pt idx="1099">
                  <c:v>34.340000000000003</c:v>
                </c:pt>
                <c:pt idx="1100">
                  <c:v>34.380000000000003</c:v>
                </c:pt>
                <c:pt idx="1101">
                  <c:v>34.409999999999997</c:v>
                </c:pt>
                <c:pt idx="1102">
                  <c:v>34.44</c:v>
                </c:pt>
                <c:pt idx="1103">
                  <c:v>34.47</c:v>
                </c:pt>
                <c:pt idx="1104">
                  <c:v>34.5</c:v>
                </c:pt>
                <c:pt idx="1105">
                  <c:v>34.53</c:v>
                </c:pt>
                <c:pt idx="1106">
                  <c:v>34.56</c:v>
                </c:pt>
                <c:pt idx="1107">
                  <c:v>34.590000000000003</c:v>
                </c:pt>
                <c:pt idx="1108">
                  <c:v>34.630000000000003</c:v>
                </c:pt>
                <c:pt idx="1109">
                  <c:v>34.659999999999997</c:v>
                </c:pt>
                <c:pt idx="1110">
                  <c:v>34.69</c:v>
                </c:pt>
                <c:pt idx="1111">
                  <c:v>34.72</c:v>
                </c:pt>
                <c:pt idx="1112">
                  <c:v>34.75</c:v>
                </c:pt>
                <c:pt idx="1113">
                  <c:v>34.78</c:v>
                </c:pt>
                <c:pt idx="1114">
                  <c:v>34.81</c:v>
                </c:pt>
                <c:pt idx="1115">
                  <c:v>34.840000000000003</c:v>
                </c:pt>
                <c:pt idx="1116">
                  <c:v>34.880000000000003</c:v>
                </c:pt>
                <c:pt idx="1117">
                  <c:v>34.909999999999997</c:v>
                </c:pt>
                <c:pt idx="1118">
                  <c:v>34.94</c:v>
                </c:pt>
                <c:pt idx="1119">
                  <c:v>34.97</c:v>
                </c:pt>
                <c:pt idx="1120">
                  <c:v>35</c:v>
                </c:pt>
                <c:pt idx="1121">
                  <c:v>35.03</c:v>
                </c:pt>
                <c:pt idx="1122">
                  <c:v>35.06</c:v>
                </c:pt>
                <c:pt idx="1123">
                  <c:v>35.090000000000003</c:v>
                </c:pt>
                <c:pt idx="1124">
                  <c:v>35.130000000000003</c:v>
                </c:pt>
                <c:pt idx="1125">
                  <c:v>35.159999999999997</c:v>
                </c:pt>
                <c:pt idx="1126">
                  <c:v>35.19</c:v>
                </c:pt>
                <c:pt idx="1127">
                  <c:v>35.22</c:v>
                </c:pt>
                <c:pt idx="1128">
                  <c:v>35.25</c:v>
                </c:pt>
                <c:pt idx="1129">
                  <c:v>35.28</c:v>
                </c:pt>
                <c:pt idx="1130">
                  <c:v>35.31</c:v>
                </c:pt>
                <c:pt idx="1131">
                  <c:v>35.340000000000003</c:v>
                </c:pt>
                <c:pt idx="1132">
                  <c:v>35.380000000000003</c:v>
                </c:pt>
                <c:pt idx="1133">
                  <c:v>35.409999999999997</c:v>
                </c:pt>
                <c:pt idx="1134">
                  <c:v>35.44</c:v>
                </c:pt>
                <c:pt idx="1135">
                  <c:v>35.47</c:v>
                </c:pt>
                <c:pt idx="1136">
                  <c:v>35.5</c:v>
                </c:pt>
                <c:pt idx="1137">
                  <c:v>35.53</c:v>
                </c:pt>
                <c:pt idx="1138">
                  <c:v>35.56</c:v>
                </c:pt>
                <c:pt idx="1139">
                  <c:v>35.590000000000003</c:v>
                </c:pt>
                <c:pt idx="1140">
                  <c:v>35.630000000000003</c:v>
                </c:pt>
                <c:pt idx="1141">
                  <c:v>35.659999999999997</c:v>
                </c:pt>
                <c:pt idx="1142">
                  <c:v>35.69</c:v>
                </c:pt>
                <c:pt idx="1143">
                  <c:v>35.72</c:v>
                </c:pt>
                <c:pt idx="1144">
                  <c:v>35.75</c:v>
                </c:pt>
                <c:pt idx="1145">
                  <c:v>35.78</c:v>
                </c:pt>
                <c:pt idx="1146">
                  <c:v>35.81</c:v>
                </c:pt>
                <c:pt idx="1147">
                  <c:v>35.840000000000003</c:v>
                </c:pt>
                <c:pt idx="1148">
                  <c:v>35.880000000000003</c:v>
                </c:pt>
                <c:pt idx="1149">
                  <c:v>35.909999999999997</c:v>
                </c:pt>
                <c:pt idx="1150">
                  <c:v>35.94</c:v>
                </c:pt>
                <c:pt idx="1151">
                  <c:v>35.97</c:v>
                </c:pt>
                <c:pt idx="1152">
                  <c:v>36</c:v>
                </c:pt>
                <c:pt idx="1153">
                  <c:v>36.03</c:v>
                </c:pt>
                <c:pt idx="1154">
                  <c:v>36.06</c:v>
                </c:pt>
                <c:pt idx="1155">
                  <c:v>36.090000000000003</c:v>
                </c:pt>
                <c:pt idx="1156">
                  <c:v>36.130000000000003</c:v>
                </c:pt>
                <c:pt idx="1157">
                  <c:v>36.159999999999997</c:v>
                </c:pt>
                <c:pt idx="1158">
                  <c:v>36.19</c:v>
                </c:pt>
                <c:pt idx="1159">
                  <c:v>36.22</c:v>
                </c:pt>
                <c:pt idx="1160">
                  <c:v>36.25</c:v>
                </c:pt>
                <c:pt idx="1161">
                  <c:v>36.28</c:v>
                </c:pt>
                <c:pt idx="1162">
                  <c:v>36.31</c:v>
                </c:pt>
                <c:pt idx="1163">
                  <c:v>36.340000000000003</c:v>
                </c:pt>
                <c:pt idx="1164">
                  <c:v>36.380000000000003</c:v>
                </c:pt>
                <c:pt idx="1165">
                  <c:v>36.409999999999997</c:v>
                </c:pt>
                <c:pt idx="1166">
                  <c:v>36.44</c:v>
                </c:pt>
                <c:pt idx="1167">
                  <c:v>36.47</c:v>
                </c:pt>
                <c:pt idx="1168">
                  <c:v>36.5</c:v>
                </c:pt>
                <c:pt idx="1169">
                  <c:v>36.53</c:v>
                </c:pt>
                <c:pt idx="1170">
                  <c:v>36.56</c:v>
                </c:pt>
                <c:pt idx="1171">
                  <c:v>36.590000000000003</c:v>
                </c:pt>
                <c:pt idx="1172">
                  <c:v>36.630000000000003</c:v>
                </c:pt>
                <c:pt idx="1173">
                  <c:v>36.659999999999997</c:v>
                </c:pt>
                <c:pt idx="1174">
                  <c:v>36.69</c:v>
                </c:pt>
                <c:pt idx="1175">
                  <c:v>36.72</c:v>
                </c:pt>
                <c:pt idx="1176">
                  <c:v>36.75</c:v>
                </c:pt>
                <c:pt idx="1177">
                  <c:v>36.78</c:v>
                </c:pt>
                <c:pt idx="1178">
                  <c:v>36.81</c:v>
                </c:pt>
                <c:pt idx="1179">
                  <c:v>36.840000000000003</c:v>
                </c:pt>
                <c:pt idx="1180">
                  <c:v>36.880000000000003</c:v>
                </c:pt>
                <c:pt idx="1181">
                  <c:v>36.909999999999997</c:v>
                </c:pt>
                <c:pt idx="1182">
                  <c:v>36.94</c:v>
                </c:pt>
                <c:pt idx="1183">
                  <c:v>36.97</c:v>
                </c:pt>
                <c:pt idx="1184">
                  <c:v>37</c:v>
                </c:pt>
                <c:pt idx="1185">
                  <c:v>37.03</c:v>
                </c:pt>
                <c:pt idx="1186">
                  <c:v>37.06</c:v>
                </c:pt>
                <c:pt idx="1187">
                  <c:v>37.090000000000003</c:v>
                </c:pt>
                <c:pt idx="1188">
                  <c:v>37.130000000000003</c:v>
                </c:pt>
                <c:pt idx="1189">
                  <c:v>37.159999999999997</c:v>
                </c:pt>
                <c:pt idx="1190">
                  <c:v>37.19</c:v>
                </c:pt>
                <c:pt idx="1191">
                  <c:v>37.22</c:v>
                </c:pt>
                <c:pt idx="1192">
                  <c:v>37.25</c:v>
                </c:pt>
                <c:pt idx="1193">
                  <c:v>37.28</c:v>
                </c:pt>
                <c:pt idx="1194">
                  <c:v>37.31</c:v>
                </c:pt>
                <c:pt idx="1195">
                  <c:v>37.340000000000003</c:v>
                </c:pt>
                <c:pt idx="1196">
                  <c:v>37.380000000000003</c:v>
                </c:pt>
                <c:pt idx="1197">
                  <c:v>37.409999999999997</c:v>
                </c:pt>
                <c:pt idx="1198">
                  <c:v>37.44</c:v>
                </c:pt>
                <c:pt idx="1199">
                  <c:v>37.47</c:v>
                </c:pt>
                <c:pt idx="1200">
                  <c:v>37.5</c:v>
                </c:pt>
                <c:pt idx="1201">
                  <c:v>37.53</c:v>
                </c:pt>
                <c:pt idx="1202">
                  <c:v>37.56</c:v>
                </c:pt>
                <c:pt idx="1203">
                  <c:v>37.590000000000003</c:v>
                </c:pt>
                <c:pt idx="1204">
                  <c:v>37.630000000000003</c:v>
                </c:pt>
                <c:pt idx="1205">
                  <c:v>37.659999999999997</c:v>
                </c:pt>
                <c:pt idx="1206">
                  <c:v>37.69</c:v>
                </c:pt>
                <c:pt idx="1207">
                  <c:v>37.72</c:v>
                </c:pt>
                <c:pt idx="1208">
                  <c:v>37.75</c:v>
                </c:pt>
                <c:pt idx="1209">
                  <c:v>37.78</c:v>
                </c:pt>
                <c:pt idx="1210">
                  <c:v>37.81</c:v>
                </c:pt>
                <c:pt idx="1211">
                  <c:v>37.840000000000003</c:v>
                </c:pt>
                <c:pt idx="1212">
                  <c:v>37.880000000000003</c:v>
                </c:pt>
                <c:pt idx="1213">
                  <c:v>37.909999999999997</c:v>
                </c:pt>
                <c:pt idx="1214">
                  <c:v>37.94</c:v>
                </c:pt>
                <c:pt idx="1215">
                  <c:v>37.97</c:v>
                </c:pt>
                <c:pt idx="1216">
                  <c:v>38</c:v>
                </c:pt>
                <c:pt idx="1217">
                  <c:v>38.03</c:v>
                </c:pt>
                <c:pt idx="1218">
                  <c:v>38.06</c:v>
                </c:pt>
                <c:pt idx="1219">
                  <c:v>38.090000000000003</c:v>
                </c:pt>
                <c:pt idx="1220">
                  <c:v>38.130000000000003</c:v>
                </c:pt>
                <c:pt idx="1221">
                  <c:v>38.159999999999997</c:v>
                </c:pt>
                <c:pt idx="1222">
                  <c:v>38.19</c:v>
                </c:pt>
                <c:pt idx="1223">
                  <c:v>38.22</c:v>
                </c:pt>
                <c:pt idx="1224">
                  <c:v>38.25</c:v>
                </c:pt>
                <c:pt idx="1225">
                  <c:v>38.28</c:v>
                </c:pt>
                <c:pt idx="1226">
                  <c:v>38.31</c:v>
                </c:pt>
                <c:pt idx="1227">
                  <c:v>38.340000000000003</c:v>
                </c:pt>
                <c:pt idx="1228">
                  <c:v>38.380000000000003</c:v>
                </c:pt>
                <c:pt idx="1229">
                  <c:v>38.409999999999997</c:v>
                </c:pt>
                <c:pt idx="1230">
                  <c:v>38.44</c:v>
                </c:pt>
                <c:pt idx="1231">
                  <c:v>38.47</c:v>
                </c:pt>
                <c:pt idx="1232">
                  <c:v>38.5</c:v>
                </c:pt>
                <c:pt idx="1233">
                  <c:v>38.53</c:v>
                </c:pt>
                <c:pt idx="1234">
                  <c:v>38.56</c:v>
                </c:pt>
                <c:pt idx="1235">
                  <c:v>38.590000000000003</c:v>
                </c:pt>
                <c:pt idx="1236">
                  <c:v>38.630000000000003</c:v>
                </c:pt>
                <c:pt idx="1237">
                  <c:v>38.659999999999997</c:v>
                </c:pt>
                <c:pt idx="1238">
                  <c:v>38.69</c:v>
                </c:pt>
                <c:pt idx="1239">
                  <c:v>38.72</c:v>
                </c:pt>
                <c:pt idx="1240">
                  <c:v>38.75</c:v>
                </c:pt>
                <c:pt idx="1241">
                  <c:v>38.78</c:v>
                </c:pt>
                <c:pt idx="1242">
                  <c:v>38.81</c:v>
                </c:pt>
                <c:pt idx="1243">
                  <c:v>38.840000000000003</c:v>
                </c:pt>
                <c:pt idx="1244">
                  <c:v>38.880000000000003</c:v>
                </c:pt>
                <c:pt idx="1245">
                  <c:v>38.909999999999997</c:v>
                </c:pt>
                <c:pt idx="1246">
                  <c:v>38.94</c:v>
                </c:pt>
                <c:pt idx="1247">
                  <c:v>38.97</c:v>
                </c:pt>
                <c:pt idx="1248">
                  <c:v>39</c:v>
                </c:pt>
                <c:pt idx="1249">
                  <c:v>39.03</c:v>
                </c:pt>
                <c:pt idx="1250">
                  <c:v>39.06</c:v>
                </c:pt>
                <c:pt idx="1251">
                  <c:v>39.090000000000003</c:v>
                </c:pt>
                <c:pt idx="1252">
                  <c:v>39.130000000000003</c:v>
                </c:pt>
                <c:pt idx="1253">
                  <c:v>39.159999999999997</c:v>
                </c:pt>
                <c:pt idx="1254">
                  <c:v>39.19</c:v>
                </c:pt>
                <c:pt idx="1255">
                  <c:v>39.22</c:v>
                </c:pt>
                <c:pt idx="1256">
                  <c:v>39.25</c:v>
                </c:pt>
                <c:pt idx="1257">
                  <c:v>39.28</c:v>
                </c:pt>
                <c:pt idx="1258">
                  <c:v>39.31</c:v>
                </c:pt>
                <c:pt idx="1259">
                  <c:v>39.340000000000003</c:v>
                </c:pt>
                <c:pt idx="1260">
                  <c:v>39.380000000000003</c:v>
                </c:pt>
                <c:pt idx="1261">
                  <c:v>39.409999999999997</c:v>
                </c:pt>
                <c:pt idx="1262">
                  <c:v>39.44</c:v>
                </c:pt>
                <c:pt idx="1263">
                  <c:v>39.47</c:v>
                </c:pt>
                <c:pt idx="1264">
                  <c:v>39.5</c:v>
                </c:pt>
                <c:pt idx="1265">
                  <c:v>39.53</c:v>
                </c:pt>
                <c:pt idx="1266">
                  <c:v>39.56</c:v>
                </c:pt>
                <c:pt idx="1267">
                  <c:v>39.590000000000003</c:v>
                </c:pt>
                <c:pt idx="1268">
                  <c:v>39.630000000000003</c:v>
                </c:pt>
                <c:pt idx="1269">
                  <c:v>39.659999999999997</c:v>
                </c:pt>
                <c:pt idx="1270">
                  <c:v>39.69</c:v>
                </c:pt>
                <c:pt idx="1271">
                  <c:v>39.72</c:v>
                </c:pt>
                <c:pt idx="1272">
                  <c:v>39.75</c:v>
                </c:pt>
                <c:pt idx="1273">
                  <c:v>39.78</c:v>
                </c:pt>
                <c:pt idx="1274">
                  <c:v>39.81</c:v>
                </c:pt>
                <c:pt idx="1275">
                  <c:v>39.840000000000003</c:v>
                </c:pt>
                <c:pt idx="1276">
                  <c:v>39.880000000000003</c:v>
                </c:pt>
                <c:pt idx="1277">
                  <c:v>39.909999999999997</c:v>
                </c:pt>
                <c:pt idx="1278">
                  <c:v>39.94</c:v>
                </c:pt>
                <c:pt idx="1279">
                  <c:v>39.97</c:v>
                </c:pt>
                <c:pt idx="1280">
                  <c:v>40</c:v>
                </c:pt>
                <c:pt idx="1281">
                  <c:v>40.03</c:v>
                </c:pt>
                <c:pt idx="1282">
                  <c:v>40.06</c:v>
                </c:pt>
                <c:pt idx="1283">
                  <c:v>40.090000000000003</c:v>
                </c:pt>
                <c:pt idx="1284">
                  <c:v>40.130000000000003</c:v>
                </c:pt>
                <c:pt idx="1285">
                  <c:v>40.159999999999997</c:v>
                </c:pt>
                <c:pt idx="1286">
                  <c:v>40.19</c:v>
                </c:pt>
                <c:pt idx="1287">
                  <c:v>40.22</c:v>
                </c:pt>
                <c:pt idx="1288">
                  <c:v>40.25</c:v>
                </c:pt>
                <c:pt idx="1289">
                  <c:v>40.28</c:v>
                </c:pt>
                <c:pt idx="1290">
                  <c:v>40.31</c:v>
                </c:pt>
                <c:pt idx="1291">
                  <c:v>40.340000000000003</c:v>
                </c:pt>
                <c:pt idx="1292">
                  <c:v>40.380000000000003</c:v>
                </c:pt>
                <c:pt idx="1293">
                  <c:v>40.409999999999997</c:v>
                </c:pt>
                <c:pt idx="1294">
                  <c:v>40.44</c:v>
                </c:pt>
                <c:pt idx="1295">
                  <c:v>40.47</c:v>
                </c:pt>
                <c:pt idx="1296">
                  <c:v>40.5</c:v>
                </c:pt>
                <c:pt idx="1297">
                  <c:v>40.53</c:v>
                </c:pt>
                <c:pt idx="1298">
                  <c:v>40.56</c:v>
                </c:pt>
                <c:pt idx="1299">
                  <c:v>40.590000000000003</c:v>
                </c:pt>
                <c:pt idx="1300">
                  <c:v>40.630000000000003</c:v>
                </c:pt>
                <c:pt idx="1301">
                  <c:v>40.659999999999997</c:v>
                </c:pt>
                <c:pt idx="1302">
                  <c:v>40.69</c:v>
                </c:pt>
                <c:pt idx="1303">
                  <c:v>40.72</c:v>
                </c:pt>
                <c:pt idx="1304">
                  <c:v>40.75</c:v>
                </c:pt>
                <c:pt idx="1305">
                  <c:v>40.78</c:v>
                </c:pt>
                <c:pt idx="1306">
                  <c:v>40.81</c:v>
                </c:pt>
                <c:pt idx="1307">
                  <c:v>40.840000000000003</c:v>
                </c:pt>
                <c:pt idx="1308">
                  <c:v>40.880000000000003</c:v>
                </c:pt>
                <c:pt idx="1309">
                  <c:v>40.909999999999997</c:v>
                </c:pt>
                <c:pt idx="1310">
                  <c:v>40.94</c:v>
                </c:pt>
                <c:pt idx="1311">
                  <c:v>40.97</c:v>
                </c:pt>
                <c:pt idx="1312">
                  <c:v>41</c:v>
                </c:pt>
                <c:pt idx="1313">
                  <c:v>41.03</c:v>
                </c:pt>
                <c:pt idx="1314">
                  <c:v>41.06</c:v>
                </c:pt>
                <c:pt idx="1315">
                  <c:v>41.09</c:v>
                </c:pt>
                <c:pt idx="1316">
                  <c:v>41.13</c:v>
                </c:pt>
                <c:pt idx="1317">
                  <c:v>41.16</c:v>
                </c:pt>
                <c:pt idx="1318">
                  <c:v>41.19</c:v>
                </c:pt>
                <c:pt idx="1319">
                  <c:v>41.22</c:v>
                </c:pt>
                <c:pt idx="1320">
                  <c:v>41.25</c:v>
                </c:pt>
                <c:pt idx="1321">
                  <c:v>41.28</c:v>
                </c:pt>
                <c:pt idx="1322">
                  <c:v>41.31</c:v>
                </c:pt>
                <c:pt idx="1323">
                  <c:v>41.34</c:v>
                </c:pt>
                <c:pt idx="1324">
                  <c:v>41.38</c:v>
                </c:pt>
                <c:pt idx="1325">
                  <c:v>41.41</c:v>
                </c:pt>
                <c:pt idx="1326">
                  <c:v>41.44</c:v>
                </c:pt>
                <c:pt idx="1327">
                  <c:v>41.47</c:v>
                </c:pt>
                <c:pt idx="1328">
                  <c:v>41.5</c:v>
                </c:pt>
                <c:pt idx="1329">
                  <c:v>41.53</c:v>
                </c:pt>
                <c:pt idx="1330">
                  <c:v>41.56</c:v>
                </c:pt>
                <c:pt idx="1331">
                  <c:v>41.59</c:v>
                </c:pt>
                <c:pt idx="1332">
                  <c:v>41.63</c:v>
                </c:pt>
                <c:pt idx="1333">
                  <c:v>41.66</c:v>
                </c:pt>
                <c:pt idx="1334">
                  <c:v>41.69</c:v>
                </c:pt>
                <c:pt idx="1335">
                  <c:v>41.72</c:v>
                </c:pt>
                <c:pt idx="1336">
                  <c:v>41.75</c:v>
                </c:pt>
                <c:pt idx="1337">
                  <c:v>41.78</c:v>
                </c:pt>
                <c:pt idx="1338">
                  <c:v>41.81</c:v>
                </c:pt>
                <c:pt idx="1339">
                  <c:v>41.84</c:v>
                </c:pt>
                <c:pt idx="1340">
                  <c:v>41.88</c:v>
                </c:pt>
                <c:pt idx="1341">
                  <c:v>41.91</c:v>
                </c:pt>
                <c:pt idx="1342">
                  <c:v>41.94</c:v>
                </c:pt>
                <c:pt idx="1343">
                  <c:v>41.97</c:v>
                </c:pt>
                <c:pt idx="1344">
                  <c:v>42</c:v>
                </c:pt>
                <c:pt idx="1345">
                  <c:v>42.03</c:v>
                </c:pt>
                <c:pt idx="1346">
                  <c:v>42.06</c:v>
                </c:pt>
                <c:pt idx="1347">
                  <c:v>42.09</c:v>
                </c:pt>
                <c:pt idx="1348">
                  <c:v>42.13</c:v>
                </c:pt>
                <c:pt idx="1349">
                  <c:v>42.16</c:v>
                </c:pt>
                <c:pt idx="1350">
                  <c:v>42.19</c:v>
                </c:pt>
                <c:pt idx="1351">
                  <c:v>42.22</c:v>
                </c:pt>
                <c:pt idx="1352">
                  <c:v>42.25</c:v>
                </c:pt>
                <c:pt idx="1353">
                  <c:v>42.28</c:v>
                </c:pt>
                <c:pt idx="1354">
                  <c:v>42.31</c:v>
                </c:pt>
                <c:pt idx="1355">
                  <c:v>42.34</c:v>
                </c:pt>
                <c:pt idx="1356">
                  <c:v>42.38</c:v>
                </c:pt>
                <c:pt idx="1357">
                  <c:v>42.41</c:v>
                </c:pt>
                <c:pt idx="1358">
                  <c:v>42.44</c:v>
                </c:pt>
                <c:pt idx="1359">
                  <c:v>42.47</c:v>
                </c:pt>
                <c:pt idx="1360">
                  <c:v>42.5</c:v>
                </c:pt>
                <c:pt idx="1361">
                  <c:v>42.53</c:v>
                </c:pt>
                <c:pt idx="1362">
                  <c:v>42.56</c:v>
                </c:pt>
                <c:pt idx="1363">
                  <c:v>42.59</c:v>
                </c:pt>
                <c:pt idx="1364">
                  <c:v>42.63</c:v>
                </c:pt>
                <c:pt idx="1365">
                  <c:v>42.66</c:v>
                </c:pt>
                <c:pt idx="1366">
                  <c:v>42.69</c:v>
                </c:pt>
                <c:pt idx="1367">
                  <c:v>42.72</c:v>
                </c:pt>
                <c:pt idx="1368">
                  <c:v>42.75</c:v>
                </c:pt>
                <c:pt idx="1369">
                  <c:v>42.78</c:v>
                </c:pt>
                <c:pt idx="1370">
                  <c:v>42.81</c:v>
                </c:pt>
                <c:pt idx="1371">
                  <c:v>42.84</c:v>
                </c:pt>
                <c:pt idx="1372">
                  <c:v>42.88</c:v>
                </c:pt>
                <c:pt idx="1373">
                  <c:v>42.91</c:v>
                </c:pt>
                <c:pt idx="1374">
                  <c:v>42.94</c:v>
                </c:pt>
                <c:pt idx="1375">
                  <c:v>42.97</c:v>
                </c:pt>
                <c:pt idx="1376">
                  <c:v>43</c:v>
                </c:pt>
                <c:pt idx="1377">
                  <c:v>43.03</c:v>
                </c:pt>
                <c:pt idx="1378">
                  <c:v>43.06</c:v>
                </c:pt>
                <c:pt idx="1379">
                  <c:v>43.09</c:v>
                </c:pt>
                <c:pt idx="1380">
                  <c:v>43.13</c:v>
                </c:pt>
                <c:pt idx="1381">
                  <c:v>43.16</c:v>
                </c:pt>
                <c:pt idx="1382">
                  <c:v>43.19</c:v>
                </c:pt>
                <c:pt idx="1383">
                  <c:v>43.22</c:v>
                </c:pt>
                <c:pt idx="1384">
                  <c:v>43.25</c:v>
                </c:pt>
                <c:pt idx="1385">
                  <c:v>43.28</c:v>
                </c:pt>
                <c:pt idx="1386">
                  <c:v>43.31</c:v>
                </c:pt>
                <c:pt idx="1387">
                  <c:v>43.34</c:v>
                </c:pt>
                <c:pt idx="1388">
                  <c:v>43.38</c:v>
                </c:pt>
                <c:pt idx="1389">
                  <c:v>43.41</c:v>
                </c:pt>
                <c:pt idx="1390">
                  <c:v>43.44</c:v>
                </c:pt>
                <c:pt idx="1391">
                  <c:v>43.47</c:v>
                </c:pt>
                <c:pt idx="1392">
                  <c:v>43.5</c:v>
                </c:pt>
                <c:pt idx="1393">
                  <c:v>43.53</c:v>
                </c:pt>
                <c:pt idx="1394">
                  <c:v>43.56</c:v>
                </c:pt>
                <c:pt idx="1395">
                  <c:v>43.59</c:v>
                </c:pt>
                <c:pt idx="1396">
                  <c:v>43.63</c:v>
                </c:pt>
                <c:pt idx="1397">
                  <c:v>43.66</c:v>
                </c:pt>
                <c:pt idx="1398">
                  <c:v>43.69</c:v>
                </c:pt>
                <c:pt idx="1399">
                  <c:v>43.72</c:v>
                </c:pt>
                <c:pt idx="1400">
                  <c:v>43.75</c:v>
                </c:pt>
                <c:pt idx="1401">
                  <c:v>43.78</c:v>
                </c:pt>
                <c:pt idx="1402">
                  <c:v>43.81</c:v>
                </c:pt>
                <c:pt idx="1403">
                  <c:v>43.84</c:v>
                </c:pt>
                <c:pt idx="1404">
                  <c:v>43.88</c:v>
                </c:pt>
                <c:pt idx="1405">
                  <c:v>43.91</c:v>
                </c:pt>
                <c:pt idx="1406">
                  <c:v>43.94</c:v>
                </c:pt>
                <c:pt idx="1407">
                  <c:v>43.97</c:v>
                </c:pt>
                <c:pt idx="1408">
                  <c:v>44</c:v>
                </c:pt>
                <c:pt idx="1409">
                  <c:v>44.03</c:v>
                </c:pt>
                <c:pt idx="1410">
                  <c:v>44.06</c:v>
                </c:pt>
                <c:pt idx="1411">
                  <c:v>44.09</c:v>
                </c:pt>
                <c:pt idx="1412">
                  <c:v>44.13</c:v>
                </c:pt>
                <c:pt idx="1413">
                  <c:v>44.16</c:v>
                </c:pt>
                <c:pt idx="1414">
                  <c:v>44.19</c:v>
                </c:pt>
                <c:pt idx="1415">
                  <c:v>44.22</c:v>
                </c:pt>
                <c:pt idx="1416">
                  <c:v>44.25</c:v>
                </c:pt>
                <c:pt idx="1417">
                  <c:v>44.28</c:v>
                </c:pt>
                <c:pt idx="1418">
                  <c:v>44.31</c:v>
                </c:pt>
                <c:pt idx="1419">
                  <c:v>44.34</c:v>
                </c:pt>
                <c:pt idx="1420">
                  <c:v>44.38</c:v>
                </c:pt>
                <c:pt idx="1421">
                  <c:v>44.41</c:v>
                </c:pt>
                <c:pt idx="1422">
                  <c:v>44.44</c:v>
                </c:pt>
                <c:pt idx="1423">
                  <c:v>44.47</c:v>
                </c:pt>
                <c:pt idx="1424">
                  <c:v>44.5</c:v>
                </c:pt>
                <c:pt idx="1425">
                  <c:v>44.53</c:v>
                </c:pt>
                <c:pt idx="1426">
                  <c:v>44.56</c:v>
                </c:pt>
                <c:pt idx="1427">
                  <c:v>44.59</c:v>
                </c:pt>
                <c:pt idx="1428">
                  <c:v>44.63</c:v>
                </c:pt>
                <c:pt idx="1429">
                  <c:v>44.66</c:v>
                </c:pt>
                <c:pt idx="1430">
                  <c:v>44.69</c:v>
                </c:pt>
                <c:pt idx="1431">
                  <c:v>44.72</c:v>
                </c:pt>
                <c:pt idx="1432">
                  <c:v>44.75</c:v>
                </c:pt>
                <c:pt idx="1433">
                  <c:v>44.78</c:v>
                </c:pt>
                <c:pt idx="1434">
                  <c:v>44.81</c:v>
                </c:pt>
                <c:pt idx="1435">
                  <c:v>44.84</c:v>
                </c:pt>
                <c:pt idx="1436">
                  <c:v>44.88</c:v>
                </c:pt>
                <c:pt idx="1437">
                  <c:v>44.91</c:v>
                </c:pt>
                <c:pt idx="1438">
                  <c:v>44.94</c:v>
                </c:pt>
                <c:pt idx="1439">
                  <c:v>44.97</c:v>
                </c:pt>
                <c:pt idx="1440">
                  <c:v>45</c:v>
                </c:pt>
                <c:pt idx="1441">
                  <c:v>45.03</c:v>
                </c:pt>
                <c:pt idx="1442">
                  <c:v>45.06</c:v>
                </c:pt>
                <c:pt idx="1443">
                  <c:v>45.09</c:v>
                </c:pt>
                <c:pt idx="1444">
                  <c:v>45.13</c:v>
                </c:pt>
                <c:pt idx="1445">
                  <c:v>45.16</c:v>
                </c:pt>
                <c:pt idx="1446">
                  <c:v>45.19</c:v>
                </c:pt>
                <c:pt idx="1447">
                  <c:v>45.22</c:v>
                </c:pt>
                <c:pt idx="1448">
                  <c:v>45.25</c:v>
                </c:pt>
                <c:pt idx="1449">
                  <c:v>45.28</c:v>
                </c:pt>
                <c:pt idx="1450">
                  <c:v>45.31</c:v>
                </c:pt>
                <c:pt idx="1451">
                  <c:v>45.34</c:v>
                </c:pt>
                <c:pt idx="1452">
                  <c:v>45.38</c:v>
                </c:pt>
                <c:pt idx="1453">
                  <c:v>45.41</c:v>
                </c:pt>
                <c:pt idx="1454">
                  <c:v>45.44</c:v>
                </c:pt>
                <c:pt idx="1455">
                  <c:v>45.47</c:v>
                </c:pt>
                <c:pt idx="1456">
                  <c:v>45.5</c:v>
                </c:pt>
                <c:pt idx="1457">
                  <c:v>45.53</c:v>
                </c:pt>
                <c:pt idx="1458">
                  <c:v>45.56</c:v>
                </c:pt>
                <c:pt idx="1459">
                  <c:v>45.59</c:v>
                </c:pt>
                <c:pt idx="1460">
                  <c:v>45.63</c:v>
                </c:pt>
                <c:pt idx="1461">
                  <c:v>45.66</c:v>
                </c:pt>
                <c:pt idx="1462">
                  <c:v>45.69</c:v>
                </c:pt>
                <c:pt idx="1463">
                  <c:v>45.72</c:v>
                </c:pt>
                <c:pt idx="1464">
                  <c:v>45.75</c:v>
                </c:pt>
                <c:pt idx="1465">
                  <c:v>45.78</c:v>
                </c:pt>
                <c:pt idx="1466">
                  <c:v>45.81</c:v>
                </c:pt>
                <c:pt idx="1467">
                  <c:v>45.84</c:v>
                </c:pt>
                <c:pt idx="1468">
                  <c:v>45.88</c:v>
                </c:pt>
                <c:pt idx="1469">
                  <c:v>45.91</c:v>
                </c:pt>
                <c:pt idx="1470">
                  <c:v>45.94</c:v>
                </c:pt>
                <c:pt idx="1471">
                  <c:v>45.97</c:v>
                </c:pt>
                <c:pt idx="1472">
                  <c:v>46</c:v>
                </c:pt>
                <c:pt idx="1473">
                  <c:v>46.03</c:v>
                </c:pt>
                <c:pt idx="1474">
                  <c:v>46.06</c:v>
                </c:pt>
                <c:pt idx="1475">
                  <c:v>46.09</c:v>
                </c:pt>
                <c:pt idx="1476">
                  <c:v>46.13</c:v>
                </c:pt>
                <c:pt idx="1477">
                  <c:v>46.16</c:v>
                </c:pt>
                <c:pt idx="1478">
                  <c:v>46.19</c:v>
                </c:pt>
                <c:pt idx="1479">
                  <c:v>46.22</c:v>
                </c:pt>
                <c:pt idx="1480">
                  <c:v>46.25</c:v>
                </c:pt>
                <c:pt idx="1481">
                  <c:v>46.28</c:v>
                </c:pt>
                <c:pt idx="1482">
                  <c:v>46.31</c:v>
                </c:pt>
                <c:pt idx="1483">
                  <c:v>46.34</c:v>
                </c:pt>
                <c:pt idx="1484">
                  <c:v>46.38</c:v>
                </c:pt>
                <c:pt idx="1485">
                  <c:v>46.41</c:v>
                </c:pt>
                <c:pt idx="1486">
                  <c:v>46.44</c:v>
                </c:pt>
                <c:pt idx="1487">
                  <c:v>46.47</c:v>
                </c:pt>
                <c:pt idx="1488">
                  <c:v>46.5</c:v>
                </c:pt>
                <c:pt idx="1489">
                  <c:v>46.53</c:v>
                </c:pt>
                <c:pt idx="1490">
                  <c:v>46.56</c:v>
                </c:pt>
                <c:pt idx="1491">
                  <c:v>46.59</c:v>
                </c:pt>
                <c:pt idx="1492">
                  <c:v>46.63</c:v>
                </c:pt>
                <c:pt idx="1493">
                  <c:v>46.66</c:v>
                </c:pt>
                <c:pt idx="1494">
                  <c:v>46.69</c:v>
                </c:pt>
                <c:pt idx="1495">
                  <c:v>46.72</c:v>
                </c:pt>
                <c:pt idx="1496">
                  <c:v>46.75</c:v>
                </c:pt>
                <c:pt idx="1497">
                  <c:v>46.78</c:v>
                </c:pt>
                <c:pt idx="1498">
                  <c:v>46.81</c:v>
                </c:pt>
                <c:pt idx="1499">
                  <c:v>46.84</c:v>
                </c:pt>
                <c:pt idx="1500">
                  <c:v>46.88</c:v>
                </c:pt>
                <c:pt idx="1501">
                  <c:v>46.91</c:v>
                </c:pt>
                <c:pt idx="1502">
                  <c:v>46.94</c:v>
                </c:pt>
                <c:pt idx="1503">
                  <c:v>46.97</c:v>
                </c:pt>
                <c:pt idx="1504">
                  <c:v>47</c:v>
                </c:pt>
                <c:pt idx="1505">
                  <c:v>47.03</c:v>
                </c:pt>
                <c:pt idx="1506">
                  <c:v>47.06</c:v>
                </c:pt>
                <c:pt idx="1507">
                  <c:v>47.09</c:v>
                </c:pt>
                <c:pt idx="1508">
                  <c:v>47.13</c:v>
                </c:pt>
                <c:pt idx="1509">
                  <c:v>47.16</c:v>
                </c:pt>
                <c:pt idx="1510">
                  <c:v>47.19</c:v>
                </c:pt>
                <c:pt idx="1511">
                  <c:v>47.22</c:v>
                </c:pt>
                <c:pt idx="1512">
                  <c:v>47.25</c:v>
                </c:pt>
                <c:pt idx="1513">
                  <c:v>47.28</c:v>
                </c:pt>
                <c:pt idx="1514">
                  <c:v>47.31</c:v>
                </c:pt>
                <c:pt idx="1515">
                  <c:v>47.34</c:v>
                </c:pt>
                <c:pt idx="1516">
                  <c:v>47.38</c:v>
                </c:pt>
                <c:pt idx="1517">
                  <c:v>47.41</c:v>
                </c:pt>
                <c:pt idx="1518">
                  <c:v>47.44</c:v>
                </c:pt>
                <c:pt idx="1519">
                  <c:v>47.47</c:v>
                </c:pt>
                <c:pt idx="1520">
                  <c:v>47.5</c:v>
                </c:pt>
                <c:pt idx="1521">
                  <c:v>47.53</c:v>
                </c:pt>
                <c:pt idx="1522">
                  <c:v>47.56</c:v>
                </c:pt>
                <c:pt idx="1523">
                  <c:v>47.59</c:v>
                </c:pt>
                <c:pt idx="1524">
                  <c:v>47.63</c:v>
                </c:pt>
                <c:pt idx="1525">
                  <c:v>47.66</c:v>
                </c:pt>
                <c:pt idx="1526">
                  <c:v>47.69</c:v>
                </c:pt>
                <c:pt idx="1527">
                  <c:v>47.72</c:v>
                </c:pt>
                <c:pt idx="1528">
                  <c:v>47.75</c:v>
                </c:pt>
                <c:pt idx="1529">
                  <c:v>47.78</c:v>
                </c:pt>
                <c:pt idx="1530">
                  <c:v>47.81</c:v>
                </c:pt>
                <c:pt idx="1531">
                  <c:v>47.84</c:v>
                </c:pt>
                <c:pt idx="1532">
                  <c:v>47.88</c:v>
                </c:pt>
                <c:pt idx="1533">
                  <c:v>47.91</c:v>
                </c:pt>
                <c:pt idx="1534">
                  <c:v>47.94</c:v>
                </c:pt>
                <c:pt idx="1535">
                  <c:v>47.97</c:v>
                </c:pt>
                <c:pt idx="1536">
                  <c:v>48</c:v>
                </c:pt>
                <c:pt idx="1537">
                  <c:v>48.03</c:v>
                </c:pt>
                <c:pt idx="1538">
                  <c:v>48.06</c:v>
                </c:pt>
                <c:pt idx="1539">
                  <c:v>48.09</c:v>
                </c:pt>
                <c:pt idx="1540">
                  <c:v>48.13</c:v>
                </c:pt>
                <c:pt idx="1541">
                  <c:v>48.16</c:v>
                </c:pt>
                <c:pt idx="1542">
                  <c:v>48.19</c:v>
                </c:pt>
                <c:pt idx="1543">
                  <c:v>48.22</c:v>
                </c:pt>
                <c:pt idx="1544">
                  <c:v>48.25</c:v>
                </c:pt>
                <c:pt idx="1545">
                  <c:v>48.28</c:v>
                </c:pt>
                <c:pt idx="1546">
                  <c:v>48.31</c:v>
                </c:pt>
                <c:pt idx="1547">
                  <c:v>48.34</c:v>
                </c:pt>
                <c:pt idx="1548">
                  <c:v>48.38</c:v>
                </c:pt>
                <c:pt idx="1549">
                  <c:v>48.41</c:v>
                </c:pt>
                <c:pt idx="1550">
                  <c:v>48.44</c:v>
                </c:pt>
                <c:pt idx="1551">
                  <c:v>48.47</c:v>
                </c:pt>
                <c:pt idx="1552">
                  <c:v>48.5</c:v>
                </c:pt>
                <c:pt idx="1553">
                  <c:v>48.53</c:v>
                </c:pt>
                <c:pt idx="1554">
                  <c:v>48.56</c:v>
                </c:pt>
                <c:pt idx="1555">
                  <c:v>48.59</c:v>
                </c:pt>
                <c:pt idx="1556">
                  <c:v>48.63</c:v>
                </c:pt>
                <c:pt idx="1557">
                  <c:v>48.66</c:v>
                </c:pt>
                <c:pt idx="1558">
                  <c:v>48.69</c:v>
                </c:pt>
                <c:pt idx="1559">
                  <c:v>48.72</c:v>
                </c:pt>
                <c:pt idx="1560">
                  <c:v>48.75</c:v>
                </c:pt>
                <c:pt idx="1561">
                  <c:v>48.78</c:v>
                </c:pt>
                <c:pt idx="1562">
                  <c:v>48.81</c:v>
                </c:pt>
                <c:pt idx="1563">
                  <c:v>48.84</c:v>
                </c:pt>
                <c:pt idx="1564">
                  <c:v>48.88</c:v>
                </c:pt>
                <c:pt idx="1565">
                  <c:v>48.91</c:v>
                </c:pt>
                <c:pt idx="1566">
                  <c:v>48.94</c:v>
                </c:pt>
                <c:pt idx="1567">
                  <c:v>48.97</c:v>
                </c:pt>
                <c:pt idx="1568">
                  <c:v>49</c:v>
                </c:pt>
                <c:pt idx="1569">
                  <c:v>49.03</c:v>
                </c:pt>
                <c:pt idx="1570">
                  <c:v>49.06</c:v>
                </c:pt>
                <c:pt idx="1571">
                  <c:v>49.09</c:v>
                </c:pt>
                <c:pt idx="1572">
                  <c:v>49.13</c:v>
                </c:pt>
                <c:pt idx="1573">
                  <c:v>49.16</c:v>
                </c:pt>
                <c:pt idx="1574">
                  <c:v>49.19</c:v>
                </c:pt>
                <c:pt idx="1575">
                  <c:v>49.22</c:v>
                </c:pt>
                <c:pt idx="1576">
                  <c:v>49.25</c:v>
                </c:pt>
                <c:pt idx="1577">
                  <c:v>49.28</c:v>
                </c:pt>
                <c:pt idx="1578">
                  <c:v>49.31</c:v>
                </c:pt>
                <c:pt idx="1579">
                  <c:v>49.34</c:v>
                </c:pt>
                <c:pt idx="1580">
                  <c:v>49.38</c:v>
                </c:pt>
                <c:pt idx="1581">
                  <c:v>49.41</c:v>
                </c:pt>
                <c:pt idx="1582">
                  <c:v>49.44</c:v>
                </c:pt>
                <c:pt idx="1583">
                  <c:v>49.47</c:v>
                </c:pt>
                <c:pt idx="1584">
                  <c:v>49.5</c:v>
                </c:pt>
                <c:pt idx="1585">
                  <c:v>49.53</c:v>
                </c:pt>
                <c:pt idx="1586">
                  <c:v>49.56</c:v>
                </c:pt>
                <c:pt idx="1587">
                  <c:v>49.59</c:v>
                </c:pt>
                <c:pt idx="1588">
                  <c:v>49.63</c:v>
                </c:pt>
                <c:pt idx="1589">
                  <c:v>49.66</c:v>
                </c:pt>
                <c:pt idx="1590">
                  <c:v>49.69</c:v>
                </c:pt>
                <c:pt idx="1591">
                  <c:v>49.72</c:v>
                </c:pt>
                <c:pt idx="1592">
                  <c:v>49.75</c:v>
                </c:pt>
                <c:pt idx="1593">
                  <c:v>49.78</c:v>
                </c:pt>
                <c:pt idx="1594">
                  <c:v>49.81</c:v>
                </c:pt>
                <c:pt idx="1595">
                  <c:v>49.84</c:v>
                </c:pt>
                <c:pt idx="1596">
                  <c:v>49.88</c:v>
                </c:pt>
                <c:pt idx="1597">
                  <c:v>49.91</c:v>
                </c:pt>
                <c:pt idx="1598">
                  <c:v>49.94</c:v>
                </c:pt>
                <c:pt idx="1599">
                  <c:v>49.97</c:v>
                </c:pt>
                <c:pt idx="1600">
                  <c:v>50</c:v>
                </c:pt>
                <c:pt idx="1601">
                  <c:v>50.03</c:v>
                </c:pt>
                <c:pt idx="1602">
                  <c:v>50.06</c:v>
                </c:pt>
                <c:pt idx="1603">
                  <c:v>50.09</c:v>
                </c:pt>
                <c:pt idx="1604">
                  <c:v>50.13</c:v>
                </c:pt>
                <c:pt idx="1605">
                  <c:v>50.16</c:v>
                </c:pt>
                <c:pt idx="1606">
                  <c:v>50.19</c:v>
                </c:pt>
                <c:pt idx="1607">
                  <c:v>50.22</c:v>
                </c:pt>
                <c:pt idx="1608">
                  <c:v>50.25</c:v>
                </c:pt>
                <c:pt idx="1609">
                  <c:v>50.28</c:v>
                </c:pt>
                <c:pt idx="1610">
                  <c:v>50.31</c:v>
                </c:pt>
                <c:pt idx="1611">
                  <c:v>50.34</c:v>
                </c:pt>
                <c:pt idx="1612">
                  <c:v>50.38</c:v>
                </c:pt>
                <c:pt idx="1613">
                  <c:v>50.41</c:v>
                </c:pt>
                <c:pt idx="1614">
                  <c:v>50.44</c:v>
                </c:pt>
                <c:pt idx="1615">
                  <c:v>50.47</c:v>
                </c:pt>
                <c:pt idx="1616">
                  <c:v>50.5</c:v>
                </c:pt>
                <c:pt idx="1617">
                  <c:v>50.53</c:v>
                </c:pt>
                <c:pt idx="1618">
                  <c:v>50.56</c:v>
                </c:pt>
                <c:pt idx="1619">
                  <c:v>50.59</c:v>
                </c:pt>
                <c:pt idx="1620">
                  <c:v>50.63</c:v>
                </c:pt>
                <c:pt idx="1621">
                  <c:v>50.66</c:v>
                </c:pt>
                <c:pt idx="1622">
                  <c:v>50.69</c:v>
                </c:pt>
                <c:pt idx="1623">
                  <c:v>50.72</c:v>
                </c:pt>
                <c:pt idx="1624">
                  <c:v>50.75</c:v>
                </c:pt>
                <c:pt idx="1625">
                  <c:v>50.78</c:v>
                </c:pt>
                <c:pt idx="1626">
                  <c:v>50.81</c:v>
                </c:pt>
                <c:pt idx="1627">
                  <c:v>50.84</c:v>
                </c:pt>
                <c:pt idx="1628">
                  <c:v>50.88</c:v>
                </c:pt>
                <c:pt idx="1629">
                  <c:v>50.91</c:v>
                </c:pt>
                <c:pt idx="1630">
                  <c:v>50.94</c:v>
                </c:pt>
                <c:pt idx="1631">
                  <c:v>50.97</c:v>
                </c:pt>
                <c:pt idx="1632">
                  <c:v>51</c:v>
                </c:pt>
                <c:pt idx="1633">
                  <c:v>51.03</c:v>
                </c:pt>
                <c:pt idx="1634">
                  <c:v>51.06</c:v>
                </c:pt>
                <c:pt idx="1635">
                  <c:v>51.09</c:v>
                </c:pt>
                <c:pt idx="1636">
                  <c:v>51.13</c:v>
                </c:pt>
                <c:pt idx="1637">
                  <c:v>51.16</c:v>
                </c:pt>
                <c:pt idx="1638">
                  <c:v>51.19</c:v>
                </c:pt>
                <c:pt idx="1639">
                  <c:v>51.22</c:v>
                </c:pt>
                <c:pt idx="1640">
                  <c:v>51.25</c:v>
                </c:pt>
                <c:pt idx="1641">
                  <c:v>51.28</c:v>
                </c:pt>
                <c:pt idx="1642">
                  <c:v>51.31</c:v>
                </c:pt>
                <c:pt idx="1643">
                  <c:v>51.34</c:v>
                </c:pt>
                <c:pt idx="1644">
                  <c:v>51.38</c:v>
                </c:pt>
                <c:pt idx="1645">
                  <c:v>51.41</c:v>
                </c:pt>
                <c:pt idx="1646">
                  <c:v>51.44</c:v>
                </c:pt>
                <c:pt idx="1647">
                  <c:v>51.47</c:v>
                </c:pt>
                <c:pt idx="1648">
                  <c:v>51.5</c:v>
                </c:pt>
                <c:pt idx="1649">
                  <c:v>51.53</c:v>
                </c:pt>
                <c:pt idx="1650">
                  <c:v>51.56</c:v>
                </c:pt>
                <c:pt idx="1651">
                  <c:v>51.59</c:v>
                </c:pt>
                <c:pt idx="1652">
                  <c:v>51.63</c:v>
                </c:pt>
                <c:pt idx="1653">
                  <c:v>51.66</c:v>
                </c:pt>
                <c:pt idx="1654">
                  <c:v>51.69</c:v>
                </c:pt>
                <c:pt idx="1655">
                  <c:v>51.72</c:v>
                </c:pt>
                <c:pt idx="1656">
                  <c:v>51.75</c:v>
                </c:pt>
                <c:pt idx="1657">
                  <c:v>51.78</c:v>
                </c:pt>
                <c:pt idx="1658">
                  <c:v>51.81</c:v>
                </c:pt>
                <c:pt idx="1659">
                  <c:v>51.84</c:v>
                </c:pt>
                <c:pt idx="1660">
                  <c:v>51.88</c:v>
                </c:pt>
                <c:pt idx="1661">
                  <c:v>51.91</c:v>
                </c:pt>
                <c:pt idx="1662">
                  <c:v>51.94</c:v>
                </c:pt>
                <c:pt idx="1663">
                  <c:v>51.97</c:v>
                </c:pt>
                <c:pt idx="1664">
                  <c:v>52</c:v>
                </c:pt>
                <c:pt idx="1665">
                  <c:v>52.03</c:v>
                </c:pt>
                <c:pt idx="1666">
                  <c:v>52.06</c:v>
                </c:pt>
                <c:pt idx="1667">
                  <c:v>52.09</c:v>
                </c:pt>
                <c:pt idx="1668">
                  <c:v>52.13</c:v>
                </c:pt>
                <c:pt idx="1669">
                  <c:v>52.16</c:v>
                </c:pt>
                <c:pt idx="1670">
                  <c:v>52.19</c:v>
                </c:pt>
                <c:pt idx="1671">
                  <c:v>52.22</c:v>
                </c:pt>
                <c:pt idx="1672">
                  <c:v>52.25</c:v>
                </c:pt>
                <c:pt idx="1673">
                  <c:v>52.28</c:v>
                </c:pt>
                <c:pt idx="1674">
                  <c:v>52.31</c:v>
                </c:pt>
                <c:pt idx="1675">
                  <c:v>52.34</c:v>
                </c:pt>
                <c:pt idx="1676">
                  <c:v>52.38</c:v>
                </c:pt>
                <c:pt idx="1677">
                  <c:v>52.41</c:v>
                </c:pt>
                <c:pt idx="1678">
                  <c:v>52.44</c:v>
                </c:pt>
                <c:pt idx="1679">
                  <c:v>52.47</c:v>
                </c:pt>
                <c:pt idx="1680">
                  <c:v>52.5</c:v>
                </c:pt>
                <c:pt idx="1681">
                  <c:v>52.53</c:v>
                </c:pt>
                <c:pt idx="1682">
                  <c:v>52.56</c:v>
                </c:pt>
                <c:pt idx="1683">
                  <c:v>52.59</c:v>
                </c:pt>
                <c:pt idx="1684">
                  <c:v>52.63</c:v>
                </c:pt>
                <c:pt idx="1685">
                  <c:v>52.66</c:v>
                </c:pt>
                <c:pt idx="1686">
                  <c:v>52.69</c:v>
                </c:pt>
                <c:pt idx="1687">
                  <c:v>52.72</c:v>
                </c:pt>
                <c:pt idx="1688">
                  <c:v>52.75</c:v>
                </c:pt>
                <c:pt idx="1689">
                  <c:v>52.78</c:v>
                </c:pt>
                <c:pt idx="1690">
                  <c:v>52.81</c:v>
                </c:pt>
                <c:pt idx="1691">
                  <c:v>52.84</c:v>
                </c:pt>
                <c:pt idx="1692">
                  <c:v>52.88</c:v>
                </c:pt>
                <c:pt idx="1693">
                  <c:v>52.91</c:v>
                </c:pt>
                <c:pt idx="1694">
                  <c:v>52.94</c:v>
                </c:pt>
                <c:pt idx="1695">
                  <c:v>52.97</c:v>
                </c:pt>
                <c:pt idx="1696">
                  <c:v>53</c:v>
                </c:pt>
                <c:pt idx="1697">
                  <c:v>53.03</c:v>
                </c:pt>
                <c:pt idx="1698">
                  <c:v>53.06</c:v>
                </c:pt>
                <c:pt idx="1699">
                  <c:v>53.09</c:v>
                </c:pt>
                <c:pt idx="1700">
                  <c:v>53.13</c:v>
                </c:pt>
                <c:pt idx="1701">
                  <c:v>53.16</c:v>
                </c:pt>
                <c:pt idx="1702">
                  <c:v>53.19</c:v>
                </c:pt>
                <c:pt idx="1703">
                  <c:v>53.22</c:v>
                </c:pt>
                <c:pt idx="1704">
                  <c:v>53.25</c:v>
                </c:pt>
                <c:pt idx="1705">
                  <c:v>53.28</c:v>
                </c:pt>
                <c:pt idx="1706">
                  <c:v>53.31</c:v>
                </c:pt>
                <c:pt idx="1707">
                  <c:v>53.34</c:v>
                </c:pt>
                <c:pt idx="1708">
                  <c:v>53.38</c:v>
                </c:pt>
                <c:pt idx="1709">
                  <c:v>53.41</c:v>
                </c:pt>
                <c:pt idx="1710">
                  <c:v>53.44</c:v>
                </c:pt>
                <c:pt idx="1711">
                  <c:v>53.47</c:v>
                </c:pt>
                <c:pt idx="1712">
                  <c:v>53.5</c:v>
                </c:pt>
                <c:pt idx="1713">
                  <c:v>53.53</c:v>
                </c:pt>
                <c:pt idx="1714">
                  <c:v>53.56</c:v>
                </c:pt>
                <c:pt idx="1715">
                  <c:v>53.59</c:v>
                </c:pt>
                <c:pt idx="1716">
                  <c:v>53.63</c:v>
                </c:pt>
                <c:pt idx="1717">
                  <c:v>53.66</c:v>
                </c:pt>
                <c:pt idx="1718">
                  <c:v>53.69</c:v>
                </c:pt>
                <c:pt idx="1719">
                  <c:v>53.72</c:v>
                </c:pt>
                <c:pt idx="1720">
                  <c:v>53.75</c:v>
                </c:pt>
                <c:pt idx="1721">
                  <c:v>53.78</c:v>
                </c:pt>
                <c:pt idx="1722">
                  <c:v>53.81</c:v>
                </c:pt>
                <c:pt idx="1723">
                  <c:v>53.84</c:v>
                </c:pt>
                <c:pt idx="1724">
                  <c:v>53.88</c:v>
                </c:pt>
                <c:pt idx="1725">
                  <c:v>53.91</c:v>
                </c:pt>
                <c:pt idx="1726">
                  <c:v>53.94</c:v>
                </c:pt>
                <c:pt idx="1727">
                  <c:v>53.97</c:v>
                </c:pt>
                <c:pt idx="1728">
                  <c:v>54</c:v>
                </c:pt>
                <c:pt idx="1729">
                  <c:v>54.03</c:v>
                </c:pt>
                <c:pt idx="1730">
                  <c:v>54.06</c:v>
                </c:pt>
                <c:pt idx="1731">
                  <c:v>54.09</c:v>
                </c:pt>
                <c:pt idx="1732">
                  <c:v>54.13</c:v>
                </c:pt>
                <c:pt idx="1733">
                  <c:v>54.16</c:v>
                </c:pt>
                <c:pt idx="1734">
                  <c:v>54.19</c:v>
                </c:pt>
                <c:pt idx="1735">
                  <c:v>54.22</c:v>
                </c:pt>
                <c:pt idx="1736">
                  <c:v>54.25</c:v>
                </c:pt>
                <c:pt idx="1737">
                  <c:v>54.28</c:v>
                </c:pt>
                <c:pt idx="1738">
                  <c:v>54.31</c:v>
                </c:pt>
                <c:pt idx="1739">
                  <c:v>54.34</c:v>
                </c:pt>
                <c:pt idx="1740">
                  <c:v>54.38</c:v>
                </c:pt>
                <c:pt idx="1741">
                  <c:v>54.41</c:v>
                </c:pt>
                <c:pt idx="1742">
                  <c:v>54.44</c:v>
                </c:pt>
                <c:pt idx="1743">
                  <c:v>54.47</c:v>
                </c:pt>
                <c:pt idx="1744">
                  <c:v>54.5</c:v>
                </c:pt>
                <c:pt idx="1745">
                  <c:v>54.53</c:v>
                </c:pt>
                <c:pt idx="1746">
                  <c:v>54.56</c:v>
                </c:pt>
                <c:pt idx="1747">
                  <c:v>54.59</c:v>
                </c:pt>
                <c:pt idx="1748">
                  <c:v>54.63</c:v>
                </c:pt>
                <c:pt idx="1749">
                  <c:v>54.66</c:v>
                </c:pt>
                <c:pt idx="1750">
                  <c:v>54.69</c:v>
                </c:pt>
                <c:pt idx="1751">
                  <c:v>54.72</c:v>
                </c:pt>
                <c:pt idx="1752">
                  <c:v>54.75</c:v>
                </c:pt>
                <c:pt idx="1753">
                  <c:v>54.78</c:v>
                </c:pt>
                <c:pt idx="1754">
                  <c:v>54.81</c:v>
                </c:pt>
                <c:pt idx="1755">
                  <c:v>54.84</c:v>
                </c:pt>
                <c:pt idx="1756">
                  <c:v>54.88</c:v>
                </c:pt>
                <c:pt idx="1757">
                  <c:v>54.91</c:v>
                </c:pt>
                <c:pt idx="1758">
                  <c:v>54.94</c:v>
                </c:pt>
                <c:pt idx="1759">
                  <c:v>54.97</c:v>
                </c:pt>
                <c:pt idx="1760">
                  <c:v>55</c:v>
                </c:pt>
                <c:pt idx="1761">
                  <c:v>55.03</c:v>
                </c:pt>
                <c:pt idx="1762">
                  <c:v>55.06</c:v>
                </c:pt>
                <c:pt idx="1763">
                  <c:v>55.09</c:v>
                </c:pt>
                <c:pt idx="1764">
                  <c:v>55.13</c:v>
                </c:pt>
                <c:pt idx="1765">
                  <c:v>55.16</c:v>
                </c:pt>
                <c:pt idx="1766">
                  <c:v>55.19</c:v>
                </c:pt>
                <c:pt idx="1767">
                  <c:v>55.22</c:v>
                </c:pt>
                <c:pt idx="1768">
                  <c:v>55.25</c:v>
                </c:pt>
                <c:pt idx="1769">
                  <c:v>55.28</c:v>
                </c:pt>
                <c:pt idx="1770">
                  <c:v>55.31</c:v>
                </c:pt>
                <c:pt idx="1771">
                  <c:v>55.34</c:v>
                </c:pt>
                <c:pt idx="1772">
                  <c:v>55.38</c:v>
                </c:pt>
                <c:pt idx="1773">
                  <c:v>55.41</c:v>
                </c:pt>
                <c:pt idx="1774">
                  <c:v>55.44</c:v>
                </c:pt>
                <c:pt idx="1775">
                  <c:v>55.47</c:v>
                </c:pt>
                <c:pt idx="1776">
                  <c:v>55.5</c:v>
                </c:pt>
                <c:pt idx="1777">
                  <c:v>55.53</c:v>
                </c:pt>
                <c:pt idx="1778">
                  <c:v>55.56</c:v>
                </c:pt>
                <c:pt idx="1779">
                  <c:v>55.59</c:v>
                </c:pt>
                <c:pt idx="1780">
                  <c:v>55.63</c:v>
                </c:pt>
                <c:pt idx="1781">
                  <c:v>55.66</c:v>
                </c:pt>
                <c:pt idx="1782">
                  <c:v>55.69</c:v>
                </c:pt>
                <c:pt idx="1783">
                  <c:v>55.72</c:v>
                </c:pt>
                <c:pt idx="1784">
                  <c:v>55.75</c:v>
                </c:pt>
                <c:pt idx="1785">
                  <c:v>55.78</c:v>
                </c:pt>
                <c:pt idx="1786">
                  <c:v>55.81</c:v>
                </c:pt>
                <c:pt idx="1787">
                  <c:v>55.84</c:v>
                </c:pt>
                <c:pt idx="1788">
                  <c:v>55.88</c:v>
                </c:pt>
                <c:pt idx="1789">
                  <c:v>55.91</c:v>
                </c:pt>
                <c:pt idx="1790">
                  <c:v>55.94</c:v>
                </c:pt>
                <c:pt idx="1791">
                  <c:v>55.97</c:v>
                </c:pt>
                <c:pt idx="1792">
                  <c:v>56</c:v>
                </c:pt>
                <c:pt idx="1793">
                  <c:v>56.03</c:v>
                </c:pt>
                <c:pt idx="1794">
                  <c:v>56.06</c:v>
                </c:pt>
                <c:pt idx="1795">
                  <c:v>56.09</c:v>
                </c:pt>
                <c:pt idx="1796">
                  <c:v>56.13</c:v>
                </c:pt>
                <c:pt idx="1797">
                  <c:v>56.16</c:v>
                </c:pt>
                <c:pt idx="1798">
                  <c:v>56.19</c:v>
                </c:pt>
                <c:pt idx="1799">
                  <c:v>56.22</c:v>
                </c:pt>
                <c:pt idx="1800">
                  <c:v>56.25</c:v>
                </c:pt>
                <c:pt idx="1801">
                  <c:v>56.28</c:v>
                </c:pt>
                <c:pt idx="1802">
                  <c:v>56.31</c:v>
                </c:pt>
                <c:pt idx="1803">
                  <c:v>56.34</c:v>
                </c:pt>
                <c:pt idx="1804">
                  <c:v>56.38</c:v>
                </c:pt>
                <c:pt idx="1805">
                  <c:v>56.41</c:v>
                </c:pt>
                <c:pt idx="1806">
                  <c:v>56.44</c:v>
                </c:pt>
                <c:pt idx="1807">
                  <c:v>56.47</c:v>
                </c:pt>
                <c:pt idx="1808">
                  <c:v>56.5</c:v>
                </c:pt>
                <c:pt idx="1809">
                  <c:v>56.53</c:v>
                </c:pt>
                <c:pt idx="1810">
                  <c:v>56.56</c:v>
                </c:pt>
                <c:pt idx="1811">
                  <c:v>56.59</c:v>
                </c:pt>
                <c:pt idx="1812">
                  <c:v>56.63</c:v>
                </c:pt>
                <c:pt idx="1813">
                  <c:v>56.66</c:v>
                </c:pt>
                <c:pt idx="1814">
                  <c:v>56.69</c:v>
                </c:pt>
                <c:pt idx="1815">
                  <c:v>56.72</c:v>
                </c:pt>
                <c:pt idx="1816">
                  <c:v>56.75</c:v>
                </c:pt>
                <c:pt idx="1817">
                  <c:v>56.78</c:v>
                </c:pt>
                <c:pt idx="1818">
                  <c:v>56.81</c:v>
                </c:pt>
                <c:pt idx="1819">
                  <c:v>56.84</c:v>
                </c:pt>
                <c:pt idx="1820">
                  <c:v>56.88</c:v>
                </c:pt>
                <c:pt idx="1821">
                  <c:v>56.91</c:v>
                </c:pt>
                <c:pt idx="1822">
                  <c:v>56.94</c:v>
                </c:pt>
                <c:pt idx="1823">
                  <c:v>56.97</c:v>
                </c:pt>
                <c:pt idx="1824">
                  <c:v>57</c:v>
                </c:pt>
                <c:pt idx="1825">
                  <c:v>57.03</c:v>
                </c:pt>
                <c:pt idx="1826">
                  <c:v>57.06</c:v>
                </c:pt>
                <c:pt idx="1827">
                  <c:v>57.09</c:v>
                </c:pt>
                <c:pt idx="1828">
                  <c:v>57.13</c:v>
                </c:pt>
                <c:pt idx="1829">
                  <c:v>57.16</c:v>
                </c:pt>
                <c:pt idx="1830">
                  <c:v>57.19</c:v>
                </c:pt>
                <c:pt idx="1831">
                  <c:v>57.22</c:v>
                </c:pt>
                <c:pt idx="1832">
                  <c:v>57.25</c:v>
                </c:pt>
                <c:pt idx="1833">
                  <c:v>57.28</c:v>
                </c:pt>
                <c:pt idx="1834">
                  <c:v>57.31</c:v>
                </c:pt>
                <c:pt idx="1835">
                  <c:v>57.34</c:v>
                </c:pt>
                <c:pt idx="1836">
                  <c:v>57.38</c:v>
                </c:pt>
                <c:pt idx="1837">
                  <c:v>57.41</c:v>
                </c:pt>
                <c:pt idx="1838">
                  <c:v>57.44</c:v>
                </c:pt>
                <c:pt idx="1839">
                  <c:v>57.47</c:v>
                </c:pt>
                <c:pt idx="1840">
                  <c:v>57.5</c:v>
                </c:pt>
                <c:pt idx="1841">
                  <c:v>57.53</c:v>
                </c:pt>
                <c:pt idx="1842">
                  <c:v>57.56</c:v>
                </c:pt>
                <c:pt idx="1843">
                  <c:v>57.59</c:v>
                </c:pt>
                <c:pt idx="1844">
                  <c:v>57.63</c:v>
                </c:pt>
                <c:pt idx="1845">
                  <c:v>57.66</c:v>
                </c:pt>
                <c:pt idx="1846">
                  <c:v>57.69</c:v>
                </c:pt>
                <c:pt idx="1847">
                  <c:v>57.72</c:v>
                </c:pt>
                <c:pt idx="1848">
                  <c:v>57.75</c:v>
                </c:pt>
                <c:pt idx="1849">
                  <c:v>57.78</c:v>
                </c:pt>
                <c:pt idx="1850">
                  <c:v>57.81</c:v>
                </c:pt>
                <c:pt idx="1851">
                  <c:v>57.84</c:v>
                </c:pt>
                <c:pt idx="1852">
                  <c:v>57.88</c:v>
                </c:pt>
                <c:pt idx="1853">
                  <c:v>57.91</c:v>
                </c:pt>
                <c:pt idx="1854">
                  <c:v>57.94</c:v>
                </c:pt>
                <c:pt idx="1855">
                  <c:v>57.97</c:v>
                </c:pt>
                <c:pt idx="1856">
                  <c:v>58</c:v>
                </c:pt>
                <c:pt idx="1857">
                  <c:v>58.03</c:v>
                </c:pt>
                <c:pt idx="1858">
                  <c:v>58.06</c:v>
                </c:pt>
                <c:pt idx="1859">
                  <c:v>58.09</c:v>
                </c:pt>
                <c:pt idx="1860">
                  <c:v>58.13</c:v>
                </c:pt>
                <c:pt idx="1861">
                  <c:v>58.16</c:v>
                </c:pt>
                <c:pt idx="1862">
                  <c:v>58.19</c:v>
                </c:pt>
                <c:pt idx="1863">
                  <c:v>58.22</c:v>
                </c:pt>
                <c:pt idx="1864">
                  <c:v>58.25</c:v>
                </c:pt>
                <c:pt idx="1865">
                  <c:v>58.28</c:v>
                </c:pt>
                <c:pt idx="1866">
                  <c:v>58.31</c:v>
                </c:pt>
                <c:pt idx="1867">
                  <c:v>58.34</c:v>
                </c:pt>
                <c:pt idx="1868">
                  <c:v>58.38</c:v>
                </c:pt>
                <c:pt idx="1869">
                  <c:v>58.41</c:v>
                </c:pt>
                <c:pt idx="1870">
                  <c:v>58.44</c:v>
                </c:pt>
                <c:pt idx="1871">
                  <c:v>58.47</c:v>
                </c:pt>
                <c:pt idx="1872">
                  <c:v>58.5</c:v>
                </c:pt>
                <c:pt idx="1873">
                  <c:v>58.53</c:v>
                </c:pt>
                <c:pt idx="1874">
                  <c:v>58.56</c:v>
                </c:pt>
                <c:pt idx="1875">
                  <c:v>58.59</c:v>
                </c:pt>
                <c:pt idx="1876">
                  <c:v>58.63</c:v>
                </c:pt>
                <c:pt idx="1877">
                  <c:v>58.66</c:v>
                </c:pt>
                <c:pt idx="1878">
                  <c:v>58.69</c:v>
                </c:pt>
                <c:pt idx="1879">
                  <c:v>58.72</c:v>
                </c:pt>
                <c:pt idx="1880">
                  <c:v>58.75</c:v>
                </c:pt>
                <c:pt idx="1881">
                  <c:v>58.78</c:v>
                </c:pt>
                <c:pt idx="1882">
                  <c:v>58.81</c:v>
                </c:pt>
                <c:pt idx="1883">
                  <c:v>58.84</c:v>
                </c:pt>
                <c:pt idx="1884">
                  <c:v>58.88</c:v>
                </c:pt>
                <c:pt idx="1885">
                  <c:v>58.91</c:v>
                </c:pt>
                <c:pt idx="1886">
                  <c:v>58.94</c:v>
                </c:pt>
                <c:pt idx="1887">
                  <c:v>58.97</c:v>
                </c:pt>
                <c:pt idx="1888">
                  <c:v>59</c:v>
                </c:pt>
                <c:pt idx="1889">
                  <c:v>59.03</c:v>
                </c:pt>
                <c:pt idx="1890">
                  <c:v>59.06</c:v>
                </c:pt>
                <c:pt idx="1891">
                  <c:v>59.09</c:v>
                </c:pt>
                <c:pt idx="1892">
                  <c:v>59.13</c:v>
                </c:pt>
                <c:pt idx="1893">
                  <c:v>59.16</c:v>
                </c:pt>
                <c:pt idx="1894">
                  <c:v>59.19</c:v>
                </c:pt>
                <c:pt idx="1895">
                  <c:v>59.22</c:v>
                </c:pt>
                <c:pt idx="1896">
                  <c:v>59.25</c:v>
                </c:pt>
                <c:pt idx="1897">
                  <c:v>59.28</c:v>
                </c:pt>
                <c:pt idx="1898">
                  <c:v>59.31</c:v>
                </c:pt>
                <c:pt idx="1899">
                  <c:v>59.34</c:v>
                </c:pt>
                <c:pt idx="1900">
                  <c:v>59.38</c:v>
                </c:pt>
                <c:pt idx="1901">
                  <c:v>59.41</c:v>
                </c:pt>
                <c:pt idx="1902">
                  <c:v>59.44</c:v>
                </c:pt>
                <c:pt idx="1903">
                  <c:v>59.47</c:v>
                </c:pt>
                <c:pt idx="1904">
                  <c:v>59.5</c:v>
                </c:pt>
                <c:pt idx="1905">
                  <c:v>59.53</c:v>
                </c:pt>
                <c:pt idx="1906">
                  <c:v>59.56</c:v>
                </c:pt>
                <c:pt idx="1907">
                  <c:v>59.59</c:v>
                </c:pt>
                <c:pt idx="1908">
                  <c:v>59.63</c:v>
                </c:pt>
                <c:pt idx="1909">
                  <c:v>59.66</c:v>
                </c:pt>
                <c:pt idx="1910">
                  <c:v>59.69</c:v>
                </c:pt>
                <c:pt idx="1911">
                  <c:v>59.72</c:v>
                </c:pt>
                <c:pt idx="1912">
                  <c:v>59.75</c:v>
                </c:pt>
                <c:pt idx="1913">
                  <c:v>59.78</c:v>
                </c:pt>
                <c:pt idx="1914">
                  <c:v>59.81</c:v>
                </c:pt>
                <c:pt idx="1915">
                  <c:v>59.84</c:v>
                </c:pt>
                <c:pt idx="1916">
                  <c:v>59.88</c:v>
                </c:pt>
                <c:pt idx="1917">
                  <c:v>59.91</c:v>
                </c:pt>
                <c:pt idx="1918">
                  <c:v>59.94</c:v>
                </c:pt>
                <c:pt idx="1919">
                  <c:v>59.97</c:v>
                </c:pt>
                <c:pt idx="1920">
                  <c:v>60</c:v>
                </c:pt>
                <c:pt idx="1921">
                  <c:v>60.03</c:v>
                </c:pt>
                <c:pt idx="1922">
                  <c:v>60.06</c:v>
                </c:pt>
                <c:pt idx="1923">
                  <c:v>60.09</c:v>
                </c:pt>
                <c:pt idx="1924">
                  <c:v>60.13</c:v>
                </c:pt>
                <c:pt idx="1925">
                  <c:v>60.16</c:v>
                </c:pt>
                <c:pt idx="1926">
                  <c:v>60.19</c:v>
                </c:pt>
                <c:pt idx="1927">
                  <c:v>60.22</c:v>
                </c:pt>
                <c:pt idx="1928">
                  <c:v>60.25</c:v>
                </c:pt>
                <c:pt idx="1929">
                  <c:v>60.28</c:v>
                </c:pt>
                <c:pt idx="1930">
                  <c:v>60.31</c:v>
                </c:pt>
                <c:pt idx="1931">
                  <c:v>60.34</c:v>
                </c:pt>
                <c:pt idx="1932">
                  <c:v>60.38</c:v>
                </c:pt>
                <c:pt idx="1933">
                  <c:v>60.41</c:v>
                </c:pt>
                <c:pt idx="1934">
                  <c:v>60.44</c:v>
                </c:pt>
                <c:pt idx="1935">
                  <c:v>60.47</c:v>
                </c:pt>
                <c:pt idx="1936">
                  <c:v>60.5</c:v>
                </c:pt>
                <c:pt idx="1937">
                  <c:v>60.53</c:v>
                </c:pt>
                <c:pt idx="1938">
                  <c:v>60.56</c:v>
                </c:pt>
                <c:pt idx="1939">
                  <c:v>60.59</c:v>
                </c:pt>
                <c:pt idx="1940">
                  <c:v>60.63</c:v>
                </c:pt>
                <c:pt idx="1941">
                  <c:v>60.66</c:v>
                </c:pt>
                <c:pt idx="1942">
                  <c:v>60.69</c:v>
                </c:pt>
                <c:pt idx="1943">
                  <c:v>60.72</c:v>
                </c:pt>
                <c:pt idx="1944">
                  <c:v>60.75</c:v>
                </c:pt>
                <c:pt idx="1945">
                  <c:v>60.78</c:v>
                </c:pt>
                <c:pt idx="1946">
                  <c:v>60.81</c:v>
                </c:pt>
                <c:pt idx="1947">
                  <c:v>60.84</c:v>
                </c:pt>
                <c:pt idx="1948">
                  <c:v>60.88</c:v>
                </c:pt>
                <c:pt idx="1949">
                  <c:v>60.91</c:v>
                </c:pt>
                <c:pt idx="1950">
                  <c:v>60.94</c:v>
                </c:pt>
                <c:pt idx="1951">
                  <c:v>60.97</c:v>
                </c:pt>
                <c:pt idx="1952">
                  <c:v>61</c:v>
                </c:pt>
                <c:pt idx="1953">
                  <c:v>61.03</c:v>
                </c:pt>
                <c:pt idx="1954">
                  <c:v>61.06</c:v>
                </c:pt>
                <c:pt idx="1955">
                  <c:v>61.09</c:v>
                </c:pt>
                <c:pt idx="1956">
                  <c:v>61.13</c:v>
                </c:pt>
                <c:pt idx="1957">
                  <c:v>61.16</c:v>
                </c:pt>
                <c:pt idx="1958">
                  <c:v>61.19</c:v>
                </c:pt>
                <c:pt idx="1959">
                  <c:v>61.22</c:v>
                </c:pt>
                <c:pt idx="1960">
                  <c:v>61.25</c:v>
                </c:pt>
                <c:pt idx="1961">
                  <c:v>61.28</c:v>
                </c:pt>
                <c:pt idx="1962">
                  <c:v>61.31</c:v>
                </c:pt>
                <c:pt idx="1963">
                  <c:v>61.34</c:v>
                </c:pt>
                <c:pt idx="1964">
                  <c:v>61.38</c:v>
                </c:pt>
                <c:pt idx="1965">
                  <c:v>61.41</c:v>
                </c:pt>
                <c:pt idx="1966">
                  <c:v>61.44</c:v>
                </c:pt>
                <c:pt idx="1967">
                  <c:v>61.47</c:v>
                </c:pt>
                <c:pt idx="1968">
                  <c:v>61.5</c:v>
                </c:pt>
                <c:pt idx="1969">
                  <c:v>61.53</c:v>
                </c:pt>
                <c:pt idx="1970">
                  <c:v>61.56</c:v>
                </c:pt>
                <c:pt idx="1971">
                  <c:v>61.59</c:v>
                </c:pt>
                <c:pt idx="1972">
                  <c:v>61.63</c:v>
                </c:pt>
                <c:pt idx="1973">
                  <c:v>61.66</c:v>
                </c:pt>
                <c:pt idx="1974">
                  <c:v>61.69</c:v>
                </c:pt>
                <c:pt idx="1975">
                  <c:v>61.72</c:v>
                </c:pt>
                <c:pt idx="1976">
                  <c:v>61.75</c:v>
                </c:pt>
                <c:pt idx="1977">
                  <c:v>61.78</c:v>
                </c:pt>
                <c:pt idx="1978">
                  <c:v>61.81</c:v>
                </c:pt>
                <c:pt idx="1979">
                  <c:v>61.84</c:v>
                </c:pt>
                <c:pt idx="1980">
                  <c:v>61.88</c:v>
                </c:pt>
                <c:pt idx="1981">
                  <c:v>61.91</c:v>
                </c:pt>
                <c:pt idx="1982">
                  <c:v>61.94</c:v>
                </c:pt>
                <c:pt idx="1983">
                  <c:v>61.97</c:v>
                </c:pt>
                <c:pt idx="1984">
                  <c:v>62</c:v>
                </c:pt>
                <c:pt idx="1985">
                  <c:v>62.03</c:v>
                </c:pt>
                <c:pt idx="1986">
                  <c:v>62.06</c:v>
                </c:pt>
                <c:pt idx="1987">
                  <c:v>62.09</c:v>
                </c:pt>
                <c:pt idx="1988">
                  <c:v>62.13</c:v>
                </c:pt>
                <c:pt idx="1989">
                  <c:v>62.16</c:v>
                </c:pt>
                <c:pt idx="1990">
                  <c:v>62.19</c:v>
                </c:pt>
                <c:pt idx="1991">
                  <c:v>62.22</c:v>
                </c:pt>
                <c:pt idx="1992">
                  <c:v>62.25</c:v>
                </c:pt>
                <c:pt idx="1993">
                  <c:v>62.28</c:v>
                </c:pt>
                <c:pt idx="1994">
                  <c:v>62.31</c:v>
                </c:pt>
                <c:pt idx="1995">
                  <c:v>62.34</c:v>
                </c:pt>
                <c:pt idx="1996">
                  <c:v>62.38</c:v>
                </c:pt>
                <c:pt idx="1997">
                  <c:v>62.41</c:v>
                </c:pt>
                <c:pt idx="1998">
                  <c:v>62.44</c:v>
                </c:pt>
                <c:pt idx="1999">
                  <c:v>62.47</c:v>
                </c:pt>
                <c:pt idx="2000">
                  <c:v>62.5</c:v>
                </c:pt>
                <c:pt idx="2001">
                  <c:v>62.53</c:v>
                </c:pt>
                <c:pt idx="2002">
                  <c:v>62.56</c:v>
                </c:pt>
                <c:pt idx="2003">
                  <c:v>62.59</c:v>
                </c:pt>
                <c:pt idx="2004">
                  <c:v>62.63</c:v>
                </c:pt>
                <c:pt idx="2005">
                  <c:v>62.66</c:v>
                </c:pt>
                <c:pt idx="2006">
                  <c:v>62.69</c:v>
                </c:pt>
                <c:pt idx="2007">
                  <c:v>62.72</c:v>
                </c:pt>
                <c:pt idx="2008">
                  <c:v>62.75</c:v>
                </c:pt>
                <c:pt idx="2009">
                  <c:v>62.78</c:v>
                </c:pt>
                <c:pt idx="2010">
                  <c:v>62.81</c:v>
                </c:pt>
                <c:pt idx="2011">
                  <c:v>62.84</c:v>
                </c:pt>
                <c:pt idx="2012">
                  <c:v>62.88</c:v>
                </c:pt>
                <c:pt idx="2013">
                  <c:v>62.91</c:v>
                </c:pt>
                <c:pt idx="2014">
                  <c:v>62.94</c:v>
                </c:pt>
                <c:pt idx="2015">
                  <c:v>62.97</c:v>
                </c:pt>
                <c:pt idx="2016">
                  <c:v>63</c:v>
                </c:pt>
                <c:pt idx="2017">
                  <c:v>63.03</c:v>
                </c:pt>
                <c:pt idx="2018">
                  <c:v>63.06</c:v>
                </c:pt>
                <c:pt idx="2019">
                  <c:v>63.09</c:v>
                </c:pt>
                <c:pt idx="2020">
                  <c:v>63.13</c:v>
                </c:pt>
                <c:pt idx="2021">
                  <c:v>63.16</c:v>
                </c:pt>
                <c:pt idx="2022">
                  <c:v>63.19</c:v>
                </c:pt>
                <c:pt idx="2023">
                  <c:v>63.22</c:v>
                </c:pt>
                <c:pt idx="2024">
                  <c:v>63.25</c:v>
                </c:pt>
                <c:pt idx="2025">
                  <c:v>63.28</c:v>
                </c:pt>
                <c:pt idx="2026">
                  <c:v>63.31</c:v>
                </c:pt>
                <c:pt idx="2027">
                  <c:v>63.34</c:v>
                </c:pt>
                <c:pt idx="2028">
                  <c:v>63.38</c:v>
                </c:pt>
                <c:pt idx="2029">
                  <c:v>63.41</c:v>
                </c:pt>
                <c:pt idx="2030">
                  <c:v>63.44</c:v>
                </c:pt>
                <c:pt idx="2031">
                  <c:v>63.47</c:v>
                </c:pt>
                <c:pt idx="2032">
                  <c:v>63.5</c:v>
                </c:pt>
                <c:pt idx="2033">
                  <c:v>63.53</c:v>
                </c:pt>
                <c:pt idx="2034">
                  <c:v>63.56</c:v>
                </c:pt>
                <c:pt idx="2035">
                  <c:v>63.59</c:v>
                </c:pt>
                <c:pt idx="2036">
                  <c:v>63.63</c:v>
                </c:pt>
                <c:pt idx="2037">
                  <c:v>63.66</c:v>
                </c:pt>
                <c:pt idx="2038">
                  <c:v>63.69</c:v>
                </c:pt>
                <c:pt idx="2039">
                  <c:v>63.72</c:v>
                </c:pt>
                <c:pt idx="2040">
                  <c:v>63.75</c:v>
                </c:pt>
                <c:pt idx="2041">
                  <c:v>63.78</c:v>
                </c:pt>
                <c:pt idx="2042">
                  <c:v>63.81</c:v>
                </c:pt>
                <c:pt idx="2043">
                  <c:v>63.84</c:v>
                </c:pt>
                <c:pt idx="2044">
                  <c:v>63.88</c:v>
                </c:pt>
                <c:pt idx="2045">
                  <c:v>63.91</c:v>
                </c:pt>
                <c:pt idx="2046">
                  <c:v>63.94</c:v>
                </c:pt>
                <c:pt idx="2047">
                  <c:v>63.97</c:v>
                </c:pt>
                <c:pt idx="2048">
                  <c:v>64</c:v>
                </c:pt>
                <c:pt idx="2049">
                  <c:v>64.03</c:v>
                </c:pt>
                <c:pt idx="2050">
                  <c:v>64.06</c:v>
                </c:pt>
                <c:pt idx="2051">
                  <c:v>64.09</c:v>
                </c:pt>
                <c:pt idx="2052">
                  <c:v>64.13</c:v>
                </c:pt>
                <c:pt idx="2053">
                  <c:v>64.16</c:v>
                </c:pt>
                <c:pt idx="2054">
                  <c:v>64.19</c:v>
                </c:pt>
                <c:pt idx="2055">
                  <c:v>64.22</c:v>
                </c:pt>
                <c:pt idx="2056">
                  <c:v>64.25</c:v>
                </c:pt>
                <c:pt idx="2057">
                  <c:v>64.28</c:v>
                </c:pt>
                <c:pt idx="2058">
                  <c:v>64.31</c:v>
                </c:pt>
                <c:pt idx="2059">
                  <c:v>64.34</c:v>
                </c:pt>
                <c:pt idx="2060">
                  <c:v>64.38</c:v>
                </c:pt>
                <c:pt idx="2061">
                  <c:v>64.41</c:v>
                </c:pt>
                <c:pt idx="2062">
                  <c:v>64.44</c:v>
                </c:pt>
                <c:pt idx="2063">
                  <c:v>64.47</c:v>
                </c:pt>
                <c:pt idx="2064">
                  <c:v>64.5</c:v>
                </c:pt>
                <c:pt idx="2065">
                  <c:v>64.53</c:v>
                </c:pt>
                <c:pt idx="2066">
                  <c:v>64.56</c:v>
                </c:pt>
                <c:pt idx="2067">
                  <c:v>64.59</c:v>
                </c:pt>
                <c:pt idx="2068">
                  <c:v>64.63</c:v>
                </c:pt>
                <c:pt idx="2069">
                  <c:v>64.66</c:v>
                </c:pt>
                <c:pt idx="2070">
                  <c:v>64.69</c:v>
                </c:pt>
                <c:pt idx="2071">
                  <c:v>64.72</c:v>
                </c:pt>
                <c:pt idx="2072">
                  <c:v>64.75</c:v>
                </c:pt>
                <c:pt idx="2073">
                  <c:v>64.78</c:v>
                </c:pt>
                <c:pt idx="2074">
                  <c:v>64.81</c:v>
                </c:pt>
                <c:pt idx="2075">
                  <c:v>64.84</c:v>
                </c:pt>
                <c:pt idx="2076">
                  <c:v>64.88</c:v>
                </c:pt>
                <c:pt idx="2077">
                  <c:v>64.91</c:v>
                </c:pt>
                <c:pt idx="2078">
                  <c:v>64.94</c:v>
                </c:pt>
                <c:pt idx="2079">
                  <c:v>64.97</c:v>
                </c:pt>
                <c:pt idx="2080">
                  <c:v>65</c:v>
                </c:pt>
                <c:pt idx="2081">
                  <c:v>65.03</c:v>
                </c:pt>
                <c:pt idx="2082">
                  <c:v>65.06</c:v>
                </c:pt>
                <c:pt idx="2083">
                  <c:v>65.09</c:v>
                </c:pt>
                <c:pt idx="2084">
                  <c:v>65.13</c:v>
                </c:pt>
                <c:pt idx="2085">
                  <c:v>65.16</c:v>
                </c:pt>
                <c:pt idx="2086">
                  <c:v>65.19</c:v>
                </c:pt>
                <c:pt idx="2087">
                  <c:v>65.22</c:v>
                </c:pt>
                <c:pt idx="2088">
                  <c:v>65.25</c:v>
                </c:pt>
                <c:pt idx="2089">
                  <c:v>65.28</c:v>
                </c:pt>
                <c:pt idx="2090">
                  <c:v>65.31</c:v>
                </c:pt>
                <c:pt idx="2091">
                  <c:v>65.34</c:v>
                </c:pt>
                <c:pt idx="2092">
                  <c:v>65.38</c:v>
                </c:pt>
                <c:pt idx="2093">
                  <c:v>65.41</c:v>
                </c:pt>
                <c:pt idx="2094">
                  <c:v>65.44</c:v>
                </c:pt>
                <c:pt idx="2095">
                  <c:v>65.47</c:v>
                </c:pt>
                <c:pt idx="2096">
                  <c:v>65.5</c:v>
                </c:pt>
                <c:pt idx="2097">
                  <c:v>65.53</c:v>
                </c:pt>
                <c:pt idx="2098">
                  <c:v>65.56</c:v>
                </c:pt>
                <c:pt idx="2099">
                  <c:v>65.59</c:v>
                </c:pt>
                <c:pt idx="2100">
                  <c:v>65.63</c:v>
                </c:pt>
                <c:pt idx="2101">
                  <c:v>65.66</c:v>
                </c:pt>
                <c:pt idx="2102">
                  <c:v>65.69</c:v>
                </c:pt>
                <c:pt idx="2103">
                  <c:v>65.72</c:v>
                </c:pt>
                <c:pt idx="2104">
                  <c:v>65.75</c:v>
                </c:pt>
                <c:pt idx="2105">
                  <c:v>65.78</c:v>
                </c:pt>
                <c:pt idx="2106">
                  <c:v>65.81</c:v>
                </c:pt>
                <c:pt idx="2107">
                  <c:v>65.84</c:v>
                </c:pt>
                <c:pt idx="2108">
                  <c:v>65.88</c:v>
                </c:pt>
                <c:pt idx="2109">
                  <c:v>65.91</c:v>
                </c:pt>
                <c:pt idx="2110">
                  <c:v>65.94</c:v>
                </c:pt>
                <c:pt idx="2111">
                  <c:v>65.97</c:v>
                </c:pt>
                <c:pt idx="2112">
                  <c:v>66</c:v>
                </c:pt>
                <c:pt idx="2113">
                  <c:v>66.03</c:v>
                </c:pt>
                <c:pt idx="2114">
                  <c:v>66.06</c:v>
                </c:pt>
                <c:pt idx="2115">
                  <c:v>66.09</c:v>
                </c:pt>
                <c:pt idx="2116">
                  <c:v>66.13</c:v>
                </c:pt>
                <c:pt idx="2117">
                  <c:v>66.16</c:v>
                </c:pt>
                <c:pt idx="2118">
                  <c:v>66.19</c:v>
                </c:pt>
                <c:pt idx="2119">
                  <c:v>66.22</c:v>
                </c:pt>
                <c:pt idx="2120">
                  <c:v>66.25</c:v>
                </c:pt>
                <c:pt idx="2121">
                  <c:v>66.28</c:v>
                </c:pt>
                <c:pt idx="2122">
                  <c:v>66.31</c:v>
                </c:pt>
                <c:pt idx="2123">
                  <c:v>66.34</c:v>
                </c:pt>
                <c:pt idx="2124">
                  <c:v>66.38</c:v>
                </c:pt>
                <c:pt idx="2125">
                  <c:v>66.41</c:v>
                </c:pt>
                <c:pt idx="2126">
                  <c:v>66.44</c:v>
                </c:pt>
                <c:pt idx="2127">
                  <c:v>66.47</c:v>
                </c:pt>
                <c:pt idx="2128">
                  <c:v>66.5</c:v>
                </c:pt>
                <c:pt idx="2129">
                  <c:v>66.53</c:v>
                </c:pt>
                <c:pt idx="2130">
                  <c:v>66.56</c:v>
                </c:pt>
                <c:pt idx="2131">
                  <c:v>66.59</c:v>
                </c:pt>
                <c:pt idx="2132">
                  <c:v>66.63</c:v>
                </c:pt>
                <c:pt idx="2133">
                  <c:v>66.66</c:v>
                </c:pt>
                <c:pt idx="2134">
                  <c:v>66.69</c:v>
                </c:pt>
                <c:pt idx="2135">
                  <c:v>66.72</c:v>
                </c:pt>
                <c:pt idx="2136">
                  <c:v>66.75</c:v>
                </c:pt>
                <c:pt idx="2137">
                  <c:v>66.78</c:v>
                </c:pt>
                <c:pt idx="2138">
                  <c:v>66.81</c:v>
                </c:pt>
                <c:pt idx="2139">
                  <c:v>66.84</c:v>
                </c:pt>
                <c:pt idx="2140">
                  <c:v>66.88</c:v>
                </c:pt>
                <c:pt idx="2141">
                  <c:v>66.91</c:v>
                </c:pt>
                <c:pt idx="2142">
                  <c:v>66.94</c:v>
                </c:pt>
                <c:pt idx="2143">
                  <c:v>66.97</c:v>
                </c:pt>
                <c:pt idx="2144">
                  <c:v>67</c:v>
                </c:pt>
                <c:pt idx="2145">
                  <c:v>67.03</c:v>
                </c:pt>
                <c:pt idx="2146">
                  <c:v>67.06</c:v>
                </c:pt>
                <c:pt idx="2147">
                  <c:v>67.09</c:v>
                </c:pt>
                <c:pt idx="2148">
                  <c:v>67.13</c:v>
                </c:pt>
                <c:pt idx="2149">
                  <c:v>67.16</c:v>
                </c:pt>
                <c:pt idx="2150">
                  <c:v>67.19</c:v>
                </c:pt>
                <c:pt idx="2151">
                  <c:v>67.22</c:v>
                </c:pt>
                <c:pt idx="2152">
                  <c:v>67.25</c:v>
                </c:pt>
                <c:pt idx="2153">
                  <c:v>67.28</c:v>
                </c:pt>
                <c:pt idx="2154">
                  <c:v>67.31</c:v>
                </c:pt>
                <c:pt idx="2155">
                  <c:v>67.34</c:v>
                </c:pt>
                <c:pt idx="2156">
                  <c:v>67.38</c:v>
                </c:pt>
                <c:pt idx="2157">
                  <c:v>67.41</c:v>
                </c:pt>
                <c:pt idx="2158">
                  <c:v>67.44</c:v>
                </c:pt>
                <c:pt idx="2159">
                  <c:v>67.47</c:v>
                </c:pt>
                <c:pt idx="2160">
                  <c:v>67.5</c:v>
                </c:pt>
                <c:pt idx="2161">
                  <c:v>67.53</c:v>
                </c:pt>
                <c:pt idx="2162">
                  <c:v>67.56</c:v>
                </c:pt>
                <c:pt idx="2163">
                  <c:v>67.59</c:v>
                </c:pt>
                <c:pt idx="2164">
                  <c:v>67.63</c:v>
                </c:pt>
                <c:pt idx="2165">
                  <c:v>67.66</c:v>
                </c:pt>
                <c:pt idx="2166">
                  <c:v>67.69</c:v>
                </c:pt>
                <c:pt idx="2167">
                  <c:v>67.72</c:v>
                </c:pt>
                <c:pt idx="2168">
                  <c:v>67.75</c:v>
                </c:pt>
                <c:pt idx="2169">
                  <c:v>67.78</c:v>
                </c:pt>
                <c:pt idx="2170">
                  <c:v>67.81</c:v>
                </c:pt>
                <c:pt idx="2171">
                  <c:v>67.84</c:v>
                </c:pt>
                <c:pt idx="2172">
                  <c:v>67.88</c:v>
                </c:pt>
                <c:pt idx="2173">
                  <c:v>67.91</c:v>
                </c:pt>
                <c:pt idx="2174">
                  <c:v>67.94</c:v>
                </c:pt>
                <c:pt idx="2175">
                  <c:v>67.97</c:v>
                </c:pt>
                <c:pt idx="2176">
                  <c:v>68</c:v>
                </c:pt>
                <c:pt idx="2177">
                  <c:v>68.03</c:v>
                </c:pt>
                <c:pt idx="2178">
                  <c:v>68.06</c:v>
                </c:pt>
                <c:pt idx="2179">
                  <c:v>68.09</c:v>
                </c:pt>
                <c:pt idx="2180">
                  <c:v>68.13</c:v>
                </c:pt>
                <c:pt idx="2181">
                  <c:v>68.16</c:v>
                </c:pt>
                <c:pt idx="2182">
                  <c:v>68.19</c:v>
                </c:pt>
                <c:pt idx="2183">
                  <c:v>68.22</c:v>
                </c:pt>
                <c:pt idx="2184">
                  <c:v>68.25</c:v>
                </c:pt>
                <c:pt idx="2185">
                  <c:v>68.28</c:v>
                </c:pt>
                <c:pt idx="2186">
                  <c:v>68.31</c:v>
                </c:pt>
                <c:pt idx="2187">
                  <c:v>68.34</c:v>
                </c:pt>
                <c:pt idx="2188">
                  <c:v>68.38</c:v>
                </c:pt>
                <c:pt idx="2189">
                  <c:v>68.41</c:v>
                </c:pt>
                <c:pt idx="2190">
                  <c:v>68.44</c:v>
                </c:pt>
                <c:pt idx="2191">
                  <c:v>68.47</c:v>
                </c:pt>
                <c:pt idx="2192">
                  <c:v>68.5</c:v>
                </c:pt>
                <c:pt idx="2193">
                  <c:v>68.53</c:v>
                </c:pt>
                <c:pt idx="2194">
                  <c:v>68.56</c:v>
                </c:pt>
                <c:pt idx="2195">
                  <c:v>68.59</c:v>
                </c:pt>
                <c:pt idx="2196">
                  <c:v>68.63</c:v>
                </c:pt>
                <c:pt idx="2197">
                  <c:v>68.66</c:v>
                </c:pt>
                <c:pt idx="2198">
                  <c:v>68.69</c:v>
                </c:pt>
                <c:pt idx="2199">
                  <c:v>68.72</c:v>
                </c:pt>
                <c:pt idx="2200">
                  <c:v>68.75</c:v>
                </c:pt>
                <c:pt idx="2201">
                  <c:v>68.78</c:v>
                </c:pt>
                <c:pt idx="2202">
                  <c:v>68.81</c:v>
                </c:pt>
                <c:pt idx="2203">
                  <c:v>68.84</c:v>
                </c:pt>
                <c:pt idx="2204">
                  <c:v>68.88</c:v>
                </c:pt>
                <c:pt idx="2205">
                  <c:v>68.91</c:v>
                </c:pt>
                <c:pt idx="2206">
                  <c:v>68.94</c:v>
                </c:pt>
                <c:pt idx="2207">
                  <c:v>68.97</c:v>
                </c:pt>
                <c:pt idx="2208">
                  <c:v>69</c:v>
                </c:pt>
                <c:pt idx="2209">
                  <c:v>69.03</c:v>
                </c:pt>
                <c:pt idx="2210">
                  <c:v>69.06</c:v>
                </c:pt>
                <c:pt idx="2211">
                  <c:v>69.09</c:v>
                </c:pt>
                <c:pt idx="2212">
                  <c:v>69.13</c:v>
                </c:pt>
                <c:pt idx="2213">
                  <c:v>69.16</c:v>
                </c:pt>
                <c:pt idx="2214">
                  <c:v>69.19</c:v>
                </c:pt>
                <c:pt idx="2215">
                  <c:v>69.22</c:v>
                </c:pt>
                <c:pt idx="2216">
                  <c:v>69.25</c:v>
                </c:pt>
                <c:pt idx="2217">
                  <c:v>69.28</c:v>
                </c:pt>
                <c:pt idx="2218">
                  <c:v>69.31</c:v>
                </c:pt>
                <c:pt idx="2219">
                  <c:v>69.34</c:v>
                </c:pt>
                <c:pt idx="2220">
                  <c:v>69.38</c:v>
                </c:pt>
                <c:pt idx="2221">
                  <c:v>69.41</c:v>
                </c:pt>
                <c:pt idx="2222">
                  <c:v>69.44</c:v>
                </c:pt>
                <c:pt idx="2223">
                  <c:v>69.47</c:v>
                </c:pt>
                <c:pt idx="2224">
                  <c:v>69.5</c:v>
                </c:pt>
                <c:pt idx="2225">
                  <c:v>69.53</c:v>
                </c:pt>
                <c:pt idx="2226">
                  <c:v>69.56</c:v>
                </c:pt>
                <c:pt idx="2227">
                  <c:v>69.59</c:v>
                </c:pt>
                <c:pt idx="2228">
                  <c:v>69.63</c:v>
                </c:pt>
                <c:pt idx="2229">
                  <c:v>69.66</c:v>
                </c:pt>
                <c:pt idx="2230">
                  <c:v>69.69</c:v>
                </c:pt>
                <c:pt idx="2231">
                  <c:v>69.72</c:v>
                </c:pt>
                <c:pt idx="2232">
                  <c:v>69.75</c:v>
                </c:pt>
                <c:pt idx="2233">
                  <c:v>69.78</c:v>
                </c:pt>
                <c:pt idx="2234">
                  <c:v>69.81</c:v>
                </c:pt>
                <c:pt idx="2235">
                  <c:v>69.84</c:v>
                </c:pt>
                <c:pt idx="2236">
                  <c:v>69.88</c:v>
                </c:pt>
                <c:pt idx="2237">
                  <c:v>69.91</c:v>
                </c:pt>
                <c:pt idx="2238">
                  <c:v>69.94</c:v>
                </c:pt>
                <c:pt idx="2239">
                  <c:v>69.97</c:v>
                </c:pt>
                <c:pt idx="2240">
                  <c:v>70</c:v>
                </c:pt>
                <c:pt idx="2241">
                  <c:v>70.03</c:v>
                </c:pt>
                <c:pt idx="2242">
                  <c:v>70.06</c:v>
                </c:pt>
                <c:pt idx="2243">
                  <c:v>70.09</c:v>
                </c:pt>
                <c:pt idx="2244">
                  <c:v>70.13</c:v>
                </c:pt>
                <c:pt idx="2245">
                  <c:v>70.16</c:v>
                </c:pt>
                <c:pt idx="2246">
                  <c:v>70.19</c:v>
                </c:pt>
                <c:pt idx="2247">
                  <c:v>70.22</c:v>
                </c:pt>
                <c:pt idx="2248">
                  <c:v>70.25</c:v>
                </c:pt>
                <c:pt idx="2249">
                  <c:v>70.28</c:v>
                </c:pt>
                <c:pt idx="2250">
                  <c:v>70.31</c:v>
                </c:pt>
                <c:pt idx="2251">
                  <c:v>70.34</c:v>
                </c:pt>
                <c:pt idx="2252">
                  <c:v>70.38</c:v>
                </c:pt>
                <c:pt idx="2253">
                  <c:v>70.41</c:v>
                </c:pt>
                <c:pt idx="2254">
                  <c:v>70.44</c:v>
                </c:pt>
                <c:pt idx="2255">
                  <c:v>70.47</c:v>
                </c:pt>
                <c:pt idx="2256">
                  <c:v>70.5</c:v>
                </c:pt>
                <c:pt idx="2257">
                  <c:v>70.53</c:v>
                </c:pt>
                <c:pt idx="2258">
                  <c:v>70.56</c:v>
                </c:pt>
                <c:pt idx="2259">
                  <c:v>70.59</c:v>
                </c:pt>
                <c:pt idx="2260">
                  <c:v>70.63</c:v>
                </c:pt>
                <c:pt idx="2261">
                  <c:v>70.66</c:v>
                </c:pt>
                <c:pt idx="2262">
                  <c:v>70.69</c:v>
                </c:pt>
                <c:pt idx="2263">
                  <c:v>70.72</c:v>
                </c:pt>
                <c:pt idx="2264">
                  <c:v>70.75</c:v>
                </c:pt>
                <c:pt idx="2265">
                  <c:v>70.78</c:v>
                </c:pt>
                <c:pt idx="2266">
                  <c:v>70.81</c:v>
                </c:pt>
                <c:pt idx="2267">
                  <c:v>70.84</c:v>
                </c:pt>
                <c:pt idx="2268">
                  <c:v>70.88</c:v>
                </c:pt>
                <c:pt idx="2269">
                  <c:v>70.91</c:v>
                </c:pt>
                <c:pt idx="2270">
                  <c:v>70.94</c:v>
                </c:pt>
                <c:pt idx="2271">
                  <c:v>70.97</c:v>
                </c:pt>
                <c:pt idx="2272">
                  <c:v>71</c:v>
                </c:pt>
                <c:pt idx="2273">
                  <c:v>71.03</c:v>
                </c:pt>
                <c:pt idx="2274">
                  <c:v>71.06</c:v>
                </c:pt>
                <c:pt idx="2275">
                  <c:v>71.09</c:v>
                </c:pt>
                <c:pt idx="2276">
                  <c:v>71.13</c:v>
                </c:pt>
                <c:pt idx="2277">
                  <c:v>71.16</c:v>
                </c:pt>
                <c:pt idx="2278">
                  <c:v>71.19</c:v>
                </c:pt>
                <c:pt idx="2279">
                  <c:v>71.22</c:v>
                </c:pt>
                <c:pt idx="2280">
                  <c:v>71.25</c:v>
                </c:pt>
                <c:pt idx="2281">
                  <c:v>71.28</c:v>
                </c:pt>
                <c:pt idx="2282">
                  <c:v>71.31</c:v>
                </c:pt>
                <c:pt idx="2283">
                  <c:v>71.34</c:v>
                </c:pt>
                <c:pt idx="2284">
                  <c:v>71.38</c:v>
                </c:pt>
                <c:pt idx="2285">
                  <c:v>71.41</c:v>
                </c:pt>
                <c:pt idx="2286">
                  <c:v>71.44</c:v>
                </c:pt>
                <c:pt idx="2287">
                  <c:v>71.47</c:v>
                </c:pt>
                <c:pt idx="2288">
                  <c:v>71.5</c:v>
                </c:pt>
                <c:pt idx="2289">
                  <c:v>71.53</c:v>
                </c:pt>
                <c:pt idx="2290">
                  <c:v>71.56</c:v>
                </c:pt>
                <c:pt idx="2291">
                  <c:v>71.59</c:v>
                </c:pt>
                <c:pt idx="2292">
                  <c:v>71.63</c:v>
                </c:pt>
                <c:pt idx="2293">
                  <c:v>71.66</c:v>
                </c:pt>
                <c:pt idx="2294">
                  <c:v>71.69</c:v>
                </c:pt>
                <c:pt idx="2295">
                  <c:v>71.72</c:v>
                </c:pt>
                <c:pt idx="2296">
                  <c:v>71.75</c:v>
                </c:pt>
                <c:pt idx="2297">
                  <c:v>71.78</c:v>
                </c:pt>
                <c:pt idx="2298">
                  <c:v>71.81</c:v>
                </c:pt>
                <c:pt idx="2299">
                  <c:v>71.84</c:v>
                </c:pt>
                <c:pt idx="2300">
                  <c:v>71.88</c:v>
                </c:pt>
                <c:pt idx="2301">
                  <c:v>71.91</c:v>
                </c:pt>
                <c:pt idx="2302">
                  <c:v>71.94</c:v>
                </c:pt>
                <c:pt idx="2303">
                  <c:v>71.97</c:v>
                </c:pt>
                <c:pt idx="2304">
                  <c:v>72</c:v>
                </c:pt>
                <c:pt idx="2305">
                  <c:v>72.03</c:v>
                </c:pt>
                <c:pt idx="2306">
                  <c:v>72.06</c:v>
                </c:pt>
                <c:pt idx="2307">
                  <c:v>72.09</c:v>
                </c:pt>
                <c:pt idx="2308">
                  <c:v>72.13</c:v>
                </c:pt>
                <c:pt idx="2309">
                  <c:v>72.16</c:v>
                </c:pt>
                <c:pt idx="2310">
                  <c:v>72.19</c:v>
                </c:pt>
                <c:pt idx="2311">
                  <c:v>72.22</c:v>
                </c:pt>
                <c:pt idx="2312">
                  <c:v>72.25</c:v>
                </c:pt>
                <c:pt idx="2313">
                  <c:v>72.28</c:v>
                </c:pt>
                <c:pt idx="2314">
                  <c:v>72.31</c:v>
                </c:pt>
                <c:pt idx="2315">
                  <c:v>72.34</c:v>
                </c:pt>
                <c:pt idx="2316">
                  <c:v>72.38</c:v>
                </c:pt>
                <c:pt idx="2317">
                  <c:v>72.41</c:v>
                </c:pt>
                <c:pt idx="2318">
                  <c:v>72.44</c:v>
                </c:pt>
                <c:pt idx="2319">
                  <c:v>72.47</c:v>
                </c:pt>
                <c:pt idx="2320">
                  <c:v>72.5</c:v>
                </c:pt>
                <c:pt idx="2321">
                  <c:v>72.53</c:v>
                </c:pt>
                <c:pt idx="2322">
                  <c:v>72.56</c:v>
                </c:pt>
                <c:pt idx="2323">
                  <c:v>72.59</c:v>
                </c:pt>
                <c:pt idx="2324">
                  <c:v>72.63</c:v>
                </c:pt>
                <c:pt idx="2325">
                  <c:v>72.66</c:v>
                </c:pt>
                <c:pt idx="2326">
                  <c:v>72.69</c:v>
                </c:pt>
                <c:pt idx="2327">
                  <c:v>72.72</c:v>
                </c:pt>
                <c:pt idx="2328">
                  <c:v>72.75</c:v>
                </c:pt>
                <c:pt idx="2329">
                  <c:v>72.78</c:v>
                </c:pt>
                <c:pt idx="2330">
                  <c:v>72.81</c:v>
                </c:pt>
                <c:pt idx="2331">
                  <c:v>72.84</c:v>
                </c:pt>
                <c:pt idx="2332">
                  <c:v>72.88</c:v>
                </c:pt>
                <c:pt idx="2333">
                  <c:v>72.91</c:v>
                </c:pt>
                <c:pt idx="2334">
                  <c:v>72.94</c:v>
                </c:pt>
                <c:pt idx="2335">
                  <c:v>72.97</c:v>
                </c:pt>
                <c:pt idx="2336">
                  <c:v>73</c:v>
                </c:pt>
                <c:pt idx="2337">
                  <c:v>73.03</c:v>
                </c:pt>
                <c:pt idx="2338">
                  <c:v>73.06</c:v>
                </c:pt>
                <c:pt idx="2339">
                  <c:v>73.09</c:v>
                </c:pt>
                <c:pt idx="2340">
                  <c:v>73.13</c:v>
                </c:pt>
                <c:pt idx="2341">
                  <c:v>73.16</c:v>
                </c:pt>
                <c:pt idx="2342">
                  <c:v>73.19</c:v>
                </c:pt>
                <c:pt idx="2343">
                  <c:v>73.22</c:v>
                </c:pt>
                <c:pt idx="2344">
                  <c:v>73.25</c:v>
                </c:pt>
                <c:pt idx="2345">
                  <c:v>73.28</c:v>
                </c:pt>
                <c:pt idx="2346">
                  <c:v>73.31</c:v>
                </c:pt>
                <c:pt idx="2347">
                  <c:v>73.34</c:v>
                </c:pt>
                <c:pt idx="2348">
                  <c:v>73.38</c:v>
                </c:pt>
                <c:pt idx="2349">
                  <c:v>73.41</c:v>
                </c:pt>
                <c:pt idx="2350">
                  <c:v>73.44</c:v>
                </c:pt>
                <c:pt idx="2351">
                  <c:v>73.47</c:v>
                </c:pt>
                <c:pt idx="2352">
                  <c:v>73.5</c:v>
                </c:pt>
                <c:pt idx="2353">
                  <c:v>73.53</c:v>
                </c:pt>
                <c:pt idx="2354">
                  <c:v>73.56</c:v>
                </c:pt>
                <c:pt idx="2355">
                  <c:v>73.59</c:v>
                </c:pt>
                <c:pt idx="2356">
                  <c:v>73.63</c:v>
                </c:pt>
                <c:pt idx="2357">
                  <c:v>73.66</c:v>
                </c:pt>
                <c:pt idx="2358">
                  <c:v>73.69</c:v>
                </c:pt>
                <c:pt idx="2359">
                  <c:v>73.72</c:v>
                </c:pt>
                <c:pt idx="2360">
                  <c:v>73.75</c:v>
                </c:pt>
                <c:pt idx="2361">
                  <c:v>73.78</c:v>
                </c:pt>
                <c:pt idx="2362">
                  <c:v>73.81</c:v>
                </c:pt>
                <c:pt idx="2363">
                  <c:v>73.84</c:v>
                </c:pt>
                <c:pt idx="2364">
                  <c:v>73.88</c:v>
                </c:pt>
                <c:pt idx="2365">
                  <c:v>73.91</c:v>
                </c:pt>
                <c:pt idx="2366">
                  <c:v>73.94</c:v>
                </c:pt>
                <c:pt idx="2367">
                  <c:v>73.97</c:v>
                </c:pt>
                <c:pt idx="2368">
                  <c:v>74</c:v>
                </c:pt>
                <c:pt idx="2369">
                  <c:v>74.03</c:v>
                </c:pt>
                <c:pt idx="2370">
                  <c:v>74.06</c:v>
                </c:pt>
                <c:pt idx="2371">
                  <c:v>74.09</c:v>
                </c:pt>
                <c:pt idx="2372">
                  <c:v>74.13</c:v>
                </c:pt>
                <c:pt idx="2373">
                  <c:v>74.16</c:v>
                </c:pt>
                <c:pt idx="2374">
                  <c:v>74.19</c:v>
                </c:pt>
                <c:pt idx="2375">
                  <c:v>74.22</c:v>
                </c:pt>
                <c:pt idx="2376">
                  <c:v>74.25</c:v>
                </c:pt>
                <c:pt idx="2377">
                  <c:v>74.28</c:v>
                </c:pt>
                <c:pt idx="2378">
                  <c:v>74.31</c:v>
                </c:pt>
                <c:pt idx="2379">
                  <c:v>74.34</c:v>
                </c:pt>
                <c:pt idx="2380">
                  <c:v>74.38</c:v>
                </c:pt>
                <c:pt idx="2381">
                  <c:v>74.41</c:v>
                </c:pt>
                <c:pt idx="2382">
                  <c:v>74.44</c:v>
                </c:pt>
                <c:pt idx="2383">
                  <c:v>74.47</c:v>
                </c:pt>
                <c:pt idx="2384">
                  <c:v>74.5</c:v>
                </c:pt>
                <c:pt idx="2385">
                  <c:v>74.53</c:v>
                </c:pt>
                <c:pt idx="2386">
                  <c:v>74.56</c:v>
                </c:pt>
                <c:pt idx="2387">
                  <c:v>74.59</c:v>
                </c:pt>
                <c:pt idx="2388">
                  <c:v>74.63</c:v>
                </c:pt>
                <c:pt idx="2389">
                  <c:v>74.66</c:v>
                </c:pt>
                <c:pt idx="2390">
                  <c:v>74.69</c:v>
                </c:pt>
                <c:pt idx="2391">
                  <c:v>74.72</c:v>
                </c:pt>
                <c:pt idx="2392">
                  <c:v>74.75</c:v>
                </c:pt>
                <c:pt idx="2393">
                  <c:v>74.78</c:v>
                </c:pt>
                <c:pt idx="2394">
                  <c:v>74.81</c:v>
                </c:pt>
                <c:pt idx="2395">
                  <c:v>74.84</c:v>
                </c:pt>
                <c:pt idx="2396">
                  <c:v>74.88</c:v>
                </c:pt>
                <c:pt idx="2397">
                  <c:v>74.91</c:v>
                </c:pt>
                <c:pt idx="2398">
                  <c:v>74.94</c:v>
                </c:pt>
                <c:pt idx="2399">
                  <c:v>74.97</c:v>
                </c:pt>
                <c:pt idx="2400">
                  <c:v>75</c:v>
                </c:pt>
                <c:pt idx="2401">
                  <c:v>75.03</c:v>
                </c:pt>
                <c:pt idx="2402">
                  <c:v>75.06</c:v>
                </c:pt>
                <c:pt idx="2403">
                  <c:v>75.09</c:v>
                </c:pt>
                <c:pt idx="2404">
                  <c:v>75.13</c:v>
                </c:pt>
                <c:pt idx="2405">
                  <c:v>75.16</c:v>
                </c:pt>
                <c:pt idx="2406">
                  <c:v>75.19</c:v>
                </c:pt>
                <c:pt idx="2407">
                  <c:v>75.22</c:v>
                </c:pt>
                <c:pt idx="2408">
                  <c:v>75.25</c:v>
                </c:pt>
                <c:pt idx="2409">
                  <c:v>75.28</c:v>
                </c:pt>
                <c:pt idx="2410">
                  <c:v>75.31</c:v>
                </c:pt>
                <c:pt idx="2411">
                  <c:v>75.34</c:v>
                </c:pt>
                <c:pt idx="2412">
                  <c:v>75.38</c:v>
                </c:pt>
                <c:pt idx="2413">
                  <c:v>75.41</c:v>
                </c:pt>
                <c:pt idx="2414">
                  <c:v>75.44</c:v>
                </c:pt>
                <c:pt idx="2415">
                  <c:v>75.47</c:v>
                </c:pt>
                <c:pt idx="2416">
                  <c:v>75.5</c:v>
                </c:pt>
                <c:pt idx="2417">
                  <c:v>75.53</c:v>
                </c:pt>
                <c:pt idx="2418">
                  <c:v>75.56</c:v>
                </c:pt>
                <c:pt idx="2419">
                  <c:v>75.59</c:v>
                </c:pt>
                <c:pt idx="2420">
                  <c:v>75.63</c:v>
                </c:pt>
                <c:pt idx="2421">
                  <c:v>75.66</c:v>
                </c:pt>
                <c:pt idx="2422">
                  <c:v>75.69</c:v>
                </c:pt>
                <c:pt idx="2423">
                  <c:v>75.72</c:v>
                </c:pt>
                <c:pt idx="2424">
                  <c:v>75.75</c:v>
                </c:pt>
                <c:pt idx="2425">
                  <c:v>75.78</c:v>
                </c:pt>
                <c:pt idx="2426">
                  <c:v>75.81</c:v>
                </c:pt>
                <c:pt idx="2427">
                  <c:v>75.84</c:v>
                </c:pt>
                <c:pt idx="2428">
                  <c:v>75.88</c:v>
                </c:pt>
                <c:pt idx="2429">
                  <c:v>75.91</c:v>
                </c:pt>
                <c:pt idx="2430">
                  <c:v>75.94</c:v>
                </c:pt>
                <c:pt idx="2431">
                  <c:v>75.97</c:v>
                </c:pt>
                <c:pt idx="2432">
                  <c:v>76</c:v>
                </c:pt>
                <c:pt idx="2433">
                  <c:v>76.03</c:v>
                </c:pt>
                <c:pt idx="2434">
                  <c:v>76.06</c:v>
                </c:pt>
                <c:pt idx="2435">
                  <c:v>76.09</c:v>
                </c:pt>
                <c:pt idx="2436">
                  <c:v>76.13</c:v>
                </c:pt>
                <c:pt idx="2437">
                  <c:v>76.16</c:v>
                </c:pt>
                <c:pt idx="2438">
                  <c:v>76.19</c:v>
                </c:pt>
                <c:pt idx="2439">
                  <c:v>76.22</c:v>
                </c:pt>
                <c:pt idx="2440">
                  <c:v>76.25</c:v>
                </c:pt>
                <c:pt idx="2441">
                  <c:v>76.28</c:v>
                </c:pt>
                <c:pt idx="2442">
                  <c:v>76.31</c:v>
                </c:pt>
                <c:pt idx="2443">
                  <c:v>76.34</c:v>
                </c:pt>
                <c:pt idx="2444">
                  <c:v>76.38</c:v>
                </c:pt>
                <c:pt idx="2445">
                  <c:v>76.41</c:v>
                </c:pt>
                <c:pt idx="2446">
                  <c:v>76.44</c:v>
                </c:pt>
                <c:pt idx="2447">
                  <c:v>76.47</c:v>
                </c:pt>
                <c:pt idx="2448">
                  <c:v>76.5</c:v>
                </c:pt>
                <c:pt idx="2449">
                  <c:v>76.53</c:v>
                </c:pt>
                <c:pt idx="2450">
                  <c:v>76.56</c:v>
                </c:pt>
                <c:pt idx="2451">
                  <c:v>76.59</c:v>
                </c:pt>
                <c:pt idx="2452">
                  <c:v>76.63</c:v>
                </c:pt>
                <c:pt idx="2453">
                  <c:v>76.66</c:v>
                </c:pt>
                <c:pt idx="2454">
                  <c:v>76.69</c:v>
                </c:pt>
                <c:pt idx="2455">
                  <c:v>76.72</c:v>
                </c:pt>
                <c:pt idx="2456">
                  <c:v>76.75</c:v>
                </c:pt>
                <c:pt idx="2457">
                  <c:v>76.78</c:v>
                </c:pt>
                <c:pt idx="2458">
                  <c:v>76.81</c:v>
                </c:pt>
                <c:pt idx="2459">
                  <c:v>76.84</c:v>
                </c:pt>
                <c:pt idx="2460">
                  <c:v>76.88</c:v>
                </c:pt>
                <c:pt idx="2461">
                  <c:v>76.91</c:v>
                </c:pt>
                <c:pt idx="2462">
                  <c:v>76.94</c:v>
                </c:pt>
                <c:pt idx="2463">
                  <c:v>76.97</c:v>
                </c:pt>
                <c:pt idx="2464">
                  <c:v>77</c:v>
                </c:pt>
                <c:pt idx="2465">
                  <c:v>77.03</c:v>
                </c:pt>
                <c:pt idx="2466">
                  <c:v>77.06</c:v>
                </c:pt>
                <c:pt idx="2467">
                  <c:v>77.09</c:v>
                </c:pt>
                <c:pt idx="2468">
                  <c:v>77.13</c:v>
                </c:pt>
                <c:pt idx="2469">
                  <c:v>77.16</c:v>
                </c:pt>
                <c:pt idx="2470">
                  <c:v>77.19</c:v>
                </c:pt>
                <c:pt idx="2471">
                  <c:v>77.22</c:v>
                </c:pt>
                <c:pt idx="2472">
                  <c:v>77.25</c:v>
                </c:pt>
                <c:pt idx="2473">
                  <c:v>77.28</c:v>
                </c:pt>
                <c:pt idx="2474">
                  <c:v>77.31</c:v>
                </c:pt>
                <c:pt idx="2475">
                  <c:v>77.34</c:v>
                </c:pt>
                <c:pt idx="2476">
                  <c:v>77.38</c:v>
                </c:pt>
                <c:pt idx="2477">
                  <c:v>77.41</c:v>
                </c:pt>
                <c:pt idx="2478">
                  <c:v>77.44</c:v>
                </c:pt>
                <c:pt idx="2479">
                  <c:v>77.47</c:v>
                </c:pt>
                <c:pt idx="2480">
                  <c:v>77.5</c:v>
                </c:pt>
                <c:pt idx="2481">
                  <c:v>77.53</c:v>
                </c:pt>
                <c:pt idx="2482">
                  <c:v>77.56</c:v>
                </c:pt>
                <c:pt idx="2483">
                  <c:v>77.59</c:v>
                </c:pt>
                <c:pt idx="2484">
                  <c:v>77.63</c:v>
                </c:pt>
                <c:pt idx="2485">
                  <c:v>77.66</c:v>
                </c:pt>
                <c:pt idx="2486">
                  <c:v>77.69</c:v>
                </c:pt>
                <c:pt idx="2487">
                  <c:v>77.72</c:v>
                </c:pt>
                <c:pt idx="2488">
                  <c:v>77.75</c:v>
                </c:pt>
                <c:pt idx="2489">
                  <c:v>77.78</c:v>
                </c:pt>
                <c:pt idx="2490">
                  <c:v>77.81</c:v>
                </c:pt>
                <c:pt idx="2491">
                  <c:v>77.84</c:v>
                </c:pt>
                <c:pt idx="2492">
                  <c:v>77.88</c:v>
                </c:pt>
                <c:pt idx="2493">
                  <c:v>77.91</c:v>
                </c:pt>
                <c:pt idx="2494">
                  <c:v>77.94</c:v>
                </c:pt>
                <c:pt idx="2495">
                  <c:v>77.97</c:v>
                </c:pt>
                <c:pt idx="2496">
                  <c:v>78</c:v>
                </c:pt>
                <c:pt idx="2497">
                  <c:v>78.03</c:v>
                </c:pt>
                <c:pt idx="2498">
                  <c:v>78.06</c:v>
                </c:pt>
                <c:pt idx="2499">
                  <c:v>78.09</c:v>
                </c:pt>
                <c:pt idx="2500">
                  <c:v>78.13</c:v>
                </c:pt>
                <c:pt idx="2501">
                  <c:v>78.16</c:v>
                </c:pt>
                <c:pt idx="2502">
                  <c:v>78.19</c:v>
                </c:pt>
                <c:pt idx="2503">
                  <c:v>78.22</c:v>
                </c:pt>
                <c:pt idx="2504">
                  <c:v>78.25</c:v>
                </c:pt>
                <c:pt idx="2505">
                  <c:v>78.28</c:v>
                </c:pt>
                <c:pt idx="2506">
                  <c:v>78.31</c:v>
                </c:pt>
                <c:pt idx="2507">
                  <c:v>78.34</c:v>
                </c:pt>
                <c:pt idx="2508">
                  <c:v>78.38</c:v>
                </c:pt>
                <c:pt idx="2509">
                  <c:v>78.41</c:v>
                </c:pt>
                <c:pt idx="2510">
                  <c:v>78.44</c:v>
                </c:pt>
                <c:pt idx="2511">
                  <c:v>78.47</c:v>
                </c:pt>
                <c:pt idx="2512">
                  <c:v>78.5</c:v>
                </c:pt>
                <c:pt idx="2513">
                  <c:v>78.53</c:v>
                </c:pt>
                <c:pt idx="2514">
                  <c:v>78.56</c:v>
                </c:pt>
                <c:pt idx="2515">
                  <c:v>78.59</c:v>
                </c:pt>
                <c:pt idx="2516">
                  <c:v>78.63</c:v>
                </c:pt>
                <c:pt idx="2517">
                  <c:v>78.66</c:v>
                </c:pt>
                <c:pt idx="2518">
                  <c:v>78.69</c:v>
                </c:pt>
                <c:pt idx="2519">
                  <c:v>78.72</c:v>
                </c:pt>
                <c:pt idx="2520">
                  <c:v>78.75</c:v>
                </c:pt>
                <c:pt idx="2521">
                  <c:v>78.78</c:v>
                </c:pt>
                <c:pt idx="2522">
                  <c:v>78.81</c:v>
                </c:pt>
                <c:pt idx="2523">
                  <c:v>78.84</c:v>
                </c:pt>
                <c:pt idx="2524">
                  <c:v>78.88</c:v>
                </c:pt>
                <c:pt idx="2525">
                  <c:v>78.91</c:v>
                </c:pt>
                <c:pt idx="2526">
                  <c:v>78.94</c:v>
                </c:pt>
                <c:pt idx="2527">
                  <c:v>78.97</c:v>
                </c:pt>
                <c:pt idx="2528">
                  <c:v>79</c:v>
                </c:pt>
                <c:pt idx="2529">
                  <c:v>79.03</c:v>
                </c:pt>
                <c:pt idx="2530">
                  <c:v>79.06</c:v>
                </c:pt>
                <c:pt idx="2531">
                  <c:v>79.09</c:v>
                </c:pt>
                <c:pt idx="2532">
                  <c:v>79.13</c:v>
                </c:pt>
                <c:pt idx="2533">
                  <c:v>79.16</c:v>
                </c:pt>
                <c:pt idx="2534">
                  <c:v>79.19</c:v>
                </c:pt>
                <c:pt idx="2535">
                  <c:v>79.22</c:v>
                </c:pt>
                <c:pt idx="2536">
                  <c:v>79.25</c:v>
                </c:pt>
                <c:pt idx="2537">
                  <c:v>79.28</c:v>
                </c:pt>
                <c:pt idx="2538">
                  <c:v>79.31</c:v>
                </c:pt>
                <c:pt idx="2539">
                  <c:v>79.34</c:v>
                </c:pt>
                <c:pt idx="2540">
                  <c:v>79.38</c:v>
                </c:pt>
                <c:pt idx="2541">
                  <c:v>79.41</c:v>
                </c:pt>
                <c:pt idx="2542">
                  <c:v>79.44</c:v>
                </c:pt>
                <c:pt idx="2543">
                  <c:v>79.47</c:v>
                </c:pt>
                <c:pt idx="2544">
                  <c:v>79.5</c:v>
                </c:pt>
                <c:pt idx="2545">
                  <c:v>79.53</c:v>
                </c:pt>
                <c:pt idx="2546">
                  <c:v>79.56</c:v>
                </c:pt>
                <c:pt idx="2547">
                  <c:v>79.59</c:v>
                </c:pt>
                <c:pt idx="2548">
                  <c:v>79.63</c:v>
                </c:pt>
                <c:pt idx="2549">
                  <c:v>79.66</c:v>
                </c:pt>
                <c:pt idx="2550">
                  <c:v>79.69</c:v>
                </c:pt>
                <c:pt idx="2551">
                  <c:v>79.72</c:v>
                </c:pt>
                <c:pt idx="2552">
                  <c:v>79.75</c:v>
                </c:pt>
                <c:pt idx="2553">
                  <c:v>79.78</c:v>
                </c:pt>
                <c:pt idx="2554">
                  <c:v>79.81</c:v>
                </c:pt>
                <c:pt idx="2555">
                  <c:v>79.84</c:v>
                </c:pt>
                <c:pt idx="2556">
                  <c:v>79.88</c:v>
                </c:pt>
                <c:pt idx="2557">
                  <c:v>79.91</c:v>
                </c:pt>
                <c:pt idx="2558">
                  <c:v>79.94</c:v>
                </c:pt>
                <c:pt idx="2559">
                  <c:v>79.97</c:v>
                </c:pt>
                <c:pt idx="2560">
                  <c:v>80</c:v>
                </c:pt>
                <c:pt idx="2561">
                  <c:v>80.03</c:v>
                </c:pt>
                <c:pt idx="2562">
                  <c:v>80.06</c:v>
                </c:pt>
                <c:pt idx="2563">
                  <c:v>80.09</c:v>
                </c:pt>
                <c:pt idx="2564">
                  <c:v>80.13</c:v>
                </c:pt>
                <c:pt idx="2565">
                  <c:v>80.16</c:v>
                </c:pt>
                <c:pt idx="2566">
                  <c:v>80.19</c:v>
                </c:pt>
                <c:pt idx="2567">
                  <c:v>80.22</c:v>
                </c:pt>
                <c:pt idx="2568">
                  <c:v>80.25</c:v>
                </c:pt>
                <c:pt idx="2569">
                  <c:v>80.28</c:v>
                </c:pt>
                <c:pt idx="2570">
                  <c:v>80.31</c:v>
                </c:pt>
                <c:pt idx="2571">
                  <c:v>80.34</c:v>
                </c:pt>
                <c:pt idx="2572">
                  <c:v>80.38</c:v>
                </c:pt>
                <c:pt idx="2573">
                  <c:v>80.41</c:v>
                </c:pt>
                <c:pt idx="2574">
                  <c:v>80.44</c:v>
                </c:pt>
                <c:pt idx="2575">
                  <c:v>80.47</c:v>
                </c:pt>
                <c:pt idx="2576">
                  <c:v>80.5</c:v>
                </c:pt>
                <c:pt idx="2577">
                  <c:v>80.53</c:v>
                </c:pt>
                <c:pt idx="2578">
                  <c:v>80.56</c:v>
                </c:pt>
                <c:pt idx="2579">
                  <c:v>80.59</c:v>
                </c:pt>
                <c:pt idx="2580">
                  <c:v>80.63</c:v>
                </c:pt>
                <c:pt idx="2581">
                  <c:v>80.66</c:v>
                </c:pt>
                <c:pt idx="2582">
                  <c:v>80.69</c:v>
                </c:pt>
                <c:pt idx="2583">
                  <c:v>80.72</c:v>
                </c:pt>
                <c:pt idx="2584">
                  <c:v>80.75</c:v>
                </c:pt>
                <c:pt idx="2585">
                  <c:v>80.78</c:v>
                </c:pt>
                <c:pt idx="2586">
                  <c:v>80.81</c:v>
                </c:pt>
                <c:pt idx="2587">
                  <c:v>80.84</c:v>
                </c:pt>
                <c:pt idx="2588">
                  <c:v>80.88</c:v>
                </c:pt>
                <c:pt idx="2589">
                  <c:v>80.91</c:v>
                </c:pt>
                <c:pt idx="2590">
                  <c:v>80.94</c:v>
                </c:pt>
                <c:pt idx="2591">
                  <c:v>80.97</c:v>
                </c:pt>
                <c:pt idx="2592">
                  <c:v>81</c:v>
                </c:pt>
                <c:pt idx="2593">
                  <c:v>81.03</c:v>
                </c:pt>
                <c:pt idx="2594">
                  <c:v>81.06</c:v>
                </c:pt>
                <c:pt idx="2595">
                  <c:v>81.09</c:v>
                </c:pt>
                <c:pt idx="2596">
                  <c:v>81.13</c:v>
                </c:pt>
                <c:pt idx="2597">
                  <c:v>81.16</c:v>
                </c:pt>
                <c:pt idx="2598">
                  <c:v>81.19</c:v>
                </c:pt>
                <c:pt idx="2599">
                  <c:v>81.22</c:v>
                </c:pt>
                <c:pt idx="2600">
                  <c:v>81.25</c:v>
                </c:pt>
                <c:pt idx="2601">
                  <c:v>81.28</c:v>
                </c:pt>
                <c:pt idx="2602">
                  <c:v>81.31</c:v>
                </c:pt>
                <c:pt idx="2603">
                  <c:v>81.34</c:v>
                </c:pt>
                <c:pt idx="2604">
                  <c:v>81.38</c:v>
                </c:pt>
                <c:pt idx="2605">
                  <c:v>81.41</c:v>
                </c:pt>
                <c:pt idx="2606">
                  <c:v>81.44</c:v>
                </c:pt>
                <c:pt idx="2607">
                  <c:v>81.47</c:v>
                </c:pt>
                <c:pt idx="2608">
                  <c:v>81.5</c:v>
                </c:pt>
                <c:pt idx="2609">
                  <c:v>81.53</c:v>
                </c:pt>
                <c:pt idx="2610">
                  <c:v>81.56</c:v>
                </c:pt>
                <c:pt idx="2611">
                  <c:v>81.59</c:v>
                </c:pt>
                <c:pt idx="2612">
                  <c:v>81.63</c:v>
                </c:pt>
                <c:pt idx="2613">
                  <c:v>81.66</c:v>
                </c:pt>
                <c:pt idx="2614">
                  <c:v>81.69</c:v>
                </c:pt>
                <c:pt idx="2615">
                  <c:v>81.72</c:v>
                </c:pt>
                <c:pt idx="2616">
                  <c:v>81.75</c:v>
                </c:pt>
                <c:pt idx="2617">
                  <c:v>81.78</c:v>
                </c:pt>
                <c:pt idx="2618">
                  <c:v>81.81</c:v>
                </c:pt>
                <c:pt idx="2619">
                  <c:v>81.84</c:v>
                </c:pt>
                <c:pt idx="2620">
                  <c:v>81.88</c:v>
                </c:pt>
                <c:pt idx="2621">
                  <c:v>81.91</c:v>
                </c:pt>
                <c:pt idx="2622">
                  <c:v>81.94</c:v>
                </c:pt>
                <c:pt idx="2623">
                  <c:v>81.97</c:v>
                </c:pt>
                <c:pt idx="2624">
                  <c:v>82</c:v>
                </c:pt>
                <c:pt idx="2625">
                  <c:v>82.03</c:v>
                </c:pt>
                <c:pt idx="2626">
                  <c:v>82.06</c:v>
                </c:pt>
                <c:pt idx="2627">
                  <c:v>82.09</c:v>
                </c:pt>
                <c:pt idx="2628">
                  <c:v>82.13</c:v>
                </c:pt>
                <c:pt idx="2629">
                  <c:v>82.16</c:v>
                </c:pt>
                <c:pt idx="2630">
                  <c:v>82.19</c:v>
                </c:pt>
                <c:pt idx="2631">
                  <c:v>82.22</c:v>
                </c:pt>
                <c:pt idx="2632">
                  <c:v>82.25</c:v>
                </c:pt>
                <c:pt idx="2633">
                  <c:v>82.28</c:v>
                </c:pt>
                <c:pt idx="2634">
                  <c:v>82.31</c:v>
                </c:pt>
                <c:pt idx="2635">
                  <c:v>82.34</c:v>
                </c:pt>
                <c:pt idx="2636">
                  <c:v>82.38</c:v>
                </c:pt>
                <c:pt idx="2637">
                  <c:v>82.41</c:v>
                </c:pt>
                <c:pt idx="2638">
                  <c:v>82.44</c:v>
                </c:pt>
                <c:pt idx="2639">
                  <c:v>82.47</c:v>
                </c:pt>
                <c:pt idx="2640">
                  <c:v>82.5</c:v>
                </c:pt>
                <c:pt idx="2641">
                  <c:v>82.53</c:v>
                </c:pt>
                <c:pt idx="2642">
                  <c:v>82.56</c:v>
                </c:pt>
                <c:pt idx="2643">
                  <c:v>82.59</c:v>
                </c:pt>
                <c:pt idx="2644">
                  <c:v>82.63</c:v>
                </c:pt>
                <c:pt idx="2645">
                  <c:v>82.66</c:v>
                </c:pt>
                <c:pt idx="2646">
                  <c:v>82.69</c:v>
                </c:pt>
                <c:pt idx="2647">
                  <c:v>82.72</c:v>
                </c:pt>
                <c:pt idx="2648">
                  <c:v>82.75</c:v>
                </c:pt>
                <c:pt idx="2649">
                  <c:v>82.78</c:v>
                </c:pt>
                <c:pt idx="2650">
                  <c:v>82.81</c:v>
                </c:pt>
                <c:pt idx="2651">
                  <c:v>82.84</c:v>
                </c:pt>
                <c:pt idx="2652">
                  <c:v>82.88</c:v>
                </c:pt>
                <c:pt idx="2653">
                  <c:v>82.91</c:v>
                </c:pt>
                <c:pt idx="2654">
                  <c:v>82.94</c:v>
                </c:pt>
                <c:pt idx="2655">
                  <c:v>82.97</c:v>
                </c:pt>
                <c:pt idx="2656">
                  <c:v>83</c:v>
                </c:pt>
                <c:pt idx="2657">
                  <c:v>83.03</c:v>
                </c:pt>
                <c:pt idx="2658">
                  <c:v>83.06</c:v>
                </c:pt>
                <c:pt idx="2659">
                  <c:v>83.09</c:v>
                </c:pt>
                <c:pt idx="2660">
                  <c:v>83.13</c:v>
                </c:pt>
                <c:pt idx="2661">
                  <c:v>83.16</c:v>
                </c:pt>
                <c:pt idx="2662">
                  <c:v>83.19</c:v>
                </c:pt>
                <c:pt idx="2663">
                  <c:v>83.22</c:v>
                </c:pt>
                <c:pt idx="2664">
                  <c:v>83.25</c:v>
                </c:pt>
                <c:pt idx="2665">
                  <c:v>83.28</c:v>
                </c:pt>
                <c:pt idx="2666">
                  <c:v>83.31</c:v>
                </c:pt>
                <c:pt idx="2667">
                  <c:v>83.34</c:v>
                </c:pt>
                <c:pt idx="2668">
                  <c:v>83.38</c:v>
                </c:pt>
                <c:pt idx="2669">
                  <c:v>83.41</c:v>
                </c:pt>
                <c:pt idx="2670">
                  <c:v>83.44</c:v>
                </c:pt>
                <c:pt idx="2671">
                  <c:v>83.47</c:v>
                </c:pt>
                <c:pt idx="2672">
                  <c:v>83.5</c:v>
                </c:pt>
                <c:pt idx="2673">
                  <c:v>83.53</c:v>
                </c:pt>
                <c:pt idx="2674">
                  <c:v>83.56</c:v>
                </c:pt>
                <c:pt idx="2675">
                  <c:v>83.59</c:v>
                </c:pt>
                <c:pt idx="2676">
                  <c:v>83.63</c:v>
                </c:pt>
                <c:pt idx="2677">
                  <c:v>83.66</c:v>
                </c:pt>
                <c:pt idx="2678">
                  <c:v>83.69</c:v>
                </c:pt>
                <c:pt idx="2679">
                  <c:v>83.72</c:v>
                </c:pt>
                <c:pt idx="2680">
                  <c:v>83.75</c:v>
                </c:pt>
                <c:pt idx="2681">
                  <c:v>83.78</c:v>
                </c:pt>
                <c:pt idx="2682">
                  <c:v>83.81</c:v>
                </c:pt>
                <c:pt idx="2683">
                  <c:v>83.84</c:v>
                </c:pt>
                <c:pt idx="2684">
                  <c:v>83.88</c:v>
                </c:pt>
                <c:pt idx="2685">
                  <c:v>83.91</c:v>
                </c:pt>
                <c:pt idx="2686">
                  <c:v>83.94</c:v>
                </c:pt>
                <c:pt idx="2687">
                  <c:v>83.97</c:v>
                </c:pt>
                <c:pt idx="2688">
                  <c:v>84</c:v>
                </c:pt>
                <c:pt idx="2689">
                  <c:v>84.03</c:v>
                </c:pt>
                <c:pt idx="2690">
                  <c:v>84.06</c:v>
                </c:pt>
                <c:pt idx="2691">
                  <c:v>84.09</c:v>
                </c:pt>
                <c:pt idx="2692">
                  <c:v>84.13</c:v>
                </c:pt>
                <c:pt idx="2693">
                  <c:v>84.16</c:v>
                </c:pt>
                <c:pt idx="2694">
                  <c:v>84.19</c:v>
                </c:pt>
                <c:pt idx="2695">
                  <c:v>84.22</c:v>
                </c:pt>
                <c:pt idx="2696">
                  <c:v>84.25</c:v>
                </c:pt>
                <c:pt idx="2697">
                  <c:v>84.28</c:v>
                </c:pt>
                <c:pt idx="2698">
                  <c:v>84.31</c:v>
                </c:pt>
                <c:pt idx="2699">
                  <c:v>84.34</c:v>
                </c:pt>
                <c:pt idx="2700">
                  <c:v>84.38</c:v>
                </c:pt>
                <c:pt idx="2701">
                  <c:v>84.41</c:v>
                </c:pt>
                <c:pt idx="2702">
                  <c:v>84.44</c:v>
                </c:pt>
                <c:pt idx="2703">
                  <c:v>84.47</c:v>
                </c:pt>
                <c:pt idx="2704">
                  <c:v>84.5</c:v>
                </c:pt>
                <c:pt idx="2705">
                  <c:v>84.53</c:v>
                </c:pt>
                <c:pt idx="2706">
                  <c:v>84.56</c:v>
                </c:pt>
                <c:pt idx="2707">
                  <c:v>84.59</c:v>
                </c:pt>
                <c:pt idx="2708">
                  <c:v>84.63</c:v>
                </c:pt>
                <c:pt idx="2709">
                  <c:v>84.66</c:v>
                </c:pt>
                <c:pt idx="2710">
                  <c:v>84.69</c:v>
                </c:pt>
                <c:pt idx="2711">
                  <c:v>84.72</c:v>
                </c:pt>
                <c:pt idx="2712">
                  <c:v>84.75</c:v>
                </c:pt>
                <c:pt idx="2713">
                  <c:v>84.78</c:v>
                </c:pt>
                <c:pt idx="2714">
                  <c:v>84.81</c:v>
                </c:pt>
                <c:pt idx="2715">
                  <c:v>84.84</c:v>
                </c:pt>
                <c:pt idx="2716">
                  <c:v>84.88</c:v>
                </c:pt>
                <c:pt idx="2717">
                  <c:v>84.91</c:v>
                </c:pt>
                <c:pt idx="2718">
                  <c:v>84.94</c:v>
                </c:pt>
                <c:pt idx="2719">
                  <c:v>84.97</c:v>
                </c:pt>
                <c:pt idx="2720">
                  <c:v>85</c:v>
                </c:pt>
                <c:pt idx="2721">
                  <c:v>85.03</c:v>
                </c:pt>
                <c:pt idx="2722">
                  <c:v>85.06</c:v>
                </c:pt>
                <c:pt idx="2723">
                  <c:v>85.09</c:v>
                </c:pt>
                <c:pt idx="2724">
                  <c:v>85.13</c:v>
                </c:pt>
                <c:pt idx="2725">
                  <c:v>85.16</c:v>
                </c:pt>
                <c:pt idx="2726">
                  <c:v>85.19</c:v>
                </c:pt>
                <c:pt idx="2727">
                  <c:v>85.22</c:v>
                </c:pt>
                <c:pt idx="2728">
                  <c:v>85.25</c:v>
                </c:pt>
                <c:pt idx="2729">
                  <c:v>85.28</c:v>
                </c:pt>
                <c:pt idx="2730">
                  <c:v>85.31</c:v>
                </c:pt>
                <c:pt idx="2731">
                  <c:v>85.34</c:v>
                </c:pt>
                <c:pt idx="2732">
                  <c:v>85.38</c:v>
                </c:pt>
                <c:pt idx="2733">
                  <c:v>85.41</c:v>
                </c:pt>
                <c:pt idx="2734">
                  <c:v>85.44</c:v>
                </c:pt>
                <c:pt idx="2735">
                  <c:v>85.47</c:v>
                </c:pt>
                <c:pt idx="2736">
                  <c:v>85.5</c:v>
                </c:pt>
                <c:pt idx="2737">
                  <c:v>85.53</c:v>
                </c:pt>
                <c:pt idx="2738">
                  <c:v>85.56</c:v>
                </c:pt>
                <c:pt idx="2739">
                  <c:v>85.59</c:v>
                </c:pt>
                <c:pt idx="2740">
                  <c:v>85.63</c:v>
                </c:pt>
                <c:pt idx="2741">
                  <c:v>85.66</c:v>
                </c:pt>
                <c:pt idx="2742">
                  <c:v>85.69</c:v>
                </c:pt>
                <c:pt idx="2743">
                  <c:v>85.72</c:v>
                </c:pt>
                <c:pt idx="2744">
                  <c:v>85.75</c:v>
                </c:pt>
                <c:pt idx="2745">
                  <c:v>85.78</c:v>
                </c:pt>
                <c:pt idx="2746">
                  <c:v>85.81</c:v>
                </c:pt>
                <c:pt idx="2747">
                  <c:v>85.84</c:v>
                </c:pt>
                <c:pt idx="2748">
                  <c:v>85.88</c:v>
                </c:pt>
                <c:pt idx="2749">
                  <c:v>85.91</c:v>
                </c:pt>
                <c:pt idx="2750">
                  <c:v>85.94</c:v>
                </c:pt>
                <c:pt idx="2751">
                  <c:v>85.97</c:v>
                </c:pt>
                <c:pt idx="2752">
                  <c:v>86</c:v>
                </c:pt>
                <c:pt idx="2753">
                  <c:v>86.03</c:v>
                </c:pt>
                <c:pt idx="2754">
                  <c:v>86.06</c:v>
                </c:pt>
                <c:pt idx="2755">
                  <c:v>86.09</c:v>
                </c:pt>
                <c:pt idx="2756">
                  <c:v>86.13</c:v>
                </c:pt>
                <c:pt idx="2757">
                  <c:v>86.16</c:v>
                </c:pt>
                <c:pt idx="2758">
                  <c:v>86.19</c:v>
                </c:pt>
                <c:pt idx="2759">
                  <c:v>86.22</c:v>
                </c:pt>
                <c:pt idx="2760">
                  <c:v>86.25</c:v>
                </c:pt>
                <c:pt idx="2761">
                  <c:v>86.28</c:v>
                </c:pt>
                <c:pt idx="2762">
                  <c:v>86.31</c:v>
                </c:pt>
                <c:pt idx="2763">
                  <c:v>86.34</c:v>
                </c:pt>
                <c:pt idx="2764">
                  <c:v>86.38</c:v>
                </c:pt>
                <c:pt idx="2765">
                  <c:v>86.41</c:v>
                </c:pt>
                <c:pt idx="2766">
                  <c:v>86.44</c:v>
                </c:pt>
                <c:pt idx="2767">
                  <c:v>86.47</c:v>
                </c:pt>
                <c:pt idx="2768">
                  <c:v>86.5</c:v>
                </c:pt>
                <c:pt idx="2769">
                  <c:v>86.53</c:v>
                </c:pt>
                <c:pt idx="2770">
                  <c:v>86.56</c:v>
                </c:pt>
                <c:pt idx="2771">
                  <c:v>86.59</c:v>
                </c:pt>
                <c:pt idx="2772">
                  <c:v>86.63</c:v>
                </c:pt>
                <c:pt idx="2773">
                  <c:v>86.66</c:v>
                </c:pt>
                <c:pt idx="2774">
                  <c:v>86.69</c:v>
                </c:pt>
                <c:pt idx="2775">
                  <c:v>86.72</c:v>
                </c:pt>
                <c:pt idx="2776">
                  <c:v>86.75</c:v>
                </c:pt>
                <c:pt idx="2777">
                  <c:v>86.78</c:v>
                </c:pt>
                <c:pt idx="2778">
                  <c:v>86.81</c:v>
                </c:pt>
                <c:pt idx="2779">
                  <c:v>86.84</c:v>
                </c:pt>
                <c:pt idx="2780">
                  <c:v>86.88</c:v>
                </c:pt>
                <c:pt idx="2781">
                  <c:v>86.91</c:v>
                </c:pt>
                <c:pt idx="2782">
                  <c:v>86.94</c:v>
                </c:pt>
                <c:pt idx="2783">
                  <c:v>86.97</c:v>
                </c:pt>
                <c:pt idx="2784">
                  <c:v>87</c:v>
                </c:pt>
                <c:pt idx="2785">
                  <c:v>87.03</c:v>
                </c:pt>
                <c:pt idx="2786">
                  <c:v>87.06</c:v>
                </c:pt>
                <c:pt idx="2787">
                  <c:v>87.09</c:v>
                </c:pt>
                <c:pt idx="2788">
                  <c:v>87.13</c:v>
                </c:pt>
                <c:pt idx="2789">
                  <c:v>87.16</c:v>
                </c:pt>
                <c:pt idx="2790">
                  <c:v>87.19</c:v>
                </c:pt>
                <c:pt idx="2791">
                  <c:v>87.22</c:v>
                </c:pt>
                <c:pt idx="2792">
                  <c:v>87.25</c:v>
                </c:pt>
                <c:pt idx="2793">
                  <c:v>87.28</c:v>
                </c:pt>
                <c:pt idx="2794">
                  <c:v>87.31</c:v>
                </c:pt>
                <c:pt idx="2795">
                  <c:v>87.34</c:v>
                </c:pt>
                <c:pt idx="2796">
                  <c:v>87.38</c:v>
                </c:pt>
                <c:pt idx="2797">
                  <c:v>87.41</c:v>
                </c:pt>
                <c:pt idx="2798">
                  <c:v>87.44</c:v>
                </c:pt>
                <c:pt idx="2799">
                  <c:v>87.47</c:v>
                </c:pt>
                <c:pt idx="2800">
                  <c:v>87.5</c:v>
                </c:pt>
                <c:pt idx="2801">
                  <c:v>87.53</c:v>
                </c:pt>
                <c:pt idx="2802">
                  <c:v>87.56</c:v>
                </c:pt>
                <c:pt idx="2803">
                  <c:v>87.59</c:v>
                </c:pt>
                <c:pt idx="2804">
                  <c:v>87.63</c:v>
                </c:pt>
                <c:pt idx="2805">
                  <c:v>87.66</c:v>
                </c:pt>
                <c:pt idx="2806">
                  <c:v>87.69</c:v>
                </c:pt>
                <c:pt idx="2807">
                  <c:v>87.72</c:v>
                </c:pt>
                <c:pt idx="2808">
                  <c:v>87.75</c:v>
                </c:pt>
                <c:pt idx="2809">
                  <c:v>87.78</c:v>
                </c:pt>
                <c:pt idx="2810">
                  <c:v>87.81</c:v>
                </c:pt>
                <c:pt idx="2811">
                  <c:v>87.84</c:v>
                </c:pt>
                <c:pt idx="2812">
                  <c:v>87.88</c:v>
                </c:pt>
                <c:pt idx="2813">
                  <c:v>87.91</c:v>
                </c:pt>
                <c:pt idx="2814">
                  <c:v>87.94</c:v>
                </c:pt>
                <c:pt idx="2815">
                  <c:v>87.97</c:v>
                </c:pt>
                <c:pt idx="2816">
                  <c:v>88</c:v>
                </c:pt>
                <c:pt idx="2817">
                  <c:v>88.03</c:v>
                </c:pt>
                <c:pt idx="2818">
                  <c:v>88.06</c:v>
                </c:pt>
                <c:pt idx="2819">
                  <c:v>88.09</c:v>
                </c:pt>
                <c:pt idx="2820">
                  <c:v>88.13</c:v>
                </c:pt>
                <c:pt idx="2821">
                  <c:v>88.16</c:v>
                </c:pt>
                <c:pt idx="2822">
                  <c:v>88.19</c:v>
                </c:pt>
                <c:pt idx="2823">
                  <c:v>88.22</c:v>
                </c:pt>
                <c:pt idx="2824">
                  <c:v>88.25</c:v>
                </c:pt>
                <c:pt idx="2825">
                  <c:v>88.28</c:v>
                </c:pt>
                <c:pt idx="2826">
                  <c:v>88.31</c:v>
                </c:pt>
                <c:pt idx="2827">
                  <c:v>88.34</c:v>
                </c:pt>
                <c:pt idx="2828">
                  <c:v>88.38</c:v>
                </c:pt>
                <c:pt idx="2829">
                  <c:v>88.41</c:v>
                </c:pt>
                <c:pt idx="2830">
                  <c:v>88.44</c:v>
                </c:pt>
                <c:pt idx="2831">
                  <c:v>88.47</c:v>
                </c:pt>
                <c:pt idx="2832">
                  <c:v>88.5</c:v>
                </c:pt>
                <c:pt idx="2833">
                  <c:v>88.53</c:v>
                </c:pt>
                <c:pt idx="2834">
                  <c:v>88.56</c:v>
                </c:pt>
                <c:pt idx="2835">
                  <c:v>88.59</c:v>
                </c:pt>
                <c:pt idx="2836">
                  <c:v>88.63</c:v>
                </c:pt>
                <c:pt idx="2837">
                  <c:v>88.66</c:v>
                </c:pt>
                <c:pt idx="2838">
                  <c:v>88.69</c:v>
                </c:pt>
                <c:pt idx="2839">
                  <c:v>88.72</c:v>
                </c:pt>
                <c:pt idx="2840">
                  <c:v>88.75</c:v>
                </c:pt>
                <c:pt idx="2841">
                  <c:v>88.78</c:v>
                </c:pt>
                <c:pt idx="2842">
                  <c:v>88.81</c:v>
                </c:pt>
                <c:pt idx="2843">
                  <c:v>88.84</c:v>
                </c:pt>
                <c:pt idx="2844">
                  <c:v>88.88</c:v>
                </c:pt>
                <c:pt idx="2845">
                  <c:v>88.91</c:v>
                </c:pt>
                <c:pt idx="2846">
                  <c:v>88.94</c:v>
                </c:pt>
                <c:pt idx="2847">
                  <c:v>88.97</c:v>
                </c:pt>
                <c:pt idx="2848">
                  <c:v>89</c:v>
                </c:pt>
                <c:pt idx="2849">
                  <c:v>89.03</c:v>
                </c:pt>
                <c:pt idx="2850">
                  <c:v>89.06</c:v>
                </c:pt>
                <c:pt idx="2851">
                  <c:v>89.09</c:v>
                </c:pt>
                <c:pt idx="2852">
                  <c:v>89.13</c:v>
                </c:pt>
                <c:pt idx="2853">
                  <c:v>89.16</c:v>
                </c:pt>
                <c:pt idx="2854">
                  <c:v>89.19</c:v>
                </c:pt>
                <c:pt idx="2855">
                  <c:v>89.22</c:v>
                </c:pt>
                <c:pt idx="2856">
                  <c:v>89.25</c:v>
                </c:pt>
                <c:pt idx="2857">
                  <c:v>89.28</c:v>
                </c:pt>
                <c:pt idx="2858">
                  <c:v>89.31</c:v>
                </c:pt>
                <c:pt idx="2859">
                  <c:v>89.34</c:v>
                </c:pt>
                <c:pt idx="2860">
                  <c:v>89.38</c:v>
                </c:pt>
                <c:pt idx="2861">
                  <c:v>89.41</c:v>
                </c:pt>
                <c:pt idx="2862">
                  <c:v>89.44</c:v>
                </c:pt>
                <c:pt idx="2863">
                  <c:v>89.47</c:v>
                </c:pt>
                <c:pt idx="2864">
                  <c:v>89.5</c:v>
                </c:pt>
                <c:pt idx="2865">
                  <c:v>89.53</c:v>
                </c:pt>
                <c:pt idx="2866">
                  <c:v>89.56</c:v>
                </c:pt>
                <c:pt idx="2867">
                  <c:v>89.59</c:v>
                </c:pt>
                <c:pt idx="2868">
                  <c:v>89.63</c:v>
                </c:pt>
                <c:pt idx="2869">
                  <c:v>89.66</c:v>
                </c:pt>
                <c:pt idx="2870">
                  <c:v>89.69</c:v>
                </c:pt>
                <c:pt idx="2871">
                  <c:v>89.72</c:v>
                </c:pt>
                <c:pt idx="2872">
                  <c:v>89.75</c:v>
                </c:pt>
                <c:pt idx="2873">
                  <c:v>89.78</c:v>
                </c:pt>
                <c:pt idx="2874">
                  <c:v>89.81</c:v>
                </c:pt>
                <c:pt idx="2875">
                  <c:v>89.84</c:v>
                </c:pt>
                <c:pt idx="2876">
                  <c:v>89.88</c:v>
                </c:pt>
                <c:pt idx="2877">
                  <c:v>89.91</c:v>
                </c:pt>
                <c:pt idx="2878">
                  <c:v>89.94</c:v>
                </c:pt>
                <c:pt idx="2879">
                  <c:v>89.97</c:v>
                </c:pt>
                <c:pt idx="2880">
                  <c:v>90</c:v>
                </c:pt>
                <c:pt idx="2881">
                  <c:v>90.03</c:v>
                </c:pt>
                <c:pt idx="2882">
                  <c:v>90.06</c:v>
                </c:pt>
                <c:pt idx="2883">
                  <c:v>90.09</c:v>
                </c:pt>
                <c:pt idx="2884">
                  <c:v>90.13</c:v>
                </c:pt>
                <c:pt idx="2885">
                  <c:v>90.16</c:v>
                </c:pt>
                <c:pt idx="2886">
                  <c:v>90.19</c:v>
                </c:pt>
                <c:pt idx="2887">
                  <c:v>90.22</c:v>
                </c:pt>
                <c:pt idx="2888">
                  <c:v>90.25</c:v>
                </c:pt>
                <c:pt idx="2889">
                  <c:v>90.28</c:v>
                </c:pt>
                <c:pt idx="2890">
                  <c:v>90.31</c:v>
                </c:pt>
                <c:pt idx="2891">
                  <c:v>90.34</c:v>
                </c:pt>
                <c:pt idx="2892">
                  <c:v>90.38</c:v>
                </c:pt>
                <c:pt idx="2893">
                  <c:v>90.41</c:v>
                </c:pt>
                <c:pt idx="2894">
                  <c:v>90.44</c:v>
                </c:pt>
                <c:pt idx="2895">
                  <c:v>90.47</c:v>
                </c:pt>
                <c:pt idx="2896">
                  <c:v>90.5</c:v>
                </c:pt>
                <c:pt idx="2897">
                  <c:v>90.53</c:v>
                </c:pt>
                <c:pt idx="2898">
                  <c:v>90.56</c:v>
                </c:pt>
                <c:pt idx="2899">
                  <c:v>90.59</c:v>
                </c:pt>
                <c:pt idx="2900">
                  <c:v>90.63</c:v>
                </c:pt>
                <c:pt idx="2901">
                  <c:v>90.66</c:v>
                </c:pt>
                <c:pt idx="2902">
                  <c:v>90.69</c:v>
                </c:pt>
                <c:pt idx="2903">
                  <c:v>90.72</c:v>
                </c:pt>
                <c:pt idx="2904">
                  <c:v>90.75</c:v>
                </c:pt>
                <c:pt idx="2905">
                  <c:v>90.78</c:v>
                </c:pt>
                <c:pt idx="2906">
                  <c:v>90.81</c:v>
                </c:pt>
                <c:pt idx="2907">
                  <c:v>90.84</c:v>
                </c:pt>
                <c:pt idx="2908">
                  <c:v>90.88</c:v>
                </c:pt>
                <c:pt idx="2909">
                  <c:v>90.91</c:v>
                </c:pt>
                <c:pt idx="2910">
                  <c:v>90.94</c:v>
                </c:pt>
                <c:pt idx="2911">
                  <c:v>90.97</c:v>
                </c:pt>
                <c:pt idx="2912">
                  <c:v>91</c:v>
                </c:pt>
                <c:pt idx="2913">
                  <c:v>91.03</c:v>
                </c:pt>
                <c:pt idx="2914">
                  <c:v>91.06</c:v>
                </c:pt>
                <c:pt idx="2915">
                  <c:v>91.09</c:v>
                </c:pt>
                <c:pt idx="2916">
                  <c:v>91.13</c:v>
                </c:pt>
                <c:pt idx="2917">
                  <c:v>91.16</c:v>
                </c:pt>
                <c:pt idx="2918">
                  <c:v>91.19</c:v>
                </c:pt>
                <c:pt idx="2919">
                  <c:v>91.22</c:v>
                </c:pt>
                <c:pt idx="2920">
                  <c:v>91.25</c:v>
                </c:pt>
                <c:pt idx="2921">
                  <c:v>91.28</c:v>
                </c:pt>
                <c:pt idx="2922">
                  <c:v>91.31</c:v>
                </c:pt>
                <c:pt idx="2923">
                  <c:v>91.34</c:v>
                </c:pt>
                <c:pt idx="2924">
                  <c:v>91.38</c:v>
                </c:pt>
                <c:pt idx="2925">
                  <c:v>91.41</c:v>
                </c:pt>
                <c:pt idx="2926">
                  <c:v>91.44</c:v>
                </c:pt>
                <c:pt idx="2927">
                  <c:v>91.47</c:v>
                </c:pt>
                <c:pt idx="2928">
                  <c:v>91.5</c:v>
                </c:pt>
                <c:pt idx="2929">
                  <c:v>91.53</c:v>
                </c:pt>
                <c:pt idx="2930">
                  <c:v>91.56</c:v>
                </c:pt>
                <c:pt idx="2931">
                  <c:v>91.59</c:v>
                </c:pt>
                <c:pt idx="2932">
                  <c:v>91.63</c:v>
                </c:pt>
                <c:pt idx="2933">
                  <c:v>91.66</c:v>
                </c:pt>
                <c:pt idx="2934">
                  <c:v>91.69</c:v>
                </c:pt>
                <c:pt idx="2935">
                  <c:v>91.72</c:v>
                </c:pt>
                <c:pt idx="2936">
                  <c:v>91.75</c:v>
                </c:pt>
                <c:pt idx="2937">
                  <c:v>91.78</c:v>
                </c:pt>
                <c:pt idx="2938">
                  <c:v>91.81</c:v>
                </c:pt>
                <c:pt idx="2939">
                  <c:v>91.84</c:v>
                </c:pt>
                <c:pt idx="2940">
                  <c:v>91.88</c:v>
                </c:pt>
                <c:pt idx="2941">
                  <c:v>91.91</c:v>
                </c:pt>
                <c:pt idx="2942">
                  <c:v>91.94</c:v>
                </c:pt>
                <c:pt idx="2943">
                  <c:v>91.97</c:v>
                </c:pt>
                <c:pt idx="2944">
                  <c:v>92</c:v>
                </c:pt>
                <c:pt idx="2945">
                  <c:v>92.03</c:v>
                </c:pt>
                <c:pt idx="2946">
                  <c:v>92.06</c:v>
                </c:pt>
                <c:pt idx="2947">
                  <c:v>92.09</c:v>
                </c:pt>
                <c:pt idx="2948">
                  <c:v>92.13</c:v>
                </c:pt>
                <c:pt idx="2949">
                  <c:v>92.16</c:v>
                </c:pt>
                <c:pt idx="2950">
                  <c:v>92.19</c:v>
                </c:pt>
                <c:pt idx="2951">
                  <c:v>92.22</c:v>
                </c:pt>
                <c:pt idx="2952">
                  <c:v>92.25</c:v>
                </c:pt>
                <c:pt idx="2953">
                  <c:v>92.28</c:v>
                </c:pt>
                <c:pt idx="2954">
                  <c:v>92.31</c:v>
                </c:pt>
                <c:pt idx="2955">
                  <c:v>92.34</c:v>
                </c:pt>
                <c:pt idx="2956">
                  <c:v>92.38</c:v>
                </c:pt>
                <c:pt idx="2957">
                  <c:v>92.41</c:v>
                </c:pt>
                <c:pt idx="2958">
                  <c:v>92.44</c:v>
                </c:pt>
                <c:pt idx="2959">
                  <c:v>92.47</c:v>
                </c:pt>
                <c:pt idx="2960">
                  <c:v>92.5</c:v>
                </c:pt>
                <c:pt idx="2961">
                  <c:v>92.53</c:v>
                </c:pt>
                <c:pt idx="2962">
                  <c:v>92.56</c:v>
                </c:pt>
                <c:pt idx="2963">
                  <c:v>92.59</c:v>
                </c:pt>
                <c:pt idx="2964">
                  <c:v>92.63</c:v>
                </c:pt>
                <c:pt idx="2965">
                  <c:v>92.66</c:v>
                </c:pt>
                <c:pt idx="2966">
                  <c:v>92.69</c:v>
                </c:pt>
                <c:pt idx="2967">
                  <c:v>92.72</c:v>
                </c:pt>
                <c:pt idx="2968">
                  <c:v>92.75</c:v>
                </c:pt>
                <c:pt idx="2969">
                  <c:v>92.78</c:v>
                </c:pt>
                <c:pt idx="2970">
                  <c:v>92.81</c:v>
                </c:pt>
                <c:pt idx="2971">
                  <c:v>92.84</c:v>
                </c:pt>
                <c:pt idx="2972">
                  <c:v>92.88</c:v>
                </c:pt>
                <c:pt idx="2973">
                  <c:v>92.91</c:v>
                </c:pt>
                <c:pt idx="2974">
                  <c:v>92.94</c:v>
                </c:pt>
                <c:pt idx="2975">
                  <c:v>92.97</c:v>
                </c:pt>
                <c:pt idx="2976">
                  <c:v>93</c:v>
                </c:pt>
                <c:pt idx="2977">
                  <c:v>93.03</c:v>
                </c:pt>
                <c:pt idx="2978">
                  <c:v>93.06</c:v>
                </c:pt>
                <c:pt idx="2979">
                  <c:v>93.09</c:v>
                </c:pt>
                <c:pt idx="2980">
                  <c:v>93.13</c:v>
                </c:pt>
                <c:pt idx="2981">
                  <c:v>93.16</c:v>
                </c:pt>
                <c:pt idx="2982">
                  <c:v>93.19</c:v>
                </c:pt>
                <c:pt idx="2983">
                  <c:v>93.22</c:v>
                </c:pt>
                <c:pt idx="2984">
                  <c:v>93.25</c:v>
                </c:pt>
                <c:pt idx="2985">
                  <c:v>93.28</c:v>
                </c:pt>
                <c:pt idx="2986">
                  <c:v>93.31</c:v>
                </c:pt>
                <c:pt idx="2987">
                  <c:v>93.34</c:v>
                </c:pt>
                <c:pt idx="2988">
                  <c:v>93.38</c:v>
                </c:pt>
                <c:pt idx="2989">
                  <c:v>93.41</c:v>
                </c:pt>
                <c:pt idx="2990">
                  <c:v>93.44</c:v>
                </c:pt>
                <c:pt idx="2991">
                  <c:v>93.47</c:v>
                </c:pt>
                <c:pt idx="2992">
                  <c:v>93.5</c:v>
                </c:pt>
                <c:pt idx="2993">
                  <c:v>93.53</c:v>
                </c:pt>
                <c:pt idx="2994">
                  <c:v>93.56</c:v>
                </c:pt>
                <c:pt idx="2995">
                  <c:v>93.59</c:v>
                </c:pt>
                <c:pt idx="2996">
                  <c:v>93.63</c:v>
                </c:pt>
                <c:pt idx="2997">
                  <c:v>93.66</c:v>
                </c:pt>
                <c:pt idx="2998">
                  <c:v>93.69</c:v>
                </c:pt>
                <c:pt idx="2999">
                  <c:v>93.72</c:v>
                </c:pt>
                <c:pt idx="3000">
                  <c:v>93.75</c:v>
                </c:pt>
                <c:pt idx="3001">
                  <c:v>93.78</c:v>
                </c:pt>
                <c:pt idx="3002">
                  <c:v>93.81</c:v>
                </c:pt>
                <c:pt idx="3003">
                  <c:v>93.84</c:v>
                </c:pt>
                <c:pt idx="3004">
                  <c:v>93.88</c:v>
                </c:pt>
                <c:pt idx="3005">
                  <c:v>93.91</c:v>
                </c:pt>
                <c:pt idx="3006">
                  <c:v>93.94</c:v>
                </c:pt>
                <c:pt idx="3007">
                  <c:v>93.97</c:v>
                </c:pt>
                <c:pt idx="3008">
                  <c:v>94</c:v>
                </c:pt>
                <c:pt idx="3009">
                  <c:v>94.03</c:v>
                </c:pt>
                <c:pt idx="3010">
                  <c:v>94.06</c:v>
                </c:pt>
                <c:pt idx="3011">
                  <c:v>94.09</c:v>
                </c:pt>
                <c:pt idx="3012">
                  <c:v>94.13</c:v>
                </c:pt>
                <c:pt idx="3013">
                  <c:v>94.16</c:v>
                </c:pt>
                <c:pt idx="3014">
                  <c:v>94.19</c:v>
                </c:pt>
                <c:pt idx="3015">
                  <c:v>94.22</c:v>
                </c:pt>
                <c:pt idx="3016">
                  <c:v>94.25</c:v>
                </c:pt>
                <c:pt idx="3017">
                  <c:v>94.28</c:v>
                </c:pt>
                <c:pt idx="3018">
                  <c:v>94.31</c:v>
                </c:pt>
                <c:pt idx="3019">
                  <c:v>94.34</c:v>
                </c:pt>
                <c:pt idx="3020">
                  <c:v>94.38</c:v>
                </c:pt>
                <c:pt idx="3021">
                  <c:v>94.41</c:v>
                </c:pt>
                <c:pt idx="3022">
                  <c:v>94.44</c:v>
                </c:pt>
                <c:pt idx="3023">
                  <c:v>94.47</c:v>
                </c:pt>
                <c:pt idx="3024">
                  <c:v>94.5</c:v>
                </c:pt>
                <c:pt idx="3025">
                  <c:v>94.53</c:v>
                </c:pt>
                <c:pt idx="3026">
                  <c:v>94.56</c:v>
                </c:pt>
                <c:pt idx="3027">
                  <c:v>94.59</c:v>
                </c:pt>
                <c:pt idx="3028">
                  <c:v>94.63</c:v>
                </c:pt>
                <c:pt idx="3029">
                  <c:v>94.66</c:v>
                </c:pt>
                <c:pt idx="3030">
                  <c:v>94.69</c:v>
                </c:pt>
                <c:pt idx="3031">
                  <c:v>94.72</c:v>
                </c:pt>
                <c:pt idx="3032">
                  <c:v>94.75</c:v>
                </c:pt>
                <c:pt idx="3033">
                  <c:v>94.78</c:v>
                </c:pt>
                <c:pt idx="3034">
                  <c:v>94.81</c:v>
                </c:pt>
                <c:pt idx="3035">
                  <c:v>94.84</c:v>
                </c:pt>
                <c:pt idx="3036">
                  <c:v>94.88</c:v>
                </c:pt>
                <c:pt idx="3037">
                  <c:v>94.91</c:v>
                </c:pt>
                <c:pt idx="3038">
                  <c:v>94.94</c:v>
                </c:pt>
                <c:pt idx="3039">
                  <c:v>94.97</c:v>
                </c:pt>
                <c:pt idx="3040">
                  <c:v>95</c:v>
                </c:pt>
                <c:pt idx="3041">
                  <c:v>95.03</c:v>
                </c:pt>
                <c:pt idx="3042">
                  <c:v>95.06</c:v>
                </c:pt>
                <c:pt idx="3043">
                  <c:v>95.09</c:v>
                </c:pt>
                <c:pt idx="3044">
                  <c:v>95.13</c:v>
                </c:pt>
                <c:pt idx="3045">
                  <c:v>95.16</c:v>
                </c:pt>
                <c:pt idx="3046">
                  <c:v>95.19</c:v>
                </c:pt>
                <c:pt idx="3047">
                  <c:v>95.22</c:v>
                </c:pt>
                <c:pt idx="3048">
                  <c:v>95.25</c:v>
                </c:pt>
                <c:pt idx="3049">
                  <c:v>95.28</c:v>
                </c:pt>
                <c:pt idx="3050">
                  <c:v>95.31</c:v>
                </c:pt>
                <c:pt idx="3051">
                  <c:v>95.34</c:v>
                </c:pt>
                <c:pt idx="3052">
                  <c:v>95.38</c:v>
                </c:pt>
                <c:pt idx="3053">
                  <c:v>95.41</c:v>
                </c:pt>
                <c:pt idx="3054">
                  <c:v>95.44</c:v>
                </c:pt>
                <c:pt idx="3055">
                  <c:v>95.47</c:v>
                </c:pt>
                <c:pt idx="3056">
                  <c:v>95.5</c:v>
                </c:pt>
                <c:pt idx="3057">
                  <c:v>95.53</c:v>
                </c:pt>
                <c:pt idx="3058">
                  <c:v>95.56</c:v>
                </c:pt>
                <c:pt idx="3059">
                  <c:v>95.59</c:v>
                </c:pt>
                <c:pt idx="3060">
                  <c:v>95.63</c:v>
                </c:pt>
                <c:pt idx="3061">
                  <c:v>95.66</c:v>
                </c:pt>
                <c:pt idx="3062">
                  <c:v>95.69</c:v>
                </c:pt>
                <c:pt idx="3063">
                  <c:v>95.72</c:v>
                </c:pt>
                <c:pt idx="3064">
                  <c:v>95.75</c:v>
                </c:pt>
                <c:pt idx="3065">
                  <c:v>95.78</c:v>
                </c:pt>
                <c:pt idx="3066">
                  <c:v>95.81</c:v>
                </c:pt>
                <c:pt idx="3067">
                  <c:v>95.84</c:v>
                </c:pt>
                <c:pt idx="3068">
                  <c:v>95.88</c:v>
                </c:pt>
                <c:pt idx="3069">
                  <c:v>95.91</c:v>
                </c:pt>
                <c:pt idx="3070">
                  <c:v>95.94</c:v>
                </c:pt>
                <c:pt idx="3071">
                  <c:v>95.97</c:v>
                </c:pt>
                <c:pt idx="3072">
                  <c:v>96</c:v>
                </c:pt>
                <c:pt idx="3073">
                  <c:v>96.03</c:v>
                </c:pt>
                <c:pt idx="3074">
                  <c:v>96.06</c:v>
                </c:pt>
                <c:pt idx="3075">
                  <c:v>96.09</c:v>
                </c:pt>
                <c:pt idx="3076">
                  <c:v>96.13</c:v>
                </c:pt>
                <c:pt idx="3077">
                  <c:v>96.16</c:v>
                </c:pt>
                <c:pt idx="3078">
                  <c:v>96.19</c:v>
                </c:pt>
                <c:pt idx="3079">
                  <c:v>96.22</c:v>
                </c:pt>
                <c:pt idx="3080">
                  <c:v>96.25</c:v>
                </c:pt>
                <c:pt idx="3081">
                  <c:v>96.28</c:v>
                </c:pt>
                <c:pt idx="3082">
                  <c:v>96.31</c:v>
                </c:pt>
                <c:pt idx="3083">
                  <c:v>96.34</c:v>
                </c:pt>
                <c:pt idx="3084">
                  <c:v>96.38</c:v>
                </c:pt>
                <c:pt idx="3085">
                  <c:v>96.41</c:v>
                </c:pt>
                <c:pt idx="3086">
                  <c:v>96.44</c:v>
                </c:pt>
                <c:pt idx="3087">
                  <c:v>96.47</c:v>
                </c:pt>
                <c:pt idx="3088">
                  <c:v>96.5</c:v>
                </c:pt>
                <c:pt idx="3089">
                  <c:v>96.53</c:v>
                </c:pt>
                <c:pt idx="3090">
                  <c:v>96.56</c:v>
                </c:pt>
                <c:pt idx="3091">
                  <c:v>96.59</c:v>
                </c:pt>
                <c:pt idx="3092">
                  <c:v>96.63</c:v>
                </c:pt>
                <c:pt idx="3093">
                  <c:v>96.66</c:v>
                </c:pt>
                <c:pt idx="3094">
                  <c:v>96.69</c:v>
                </c:pt>
                <c:pt idx="3095">
                  <c:v>96.72</c:v>
                </c:pt>
                <c:pt idx="3096">
                  <c:v>96.75</c:v>
                </c:pt>
                <c:pt idx="3097">
                  <c:v>96.78</c:v>
                </c:pt>
                <c:pt idx="3098">
                  <c:v>96.81</c:v>
                </c:pt>
                <c:pt idx="3099">
                  <c:v>96.84</c:v>
                </c:pt>
                <c:pt idx="3100">
                  <c:v>96.88</c:v>
                </c:pt>
                <c:pt idx="3101">
                  <c:v>96.91</c:v>
                </c:pt>
                <c:pt idx="3102">
                  <c:v>96.94</c:v>
                </c:pt>
                <c:pt idx="3103">
                  <c:v>96.97</c:v>
                </c:pt>
                <c:pt idx="3104">
                  <c:v>97</c:v>
                </c:pt>
                <c:pt idx="3105">
                  <c:v>97.03</c:v>
                </c:pt>
                <c:pt idx="3106">
                  <c:v>97.06</c:v>
                </c:pt>
                <c:pt idx="3107">
                  <c:v>97.09</c:v>
                </c:pt>
                <c:pt idx="3108">
                  <c:v>97.13</c:v>
                </c:pt>
                <c:pt idx="3109">
                  <c:v>97.16</c:v>
                </c:pt>
                <c:pt idx="3110">
                  <c:v>97.19</c:v>
                </c:pt>
                <c:pt idx="3111">
                  <c:v>97.22</c:v>
                </c:pt>
                <c:pt idx="3112">
                  <c:v>97.25</c:v>
                </c:pt>
                <c:pt idx="3113">
                  <c:v>97.28</c:v>
                </c:pt>
                <c:pt idx="3114">
                  <c:v>97.31</c:v>
                </c:pt>
                <c:pt idx="3115">
                  <c:v>97.34</c:v>
                </c:pt>
                <c:pt idx="3116">
                  <c:v>97.38</c:v>
                </c:pt>
                <c:pt idx="3117">
                  <c:v>97.41</c:v>
                </c:pt>
                <c:pt idx="3118">
                  <c:v>97.44</c:v>
                </c:pt>
                <c:pt idx="3119">
                  <c:v>97.47</c:v>
                </c:pt>
                <c:pt idx="3120">
                  <c:v>97.5</c:v>
                </c:pt>
                <c:pt idx="3121">
                  <c:v>97.53</c:v>
                </c:pt>
                <c:pt idx="3122">
                  <c:v>97.56</c:v>
                </c:pt>
                <c:pt idx="3123">
                  <c:v>97.59</c:v>
                </c:pt>
                <c:pt idx="3124">
                  <c:v>97.63</c:v>
                </c:pt>
                <c:pt idx="3125">
                  <c:v>97.66</c:v>
                </c:pt>
                <c:pt idx="3126">
                  <c:v>97.69</c:v>
                </c:pt>
                <c:pt idx="3127">
                  <c:v>97.72</c:v>
                </c:pt>
                <c:pt idx="3128">
                  <c:v>97.75</c:v>
                </c:pt>
                <c:pt idx="3129">
                  <c:v>97.78</c:v>
                </c:pt>
                <c:pt idx="3130">
                  <c:v>97.81</c:v>
                </c:pt>
                <c:pt idx="3131">
                  <c:v>97.84</c:v>
                </c:pt>
                <c:pt idx="3132">
                  <c:v>97.88</c:v>
                </c:pt>
                <c:pt idx="3133">
                  <c:v>97.91</c:v>
                </c:pt>
                <c:pt idx="3134">
                  <c:v>97.94</c:v>
                </c:pt>
                <c:pt idx="3135">
                  <c:v>97.97</c:v>
                </c:pt>
                <c:pt idx="3136">
                  <c:v>98</c:v>
                </c:pt>
                <c:pt idx="3137">
                  <c:v>98.03</c:v>
                </c:pt>
                <c:pt idx="3138">
                  <c:v>98.06</c:v>
                </c:pt>
                <c:pt idx="3139">
                  <c:v>98.09</c:v>
                </c:pt>
                <c:pt idx="3140">
                  <c:v>98.13</c:v>
                </c:pt>
                <c:pt idx="3141">
                  <c:v>98.16</c:v>
                </c:pt>
                <c:pt idx="3142">
                  <c:v>98.19</c:v>
                </c:pt>
                <c:pt idx="3143">
                  <c:v>98.22</c:v>
                </c:pt>
                <c:pt idx="3144">
                  <c:v>98.25</c:v>
                </c:pt>
                <c:pt idx="3145">
                  <c:v>98.28</c:v>
                </c:pt>
                <c:pt idx="3146">
                  <c:v>98.31</c:v>
                </c:pt>
                <c:pt idx="3147">
                  <c:v>98.34</c:v>
                </c:pt>
                <c:pt idx="3148">
                  <c:v>98.38</c:v>
                </c:pt>
                <c:pt idx="3149">
                  <c:v>98.41</c:v>
                </c:pt>
                <c:pt idx="3150">
                  <c:v>98.44</c:v>
                </c:pt>
                <c:pt idx="3151">
                  <c:v>98.47</c:v>
                </c:pt>
                <c:pt idx="3152">
                  <c:v>98.5</c:v>
                </c:pt>
                <c:pt idx="3153">
                  <c:v>98.53</c:v>
                </c:pt>
                <c:pt idx="3154">
                  <c:v>98.56</c:v>
                </c:pt>
                <c:pt idx="3155">
                  <c:v>98.59</c:v>
                </c:pt>
                <c:pt idx="3156">
                  <c:v>98.63</c:v>
                </c:pt>
                <c:pt idx="3157">
                  <c:v>98.66</c:v>
                </c:pt>
                <c:pt idx="3158">
                  <c:v>98.69</c:v>
                </c:pt>
                <c:pt idx="3159">
                  <c:v>98.72</c:v>
                </c:pt>
                <c:pt idx="3160">
                  <c:v>98.75</c:v>
                </c:pt>
                <c:pt idx="3161">
                  <c:v>98.78</c:v>
                </c:pt>
                <c:pt idx="3162">
                  <c:v>98.81</c:v>
                </c:pt>
                <c:pt idx="3163">
                  <c:v>98.84</c:v>
                </c:pt>
                <c:pt idx="3164">
                  <c:v>98.88</c:v>
                </c:pt>
                <c:pt idx="3165">
                  <c:v>98.91</c:v>
                </c:pt>
                <c:pt idx="3166">
                  <c:v>98.94</c:v>
                </c:pt>
                <c:pt idx="3167">
                  <c:v>98.97</c:v>
                </c:pt>
                <c:pt idx="3168">
                  <c:v>99</c:v>
                </c:pt>
                <c:pt idx="3169">
                  <c:v>99.03</c:v>
                </c:pt>
                <c:pt idx="3170">
                  <c:v>99.06</c:v>
                </c:pt>
                <c:pt idx="3171">
                  <c:v>99.09</c:v>
                </c:pt>
                <c:pt idx="3172">
                  <c:v>99.13</c:v>
                </c:pt>
                <c:pt idx="3173">
                  <c:v>99.16</c:v>
                </c:pt>
                <c:pt idx="3174">
                  <c:v>99.19</c:v>
                </c:pt>
                <c:pt idx="3175">
                  <c:v>99.22</c:v>
                </c:pt>
                <c:pt idx="3176">
                  <c:v>99.25</c:v>
                </c:pt>
                <c:pt idx="3177">
                  <c:v>99.28</c:v>
                </c:pt>
                <c:pt idx="3178">
                  <c:v>99.31</c:v>
                </c:pt>
                <c:pt idx="3179">
                  <c:v>99.34</c:v>
                </c:pt>
                <c:pt idx="3180">
                  <c:v>99.38</c:v>
                </c:pt>
                <c:pt idx="3181">
                  <c:v>99.41</c:v>
                </c:pt>
                <c:pt idx="3182">
                  <c:v>99.44</c:v>
                </c:pt>
                <c:pt idx="3183">
                  <c:v>99.47</c:v>
                </c:pt>
                <c:pt idx="3184">
                  <c:v>99.5</c:v>
                </c:pt>
                <c:pt idx="3185">
                  <c:v>99.53</c:v>
                </c:pt>
                <c:pt idx="3186">
                  <c:v>99.56</c:v>
                </c:pt>
                <c:pt idx="3187">
                  <c:v>99.59</c:v>
                </c:pt>
                <c:pt idx="3188">
                  <c:v>99.63</c:v>
                </c:pt>
                <c:pt idx="3189">
                  <c:v>99.66</c:v>
                </c:pt>
                <c:pt idx="3190">
                  <c:v>99.69</c:v>
                </c:pt>
                <c:pt idx="3191">
                  <c:v>99.72</c:v>
                </c:pt>
                <c:pt idx="3192">
                  <c:v>99.75</c:v>
                </c:pt>
                <c:pt idx="3193">
                  <c:v>99.78</c:v>
                </c:pt>
                <c:pt idx="3194">
                  <c:v>99.81</c:v>
                </c:pt>
                <c:pt idx="3195">
                  <c:v>99.84</c:v>
                </c:pt>
                <c:pt idx="3196">
                  <c:v>99.88</c:v>
                </c:pt>
                <c:pt idx="3197">
                  <c:v>99.91</c:v>
                </c:pt>
                <c:pt idx="3198">
                  <c:v>99.94</c:v>
                </c:pt>
                <c:pt idx="3199">
                  <c:v>99.97</c:v>
                </c:pt>
                <c:pt idx="3200">
                  <c:v>100</c:v>
                </c:pt>
                <c:pt idx="3201">
                  <c:v>100.03</c:v>
                </c:pt>
                <c:pt idx="3202">
                  <c:v>100.06</c:v>
                </c:pt>
                <c:pt idx="3203">
                  <c:v>100.09</c:v>
                </c:pt>
                <c:pt idx="3204">
                  <c:v>100.13</c:v>
                </c:pt>
                <c:pt idx="3205">
                  <c:v>100.16</c:v>
                </c:pt>
                <c:pt idx="3206">
                  <c:v>100.19</c:v>
                </c:pt>
                <c:pt idx="3207">
                  <c:v>100.22</c:v>
                </c:pt>
                <c:pt idx="3208">
                  <c:v>100.25</c:v>
                </c:pt>
                <c:pt idx="3209">
                  <c:v>100.28</c:v>
                </c:pt>
                <c:pt idx="3210">
                  <c:v>100.31</c:v>
                </c:pt>
                <c:pt idx="3211">
                  <c:v>100.34</c:v>
                </c:pt>
                <c:pt idx="3212">
                  <c:v>100.38</c:v>
                </c:pt>
                <c:pt idx="3213">
                  <c:v>100.41</c:v>
                </c:pt>
                <c:pt idx="3214">
                  <c:v>100.44</c:v>
                </c:pt>
                <c:pt idx="3215">
                  <c:v>100.47</c:v>
                </c:pt>
                <c:pt idx="3216">
                  <c:v>100.5</c:v>
                </c:pt>
                <c:pt idx="3217">
                  <c:v>100.53</c:v>
                </c:pt>
                <c:pt idx="3218">
                  <c:v>100.56</c:v>
                </c:pt>
                <c:pt idx="3219">
                  <c:v>100.59</c:v>
                </c:pt>
                <c:pt idx="3220">
                  <c:v>100.63</c:v>
                </c:pt>
                <c:pt idx="3221">
                  <c:v>100.66</c:v>
                </c:pt>
                <c:pt idx="3222">
                  <c:v>100.69</c:v>
                </c:pt>
                <c:pt idx="3223">
                  <c:v>100.72</c:v>
                </c:pt>
                <c:pt idx="3224">
                  <c:v>100.75</c:v>
                </c:pt>
                <c:pt idx="3225">
                  <c:v>100.78</c:v>
                </c:pt>
                <c:pt idx="3226">
                  <c:v>100.81</c:v>
                </c:pt>
                <c:pt idx="3227">
                  <c:v>100.84</c:v>
                </c:pt>
                <c:pt idx="3228">
                  <c:v>100.88</c:v>
                </c:pt>
                <c:pt idx="3229">
                  <c:v>100.91</c:v>
                </c:pt>
                <c:pt idx="3230">
                  <c:v>100.94</c:v>
                </c:pt>
                <c:pt idx="3231">
                  <c:v>100.97</c:v>
                </c:pt>
                <c:pt idx="3232">
                  <c:v>101</c:v>
                </c:pt>
                <c:pt idx="3233">
                  <c:v>101.03</c:v>
                </c:pt>
                <c:pt idx="3234">
                  <c:v>101.06</c:v>
                </c:pt>
                <c:pt idx="3235">
                  <c:v>101.09</c:v>
                </c:pt>
                <c:pt idx="3236">
                  <c:v>101.13</c:v>
                </c:pt>
                <c:pt idx="3237">
                  <c:v>101.16</c:v>
                </c:pt>
                <c:pt idx="3238">
                  <c:v>101.19</c:v>
                </c:pt>
                <c:pt idx="3239">
                  <c:v>101.22</c:v>
                </c:pt>
                <c:pt idx="3240">
                  <c:v>101.25</c:v>
                </c:pt>
                <c:pt idx="3241">
                  <c:v>101.28</c:v>
                </c:pt>
                <c:pt idx="3242">
                  <c:v>101.31</c:v>
                </c:pt>
                <c:pt idx="3243">
                  <c:v>101.34</c:v>
                </c:pt>
                <c:pt idx="3244">
                  <c:v>101.38</c:v>
                </c:pt>
                <c:pt idx="3245">
                  <c:v>101.41</c:v>
                </c:pt>
                <c:pt idx="3246">
                  <c:v>101.44</c:v>
                </c:pt>
                <c:pt idx="3247">
                  <c:v>101.47</c:v>
                </c:pt>
                <c:pt idx="3248">
                  <c:v>101.5</c:v>
                </c:pt>
                <c:pt idx="3249">
                  <c:v>101.53</c:v>
                </c:pt>
                <c:pt idx="3250">
                  <c:v>101.56</c:v>
                </c:pt>
                <c:pt idx="3251">
                  <c:v>101.59</c:v>
                </c:pt>
                <c:pt idx="3252">
                  <c:v>101.63</c:v>
                </c:pt>
                <c:pt idx="3253">
                  <c:v>101.66</c:v>
                </c:pt>
                <c:pt idx="3254">
                  <c:v>101.69</c:v>
                </c:pt>
                <c:pt idx="3255">
                  <c:v>101.72</c:v>
                </c:pt>
                <c:pt idx="3256">
                  <c:v>101.75</c:v>
                </c:pt>
                <c:pt idx="3257">
                  <c:v>101.78</c:v>
                </c:pt>
                <c:pt idx="3258">
                  <c:v>101.81</c:v>
                </c:pt>
                <c:pt idx="3259">
                  <c:v>101.84</c:v>
                </c:pt>
                <c:pt idx="3260">
                  <c:v>101.88</c:v>
                </c:pt>
                <c:pt idx="3261">
                  <c:v>101.91</c:v>
                </c:pt>
                <c:pt idx="3262">
                  <c:v>101.94</c:v>
                </c:pt>
                <c:pt idx="3263">
                  <c:v>101.97</c:v>
                </c:pt>
                <c:pt idx="3264">
                  <c:v>102</c:v>
                </c:pt>
                <c:pt idx="3265">
                  <c:v>102.03</c:v>
                </c:pt>
                <c:pt idx="3266">
                  <c:v>102.06</c:v>
                </c:pt>
                <c:pt idx="3267">
                  <c:v>102.09</c:v>
                </c:pt>
                <c:pt idx="3268">
                  <c:v>102.13</c:v>
                </c:pt>
                <c:pt idx="3269">
                  <c:v>102.16</c:v>
                </c:pt>
                <c:pt idx="3270">
                  <c:v>102.19</c:v>
                </c:pt>
                <c:pt idx="3271">
                  <c:v>102.22</c:v>
                </c:pt>
                <c:pt idx="3272">
                  <c:v>102.25</c:v>
                </c:pt>
                <c:pt idx="3273">
                  <c:v>102.28</c:v>
                </c:pt>
                <c:pt idx="3274">
                  <c:v>102.31</c:v>
                </c:pt>
                <c:pt idx="3275">
                  <c:v>102.34</c:v>
                </c:pt>
                <c:pt idx="3276">
                  <c:v>102.38</c:v>
                </c:pt>
                <c:pt idx="3277">
                  <c:v>102.41</c:v>
                </c:pt>
                <c:pt idx="3278">
                  <c:v>102.44</c:v>
                </c:pt>
                <c:pt idx="3279">
                  <c:v>102.47</c:v>
                </c:pt>
                <c:pt idx="3280">
                  <c:v>102.5</c:v>
                </c:pt>
                <c:pt idx="3281">
                  <c:v>102.53</c:v>
                </c:pt>
                <c:pt idx="3282">
                  <c:v>102.56</c:v>
                </c:pt>
                <c:pt idx="3283">
                  <c:v>102.59</c:v>
                </c:pt>
                <c:pt idx="3284">
                  <c:v>102.63</c:v>
                </c:pt>
                <c:pt idx="3285">
                  <c:v>102.66</c:v>
                </c:pt>
                <c:pt idx="3286">
                  <c:v>102.69</c:v>
                </c:pt>
                <c:pt idx="3287">
                  <c:v>102.72</c:v>
                </c:pt>
                <c:pt idx="3288">
                  <c:v>102.75</c:v>
                </c:pt>
                <c:pt idx="3289">
                  <c:v>102.78</c:v>
                </c:pt>
                <c:pt idx="3290">
                  <c:v>102.81</c:v>
                </c:pt>
                <c:pt idx="3291">
                  <c:v>102.84</c:v>
                </c:pt>
                <c:pt idx="3292">
                  <c:v>102.88</c:v>
                </c:pt>
                <c:pt idx="3293">
                  <c:v>102.91</c:v>
                </c:pt>
                <c:pt idx="3294">
                  <c:v>102.94</c:v>
                </c:pt>
                <c:pt idx="3295">
                  <c:v>102.97</c:v>
                </c:pt>
                <c:pt idx="3296">
                  <c:v>103</c:v>
                </c:pt>
                <c:pt idx="3297">
                  <c:v>103.03</c:v>
                </c:pt>
                <c:pt idx="3298">
                  <c:v>103.06</c:v>
                </c:pt>
                <c:pt idx="3299">
                  <c:v>103.09</c:v>
                </c:pt>
                <c:pt idx="3300">
                  <c:v>103.13</c:v>
                </c:pt>
                <c:pt idx="3301">
                  <c:v>103.16</c:v>
                </c:pt>
                <c:pt idx="3302">
                  <c:v>103.19</c:v>
                </c:pt>
                <c:pt idx="3303">
                  <c:v>103.22</c:v>
                </c:pt>
                <c:pt idx="3304">
                  <c:v>103.25</c:v>
                </c:pt>
                <c:pt idx="3305">
                  <c:v>103.28</c:v>
                </c:pt>
                <c:pt idx="3306">
                  <c:v>103.31</c:v>
                </c:pt>
                <c:pt idx="3307">
                  <c:v>103.34</c:v>
                </c:pt>
                <c:pt idx="3308">
                  <c:v>103.38</c:v>
                </c:pt>
                <c:pt idx="3309">
                  <c:v>103.41</c:v>
                </c:pt>
                <c:pt idx="3310">
                  <c:v>103.44</c:v>
                </c:pt>
                <c:pt idx="3311">
                  <c:v>103.47</c:v>
                </c:pt>
                <c:pt idx="3312">
                  <c:v>103.5</c:v>
                </c:pt>
                <c:pt idx="3313">
                  <c:v>103.53</c:v>
                </c:pt>
                <c:pt idx="3314">
                  <c:v>103.56</c:v>
                </c:pt>
                <c:pt idx="3315">
                  <c:v>103.59</c:v>
                </c:pt>
                <c:pt idx="3316">
                  <c:v>103.63</c:v>
                </c:pt>
                <c:pt idx="3317">
                  <c:v>103.66</c:v>
                </c:pt>
                <c:pt idx="3318">
                  <c:v>103.69</c:v>
                </c:pt>
                <c:pt idx="3319">
                  <c:v>103.72</c:v>
                </c:pt>
                <c:pt idx="3320">
                  <c:v>103.75</c:v>
                </c:pt>
                <c:pt idx="3321">
                  <c:v>103.78</c:v>
                </c:pt>
                <c:pt idx="3322">
                  <c:v>103.81</c:v>
                </c:pt>
                <c:pt idx="3323">
                  <c:v>103.84</c:v>
                </c:pt>
                <c:pt idx="3324">
                  <c:v>103.88</c:v>
                </c:pt>
                <c:pt idx="3325">
                  <c:v>103.91</c:v>
                </c:pt>
                <c:pt idx="3326">
                  <c:v>103.94</c:v>
                </c:pt>
                <c:pt idx="3327">
                  <c:v>103.97</c:v>
                </c:pt>
                <c:pt idx="3328">
                  <c:v>104</c:v>
                </c:pt>
                <c:pt idx="3329">
                  <c:v>104.03</c:v>
                </c:pt>
                <c:pt idx="3330">
                  <c:v>104.06</c:v>
                </c:pt>
                <c:pt idx="3331">
                  <c:v>104.09</c:v>
                </c:pt>
                <c:pt idx="3332">
                  <c:v>104.13</c:v>
                </c:pt>
                <c:pt idx="3333">
                  <c:v>104.16</c:v>
                </c:pt>
                <c:pt idx="3334">
                  <c:v>104.19</c:v>
                </c:pt>
                <c:pt idx="3335">
                  <c:v>104.22</c:v>
                </c:pt>
                <c:pt idx="3336">
                  <c:v>104.25</c:v>
                </c:pt>
                <c:pt idx="3337">
                  <c:v>104.28</c:v>
                </c:pt>
                <c:pt idx="3338">
                  <c:v>104.31</c:v>
                </c:pt>
                <c:pt idx="3339">
                  <c:v>104.34</c:v>
                </c:pt>
                <c:pt idx="3340">
                  <c:v>104.38</c:v>
                </c:pt>
                <c:pt idx="3341">
                  <c:v>104.41</c:v>
                </c:pt>
                <c:pt idx="3342">
                  <c:v>104.44</c:v>
                </c:pt>
                <c:pt idx="3343">
                  <c:v>104.47</c:v>
                </c:pt>
                <c:pt idx="3344">
                  <c:v>104.5</c:v>
                </c:pt>
                <c:pt idx="3345">
                  <c:v>104.53</c:v>
                </c:pt>
                <c:pt idx="3346">
                  <c:v>104.56</c:v>
                </c:pt>
                <c:pt idx="3347">
                  <c:v>104.59</c:v>
                </c:pt>
                <c:pt idx="3348">
                  <c:v>104.63</c:v>
                </c:pt>
                <c:pt idx="3349">
                  <c:v>104.66</c:v>
                </c:pt>
                <c:pt idx="3350">
                  <c:v>104.69</c:v>
                </c:pt>
                <c:pt idx="3351">
                  <c:v>104.72</c:v>
                </c:pt>
                <c:pt idx="3352">
                  <c:v>104.75</c:v>
                </c:pt>
                <c:pt idx="3353">
                  <c:v>104.78</c:v>
                </c:pt>
                <c:pt idx="3354">
                  <c:v>104.81</c:v>
                </c:pt>
                <c:pt idx="3355">
                  <c:v>104.84</c:v>
                </c:pt>
                <c:pt idx="3356">
                  <c:v>104.88</c:v>
                </c:pt>
                <c:pt idx="3357">
                  <c:v>104.91</c:v>
                </c:pt>
                <c:pt idx="3358">
                  <c:v>104.94</c:v>
                </c:pt>
                <c:pt idx="3359">
                  <c:v>104.97</c:v>
                </c:pt>
                <c:pt idx="3360">
                  <c:v>105</c:v>
                </c:pt>
                <c:pt idx="3361">
                  <c:v>105.03</c:v>
                </c:pt>
                <c:pt idx="3362">
                  <c:v>105.06</c:v>
                </c:pt>
                <c:pt idx="3363">
                  <c:v>105.09</c:v>
                </c:pt>
                <c:pt idx="3364">
                  <c:v>105.13</c:v>
                </c:pt>
                <c:pt idx="3365">
                  <c:v>105.16</c:v>
                </c:pt>
                <c:pt idx="3366">
                  <c:v>105.19</c:v>
                </c:pt>
                <c:pt idx="3367">
                  <c:v>105.22</c:v>
                </c:pt>
                <c:pt idx="3368">
                  <c:v>105.25</c:v>
                </c:pt>
                <c:pt idx="3369">
                  <c:v>105.28</c:v>
                </c:pt>
                <c:pt idx="3370">
                  <c:v>105.31</c:v>
                </c:pt>
                <c:pt idx="3371">
                  <c:v>105.34</c:v>
                </c:pt>
                <c:pt idx="3372">
                  <c:v>105.38</c:v>
                </c:pt>
                <c:pt idx="3373">
                  <c:v>105.41</c:v>
                </c:pt>
                <c:pt idx="3374">
                  <c:v>105.44</c:v>
                </c:pt>
                <c:pt idx="3375">
                  <c:v>105.47</c:v>
                </c:pt>
                <c:pt idx="3376">
                  <c:v>105.5</c:v>
                </c:pt>
                <c:pt idx="3377">
                  <c:v>105.53</c:v>
                </c:pt>
                <c:pt idx="3378">
                  <c:v>105.56</c:v>
                </c:pt>
                <c:pt idx="3379">
                  <c:v>105.59</c:v>
                </c:pt>
                <c:pt idx="3380">
                  <c:v>105.63</c:v>
                </c:pt>
                <c:pt idx="3381">
                  <c:v>105.66</c:v>
                </c:pt>
                <c:pt idx="3382">
                  <c:v>105.69</c:v>
                </c:pt>
                <c:pt idx="3383">
                  <c:v>105.72</c:v>
                </c:pt>
                <c:pt idx="3384">
                  <c:v>105.75</c:v>
                </c:pt>
                <c:pt idx="3385">
                  <c:v>105.78</c:v>
                </c:pt>
                <c:pt idx="3386">
                  <c:v>105.81</c:v>
                </c:pt>
                <c:pt idx="3387">
                  <c:v>105.84</c:v>
                </c:pt>
                <c:pt idx="3388">
                  <c:v>105.88</c:v>
                </c:pt>
                <c:pt idx="3389">
                  <c:v>105.91</c:v>
                </c:pt>
                <c:pt idx="3390">
                  <c:v>105.94</c:v>
                </c:pt>
                <c:pt idx="3391">
                  <c:v>105.97</c:v>
                </c:pt>
                <c:pt idx="3392">
                  <c:v>106</c:v>
                </c:pt>
                <c:pt idx="3393">
                  <c:v>106.03</c:v>
                </c:pt>
                <c:pt idx="3394">
                  <c:v>106.06</c:v>
                </c:pt>
                <c:pt idx="3395">
                  <c:v>106.09</c:v>
                </c:pt>
                <c:pt idx="3396">
                  <c:v>106.13</c:v>
                </c:pt>
                <c:pt idx="3397">
                  <c:v>106.16</c:v>
                </c:pt>
                <c:pt idx="3398">
                  <c:v>106.19</c:v>
                </c:pt>
                <c:pt idx="3399">
                  <c:v>106.22</c:v>
                </c:pt>
                <c:pt idx="3400">
                  <c:v>106.25</c:v>
                </c:pt>
                <c:pt idx="3401">
                  <c:v>106.28</c:v>
                </c:pt>
                <c:pt idx="3402">
                  <c:v>106.31</c:v>
                </c:pt>
                <c:pt idx="3403">
                  <c:v>106.34</c:v>
                </c:pt>
                <c:pt idx="3404">
                  <c:v>106.38</c:v>
                </c:pt>
                <c:pt idx="3405">
                  <c:v>106.41</c:v>
                </c:pt>
                <c:pt idx="3406">
                  <c:v>106.44</c:v>
                </c:pt>
                <c:pt idx="3407">
                  <c:v>106.47</c:v>
                </c:pt>
                <c:pt idx="3408">
                  <c:v>106.5</c:v>
                </c:pt>
                <c:pt idx="3409">
                  <c:v>106.53</c:v>
                </c:pt>
                <c:pt idx="3410">
                  <c:v>106.56</c:v>
                </c:pt>
                <c:pt idx="3411">
                  <c:v>106.59</c:v>
                </c:pt>
                <c:pt idx="3412">
                  <c:v>106.63</c:v>
                </c:pt>
                <c:pt idx="3413">
                  <c:v>106.66</c:v>
                </c:pt>
                <c:pt idx="3414">
                  <c:v>106.69</c:v>
                </c:pt>
                <c:pt idx="3415">
                  <c:v>106.72</c:v>
                </c:pt>
                <c:pt idx="3416">
                  <c:v>106.75</c:v>
                </c:pt>
                <c:pt idx="3417">
                  <c:v>106.78</c:v>
                </c:pt>
                <c:pt idx="3418">
                  <c:v>106.81</c:v>
                </c:pt>
                <c:pt idx="3419">
                  <c:v>106.84</c:v>
                </c:pt>
                <c:pt idx="3420">
                  <c:v>106.88</c:v>
                </c:pt>
                <c:pt idx="3421">
                  <c:v>106.91</c:v>
                </c:pt>
                <c:pt idx="3422">
                  <c:v>106.94</c:v>
                </c:pt>
                <c:pt idx="3423">
                  <c:v>106.97</c:v>
                </c:pt>
                <c:pt idx="3424">
                  <c:v>107</c:v>
                </c:pt>
                <c:pt idx="3425">
                  <c:v>107.03</c:v>
                </c:pt>
                <c:pt idx="3426">
                  <c:v>107.06</c:v>
                </c:pt>
                <c:pt idx="3427">
                  <c:v>107.09</c:v>
                </c:pt>
                <c:pt idx="3428">
                  <c:v>107.13</c:v>
                </c:pt>
                <c:pt idx="3429">
                  <c:v>107.16</c:v>
                </c:pt>
                <c:pt idx="3430">
                  <c:v>107.19</c:v>
                </c:pt>
                <c:pt idx="3431">
                  <c:v>107.22</c:v>
                </c:pt>
                <c:pt idx="3432">
                  <c:v>107.25</c:v>
                </c:pt>
                <c:pt idx="3433">
                  <c:v>107.28</c:v>
                </c:pt>
                <c:pt idx="3434">
                  <c:v>107.31</c:v>
                </c:pt>
                <c:pt idx="3435">
                  <c:v>107.34</c:v>
                </c:pt>
                <c:pt idx="3436">
                  <c:v>107.38</c:v>
                </c:pt>
                <c:pt idx="3437">
                  <c:v>107.41</c:v>
                </c:pt>
                <c:pt idx="3438">
                  <c:v>107.44</c:v>
                </c:pt>
                <c:pt idx="3439">
                  <c:v>107.47</c:v>
                </c:pt>
                <c:pt idx="3440">
                  <c:v>107.5</c:v>
                </c:pt>
                <c:pt idx="3441">
                  <c:v>107.53</c:v>
                </c:pt>
                <c:pt idx="3442">
                  <c:v>107.56</c:v>
                </c:pt>
                <c:pt idx="3443">
                  <c:v>107.59</c:v>
                </c:pt>
                <c:pt idx="3444">
                  <c:v>107.63</c:v>
                </c:pt>
                <c:pt idx="3445">
                  <c:v>107.66</c:v>
                </c:pt>
                <c:pt idx="3446">
                  <c:v>107.69</c:v>
                </c:pt>
                <c:pt idx="3447">
                  <c:v>107.72</c:v>
                </c:pt>
                <c:pt idx="3448">
                  <c:v>107.75</c:v>
                </c:pt>
                <c:pt idx="3449">
                  <c:v>107.78</c:v>
                </c:pt>
                <c:pt idx="3450">
                  <c:v>107.81</c:v>
                </c:pt>
                <c:pt idx="3451">
                  <c:v>107.84</c:v>
                </c:pt>
                <c:pt idx="3452">
                  <c:v>107.88</c:v>
                </c:pt>
                <c:pt idx="3453">
                  <c:v>107.91</c:v>
                </c:pt>
                <c:pt idx="3454">
                  <c:v>107.94</c:v>
                </c:pt>
                <c:pt idx="3455">
                  <c:v>107.97</c:v>
                </c:pt>
                <c:pt idx="3456">
                  <c:v>108</c:v>
                </c:pt>
                <c:pt idx="3457">
                  <c:v>108.03</c:v>
                </c:pt>
                <c:pt idx="3458">
                  <c:v>108.06</c:v>
                </c:pt>
                <c:pt idx="3459">
                  <c:v>108.09</c:v>
                </c:pt>
                <c:pt idx="3460">
                  <c:v>108.13</c:v>
                </c:pt>
                <c:pt idx="3461">
                  <c:v>108.16</c:v>
                </c:pt>
                <c:pt idx="3462">
                  <c:v>108.19</c:v>
                </c:pt>
                <c:pt idx="3463">
                  <c:v>108.22</c:v>
                </c:pt>
                <c:pt idx="3464">
                  <c:v>108.25</c:v>
                </c:pt>
                <c:pt idx="3465">
                  <c:v>108.28</c:v>
                </c:pt>
                <c:pt idx="3466">
                  <c:v>108.31</c:v>
                </c:pt>
                <c:pt idx="3467">
                  <c:v>108.34</c:v>
                </c:pt>
                <c:pt idx="3468">
                  <c:v>108.38</c:v>
                </c:pt>
                <c:pt idx="3469">
                  <c:v>108.41</c:v>
                </c:pt>
                <c:pt idx="3470">
                  <c:v>108.44</c:v>
                </c:pt>
                <c:pt idx="3471">
                  <c:v>108.47</c:v>
                </c:pt>
                <c:pt idx="3472">
                  <c:v>108.5</c:v>
                </c:pt>
                <c:pt idx="3473">
                  <c:v>108.53</c:v>
                </c:pt>
                <c:pt idx="3474">
                  <c:v>108.56</c:v>
                </c:pt>
                <c:pt idx="3475">
                  <c:v>108.59</c:v>
                </c:pt>
                <c:pt idx="3476">
                  <c:v>108.63</c:v>
                </c:pt>
                <c:pt idx="3477">
                  <c:v>108.66</c:v>
                </c:pt>
                <c:pt idx="3478">
                  <c:v>108.69</c:v>
                </c:pt>
                <c:pt idx="3479">
                  <c:v>108.72</c:v>
                </c:pt>
                <c:pt idx="3480">
                  <c:v>108.75</c:v>
                </c:pt>
                <c:pt idx="3481">
                  <c:v>108.78</c:v>
                </c:pt>
                <c:pt idx="3482">
                  <c:v>108.81</c:v>
                </c:pt>
                <c:pt idx="3483">
                  <c:v>108.84</c:v>
                </c:pt>
                <c:pt idx="3484">
                  <c:v>108.88</c:v>
                </c:pt>
                <c:pt idx="3485">
                  <c:v>108.91</c:v>
                </c:pt>
                <c:pt idx="3486">
                  <c:v>108.94</c:v>
                </c:pt>
                <c:pt idx="3487">
                  <c:v>108.97</c:v>
                </c:pt>
                <c:pt idx="3488">
                  <c:v>109</c:v>
                </c:pt>
                <c:pt idx="3489">
                  <c:v>109.03</c:v>
                </c:pt>
                <c:pt idx="3490">
                  <c:v>109.06</c:v>
                </c:pt>
                <c:pt idx="3491">
                  <c:v>109.09</c:v>
                </c:pt>
                <c:pt idx="3492">
                  <c:v>109.13</c:v>
                </c:pt>
                <c:pt idx="3493">
                  <c:v>109.16</c:v>
                </c:pt>
                <c:pt idx="3494">
                  <c:v>109.19</c:v>
                </c:pt>
                <c:pt idx="3495">
                  <c:v>109.22</c:v>
                </c:pt>
                <c:pt idx="3496">
                  <c:v>109.25</c:v>
                </c:pt>
                <c:pt idx="3497">
                  <c:v>109.28</c:v>
                </c:pt>
                <c:pt idx="3498">
                  <c:v>109.31</c:v>
                </c:pt>
                <c:pt idx="3499">
                  <c:v>109.34</c:v>
                </c:pt>
                <c:pt idx="3500">
                  <c:v>109.38</c:v>
                </c:pt>
                <c:pt idx="3501">
                  <c:v>109.41</c:v>
                </c:pt>
                <c:pt idx="3502">
                  <c:v>109.44</c:v>
                </c:pt>
                <c:pt idx="3503">
                  <c:v>109.47</c:v>
                </c:pt>
                <c:pt idx="3504">
                  <c:v>109.5</c:v>
                </c:pt>
                <c:pt idx="3505">
                  <c:v>109.53</c:v>
                </c:pt>
                <c:pt idx="3506">
                  <c:v>109.56</c:v>
                </c:pt>
                <c:pt idx="3507">
                  <c:v>109.59</c:v>
                </c:pt>
                <c:pt idx="3508">
                  <c:v>109.63</c:v>
                </c:pt>
                <c:pt idx="3509">
                  <c:v>109.66</c:v>
                </c:pt>
                <c:pt idx="3510">
                  <c:v>109.69</c:v>
                </c:pt>
                <c:pt idx="3511">
                  <c:v>109.72</c:v>
                </c:pt>
                <c:pt idx="3512">
                  <c:v>109.75</c:v>
                </c:pt>
                <c:pt idx="3513">
                  <c:v>109.78</c:v>
                </c:pt>
                <c:pt idx="3514">
                  <c:v>109.81</c:v>
                </c:pt>
                <c:pt idx="3515">
                  <c:v>109.84</c:v>
                </c:pt>
                <c:pt idx="3516">
                  <c:v>109.88</c:v>
                </c:pt>
                <c:pt idx="3517">
                  <c:v>109.91</c:v>
                </c:pt>
                <c:pt idx="3518">
                  <c:v>109.94</c:v>
                </c:pt>
                <c:pt idx="3519">
                  <c:v>109.97</c:v>
                </c:pt>
                <c:pt idx="3520">
                  <c:v>110</c:v>
                </c:pt>
                <c:pt idx="3521">
                  <c:v>110.03</c:v>
                </c:pt>
                <c:pt idx="3522">
                  <c:v>110.06</c:v>
                </c:pt>
                <c:pt idx="3523">
                  <c:v>110.09</c:v>
                </c:pt>
                <c:pt idx="3524">
                  <c:v>110.13</c:v>
                </c:pt>
                <c:pt idx="3525">
                  <c:v>110.16</c:v>
                </c:pt>
                <c:pt idx="3526">
                  <c:v>110.19</c:v>
                </c:pt>
                <c:pt idx="3527">
                  <c:v>110.22</c:v>
                </c:pt>
                <c:pt idx="3528">
                  <c:v>110.25</c:v>
                </c:pt>
                <c:pt idx="3529">
                  <c:v>110.28</c:v>
                </c:pt>
                <c:pt idx="3530">
                  <c:v>110.31</c:v>
                </c:pt>
                <c:pt idx="3531">
                  <c:v>110.34</c:v>
                </c:pt>
                <c:pt idx="3532">
                  <c:v>110.38</c:v>
                </c:pt>
                <c:pt idx="3533">
                  <c:v>110.41</c:v>
                </c:pt>
                <c:pt idx="3534">
                  <c:v>110.44</c:v>
                </c:pt>
                <c:pt idx="3535">
                  <c:v>110.47</c:v>
                </c:pt>
                <c:pt idx="3536">
                  <c:v>110.5</c:v>
                </c:pt>
                <c:pt idx="3537">
                  <c:v>110.53</c:v>
                </c:pt>
                <c:pt idx="3538">
                  <c:v>110.56</c:v>
                </c:pt>
                <c:pt idx="3539">
                  <c:v>110.59</c:v>
                </c:pt>
                <c:pt idx="3540">
                  <c:v>110.63</c:v>
                </c:pt>
                <c:pt idx="3541">
                  <c:v>110.66</c:v>
                </c:pt>
                <c:pt idx="3542">
                  <c:v>110.69</c:v>
                </c:pt>
                <c:pt idx="3543">
                  <c:v>110.72</c:v>
                </c:pt>
                <c:pt idx="3544">
                  <c:v>110.75</c:v>
                </c:pt>
                <c:pt idx="3545">
                  <c:v>110.78</c:v>
                </c:pt>
                <c:pt idx="3546">
                  <c:v>110.81</c:v>
                </c:pt>
                <c:pt idx="3547">
                  <c:v>110.84</c:v>
                </c:pt>
                <c:pt idx="3548">
                  <c:v>110.88</c:v>
                </c:pt>
                <c:pt idx="3549">
                  <c:v>110.91</c:v>
                </c:pt>
                <c:pt idx="3550">
                  <c:v>110.94</c:v>
                </c:pt>
                <c:pt idx="3551">
                  <c:v>110.97</c:v>
                </c:pt>
                <c:pt idx="3552">
                  <c:v>111</c:v>
                </c:pt>
                <c:pt idx="3553">
                  <c:v>111.03</c:v>
                </c:pt>
                <c:pt idx="3554">
                  <c:v>111.06</c:v>
                </c:pt>
                <c:pt idx="3555">
                  <c:v>111.09</c:v>
                </c:pt>
                <c:pt idx="3556">
                  <c:v>111.13</c:v>
                </c:pt>
                <c:pt idx="3557">
                  <c:v>111.16</c:v>
                </c:pt>
                <c:pt idx="3558">
                  <c:v>111.19</c:v>
                </c:pt>
                <c:pt idx="3559">
                  <c:v>111.22</c:v>
                </c:pt>
                <c:pt idx="3560">
                  <c:v>111.25</c:v>
                </c:pt>
                <c:pt idx="3561">
                  <c:v>111.28</c:v>
                </c:pt>
                <c:pt idx="3562">
                  <c:v>111.31</c:v>
                </c:pt>
                <c:pt idx="3563">
                  <c:v>111.34</c:v>
                </c:pt>
                <c:pt idx="3564">
                  <c:v>111.38</c:v>
                </c:pt>
                <c:pt idx="3565">
                  <c:v>111.41</c:v>
                </c:pt>
                <c:pt idx="3566">
                  <c:v>111.44</c:v>
                </c:pt>
                <c:pt idx="3567">
                  <c:v>111.47</c:v>
                </c:pt>
                <c:pt idx="3568">
                  <c:v>111.5</c:v>
                </c:pt>
                <c:pt idx="3569">
                  <c:v>111.53</c:v>
                </c:pt>
                <c:pt idx="3570">
                  <c:v>111.56</c:v>
                </c:pt>
                <c:pt idx="3571">
                  <c:v>111.59</c:v>
                </c:pt>
                <c:pt idx="3572">
                  <c:v>111.63</c:v>
                </c:pt>
                <c:pt idx="3573">
                  <c:v>111.66</c:v>
                </c:pt>
                <c:pt idx="3574">
                  <c:v>111.69</c:v>
                </c:pt>
                <c:pt idx="3575">
                  <c:v>111.72</c:v>
                </c:pt>
                <c:pt idx="3576">
                  <c:v>111.75</c:v>
                </c:pt>
                <c:pt idx="3577">
                  <c:v>111.78</c:v>
                </c:pt>
                <c:pt idx="3578">
                  <c:v>111.81</c:v>
                </c:pt>
                <c:pt idx="3579">
                  <c:v>111.84</c:v>
                </c:pt>
                <c:pt idx="3580">
                  <c:v>111.88</c:v>
                </c:pt>
                <c:pt idx="3581">
                  <c:v>111.91</c:v>
                </c:pt>
                <c:pt idx="3582">
                  <c:v>111.94</c:v>
                </c:pt>
                <c:pt idx="3583">
                  <c:v>111.97</c:v>
                </c:pt>
                <c:pt idx="3584">
                  <c:v>112</c:v>
                </c:pt>
                <c:pt idx="3585">
                  <c:v>112.03</c:v>
                </c:pt>
                <c:pt idx="3586">
                  <c:v>112.06</c:v>
                </c:pt>
                <c:pt idx="3587">
                  <c:v>112.09</c:v>
                </c:pt>
                <c:pt idx="3588">
                  <c:v>112.13</c:v>
                </c:pt>
                <c:pt idx="3589">
                  <c:v>112.16</c:v>
                </c:pt>
                <c:pt idx="3590">
                  <c:v>112.19</c:v>
                </c:pt>
                <c:pt idx="3591">
                  <c:v>112.22</c:v>
                </c:pt>
                <c:pt idx="3592">
                  <c:v>112.25</c:v>
                </c:pt>
                <c:pt idx="3593">
                  <c:v>112.28</c:v>
                </c:pt>
                <c:pt idx="3594">
                  <c:v>112.31</c:v>
                </c:pt>
                <c:pt idx="3595">
                  <c:v>112.34</c:v>
                </c:pt>
                <c:pt idx="3596">
                  <c:v>112.38</c:v>
                </c:pt>
                <c:pt idx="3597">
                  <c:v>112.41</c:v>
                </c:pt>
                <c:pt idx="3598">
                  <c:v>112.44</c:v>
                </c:pt>
                <c:pt idx="3599">
                  <c:v>112.47</c:v>
                </c:pt>
                <c:pt idx="3600">
                  <c:v>112.5</c:v>
                </c:pt>
                <c:pt idx="3601">
                  <c:v>112.53</c:v>
                </c:pt>
                <c:pt idx="3602">
                  <c:v>112.56</c:v>
                </c:pt>
                <c:pt idx="3603">
                  <c:v>112.59</c:v>
                </c:pt>
                <c:pt idx="3604">
                  <c:v>112.63</c:v>
                </c:pt>
                <c:pt idx="3605">
                  <c:v>112.66</c:v>
                </c:pt>
                <c:pt idx="3606">
                  <c:v>112.69</c:v>
                </c:pt>
                <c:pt idx="3607">
                  <c:v>112.72</c:v>
                </c:pt>
                <c:pt idx="3608">
                  <c:v>112.75</c:v>
                </c:pt>
                <c:pt idx="3609">
                  <c:v>112.78</c:v>
                </c:pt>
                <c:pt idx="3610">
                  <c:v>112.81</c:v>
                </c:pt>
                <c:pt idx="3611">
                  <c:v>112.84</c:v>
                </c:pt>
                <c:pt idx="3612">
                  <c:v>112.88</c:v>
                </c:pt>
                <c:pt idx="3613">
                  <c:v>112.91</c:v>
                </c:pt>
                <c:pt idx="3614">
                  <c:v>112.94</c:v>
                </c:pt>
                <c:pt idx="3615">
                  <c:v>112.97</c:v>
                </c:pt>
                <c:pt idx="3616">
                  <c:v>113</c:v>
                </c:pt>
                <c:pt idx="3617">
                  <c:v>113.03</c:v>
                </c:pt>
                <c:pt idx="3618">
                  <c:v>113.06</c:v>
                </c:pt>
                <c:pt idx="3619">
                  <c:v>113.09</c:v>
                </c:pt>
                <c:pt idx="3620">
                  <c:v>113.13</c:v>
                </c:pt>
                <c:pt idx="3621">
                  <c:v>113.16</c:v>
                </c:pt>
                <c:pt idx="3622">
                  <c:v>113.19</c:v>
                </c:pt>
                <c:pt idx="3623">
                  <c:v>113.22</c:v>
                </c:pt>
                <c:pt idx="3624">
                  <c:v>113.25</c:v>
                </c:pt>
                <c:pt idx="3625">
                  <c:v>113.28</c:v>
                </c:pt>
                <c:pt idx="3626">
                  <c:v>113.31</c:v>
                </c:pt>
                <c:pt idx="3627">
                  <c:v>113.34</c:v>
                </c:pt>
                <c:pt idx="3628">
                  <c:v>113.38</c:v>
                </c:pt>
                <c:pt idx="3629">
                  <c:v>113.41</c:v>
                </c:pt>
                <c:pt idx="3630">
                  <c:v>113.44</c:v>
                </c:pt>
                <c:pt idx="3631">
                  <c:v>113.47</c:v>
                </c:pt>
                <c:pt idx="3632">
                  <c:v>113.5</c:v>
                </c:pt>
                <c:pt idx="3633">
                  <c:v>113.53</c:v>
                </c:pt>
                <c:pt idx="3634">
                  <c:v>113.56</c:v>
                </c:pt>
                <c:pt idx="3635">
                  <c:v>113.59</c:v>
                </c:pt>
                <c:pt idx="3636">
                  <c:v>113.63</c:v>
                </c:pt>
                <c:pt idx="3637">
                  <c:v>113.66</c:v>
                </c:pt>
                <c:pt idx="3638">
                  <c:v>113.69</c:v>
                </c:pt>
                <c:pt idx="3639">
                  <c:v>113.72</c:v>
                </c:pt>
                <c:pt idx="3640">
                  <c:v>113.75</c:v>
                </c:pt>
                <c:pt idx="3641">
                  <c:v>113.78</c:v>
                </c:pt>
                <c:pt idx="3642">
                  <c:v>113.81</c:v>
                </c:pt>
                <c:pt idx="3643">
                  <c:v>113.84</c:v>
                </c:pt>
                <c:pt idx="3644">
                  <c:v>113.88</c:v>
                </c:pt>
                <c:pt idx="3645">
                  <c:v>113.91</c:v>
                </c:pt>
                <c:pt idx="3646">
                  <c:v>113.94</c:v>
                </c:pt>
                <c:pt idx="3647">
                  <c:v>113.97</c:v>
                </c:pt>
                <c:pt idx="3648">
                  <c:v>114</c:v>
                </c:pt>
                <c:pt idx="3649">
                  <c:v>114.03</c:v>
                </c:pt>
                <c:pt idx="3650">
                  <c:v>114.06</c:v>
                </c:pt>
                <c:pt idx="3651">
                  <c:v>114.09</c:v>
                </c:pt>
                <c:pt idx="3652">
                  <c:v>114.13</c:v>
                </c:pt>
                <c:pt idx="3653">
                  <c:v>114.16</c:v>
                </c:pt>
                <c:pt idx="3654">
                  <c:v>114.19</c:v>
                </c:pt>
                <c:pt idx="3655">
                  <c:v>114.22</c:v>
                </c:pt>
                <c:pt idx="3656">
                  <c:v>114.25</c:v>
                </c:pt>
                <c:pt idx="3657">
                  <c:v>114.28</c:v>
                </c:pt>
                <c:pt idx="3658">
                  <c:v>114.31</c:v>
                </c:pt>
                <c:pt idx="3659">
                  <c:v>114.34</c:v>
                </c:pt>
                <c:pt idx="3660">
                  <c:v>114.38</c:v>
                </c:pt>
                <c:pt idx="3661">
                  <c:v>114.41</c:v>
                </c:pt>
                <c:pt idx="3662">
                  <c:v>114.44</c:v>
                </c:pt>
                <c:pt idx="3663">
                  <c:v>114.47</c:v>
                </c:pt>
                <c:pt idx="3664">
                  <c:v>114.5</c:v>
                </c:pt>
                <c:pt idx="3665">
                  <c:v>114.53</c:v>
                </c:pt>
                <c:pt idx="3666">
                  <c:v>114.56</c:v>
                </c:pt>
                <c:pt idx="3667">
                  <c:v>114.59</c:v>
                </c:pt>
                <c:pt idx="3668">
                  <c:v>114.63</c:v>
                </c:pt>
                <c:pt idx="3669">
                  <c:v>114.66</c:v>
                </c:pt>
                <c:pt idx="3670">
                  <c:v>114.69</c:v>
                </c:pt>
                <c:pt idx="3671">
                  <c:v>114.72</c:v>
                </c:pt>
                <c:pt idx="3672">
                  <c:v>114.75</c:v>
                </c:pt>
                <c:pt idx="3673">
                  <c:v>114.78</c:v>
                </c:pt>
                <c:pt idx="3674">
                  <c:v>114.81</c:v>
                </c:pt>
                <c:pt idx="3675">
                  <c:v>114.84</c:v>
                </c:pt>
                <c:pt idx="3676">
                  <c:v>114.88</c:v>
                </c:pt>
                <c:pt idx="3677">
                  <c:v>114.91</c:v>
                </c:pt>
                <c:pt idx="3678">
                  <c:v>114.94</c:v>
                </c:pt>
                <c:pt idx="3679">
                  <c:v>114.97</c:v>
                </c:pt>
                <c:pt idx="3680">
                  <c:v>115</c:v>
                </c:pt>
                <c:pt idx="3681">
                  <c:v>115.03</c:v>
                </c:pt>
                <c:pt idx="3682">
                  <c:v>115.06</c:v>
                </c:pt>
                <c:pt idx="3683">
                  <c:v>115.09</c:v>
                </c:pt>
                <c:pt idx="3684">
                  <c:v>115.13</c:v>
                </c:pt>
                <c:pt idx="3685">
                  <c:v>115.16</c:v>
                </c:pt>
                <c:pt idx="3686">
                  <c:v>115.19</c:v>
                </c:pt>
                <c:pt idx="3687">
                  <c:v>115.22</c:v>
                </c:pt>
                <c:pt idx="3688">
                  <c:v>115.25</c:v>
                </c:pt>
                <c:pt idx="3689">
                  <c:v>115.28</c:v>
                </c:pt>
                <c:pt idx="3690">
                  <c:v>115.31</c:v>
                </c:pt>
                <c:pt idx="3691">
                  <c:v>115.34</c:v>
                </c:pt>
                <c:pt idx="3692">
                  <c:v>115.38</c:v>
                </c:pt>
                <c:pt idx="3693">
                  <c:v>115.41</c:v>
                </c:pt>
                <c:pt idx="3694">
                  <c:v>115.44</c:v>
                </c:pt>
                <c:pt idx="3695">
                  <c:v>115.47</c:v>
                </c:pt>
                <c:pt idx="3696">
                  <c:v>115.5</c:v>
                </c:pt>
                <c:pt idx="3697">
                  <c:v>115.53</c:v>
                </c:pt>
                <c:pt idx="3698">
                  <c:v>115.56</c:v>
                </c:pt>
                <c:pt idx="3699">
                  <c:v>115.59</c:v>
                </c:pt>
                <c:pt idx="3700">
                  <c:v>115.63</c:v>
                </c:pt>
                <c:pt idx="3701">
                  <c:v>115.66</c:v>
                </c:pt>
                <c:pt idx="3702">
                  <c:v>115.69</c:v>
                </c:pt>
                <c:pt idx="3703">
                  <c:v>115.72</c:v>
                </c:pt>
                <c:pt idx="3704">
                  <c:v>115.75</c:v>
                </c:pt>
                <c:pt idx="3705">
                  <c:v>115.78</c:v>
                </c:pt>
                <c:pt idx="3706">
                  <c:v>115.81</c:v>
                </c:pt>
                <c:pt idx="3707">
                  <c:v>115.84</c:v>
                </c:pt>
                <c:pt idx="3708">
                  <c:v>115.88</c:v>
                </c:pt>
                <c:pt idx="3709">
                  <c:v>115.91</c:v>
                </c:pt>
                <c:pt idx="3710">
                  <c:v>115.94</c:v>
                </c:pt>
                <c:pt idx="3711">
                  <c:v>115.97</c:v>
                </c:pt>
                <c:pt idx="3712">
                  <c:v>116</c:v>
                </c:pt>
                <c:pt idx="3713">
                  <c:v>116.03</c:v>
                </c:pt>
                <c:pt idx="3714">
                  <c:v>116.06</c:v>
                </c:pt>
                <c:pt idx="3715">
                  <c:v>116.09</c:v>
                </c:pt>
                <c:pt idx="3716">
                  <c:v>116.13</c:v>
                </c:pt>
                <c:pt idx="3717">
                  <c:v>116.16</c:v>
                </c:pt>
                <c:pt idx="3718">
                  <c:v>116.19</c:v>
                </c:pt>
                <c:pt idx="3719">
                  <c:v>116.22</c:v>
                </c:pt>
                <c:pt idx="3720">
                  <c:v>116.25</c:v>
                </c:pt>
                <c:pt idx="3721">
                  <c:v>116.28</c:v>
                </c:pt>
                <c:pt idx="3722">
                  <c:v>116.31</c:v>
                </c:pt>
                <c:pt idx="3723">
                  <c:v>116.34</c:v>
                </c:pt>
                <c:pt idx="3724">
                  <c:v>116.38</c:v>
                </c:pt>
                <c:pt idx="3725">
                  <c:v>116.41</c:v>
                </c:pt>
                <c:pt idx="3726">
                  <c:v>116.44</c:v>
                </c:pt>
                <c:pt idx="3727">
                  <c:v>116.47</c:v>
                </c:pt>
                <c:pt idx="3728">
                  <c:v>116.5</c:v>
                </c:pt>
                <c:pt idx="3729">
                  <c:v>116.53</c:v>
                </c:pt>
                <c:pt idx="3730">
                  <c:v>116.56</c:v>
                </c:pt>
                <c:pt idx="3731">
                  <c:v>116.59</c:v>
                </c:pt>
                <c:pt idx="3732">
                  <c:v>116.63</c:v>
                </c:pt>
                <c:pt idx="3733">
                  <c:v>116.66</c:v>
                </c:pt>
                <c:pt idx="3734">
                  <c:v>116.69</c:v>
                </c:pt>
                <c:pt idx="3735">
                  <c:v>116.72</c:v>
                </c:pt>
                <c:pt idx="3736">
                  <c:v>116.75</c:v>
                </c:pt>
                <c:pt idx="3737">
                  <c:v>116.78</c:v>
                </c:pt>
                <c:pt idx="3738">
                  <c:v>116.81</c:v>
                </c:pt>
                <c:pt idx="3739">
                  <c:v>116.84</c:v>
                </c:pt>
                <c:pt idx="3740">
                  <c:v>116.88</c:v>
                </c:pt>
                <c:pt idx="3741">
                  <c:v>116.91</c:v>
                </c:pt>
                <c:pt idx="3742">
                  <c:v>116.94</c:v>
                </c:pt>
                <c:pt idx="3743">
                  <c:v>116.97</c:v>
                </c:pt>
                <c:pt idx="3744">
                  <c:v>117</c:v>
                </c:pt>
                <c:pt idx="3745">
                  <c:v>117.03</c:v>
                </c:pt>
                <c:pt idx="3746">
                  <c:v>117.06</c:v>
                </c:pt>
                <c:pt idx="3747">
                  <c:v>117.09</c:v>
                </c:pt>
                <c:pt idx="3748">
                  <c:v>117.13</c:v>
                </c:pt>
                <c:pt idx="3749">
                  <c:v>117.16</c:v>
                </c:pt>
                <c:pt idx="3750">
                  <c:v>117.19</c:v>
                </c:pt>
                <c:pt idx="3751">
                  <c:v>117.22</c:v>
                </c:pt>
                <c:pt idx="3752">
                  <c:v>117.25</c:v>
                </c:pt>
                <c:pt idx="3753">
                  <c:v>117.28</c:v>
                </c:pt>
                <c:pt idx="3754">
                  <c:v>117.31</c:v>
                </c:pt>
                <c:pt idx="3755">
                  <c:v>117.34</c:v>
                </c:pt>
                <c:pt idx="3756">
                  <c:v>117.38</c:v>
                </c:pt>
                <c:pt idx="3757">
                  <c:v>117.41</c:v>
                </c:pt>
                <c:pt idx="3758">
                  <c:v>117.44</c:v>
                </c:pt>
                <c:pt idx="3759">
                  <c:v>117.47</c:v>
                </c:pt>
                <c:pt idx="3760">
                  <c:v>117.5</c:v>
                </c:pt>
                <c:pt idx="3761">
                  <c:v>117.53</c:v>
                </c:pt>
                <c:pt idx="3762">
                  <c:v>117.56</c:v>
                </c:pt>
                <c:pt idx="3763">
                  <c:v>117.59</c:v>
                </c:pt>
                <c:pt idx="3764">
                  <c:v>117.63</c:v>
                </c:pt>
                <c:pt idx="3765">
                  <c:v>117.66</c:v>
                </c:pt>
                <c:pt idx="3766">
                  <c:v>117.69</c:v>
                </c:pt>
                <c:pt idx="3767">
                  <c:v>117.72</c:v>
                </c:pt>
                <c:pt idx="3768">
                  <c:v>117.75</c:v>
                </c:pt>
                <c:pt idx="3769">
                  <c:v>117.78</c:v>
                </c:pt>
                <c:pt idx="3770">
                  <c:v>117.81</c:v>
                </c:pt>
                <c:pt idx="3771">
                  <c:v>117.84</c:v>
                </c:pt>
                <c:pt idx="3772">
                  <c:v>117.88</c:v>
                </c:pt>
                <c:pt idx="3773">
                  <c:v>117.91</c:v>
                </c:pt>
                <c:pt idx="3774">
                  <c:v>117.94</c:v>
                </c:pt>
                <c:pt idx="3775">
                  <c:v>117.97</c:v>
                </c:pt>
                <c:pt idx="3776">
                  <c:v>118</c:v>
                </c:pt>
                <c:pt idx="3777">
                  <c:v>118.03</c:v>
                </c:pt>
                <c:pt idx="3778">
                  <c:v>118.06</c:v>
                </c:pt>
                <c:pt idx="3779">
                  <c:v>118.09</c:v>
                </c:pt>
                <c:pt idx="3780">
                  <c:v>118.13</c:v>
                </c:pt>
                <c:pt idx="3781">
                  <c:v>118.16</c:v>
                </c:pt>
                <c:pt idx="3782">
                  <c:v>118.19</c:v>
                </c:pt>
                <c:pt idx="3783">
                  <c:v>118.22</c:v>
                </c:pt>
                <c:pt idx="3784">
                  <c:v>118.25</c:v>
                </c:pt>
                <c:pt idx="3785">
                  <c:v>118.28</c:v>
                </c:pt>
                <c:pt idx="3786">
                  <c:v>118.31</c:v>
                </c:pt>
                <c:pt idx="3787">
                  <c:v>118.34</c:v>
                </c:pt>
                <c:pt idx="3788">
                  <c:v>118.38</c:v>
                </c:pt>
                <c:pt idx="3789">
                  <c:v>118.41</c:v>
                </c:pt>
                <c:pt idx="3790">
                  <c:v>118.44</c:v>
                </c:pt>
                <c:pt idx="3791">
                  <c:v>118.47</c:v>
                </c:pt>
                <c:pt idx="3792">
                  <c:v>118.5</c:v>
                </c:pt>
                <c:pt idx="3793">
                  <c:v>118.53</c:v>
                </c:pt>
                <c:pt idx="3794">
                  <c:v>118.56</c:v>
                </c:pt>
                <c:pt idx="3795">
                  <c:v>118.59</c:v>
                </c:pt>
                <c:pt idx="3796">
                  <c:v>118.63</c:v>
                </c:pt>
                <c:pt idx="3797">
                  <c:v>118.66</c:v>
                </c:pt>
                <c:pt idx="3798">
                  <c:v>118.69</c:v>
                </c:pt>
                <c:pt idx="3799">
                  <c:v>118.72</c:v>
                </c:pt>
                <c:pt idx="3800">
                  <c:v>118.75</c:v>
                </c:pt>
                <c:pt idx="3801">
                  <c:v>118.78</c:v>
                </c:pt>
                <c:pt idx="3802">
                  <c:v>118.81</c:v>
                </c:pt>
                <c:pt idx="3803">
                  <c:v>118.84</c:v>
                </c:pt>
                <c:pt idx="3804">
                  <c:v>118.88</c:v>
                </c:pt>
                <c:pt idx="3805">
                  <c:v>118.91</c:v>
                </c:pt>
                <c:pt idx="3806">
                  <c:v>118.94</c:v>
                </c:pt>
                <c:pt idx="3807">
                  <c:v>118.97</c:v>
                </c:pt>
                <c:pt idx="3808">
                  <c:v>119</c:v>
                </c:pt>
                <c:pt idx="3809">
                  <c:v>119.03</c:v>
                </c:pt>
                <c:pt idx="3810">
                  <c:v>119.06</c:v>
                </c:pt>
                <c:pt idx="3811">
                  <c:v>119.09</c:v>
                </c:pt>
                <c:pt idx="3812">
                  <c:v>119.13</c:v>
                </c:pt>
                <c:pt idx="3813">
                  <c:v>119.16</c:v>
                </c:pt>
                <c:pt idx="3814">
                  <c:v>119.19</c:v>
                </c:pt>
                <c:pt idx="3815">
                  <c:v>119.22</c:v>
                </c:pt>
                <c:pt idx="3816">
                  <c:v>119.25</c:v>
                </c:pt>
                <c:pt idx="3817">
                  <c:v>119.28</c:v>
                </c:pt>
                <c:pt idx="3818">
                  <c:v>119.31</c:v>
                </c:pt>
                <c:pt idx="3819">
                  <c:v>119.34</c:v>
                </c:pt>
                <c:pt idx="3820">
                  <c:v>119.38</c:v>
                </c:pt>
                <c:pt idx="3821">
                  <c:v>119.41</c:v>
                </c:pt>
                <c:pt idx="3822">
                  <c:v>119.44</c:v>
                </c:pt>
                <c:pt idx="3823">
                  <c:v>119.47</c:v>
                </c:pt>
                <c:pt idx="3824">
                  <c:v>119.5</c:v>
                </c:pt>
                <c:pt idx="3825">
                  <c:v>119.53</c:v>
                </c:pt>
                <c:pt idx="3826">
                  <c:v>119.56</c:v>
                </c:pt>
                <c:pt idx="3827">
                  <c:v>119.59</c:v>
                </c:pt>
                <c:pt idx="3828">
                  <c:v>119.63</c:v>
                </c:pt>
                <c:pt idx="3829">
                  <c:v>119.66</c:v>
                </c:pt>
                <c:pt idx="3830">
                  <c:v>119.69</c:v>
                </c:pt>
                <c:pt idx="3831">
                  <c:v>119.72</c:v>
                </c:pt>
                <c:pt idx="3832">
                  <c:v>119.75</c:v>
                </c:pt>
                <c:pt idx="3833">
                  <c:v>119.78</c:v>
                </c:pt>
                <c:pt idx="3834">
                  <c:v>119.81</c:v>
                </c:pt>
                <c:pt idx="3835">
                  <c:v>119.84</c:v>
                </c:pt>
                <c:pt idx="3836">
                  <c:v>119.88</c:v>
                </c:pt>
                <c:pt idx="3837">
                  <c:v>119.91</c:v>
                </c:pt>
                <c:pt idx="3838">
                  <c:v>119.94</c:v>
                </c:pt>
                <c:pt idx="3839">
                  <c:v>119.97</c:v>
                </c:pt>
                <c:pt idx="3840">
                  <c:v>120</c:v>
                </c:pt>
                <c:pt idx="3841">
                  <c:v>120.03</c:v>
                </c:pt>
                <c:pt idx="3842">
                  <c:v>120.06</c:v>
                </c:pt>
                <c:pt idx="3843">
                  <c:v>120.09</c:v>
                </c:pt>
                <c:pt idx="3844">
                  <c:v>120.13</c:v>
                </c:pt>
                <c:pt idx="3845">
                  <c:v>120.16</c:v>
                </c:pt>
                <c:pt idx="3846">
                  <c:v>120.19</c:v>
                </c:pt>
                <c:pt idx="3847">
                  <c:v>120.22</c:v>
                </c:pt>
                <c:pt idx="3848">
                  <c:v>120.25</c:v>
                </c:pt>
                <c:pt idx="3849">
                  <c:v>120.28</c:v>
                </c:pt>
                <c:pt idx="3850">
                  <c:v>120.31</c:v>
                </c:pt>
                <c:pt idx="3851">
                  <c:v>120.34</c:v>
                </c:pt>
                <c:pt idx="3852">
                  <c:v>120.38</c:v>
                </c:pt>
                <c:pt idx="3853">
                  <c:v>120.41</c:v>
                </c:pt>
                <c:pt idx="3854">
                  <c:v>120.44</c:v>
                </c:pt>
                <c:pt idx="3855">
                  <c:v>120.47</c:v>
                </c:pt>
                <c:pt idx="3856">
                  <c:v>120.5</c:v>
                </c:pt>
                <c:pt idx="3857">
                  <c:v>120.53</c:v>
                </c:pt>
                <c:pt idx="3858">
                  <c:v>120.56</c:v>
                </c:pt>
                <c:pt idx="3859">
                  <c:v>120.59</c:v>
                </c:pt>
                <c:pt idx="3860">
                  <c:v>120.63</c:v>
                </c:pt>
                <c:pt idx="3861">
                  <c:v>120.66</c:v>
                </c:pt>
                <c:pt idx="3862">
                  <c:v>120.69</c:v>
                </c:pt>
                <c:pt idx="3863">
                  <c:v>120.72</c:v>
                </c:pt>
                <c:pt idx="3864">
                  <c:v>120.75</c:v>
                </c:pt>
                <c:pt idx="3865">
                  <c:v>120.78</c:v>
                </c:pt>
                <c:pt idx="3866">
                  <c:v>120.81</c:v>
                </c:pt>
                <c:pt idx="3867">
                  <c:v>120.84</c:v>
                </c:pt>
                <c:pt idx="3868">
                  <c:v>120.88</c:v>
                </c:pt>
                <c:pt idx="3869">
                  <c:v>120.91</c:v>
                </c:pt>
                <c:pt idx="3870">
                  <c:v>120.94</c:v>
                </c:pt>
                <c:pt idx="3871">
                  <c:v>120.97</c:v>
                </c:pt>
                <c:pt idx="3872">
                  <c:v>121</c:v>
                </c:pt>
                <c:pt idx="3873">
                  <c:v>121.03</c:v>
                </c:pt>
                <c:pt idx="3874">
                  <c:v>121.06</c:v>
                </c:pt>
                <c:pt idx="3875">
                  <c:v>121.09</c:v>
                </c:pt>
                <c:pt idx="3876">
                  <c:v>121.13</c:v>
                </c:pt>
                <c:pt idx="3877">
                  <c:v>121.16</c:v>
                </c:pt>
                <c:pt idx="3878">
                  <c:v>121.19</c:v>
                </c:pt>
                <c:pt idx="3879">
                  <c:v>121.22</c:v>
                </c:pt>
                <c:pt idx="3880">
                  <c:v>121.25</c:v>
                </c:pt>
                <c:pt idx="3881">
                  <c:v>121.28</c:v>
                </c:pt>
                <c:pt idx="3882">
                  <c:v>121.31</c:v>
                </c:pt>
                <c:pt idx="3883">
                  <c:v>121.34</c:v>
                </c:pt>
                <c:pt idx="3884">
                  <c:v>121.38</c:v>
                </c:pt>
                <c:pt idx="3885">
                  <c:v>121.41</c:v>
                </c:pt>
                <c:pt idx="3886">
                  <c:v>121.44</c:v>
                </c:pt>
                <c:pt idx="3887">
                  <c:v>121.47</c:v>
                </c:pt>
                <c:pt idx="3888">
                  <c:v>121.5</c:v>
                </c:pt>
                <c:pt idx="3889">
                  <c:v>121.53</c:v>
                </c:pt>
                <c:pt idx="3890">
                  <c:v>121.56</c:v>
                </c:pt>
                <c:pt idx="3891">
                  <c:v>121.59</c:v>
                </c:pt>
                <c:pt idx="3892">
                  <c:v>121.63</c:v>
                </c:pt>
                <c:pt idx="3893">
                  <c:v>121.66</c:v>
                </c:pt>
                <c:pt idx="3894">
                  <c:v>121.69</c:v>
                </c:pt>
                <c:pt idx="3895">
                  <c:v>121.72</c:v>
                </c:pt>
                <c:pt idx="3896">
                  <c:v>121.75</c:v>
                </c:pt>
                <c:pt idx="3897">
                  <c:v>121.78</c:v>
                </c:pt>
                <c:pt idx="3898">
                  <c:v>121.81</c:v>
                </c:pt>
                <c:pt idx="3899">
                  <c:v>121.84</c:v>
                </c:pt>
                <c:pt idx="3900">
                  <c:v>121.88</c:v>
                </c:pt>
                <c:pt idx="3901">
                  <c:v>121.91</c:v>
                </c:pt>
                <c:pt idx="3902">
                  <c:v>121.94</c:v>
                </c:pt>
                <c:pt idx="3903">
                  <c:v>121.97</c:v>
                </c:pt>
                <c:pt idx="3904">
                  <c:v>122</c:v>
                </c:pt>
                <c:pt idx="3905">
                  <c:v>122.03</c:v>
                </c:pt>
                <c:pt idx="3906">
                  <c:v>122.06</c:v>
                </c:pt>
                <c:pt idx="3907">
                  <c:v>122.09</c:v>
                </c:pt>
                <c:pt idx="3908">
                  <c:v>122.13</c:v>
                </c:pt>
                <c:pt idx="3909">
                  <c:v>122.16</c:v>
                </c:pt>
                <c:pt idx="3910">
                  <c:v>122.19</c:v>
                </c:pt>
                <c:pt idx="3911">
                  <c:v>122.22</c:v>
                </c:pt>
                <c:pt idx="3912">
                  <c:v>122.25</c:v>
                </c:pt>
                <c:pt idx="3913">
                  <c:v>122.28</c:v>
                </c:pt>
                <c:pt idx="3914">
                  <c:v>122.31</c:v>
                </c:pt>
                <c:pt idx="3915">
                  <c:v>122.34</c:v>
                </c:pt>
                <c:pt idx="3916">
                  <c:v>122.38</c:v>
                </c:pt>
                <c:pt idx="3917">
                  <c:v>122.41</c:v>
                </c:pt>
                <c:pt idx="3918">
                  <c:v>122.44</c:v>
                </c:pt>
                <c:pt idx="3919">
                  <c:v>122.47</c:v>
                </c:pt>
                <c:pt idx="3920">
                  <c:v>122.5</c:v>
                </c:pt>
                <c:pt idx="3921">
                  <c:v>122.53</c:v>
                </c:pt>
                <c:pt idx="3922">
                  <c:v>122.56</c:v>
                </c:pt>
                <c:pt idx="3923">
                  <c:v>122.59</c:v>
                </c:pt>
                <c:pt idx="3924">
                  <c:v>122.63</c:v>
                </c:pt>
                <c:pt idx="3925">
                  <c:v>122.66</c:v>
                </c:pt>
                <c:pt idx="3926">
                  <c:v>122.69</c:v>
                </c:pt>
                <c:pt idx="3927">
                  <c:v>122.72</c:v>
                </c:pt>
                <c:pt idx="3928">
                  <c:v>122.75</c:v>
                </c:pt>
                <c:pt idx="3929">
                  <c:v>122.78</c:v>
                </c:pt>
                <c:pt idx="3930">
                  <c:v>122.81</c:v>
                </c:pt>
                <c:pt idx="3931">
                  <c:v>122.84</c:v>
                </c:pt>
                <c:pt idx="3932">
                  <c:v>122.88</c:v>
                </c:pt>
                <c:pt idx="3933">
                  <c:v>122.91</c:v>
                </c:pt>
                <c:pt idx="3934">
                  <c:v>122.94</c:v>
                </c:pt>
                <c:pt idx="3935">
                  <c:v>122.97</c:v>
                </c:pt>
                <c:pt idx="3936">
                  <c:v>123</c:v>
                </c:pt>
                <c:pt idx="3937">
                  <c:v>123.03</c:v>
                </c:pt>
                <c:pt idx="3938">
                  <c:v>123.06</c:v>
                </c:pt>
                <c:pt idx="3939">
                  <c:v>123.09</c:v>
                </c:pt>
                <c:pt idx="3940">
                  <c:v>123.13</c:v>
                </c:pt>
                <c:pt idx="3941">
                  <c:v>123.16</c:v>
                </c:pt>
                <c:pt idx="3942">
                  <c:v>123.19</c:v>
                </c:pt>
                <c:pt idx="3943">
                  <c:v>123.22</c:v>
                </c:pt>
                <c:pt idx="3944">
                  <c:v>123.25</c:v>
                </c:pt>
                <c:pt idx="3945">
                  <c:v>123.28</c:v>
                </c:pt>
                <c:pt idx="3946">
                  <c:v>123.31</c:v>
                </c:pt>
                <c:pt idx="3947">
                  <c:v>123.34</c:v>
                </c:pt>
                <c:pt idx="3948">
                  <c:v>123.38</c:v>
                </c:pt>
                <c:pt idx="3949">
                  <c:v>123.41</c:v>
                </c:pt>
                <c:pt idx="3950">
                  <c:v>123.44</c:v>
                </c:pt>
                <c:pt idx="3951">
                  <c:v>123.47</c:v>
                </c:pt>
                <c:pt idx="3952">
                  <c:v>123.5</c:v>
                </c:pt>
                <c:pt idx="3953">
                  <c:v>123.53</c:v>
                </c:pt>
                <c:pt idx="3954">
                  <c:v>123.56</c:v>
                </c:pt>
                <c:pt idx="3955">
                  <c:v>123.59</c:v>
                </c:pt>
                <c:pt idx="3956">
                  <c:v>123.63</c:v>
                </c:pt>
                <c:pt idx="3957">
                  <c:v>123.66</c:v>
                </c:pt>
                <c:pt idx="3958">
                  <c:v>123.69</c:v>
                </c:pt>
                <c:pt idx="3959">
                  <c:v>123.72</c:v>
                </c:pt>
                <c:pt idx="3960">
                  <c:v>123.75</c:v>
                </c:pt>
                <c:pt idx="3961">
                  <c:v>123.78</c:v>
                </c:pt>
                <c:pt idx="3962">
                  <c:v>123.81</c:v>
                </c:pt>
                <c:pt idx="3963">
                  <c:v>123.84</c:v>
                </c:pt>
                <c:pt idx="3964">
                  <c:v>123.88</c:v>
                </c:pt>
                <c:pt idx="3965">
                  <c:v>123.91</c:v>
                </c:pt>
                <c:pt idx="3966">
                  <c:v>123.94</c:v>
                </c:pt>
                <c:pt idx="3967">
                  <c:v>123.97</c:v>
                </c:pt>
                <c:pt idx="3968">
                  <c:v>124</c:v>
                </c:pt>
                <c:pt idx="3969">
                  <c:v>124.03</c:v>
                </c:pt>
                <c:pt idx="3970">
                  <c:v>124.06</c:v>
                </c:pt>
                <c:pt idx="3971">
                  <c:v>124.09</c:v>
                </c:pt>
                <c:pt idx="3972">
                  <c:v>124.13</c:v>
                </c:pt>
                <c:pt idx="3973">
                  <c:v>124.16</c:v>
                </c:pt>
                <c:pt idx="3974">
                  <c:v>124.19</c:v>
                </c:pt>
                <c:pt idx="3975">
                  <c:v>124.22</c:v>
                </c:pt>
                <c:pt idx="3976">
                  <c:v>124.25</c:v>
                </c:pt>
                <c:pt idx="3977">
                  <c:v>124.28</c:v>
                </c:pt>
                <c:pt idx="3978">
                  <c:v>124.31</c:v>
                </c:pt>
                <c:pt idx="3979">
                  <c:v>124.34</c:v>
                </c:pt>
                <c:pt idx="3980">
                  <c:v>124.38</c:v>
                </c:pt>
                <c:pt idx="3981">
                  <c:v>124.41</c:v>
                </c:pt>
                <c:pt idx="3982">
                  <c:v>124.44</c:v>
                </c:pt>
                <c:pt idx="3983">
                  <c:v>124.47</c:v>
                </c:pt>
                <c:pt idx="3984">
                  <c:v>124.5</c:v>
                </c:pt>
                <c:pt idx="3985">
                  <c:v>124.53</c:v>
                </c:pt>
                <c:pt idx="3986">
                  <c:v>124.56</c:v>
                </c:pt>
                <c:pt idx="3987">
                  <c:v>124.59</c:v>
                </c:pt>
                <c:pt idx="3988">
                  <c:v>124.63</c:v>
                </c:pt>
                <c:pt idx="3989">
                  <c:v>124.66</c:v>
                </c:pt>
                <c:pt idx="3990">
                  <c:v>124.69</c:v>
                </c:pt>
                <c:pt idx="3991">
                  <c:v>124.72</c:v>
                </c:pt>
                <c:pt idx="3992">
                  <c:v>124.75</c:v>
                </c:pt>
                <c:pt idx="3993">
                  <c:v>124.78</c:v>
                </c:pt>
                <c:pt idx="3994">
                  <c:v>124.81</c:v>
                </c:pt>
                <c:pt idx="3995">
                  <c:v>124.84</c:v>
                </c:pt>
                <c:pt idx="3996">
                  <c:v>124.88</c:v>
                </c:pt>
                <c:pt idx="3997">
                  <c:v>124.91</c:v>
                </c:pt>
                <c:pt idx="3998">
                  <c:v>124.94</c:v>
                </c:pt>
                <c:pt idx="3999">
                  <c:v>124.97</c:v>
                </c:pt>
                <c:pt idx="4000">
                  <c:v>125</c:v>
                </c:pt>
                <c:pt idx="4001">
                  <c:v>125.03</c:v>
                </c:pt>
                <c:pt idx="4002">
                  <c:v>125.06</c:v>
                </c:pt>
                <c:pt idx="4003">
                  <c:v>125.09</c:v>
                </c:pt>
                <c:pt idx="4004">
                  <c:v>125.13</c:v>
                </c:pt>
                <c:pt idx="4005">
                  <c:v>125.16</c:v>
                </c:pt>
                <c:pt idx="4006">
                  <c:v>125.19</c:v>
                </c:pt>
                <c:pt idx="4007">
                  <c:v>125.22</c:v>
                </c:pt>
                <c:pt idx="4008">
                  <c:v>125.25</c:v>
                </c:pt>
                <c:pt idx="4009">
                  <c:v>125.28</c:v>
                </c:pt>
                <c:pt idx="4010">
                  <c:v>125.31</c:v>
                </c:pt>
                <c:pt idx="4011">
                  <c:v>125.34</c:v>
                </c:pt>
                <c:pt idx="4012">
                  <c:v>125.38</c:v>
                </c:pt>
                <c:pt idx="4013">
                  <c:v>125.41</c:v>
                </c:pt>
                <c:pt idx="4014">
                  <c:v>125.44</c:v>
                </c:pt>
                <c:pt idx="4015">
                  <c:v>125.47</c:v>
                </c:pt>
                <c:pt idx="4016">
                  <c:v>125.5</c:v>
                </c:pt>
                <c:pt idx="4017">
                  <c:v>125.53</c:v>
                </c:pt>
                <c:pt idx="4018">
                  <c:v>125.56</c:v>
                </c:pt>
                <c:pt idx="4019">
                  <c:v>125.59</c:v>
                </c:pt>
                <c:pt idx="4020">
                  <c:v>125.63</c:v>
                </c:pt>
                <c:pt idx="4021">
                  <c:v>125.66</c:v>
                </c:pt>
                <c:pt idx="4022">
                  <c:v>125.69</c:v>
                </c:pt>
                <c:pt idx="4023">
                  <c:v>125.72</c:v>
                </c:pt>
                <c:pt idx="4024">
                  <c:v>125.75</c:v>
                </c:pt>
                <c:pt idx="4025">
                  <c:v>125.78</c:v>
                </c:pt>
                <c:pt idx="4026">
                  <c:v>125.81</c:v>
                </c:pt>
                <c:pt idx="4027">
                  <c:v>125.84</c:v>
                </c:pt>
                <c:pt idx="4028">
                  <c:v>125.88</c:v>
                </c:pt>
                <c:pt idx="4029">
                  <c:v>125.91</c:v>
                </c:pt>
                <c:pt idx="4030">
                  <c:v>125.94</c:v>
                </c:pt>
                <c:pt idx="4031">
                  <c:v>125.97</c:v>
                </c:pt>
                <c:pt idx="4032">
                  <c:v>126</c:v>
                </c:pt>
                <c:pt idx="4033">
                  <c:v>126.03</c:v>
                </c:pt>
                <c:pt idx="4034">
                  <c:v>126.06</c:v>
                </c:pt>
                <c:pt idx="4035">
                  <c:v>126.09</c:v>
                </c:pt>
                <c:pt idx="4036">
                  <c:v>126.13</c:v>
                </c:pt>
                <c:pt idx="4037">
                  <c:v>126.16</c:v>
                </c:pt>
                <c:pt idx="4038">
                  <c:v>126.19</c:v>
                </c:pt>
                <c:pt idx="4039">
                  <c:v>126.22</c:v>
                </c:pt>
                <c:pt idx="4040">
                  <c:v>126.25</c:v>
                </c:pt>
                <c:pt idx="4041">
                  <c:v>126.28</c:v>
                </c:pt>
                <c:pt idx="4042">
                  <c:v>126.31</c:v>
                </c:pt>
                <c:pt idx="4043">
                  <c:v>126.34</c:v>
                </c:pt>
                <c:pt idx="4044">
                  <c:v>126.38</c:v>
                </c:pt>
                <c:pt idx="4045">
                  <c:v>126.41</c:v>
                </c:pt>
                <c:pt idx="4046">
                  <c:v>126.44</c:v>
                </c:pt>
                <c:pt idx="4047">
                  <c:v>126.47</c:v>
                </c:pt>
                <c:pt idx="4048">
                  <c:v>126.5</c:v>
                </c:pt>
                <c:pt idx="4049">
                  <c:v>126.53</c:v>
                </c:pt>
                <c:pt idx="4050">
                  <c:v>126.56</c:v>
                </c:pt>
                <c:pt idx="4051">
                  <c:v>126.59</c:v>
                </c:pt>
                <c:pt idx="4052">
                  <c:v>126.63</c:v>
                </c:pt>
                <c:pt idx="4053">
                  <c:v>126.66</c:v>
                </c:pt>
                <c:pt idx="4054">
                  <c:v>126.69</c:v>
                </c:pt>
                <c:pt idx="4055">
                  <c:v>126.72</c:v>
                </c:pt>
                <c:pt idx="4056">
                  <c:v>126.75</c:v>
                </c:pt>
                <c:pt idx="4057">
                  <c:v>126.78</c:v>
                </c:pt>
                <c:pt idx="4058">
                  <c:v>126.81</c:v>
                </c:pt>
                <c:pt idx="4059">
                  <c:v>126.84</c:v>
                </c:pt>
                <c:pt idx="4060">
                  <c:v>126.88</c:v>
                </c:pt>
                <c:pt idx="4061">
                  <c:v>126.91</c:v>
                </c:pt>
                <c:pt idx="4062">
                  <c:v>126.94</c:v>
                </c:pt>
                <c:pt idx="4063">
                  <c:v>126.97</c:v>
                </c:pt>
                <c:pt idx="4064">
                  <c:v>127</c:v>
                </c:pt>
                <c:pt idx="4065">
                  <c:v>127.03</c:v>
                </c:pt>
                <c:pt idx="4066">
                  <c:v>127.06</c:v>
                </c:pt>
                <c:pt idx="4067">
                  <c:v>127.09</c:v>
                </c:pt>
                <c:pt idx="4068">
                  <c:v>127.13</c:v>
                </c:pt>
                <c:pt idx="4069">
                  <c:v>127.16</c:v>
                </c:pt>
                <c:pt idx="4070">
                  <c:v>127.19</c:v>
                </c:pt>
                <c:pt idx="4071">
                  <c:v>127.22</c:v>
                </c:pt>
                <c:pt idx="4072">
                  <c:v>127.25</c:v>
                </c:pt>
                <c:pt idx="4073">
                  <c:v>127.28</c:v>
                </c:pt>
                <c:pt idx="4074">
                  <c:v>127.31</c:v>
                </c:pt>
                <c:pt idx="4075">
                  <c:v>127.34</c:v>
                </c:pt>
                <c:pt idx="4076">
                  <c:v>127.38</c:v>
                </c:pt>
                <c:pt idx="4077">
                  <c:v>127.41</c:v>
                </c:pt>
                <c:pt idx="4078">
                  <c:v>127.44</c:v>
                </c:pt>
                <c:pt idx="4079">
                  <c:v>127.47</c:v>
                </c:pt>
                <c:pt idx="4080">
                  <c:v>127.5</c:v>
                </c:pt>
                <c:pt idx="4081">
                  <c:v>127.53</c:v>
                </c:pt>
                <c:pt idx="4082">
                  <c:v>127.56</c:v>
                </c:pt>
                <c:pt idx="4083">
                  <c:v>127.59</c:v>
                </c:pt>
                <c:pt idx="4084">
                  <c:v>127.63</c:v>
                </c:pt>
                <c:pt idx="4085">
                  <c:v>127.66</c:v>
                </c:pt>
                <c:pt idx="4086">
                  <c:v>127.69</c:v>
                </c:pt>
                <c:pt idx="4087">
                  <c:v>127.72</c:v>
                </c:pt>
                <c:pt idx="4088">
                  <c:v>127.75</c:v>
                </c:pt>
                <c:pt idx="4089">
                  <c:v>127.78</c:v>
                </c:pt>
                <c:pt idx="4090">
                  <c:v>127.81</c:v>
                </c:pt>
                <c:pt idx="4091">
                  <c:v>127.84</c:v>
                </c:pt>
                <c:pt idx="4092">
                  <c:v>127.88</c:v>
                </c:pt>
                <c:pt idx="4093">
                  <c:v>127.91</c:v>
                </c:pt>
                <c:pt idx="4094">
                  <c:v>127.94</c:v>
                </c:pt>
                <c:pt idx="4095">
                  <c:v>127.97</c:v>
                </c:pt>
                <c:pt idx="4096">
                  <c:v>128</c:v>
                </c:pt>
                <c:pt idx="4097">
                  <c:v>128.03</c:v>
                </c:pt>
                <c:pt idx="4098">
                  <c:v>128.06</c:v>
                </c:pt>
                <c:pt idx="4099">
                  <c:v>128.09</c:v>
                </c:pt>
                <c:pt idx="4100">
                  <c:v>128.13</c:v>
                </c:pt>
                <c:pt idx="4101">
                  <c:v>128.16</c:v>
                </c:pt>
                <c:pt idx="4102">
                  <c:v>128.19</c:v>
                </c:pt>
                <c:pt idx="4103">
                  <c:v>128.22</c:v>
                </c:pt>
                <c:pt idx="4104">
                  <c:v>128.25</c:v>
                </c:pt>
                <c:pt idx="4105">
                  <c:v>128.28</c:v>
                </c:pt>
                <c:pt idx="4106">
                  <c:v>128.31</c:v>
                </c:pt>
                <c:pt idx="4107">
                  <c:v>128.34</c:v>
                </c:pt>
                <c:pt idx="4108">
                  <c:v>128.38</c:v>
                </c:pt>
                <c:pt idx="4109">
                  <c:v>128.41</c:v>
                </c:pt>
                <c:pt idx="4110">
                  <c:v>128.44</c:v>
                </c:pt>
                <c:pt idx="4111">
                  <c:v>128.47</c:v>
                </c:pt>
                <c:pt idx="4112">
                  <c:v>128.5</c:v>
                </c:pt>
                <c:pt idx="4113">
                  <c:v>128.53</c:v>
                </c:pt>
                <c:pt idx="4114">
                  <c:v>128.56</c:v>
                </c:pt>
                <c:pt idx="4115">
                  <c:v>128.59</c:v>
                </c:pt>
                <c:pt idx="4116">
                  <c:v>128.63</c:v>
                </c:pt>
                <c:pt idx="4117">
                  <c:v>128.66</c:v>
                </c:pt>
                <c:pt idx="4118">
                  <c:v>128.69</c:v>
                </c:pt>
                <c:pt idx="4119">
                  <c:v>128.72</c:v>
                </c:pt>
                <c:pt idx="4120">
                  <c:v>128.75</c:v>
                </c:pt>
                <c:pt idx="4121">
                  <c:v>128.78</c:v>
                </c:pt>
                <c:pt idx="4122">
                  <c:v>128.81</c:v>
                </c:pt>
                <c:pt idx="4123">
                  <c:v>128.84</c:v>
                </c:pt>
                <c:pt idx="4124">
                  <c:v>128.88</c:v>
                </c:pt>
                <c:pt idx="4125">
                  <c:v>128.91</c:v>
                </c:pt>
                <c:pt idx="4126">
                  <c:v>128.94</c:v>
                </c:pt>
                <c:pt idx="4127">
                  <c:v>128.97</c:v>
                </c:pt>
                <c:pt idx="4128">
                  <c:v>129</c:v>
                </c:pt>
                <c:pt idx="4129">
                  <c:v>129.03</c:v>
                </c:pt>
                <c:pt idx="4130">
                  <c:v>129.06</c:v>
                </c:pt>
                <c:pt idx="4131">
                  <c:v>129.09</c:v>
                </c:pt>
                <c:pt idx="4132">
                  <c:v>129.13</c:v>
                </c:pt>
                <c:pt idx="4133">
                  <c:v>129.16</c:v>
                </c:pt>
                <c:pt idx="4134">
                  <c:v>129.19</c:v>
                </c:pt>
                <c:pt idx="4135">
                  <c:v>129.22</c:v>
                </c:pt>
                <c:pt idx="4136">
                  <c:v>129.25</c:v>
                </c:pt>
                <c:pt idx="4137">
                  <c:v>129.28</c:v>
                </c:pt>
                <c:pt idx="4138">
                  <c:v>129.31</c:v>
                </c:pt>
                <c:pt idx="4139">
                  <c:v>129.34</c:v>
                </c:pt>
                <c:pt idx="4140">
                  <c:v>129.38</c:v>
                </c:pt>
                <c:pt idx="4141">
                  <c:v>129.41</c:v>
                </c:pt>
                <c:pt idx="4142">
                  <c:v>129.44</c:v>
                </c:pt>
                <c:pt idx="4143">
                  <c:v>129.47</c:v>
                </c:pt>
                <c:pt idx="4144">
                  <c:v>129.5</c:v>
                </c:pt>
                <c:pt idx="4145">
                  <c:v>129.53</c:v>
                </c:pt>
                <c:pt idx="4146">
                  <c:v>129.56</c:v>
                </c:pt>
                <c:pt idx="4147">
                  <c:v>129.59</c:v>
                </c:pt>
                <c:pt idx="4148">
                  <c:v>129.63</c:v>
                </c:pt>
                <c:pt idx="4149">
                  <c:v>129.66</c:v>
                </c:pt>
                <c:pt idx="4150">
                  <c:v>129.69</c:v>
                </c:pt>
                <c:pt idx="4151">
                  <c:v>129.72</c:v>
                </c:pt>
                <c:pt idx="4152">
                  <c:v>129.75</c:v>
                </c:pt>
                <c:pt idx="4153">
                  <c:v>129.78</c:v>
                </c:pt>
                <c:pt idx="4154">
                  <c:v>129.81</c:v>
                </c:pt>
                <c:pt idx="4155">
                  <c:v>129.84</c:v>
                </c:pt>
                <c:pt idx="4156">
                  <c:v>129.88</c:v>
                </c:pt>
                <c:pt idx="4157">
                  <c:v>129.91</c:v>
                </c:pt>
                <c:pt idx="4158">
                  <c:v>129.94</c:v>
                </c:pt>
                <c:pt idx="4159">
                  <c:v>129.97</c:v>
                </c:pt>
                <c:pt idx="4160">
                  <c:v>130</c:v>
                </c:pt>
                <c:pt idx="4161">
                  <c:v>130.03</c:v>
                </c:pt>
                <c:pt idx="4162">
                  <c:v>130.06</c:v>
                </c:pt>
                <c:pt idx="4163">
                  <c:v>130.09</c:v>
                </c:pt>
                <c:pt idx="4164">
                  <c:v>130.13</c:v>
                </c:pt>
                <c:pt idx="4165">
                  <c:v>130.16</c:v>
                </c:pt>
                <c:pt idx="4166">
                  <c:v>130.19</c:v>
                </c:pt>
                <c:pt idx="4167">
                  <c:v>130.22</c:v>
                </c:pt>
                <c:pt idx="4168">
                  <c:v>130.25</c:v>
                </c:pt>
                <c:pt idx="4169">
                  <c:v>130.28</c:v>
                </c:pt>
                <c:pt idx="4170">
                  <c:v>130.31</c:v>
                </c:pt>
                <c:pt idx="4171">
                  <c:v>130.34</c:v>
                </c:pt>
                <c:pt idx="4172">
                  <c:v>130.38</c:v>
                </c:pt>
                <c:pt idx="4173">
                  <c:v>130.41</c:v>
                </c:pt>
                <c:pt idx="4174">
                  <c:v>130.44</c:v>
                </c:pt>
                <c:pt idx="4175">
                  <c:v>130.47</c:v>
                </c:pt>
                <c:pt idx="4176">
                  <c:v>130.5</c:v>
                </c:pt>
                <c:pt idx="4177">
                  <c:v>130.53</c:v>
                </c:pt>
                <c:pt idx="4178">
                  <c:v>130.56</c:v>
                </c:pt>
                <c:pt idx="4179">
                  <c:v>130.59</c:v>
                </c:pt>
                <c:pt idx="4180">
                  <c:v>130.63</c:v>
                </c:pt>
                <c:pt idx="4181">
                  <c:v>130.66</c:v>
                </c:pt>
                <c:pt idx="4182">
                  <c:v>130.69</c:v>
                </c:pt>
                <c:pt idx="4183">
                  <c:v>130.72</c:v>
                </c:pt>
                <c:pt idx="4184">
                  <c:v>130.75</c:v>
                </c:pt>
                <c:pt idx="4185">
                  <c:v>130.78</c:v>
                </c:pt>
                <c:pt idx="4186">
                  <c:v>130.81</c:v>
                </c:pt>
                <c:pt idx="4187">
                  <c:v>130.84</c:v>
                </c:pt>
                <c:pt idx="4188">
                  <c:v>130.88</c:v>
                </c:pt>
                <c:pt idx="4189">
                  <c:v>130.91</c:v>
                </c:pt>
                <c:pt idx="4190">
                  <c:v>130.94</c:v>
                </c:pt>
                <c:pt idx="4191">
                  <c:v>130.97</c:v>
                </c:pt>
                <c:pt idx="4192">
                  <c:v>131</c:v>
                </c:pt>
                <c:pt idx="4193">
                  <c:v>131.03</c:v>
                </c:pt>
                <c:pt idx="4194">
                  <c:v>131.06</c:v>
                </c:pt>
                <c:pt idx="4195">
                  <c:v>131.09</c:v>
                </c:pt>
                <c:pt idx="4196">
                  <c:v>131.13</c:v>
                </c:pt>
                <c:pt idx="4197">
                  <c:v>131.16</c:v>
                </c:pt>
                <c:pt idx="4198">
                  <c:v>131.19</c:v>
                </c:pt>
                <c:pt idx="4199">
                  <c:v>131.22</c:v>
                </c:pt>
                <c:pt idx="4200">
                  <c:v>131.25</c:v>
                </c:pt>
                <c:pt idx="4201">
                  <c:v>131.28</c:v>
                </c:pt>
                <c:pt idx="4202">
                  <c:v>131.31</c:v>
                </c:pt>
                <c:pt idx="4203">
                  <c:v>131.34</c:v>
                </c:pt>
                <c:pt idx="4204">
                  <c:v>131.38</c:v>
                </c:pt>
                <c:pt idx="4205">
                  <c:v>131.41</c:v>
                </c:pt>
                <c:pt idx="4206">
                  <c:v>131.44</c:v>
                </c:pt>
                <c:pt idx="4207">
                  <c:v>131.47</c:v>
                </c:pt>
                <c:pt idx="4208">
                  <c:v>131.5</c:v>
                </c:pt>
                <c:pt idx="4209">
                  <c:v>131.53</c:v>
                </c:pt>
                <c:pt idx="4210">
                  <c:v>131.56</c:v>
                </c:pt>
                <c:pt idx="4211">
                  <c:v>131.59</c:v>
                </c:pt>
                <c:pt idx="4212">
                  <c:v>131.63</c:v>
                </c:pt>
                <c:pt idx="4213">
                  <c:v>131.66</c:v>
                </c:pt>
                <c:pt idx="4214">
                  <c:v>131.69</c:v>
                </c:pt>
                <c:pt idx="4215">
                  <c:v>131.72</c:v>
                </c:pt>
                <c:pt idx="4216">
                  <c:v>131.75</c:v>
                </c:pt>
                <c:pt idx="4217">
                  <c:v>131.78</c:v>
                </c:pt>
                <c:pt idx="4218">
                  <c:v>131.81</c:v>
                </c:pt>
                <c:pt idx="4219">
                  <c:v>131.84</c:v>
                </c:pt>
                <c:pt idx="4220">
                  <c:v>131.88</c:v>
                </c:pt>
                <c:pt idx="4221">
                  <c:v>131.91</c:v>
                </c:pt>
                <c:pt idx="4222">
                  <c:v>131.94</c:v>
                </c:pt>
                <c:pt idx="4223">
                  <c:v>131.97</c:v>
                </c:pt>
                <c:pt idx="4224">
                  <c:v>132</c:v>
                </c:pt>
                <c:pt idx="4225">
                  <c:v>132.03</c:v>
                </c:pt>
                <c:pt idx="4226">
                  <c:v>132.06</c:v>
                </c:pt>
                <c:pt idx="4227">
                  <c:v>132.09</c:v>
                </c:pt>
                <c:pt idx="4228">
                  <c:v>132.13</c:v>
                </c:pt>
                <c:pt idx="4229">
                  <c:v>132.16</c:v>
                </c:pt>
                <c:pt idx="4230">
                  <c:v>132.19</c:v>
                </c:pt>
                <c:pt idx="4231">
                  <c:v>132.22</c:v>
                </c:pt>
                <c:pt idx="4232">
                  <c:v>132.25</c:v>
                </c:pt>
                <c:pt idx="4233">
                  <c:v>132.28</c:v>
                </c:pt>
                <c:pt idx="4234">
                  <c:v>132.31</c:v>
                </c:pt>
                <c:pt idx="4235">
                  <c:v>132.34</c:v>
                </c:pt>
                <c:pt idx="4236">
                  <c:v>132.38</c:v>
                </c:pt>
                <c:pt idx="4237">
                  <c:v>132.41</c:v>
                </c:pt>
                <c:pt idx="4238">
                  <c:v>132.44</c:v>
                </c:pt>
                <c:pt idx="4239">
                  <c:v>132.47</c:v>
                </c:pt>
                <c:pt idx="4240">
                  <c:v>132.5</c:v>
                </c:pt>
                <c:pt idx="4241">
                  <c:v>132.53</c:v>
                </c:pt>
                <c:pt idx="4242">
                  <c:v>132.56</c:v>
                </c:pt>
                <c:pt idx="4243">
                  <c:v>132.59</c:v>
                </c:pt>
                <c:pt idx="4244">
                  <c:v>132.63</c:v>
                </c:pt>
                <c:pt idx="4245">
                  <c:v>132.66</c:v>
                </c:pt>
                <c:pt idx="4246">
                  <c:v>132.69</c:v>
                </c:pt>
                <c:pt idx="4247">
                  <c:v>132.72</c:v>
                </c:pt>
                <c:pt idx="4248">
                  <c:v>132.75</c:v>
                </c:pt>
                <c:pt idx="4249">
                  <c:v>132.78</c:v>
                </c:pt>
                <c:pt idx="4250">
                  <c:v>132.81</c:v>
                </c:pt>
                <c:pt idx="4251">
                  <c:v>132.84</c:v>
                </c:pt>
                <c:pt idx="4252">
                  <c:v>132.88</c:v>
                </c:pt>
                <c:pt idx="4253">
                  <c:v>132.91</c:v>
                </c:pt>
                <c:pt idx="4254">
                  <c:v>132.94</c:v>
                </c:pt>
                <c:pt idx="4255">
                  <c:v>132.97</c:v>
                </c:pt>
                <c:pt idx="4256">
                  <c:v>133</c:v>
                </c:pt>
                <c:pt idx="4257">
                  <c:v>133.03</c:v>
                </c:pt>
                <c:pt idx="4258">
                  <c:v>133.06</c:v>
                </c:pt>
                <c:pt idx="4259">
                  <c:v>133.09</c:v>
                </c:pt>
                <c:pt idx="4260">
                  <c:v>133.13</c:v>
                </c:pt>
                <c:pt idx="4261">
                  <c:v>133.16</c:v>
                </c:pt>
                <c:pt idx="4262">
                  <c:v>133.19</c:v>
                </c:pt>
                <c:pt idx="4263">
                  <c:v>133.22</c:v>
                </c:pt>
                <c:pt idx="4264">
                  <c:v>133.25</c:v>
                </c:pt>
                <c:pt idx="4265">
                  <c:v>133.28</c:v>
                </c:pt>
                <c:pt idx="4266">
                  <c:v>133.31</c:v>
                </c:pt>
                <c:pt idx="4267">
                  <c:v>133.34</c:v>
                </c:pt>
                <c:pt idx="4268">
                  <c:v>133.38</c:v>
                </c:pt>
                <c:pt idx="4269">
                  <c:v>133.41</c:v>
                </c:pt>
                <c:pt idx="4270">
                  <c:v>133.44</c:v>
                </c:pt>
                <c:pt idx="4271">
                  <c:v>133.47</c:v>
                </c:pt>
                <c:pt idx="4272">
                  <c:v>133.5</c:v>
                </c:pt>
                <c:pt idx="4273">
                  <c:v>133.53</c:v>
                </c:pt>
                <c:pt idx="4274">
                  <c:v>133.56</c:v>
                </c:pt>
                <c:pt idx="4275">
                  <c:v>133.59</c:v>
                </c:pt>
                <c:pt idx="4276">
                  <c:v>133.63</c:v>
                </c:pt>
                <c:pt idx="4277">
                  <c:v>133.66</c:v>
                </c:pt>
                <c:pt idx="4278">
                  <c:v>133.69</c:v>
                </c:pt>
                <c:pt idx="4279">
                  <c:v>133.72</c:v>
                </c:pt>
                <c:pt idx="4280">
                  <c:v>133.75</c:v>
                </c:pt>
                <c:pt idx="4281">
                  <c:v>133.78</c:v>
                </c:pt>
                <c:pt idx="4282">
                  <c:v>133.81</c:v>
                </c:pt>
                <c:pt idx="4283">
                  <c:v>133.84</c:v>
                </c:pt>
                <c:pt idx="4284">
                  <c:v>133.88</c:v>
                </c:pt>
                <c:pt idx="4285">
                  <c:v>133.91</c:v>
                </c:pt>
                <c:pt idx="4286">
                  <c:v>133.94</c:v>
                </c:pt>
                <c:pt idx="4287">
                  <c:v>133.97</c:v>
                </c:pt>
                <c:pt idx="4288">
                  <c:v>134</c:v>
                </c:pt>
                <c:pt idx="4289">
                  <c:v>134.03</c:v>
                </c:pt>
                <c:pt idx="4290">
                  <c:v>134.06</c:v>
                </c:pt>
                <c:pt idx="4291">
                  <c:v>134.09</c:v>
                </c:pt>
                <c:pt idx="4292">
                  <c:v>134.13</c:v>
                </c:pt>
                <c:pt idx="4293">
                  <c:v>134.16</c:v>
                </c:pt>
                <c:pt idx="4294">
                  <c:v>134.19</c:v>
                </c:pt>
                <c:pt idx="4295">
                  <c:v>134.22</c:v>
                </c:pt>
                <c:pt idx="4296">
                  <c:v>134.25</c:v>
                </c:pt>
                <c:pt idx="4297">
                  <c:v>134.28</c:v>
                </c:pt>
                <c:pt idx="4298">
                  <c:v>134.31</c:v>
                </c:pt>
                <c:pt idx="4299">
                  <c:v>134.34</c:v>
                </c:pt>
                <c:pt idx="4300">
                  <c:v>134.38</c:v>
                </c:pt>
                <c:pt idx="4301">
                  <c:v>134.41</c:v>
                </c:pt>
                <c:pt idx="4302">
                  <c:v>134.44</c:v>
                </c:pt>
                <c:pt idx="4303">
                  <c:v>134.47</c:v>
                </c:pt>
                <c:pt idx="4304">
                  <c:v>134.5</c:v>
                </c:pt>
                <c:pt idx="4305">
                  <c:v>134.53</c:v>
                </c:pt>
                <c:pt idx="4306">
                  <c:v>134.56</c:v>
                </c:pt>
                <c:pt idx="4307">
                  <c:v>134.59</c:v>
                </c:pt>
                <c:pt idx="4308">
                  <c:v>134.63</c:v>
                </c:pt>
                <c:pt idx="4309">
                  <c:v>134.66</c:v>
                </c:pt>
                <c:pt idx="4310">
                  <c:v>134.69</c:v>
                </c:pt>
                <c:pt idx="4311">
                  <c:v>134.72</c:v>
                </c:pt>
                <c:pt idx="4312">
                  <c:v>134.75</c:v>
                </c:pt>
                <c:pt idx="4313">
                  <c:v>134.78</c:v>
                </c:pt>
                <c:pt idx="4314">
                  <c:v>134.81</c:v>
                </c:pt>
                <c:pt idx="4315">
                  <c:v>134.84</c:v>
                </c:pt>
                <c:pt idx="4316">
                  <c:v>134.88</c:v>
                </c:pt>
                <c:pt idx="4317">
                  <c:v>134.91</c:v>
                </c:pt>
                <c:pt idx="4318">
                  <c:v>134.94</c:v>
                </c:pt>
                <c:pt idx="4319">
                  <c:v>134.97</c:v>
                </c:pt>
                <c:pt idx="4320">
                  <c:v>135</c:v>
                </c:pt>
                <c:pt idx="4321">
                  <c:v>135.03</c:v>
                </c:pt>
                <c:pt idx="4322">
                  <c:v>135.06</c:v>
                </c:pt>
                <c:pt idx="4323">
                  <c:v>135.09</c:v>
                </c:pt>
                <c:pt idx="4324">
                  <c:v>135.13</c:v>
                </c:pt>
                <c:pt idx="4325">
                  <c:v>135.16</c:v>
                </c:pt>
                <c:pt idx="4326">
                  <c:v>135.19</c:v>
                </c:pt>
                <c:pt idx="4327">
                  <c:v>135.22</c:v>
                </c:pt>
                <c:pt idx="4328">
                  <c:v>135.25</c:v>
                </c:pt>
                <c:pt idx="4329">
                  <c:v>135.28</c:v>
                </c:pt>
                <c:pt idx="4330">
                  <c:v>135.31</c:v>
                </c:pt>
                <c:pt idx="4331">
                  <c:v>135.34</c:v>
                </c:pt>
                <c:pt idx="4332">
                  <c:v>135.38</c:v>
                </c:pt>
                <c:pt idx="4333">
                  <c:v>135.41</c:v>
                </c:pt>
                <c:pt idx="4334">
                  <c:v>135.44</c:v>
                </c:pt>
                <c:pt idx="4335">
                  <c:v>135.47</c:v>
                </c:pt>
                <c:pt idx="4336">
                  <c:v>135.5</c:v>
                </c:pt>
                <c:pt idx="4337">
                  <c:v>135.53</c:v>
                </c:pt>
                <c:pt idx="4338">
                  <c:v>135.56</c:v>
                </c:pt>
                <c:pt idx="4339">
                  <c:v>135.59</c:v>
                </c:pt>
                <c:pt idx="4340">
                  <c:v>135.63</c:v>
                </c:pt>
                <c:pt idx="4341">
                  <c:v>135.66</c:v>
                </c:pt>
                <c:pt idx="4342">
                  <c:v>135.69</c:v>
                </c:pt>
                <c:pt idx="4343">
                  <c:v>135.72</c:v>
                </c:pt>
                <c:pt idx="4344">
                  <c:v>135.75</c:v>
                </c:pt>
                <c:pt idx="4345">
                  <c:v>135.78</c:v>
                </c:pt>
                <c:pt idx="4346">
                  <c:v>135.81</c:v>
                </c:pt>
                <c:pt idx="4347">
                  <c:v>135.84</c:v>
                </c:pt>
                <c:pt idx="4348">
                  <c:v>135.88</c:v>
                </c:pt>
                <c:pt idx="4349">
                  <c:v>135.91</c:v>
                </c:pt>
                <c:pt idx="4350">
                  <c:v>135.94</c:v>
                </c:pt>
                <c:pt idx="4351">
                  <c:v>135.97</c:v>
                </c:pt>
                <c:pt idx="4352">
                  <c:v>136</c:v>
                </c:pt>
                <c:pt idx="4353">
                  <c:v>136.03</c:v>
                </c:pt>
                <c:pt idx="4354">
                  <c:v>136.06</c:v>
                </c:pt>
                <c:pt idx="4355">
                  <c:v>136.09</c:v>
                </c:pt>
                <c:pt idx="4356">
                  <c:v>136.13</c:v>
                </c:pt>
                <c:pt idx="4357">
                  <c:v>136.16</c:v>
                </c:pt>
                <c:pt idx="4358">
                  <c:v>136.19</c:v>
                </c:pt>
                <c:pt idx="4359">
                  <c:v>136.22</c:v>
                </c:pt>
                <c:pt idx="4360">
                  <c:v>136.25</c:v>
                </c:pt>
                <c:pt idx="4361">
                  <c:v>136.28</c:v>
                </c:pt>
                <c:pt idx="4362">
                  <c:v>136.31</c:v>
                </c:pt>
                <c:pt idx="4363">
                  <c:v>136.34</c:v>
                </c:pt>
                <c:pt idx="4364">
                  <c:v>136.38</c:v>
                </c:pt>
                <c:pt idx="4365">
                  <c:v>136.41</c:v>
                </c:pt>
                <c:pt idx="4366">
                  <c:v>136.44</c:v>
                </c:pt>
                <c:pt idx="4367">
                  <c:v>136.47</c:v>
                </c:pt>
                <c:pt idx="4368">
                  <c:v>136.5</c:v>
                </c:pt>
                <c:pt idx="4369">
                  <c:v>136.53</c:v>
                </c:pt>
                <c:pt idx="4370">
                  <c:v>136.56</c:v>
                </c:pt>
                <c:pt idx="4371">
                  <c:v>136.59</c:v>
                </c:pt>
                <c:pt idx="4372">
                  <c:v>136.63</c:v>
                </c:pt>
                <c:pt idx="4373">
                  <c:v>136.66</c:v>
                </c:pt>
                <c:pt idx="4374">
                  <c:v>136.69</c:v>
                </c:pt>
                <c:pt idx="4375">
                  <c:v>136.72</c:v>
                </c:pt>
                <c:pt idx="4376">
                  <c:v>136.75</c:v>
                </c:pt>
                <c:pt idx="4377">
                  <c:v>136.78</c:v>
                </c:pt>
                <c:pt idx="4378">
                  <c:v>136.81</c:v>
                </c:pt>
                <c:pt idx="4379">
                  <c:v>136.84</c:v>
                </c:pt>
                <c:pt idx="4380">
                  <c:v>136.88</c:v>
                </c:pt>
                <c:pt idx="4381">
                  <c:v>136.91</c:v>
                </c:pt>
                <c:pt idx="4382">
                  <c:v>136.94</c:v>
                </c:pt>
                <c:pt idx="4383">
                  <c:v>136.97</c:v>
                </c:pt>
                <c:pt idx="4384">
                  <c:v>137</c:v>
                </c:pt>
                <c:pt idx="4385">
                  <c:v>137.03</c:v>
                </c:pt>
                <c:pt idx="4386">
                  <c:v>137.06</c:v>
                </c:pt>
                <c:pt idx="4387">
                  <c:v>137.09</c:v>
                </c:pt>
                <c:pt idx="4388">
                  <c:v>137.13</c:v>
                </c:pt>
                <c:pt idx="4389">
                  <c:v>137.16</c:v>
                </c:pt>
                <c:pt idx="4390">
                  <c:v>137.19</c:v>
                </c:pt>
                <c:pt idx="4391">
                  <c:v>137.22</c:v>
                </c:pt>
                <c:pt idx="4392">
                  <c:v>137.25</c:v>
                </c:pt>
                <c:pt idx="4393">
                  <c:v>137.28</c:v>
                </c:pt>
                <c:pt idx="4394">
                  <c:v>137.31</c:v>
                </c:pt>
                <c:pt idx="4395">
                  <c:v>137.34</c:v>
                </c:pt>
                <c:pt idx="4396">
                  <c:v>137.38</c:v>
                </c:pt>
                <c:pt idx="4397">
                  <c:v>137.41</c:v>
                </c:pt>
                <c:pt idx="4398">
                  <c:v>137.44</c:v>
                </c:pt>
                <c:pt idx="4399">
                  <c:v>137.47</c:v>
                </c:pt>
                <c:pt idx="4400">
                  <c:v>137.5</c:v>
                </c:pt>
                <c:pt idx="4401">
                  <c:v>137.53</c:v>
                </c:pt>
                <c:pt idx="4402">
                  <c:v>137.56</c:v>
                </c:pt>
                <c:pt idx="4403">
                  <c:v>137.59</c:v>
                </c:pt>
                <c:pt idx="4404">
                  <c:v>137.63</c:v>
                </c:pt>
                <c:pt idx="4405">
                  <c:v>137.66</c:v>
                </c:pt>
                <c:pt idx="4406">
                  <c:v>137.69</c:v>
                </c:pt>
                <c:pt idx="4407">
                  <c:v>137.72</c:v>
                </c:pt>
                <c:pt idx="4408">
                  <c:v>137.75</c:v>
                </c:pt>
                <c:pt idx="4409">
                  <c:v>137.78</c:v>
                </c:pt>
                <c:pt idx="4410">
                  <c:v>137.81</c:v>
                </c:pt>
                <c:pt idx="4411">
                  <c:v>137.84</c:v>
                </c:pt>
                <c:pt idx="4412">
                  <c:v>137.88</c:v>
                </c:pt>
                <c:pt idx="4413">
                  <c:v>137.91</c:v>
                </c:pt>
                <c:pt idx="4414">
                  <c:v>137.94</c:v>
                </c:pt>
                <c:pt idx="4415">
                  <c:v>137.97</c:v>
                </c:pt>
                <c:pt idx="4416">
                  <c:v>138</c:v>
                </c:pt>
                <c:pt idx="4417">
                  <c:v>138.03</c:v>
                </c:pt>
                <c:pt idx="4418">
                  <c:v>138.06</c:v>
                </c:pt>
                <c:pt idx="4419">
                  <c:v>138.09</c:v>
                </c:pt>
                <c:pt idx="4420">
                  <c:v>138.13</c:v>
                </c:pt>
                <c:pt idx="4421">
                  <c:v>138.16</c:v>
                </c:pt>
                <c:pt idx="4422">
                  <c:v>138.19</c:v>
                </c:pt>
                <c:pt idx="4423">
                  <c:v>138.22</c:v>
                </c:pt>
                <c:pt idx="4424">
                  <c:v>138.25</c:v>
                </c:pt>
                <c:pt idx="4425">
                  <c:v>138.28</c:v>
                </c:pt>
                <c:pt idx="4426">
                  <c:v>138.31</c:v>
                </c:pt>
                <c:pt idx="4427">
                  <c:v>138.34</c:v>
                </c:pt>
                <c:pt idx="4428">
                  <c:v>138.38</c:v>
                </c:pt>
                <c:pt idx="4429">
                  <c:v>138.41</c:v>
                </c:pt>
                <c:pt idx="4430">
                  <c:v>138.44</c:v>
                </c:pt>
                <c:pt idx="4431">
                  <c:v>138.47</c:v>
                </c:pt>
                <c:pt idx="4432">
                  <c:v>138.5</c:v>
                </c:pt>
                <c:pt idx="4433">
                  <c:v>138.53</c:v>
                </c:pt>
                <c:pt idx="4434">
                  <c:v>138.56</c:v>
                </c:pt>
                <c:pt idx="4435">
                  <c:v>138.59</c:v>
                </c:pt>
                <c:pt idx="4436">
                  <c:v>138.63</c:v>
                </c:pt>
                <c:pt idx="4437">
                  <c:v>138.66</c:v>
                </c:pt>
                <c:pt idx="4438">
                  <c:v>138.69</c:v>
                </c:pt>
                <c:pt idx="4439">
                  <c:v>138.72</c:v>
                </c:pt>
                <c:pt idx="4440">
                  <c:v>138.75</c:v>
                </c:pt>
                <c:pt idx="4441">
                  <c:v>138.78</c:v>
                </c:pt>
                <c:pt idx="4442">
                  <c:v>138.81</c:v>
                </c:pt>
                <c:pt idx="4443">
                  <c:v>138.84</c:v>
                </c:pt>
                <c:pt idx="4444">
                  <c:v>138.88</c:v>
                </c:pt>
                <c:pt idx="4445">
                  <c:v>138.91</c:v>
                </c:pt>
                <c:pt idx="4446">
                  <c:v>138.94</c:v>
                </c:pt>
                <c:pt idx="4447">
                  <c:v>138.97</c:v>
                </c:pt>
                <c:pt idx="4448">
                  <c:v>139</c:v>
                </c:pt>
                <c:pt idx="4449">
                  <c:v>139.03</c:v>
                </c:pt>
                <c:pt idx="4450">
                  <c:v>139.06</c:v>
                </c:pt>
                <c:pt idx="4451">
                  <c:v>139.09</c:v>
                </c:pt>
                <c:pt idx="4452">
                  <c:v>139.13</c:v>
                </c:pt>
                <c:pt idx="4453">
                  <c:v>139.16</c:v>
                </c:pt>
                <c:pt idx="4454">
                  <c:v>139.19</c:v>
                </c:pt>
                <c:pt idx="4455">
                  <c:v>139.22</c:v>
                </c:pt>
                <c:pt idx="4456">
                  <c:v>139.25</c:v>
                </c:pt>
                <c:pt idx="4457">
                  <c:v>139.28</c:v>
                </c:pt>
                <c:pt idx="4458">
                  <c:v>139.31</c:v>
                </c:pt>
                <c:pt idx="4459">
                  <c:v>139.34</c:v>
                </c:pt>
                <c:pt idx="4460">
                  <c:v>139.38</c:v>
                </c:pt>
                <c:pt idx="4461">
                  <c:v>139.41</c:v>
                </c:pt>
                <c:pt idx="4462">
                  <c:v>139.44</c:v>
                </c:pt>
                <c:pt idx="4463">
                  <c:v>139.47</c:v>
                </c:pt>
                <c:pt idx="4464">
                  <c:v>139.5</c:v>
                </c:pt>
                <c:pt idx="4465">
                  <c:v>139.53</c:v>
                </c:pt>
                <c:pt idx="4466">
                  <c:v>139.56</c:v>
                </c:pt>
                <c:pt idx="4467">
                  <c:v>139.59</c:v>
                </c:pt>
                <c:pt idx="4468">
                  <c:v>139.63</c:v>
                </c:pt>
                <c:pt idx="4469">
                  <c:v>139.66</c:v>
                </c:pt>
                <c:pt idx="4470">
                  <c:v>139.69</c:v>
                </c:pt>
                <c:pt idx="4471">
                  <c:v>139.72</c:v>
                </c:pt>
                <c:pt idx="4472">
                  <c:v>139.75</c:v>
                </c:pt>
                <c:pt idx="4473">
                  <c:v>139.78</c:v>
                </c:pt>
                <c:pt idx="4474">
                  <c:v>139.81</c:v>
                </c:pt>
                <c:pt idx="4475">
                  <c:v>139.84</c:v>
                </c:pt>
                <c:pt idx="4476">
                  <c:v>139.88</c:v>
                </c:pt>
                <c:pt idx="4477">
                  <c:v>139.91</c:v>
                </c:pt>
                <c:pt idx="4478">
                  <c:v>139.94</c:v>
                </c:pt>
                <c:pt idx="4479">
                  <c:v>139.97</c:v>
                </c:pt>
                <c:pt idx="4480">
                  <c:v>140</c:v>
                </c:pt>
                <c:pt idx="4481">
                  <c:v>140.03</c:v>
                </c:pt>
                <c:pt idx="4482">
                  <c:v>140.06</c:v>
                </c:pt>
                <c:pt idx="4483">
                  <c:v>140.09</c:v>
                </c:pt>
                <c:pt idx="4484">
                  <c:v>140.13</c:v>
                </c:pt>
                <c:pt idx="4485">
                  <c:v>140.16</c:v>
                </c:pt>
                <c:pt idx="4486">
                  <c:v>140.19</c:v>
                </c:pt>
                <c:pt idx="4487">
                  <c:v>140.22</c:v>
                </c:pt>
                <c:pt idx="4488">
                  <c:v>140.25</c:v>
                </c:pt>
                <c:pt idx="4489">
                  <c:v>140.28</c:v>
                </c:pt>
                <c:pt idx="4490">
                  <c:v>140.31</c:v>
                </c:pt>
                <c:pt idx="4491">
                  <c:v>140.34</c:v>
                </c:pt>
                <c:pt idx="4492">
                  <c:v>140.38</c:v>
                </c:pt>
                <c:pt idx="4493">
                  <c:v>140.41</c:v>
                </c:pt>
                <c:pt idx="4494">
                  <c:v>140.44</c:v>
                </c:pt>
                <c:pt idx="4495">
                  <c:v>140.47</c:v>
                </c:pt>
                <c:pt idx="4496">
                  <c:v>140.5</c:v>
                </c:pt>
                <c:pt idx="4497">
                  <c:v>140.53</c:v>
                </c:pt>
                <c:pt idx="4498">
                  <c:v>140.56</c:v>
                </c:pt>
                <c:pt idx="4499">
                  <c:v>140.59</c:v>
                </c:pt>
                <c:pt idx="4500">
                  <c:v>140.63</c:v>
                </c:pt>
                <c:pt idx="4501">
                  <c:v>140.66</c:v>
                </c:pt>
                <c:pt idx="4502">
                  <c:v>140.69</c:v>
                </c:pt>
                <c:pt idx="4503">
                  <c:v>140.72</c:v>
                </c:pt>
                <c:pt idx="4504">
                  <c:v>140.75</c:v>
                </c:pt>
                <c:pt idx="4505">
                  <c:v>140.78</c:v>
                </c:pt>
                <c:pt idx="4506">
                  <c:v>140.81</c:v>
                </c:pt>
                <c:pt idx="4507">
                  <c:v>140.84</c:v>
                </c:pt>
                <c:pt idx="4508">
                  <c:v>140.88</c:v>
                </c:pt>
                <c:pt idx="4509">
                  <c:v>140.91</c:v>
                </c:pt>
                <c:pt idx="4510">
                  <c:v>140.94</c:v>
                </c:pt>
                <c:pt idx="4511">
                  <c:v>140.97</c:v>
                </c:pt>
                <c:pt idx="4512">
                  <c:v>141</c:v>
                </c:pt>
                <c:pt idx="4513">
                  <c:v>141.03</c:v>
                </c:pt>
                <c:pt idx="4514">
                  <c:v>141.06</c:v>
                </c:pt>
                <c:pt idx="4515">
                  <c:v>141.09</c:v>
                </c:pt>
                <c:pt idx="4516">
                  <c:v>141.13</c:v>
                </c:pt>
                <c:pt idx="4517">
                  <c:v>141.16</c:v>
                </c:pt>
                <c:pt idx="4518">
                  <c:v>141.19</c:v>
                </c:pt>
                <c:pt idx="4519">
                  <c:v>141.22</c:v>
                </c:pt>
                <c:pt idx="4520">
                  <c:v>141.25</c:v>
                </c:pt>
                <c:pt idx="4521">
                  <c:v>141.28</c:v>
                </c:pt>
                <c:pt idx="4522">
                  <c:v>141.31</c:v>
                </c:pt>
                <c:pt idx="4523">
                  <c:v>141.34</c:v>
                </c:pt>
                <c:pt idx="4524">
                  <c:v>141.38</c:v>
                </c:pt>
                <c:pt idx="4525">
                  <c:v>141.41</c:v>
                </c:pt>
                <c:pt idx="4526">
                  <c:v>141.44</c:v>
                </c:pt>
                <c:pt idx="4527">
                  <c:v>141.47</c:v>
                </c:pt>
                <c:pt idx="4528">
                  <c:v>141.5</c:v>
                </c:pt>
                <c:pt idx="4529">
                  <c:v>141.53</c:v>
                </c:pt>
                <c:pt idx="4530">
                  <c:v>141.56</c:v>
                </c:pt>
                <c:pt idx="4531">
                  <c:v>141.59</c:v>
                </c:pt>
                <c:pt idx="4532">
                  <c:v>141.63</c:v>
                </c:pt>
                <c:pt idx="4533">
                  <c:v>141.66</c:v>
                </c:pt>
                <c:pt idx="4534">
                  <c:v>141.69</c:v>
                </c:pt>
                <c:pt idx="4535">
                  <c:v>141.72</c:v>
                </c:pt>
                <c:pt idx="4536">
                  <c:v>141.75</c:v>
                </c:pt>
                <c:pt idx="4537">
                  <c:v>141.78</c:v>
                </c:pt>
                <c:pt idx="4538">
                  <c:v>141.81</c:v>
                </c:pt>
                <c:pt idx="4539">
                  <c:v>141.84</c:v>
                </c:pt>
                <c:pt idx="4540">
                  <c:v>141.88</c:v>
                </c:pt>
                <c:pt idx="4541">
                  <c:v>141.91</c:v>
                </c:pt>
                <c:pt idx="4542">
                  <c:v>141.94</c:v>
                </c:pt>
                <c:pt idx="4543">
                  <c:v>141.97</c:v>
                </c:pt>
                <c:pt idx="4544">
                  <c:v>142</c:v>
                </c:pt>
                <c:pt idx="4545">
                  <c:v>142.03</c:v>
                </c:pt>
                <c:pt idx="4546">
                  <c:v>142.06</c:v>
                </c:pt>
                <c:pt idx="4547">
                  <c:v>142.09</c:v>
                </c:pt>
                <c:pt idx="4548">
                  <c:v>142.13</c:v>
                </c:pt>
                <c:pt idx="4549">
                  <c:v>142.16</c:v>
                </c:pt>
                <c:pt idx="4550">
                  <c:v>142.19</c:v>
                </c:pt>
                <c:pt idx="4551">
                  <c:v>142.22</c:v>
                </c:pt>
                <c:pt idx="4552">
                  <c:v>142.25</c:v>
                </c:pt>
                <c:pt idx="4553">
                  <c:v>142.28</c:v>
                </c:pt>
                <c:pt idx="4554">
                  <c:v>142.31</c:v>
                </c:pt>
                <c:pt idx="4555">
                  <c:v>142.34</c:v>
                </c:pt>
                <c:pt idx="4556">
                  <c:v>142.38</c:v>
                </c:pt>
                <c:pt idx="4557">
                  <c:v>142.41</c:v>
                </c:pt>
                <c:pt idx="4558">
                  <c:v>142.44</c:v>
                </c:pt>
                <c:pt idx="4559">
                  <c:v>142.47</c:v>
                </c:pt>
                <c:pt idx="4560">
                  <c:v>142.5</c:v>
                </c:pt>
                <c:pt idx="4561">
                  <c:v>142.53</c:v>
                </c:pt>
                <c:pt idx="4562">
                  <c:v>142.56</c:v>
                </c:pt>
                <c:pt idx="4563">
                  <c:v>142.59</c:v>
                </c:pt>
                <c:pt idx="4564">
                  <c:v>142.63</c:v>
                </c:pt>
                <c:pt idx="4565">
                  <c:v>142.66</c:v>
                </c:pt>
                <c:pt idx="4566">
                  <c:v>142.69</c:v>
                </c:pt>
                <c:pt idx="4567">
                  <c:v>142.72</c:v>
                </c:pt>
                <c:pt idx="4568">
                  <c:v>142.75</c:v>
                </c:pt>
                <c:pt idx="4569">
                  <c:v>142.78</c:v>
                </c:pt>
                <c:pt idx="4570">
                  <c:v>142.81</c:v>
                </c:pt>
                <c:pt idx="4571">
                  <c:v>142.84</c:v>
                </c:pt>
                <c:pt idx="4572">
                  <c:v>142.88</c:v>
                </c:pt>
                <c:pt idx="4573">
                  <c:v>142.91</c:v>
                </c:pt>
                <c:pt idx="4574">
                  <c:v>142.94</c:v>
                </c:pt>
                <c:pt idx="4575">
                  <c:v>142.97</c:v>
                </c:pt>
                <c:pt idx="4576">
                  <c:v>143</c:v>
                </c:pt>
                <c:pt idx="4577">
                  <c:v>143.03</c:v>
                </c:pt>
                <c:pt idx="4578">
                  <c:v>143.06</c:v>
                </c:pt>
                <c:pt idx="4579">
                  <c:v>143.09</c:v>
                </c:pt>
                <c:pt idx="4580">
                  <c:v>143.13</c:v>
                </c:pt>
                <c:pt idx="4581">
                  <c:v>143.16</c:v>
                </c:pt>
                <c:pt idx="4582">
                  <c:v>143.19</c:v>
                </c:pt>
                <c:pt idx="4583">
                  <c:v>143.22</c:v>
                </c:pt>
                <c:pt idx="4584">
                  <c:v>143.25</c:v>
                </c:pt>
                <c:pt idx="4585">
                  <c:v>143.28</c:v>
                </c:pt>
                <c:pt idx="4586">
                  <c:v>143.31</c:v>
                </c:pt>
                <c:pt idx="4587">
                  <c:v>143.34</c:v>
                </c:pt>
                <c:pt idx="4588">
                  <c:v>143.38</c:v>
                </c:pt>
                <c:pt idx="4589">
                  <c:v>143.41</c:v>
                </c:pt>
                <c:pt idx="4590">
                  <c:v>143.44</c:v>
                </c:pt>
                <c:pt idx="4591">
                  <c:v>143.47</c:v>
                </c:pt>
                <c:pt idx="4592">
                  <c:v>143.5</c:v>
                </c:pt>
                <c:pt idx="4593">
                  <c:v>143.53</c:v>
                </c:pt>
                <c:pt idx="4594">
                  <c:v>143.56</c:v>
                </c:pt>
                <c:pt idx="4595">
                  <c:v>143.59</c:v>
                </c:pt>
                <c:pt idx="4596">
                  <c:v>143.63</c:v>
                </c:pt>
                <c:pt idx="4597">
                  <c:v>143.66</c:v>
                </c:pt>
                <c:pt idx="4598">
                  <c:v>143.69</c:v>
                </c:pt>
                <c:pt idx="4599">
                  <c:v>143.72</c:v>
                </c:pt>
                <c:pt idx="4600">
                  <c:v>143.75</c:v>
                </c:pt>
                <c:pt idx="4601">
                  <c:v>143.78</c:v>
                </c:pt>
                <c:pt idx="4602">
                  <c:v>143.81</c:v>
                </c:pt>
                <c:pt idx="4603">
                  <c:v>143.84</c:v>
                </c:pt>
                <c:pt idx="4604">
                  <c:v>143.88</c:v>
                </c:pt>
                <c:pt idx="4605">
                  <c:v>143.91</c:v>
                </c:pt>
                <c:pt idx="4606">
                  <c:v>143.94</c:v>
                </c:pt>
                <c:pt idx="4607">
                  <c:v>143.97</c:v>
                </c:pt>
                <c:pt idx="4608">
                  <c:v>144</c:v>
                </c:pt>
                <c:pt idx="4609">
                  <c:v>144.03</c:v>
                </c:pt>
                <c:pt idx="4610">
                  <c:v>144.06</c:v>
                </c:pt>
                <c:pt idx="4611">
                  <c:v>144.09</c:v>
                </c:pt>
                <c:pt idx="4612">
                  <c:v>144.13</c:v>
                </c:pt>
                <c:pt idx="4613">
                  <c:v>144.16</c:v>
                </c:pt>
                <c:pt idx="4614">
                  <c:v>144.19</c:v>
                </c:pt>
                <c:pt idx="4615">
                  <c:v>144.22</c:v>
                </c:pt>
                <c:pt idx="4616">
                  <c:v>144.25</c:v>
                </c:pt>
                <c:pt idx="4617">
                  <c:v>144.28</c:v>
                </c:pt>
                <c:pt idx="4618">
                  <c:v>144.31</c:v>
                </c:pt>
                <c:pt idx="4619">
                  <c:v>144.34</c:v>
                </c:pt>
                <c:pt idx="4620">
                  <c:v>144.38</c:v>
                </c:pt>
                <c:pt idx="4621">
                  <c:v>144.41</c:v>
                </c:pt>
                <c:pt idx="4622">
                  <c:v>144.44</c:v>
                </c:pt>
                <c:pt idx="4623">
                  <c:v>144.47</c:v>
                </c:pt>
                <c:pt idx="4624">
                  <c:v>144.5</c:v>
                </c:pt>
                <c:pt idx="4625">
                  <c:v>144.53</c:v>
                </c:pt>
                <c:pt idx="4626">
                  <c:v>144.56</c:v>
                </c:pt>
                <c:pt idx="4627">
                  <c:v>144.59</c:v>
                </c:pt>
                <c:pt idx="4628">
                  <c:v>144.63</c:v>
                </c:pt>
                <c:pt idx="4629">
                  <c:v>144.66</c:v>
                </c:pt>
                <c:pt idx="4630">
                  <c:v>144.69</c:v>
                </c:pt>
                <c:pt idx="4631">
                  <c:v>144.72</c:v>
                </c:pt>
                <c:pt idx="4632">
                  <c:v>144.75</c:v>
                </c:pt>
                <c:pt idx="4633">
                  <c:v>144.78</c:v>
                </c:pt>
                <c:pt idx="4634">
                  <c:v>144.81</c:v>
                </c:pt>
                <c:pt idx="4635">
                  <c:v>144.84</c:v>
                </c:pt>
                <c:pt idx="4636">
                  <c:v>144.88</c:v>
                </c:pt>
                <c:pt idx="4637">
                  <c:v>144.91</c:v>
                </c:pt>
                <c:pt idx="4638">
                  <c:v>144.94</c:v>
                </c:pt>
                <c:pt idx="4639">
                  <c:v>144.97</c:v>
                </c:pt>
                <c:pt idx="4640">
                  <c:v>145</c:v>
                </c:pt>
                <c:pt idx="4641">
                  <c:v>145.03</c:v>
                </c:pt>
                <c:pt idx="4642">
                  <c:v>145.06</c:v>
                </c:pt>
                <c:pt idx="4643">
                  <c:v>145.09</c:v>
                </c:pt>
                <c:pt idx="4644">
                  <c:v>145.13</c:v>
                </c:pt>
                <c:pt idx="4645">
                  <c:v>145.16</c:v>
                </c:pt>
                <c:pt idx="4646">
                  <c:v>145.19</c:v>
                </c:pt>
                <c:pt idx="4647">
                  <c:v>145.22</c:v>
                </c:pt>
                <c:pt idx="4648">
                  <c:v>145.25</c:v>
                </c:pt>
                <c:pt idx="4649">
                  <c:v>145.28</c:v>
                </c:pt>
                <c:pt idx="4650">
                  <c:v>145.31</c:v>
                </c:pt>
                <c:pt idx="4651">
                  <c:v>145.34</c:v>
                </c:pt>
                <c:pt idx="4652">
                  <c:v>145.38</c:v>
                </c:pt>
                <c:pt idx="4653">
                  <c:v>145.41</c:v>
                </c:pt>
                <c:pt idx="4654">
                  <c:v>145.44</c:v>
                </c:pt>
                <c:pt idx="4655">
                  <c:v>145.47</c:v>
                </c:pt>
                <c:pt idx="4656">
                  <c:v>145.5</c:v>
                </c:pt>
                <c:pt idx="4657">
                  <c:v>145.53</c:v>
                </c:pt>
                <c:pt idx="4658">
                  <c:v>145.56</c:v>
                </c:pt>
                <c:pt idx="4659">
                  <c:v>145.59</c:v>
                </c:pt>
                <c:pt idx="4660">
                  <c:v>145.63</c:v>
                </c:pt>
                <c:pt idx="4661">
                  <c:v>145.66</c:v>
                </c:pt>
                <c:pt idx="4662">
                  <c:v>145.69</c:v>
                </c:pt>
                <c:pt idx="4663">
                  <c:v>145.72</c:v>
                </c:pt>
                <c:pt idx="4664">
                  <c:v>145.75</c:v>
                </c:pt>
                <c:pt idx="4665">
                  <c:v>145.78</c:v>
                </c:pt>
                <c:pt idx="4666">
                  <c:v>145.81</c:v>
                </c:pt>
                <c:pt idx="4667">
                  <c:v>145.84</c:v>
                </c:pt>
                <c:pt idx="4668">
                  <c:v>145.88</c:v>
                </c:pt>
                <c:pt idx="4669">
                  <c:v>145.91</c:v>
                </c:pt>
                <c:pt idx="4670">
                  <c:v>145.94</c:v>
                </c:pt>
                <c:pt idx="4671">
                  <c:v>145.97</c:v>
                </c:pt>
                <c:pt idx="4672">
                  <c:v>146</c:v>
                </c:pt>
                <c:pt idx="4673">
                  <c:v>146.03</c:v>
                </c:pt>
                <c:pt idx="4674">
                  <c:v>146.06</c:v>
                </c:pt>
                <c:pt idx="4675">
                  <c:v>146.09</c:v>
                </c:pt>
                <c:pt idx="4676">
                  <c:v>146.13</c:v>
                </c:pt>
                <c:pt idx="4677">
                  <c:v>146.16</c:v>
                </c:pt>
                <c:pt idx="4678">
                  <c:v>146.19</c:v>
                </c:pt>
                <c:pt idx="4679">
                  <c:v>146.22</c:v>
                </c:pt>
                <c:pt idx="4680">
                  <c:v>146.25</c:v>
                </c:pt>
                <c:pt idx="4681">
                  <c:v>146.28</c:v>
                </c:pt>
                <c:pt idx="4682">
                  <c:v>146.31</c:v>
                </c:pt>
                <c:pt idx="4683">
                  <c:v>146.34</c:v>
                </c:pt>
                <c:pt idx="4684">
                  <c:v>146.38</c:v>
                </c:pt>
                <c:pt idx="4685">
                  <c:v>146.41</c:v>
                </c:pt>
                <c:pt idx="4686">
                  <c:v>146.44</c:v>
                </c:pt>
                <c:pt idx="4687">
                  <c:v>146.47</c:v>
                </c:pt>
                <c:pt idx="4688">
                  <c:v>146.5</c:v>
                </c:pt>
                <c:pt idx="4689">
                  <c:v>146.53</c:v>
                </c:pt>
                <c:pt idx="4690">
                  <c:v>146.56</c:v>
                </c:pt>
                <c:pt idx="4691">
                  <c:v>146.59</c:v>
                </c:pt>
                <c:pt idx="4692">
                  <c:v>146.63</c:v>
                </c:pt>
                <c:pt idx="4693">
                  <c:v>146.66</c:v>
                </c:pt>
                <c:pt idx="4694">
                  <c:v>146.69</c:v>
                </c:pt>
                <c:pt idx="4695">
                  <c:v>146.72</c:v>
                </c:pt>
                <c:pt idx="4696">
                  <c:v>146.75</c:v>
                </c:pt>
                <c:pt idx="4697">
                  <c:v>146.78</c:v>
                </c:pt>
                <c:pt idx="4698">
                  <c:v>146.81</c:v>
                </c:pt>
                <c:pt idx="4699">
                  <c:v>146.84</c:v>
                </c:pt>
                <c:pt idx="4700">
                  <c:v>146.88</c:v>
                </c:pt>
                <c:pt idx="4701">
                  <c:v>146.91</c:v>
                </c:pt>
                <c:pt idx="4702">
                  <c:v>146.94</c:v>
                </c:pt>
                <c:pt idx="4703">
                  <c:v>146.97</c:v>
                </c:pt>
                <c:pt idx="4704">
                  <c:v>147</c:v>
                </c:pt>
                <c:pt idx="4705">
                  <c:v>147.03</c:v>
                </c:pt>
                <c:pt idx="4706">
                  <c:v>147.06</c:v>
                </c:pt>
                <c:pt idx="4707">
                  <c:v>147.09</c:v>
                </c:pt>
                <c:pt idx="4708">
                  <c:v>147.13</c:v>
                </c:pt>
                <c:pt idx="4709">
                  <c:v>147.16</c:v>
                </c:pt>
                <c:pt idx="4710">
                  <c:v>147.19</c:v>
                </c:pt>
                <c:pt idx="4711">
                  <c:v>147.22</c:v>
                </c:pt>
                <c:pt idx="4712">
                  <c:v>147.25</c:v>
                </c:pt>
                <c:pt idx="4713">
                  <c:v>147.28</c:v>
                </c:pt>
                <c:pt idx="4714">
                  <c:v>147.31</c:v>
                </c:pt>
                <c:pt idx="4715">
                  <c:v>147.34</c:v>
                </c:pt>
                <c:pt idx="4716">
                  <c:v>147.38</c:v>
                </c:pt>
                <c:pt idx="4717">
                  <c:v>147.41</c:v>
                </c:pt>
                <c:pt idx="4718">
                  <c:v>147.44</c:v>
                </c:pt>
                <c:pt idx="4719">
                  <c:v>147.47</c:v>
                </c:pt>
                <c:pt idx="4720">
                  <c:v>147.5</c:v>
                </c:pt>
                <c:pt idx="4721">
                  <c:v>147.53</c:v>
                </c:pt>
                <c:pt idx="4722">
                  <c:v>147.56</c:v>
                </c:pt>
                <c:pt idx="4723">
                  <c:v>147.59</c:v>
                </c:pt>
                <c:pt idx="4724">
                  <c:v>147.63</c:v>
                </c:pt>
                <c:pt idx="4725">
                  <c:v>147.66</c:v>
                </c:pt>
                <c:pt idx="4726">
                  <c:v>147.69</c:v>
                </c:pt>
                <c:pt idx="4727">
                  <c:v>147.72</c:v>
                </c:pt>
                <c:pt idx="4728">
                  <c:v>147.75</c:v>
                </c:pt>
                <c:pt idx="4729">
                  <c:v>147.78</c:v>
                </c:pt>
                <c:pt idx="4730">
                  <c:v>147.81</c:v>
                </c:pt>
                <c:pt idx="4731">
                  <c:v>147.84</c:v>
                </c:pt>
                <c:pt idx="4732">
                  <c:v>147.88</c:v>
                </c:pt>
                <c:pt idx="4733">
                  <c:v>147.91</c:v>
                </c:pt>
                <c:pt idx="4734">
                  <c:v>147.94</c:v>
                </c:pt>
                <c:pt idx="4735">
                  <c:v>147.97</c:v>
                </c:pt>
                <c:pt idx="4736">
                  <c:v>148</c:v>
                </c:pt>
                <c:pt idx="4737">
                  <c:v>148.03</c:v>
                </c:pt>
                <c:pt idx="4738">
                  <c:v>148.06</c:v>
                </c:pt>
                <c:pt idx="4739">
                  <c:v>148.09</c:v>
                </c:pt>
                <c:pt idx="4740">
                  <c:v>148.13</c:v>
                </c:pt>
                <c:pt idx="4741">
                  <c:v>148.16</c:v>
                </c:pt>
                <c:pt idx="4742">
                  <c:v>148.19</c:v>
                </c:pt>
                <c:pt idx="4743">
                  <c:v>148.22</c:v>
                </c:pt>
                <c:pt idx="4744">
                  <c:v>148.25</c:v>
                </c:pt>
                <c:pt idx="4745">
                  <c:v>148.28</c:v>
                </c:pt>
                <c:pt idx="4746">
                  <c:v>148.31</c:v>
                </c:pt>
                <c:pt idx="4747">
                  <c:v>148.34</c:v>
                </c:pt>
                <c:pt idx="4748">
                  <c:v>148.38</c:v>
                </c:pt>
                <c:pt idx="4749">
                  <c:v>148.41</c:v>
                </c:pt>
                <c:pt idx="4750">
                  <c:v>148.44</c:v>
                </c:pt>
                <c:pt idx="4751">
                  <c:v>148.47</c:v>
                </c:pt>
                <c:pt idx="4752">
                  <c:v>148.5</c:v>
                </c:pt>
                <c:pt idx="4753">
                  <c:v>148.53</c:v>
                </c:pt>
                <c:pt idx="4754">
                  <c:v>148.56</c:v>
                </c:pt>
                <c:pt idx="4755">
                  <c:v>148.59</c:v>
                </c:pt>
                <c:pt idx="4756">
                  <c:v>148.63</c:v>
                </c:pt>
                <c:pt idx="4757">
                  <c:v>148.66</c:v>
                </c:pt>
                <c:pt idx="4758">
                  <c:v>148.69</c:v>
                </c:pt>
                <c:pt idx="4759">
                  <c:v>148.72</c:v>
                </c:pt>
                <c:pt idx="4760">
                  <c:v>148.75</c:v>
                </c:pt>
                <c:pt idx="4761">
                  <c:v>148.78</c:v>
                </c:pt>
                <c:pt idx="4762">
                  <c:v>148.81</c:v>
                </c:pt>
                <c:pt idx="4763">
                  <c:v>148.84</c:v>
                </c:pt>
                <c:pt idx="4764">
                  <c:v>148.88</c:v>
                </c:pt>
                <c:pt idx="4765">
                  <c:v>148.91</c:v>
                </c:pt>
                <c:pt idx="4766">
                  <c:v>148.94</c:v>
                </c:pt>
                <c:pt idx="4767">
                  <c:v>148.97</c:v>
                </c:pt>
                <c:pt idx="4768">
                  <c:v>149</c:v>
                </c:pt>
                <c:pt idx="4769">
                  <c:v>149.03</c:v>
                </c:pt>
                <c:pt idx="4770">
                  <c:v>149.06</c:v>
                </c:pt>
                <c:pt idx="4771">
                  <c:v>149.09</c:v>
                </c:pt>
                <c:pt idx="4772">
                  <c:v>149.13</c:v>
                </c:pt>
                <c:pt idx="4773">
                  <c:v>149.16</c:v>
                </c:pt>
                <c:pt idx="4774">
                  <c:v>149.19</c:v>
                </c:pt>
                <c:pt idx="4775">
                  <c:v>149.22</c:v>
                </c:pt>
                <c:pt idx="4776">
                  <c:v>149.25</c:v>
                </c:pt>
                <c:pt idx="4777">
                  <c:v>149.28</c:v>
                </c:pt>
                <c:pt idx="4778">
                  <c:v>149.31</c:v>
                </c:pt>
                <c:pt idx="4779">
                  <c:v>149.34</c:v>
                </c:pt>
                <c:pt idx="4780">
                  <c:v>149.38</c:v>
                </c:pt>
                <c:pt idx="4781">
                  <c:v>149.41</c:v>
                </c:pt>
                <c:pt idx="4782">
                  <c:v>149.44</c:v>
                </c:pt>
                <c:pt idx="4783">
                  <c:v>149.47</c:v>
                </c:pt>
                <c:pt idx="4784">
                  <c:v>149.5</c:v>
                </c:pt>
                <c:pt idx="4785">
                  <c:v>149.53</c:v>
                </c:pt>
                <c:pt idx="4786">
                  <c:v>149.56</c:v>
                </c:pt>
                <c:pt idx="4787">
                  <c:v>149.59</c:v>
                </c:pt>
                <c:pt idx="4788">
                  <c:v>149.63</c:v>
                </c:pt>
                <c:pt idx="4789">
                  <c:v>149.66</c:v>
                </c:pt>
                <c:pt idx="4790">
                  <c:v>149.69</c:v>
                </c:pt>
                <c:pt idx="4791">
                  <c:v>149.72</c:v>
                </c:pt>
                <c:pt idx="4792">
                  <c:v>149.75</c:v>
                </c:pt>
                <c:pt idx="4793">
                  <c:v>149.78</c:v>
                </c:pt>
                <c:pt idx="4794">
                  <c:v>149.81</c:v>
                </c:pt>
                <c:pt idx="4795">
                  <c:v>149.84</c:v>
                </c:pt>
                <c:pt idx="4796">
                  <c:v>149.88</c:v>
                </c:pt>
                <c:pt idx="4797">
                  <c:v>149.91</c:v>
                </c:pt>
                <c:pt idx="4798">
                  <c:v>149.94</c:v>
                </c:pt>
                <c:pt idx="4799">
                  <c:v>149.97</c:v>
                </c:pt>
                <c:pt idx="4800">
                  <c:v>150</c:v>
                </c:pt>
                <c:pt idx="4801">
                  <c:v>150.03</c:v>
                </c:pt>
                <c:pt idx="4802">
                  <c:v>150.06</c:v>
                </c:pt>
                <c:pt idx="4803">
                  <c:v>150.09</c:v>
                </c:pt>
                <c:pt idx="4804">
                  <c:v>150.13</c:v>
                </c:pt>
                <c:pt idx="4805">
                  <c:v>150.16</c:v>
                </c:pt>
                <c:pt idx="4806">
                  <c:v>150.19</c:v>
                </c:pt>
                <c:pt idx="4807">
                  <c:v>150.22</c:v>
                </c:pt>
                <c:pt idx="4808">
                  <c:v>150.25</c:v>
                </c:pt>
                <c:pt idx="4809">
                  <c:v>150.28</c:v>
                </c:pt>
                <c:pt idx="4810">
                  <c:v>150.31</c:v>
                </c:pt>
                <c:pt idx="4811">
                  <c:v>150.34</c:v>
                </c:pt>
                <c:pt idx="4812">
                  <c:v>150.38</c:v>
                </c:pt>
                <c:pt idx="4813">
                  <c:v>150.41</c:v>
                </c:pt>
                <c:pt idx="4814">
                  <c:v>150.44</c:v>
                </c:pt>
                <c:pt idx="4815">
                  <c:v>150.47</c:v>
                </c:pt>
                <c:pt idx="4816">
                  <c:v>150.5</c:v>
                </c:pt>
                <c:pt idx="4817">
                  <c:v>150.53</c:v>
                </c:pt>
                <c:pt idx="4818">
                  <c:v>150.56</c:v>
                </c:pt>
                <c:pt idx="4819">
                  <c:v>150.59</c:v>
                </c:pt>
                <c:pt idx="4820">
                  <c:v>150.63</c:v>
                </c:pt>
                <c:pt idx="4821">
                  <c:v>150.66</c:v>
                </c:pt>
                <c:pt idx="4822">
                  <c:v>150.69</c:v>
                </c:pt>
                <c:pt idx="4823">
                  <c:v>150.72</c:v>
                </c:pt>
                <c:pt idx="4824">
                  <c:v>150.75</c:v>
                </c:pt>
                <c:pt idx="4825">
                  <c:v>150.78</c:v>
                </c:pt>
                <c:pt idx="4826">
                  <c:v>150.81</c:v>
                </c:pt>
                <c:pt idx="4827">
                  <c:v>150.84</c:v>
                </c:pt>
                <c:pt idx="4828">
                  <c:v>150.88</c:v>
                </c:pt>
                <c:pt idx="4829">
                  <c:v>150.91</c:v>
                </c:pt>
                <c:pt idx="4830">
                  <c:v>150.94</c:v>
                </c:pt>
                <c:pt idx="4831">
                  <c:v>150.97</c:v>
                </c:pt>
                <c:pt idx="4832">
                  <c:v>151</c:v>
                </c:pt>
                <c:pt idx="4833">
                  <c:v>151.03</c:v>
                </c:pt>
                <c:pt idx="4834">
                  <c:v>151.06</c:v>
                </c:pt>
                <c:pt idx="4835">
                  <c:v>151.09</c:v>
                </c:pt>
                <c:pt idx="4836">
                  <c:v>151.13</c:v>
                </c:pt>
                <c:pt idx="4837">
                  <c:v>151.16</c:v>
                </c:pt>
                <c:pt idx="4838">
                  <c:v>151.19</c:v>
                </c:pt>
                <c:pt idx="4839">
                  <c:v>151.22</c:v>
                </c:pt>
                <c:pt idx="4840">
                  <c:v>151.25</c:v>
                </c:pt>
                <c:pt idx="4841">
                  <c:v>151.28</c:v>
                </c:pt>
                <c:pt idx="4842">
                  <c:v>151.31</c:v>
                </c:pt>
                <c:pt idx="4843">
                  <c:v>151.34</c:v>
                </c:pt>
                <c:pt idx="4844">
                  <c:v>151.38</c:v>
                </c:pt>
                <c:pt idx="4845">
                  <c:v>151.41</c:v>
                </c:pt>
                <c:pt idx="4846">
                  <c:v>151.44</c:v>
                </c:pt>
                <c:pt idx="4847">
                  <c:v>151.47</c:v>
                </c:pt>
                <c:pt idx="4848">
                  <c:v>151.5</c:v>
                </c:pt>
                <c:pt idx="4849">
                  <c:v>151.53</c:v>
                </c:pt>
                <c:pt idx="4850">
                  <c:v>151.56</c:v>
                </c:pt>
                <c:pt idx="4851">
                  <c:v>151.59</c:v>
                </c:pt>
                <c:pt idx="4852">
                  <c:v>151.63</c:v>
                </c:pt>
                <c:pt idx="4853">
                  <c:v>151.66</c:v>
                </c:pt>
                <c:pt idx="4854">
                  <c:v>151.69</c:v>
                </c:pt>
                <c:pt idx="4855">
                  <c:v>151.72</c:v>
                </c:pt>
                <c:pt idx="4856">
                  <c:v>151.75</c:v>
                </c:pt>
                <c:pt idx="4857">
                  <c:v>151.78</c:v>
                </c:pt>
                <c:pt idx="4858">
                  <c:v>151.81</c:v>
                </c:pt>
                <c:pt idx="4859">
                  <c:v>151.84</c:v>
                </c:pt>
                <c:pt idx="4860">
                  <c:v>151.88</c:v>
                </c:pt>
                <c:pt idx="4861">
                  <c:v>151.91</c:v>
                </c:pt>
                <c:pt idx="4862">
                  <c:v>151.94</c:v>
                </c:pt>
                <c:pt idx="4863">
                  <c:v>151.97</c:v>
                </c:pt>
                <c:pt idx="4864">
                  <c:v>152</c:v>
                </c:pt>
                <c:pt idx="4865">
                  <c:v>152.03</c:v>
                </c:pt>
                <c:pt idx="4866">
                  <c:v>152.06</c:v>
                </c:pt>
                <c:pt idx="4867">
                  <c:v>152.09</c:v>
                </c:pt>
                <c:pt idx="4868">
                  <c:v>152.13</c:v>
                </c:pt>
                <c:pt idx="4869">
                  <c:v>152.16</c:v>
                </c:pt>
                <c:pt idx="4870">
                  <c:v>152.19</c:v>
                </c:pt>
                <c:pt idx="4871">
                  <c:v>152.22</c:v>
                </c:pt>
                <c:pt idx="4872">
                  <c:v>152.25</c:v>
                </c:pt>
                <c:pt idx="4873">
                  <c:v>152.28</c:v>
                </c:pt>
                <c:pt idx="4874">
                  <c:v>152.31</c:v>
                </c:pt>
                <c:pt idx="4875">
                  <c:v>152.34</c:v>
                </c:pt>
                <c:pt idx="4876">
                  <c:v>152.38</c:v>
                </c:pt>
                <c:pt idx="4877">
                  <c:v>152.41</c:v>
                </c:pt>
                <c:pt idx="4878">
                  <c:v>152.44</c:v>
                </c:pt>
                <c:pt idx="4879">
                  <c:v>152.47</c:v>
                </c:pt>
                <c:pt idx="4880">
                  <c:v>152.5</c:v>
                </c:pt>
                <c:pt idx="4881">
                  <c:v>152.53</c:v>
                </c:pt>
                <c:pt idx="4882">
                  <c:v>152.56</c:v>
                </c:pt>
                <c:pt idx="4883">
                  <c:v>152.59</c:v>
                </c:pt>
                <c:pt idx="4884">
                  <c:v>152.63</c:v>
                </c:pt>
                <c:pt idx="4885">
                  <c:v>152.66</c:v>
                </c:pt>
                <c:pt idx="4886">
                  <c:v>152.69</c:v>
                </c:pt>
                <c:pt idx="4887">
                  <c:v>152.72</c:v>
                </c:pt>
                <c:pt idx="4888">
                  <c:v>152.75</c:v>
                </c:pt>
                <c:pt idx="4889">
                  <c:v>152.78</c:v>
                </c:pt>
                <c:pt idx="4890">
                  <c:v>152.81</c:v>
                </c:pt>
                <c:pt idx="4891">
                  <c:v>152.84</c:v>
                </c:pt>
                <c:pt idx="4892">
                  <c:v>152.88</c:v>
                </c:pt>
                <c:pt idx="4893">
                  <c:v>152.91</c:v>
                </c:pt>
                <c:pt idx="4894">
                  <c:v>152.94</c:v>
                </c:pt>
                <c:pt idx="4895">
                  <c:v>152.97</c:v>
                </c:pt>
                <c:pt idx="4896">
                  <c:v>153</c:v>
                </c:pt>
                <c:pt idx="4897">
                  <c:v>153.03</c:v>
                </c:pt>
                <c:pt idx="4898">
                  <c:v>153.06</c:v>
                </c:pt>
                <c:pt idx="4899">
                  <c:v>153.09</c:v>
                </c:pt>
                <c:pt idx="4900">
                  <c:v>153.13</c:v>
                </c:pt>
                <c:pt idx="4901">
                  <c:v>153.16</c:v>
                </c:pt>
                <c:pt idx="4902">
                  <c:v>153.19</c:v>
                </c:pt>
                <c:pt idx="4903">
                  <c:v>153.22</c:v>
                </c:pt>
                <c:pt idx="4904">
                  <c:v>153.25</c:v>
                </c:pt>
                <c:pt idx="4905">
                  <c:v>153.28</c:v>
                </c:pt>
                <c:pt idx="4906">
                  <c:v>153.31</c:v>
                </c:pt>
                <c:pt idx="4907">
                  <c:v>153.34</c:v>
                </c:pt>
                <c:pt idx="4908">
                  <c:v>153.38</c:v>
                </c:pt>
                <c:pt idx="4909">
                  <c:v>153.41</c:v>
                </c:pt>
                <c:pt idx="4910">
                  <c:v>153.44</c:v>
                </c:pt>
                <c:pt idx="4911">
                  <c:v>153.47</c:v>
                </c:pt>
                <c:pt idx="4912">
                  <c:v>153.5</c:v>
                </c:pt>
                <c:pt idx="4913">
                  <c:v>153.53</c:v>
                </c:pt>
                <c:pt idx="4914">
                  <c:v>153.56</c:v>
                </c:pt>
                <c:pt idx="4915">
                  <c:v>153.59</c:v>
                </c:pt>
                <c:pt idx="4916">
                  <c:v>153.63</c:v>
                </c:pt>
                <c:pt idx="4917">
                  <c:v>153.66</c:v>
                </c:pt>
                <c:pt idx="4918">
                  <c:v>153.69</c:v>
                </c:pt>
                <c:pt idx="4919">
                  <c:v>153.72</c:v>
                </c:pt>
                <c:pt idx="4920">
                  <c:v>153.75</c:v>
                </c:pt>
                <c:pt idx="4921">
                  <c:v>153.78</c:v>
                </c:pt>
                <c:pt idx="4922">
                  <c:v>153.81</c:v>
                </c:pt>
                <c:pt idx="4923">
                  <c:v>153.84</c:v>
                </c:pt>
                <c:pt idx="4924">
                  <c:v>153.88</c:v>
                </c:pt>
                <c:pt idx="4925">
                  <c:v>153.91</c:v>
                </c:pt>
                <c:pt idx="4926">
                  <c:v>153.94</c:v>
                </c:pt>
                <c:pt idx="4927">
                  <c:v>153.97</c:v>
                </c:pt>
                <c:pt idx="4928">
                  <c:v>154</c:v>
                </c:pt>
                <c:pt idx="4929">
                  <c:v>154.03</c:v>
                </c:pt>
                <c:pt idx="4930">
                  <c:v>154.06</c:v>
                </c:pt>
                <c:pt idx="4931">
                  <c:v>154.09</c:v>
                </c:pt>
                <c:pt idx="4932">
                  <c:v>154.13</c:v>
                </c:pt>
                <c:pt idx="4933">
                  <c:v>154.16</c:v>
                </c:pt>
                <c:pt idx="4934">
                  <c:v>154.19</c:v>
                </c:pt>
                <c:pt idx="4935">
                  <c:v>154.22</c:v>
                </c:pt>
                <c:pt idx="4936">
                  <c:v>154.25</c:v>
                </c:pt>
                <c:pt idx="4937">
                  <c:v>154.28</c:v>
                </c:pt>
                <c:pt idx="4938">
                  <c:v>154.31</c:v>
                </c:pt>
                <c:pt idx="4939">
                  <c:v>154.34</c:v>
                </c:pt>
                <c:pt idx="4940">
                  <c:v>154.38</c:v>
                </c:pt>
                <c:pt idx="4941">
                  <c:v>154.41</c:v>
                </c:pt>
                <c:pt idx="4942">
                  <c:v>154.44</c:v>
                </c:pt>
                <c:pt idx="4943">
                  <c:v>154.47</c:v>
                </c:pt>
                <c:pt idx="4944">
                  <c:v>154.5</c:v>
                </c:pt>
                <c:pt idx="4945">
                  <c:v>154.53</c:v>
                </c:pt>
                <c:pt idx="4946">
                  <c:v>154.56</c:v>
                </c:pt>
                <c:pt idx="4947">
                  <c:v>154.59</c:v>
                </c:pt>
                <c:pt idx="4948">
                  <c:v>154.63</c:v>
                </c:pt>
                <c:pt idx="4949">
                  <c:v>154.66</c:v>
                </c:pt>
                <c:pt idx="4950">
                  <c:v>154.69</c:v>
                </c:pt>
                <c:pt idx="4951">
                  <c:v>154.72</c:v>
                </c:pt>
                <c:pt idx="4952">
                  <c:v>154.75</c:v>
                </c:pt>
                <c:pt idx="4953">
                  <c:v>154.78</c:v>
                </c:pt>
                <c:pt idx="4954">
                  <c:v>154.81</c:v>
                </c:pt>
                <c:pt idx="4955">
                  <c:v>154.84</c:v>
                </c:pt>
                <c:pt idx="4956">
                  <c:v>154.88</c:v>
                </c:pt>
                <c:pt idx="4957">
                  <c:v>154.91</c:v>
                </c:pt>
                <c:pt idx="4958">
                  <c:v>154.94</c:v>
                </c:pt>
                <c:pt idx="4959">
                  <c:v>154.97</c:v>
                </c:pt>
                <c:pt idx="4960">
                  <c:v>155</c:v>
                </c:pt>
                <c:pt idx="4961">
                  <c:v>155.03</c:v>
                </c:pt>
                <c:pt idx="4962">
                  <c:v>155.06</c:v>
                </c:pt>
                <c:pt idx="4963">
                  <c:v>155.09</c:v>
                </c:pt>
                <c:pt idx="4964">
                  <c:v>155.13</c:v>
                </c:pt>
                <c:pt idx="4965">
                  <c:v>155.16</c:v>
                </c:pt>
                <c:pt idx="4966">
                  <c:v>155.19</c:v>
                </c:pt>
                <c:pt idx="4967">
                  <c:v>155.22</c:v>
                </c:pt>
                <c:pt idx="4968">
                  <c:v>155.25</c:v>
                </c:pt>
                <c:pt idx="4969">
                  <c:v>155.28</c:v>
                </c:pt>
                <c:pt idx="4970">
                  <c:v>155.31</c:v>
                </c:pt>
                <c:pt idx="4971">
                  <c:v>155.34</c:v>
                </c:pt>
                <c:pt idx="4972">
                  <c:v>155.38</c:v>
                </c:pt>
                <c:pt idx="4973">
                  <c:v>155.41</c:v>
                </c:pt>
                <c:pt idx="4974">
                  <c:v>155.44</c:v>
                </c:pt>
                <c:pt idx="4975">
                  <c:v>155.47</c:v>
                </c:pt>
                <c:pt idx="4976">
                  <c:v>155.5</c:v>
                </c:pt>
                <c:pt idx="4977">
                  <c:v>155.53</c:v>
                </c:pt>
                <c:pt idx="4978">
                  <c:v>155.56</c:v>
                </c:pt>
                <c:pt idx="4979">
                  <c:v>155.59</c:v>
                </c:pt>
                <c:pt idx="4980">
                  <c:v>155.63</c:v>
                </c:pt>
                <c:pt idx="4981">
                  <c:v>155.66</c:v>
                </c:pt>
                <c:pt idx="4982">
                  <c:v>155.69</c:v>
                </c:pt>
                <c:pt idx="4983">
                  <c:v>155.72</c:v>
                </c:pt>
                <c:pt idx="4984">
                  <c:v>155.75</c:v>
                </c:pt>
                <c:pt idx="4985">
                  <c:v>155.78</c:v>
                </c:pt>
                <c:pt idx="4986">
                  <c:v>155.81</c:v>
                </c:pt>
                <c:pt idx="4987">
                  <c:v>155.84</c:v>
                </c:pt>
                <c:pt idx="4988">
                  <c:v>155.88</c:v>
                </c:pt>
                <c:pt idx="4989">
                  <c:v>155.91</c:v>
                </c:pt>
                <c:pt idx="4990">
                  <c:v>155.94</c:v>
                </c:pt>
                <c:pt idx="4991">
                  <c:v>155.97</c:v>
                </c:pt>
                <c:pt idx="4992">
                  <c:v>156</c:v>
                </c:pt>
                <c:pt idx="4993">
                  <c:v>156.03</c:v>
                </c:pt>
                <c:pt idx="4994">
                  <c:v>156.06</c:v>
                </c:pt>
                <c:pt idx="4995">
                  <c:v>156.09</c:v>
                </c:pt>
                <c:pt idx="4996">
                  <c:v>156.13</c:v>
                </c:pt>
                <c:pt idx="4997">
                  <c:v>156.16</c:v>
                </c:pt>
                <c:pt idx="4998">
                  <c:v>156.19</c:v>
                </c:pt>
                <c:pt idx="4999">
                  <c:v>156.22</c:v>
                </c:pt>
                <c:pt idx="5000">
                  <c:v>156.25</c:v>
                </c:pt>
                <c:pt idx="5001">
                  <c:v>156.28</c:v>
                </c:pt>
                <c:pt idx="5002">
                  <c:v>156.31</c:v>
                </c:pt>
                <c:pt idx="5003">
                  <c:v>156.34</c:v>
                </c:pt>
                <c:pt idx="5004">
                  <c:v>156.38</c:v>
                </c:pt>
                <c:pt idx="5005">
                  <c:v>156.41</c:v>
                </c:pt>
                <c:pt idx="5006">
                  <c:v>156.44</c:v>
                </c:pt>
                <c:pt idx="5007">
                  <c:v>156.47</c:v>
                </c:pt>
                <c:pt idx="5008">
                  <c:v>156.5</c:v>
                </c:pt>
                <c:pt idx="5009">
                  <c:v>156.53</c:v>
                </c:pt>
                <c:pt idx="5010">
                  <c:v>156.56</c:v>
                </c:pt>
                <c:pt idx="5011">
                  <c:v>156.59</c:v>
                </c:pt>
                <c:pt idx="5012">
                  <c:v>156.63</c:v>
                </c:pt>
                <c:pt idx="5013">
                  <c:v>156.66</c:v>
                </c:pt>
                <c:pt idx="5014">
                  <c:v>156.69</c:v>
                </c:pt>
                <c:pt idx="5015">
                  <c:v>156.72</c:v>
                </c:pt>
                <c:pt idx="5016">
                  <c:v>156.75</c:v>
                </c:pt>
                <c:pt idx="5017">
                  <c:v>156.78</c:v>
                </c:pt>
                <c:pt idx="5018">
                  <c:v>156.81</c:v>
                </c:pt>
                <c:pt idx="5019">
                  <c:v>156.84</c:v>
                </c:pt>
                <c:pt idx="5020">
                  <c:v>156.88</c:v>
                </c:pt>
                <c:pt idx="5021">
                  <c:v>156.91</c:v>
                </c:pt>
                <c:pt idx="5022">
                  <c:v>156.94</c:v>
                </c:pt>
                <c:pt idx="5023">
                  <c:v>156.97</c:v>
                </c:pt>
                <c:pt idx="5024">
                  <c:v>157</c:v>
                </c:pt>
                <c:pt idx="5025">
                  <c:v>157.03</c:v>
                </c:pt>
                <c:pt idx="5026">
                  <c:v>157.06</c:v>
                </c:pt>
                <c:pt idx="5027">
                  <c:v>157.09</c:v>
                </c:pt>
                <c:pt idx="5028">
                  <c:v>157.13</c:v>
                </c:pt>
                <c:pt idx="5029">
                  <c:v>157.16</c:v>
                </c:pt>
                <c:pt idx="5030">
                  <c:v>157.19</c:v>
                </c:pt>
                <c:pt idx="5031">
                  <c:v>157.22</c:v>
                </c:pt>
                <c:pt idx="5032">
                  <c:v>157.25</c:v>
                </c:pt>
                <c:pt idx="5033">
                  <c:v>157.28</c:v>
                </c:pt>
                <c:pt idx="5034">
                  <c:v>157.31</c:v>
                </c:pt>
                <c:pt idx="5035">
                  <c:v>157.34</c:v>
                </c:pt>
                <c:pt idx="5036">
                  <c:v>157.38</c:v>
                </c:pt>
                <c:pt idx="5037">
                  <c:v>157.41</c:v>
                </c:pt>
                <c:pt idx="5038">
                  <c:v>157.44</c:v>
                </c:pt>
                <c:pt idx="5039">
                  <c:v>157.47</c:v>
                </c:pt>
                <c:pt idx="5040">
                  <c:v>157.5</c:v>
                </c:pt>
                <c:pt idx="5041">
                  <c:v>157.53</c:v>
                </c:pt>
                <c:pt idx="5042">
                  <c:v>157.56</c:v>
                </c:pt>
                <c:pt idx="5043">
                  <c:v>157.59</c:v>
                </c:pt>
                <c:pt idx="5044">
                  <c:v>157.63</c:v>
                </c:pt>
                <c:pt idx="5045">
                  <c:v>157.66</c:v>
                </c:pt>
                <c:pt idx="5046">
                  <c:v>157.69</c:v>
                </c:pt>
                <c:pt idx="5047">
                  <c:v>157.72</c:v>
                </c:pt>
                <c:pt idx="5048">
                  <c:v>157.75</c:v>
                </c:pt>
                <c:pt idx="5049">
                  <c:v>157.78</c:v>
                </c:pt>
                <c:pt idx="5050">
                  <c:v>157.81</c:v>
                </c:pt>
                <c:pt idx="5051">
                  <c:v>157.84</c:v>
                </c:pt>
                <c:pt idx="5052">
                  <c:v>157.88</c:v>
                </c:pt>
                <c:pt idx="5053">
                  <c:v>157.91</c:v>
                </c:pt>
                <c:pt idx="5054">
                  <c:v>157.94</c:v>
                </c:pt>
                <c:pt idx="5055">
                  <c:v>157.97</c:v>
                </c:pt>
                <c:pt idx="5056">
                  <c:v>158</c:v>
                </c:pt>
                <c:pt idx="5057">
                  <c:v>158.03</c:v>
                </c:pt>
                <c:pt idx="5058">
                  <c:v>158.06</c:v>
                </c:pt>
                <c:pt idx="5059">
                  <c:v>158.09</c:v>
                </c:pt>
                <c:pt idx="5060">
                  <c:v>158.13</c:v>
                </c:pt>
                <c:pt idx="5061">
                  <c:v>158.16</c:v>
                </c:pt>
                <c:pt idx="5062">
                  <c:v>158.19</c:v>
                </c:pt>
                <c:pt idx="5063">
                  <c:v>158.22</c:v>
                </c:pt>
                <c:pt idx="5064">
                  <c:v>158.25</c:v>
                </c:pt>
                <c:pt idx="5065">
                  <c:v>158.28</c:v>
                </c:pt>
                <c:pt idx="5066">
                  <c:v>158.31</c:v>
                </c:pt>
                <c:pt idx="5067">
                  <c:v>158.34</c:v>
                </c:pt>
                <c:pt idx="5068">
                  <c:v>158.38</c:v>
                </c:pt>
                <c:pt idx="5069">
                  <c:v>158.41</c:v>
                </c:pt>
                <c:pt idx="5070">
                  <c:v>158.44</c:v>
                </c:pt>
                <c:pt idx="5071">
                  <c:v>158.47</c:v>
                </c:pt>
                <c:pt idx="5072">
                  <c:v>158.5</c:v>
                </c:pt>
                <c:pt idx="5073">
                  <c:v>158.53</c:v>
                </c:pt>
                <c:pt idx="5074">
                  <c:v>158.56</c:v>
                </c:pt>
                <c:pt idx="5075">
                  <c:v>158.59</c:v>
                </c:pt>
                <c:pt idx="5076">
                  <c:v>158.63</c:v>
                </c:pt>
                <c:pt idx="5077">
                  <c:v>158.66</c:v>
                </c:pt>
                <c:pt idx="5078">
                  <c:v>158.69</c:v>
                </c:pt>
                <c:pt idx="5079">
                  <c:v>158.72</c:v>
                </c:pt>
                <c:pt idx="5080">
                  <c:v>158.75</c:v>
                </c:pt>
                <c:pt idx="5081">
                  <c:v>158.78</c:v>
                </c:pt>
                <c:pt idx="5082">
                  <c:v>158.81</c:v>
                </c:pt>
                <c:pt idx="5083">
                  <c:v>158.84</c:v>
                </c:pt>
                <c:pt idx="5084">
                  <c:v>158.88</c:v>
                </c:pt>
                <c:pt idx="5085">
                  <c:v>158.91</c:v>
                </c:pt>
                <c:pt idx="5086">
                  <c:v>158.94</c:v>
                </c:pt>
                <c:pt idx="5087">
                  <c:v>158.97</c:v>
                </c:pt>
                <c:pt idx="5088">
                  <c:v>159</c:v>
                </c:pt>
                <c:pt idx="5089">
                  <c:v>159.03</c:v>
                </c:pt>
                <c:pt idx="5090">
                  <c:v>159.06</c:v>
                </c:pt>
                <c:pt idx="5091">
                  <c:v>159.09</c:v>
                </c:pt>
                <c:pt idx="5092">
                  <c:v>159.13</c:v>
                </c:pt>
                <c:pt idx="5093">
                  <c:v>159.16</c:v>
                </c:pt>
                <c:pt idx="5094">
                  <c:v>159.19</c:v>
                </c:pt>
                <c:pt idx="5095">
                  <c:v>159.22</c:v>
                </c:pt>
                <c:pt idx="5096">
                  <c:v>159.25</c:v>
                </c:pt>
                <c:pt idx="5097">
                  <c:v>159.28</c:v>
                </c:pt>
                <c:pt idx="5098">
                  <c:v>159.31</c:v>
                </c:pt>
                <c:pt idx="5099">
                  <c:v>159.34</c:v>
                </c:pt>
                <c:pt idx="5100">
                  <c:v>159.38</c:v>
                </c:pt>
                <c:pt idx="5101">
                  <c:v>159.41</c:v>
                </c:pt>
                <c:pt idx="5102">
                  <c:v>159.44</c:v>
                </c:pt>
                <c:pt idx="5103">
                  <c:v>159.47</c:v>
                </c:pt>
                <c:pt idx="5104">
                  <c:v>159.5</c:v>
                </c:pt>
                <c:pt idx="5105">
                  <c:v>159.53</c:v>
                </c:pt>
                <c:pt idx="5106">
                  <c:v>159.56</c:v>
                </c:pt>
                <c:pt idx="5107">
                  <c:v>159.59</c:v>
                </c:pt>
                <c:pt idx="5108">
                  <c:v>159.63</c:v>
                </c:pt>
                <c:pt idx="5109">
                  <c:v>159.66</c:v>
                </c:pt>
                <c:pt idx="5110">
                  <c:v>159.69</c:v>
                </c:pt>
                <c:pt idx="5111">
                  <c:v>159.72</c:v>
                </c:pt>
                <c:pt idx="5112">
                  <c:v>159.75</c:v>
                </c:pt>
                <c:pt idx="5113">
                  <c:v>159.78</c:v>
                </c:pt>
                <c:pt idx="5114">
                  <c:v>159.81</c:v>
                </c:pt>
                <c:pt idx="5115">
                  <c:v>159.84</c:v>
                </c:pt>
                <c:pt idx="5116">
                  <c:v>159.88</c:v>
                </c:pt>
                <c:pt idx="5117">
                  <c:v>159.91</c:v>
                </c:pt>
                <c:pt idx="5118">
                  <c:v>159.94</c:v>
                </c:pt>
                <c:pt idx="5119">
                  <c:v>159.97</c:v>
                </c:pt>
                <c:pt idx="5120">
                  <c:v>160</c:v>
                </c:pt>
                <c:pt idx="5121">
                  <c:v>160.03</c:v>
                </c:pt>
                <c:pt idx="5122">
                  <c:v>160.06</c:v>
                </c:pt>
                <c:pt idx="5123">
                  <c:v>160.09</c:v>
                </c:pt>
                <c:pt idx="5124">
                  <c:v>160.13</c:v>
                </c:pt>
                <c:pt idx="5125">
                  <c:v>160.16</c:v>
                </c:pt>
                <c:pt idx="5126">
                  <c:v>160.19</c:v>
                </c:pt>
                <c:pt idx="5127">
                  <c:v>160.22</c:v>
                </c:pt>
                <c:pt idx="5128">
                  <c:v>160.25</c:v>
                </c:pt>
                <c:pt idx="5129">
                  <c:v>160.28</c:v>
                </c:pt>
                <c:pt idx="5130">
                  <c:v>160.31</c:v>
                </c:pt>
                <c:pt idx="5131">
                  <c:v>160.34</c:v>
                </c:pt>
                <c:pt idx="5132">
                  <c:v>160.38</c:v>
                </c:pt>
                <c:pt idx="5133">
                  <c:v>160.41</c:v>
                </c:pt>
                <c:pt idx="5134">
                  <c:v>160.44</c:v>
                </c:pt>
                <c:pt idx="5135">
                  <c:v>160.47</c:v>
                </c:pt>
                <c:pt idx="5136">
                  <c:v>160.5</c:v>
                </c:pt>
                <c:pt idx="5137">
                  <c:v>160.53</c:v>
                </c:pt>
                <c:pt idx="5138">
                  <c:v>160.56</c:v>
                </c:pt>
                <c:pt idx="5139">
                  <c:v>160.59</c:v>
                </c:pt>
                <c:pt idx="5140">
                  <c:v>160.63</c:v>
                </c:pt>
                <c:pt idx="5141">
                  <c:v>160.66</c:v>
                </c:pt>
                <c:pt idx="5142">
                  <c:v>160.69</c:v>
                </c:pt>
                <c:pt idx="5143">
                  <c:v>160.72</c:v>
                </c:pt>
                <c:pt idx="5144">
                  <c:v>160.75</c:v>
                </c:pt>
                <c:pt idx="5145">
                  <c:v>160.78</c:v>
                </c:pt>
                <c:pt idx="5146">
                  <c:v>160.81</c:v>
                </c:pt>
                <c:pt idx="5147">
                  <c:v>160.84</c:v>
                </c:pt>
                <c:pt idx="5148">
                  <c:v>160.88</c:v>
                </c:pt>
                <c:pt idx="5149">
                  <c:v>160.91</c:v>
                </c:pt>
                <c:pt idx="5150">
                  <c:v>160.94</c:v>
                </c:pt>
                <c:pt idx="5151">
                  <c:v>160.97</c:v>
                </c:pt>
                <c:pt idx="5152">
                  <c:v>161</c:v>
                </c:pt>
                <c:pt idx="5153">
                  <c:v>161.03</c:v>
                </c:pt>
                <c:pt idx="5154">
                  <c:v>161.06</c:v>
                </c:pt>
                <c:pt idx="5155">
                  <c:v>161.09</c:v>
                </c:pt>
                <c:pt idx="5156">
                  <c:v>161.13</c:v>
                </c:pt>
                <c:pt idx="5157">
                  <c:v>161.16</c:v>
                </c:pt>
                <c:pt idx="5158">
                  <c:v>161.19</c:v>
                </c:pt>
                <c:pt idx="5159">
                  <c:v>161.22</c:v>
                </c:pt>
                <c:pt idx="5160">
                  <c:v>161.25</c:v>
                </c:pt>
                <c:pt idx="5161">
                  <c:v>161.28</c:v>
                </c:pt>
                <c:pt idx="5162">
                  <c:v>161.31</c:v>
                </c:pt>
                <c:pt idx="5163">
                  <c:v>161.34</c:v>
                </c:pt>
                <c:pt idx="5164">
                  <c:v>161.38</c:v>
                </c:pt>
                <c:pt idx="5165">
                  <c:v>161.41</c:v>
                </c:pt>
                <c:pt idx="5166">
                  <c:v>161.44</c:v>
                </c:pt>
                <c:pt idx="5167">
                  <c:v>161.47</c:v>
                </c:pt>
                <c:pt idx="5168">
                  <c:v>161.5</c:v>
                </c:pt>
                <c:pt idx="5169">
                  <c:v>161.53</c:v>
                </c:pt>
                <c:pt idx="5170">
                  <c:v>161.56</c:v>
                </c:pt>
                <c:pt idx="5171">
                  <c:v>161.59</c:v>
                </c:pt>
                <c:pt idx="5172">
                  <c:v>161.63</c:v>
                </c:pt>
                <c:pt idx="5173">
                  <c:v>161.66</c:v>
                </c:pt>
                <c:pt idx="5174">
                  <c:v>161.69</c:v>
                </c:pt>
                <c:pt idx="5175">
                  <c:v>161.72</c:v>
                </c:pt>
                <c:pt idx="5176">
                  <c:v>161.75</c:v>
                </c:pt>
                <c:pt idx="5177">
                  <c:v>161.78</c:v>
                </c:pt>
                <c:pt idx="5178">
                  <c:v>161.81</c:v>
                </c:pt>
                <c:pt idx="5179">
                  <c:v>161.84</c:v>
                </c:pt>
                <c:pt idx="5180">
                  <c:v>161.88</c:v>
                </c:pt>
                <c:pt idx="5181">
                  <c:v>161.91</c:v>
                </c:pt>
                <c:pt idx="5182">
                  <c:v>161.94</c:v>
                </c:pt>
                <c:pt idx="5183">
                  <c:v>161.97</c:v>
                </c:pt>
                <c:pt idx="5184">
                  <c:v>162</c:v>
                </c:pt>
                <c:pt idx="5185">
                  <c:v>162.03</c:v>
                </c:pt>
                <c:pt idx="5186">
                  <c:v>162.06</c:v>
                </c:pt>
                <c:pt idx="5187">
                  <c:v>162.09</c:v>
                </c:pt>
                <c:pt idx="5188">
                  <c:v>162.13</c:v>
                </c:pt>
                <c:pt idx="5189">
                  <c:v>162.16</c:v>
                </c:pt>
                <c:pt idx="5190">
                  <c:v>162.19</c:v>
                </c:pt>
                <c:pt idx="5191">
                  <c:v>162.22</c:v>
                </c:pt>
                <c:pt idx="5192">
                  <c:v>162.25</c:v>
                </c:pt>
                <c:pt idx="5193">
                  <c:v>162.28</c:v>
                </c:pt>
                <c:pt idx="5194">
                  <c:v>162.31</c:v>
                </c:pt>
                <c:pt idx="5195">
                  <c:v>162.34</c:v>
                </c:pt>
                <c:pt idx="5196">
                  <c:v>162.38</c:v>
                </c:pt>
                <c:pt idx="5197">
                  <c:v>162.41</c:v>
                </c:pt>
                <c:pt idx="5198">
                  <c:v>162.44</c:v>
                </c:pt>
                <c:pt idx="5199">
                  <c:v>162.47</c:v>
                </c:pt>
                <c:pt idx="5200">
                  <c:v>162.5</c:v>
                </c:pt>
                <c:pt idx="5201">
                  <c:v>162.53</c:v>
                </c:pt>
                <c:pt idx="5202">
                  <c:v>162.56</c:v>
                </c:pt>
                <c:pt idx="5203">
                  <c:v>162.59</c:v>
                </c:pt>
                <c:pt idx="5204">
                  <c:v>162.63</c:v>
                </c:pt>
                <c:pt idx="5205">
                  <c:v>162.66</c:v>
                </c:pt>
                <c:pt idx="5206">
                  <c:v>162.69</c:v>
                </c:pt>
                <c:pt idx="5207">
                  <c:v>162.72</c:v>
                </c:pt>
                <c:pt idx="5208">
                  <c:v>162.75</c:v>
                </c:pt>
                <c:pt idx="5209">
                  <c:v>162.78</c:v>
                </c:pt>
                <c:pt idx="5210">
                  <c:v>162.81</c:v>
                </c:pt>
                <c:pt idx="5211">
                  <c:v>162.84</c:v>
                </c:pt>
                <c:pt idx="5212">
                  <c:v>162.88</c:v>
                </c:pt>
                <c:pt idx="5213">
                  <c:v>162.91</c:v>
                </c:pt>
                <c:pt idx="5214">
                  <c:v>162.94</c:v>
                </c:pt>
                <c:pt idx="5215">
                  <c:v>162.97</c:v>
                </c:pt>
                <c:pt idx="5216">
                  <c:v>163</c:v>
                </c:pt>
                <c:pt idx="5217">
                  <c:v>163.03</c:v>
                </c:pt>
                <c:pt idx="5218">
                  <c:v>163.06</c:v>
                </c:pt>
                <c:pt idx="5219">
                  <c:v>163.09</c:v>
                </c:pt>
                <c:pt idx="5220">
                  <c:v>163.13</c:v>
                </c:pt>
                <c:pt idx="5221">
                  <c:v>163.16</c:v>
                </c:pt>
                <c:pt idx="5222">
                  <c:v>163.19</c:v>
                </c:pt>
                <c:pt idx="5223">
                  <c:v>163.22</c:v>
                </c:pt>
                <c:pt idx="5224">
                  <c:v>163.25</c:v>
                </c:pt>
                <c:pt idx="5225">
                  <c:v>163.28</c:v>
                </c:pt>
                <c:pt idx="5226">
                  <c:v>163.31</c:v>
                </c:pt>
                <c:pt idx="5227">
                  <c:v>163.34</c:v>
                </c:pt>
                <c:pt idx="5228">
                  <c:v>163.38</c:v>
                </c:pt>
                <c:pt idx="5229">
                  <c:v>163.41</c:v>
                </c:pt>
                <c:pt idx="5230">
                  <c:v>163.44</c:v>
                </c:pt>
                <c:pt idx="5231">
                  <c:v>163.47</c:v>
                </c:pt>
                <c:pt idx="5232">
                  <c:v>163.5</c:v>
                </c:pt>
                <c:pt idx="5233">
                  <c:v>163.53</c:v>
                </c:pt>
                <c:pt idx="5234">
                  <c:v>163.56</c:v>
                </c:pt>
                <c:pt idx="5235">
                  <c:v>163.59</c:v>
                </c:pt>
                <c:pt idx="5236">
                  <c:v>163.63</c:v>
                </c:pt>
                <c:pt idx="5237">
                  <c:v>163.66</c:v>
                </c:pt>
                <c:pt idx="5238">
                  <c:v>163.69</c:v>
                </c:pt>
                <c:pt idx="5239">
                  <c:v>163.72</c:v>
                </c:pt>
                <c:pt idx="5240">
                  <c:v>163.75</c:v>
                </c:pt>
                <c:pt idx="5241">
                  <c:v>163.78</c:v>
                </c:pt>
                <c:pt idx="5242">
                  <c:v>163.81</c:v>
                </c:pt>
                <c:pt idx="5243">
                  <c:v>163.84</c:v>
                </c:pt>
                <c:pt idx="5244">
                  <c:v>163.88</c:v>
                </c:pt>
                <c:pt idx="5245">
                  <c:v>163.91</c:v>
                </c:pt>
                <c:pt idx="5246">
                  <c:v>163.94</c:v>
                </c:pt>
                <c:pt idx="5247">
                  <c:v>163.97</c:v>
                </c:pt>
                <c:pt idx="5248">
                  <c:v>164</c:v>
                </c:pt>
                <c:pt idx="5249">
                  <c:v>164.03</c:v>
                </c:pt>
                <c:pt idx="5250">
                  <c:v>164.06</c:v>
                </c:pt>
                <c:pt idx="5251">
                  <c:v>164.09</c:v>
                </c:pt>
                <c:pt idx="5252">
                  <c:v>164.13</c:v>
                </c:pt>
                <c:pt idx="5253">
                  <c:v>164.16</c:v>
                </c:pt>
                <c:pt idx="5254">
                  <c:v>164.19</c:v>
                </c:pt>
                <c:pt idx="5255">
                  <c:v>164.22</c:v>
                </c:pt>
                <c:pt idx="5256">
                  <c:v>164.25</c:v>
                </c:pt>
                <c:pt idx="5257">
                  <c:v>164.28</c:v>
                </c:pt>
                <c:pt idx="5258">
                  <c:v>164.31</c:v>
                </c:pt>
                <c:pt idx="5259">
                  <c:v>164.34</c:v>
                </c:pt>
                <c:pt idx="5260">
                  <c:v>164.38</c:v>
                </c:pt>
                <c:pt idx="5261">
                  <c:v>164.41</c:v>
                </c:pt>
                <c:pt idx="5262">
                  <c:v>164.44</c:v>
                </c:pt>
                <c:pt idx="5263">
                  <c:v>164.47</c:v>
                </c:pt>
                <c:pt idx="5264">
                  <c:v>164.5</c:v>
                </c:pt>
                <c:pt idx="5265">
                  <c:v>164.53</c:v>
                </c:pt>
                <c:pt idx="5266">
                  <c:v>164.56</c:v>
                </c:pt>
                <c:pt idx="5267">
                  <c:v>164.59</c:v>
                </c:pt>
                <c:pt idx="5268">
                  <c:v>164.63</c:v>
                </c:pt>
                <c:pt idx="5269">
                  <c:v>164.66</c:v>
                </c:pt>
                <c:pt idx="5270">
                  <c:v>164.69</c:v>
                </c:pt>
                <c:pt idx="5271">
                  <c:v>164.72</c:v>
                </c:pt>
                <c:pt idx="5272">
                  <c:v>164.75</c:v>
                </c:pt>
                <c:pt idx="5273">
                  <c:v>164.78</c:v>
                </c:pt>
                <c:pt idx="5274">
                  <c:v>164.81</c:v>
                </c:pt>
                <c:pt idx="5275">
                  <c:v>164.84</c:v>
                </c:pt>
                <c:pt idx="5276">
                  <c:v>164.88</c:v>
                </c:pt>
                <c:pt idx="5277">
                  <c:v>164.91</c:v>
                </c:pt>
                <c:pt idx="5278">
                  <c:v>164.94</c:v>
                </c:pt>
                <c:pt idx="5279">
                  <c:v>164.97</c:v>
                </c:pt>
                <c:pt idx="5280">
                  <c:v>165</c:v>
                </c:pt>
                <c:pt idx="5281">
                  <c:v>165.03</c:v>
                </c:pt>
                <c:pt idx="5282">
                  <c:v>165.06</c:v>
                </c:pt>
                <c:pt idx="5283">
                  <c:v>165.09</c:v>
                </c:pt>
                <c:pt idx="5284">
                  <c:v>165.13</c:v>
                </c:pt>
                <c:pt idx="5285">
                  <c:v>165.16</c:v>
                </c:pt>
                <c:pt idx="5286">
                  <c:v>165.19</c:v>
                </c:pt>
                <c:pt idx="5287">
                  <c:v>165.22</c:v>
                </c:pt>
                <c:pt idx="5288">
                  <c:v>165.25</c:v>
                </c:pt>
                <c:pt idx="5289">
                  <c:v>165.28</c:v>
                </c:pt>
                <c:pt idx="5290">
                  <c:v>165.31</c:v>
                </c:pt>
                <c:pt idx="5291">
                  <c:v>165.34</c:v>
                </c:pt>
                <c:pt idx="5292">
                  <c:v>165.38</c:v>
                </c:pt>
                <c:pt idx="5293">
                  <c:v>165.41</c:v>
                </c:pt>
                <c:pt idx="5294">
                  <c:v>165.44</c:v>
                </c:pt>
                <c:pt idx="5295">
                  <c:v>165.47</c:v>
                </c:pt>
                <c:pt idx="5296">
                  <c:v>165.5</c:v>
                </c:pt>
                <c:pt idx="5297">
                  <c:v>165.53</c:v>
                </c:pt>
                <c:pt idx="5298">
                  <c:v>165.56</c:v>
                </c:pt>
                <c:pt idx="5299">
                  <c:v>165.59</c:v>
                </c:pt>
                <c:pt idx="5300">
                  <c:v>165.63</c:v>
                </c:pt>
                <c:pt idx="5301">
                  <c:v>165.66</c:v>
                </c:pt>
                <c:pt idx="5302">
                  <c:v>165.69</c:v>
                </c:pt>
                <c:pt idx="5303">
                  <c:v>165.72</c:v>
                </c:pt>
                <c:pt idx="5304">
                  <c:v>165.75</c:v>
                </c:pt>
                <c:pt idx="5305">
                  <c:v>165.78</c:v>
                </c:pt>
                <c:pt idx="5306">
                  <c:v>165.81</c:v>
                </c:pt>
                <c:pt idx="5307">
                  <c:v>165.84</c:v>
                </c:pt>
                <c:pt idx="5308">
                  <c:v>165.88</c:v>
                </c:pt>
                <c:pt idx="5309">
                  <c:v>165.91</c:v>
                </c:pt>
                <c:pt idx="5310">
                  <c:v>165.94</c:v>
                </c:pt>
                <c:pt idx="5311">
                  <c:v>165.97</c:v>
                </c:pt>
                <c:pt idx="5312">
                  <c:v>166</c:v>
                </c:pt>
                <c:pt idx="5313">
                  <c:v>166.03</c:v>
                </c:pt>
                <c:pt idx="5314">
                  <c:v>166.06</c:v>
                </c:pt>
                <c:pt idx="5315">
                  <c:v>166.09</c:v>
                </c:pt>
                <c:pt idx="5316">
                  <c:v>166.13</c:v>
                </c:pt>
                <c:pt idx="5317">
                  <c:v>166.16</c:v>
                </c:pt>
                <c:pt idx="5318">
                  <c:v>166.19</c:v>
                </c:pt>
                <c:pt idx="5319">
                  <c:v>166.22</c:v>
                </c:pt>
                <c:pt idx="5320">
                  <c:v>166.25</c:v>
                </c:pt>
                <c:pt idx="5321">
                  <c:v>166.28</c:v>
                </c:pt>
                <c:pt idx="5322">
                  <c:v>166.31</c:v>
                </c:pt>
                <c:pt idx="5323">
                  <c:v>166.34</c:v>
                </c:pt>
                <c:pt idx="5324">
                  <c:v>166.38</c:v>
                </c:pt>
                <c:pt idx="5325">
                  <c:v>166.41</c:v>
                </c:pt>
                <c:pt idx="5326">
                  <c:v>166.44</c:v>
                </c:pt>
                <c:pt idx="5327">
                  <c:v>166.47</c:v>
                </c:pt>
                <c:pt idx="5328">
                  <c:v>166.5</c:v>
                </c:pt>
                <c:pt idx="5329">
                  <c:v>166.53</c:v>
                </c:pt>
                <c:pt idx="5330">
                  <c:v>166.56</c:v>
                </c:pt>
                <c:pt idx="5331">
                  <c:v>166.59</c:v>
                </c:pt>
                <c:pt idx="5332">
                  <c:v>166.63</c:v>
                </c:pt>
                <c:pt idx="5333">
                  <c:v>166.66</c:v>
                </c:pt>
                <c:pt idx="5334">
                  <c:v>166.69</c:v>
                </c:pt>
                <c:pt idx="5335">
                  <c:v>166.72</c:v>
                </c:pt>
                <c:pt idx="5336">
                  <c:v>166.75</c:v>
                </c:pt>
                <c:pt idx="5337">
                  <c:v>166.78</c:v>
                </c:pt>
                <c:pt idx="5338">
                  <c:v>166.81</c:v>
                </c:pt>
                <c:pt idx="5339">
                  <c:v>166.84</c:v>
                </c:pt>
                <c:pt idx="5340">
                  <c:v>166.88</c:v>
                </c:pt>
                <c:pt idx="5341">
                  <c:v>166.91</c:v>
                </c:pt>
                <c:pt idx="5342">
                  <c:v>166.94</c:v>
                </c:pt>
                <c:pt idx="5343">
                  <c:v>166.97</c:v>
                </c:pt>
                <c:pt idx="5344">
                  <c:v>167</c:v>
                </c:pt>
                <c:pt idx="5345">
                  <c:v>167.03</c:v>
                </c:pt>
                <c:pt idx="5346">
                  <c:v>167.06</c:v>
                </c:pt>
                <c:pt idx="5347">
                  <c:v>167.09</c:v>
                </c:pt>
                <c:pt idx="5348">
                  <c:v>167.13</c:v>
                </c:pt>
                <c:pt idx="5349">
                  <c:v>167.16</c:v>
                </c:pt>
                <c:pt idx="5350">
                  <c:v>167.19</c:v>
                </c:pt>
                <c:pt idx="5351">
                  <c:v>167.22</c:v>
                </c:pt>
                <c:pt idx="5352">
                  <c:v>167.25</c:v>
                </c:pt>
                <c:pt idx="5353">
                  <c:v>167.28</c:v>
                </c:pt>
                <c:pt idx="5354">
                  <c:v>167.31</c:v>
                </c:pt>
                <c:pt idx="5355">
                  <c:v>167.34</c:v>
                </c:pt>
                <c:pt idx="5356">
                  <c:v>167.38</c:v>
                </c:pt>
                <c:pt idx="5357">
                  <c:v>167.41</c:v>
                </c:pt>
                <c:pt idx="5358">
                  <c:v>167.44</c:v>
                </c:pt>
                <c:pt idx="5359">
                  <c:v>167.47</c:v>
                </c:pt>
                <c:pt idx="5360">
                  <c:v>167.5</c:v>
                </c:pt>
                <c:pt idx="5361">
                  <c:v>167.53</c:v>
                </c:pt>
                <c:pt idx="5362">
                  <c:v>167.56</c:v>
                </c:pt>
                <c:pt idx="5363">
                  <c:v>167.59</c:v>
                </c:pt>
                <c:pt idx="5364">
                  <c:v>167.63</c:v>
                </c:pt>
                <c:pt idx="5365">
                  <c:v>167.66</c:v>
                </c:pt>
                <c:pt idx="5366">
                  <c:v>167.69</c:v>
                </c:pt>
                <c:pt idx="5367">
                  <c:v>167.72</c:v>
                </c:pt>
                <c:pt idx="5368">
                  <c:v>167.75</c:v>
                </c:pt>
                <c:pt idx="5369">
                  <c:v>167.78</c:v>
                </c:pt>
                <c:pt idx="5370">
                  <c:v>167.81</c:v>
                </c:pt>
                <c:pt idx="5371">
                  <c:v>167.84</c:v>
                </c:pt>
                <c:pt idx="5372">
                  <c:v>167.88</c:v>
                </c:pt>
                <c:pt idx="5373">
                  <c:v>167.91</c:v>
                </c:pt>
                <c:pt idx="5374">
                  <c:v>167.94</c:v>
                </c:pt>
                <c:pt idx="5375">
                  <c:v>167.97</c:v>
                </c:pt>
                <c:pt idx="5376">
                  <c:v>168</c:v>
                </c:pt>
                <c:pt idx="5377">
                  <c:v>168.03</c:v>
                </c:pt>
                <c:pt idx="5378">
                  <c:v>168.06</c:v>
                </c:pt>
                <c:pt idx="5379">
                  <c:v>168.09</c:v>
                </c:pt>
                <c:pt idx="5380">
                  <c:v>168.13</c:v>
                </c:pt>
                <c:pt idx="5381">
                  <c:v>168.16</c:v>
                </c:pt>
                <c:pt idx="5382">
                  <c:v>168.19</c:v>
                </c:pt>
                <c:pt idx="5383">
                  <c:v>168.22</c:v>
                </c:pt>
                <c:pt idx="5384">
                  <c:v>168.25</c:v>
                </c:pt>
                <c:pt idx="5385">
                  <c:v>168.28</c:v>
                </c:pt>
                <c:pt idx="5386">
                  <c:v>168.31</c:v>
                </c:pt>
                <c:pt idx="5387">
                  <c:v>168.34</c:v>
                </c:pt>
                <c:pt idx="5388">
                  <c:v>168.38</c:v>
                </c:pt>
                <c:pt idx="5389">
                  <c:v>168.41</c:v>
                </c:pt>
                <c:pt idx="5390">
                  <c:v>168.44</c:v>
                </c:pt>
                <c:pt idx="5391">
                  <c:v>168.47</c:v>
                </c:pt>
                <c:pt idx="5392">
                  <c:v>168.5</c:v>
                </c:pt>
                <c:pt idx="5393">
                  <c:v>168.53</c:v>
                </c:pt>
                <c:pt idx="5394">
                  <c:v>168.56</c:v>
                </c:pt>
                <c:pt idx="5395">
                  <c:v>168.59</c:v>
                </c:pt>
                <c:pt idx="5396">
                  <c:v>168.63</c:v>
                </c:pt>
                <c:pt idx="5397">
                  <c:v>168.66</c:v>
                </c:pt>
                <c:pt idx="5398">
                  <c:v>168.69</c:v>
                </c:pt>
                <c:pt idx="5399">
                  <c:v>168.72</c:v>
                </c:pt>
                <c:pt idx="5400">
                  <c:v>168.75</c:v>
                </c:pt>
                <c:pt idx="5401">
                  <c:v>168.78</c:v>
                </c:pt>
                <c:pt idx="5402">
                  <c:v>168.81</c:v>
                </c:pt>
                <c:pt idx="5403">
                  <c:v>168.84</c:v>
                </c:pt>
                <c:pt idx="5404">
                  <c:v>168.88</c:v>
                </c:pt>
                <c:pt idx="5405">
                  <c:v>168.91</c:v>
                </c:pt>
                <c:pt idx="5406">
                  <c:v>168.94</c:v>
                </c:pt>
                <c:pt idx="5407">
                  <c:v>168.97</c:v>
                </c:pt>
                <c:pt idx="5408">
                  <c:v>169</c:v>
                </c:pt>
                <c:pt idx="5409">
                  <c:v>169.03</c:v>
                </c:pt>
                <c:pt idx="5410">
                  <c:v>169.06</c:v>
                </c:pt>
                <c:pt idx="5411">
                  <c:v>169.09</c:v>
                </c:pt>
                <c:pt idx="5412">
                  <c:v>169.13</c:v>
                </c:pt>
                <c:pt idx="5413">
                  <c:v>169.16</c:v>
                </c:pt>
                <c:pt idx="5414">
                  <c:v>169.19</c:v>
                </c:pt>
                <c:pt idx="5415">
                  <c:v>169.22</c:v>
                </c:pt>
                <c:pt idx="5416">
                  <c:v>169.25</c:v>
                </c:pt>
                <c:pt idx="5417">
                  <c:v>169.28</c:v>
                </c:pt>
                <c:pt idx="5418">
                  <c:v>169.31</c:v>
                </c:pt>
                <c:pt idx="5419">
                  <c:v>169.34</c:v>
                </c:pt>
                <c:pt idx="5420">
                  <c:v>169.38</c:v>
                </c:pt>
                <c:pt idx="5421">
                  <c:v>169.41</c:v>
                </c:pt>
                <c:pt idx="5422">
                  <c:v>169.44</c:v>
                </c:pt>
                <c:pt idx="5423">
                  <c:v>169.47</c:v>
                </c:pt>
                <c:pt idx="5424">
                  <c:v>169.5</c:v>
                </c:pt>
                <c:pt idx="5425">
                  <c:v>169.53</c:v>
                </c:pt>
                <c:pt idx="5426">
                  <c:v>169.56</c:v>
                </c:pt>
                <c:pt idx="5427">
                  <c:v>169.59</c:v>
                </c:pt>
                <c:pt idx="5428">
                  <c:v>169.63</c:v>
                </c:pt>
                <c:pt idx="5429">
                  <c:v>169.66</c:v>
                </c:pt>
                <c:pt idx="5430">
                  <c:v>169.69</c:v>
                </c:pt>
                <c:pt idx="5431">
                  <c:v>169.72</c:v>
                </c:pt>
                <c:pt idx="5432">
                  <c:v>169.75</c:v>
                </c:pt>
                <c:pt idx="5433">
                  <c:v>169.78</c:v>
                </c:pt>
                <c:pt idx="5434">
                  <c:v>169.81</c:v>
                </c:pt>
                <c:pt idx="5435">
                  <c:v>169.84</c:v>
                </c:pt>
                <c:pt idx="5436">
                  <c:v>169.88</c:v>
                </c:pt>
                <c:pt idx="5437">
                  <c:v>169.91</c:v>
                </c:pt>
                <c:pt idx="5438">
                  <c:v>169.94</c:v>
                </c:pt>
                <c:pt idx="5439">
                  <c:v>169.97</c:v>
                </c:pt>
                <c:pt idx="5440">
                  <c:v>170</c:v>
                </c:pt>
                <c:pt idx="5441">
                  <c:v>170.03</c:v>
                </c:pt>
                <c:pt idx="5442">
                  <c:v>170.06</c:v>
                </c:pt>
                <c:pt idx="5443">
                  <c:v>170.09</c:v>
                </c:pt>
                <c:pt idx="5444">
                  <c:v>170.13</c:v>
                </c:pt>
                <c:pt idx="5445">
                  <c:v>170.16</c:v>
                </c:pt>
                <c:pt idx="5446">
                  <c:v>170.19</c:v>
                </c:pt>
                <c:pt idx="5447">
                  <c:v>170.22</c:v>
                </c:pt>
                <c:pt idx="5448">
                  <c:v>170.25</c:v>
                </c:pt>
                <c:pt idx="5449">
                  <c:v>170.28</c:v>
                </c:pt>
                <c:pt idx="5450">
                  <c:v>170.31</c:v>
                </c:pt>
                <c:pt idx="5451">
                  <c:v>170.34</c:v>
                </c:pt>
                <c:pt idx="5452">
                  <c:v>170.38</c:v>
                </c:pt>
                <c:pt idx="5453">
                  <c:v>170.41</c:v>
                </c:pt>
                <c:pt idx="5454">
                  <c:v>170.44</c:v>
                </c:pt>
                <c:pt idx="5455">
                  <c:v>170.47</c:v>
                </c:pt>
                <c:pt idx="5456">
                  <c:v>170.5</c:v>
                </c:pt>
                <c:pt idx="5457">
                  <c:v>170.53</c:v>
                </c:pt>
                <c:pt idx="5458">
                  <c:v>170.56</c:v>
                </c:pt>
                <c:pt idx="5459">
                  <c:v>170.59</c:v>
                </c:pt>
                <c:pt idx="5460">
                  <c:v>170.63</c:v>
                </c:pt>
                <c:pt idx="5461">
                  <c:v>170.66</c:v>
                </c:pt>
                <c:pt idx="5462">
                  <c:v>170.69</c:v>
                </c:pt>
                <c:pt idx="5463">
                  <c:v>170.72</c:v>
                </c:pt>
                <c:pt idx="5464">
                  <c:v>170.75</c:v>
                </c:pt>
                <c:pt idx="5465">
                  <c:v>170.78</c:v>
                </c:pt>
                <c:pt idx="5466">
                  <c:v>170.81</c:v>
                </c:pt>
                <c:pt idx="5467">
                  <c:v>170.84</c:v>
                </c:pt>
                <c:pt idx="5468">
                  <c:v>170.88</c:v>
                </c:pt>
                <c:pt idx="5469">
                  <c:v>170.91</c:v>
                </c:pt>
                <c:pt idx="5470">
                  <c:v>170.94</c:v>
                </c:pt>
                <c:pt idx="5471">
                  <c:v>170.97</c:v>
                </c:pt>
                <c:pt idx="5472">
                  <c:v>171</c:v>
                </c:pt>
                <c:pt idx="5473">
                  <c:v>171.03</c:v>
                </c:pt>
                <c:pt idx="5474">
                  <c:v>171.06</c:v>
                </c:pt>
                <c:pt idx="5475">
                  <c:v>171.09</c:v>
                </c:pt>
                <c:pt idx="5476">
                  <c:v>171.13</c:v>
                </c:pt>
                <c:pt idx="5477">
                  <c:v>171.16</c:v>
                </c:pt>
                <c:pt idx="5478">
                  <c:v>171.19</c:v>
                </c:pt>
                <c:pt idx="5479">
                  <c:v>171.22</c:v>
                </c:pt>
                <c:pt idx="5480">
                  <c:v>171.25</c:v>
                </c:pt>
                <c:pt idx="5481">
                  <c:v>171.28</c:v>
                </c:pt>
                <c:pt idx="5482">
                  <c:v>171.31</c:v>
                </c:pt>
                <c:pt idx="5483">
                  <c:v>171.34</c:v>
                </c:pt>
                <c:pt idx="5484">
                  <c:v>171.38</c:v>
                </c:pt>
                <c:pt idx="5485">
                  <c:v>171.41</c:v>
                </c:pt>
                <c:pt idx="5486">
                  <c:v>171.44</c:v>
                </c:pt>
                <c:pt idx="5487">
                  <c:v>171.47</c:v>
                </c:pt>
                <c:pt idx="5488">
                  <c:v>171.5</c:v>
                </c:pt>
                <c:pt idx="5489">
                  <c:v>171.53</c:v>
                </c:pt>
                <c:pt idx="5490">
                  <c:v>171.56</c:v>
                </c:pt>
                <c:pt idx="5491">
                  <c:v>171.59</c:v>
                </c:pt>
                <c:pt idx="5492">
                  <c:v>171.63</c:v>
                </c:pt>
                <c:pt idx="5493">
                  <c:v>171.66</c:v>
                </c:pt>
                <c:pt idx="5494">
                  <c:v>171.69</c:v>
                </c:pt>
                <c:pt idx="5495">
                  <c:v>171.72</c:v>
                </c:pt>
                <c:pt idx="5496">
                  <c:v>171.75</c:v>
                </c:pt>
                <c:pt idx="5497">
                  <c:v>171.78</c:v>
                </c:pt>
                <c:pt idx="5498">
                  <c:v>171.81</c:v>
                </c:pt>
                <c:pt idx="5499">
                  <c:v>171.84</c:v>
                </c:pt>
                <c:pt idx="5500">
                  <c:v>171.88</c:v>
                </c:pt>
                <c:pt idx="5501">
                  <c:v>171.91</c:v>
                </c:pt>
                <c:pt idx="5502">
                  <c:v>171.94</c:v>
                </c:pt>
                <c:pt idx="5503">
                  <c:v>171.97</c:v>
                </c:pt>
                <c:pt idx="5504">
                  <c:v>172</c:v>
                </c:pt>
                <c:pt idx="5505">
                  <c:v>172.03</c:v>
                </c:pt>
                <c:pt idx="5506">
                  <c:v>172.06</c:v>
                </c:pt>
                <c:pt idx="5507">
                  <c:v>172.09</c:v>
                </c:pt>
                <c:pt idx="5508">
                  <c:v>172.13</c:v>
                </c:pt>
                <c:pt idx="5509">
                  <c:v>172.16</c:v>
                </c:pt>
                <c:pt idx="5510">
                  <c:v>172.19</c:v>
                </c:pt>
                <c:pt idx="5511">
                  <c:v>172.22</c:v>
                </c:pt>
                <c:pt idx="5512">
                  <c:v>172.25</c:v>
                </c:pt>
                <c:pt idx="5513">
                  <c:v>172.28</c:v>
                </c:pt>
                <c:pt idx="5514">
                  <c:v>172.31</c:v>
                </c:pt>
                <c:pt idx="5515">
                  <c:v>172.34</c:v>
                </c:pt>
                <c:pt idx="5516">
                  <c:v>172.38</c:v>
                </c:pt>
                <c:pt idx="5517">
                  <c:v>172.41</c:v>
                </c:pt>
                <c:pt idx="5518">
                  <c:v>172.44</c:v>
                </c:pt>
                <c:pt idx="5519">
                  <c:v>172.47</c:v>
                </c:pt>
                <c:pt idx="5520">
                  <c:v>172.5</c:v>
                </c:pt>
                <c:pt idx="5521">
                  <c:v>172.53</c:v>
                </c:pt>
                <c:pt idx="5522">
                  <c:v>172.56</c:v>
                </c:pt>
                <c:pt idx="5523">
                  <c:v>172.59</c:v>
                </c:pt>
                <c:pt idx="5524">
                  <c:v>172.63</c:v>
                </c:pt>
                <c:pt idx="5525">
                  <c:v>172.66</c:v>
                </c:pt>
                <c:pt idx="5526">
                  <c:v>172.69</c:v>
                </c:pt>
                <c:pt idx="5527">
                  <c:v>172.72</c:v>
                </c:pt>
                <c:pt idx="5528">
                  <c:v>172.75</c:v>
                </c:pt>
                <c:pt idx="5529">
                  <c:v>172.78</c:v>
                </c:pt>
                <c:pt idx="5530">
                  <c:v>172.81</c:v>
                </c:pt>
                <c:pt idx="5531">
                  <c:v>172.84</c:v>
                </c:pt>
                <c:pt idx="5532">
                  <c:v>172.88</c:v>
                </c:pt>
                <c:pt idx="5533">
                  <c:v>172.91</c:v>
                </c:pt>
                <c:pt idx="5534">
                  <c:v>172.94</c:v>
                </c:pt>
                <c:pt idx="5535">
                  <c:v>172.97</c:v>
                </c:pt>
                <c:pt idx="5536">
                  <c:v>173</c:v>
                </c:pt>
                <c:pt idx="5537">
                  <c:v>173.03</c:v>
                </c:pt>
                <c:pt idx="5538">
                  <c:v>173.06</c:v>
                </c:pt>
                <c:pt idx="5539">
                  <c:v>173.09</c:v>
                </c:pt>
                <c:pt idx="5540">
                  <c:v>173.13</c:v>
                </c:pt>
                <c:pt idx="5541">
                  <c:v>173.16</c:v>
                </c:pt>
                <c:pt idx="5542">
                  <c:v>173.19</c:v>
                </c:pt>
                <c:pt idx="5543">
                  <c:v>173.22</c:v>
                </c:pt>
                <c:pt idx="5544">
                  <c:v>173.25</c:v>
                </c:pt>
                <c:pt idx="5545">
                  <c:v>173.28</c:v>
                </c:pt>
                <c:pt idx="5546">
                  <c:v>173.31</c:v>
                </c:pt>
                <c:pt idx="5547">
                  <c:v>173.34</c:v>
                </c:pt>
                <c:pt idx="5548">
                  <c:v>173.38</c:v>
                </c:pt>
                <c:pt idx="5549">
                  <c:v>173.41</c:v>
                </c:pt>
                <c:pt idx="5550">
                  <c:v>173.44</c:v>
                </c:pt>
                <c:pt idx="5551">
                  <c:v>173.47</c:v>
                </c:pt>
                <c:pt idx="5552">
                  <c:v>173.5</c:v>
                </c:pt>
                <c:pt idx="5553">
                  <c:v>173.53</c:v>
                </c:pt>
                <c:pt idx="5554">
                  <c:v>173.56</c:v>
                </c:pt>
                <c:pt idx="5555">
                  <c:v>173.59</c:v>
                </c:pt>
                <c:pt idx="5556">
                  <c:v>173.63</c:v>
                </c:pt>
                <c:pt idx="5557">
                  <c:v>173.66</c:v>
                </c:pt>
                <c:pt idx="5558">
                  <c:v>173.69</c:v>
                </c:pt>
                <c:pt idx="5559">
                  <c:v>173.72</c:v>
                </c:pt>
                <c:pt idx="5560">
                  <c:v>173.75</c:v>
                </c:pt>
                <c:pt idx="5561">
                  <c:v>173.78</c:v>
                </c:pt>
                <c:pt idx="5562">
                  <c:v>173.81</c:v>
                </c:pt>
                <c:pt idx="5563">
                  <c:v>173.84</c:v>
                </c:pt>
                <c:pt idx="5564">
                  <c:v>173.88</c:v>
                </c:pt>
                <c:pt idx="5565">
                  <c:v>173.91</c:v>
                </c:pt>
                <c:pt idx="5566">
                  <c:v>173.94</c:v>
                </c:pt>
                <c:pt idx="5567">
                  <c:v>173.97</c:v>
                </c:pt>
                <c:pt idx="5568">
                  <c:v>174</c:v>
                </c:pt>
                <c:pt idx="5569">
                  <c:v>174.03</c:v>
                </c:pt>
                <c:pt idx="5570">
                  <c:v>174.06</c:v>
                </c:pt>
                <c:pt idx="5571">
                  <c:v>174.09</c:v>
                </c:pt>
                <c:pt idx="5572">
                  <c:v>174.13</c:v>
                </c:pt>
                <c:pt idx="5573">
                  <c:v>174.16</c:v>
                </c:pt>
                <c:pt idx="5574">
                  <c:v>174.19</c:v>
                </c:pt>
                <c:pt idx="5575">
                  <c:v>174.22</c:v>
                </c:pt>
                <c:pt idx="5576">
                  <c:v>174.25</c:v>
                </c:pt>
                <c:pt idx="5577">
                  <c:v>174.28</c:v>
                </c:pt>
                <c:pt idx="5578">
                  <c:v>174.31</c:v>
                </c:pt>
                <c:pt idx="5579">
                  <c:v>174.34</c:v>
                </c:pt>
                <c:pt idx="5580">
                  <c:v>174.38</c:v>
                </c:pt>
                <c:pt idx="5581">
                  <c:v>174.41</c:v>
                </c:pt>
                <c:pt idx="5582">
                  <c:v>174.44</c:v>
                </c:pt>
                <c:pt idx="5583">
                  <c:v>174.47</c:v>
                </c:pt>
                <c:pt idx="5584">
                  <c:v>174.5</c:v>
                </c:pt>
                <c:pt idx="5585">
                  <c:v>174.53</c:v>
                </c:pt>
                <c:pt idx="5586">
                  <c:v>174.56</c:v>
                </c:pt>
                <c:pt idx="5587">
                  <c:v>174.59</c:v>
                </c:pt>
                <c:pt idx="5588">
                  <c:v>174.63</c:v>
                </c:pt>
                <c:pt idx="5589">
                  <c:v>174.66</c:v>
                </c:pt>
                <c:pt idx="5590">
                  <c:v>174.69</c:v>
                </c:pt>
                <c:pt idx="5591">
                  <c:v>174.72</c:v>
                </c:pt>
                <c:pt idx="5592">
                  <c:v>174.75</c:v>
                </c:pt>
                <c:pt idx="5593">
                  <c:v>174.78</c:v>
                </c:pt>
                <c:pt idx="5594">
                  <c:v>174.81</c:v>
                </c:pt>
                <c:pt idx="5595">
                  <c:v>174.84</c:v>
                </c:pt>
                <c:pt idx="5596">
                  <c:v>174.88</c:v>
                </c:pt>
                <c:pt idx="5597">
                  <c:v>174.91</c:v>
                </c:pt>
                <c:pt idx="5598">
                  <c:v>174.94</c:v>
                </c:pt>
                <c:pt idx="5599">
                  <c:v>174.97</c:v>
                </c:pt>
                <c:pt idx="5600">
                  <c:v>175</c:v>
                </c:pt>
                <c:pt idx="5601">
                  <c:v>175.03</c:v>
                </c:pt>
                <c:pt idx="5602">
                  <c:v>175.06</c:v>
                </c:pt>
                <c:pt idx="5603">
                  <c:v>175.09</c:v>
                </c:pt>
                <c:pt idx="5604">
                  <c:v>175.13</c:v>
                </c:pt>
                <c:pt idx="5605">
                  <c:v>175.16</c:v>
                </c:pt>
                <c:pt idx="5606">
                  <c:v>175.19</c:v>
                </c:pt>
                <c:pt idx="5607">
                  <c:v>175.22</c:v>
                </c:pt>
                <c:pt idx="5608">
                  <c:v>175.25</c:v>
                </c:pt>
                <c:pt idx="5609">
                  <c:v>175.28</c:v>
                </c:pt>
                <c:pt idx="5610">
                  <c:v>175.31</c:v>
                </c:pt>
                <c:pt idx="5611">
                  <c:v>175.34</c:v>
                </c:pt>
                <c:pt idx="5612">
                  <c:v>175.38</c:v>
                </c:pt>
                <c:pt idx="5613">
                  <c:v>175.41</c:v>
                </c:pt>
                <c:pt idx="5614">
                  <c:v>175.44</c:v>
                </c:pt>
                <c:pt idx="5615">
                  <c:v>175.47</c:v>
                </c:pt>
                <c:pt idx="5616">
                  <c:v>175.5</c:v>
                </c:pt>
                <c:pt idx="5617">
                  <c:v>175.53</c:v>
                </c:pt>
                <c:pt idx="5618">
                  <c:v>175.56</c:v>
                </c:pt>
                <c:pt idx="5619">
                  <c:v>175.59</c:v>
                </c:pt>
                <c:pt idx="5620">
                  <c:v>175.63</c:v>
                </c:pt>
                <c:pt idx="5621">
                  <c:v>175.66</c:v>
                </c:pt>
                <c:pt idx="5622">
                  <c:v>175.69</c:v>
                </c:pt>
                <c:pt idx="5623">
                  <c:v>175.72</c:v>
                </c:pt>
                <c:pt idx="5624">
                  <c:v>175.75</c:v>
                </c:pt>
                <c:pt idx="5625">
                  <c:v>175.78</c:v>
                </c:pt>
                <c:pt idx="5626">
                  <c:v>175.81</c:v>
                </c:pt>
                <c:pt idx="5627">
                  <c:v>175.84</c:v>
                </c:pt>
                <c:pt idx="5628">
                  <c:v>175.88</c:v>
                </c:pt>
                <c:pt idx="5629">
                  <c:v>175.91</c:v>
                </c:pt>
                <c:pt idx="5630">
                  <c:v>175.94</c:v>
                </c:pt>
                <c:pt idx="5631">
                  <c:v>175.97</c:v>
                </c:pt>
                <c:pt idx="5632">
                  <c:v>176</c:v>
                </c:pt>
                <c:pt idx="5633">
                  <c:v>176.03</c:v>
                </c:pt>
                <c:pt idx="5634">
                  <c:v>176.06</c:v>
                </c:pt>
                <c:pt idx="5635">
                  <c:v>176.09</c:v>
                </c:pt>
                <c:pt idx="5636">
                  <c:v>176.13</c:v>
                </c:pt>
                <c:pt idx="5637">
                  <c:v>176.16</c:v>
                </c:pt>
                <c:pt idx="5638">
                  <c:v>176.19</c:v>
                </c:pt>
                <c:pt idx="5639">
                  <c:v>176.22</c:v>
                </c:pt>
                <c:pt idx="5640">
                  <c:v>176.25</c:v>
                </c:pt>
                <c:pt idx="5641">
                  <c:v>176.28</c:v>
                </c:pt>
                <c:pt idx="5642">
                  <c:v>176.31</c:v>
                </c:pt>
                <c:pt idx="5643">
                  <c:v>176.34</c:v>
                </c:pt>
                <c:pt idx="5644">
                  <c:v>176.38</c:v>
                </c:pt>
                <c:pt idx="5645">
                  <c:v>176.41</c:v>
                </c:pt>
                <c:pt idx="5646">
                  <c:v>176.44</c:v>
                </c:pt>
                <c:pt idx="5647">
                  <c:v>176.47</c:v>
                </c:pt>
                <c:pt idx="5648">
                  <c:v>176.5</c:v>
                </c:pt>
                <c:pt idx="5649">
                  <c:v>176.53</c:v>
                </c:pt>
                <c:pt idx="5650">
                  <c:v>176.56</c:v>
                </c:pt>
                <c:pt idx="5651">
                  <c:v>176.59</c:v>
                </c:pt>
                <c:pt idx="5652">
                  <c:v>176.63</c:v>
                </c:pt>
                <c:pt idx="5653">
                  <c:v>176.66</c:v>
                </c:pt>
                <c:pt idx="5654">
                  <c:v>176.69</c:v>
                </c:pt>
                <c:pt idx="5655">
                  <c:v>176.72</c:v>
                </c:pt>
                <c:pt idx="5656">
                  <c:v>176.75</c:v>
                </c:pt>
                <c:pt idx="5657">
                  <c:v>176.78</c:v>
                </c:pt>
                <c:pt idx="5658">
                  <c:v>176.81</c:v>
                </c:pt>
                <c:pt idx="5659">
                  <c:v>176.84</c:v>
                </c:pt>
                <c:pt idx="5660">
                  <c:v>176.88</c:v>
                </c:pt>
                <c:pt idx="5661">
                  <c:v>176.91</c:v>
                </c:pt>
                <c:pt idx="5662">
                  <c:v>176.94</c:v>
                </c:pt>
                <c:pt idx="5663">
                  <c:v>176.97</c:v>
                </c:pt>
                <c:pt idx="5664">
                  <c:v>177</c:v>
                </c:pt>
                <c:pt idx="5665">
                  <c:v>177.03</c:v>
                </c:pt>
                <c:pt idx="5666">
                  <c:v>177.06</c:v>
                </c:pt>
                <c:pt idx="5667">
                  <c:v>177.09</c:v>
                </c:pt>
                <c:pt idx="5668">
                  <c:v>177.13</c:v>
                </c:pt>
                <c:pt idx="5669">
                  <c:v>177.16</c:v>
                </c:pt>
                <c:pt idx="5670">
                  <c:v>177.19</c:v>
                </c:pt>
                <c:pt idx="5671">
                  <c:v>177.22</c:v>
                </c:pt>
                <c:pt idx="5672">
                  <c:v>177.25</c:v>
                </c:pt>
                <c:pt idx="5673">
                  <c:v>177.28</c:v>
                </c:pt>
                <c:pt idx="5674">
                  <c:v>177.31</c:v>
                </c:pt>
                <c:pt idx="5675">
                  <c:v>177.34</c:v>
                </c:pt>
                <c:pt idx="5676">
                  <c:v>177.38</c:v>
                </c:pt>
                <c:pt idx="5677">
                  <c:v>177.41</c:v>
                </c:pt>
                <c:pt idx="5678">
                  <c:v>177.44</c:v>
                </c:pt>
                <c:pt idx="5679">
                  <c:v>177.47</c:v>
                </c:pt>
                <c:pt idx="5680">
                  <c:v>177.5</c:v>
                </c:pt>
                <c:pt idx="5681">
                  <c:v>177.53</c:v>
                </c:pt>
                <c:pt idx="5682">
                  <c:v>177.56</c:v>
                </c:pt>
                <c:pt idx="5683">
                  <c:v>177.59</c:v>
                </c:pt>
                <c:pt idx="5684">
                  <c:v>177.63</c:v>
                </c:pt>
                <c:pt idx="5685">
                  <c:v>177.66</c:v>
                </c:pt>
                <c:pt idx="5686">
                  <c:v>177.69</c:v>
                </c:pt>
                <c:pt idx="5687">
                  <c:v>177.72</c:v>
                </c:pt>
                <c:pt idx="5688">
                  <c:v>177.75</c:v>
                </c:pt>
                <c:pt idx="5689">
                  <c:v>177.78</c:v>
                </c:pt>
                <c:pt idx="5690">
                  <c:v>177.81</c:v>
                </c:pt>
                <c:pt idx="5691">
                  <c:v>177.84</c:v>
                </c:pt>
                <c:pt idx="5692">
                  <c:v>177.88</c:v>
                </c:pt>
                <c:pt idx="5693">
                  <c:v>177.91</c:v>
                </c:pt>
                <c:pt idx="5694">
                  <c:v>177.94</c:v>
                </c:pt>
                <c:pt idx="5695">
                  <c:v>177.97</c:v>
                </c:pt>
                <c:pt idx="5696">
                  <c:v>178</c:v>
                </c:pt>
                <c:pt idx="5697">
                  <c:v>178.03</c:v>
                </c:pt>
                <c:pt idx="5698">
                  <c:v>178.06</c:v>
                </c:pt>
                <c:pt idx="5699">
                  <c:v>178.09</c:v>
                </c:pt>
                <c:pt idx="5700">
                  <c:v>178.13</c:v>
                </c:pt>
                <c:pt idx="5701">
                  <c:v>178.16</c:v>
                </c:pt>
                <c:pt idx="5702">
                  <c:v>178.19</c:v>
                </c:pt>
                <c:pt idx="5703">
                  <c:v>178.22</c:v>
                </c:pt>
                <c:pt idx="5704">
                  <c:v>178.25</c:v>
                </c:pt>
                <c:pt idx="5705">
                  <c:v>178.28</c:v>
                </c:pt>
                <c:pt idx="5706">
                  <c:v>178.31</c:v>
                </c:pt>
                <c:pt idx="5707">
                  <c:v>178.34</c:v>
                </c:pt>
                <c:pt idx="5708">
                  <c:v>178.38</c:v>
                </c:pt>
                <c:pt idx="5709">
                  <c:v>178.41</c:v>
                </c:pt>
                <c:pt idx="5710">
                  <c:v>178.44</c:v>
                </c:pt>
                <c:pt idx="5711">
                  <c:v>178.47</c:v>
                </c:pt>
                <c:pt idx="5712">
                  <c:v>178.5</c:v>
                </c:pt>
                <c:pt idx="5713">
                  <c:v>178.53</c:v>
                </c:pt>
                <c:pt idx="5714">
                  <c:v>178.56</c:v>
                </c:pt>
                <c:pt idx="5715">
                  <c:v>178.59</c:v>
                </c:pt>
                <c:pt idx="5716">
                  <c:v>178.63</c:v>
                </c:pt>
                <c:pt idx="5717">
                  <c:v>178.66</c:v>
                </c:pt>
                <c:pt idx="5718">
                  <c:v>178.69</c:v>
                </c:pt>
                <c:pt idx="5719">
                  <c:v>178.72</c:v>
                </c:pt>
                <c:pt idx="5720">
                  <c:v>178.75</c:v>
                </c:pt>
                <c:pt idx="5721">
                  <c:v>178.78</c:v>
                </c:pt>
                <c:pt idx="5722">
                  <c:v>178.81</c:v>
                </c:pt>
                <c:pt idx="5723">
                  <c:v>178.84</c:v>
                </c:pt>
                <c:pt idx="5724">
                  <c:v>178.88</c:v>
                </c:pt>
                <c:pt idx="5725">
                  <c:v>178.91</c:v>
                </c:pt>
                <c:pt idx="5726">
                  <c:v>178.94</c:v>
                </c:pt>
                <c:pt idx="5727">
                  <c:v>178.97</c:v>
                </c:pt>
                <c:pt idx="5728">
                  <c:v>179</c:v>
                </c:pt>
                <c:pt idx="5729">
                  <c:v>179.03</c:v>
                </c:pt>
                <c:pt idx="5730">
                  <c:v>179.06</c:v>
                </c:pt>
                <c:pt idx="5731">
                  <c:v>179.09</c:v>
                </c:pt>
                <c:pt idx="5732">
                  <c:v>179.13</c:v>
                </c:pt>
                <c:pt idx="5733">
                  <c:v>179.16</c:v>
                </c:pt>
                <c:pt idx="5734">
                  <c:v>179.19</c:v>
                </c:pt>
                <c:pt idx="5735">
                  <c:v>179.22</c:v>
                </c:pt>
                <c:pt idx="5736">
                  <c:v>179.25</c:v>
                </c:pt>
                <c:pt idx="5737">
                  <c:v>179.28</c:v>
                </c:pt>
                <c:pt idx="5738">
                  <c:v>179.31</c:v>
                </c:pt>
                <c:pt idx="5739">
                  <c:v>179.34</c:v>
                </c:pt>
                <c:pt idx="5740">
                  <c:v>179.38</c:v>
                </c:pt>
                <c:pt idx="5741">
                  <c:v>179.41</c:v>
                </c:pt>
                <c:pt idx="5742">
                  <c:v>179.44</c:v>
                </c:pt>
                <c:pt idx="5743">
                  <c:v>179.47</c:v>
                </c:pt>
                <c:pt idx="5744">
                  <c:v>179.5</c:v>
                </c:pt>
                <c:pt idx="5745">
                  <c:v>179.53</c:v>
                </c:pt>
                <c:pt idx="5746">
                  <c:v>179.56</c:v>
                </c:pt>
                <c:pt idx="5747">
                  <c:v>179.59</c:v>
                </c:pt>
                <c:pt idx="5748">
                  <c:v>179.63</c:v>
                </c:pt>
                <c:pt idx="5749">
                  <c:v>179.66</c:v>
                </c:pt>
                <c:pt idx="5750">
                  <c:v>179.69</c:v>
                </c:pt>
                <c:pt idx="5751">
                  <c:v>179.72</c:v>
                </c:pt>
                <c:pt idx="5752">
                  <c:v>179.75</c:v>
                </c:pt>
                <c:pt idx="5753">
                  <c:v>179.78</c:v>
                </c:pt>
                <c:pt idx="5754">
                  <c:v>179.81</c:v>
                </c:pt>
                <c:pt idx="5755">
                  <c:v>179.84</c:v>
                </c:pt>
                <c:pt idx="5756">
                  <c:v>179.88</c:v>
                </c:pt>
                <c:pt idx="5757">
                  <c:v>179.91</c:v>
                </c:pt>
                <c:pt idx="5758">
                  <c:v>179.94</c:v>
                </c:pt>
                <c:pt idx="5759">
                  <c:v>179.97</c:v>
                </c:pt>
                <c:pt idx="5760">
                  <c:v>180</c:v>
                </c:pt>
                <c:pt idx="5761">
                  <c:v>180.03</c:v>
                </c:pt>
                <c:pt idx="5762">
                  <c:v>180.06</c:v>
                </c:pt>
                <c:pt idx="5763">
                  <c:v>180.09</c:v>
                </c:pt>
                <c:pt idx="5764">
                  <c:v>180.13</c:v>
                </c:pt>
                <c:pt idx="5765">
                  <c:v>180.16</c:v>
                </c:pt>
                <c:pt idx="5766">
                  <c:v>180.19</c:v>
                </c:pt>
                <c:pt idx="5767">
                  <c:v>180.22</c:v>
                </c:pt>
                <c:pt idx="5768">
                  <c:v>180.25</c:v>
                </c:pt>
                <c:pt idx="5769">
                  <c:v>180.28</c:v>
                </c:pt>
                <c:pt idx="5770">
                  <c:v>180.31</c:v>
                </c:pt>
                <c:pt idx="5771">
                  <c:v>180.34</c:v>
                </c:pt>
                <c:pt idx="5772">
                  <c:v>180.38</c:v>
                </c:pt>
                <c:pt idx="5773">
                  <c:v>180.41</c:v>
                </c:pt>
                <c:pt idx="5774">
                  <c:v>180.44</c:v>
                </c:pt>
                <c:pt idx="5775">
                  <c:v>180.47</c:v>
                </c:pt>
                <c:pt idx="5776">
                  <c:v>180.5</c:v>
                </c:pt>
                <c:pt idx="5777">
                  <c:v>180.53</c:v>
                </c:pt>
                <c:pt idx="5778">
                  <c:v>180.56</c:v>
                </c:pt>
                <c:pt idx="5779">
                  <c:v>180.59</c:v>
                </c:pt>
                <c:pt idx="5780">
                  <c:v>180.63</c:v>
                </c:pt>
                <c:pt idx="5781">
                  <c:v>180.66</c:v>
                </c:pt>
                <c:pt idx="5782">
                  <c:v>180.69</c:v>
                </c:pt>
                <c:pt idx="5783">
                  <c:v>180.72</c:v>
                </c:pt>
                <c:pt idx="5784">
                  <c:v>180.75</c:v>
                </c:pt>
                <c:pt idx="5785">
                  <c:v>180.78</c:v>
                </c:pt>
                <c:pt idx="5786">
                  <c:v>180.81</c:v>
                </c:pt>
                <c:pt idx="5787">
                  <c:v>180.84</c:v>
                </c:pt>
                <c:pt idx="5788">
                  <c:v>180.88</c:v>
                </c:pt>
                <c:pt idx="5789">
                  <c:v>180.91</c:v>
                </c:pt>
                <c:pt idx="5790">
                  <c:v>180.94</c:v>
                </c:pt>
                <c:pt idx="5791">
                  <c:v>180.97</c:v>
                </c:pt>
                <c:pt idx="5792">
                  <c:v>181</c:v>
                </c:pt>
                <c:pt idx="5793">
                  <c:v>181.03</c:v>
                </c:pt>
                <c:pt idx="5794">
                  <c:v>181.06</c:v>
                </c:pt>
                <c:pt idx="5795">
                  <c:v>181.09</c:v>
                </c:pt>
                <c:pt idx="5796">
                  <c:v>181.13</c:v>
                </c:pt>
                <c:pt idx="5797">
                  <c:v>181.16</c:v>
                </c:pt>
                <c:pt idx="5798">
                  <c:v>181.19</c:v>
                </c:pt>
                <c:pt idx="5799">
                  <c:v>181.22</c:v>
                </c:pt>
                <c:pt idx="5800">
                  <c:v>181.25</c:v>
                </c:pt>
                <c:pt idx="5801">
                  <c:v>181.28</c:v>
                </c:pt>
                <c:pt idx="5802">
                  <c:v>181.31</c:v>
                </c:pt>
                <c:pt idx="5803">
                  <c:v>181.34</c:v>
                </c:pt>
                <c:pt idx="5804">
                  <c:v>181.38</c:v>
                </c:pt>
                <c:pt idx="5805">
                  <c:v>181.41</c:v>
                </c:pt>
                <c:pt idx="5806">
                  <c:v>181.44</c:v>
                </c:pt>
                <c:pt idx="5807">
                  <c:v>181.47</c:v>
                </c:pt>
                <c:pt idx="5808">
                  <c:v>181.5</c:v>
                </c:pt>
                <c:pt idx="5809">
                  <c:v>181.53</c:v>
                </c:pt>
                <c:pt idx="5810">
                  <c:v>181.56</c:v>
                </c:pt>
                <c:pt idx="5811">
                  <c:v>181.59</c:v>
                </c:pt>
                <c:pt idx="5812">
                  <c:v>181.63</c:v>
                </c:pt>
                <c:pt idx="5813">
                  <c:v>181.66</c:v>
                </c:pt>
                <c:pt idx="5814">
                  <c:v>181.69</c:v>
                </c:pt>
                <c:pt idx="5815">
                  <c:v>181.72</c:v>
                </c:pt>
                <c:pt idx="5816">
                  <c:v>181.75</c:v>
                </c:pt>
                <c:pt idx="5817">
                  <c:v>181.78</c:v>
                </c:pt>
                <c:pt idx="5818">
                  <c:v>181.81</c:v>
                </c:pt>
                <c:pt idx="5819">
                  <c:v>181.84</c:v>
                </c:pt>
                <c:pt idx="5820">
                  <c:v>181.88</c:v>
                </c:pt>
                <c:pt idx="5821">
                  <c:v>181.91</c:v>
                </c:pt>
                <c:pt idx="5822">
                  <c:v>181.94</c:v>
                </c:pt>
                <c:pt idx="5823">
                  <c:v>181.97</c:v>
                </c:pt>
                <c:pt idx="5824">
                  <c:v>182</c:v>
                </c:pt>
                <c:pt idx="5825">
                  <c:v>182.03</c:v>
                </c:pt>
                <c:pt idx="5826">
                  <c:v>182.06</c:v>
                </c:pt>
                <c:pt idx="5827">
                  <c:v>182.09</c:v>
                </c:pt>
                <c:pt idx="5828">
                  <c:v>182.13</c:v>
                </c:pt>
                <c:pt idx="5829">
                  <c:v>182.16</c:v>
                </c:pt>
                <c:pt idx="5830">
                  <c:v>182.19</c:v>
                </c:pt>
                <c:pt idx="5831">
                  <c:v>182.22</c:v>
                </c:pt>
                <c:pt idx="5832">
                  <c:v>182.25</c:v>
                </c:pt>
                <c:pt idx="5833">
                  <c:v>182.28</c:v>
                </c:pt>
                <c:pt idx="5834">
                  <c:v>182.31</c:v>
                </c:pt>
                <c:pt idx="5835">
                  <c:v>182.34</c:v>
                </c:pt>
                <c:pt idx="5836">
                  <c:v>182.38</c:v>
                </c:pt>
                <c:pt idx="5837">
                  <c:v>182.41</c:v>
                </c:pt>
                <c:pt idx="5838">
                  <c:v>182.44</c:v>
                </c:pt>
                <c:pt idx="5839">
                  <c:v>182.47</c:v>
                </c:pt>
                <c:pt idx="5840">
                  <c:v>182.5</c:v>
                </c:pt>
                <c:pt idx="5841">
                  <c:v>182.53</c:v>
                </c:pt>
                <c:pt idx="5842">
                  <c:v>182.56</c:v>
                </c:pt>
                <c:pt idx="5843">
                  <c:v>182.59</c:v>
                </c:pt>
                <c:pt idx="5844">
                  <c:v>182.63</c:v>
                </c:pt>
                <c:pt idx="5845">
                  <c:v>182.66</c:v>
                </c:pt>
                <c:pt idx="5846">
                  <c:v>182.69</c:v>
                </c:pt>
                <c:pt idx="5847">
                  <c:v>182.72</c:v>
                </c:pt>
                <c:pt idx="5848">
                  <c:v>182.75</c:v>
                </c:pt>
                <c:pt idx="5849">
                  <c:v>182.78</c:v>
                </c:pt>
                <c:pt idx="5850">
                  <c:v>182.81</c:v>
                </c:pt>
                <c:pt idx="5851">
                  <c:v>182.84</c:v>
                </c:pt>
                <c:pt idx="5852">
                  <c:v>182.88</c:v>
                </c:pt>
                <c:pt idx="5853">
                  <c:v>182.91</c:v>
                </c:pt>
                <c:pt idx="5854">
                  <c:v>182.94</c:v>
                </c:pt>
                <c:pt idx="5855">
                  <c:v>182.97</c:v>
                </c:pt>
                <c:pt idx="5856">
                  <c:v>183</c:v>
                </c:pt>
                <c:pt idx="5857">
                  <c:v>183.03</c:v>
                </c:pt>
                <c:pt idx="5858">
                  <c:v>183.06</c:v>
                </c:pt>
                <c:pt idx="5859">
                  <c:v>183.09</c:v>
                </c:pt>
                <c:pt idx="5860">
                  <c:v>183.13</c:v>
                </c:pt>
                <c:pt idx="5861">
                  <c:v>183.16</c:v>
                </c:pt>
                <c:pt idx="5862">
                  <c:v>183.19</c:v>
                </c:pt>
                <c:pt idx="5863">
                  <c:v>183.22</c:v>
                </c:pt>
                <c:pt idx="5864">
                  <c:v>183.25</c:v>
                </c:pt>
                <c:pt idx="5865">
                  <c:v>183.28</c:v>
                </c:pt>
                <c:pt idx="5866">
                  <c:v>183.31</c:v>
                </c:pt>
                <c:pt idx="5867">
                  <c:v>183.34</c:v>
                </c:pt>
                <c:pt idx="5868">
                  <c:v>183.38</c:v>
                </c:pt>
                <c:pt idx="5869">
                  <c:v>183.41</c:v>
                </c:pt>
                <c:pt idx="5870">
                  <c:v>183.44</c:v>
                </c:pt>
                <c:pt idx="5871">
                  <c:v>183.47</c:v>
                </c:pt>
                <c:pt idx="5872">
                  <c:v>183.5</c:v>
                </c:pt>
                <c:pt idx="5873">
                  <c:v>183.53</c:v>
                </c:pt>
                <c:pt idx="5874">
                  <c:v>183.56</c:v>
                </c:pt>
                <c:pt idx="5875">
                  <c:v>183.59</c:v>
                </c:pt>
                <c:pt idx="5876">
                  <c:v>183.63</c:v>
                </c:pt>
                <c:pt idx="5877">
                  <c:v>183.66</c:v>
                </c:pt>
                <c:pt idx="5878">
                  <c:v>183.69</c:v>
                </c:pt>
                <c:pt idx="5879">
                  <c:v>183.72</c:v>
                </c:pt>
                <c:pt idx="5880">
                  <c:v>183.75</c:v>
                </c:pt>
                <c:pt idx="5881">
                  <c:v>183.78</c:v>
                </c:pt>
                <c:pt idx="5882">
                  <c:v>183.81</c:v>
                </c:pt>
                <c:pt idx="5883">
                  <c:v>183.84</c:v>
                </c:pt>
                <c:pt idx="5884">
                  <c:v>183.88</c:v>
                </c:pt>
                <c:pt idx="5885">
                  <c:v>183.91</c:v>
                </c:pt>
                <c:pt idx="5886">
                  <c:v>183.94</c:v>
                </c:pt>
                <c:pt idx="5887">
                  <c:v>183.97</c:v>
                </c:pt>
                <c:pt idx="5888">
                  <c:v>184</c:v>
                </c:pt>
                <c:pt idx="5889">
                  <c:v>184.03</c:v>
                </c:pt>
                <c:pt idx="5890">
                  <c:v>184.06</c:v>
                </c:pt>
                <c:pt idx="5891">
                  <c:v>184.09</c:v>
                </c:pt>
                <c:pt idx="5892">
                  <c:v>184.13</c:v>
                </c:pt>
                <c:pt idx="5893">
                  <c:v>184.16</c:v>
                </c:pt>
                <c:pt idx="5894">
                  <c:v>184.19</c:v>
                </c:pt>
                <c:pt idx="5895">
                  <c:v>184.22</c:v>
                </c:pt>
                <c:pt idx="5896">
                  <c:v>184.25</c:v>
                </c:pt>
                <c:pt idx="5897">
                  <c:v>184.28</c:v>
                </c:pt>
                <c:pt idx="5898">
                  <c:v>184.31</c:v>
                </c:pt>
                <c:pt idx="5899">
                  <c:v>184.34</c:v>
                </c:pt>
                <c:pt idx="5900">
                  <c:v>184.38</c:v>
                </c:pt>
                <c:pt idx="5901">
                  <c:v>184.41</c:v>
                </c:pt>
                <c:pt idx="5902">
                  <c:v>184.44</c:v>
                </c:pt>
                <c:pt idx="5903">
                  <c:v>184.47</c:v>
                </c:pt>
                <c:pt idx="5904">
                  <c:v>184.5</c:v>
                </c:pt>
                <c:pt idx="5905">
                  <c:v>184.53</c:v>
                </c:pt>
                <c:pt idx="5906">
                  <c:v>184.56</c:v>
                </c:pt>
                <c:pt idx="5907">
                  <c:v>184.59</c:v>
                </c:pt>
                <c:pt idx="5908">
                  <c:v>184.63</c:v>
                </c:pt>
                <c:pt idx="5909">
                  <c:v>184.66</c:v>
                </c:pt>
                <c:pt idx="5910">
                  <c:v>184.69</c:v>
                </c:pt>
                <c:pt idx="5911">
                  <c:v>184.72</c:v>
                </c:pt>
                <c:pt idx="5912">
                  <c:v>184.75</c:v>
                </c:pt>
                <c:pt idx="5913">
                  <c:v>184.78</c:v>
                </c:pt>
                <c:pt idx="5914">
                  <c:v>184.81</c:v>
                </c:pt>
                <c:pt idx="5915">
                  <c:v>184.84</c:v>
                </c:pt>
                <c:pt idx="5916">
                  <c:v>184.88</c:v>
                </c:pt>
                <c:pt idx="5917">
                  <c:v>184.91</c:v>
                </c:pt>
                <c:pt idx="5918">
                  <c:v>184.94</c:v>
                </c:pt>
                <c:pt idx="5919">
                  <c:v>184.97</c:v>
                </c:pt>
                <c:pt idx="5920">
                  <c:v>185</c:v>
                </c:pt>
                <c:pt idx="5921">
                  <c:v>185.03</c:v>
                </c:pt>
                <c:pt idx="5922">
                  <c:v>185.06</c:v>
                </c:pt>
                <c:pt idx="5923">
                  <c:v>185.09</c:v>
                </c:pt>
                <c:pt idx="5924">
                  <c:v>185.13</c:v>
                </c:pt>
                <c:pt idx="5925">
                  <c:v>185.16</c:v>
                </c:pt>
                <c:pt idx="5926">
                  <c:v>185.19</c:v>
                </c:pt>
                <c:pt idx="5927">
                  <c:v>185.22</c:v>
                </c:pt>
                <c:pt idx="5928">
                  <c:v>185.25</c:v>
                </c:pt>
                <c:pt idx="5929">
                  <c:v>185.28</c:v>
                </c:pt>
                <c:pt idx="5930">
                  <c:v>185.31</c:v>
                </c:pt>
                <c:pt idx="5931">
                  <c:v>185.34</c:v>
                </c:pt>
                <c:pt idx="5932">
                  <c:v>185.38</c:v>
                </c:pt>
                <c:pt idx="5933">
                  <c:v>185.41</c:v>
                </c:pt>
                <c:pt idx="5934">
                  <c:v>185.44</c:v>
                </c:pt>
                <c:pt idx="5935">
                  <c:v>185.47</c:v>
                </c:pt>
                <c:pt idx="5936">
                  <c:v>185.5</c:v>
                </c:pt>
                <c:pt idx="5937">
                  <c:v>185.53</c:v>
                </c:pt>
                <c:pt idx="5938">
                  <c:v>185.56</c:v>
                </c:pt>
                <c:pt idx="5939">
                  <c:v>185.59</c:v>
                </c:pt>
                <c:pt idx="5940">
                  <c:v>185.63</c:v>
                </c:pt>
                <c:pt idx="5941">
                  <c:v>185.66</c:v>
                </c:pt>
                <c:pt idx="5942">
                  <c:v>185.69</c:v>
                </c:pt>
                <c:pt idx="5943">
                  <c:v>185.72</c:v>
                </c:pt>
                <c:pt idx="5944">
                  <c:v>185.75</c:v>
                </c:pt>
                <c:pt idx="5945">
                  <c:v>185.78</c:v>
                </c:pt>
                <c:pt idx="5946">
                  <c:v>185.81</c:v>
                </c:pt>
                <c:pt idx="5947">
                  <c:v>185.84</c:v>
                </c:pt>
                <c:pt idx="5948">
                  <c:v>185.88</c:v>
                </c:pt>
                <c:pt idx="5949">
                  <c:v>185.91</c:v>
                </c:pt>
                <c:pt idx="5950">
                  <c:v>185.94</c:v>
                </c:pt>
                <c:pt idx="5951">
                  <c:v>185.97</c:v>
                </c:pt>
                <c:pt idx="5952">
                  <c:v>186</c:v>
                </c:pt>
                <c:pt idx="5953">
                  <c:v>186.03</c:v>
                </c:pt>
                <c:pt idx="5954">
                  <c:v>186.06</c:v>
                </c:pt>
                <c:pt idx="5955">
                  <c:v>186.09</c:v>
                </c:pt>
                <c:pt idx="5956">
                  <c:v>186.13</c:v>
                </c:pt>
                <c:pt idx="5957">
                  <c:v>186.16</c:v>
                </c:pt>
                <c:pt idx="5958">
                  <c:v>186.19</c:v>
                </c:pt>
                <c:pt idx="5959">
                  <c:v>186.22</c:v>
                </c:pt>
                <c:pt idx="5960">
                  <c:v>186.25</c:v>
                </c:pt>
                <c:pt idx="5961">
                  <c:v>186.28</c:v>
                </c:pt>
                <c:pt idx="5962">
                  <c:v>186.31</c:v>
                </c:pt>
                <c:pt idx="5963">
                  <c:v>186.34</c:v>
                </c:pt>
                <c:pt idx="5964">
                  <c:v>186.38</c:v>
                </c:pt>
                <c:pt idx="5965">
                  <c:v>186.41</c:v>
                </c:pt>
                <c:pt idx="5966">
                  <c:v>186.44</c:v>
                </c:pt>
                <c:pt idx="5967">
                  <c:v>186.47</c:v>
                </c:pt>
                <c:pt idx="5968">
                  <c:v>186.5</c:v>
                </c:pt>
                <c:pt idx="5969">
                  <c:v>186.53</c:v>
                </c:pt>
                <c:pt idx="5970">
                  <c:v>186.56</c:v>
                </c:pt>
                <c:pt idx="5971">
                  <c:v>186.59</c:v>
                </c:pt>
                <c:pt idx="5972">
                  <c:v>186.63</c:v>
                </c:pt>
                <c:pt idx="5973">
                  <c:v>186.66</c:v>
                </c:pt>
                <c:pt idx="5974">
                  <c:v>186.69</c:v>
                </c:pt>
                <c:pt idx="5975">
                  <c:v>186.72</c:v>
                </c:pt>
                <c:pt idx="5976">
                  <c:v>186.75</c:v>
                </c:pt>
                <c:pt idx="5977">
                  <c:v>186.78</c:v>
                </c:pt>
                <c:pt idx="5978">
                  <c:v>186.81</c:v>
                </c:pt>
                <c:pt idx="5979">
                  <c:v>186.84</c:v>
                </c:pt>
                <c:pt idx="5980">
                  <c:v>186.88</c:v>
                </c:pt>
                <c:pt idx="5981">
                  <c:v>186.91</c:v>
                </c:pt>
                <c:pt idx="5982">
                  <c:v>186.94</c:v>
                </c:pt>
                <c:pt idx="5983">
                  <c:v>186.97</c:v>
                </c:pt>
                <c:pt idx="5984">
                  <c:v>187</c:v>
                </c:pt>
                <c:pt idx="5985">
                  <c:v>187.03</c:v>
                </c:pt>
                <c:pt idx="5986">
                  <c:v>187.06</c:v>
                </c:pt>
                <c:pt idx="5987">
                  <c:v>187.09</c:v>
                </c:pt>
                <c:pt idx="5988">
                  <c:v>187.13</c:v>
                </c:pt>
                <c:pt idx="5989">
                  <c:v>187.16</c:v>
                </c:pt>
                <c:pt idx="5990">
                  <c:v>187.19</c:v>
                </c:pt>
                <c:pt idx="5991">
                  <c:v>187.22</c:v>
                </c:pt>
                <c:pt idx="5992">
                  <c:v>187.25</c:v>
                </c:pt>
                <c:pt idx="5993">
                  <c:v>187.28</c:v>
                </c:pt>
                <c:pt idx="5994">
                  <c:v>187.31</c:v>
                </c:pt>
                <c:pt idx="5995">
                  <c:v>187.34</c:v>
                </c:pt>
                <c:pt idx="5996">
                  <c:v>187.38</c:v>
                </c:pt>
                <c:pt idx="5997">
                  <c:v>187.41</c:v>
                </c:pt>
                <c:pt idx="5998">
                  <c:v>187.44</c:v>
                </c:pt>
                <c:pt idx="5999">
                  <c:v>187.47</c:v>
                </c:pt>
                <c:pt idx="6000">
                  <c:v>187.5</c:v>
                </c:pt>
                <c:pt idx="6001">
                  <c:v>187.53</c:v>
                </c:pt>
                <c:pt idx="6002">
                  <c:v>187.56</c:v>
                </c:pt>
                <c:pt idx="6003">
                  <c:v>187.59</c:v>
                </c:pt>
                <c:pt idx="6004">
                  <c:v>187.63</c:v>
                </c:pt>
                <c:pt idx="6005">
                  <c:v>187.66</c:v>
                </c:pt>
                <c:pt idx="6006">
                  <c:v>187.69</c:v>
                </c:pt>
                <c:pt idx="6007">
                  <c:v>187.72</c:v>
                </c:pt>
                <c:pt idx="6008">
                  <c:v>187.75</c:v>
                </c:pt>
                <c:pt idx="6009">
                  <c:v>187.78</c:v>
                </c:pt>
                <c:pt idx="6010">
                  <c:v>187.81</c:v>
                </c:pt>
                <c:pt idx="6011">
                  <c:v>187.84</c:v>
                </c:pt>
                <c:pt idx="6012">
                  <c:v>187.88</c:v>
                </c:pt>
                <c:pt idx="6013">
                  <c:v>187.91</c:v>
                </c:pt>
                <c:pt idx="6014">
                  <c:v>187.94</c:v>
                </c:pt>
                <c:pt idx="6015">
                  <c:v>187.97</c:v>
                </c:pt>
                <c:pt idx="6016">
                  <c:v>188</c:v>
                </c:pt>
                <c:pt idx="6017">
                  <c:v>188.03</c:v>
                </c:pt>
                <c:pt idx="6018">
                  <c:v>188.06</c:v>
                </c:pt>
                <c:pt idx="6019">
                  <c:v>188.09</c:v>
                </c:pt>
                <c:pt idx="6020">
                  <c:v>188.13</c:v>
                </c:pt>
                <c:pt idx="6021">
                  <c:v>188.16</c:v>
                </c:pt>
                <c:pt idx="6022">
                  <c:v>188.19</c:v>
                </c:pt>
                <c:pt idx="6023">
                  <c:v>188.22</c:v>
                </c:pt>
                <c:pt idx="6024">
                  <c:v>188.25</c:v>
                </c:pt>
                <c:pt idx="6025">
                  <c:v>188.28</c:v>
                </c:pt>
                <c:pt idx="6026">
                  <c:v>188.31</c:v>
                </c:pt>
                <c:pt idx="6027">
                  <c:v>188.34</c:v>
                </c:pt>
                <c:pt idx="6028">
                  <c:v>188.38</c:v>
                </c:pt>
                <c:pt idx="6029">
                  <c:v>188.41</c:v>
                </c:pt>
                <c:pt idx="6030">
                  <c:v>188.44</c:v>
                </c:pt>
                <c:pt idx="6031">
                  <c:v>188.47</c:v>
                </c:pt>
                <c:pt idx="6032">
                  <c:v>188.5</c:v>
                </c:pt>
                <c:pt idx="6033">
                  <c:v>188.53</c:v>
                </c:pt>
                <c:pt idx="6034">
                  <c:v>188.56</c:v>
                </c:pt>
                <c:pt idx="6035">
                  <c:v>188.59</c:v>
                </c:pt>
                <c:pt idx="6036">
                  <c:v>188.63</c:v>
                </c:pt>
                <c:pt idx="6037">
                  <c:v>188.66</c:v>
                </c:pt>
                <c:pt idx="6038">
                  <c:v>188.69</c:v>
                </c:pt>
                <c:pt idx="6039">
                  <c:v>188.72</c:v>
                </c:pt>
                <c:pt idx="6040">
                  <c:v>188.75</c:v>
                </c:pt>
                <c:pt idx="6041">
                  <c:v>188.78</c:v>
                </c:pt>
                <c:pt idx="6042">
                  <c:v>188.81</c:v>
                </c:pt>
                <c:pt idx="6043">
                  <c:v>188.84</c:v>
                </c:pt>
                <c:pt idx="6044">
                  <c:v>188.88</c:v>
                </c:pt>
                <c:pt idx="6045">
                  <c:v>188.91</c:v>
                </c:pt>
                <c:pt idx="6046">
                  <c:v>188.94</c:v>
                </c:pt>
                <c:pt idx="6047">
                  <c:v>188.97</c:v>
                </c:pt>
                <c:pt idx="6048">
                  <c:v>189</c:v>
                </c:pt>
                <c:pt idx="6049">
                  <c:v>189.03</c:v>
                </c:pt>
                <c:pt idx="6050">
                  <c:v>189.06</c:v>
                </c:pt>
                <c:pt idx="6051">
                  <c:v>189.09</c:v>
                </c:pt>
                <c:pt idx="6052">
                  <c:v>189.13</c:v>
                </c:pt>
                <c:pt idx="6053">
                  <c:v>189.16</c:v>
                </c:pt>
                <c:pt idx="6054">
                  <c:v>189.19</c:v>
                </c:pt>
                <c:pt idx="6055">
                  <c:v>189.22</c:v>
                </c:pt>
                <c:pt idx="6056">
                  <c:v>189.25</c:v>
                </c:pt>
                <c:pt idx="6057">
                  <c:v>189.28</c:v>
                </c:pt>
                <c:pt idx="6058">
                  <c:v>189.31</c:v>
                </c:pt>
                <c:pt idx="6059">
                  <c:v>189.34</c:v>
                </c:pt>
                <c:pt idx="6060">
                  <c:v>189.38</c:v>
                </c:pt>
                <c:pt idx="6061">
                  <c:v>189.41</c:v>
                </c:pt>
                <c:pt idx="6062">
                  <c:v>189.44</c:v>
                </c:pt>
                <c:pt idx="6063">
                  <c:v>189.47</c:v>
                </c:pt>
                <c:pt idx="6064">
                  <c:v>189.5</c:v>
                </c:pt>
                <c:pt idx="6065">
                  <c:v>189.53</c:v>
                </c:pt>
                <c:pt idx="6066">
                  <c:v>189.56</c:v>
                </c:pt>
                <c:pt idx="6067">
                  <c:v>189.59</c:v>
                </c:pt>
                <c:pt idx="6068">
                  <c:v>189.63</c:v>
                </c:pt>
                <c:pt idx="6069">
                  <c:v>189.66</c:v>
                </c:pt>
                <c:pt idx="6070">
                  <c:v>189.69</c:v>
                </c:pt>
                <c:pt idx="6071">
                  <c:v>189.72</c:v>
                </c:pt>
                <c:pt idx="6072">
                  <c:v>189.75</c:v>
                </c:pt>
                <c:pt idx="6073">
                  <c:v>189.78</c:v>
                </c:pt>
                <c:pt idx="6074">
                  <c:v>189.81</c:v>
                </c:pt>
                <c:pt idx="6075">
                  <c:v>189.84</c:v>
                </c:pt>
                <c:pt idx="6076">
                  <c:v>189.88</c:v>
                </c:pt>
                <c:pt idx="6077">
                  <c:v>189.91</c:v>
                </c:pt>
                <c:pt idx="6078">
                  <c:v>189.94</c:v>
                </c:pt>
                <c:pt idx="6079">
                  <c:v>189.97</c:v>
                </c:pt>
                <c:pt idx="6080">
                  <c:v>190</c:v>
                </c:pt>
                <c:pt idx="6081">
                  <c:v>190.03</c:v>
                </c:pt>
                <c:pt idx="6082">
                  <c:v>190.06</c:v>
                </c:pt>
                <c:pt idx="6083">
                  <c:v>190.09</c:v>
                </c:pt>
                <c:pt idx="6084">
                  <c:v>190.13</c:v>
                </c:pt>
                <c:pt idx="6085">
                  <c:v>190.16</c:v>
                </c:pt>
                <c:pt idx="6086">
                  <c:v>190.19</c:v>
                </c:pt>
                <c:pt idx="6087">
                  <c:v>190.22</c:v>
                </c:pt>
                <c:pt idx="6088">
                  <c:v>190.25</c:v>
                </c:pt>
                <c:pt idx="6089">
                  <c:v>190.28</c:v>
                </c:pt>
                <c:pt idx="6090">
                  <c:v>190.31</c:v>
                </c:pt>
                <c:pt idx="6091">
                  <c:v>190.34</c:v>
                </c:pt>
                <c:pt idx="6092">
                  <c:v>190.38</c:v>
                </c:pt>
                <c:pt idx="6093">
                  <c:v>190.41</c:v>
                </c:pt>
                <c:pt idx="6094">
                  <c:v>190.44</c:v>
                </c:pt>
                <c:pt idx="6095">
                  <c:v>190.47</c:v>
                </c:pt>
                <c:pt idx="6096">
                  <c:v>190.5</c:v>
                </c:pt>
                <c:pt idx="6097">
                  <c:v>190.53</c:v>
                </c:pt>
                <c:pt idx="6098">
                  <c:v>190.56</c:v>
                </c:pt>
                <c:pt idx="6099">
                  <c:v>190.59</c:v>
                </c:pt>
                <c:pt idx="6100">
                  <c:v>190.63</c:v>
                </c:pt>
                <c:pt idx="6101">
                  <c:v>190.66</c:v>
                </c:pt>
                <c:pt idx="6102">
                  <c:v>190.69</c:v>
                </c:pt>
                <c:pt idx="6103">
                  <c:v>190.72</c:v>
                </c:pt>
                <c:pt idx="6104">
                  <c:v>190.75</c:v>
                </c:pt>
                <c:pt idx="6105">
                  <c:v>190.78</c:v>
                </c:pt>
                <c:pt idx="6106">
                  <c:v>190.81</c:v>
                </c:pt>
                <c:pt idx="6107">
                  <c:v>190.84</c:v>
                </c:pt>
                <c:pt idx="6108">
                  <c:v>190.88</c:v>
                </c:pt>
                <c:pt idx="6109">
                  <c:v>190.91</c:v>
                </c:pt>
                <c:pt idx="6110">
                  <c:v>190.94</c:v>
                </c:pt>
                <c:pt idx="6111">
                  <c:v>190.97</c:v>
                </c:pt>
                <c:pt idx="6112">
                  <c:v>191</c:v>
                </c:pt>
                <c:pt idx="6113">
                  <c:v>191.03</c:v>
                </c:pt>
                <c:pt idx="6114">
                  <c:v>191.06</c:v>
                </c:pt>
                <c:pt idx="6115">
                  <c:v>191.09</c:v>
                </c:pt>
                <c:pt idx="6116">
                  <c:v>191.13</c:v>
                </c:pt>
                <c:pt idx="6117">
                  <c:v>191.16</c:v>
                </c:pt>
                <c:pt idx="6118">
                  <c:v>191.19</c:v>
                </c:pt>
                <c:pt idx="6119">
                  <c:v>191.22</c:v>
                </c:pt>
                <c:pt idx="6120">
                  <c:v>191.25</c:v>
                </c:pt>
                <c:pt idx="6121">
                  <c:v>191.28</c:v>
                </c:pt>
                <c:pt idx="6122">
                  <c:v>191.31</c:v>
                </c:pt>
                <c:pt idx="6123">
                  <c:v>191.34</c:v>
                </c:pt>
                <c:pt idx="6124">
                  <c:v>191.38</c:v>
                </c:pt>
                <c:pt idx="6125">
                  <c:v>191.41</c:v>
                </c:pt>
                <c:pt idx="6126">
                  <c:v>191.44</c:v>
                </c:pt>
                <c:pt idx="6127">
                  <c:v>191.47</c:v>
                </c:pt>
                <c:pt idx="6128">
                  <c:v>191.5</c:v>
                </c:pt>
                <c:pt idx="6129">
                  <c:v>191.53</c:v>
                </c:pt>
                <c:pt idx="6130">
                  <c:v>191.56</c:v>
                </c:pt>
                <c:pt idx="6131">
                  <c:v>191.59</c:v>
                </c:pt>
                <c:pt idx="6132">
                  <c:v>191.63</c:v>
                </c:pt>
                <c:pt idx="6133">
                  <c:v>191.66</c:v>
                </c:pt>
                <c:pt idx="6134">
                  <c:v>191.69</c:v>
                </c:pt>
                <c:pt idx="6135">
                  <c:v>191.72</c:v>
                </c:pt>
                <c:pt idx="6136">
                  <c:v>191.75</c:v>
                </c:pt>
                <c:pt idx="6137">
                  <c:v>191.78</c:v>
                </c:pt>
                <c:pt idx="6138">
                  <c:v>191.81</c:v>
                </c:pt>
                <c:pt idx="6139">
                  <c:v>191.84</c:v>
                </c:pt>
                <c:pt idx="6140">
                  <c:v>191.88</c:v>
                </c:pt>
                <c:pt idx="6141">
                  <c:v>191.91</c:v>
                </c:pt>
                <c:pt idx="6142">
                  <c:v>191.94</c:v>
                </c:pt>
                <c:pt idx="6143">
                  <c:v>191.97</c:v>
                </c:pt>
                <c:pt idx="6144">
                  <c:v>192</c:v>
                </c:pt>
                <c:pt idx="6145">
                  <c:v>192.03</c:v>
                </c:pt>
                <c:pt idx="6146">
                  <c:v>192.06</c:v>
                </c:pt>
                <c:pt idx="6147">
                  <c:v>192.09</c:v>
                </c:pt>
                <c:pt idx="6148">
                  <c:v>192.13</c:v>
                </c:pt>
                <c:pt idx="6149">
                  <c:v>192.16</c:v>
                </c:pt>
                <c:pt idx="6150">
                  <c:v>192.19</c:v>
                </c:pt>
                <c:pt idx="6151">
                  <c:v>192.22</c:v>
                </c:pt>
                <c:pt idx="6152">
                  <c:v>192.25</c:v>
                </c:pt>
                <c:pt idx="6153">
                  <c:v>192.28</c:v>
                </c:pt>
                <c:pt idx="6154">
                  <c:v>192.31</c:v>
                </c:pt>
                <c:pt idx="6155">
                  <c:v>192.34</c:v>
                </c:pt>
                <c:pt idx="6156">
                  <c:v>192.38</c:v>
                </c:pt>
                <c:pt idx="6157">
                  <c:v>192.41</c:v>
                </c:pt>
                <c:pt idx="6158">
                  <c:v>192.44</c:v>
                </c:pt>
                <c:pt idx="6159">
                  <c:v>192.47</c:v>
                </c:pt>
                <c:pt idx="6160">
                  <c:v>192.5</c:v>
                </c:pt>
                <c:pt idx="6161">
                  <c:v>192.53</c:v>
                </c:pt>
                <c:pt idx="6162">
                  <c:v>192.56</c:v>
                </c:pt>
                <c:pt idx="6163">
                  <c:v>192.59</c:v>
                </c:pt>
                <c:pt idx="6164">
                  <c:v>192.63</c:v>
                </c:pt>
                <c:pt idx="6165">
                  <c:v>192.66</c:v>
                </c:pt>
                <c:pt idx="6166">
                  <c:v>192.69</c:v>
                </c:pt>
                <c:pt idx="6167">
                  <c:v>192.72</c:v>
                </c:pt>
                <c:pt idx="6168">
                  <c:v>192.75</c:v>
                </c:pt>
                <c:pt idx="6169">
                  <c:v>192.78</c:v>
                </c:pt>
                <c:pt idx="6170">
                  <c:v>192.81</c:v>
                </c:pt>
                <c:pt idx="6171">
                  <c:v>192.84</c:v>
                </c:pt>
                <c:pt idx="6172">
                  <c:v>192.88</c:v>
                </c:pt>
                <c:pt idx="6173">
                  <c:v>192.91</c:v>
                </c:pt>
                <c:pt idx="6174">
                  <c:v>192.94</c:v>
                </c:pt>
                <c:pt idx="6175">
                  <c:v>192.97</c:v>
                </c:pt>
                <c:pt idx="6176">
                  <c:v>193</c:v>
                </c:pt>
                <c:pt idx="6177">
                  <c:v>193.03</c:v>
                </c:pt>
                <c:pt idx="6178">
                  <c:v>193.06</c:v>
                </c:pt>
                <c:pt idx="6179">
                  <c:v>193.09</c:v>
                </c:pt>
                <c:pt idx="6180">
                  <c:v>193.13</c:v>
                </c:pt>
                <c:pt idx="6181">
                  <c:v>193.16</c:v>
                </c:pt>
                <c:pt idx="6182">
                  <c:v>193.19</c:v>
                </c:pt>
                <c:pt idx="6183">
                  <c:v>193.22</c:v>
                </c:pt>
                <c:pt idx="6184">
                  <c:v>193.25</c:v>
                </c:pt>
                <c:pt idx="6185">
                  <c:v>193.28</c:v>
                </c:pt>
                <c:pt idx="6186">
                  <c:v>193.31</c:v>
                </c:pt>
                <c:pt idx="6187">
                  <c:v>193.34</c:v>
                </c:pt>
                <c:pt idx="6188">
                  <c:v>193.38</c:v>
                </c:pt>
                <c:pt idx="6189">
                  <c:v>193.41</c:v>
                </c:pt>
                <c:pt idx="6190">
                  <c:v>193.44</c:v>
                </c:pt>
                <c:pt idx="6191">
                  <c:v>193.47</c:v>
                </c:pt>
                <c:pt idx="6192">
                  <c:v>193.5</c:v>
                </c:pt>
                <c:pt idx="6193">
                  <c:v>193.53</c:v>
                </c:pt>
                <c:pt idx="6194">
                  <c:v>193.56</c:v>
                </c:pt>
                <c:pt idx="6195">
                  <c:v>193.59</c:v>
                </c:pt>
                <c:pt idx="6196">
                  <c:v>193.63</c:v>
                </c:pt>
                <c:pt idx="6197">
                  <c:v>193.66</c:v>
                </c:pt>
                <c:pt idx="6198">
                  <c:v>193.69</c:v>
                </c:pt>
                <c:pt idx="6199">
                  <c:v>193.72</c:v>
                </c:pt>
                <c:pt idx="6200">
                  <c:v>193.75</c:v>
                </c:pt>
                <c:pt idx="6201">
                  <c:v>193.78</c:v>
                </c:pt>
                <c:pt idx="6202">
                  <c:v>193.81</c:v>
                </c:pt>
                <c:pt idx="6203">
                  <c:v>193.84</c:v>
                </c:pt>
                <c:pt idx="6204">
                  <c:v>193.88</c:v>
                </c:pt>
                <c:pt idx="6205">
                  <c:v>193.91</c:v>
                </c:pt>
                <c:pt idx="6206">
                  <c:v>193.94</c:v>
                </c:pt>
                <c:pt idx="6207">
                  <c:v>193.97</c:v>
                </c:pt>
                <c:pt idx="6208">
                  <c:v>194</c:v>
                </c:pt>
                <c:pt idx="6209">
                  <c:v>194.03</c:v>
                </c:pt>
                <c:pt idx="6210">
                  <c:v>194.06</c:v>
                </c:pt>
                <c:pt idx="6211">
                  <c:v>194.09</c:v>
                </c:pt>
                <c:pt idx="6212">
                  <c:v>194.13</c:v>
                </c:pt>
                <c:pt idx="6213">
                  <c:v>194.16</c:v>
                </c:pt>
                <c:pt idx="6214">
                  <c:v>194.19</c:v>
                </c:pt>
                <c:pt idx="6215">
                  <c:v>194.22</c:v>
                </c:pt>
                <c:pt idx="6216">
                  <c:v>194.25</c:v>
                </c:pt>
                <c:pt idx="6217">
                  <c:v>194.28</c:v>
                </c:pt>
                <c:pt idx="6218">
                  <c:v>194.31</c:v>
                </c:pt>
                <c:pt idx="6219">
                  <c:v>194.34</c:v>
                </c:pt>
                <c:pt idx="6220">
                  <c:v>194.38</c:v>
                </c:pt>
                <c:pt idx="6221">
                  <c:v>194.41</c:v>
                </c:pt>
                <c:pt idx="6222">
                  <c:v>194.44</c:v>
                </c:pt>
                <c:pt idx="6223">
                  <c:v>194.47</c:v>
                </c:pt>
                <c:pt idx="6224">
                  <c:v>194.5</c:v>
                </c:pt>
                <c:pt idx="6225">
                  <c:v>194.53</c:v>
                </c:pt>
                <c:pt idx="6226">
                  <c:v>194.56</c:v>
                </c:pt>
                <c:pt idx="6227">
                  <c:v>194.59</c:v>
                </c:pt>
                <c:pt idx="6228">
                  <c:v>194.63</c:v>
                </c:pt>
                <c:pt idx="6229">
                  <c:v>194.66</c:v>
                </c:pt>
                <c:pt idx="6230">
                  <c:v>194.69</c:v>
                </c:pt>
                <c:pt idx="6231">
                  <c:v>194.72</c:v>
                </c:pt>
                <c:pt idx="6232">
                  <c:v>194.75</c:v>
                </c:pt>
                <c:pt idx="6233">
                  <c:v>194.78</c:v>
                </c:pt>
                <c:pt idx="6234">
                  <c:v>194.81</c:v>
                </c:pt>
                <c:pt idx="6235">
                  <c:v>194.84</c:v>
                </c:pt>
                <c:pt idx="6236">
                  <c:v>194.88</c:v>
                </c:pt>
                <c:pt idx="6237">
                  <c:v>194.91</c:v>
                </c:pt>
                <c:pt idx="6238">
                  <c:v>194.94</c:v>
                </c:pt>
                <c:pt idx="6239">
                  <c:v>194.97</c:v>
                </c:pt>
                <c:pt idx="6240">
                  <c:v>195</c:v>
                </c:pt>
                <c:pt idx="6241">
                  <c:v>195.03</c:v>
                </c:pt>
                <c:pt idx="6242">
                  <c:v>195.06</c:v>
                </c:pt>
                <c:pt idx="6243">
                  <c:v>195.09</c:v>
                </c:pt>
                <c:pt idx="6244">
                  <c:v>195.13</c:v>
                </c:pt>
                <c:pt idx="6245">
                  <c:v>195.16</c:v>
                </c:pt>
                <c:pt idx="6246">
                  <c:v>195.19</c:v>
                </c:pt>
                <c:pt idx="6247">
                  <c:v>195.22</c:v>
                </c:pt>
                <c:pt idx="6248">
                  <c:v>195.25</c:v>
                </c:pt>
                <c:pt idx="6249">
                  <c:v>195.28</c:v>
                </c:pt>
                <c:pt idx="6250">
                  <c:v>195.31</c:v>
                </c:pt>
                <c:pt idx="6251">
                  <c:v>195.34</c:v>
                </c:pt>
                <c:pt idx="6252">
                  <c:v>195.38</c:v>
                </c:pt>
                <c:pt idx="6253">
                  <c:v>195.41</c:v>
                </c:pt>
                <c:pt idx="6254">
                  <c:v>195.44</c:v>
                </c:pt>
                <c:pt idx="6255">
                  <c:v>195.47</c:v>
                </c:pt>
                <c:pt idx="6256">
                  <c:v>195.5</c:v>
                </c:pt>
                <c:pt idx="6257">
                  <c:v>195.53</c:v>
                </c:pt>
                <c:pt idx="6258">
                  <c:v>195.56</c:v>
                </c:pt>
                <c:pt idx="6259">
                  <c:v>195.59</c:v>
                </c:pt>
                <c:pt idx="6260">
                  <c:v>195.63</c:v>
                </c:pt>
                <c:pt idx="6261">
                  <c:v>195.66</c:v>
                </c:pt>
                <c:pt idx="6262">
                  <c:v>195.69</c:v>
                </c:pt>
                <c:pt idx="6263">
                  <c:v>195.72</c:v>
                </c:pt>
                <c:pt idx="6264">
                  <c:v>195.75</c:v>
                </c:pt>
                <c:pt idx="6265">
                  <c:v>195.78</c:v>
                </c:pt>
                <c:pt idx="6266">
                  <c:v>195.81</c:v>
                </c:pt>
                <c:pt idx="6267">
                  <c:v>195.84</c:v>
                </c:pt>
                <c:pt idx="6268">
                  <c:v>195.88</c:v>
                </c:pt>
                <c:pt idx="6269">
                  <c:v>195.91</c:v>
                </c:pt>
                <c:pt idx="6270">
                  <c:v>195.94</c:v>
                </c:pt>
                <c:pt idx="6271">
                  <c:v>195.97</c:v>
                </c:pt>
                <c:pt idx="6272">
                  <c:v>196</c:v>
                </c:pt>
                <c:pt idx="6273">
                  <c:v>196.03</c:v>
                </c:pt>
                <c:pt idx="6274">
                  <c:v>196.06</c:v>
                </c:pt>
                <c:pt idx="6275">
                  <c:v>196.09</c:v>
                </c:pt>
                <c:pt idx="6276">
                  <c:v>196.13</c:v>
                </c:pt>
                <c:pt idx="6277">
                  <c:v>196.16</c:v>
                </c:pt>
                <c:pt idx="6278">
                  <c:v>196.19</c:v>
                </c:pt>
                <c:pt idx="6279">
                  <c:v>196.22</c:v>
                </c:pt>
                <c:pt idx="6280">
                  <c:v>196.25</c:v>
                </c:pt>
                <c:pt idx="6281">
                  <c:v>196.28</c:v>
                </c:pt>
                <c:pt idx="6282">
                  <c:v>196.31</c:v>
                </c:pt>
                <c:pt idx="6283">
                  <c:v>196.34</c:v>
                </c:pt>
                <c:pt idx="6284">
                  <c:v>196.38</c:v>
                </c:pt>
                <c:pt idx="6285">
                  <c:v>196.41</c:v>
                </c:pt>
                <c:pt idx="6286">
                  <c:v>196.44</c:v>
                </c:pt>
                <c:pt idx="6287">
                  <c:v>196.47</c:v>
                </c:pt>
                <c:pt idx="6288">
                  <c:v>196.5</c:v>
                </c:pt>
                <c:pt idx="6289">
                  <c:v>196.53</c:v>
                </c:pt>
                <c:pt idx="6290">
                  <c:v>196.56</c:v>
                </c:pt>
                <c:pt idx="6291">
                  <c:v>196.59</c:v>
                </c:pt>
                <c:pt idx="6292">
                  <c:v>196.63</c:v>
                </c:pt>
                <c:pt idx="6293">
                  <c:v>196.66</c:v>
                </c:pt>
                <c:pt idx="6294">
                  <c:v>196.69</c:v>
                </c:pt>
                <c:pt idx="6295">
                  <c:v>196.72</c:v>
                </c:pt>
                <c:pt idx="6296">
                  <c:v>196.75</c:v>
                </c:pt>
                <c:pt idx="6297">
                  <c:v>196.78</c:v>
                </c:pt>
                <c:pt idx="6298">
                  <c:v>196.81</c:v>
                </c:pt>
                <c:pt idx="6299">
                  <c:v>196.84</c:v>
                </c:pt>
                <c:pt idx="6300">
                  <c:v>196.88</c:v>
                </c:pt>
                <c:pt idx="6301">
                  <c:v>196.91</c:v>
                </c:pt>
                <c:pt idx="6302">
                  <c:v>196.94</c:v>
                </c:pt>
                <c:pt idx="6303">
                  <c:v>196.97</c:v>
                </c:pt>
                <c:pt idx="6304">
                  <c:v>197</c:v>
                </c:pt>
                <c:pt idx="6305">
                  <c:v>197.03</c:v>
                </c:pt>
                <c:pt idx="6306">
                  <c:v>197.06</c:v>
                </c:pt>
                <c:pt idx="6307">
                  <c:v>197.09</c:v>
                </c:pt>
                <c:pt idx="6308">
                  <c:v>197.13</c:v>
                </c:pt>
                <c:pt idx="6309">
                  <c:v>197.16</c:v>
                </c:pt>
                <c:pt idx="6310">
                  <c:v>197.19</c:v>
                </c:pt>
                <c:pt idx="6311">
                  <c:v>197.22</c:v>
                </c:pt>
                <c:pt idx="6312">
                  <c:v>197.25</c:v>
                </c:pt>
                <c:pt idx="6313">
                  <c:v>197.28</c:v>
                </c:pt>
                <c:pt idx="6314">
                  <c:v>197.31</c:v>
                </c:pt>
                <c:pt idx="6315">
                  <c:v>197.34</c:v>
                </c:pt>
                <c:pt idx="6316">
                  <c:v>197.38</c:v>
                </c:pt>
                <c:pt idx="6317">
                  <c:v>197.41</c:v>
                </c:pt>
                <c:pt idx="6318">
                  <c:v>197.44</c:v>
                </c:pt>
                <c:pt idx="6319">
                  <c:v>197.47</c:v>
                </c:pt>
                <c:pt idx="6320">
                  <c:v>197.5</c:v>
                </c:pt>
                <c:pt idx="6321">
                  <c:v>197.53</c:v>
                </c:pt>
                <c:pt idx="6322">
                  <c:v>197.56</c:v>
                </c:pt>
                <c:pt idx="6323">
                  <c:v>197.59</c:v>
                </c:pt>
                <c:pt idx="6324">
                  <c:v>197.63</c:v>
                </c:pt>
                <c:pt idx="6325">
                  <c:v>197.66</c:v>
                </c:pt>
                <c:pt idx="6326">
                  <c:v>197.69</c:v>
                </c:pt>
                <c:pt idx="6327">
                  <c:v>197.72</c:v>
                </c:pt>
                <c:pt idx="6328">
                  <c:v>197.75</c:v>
                </c:pt>
                <c:pt idx="6329">
                  <c:v>197.78</c:v>
                </c:pt>
                <c:pt idx="6330">
                  <c:v>197.81</c:v>
                </c:pt>
                <c:pt idx="6331">
                  <c:v>197.84</c:v>
                </c:pt>
                <c:pt idx="6332">
                  <c:v>197.88</c:v>
                </c:pt>
                <c:pt idx="6333">
                  <c:v>197.91</c:v>
                </c:pt>
                <c:pt idx="6334">
                  <c:v>197.94</c:v>
                </c:pt>
                <c:pt idx="6335">
                  <c:v>197.97</c:v>
                </c:pt>
                <c:pt idx="6336">
                  <c:v>198</c:v>
                </c:pt>
                <c:pt idx="6337">
                  <c:v>198.03</c:v>
                </c:pt>
                <c:pt idx="6338">
                  <c:v>198.06</c:v>
                </c:pt>
                <c:pt idx="6339">
                  <c:v>198.09</c:v>
                </c:pt>
                <c:pt idx="6340">
                  <c:v>198.13</c:v>
                </c:pt>
                <c:pt idx="6341">
                  <c:v>198.16</c:v>
                </c:pt>
                <c:pt idx="6342">
                  <c:v>198.19</c:v>
                </c:pt>
                <c:pt idx="6343">
                  <c:v>198.22</c:v>
                </c:pt>
                <c:pt idx="6344">
                  <c:v>198.25</c:v>
                </c:pt>
                <c:pt idx="6345">
                  <c:v>198.28</c:v>
                </c:pt>
                <c:pt idx="6346">
                  <c:v>198.31</c:v>
                </c:pt>
                <c:pt idx="6347">
                  <c:v>198.34</c:v>
                </c:pt>
                <c:pt idx="6348">
                  <c:v>198.38</c:v>
                </c:pt>
                <c:pt idx="6349">
                  <c:v>198.41</c:v>
                </c:pt>
                <c:pt idx="6350">
                  <c:v>198.44</c:v>
                </c:pt>
                <c:pt idx="6351">
                  <c:v>198.47</c:v>
                </c:pt>
                <c:pt idx="6352">
                  <c:v>198.5</c:v>
                </c:pt>
                <c:pt idx="6353">
                  <c:v>198.53</c:v>
                </c:pt>
                <c:pt idx="6354">
                  <c:v>198.56</c:v>
                </c:pt>
                <c:pt idx="6355">
                  <c:v>198.59</c:v>
                </c:pt>
                <c:pt idx="6356">
                  <c:v>198.63</c:v>
                </c:pt>
                <c:pt idx="6357">
                  <c:v>198.66</c:v>
                </c:pt>
                <c:pt idx="6358">
                  <c:v>198.69</c:v>
                </c:pt>
                <c:pt idx="6359">
                  <c:v>198.72</c:v>
                </c:pt>
                <c:pt idx="6360">
                  <c:v>198.75</c:v>
                </c:pt>
                <c:pt idx="6361">
                  <c:v>198.78</c:v>
                </c:pt>
                <c:pt idx="6362">
                  <c:v>198.81</c:v>
                </c:pt>
                <c:pt idx="6363">
                  <c:v>198.84</c:v>
                </c:pt>
                <c:pt idx="6364">
                  <c:v>198.88</c:v>
                </c:pt>
                <c:pt idx="6365">
                  <c:v>198.91</c:v>
                </c:pt>
                <c:pt idx="6366">
                  <c:v>198.94</c:v>
                </c:pt>
                <c:pt idx="6367">
                  <c:v>198.97</c:v>
                </c:pt>
                <c:pt idx="6368">
                  <c:v>199</c:v>
                </c:pt>
                <c:pt idx="6369">
                  <c:v>199.03</c:v>
                </c:pt>
                <c:pt idx="6370">
                  <c:v>199.06</c:v>
                </c:pt>
                <c:pt idx="6371">
                  <c:v>199.09</c:v>
                </c:pt>
                <c:pt idx="6372">
                  <c:v>199.13</c:v>
                </c:pt>
                <c:pt idx="6373">
                  <c:v>199.16</c:v>
                </c:pt>
                <c:pt idx="6374">
                  <c:v>199.19</c:v>
                </c:pt>
                <c:pt idx="6375">
                  <c:v>199.22</c:v>
                </c:pt>
                <c:pt idx="6376">
                  <c:v>199.25</c:v>
                </c:pt>
                <c:pt idx="6377">
                  <c:v>199.28</c:v>
                </c:pt>
                <c:pt idx="6378">
                  <c:v>199.31</c:v>
                </c:pt>
                <c:pt idx="6379">
                  <c:v>199.34</c:v>
                </c:pt>
                <c:pt idx="6380">
                  <c:v>199.38</c:v>
                </c:pt>
                <c:pt idx="6381">
                  <c:v>199.41</c:v>
                </c:pt>
                <c:pt idx="6382">
                  <c:v>199.44</c:v>
                </c:pt>
                <c:pt idx="6383">
                  <c:v>199.47</c:v>
                </c:pt>
                <c:pt idx="6384">
                  <c:v>199.5</c:v>
                </c:pt>
                <c:pt idx="6385">
                  <c:v>199.53</c:v>
                </c:pt>
                <c:pt idx="6386">
                  <c:v>199.56</c:v>
                </c:pt>
                <c:pt idx="6387">
                  <c:v>199.59</c:v>
                </c:pt>
                <c:pt idx="6388">
                  <c:v>199.63</c:v>
                </c:pt>
                <c:pt idx="6389">
                  <c:v>199.66</c:v>
                </c:pt>
                <c:pt idx="6390">
                  <c:v>199.69</c:v>
                </c:pt>
                <c:pt idx="6391">
                  <c:v>199.72</c:v>
                </c:pt>
              </c:numCache>
            </c:numRef>
          </c:xVal>
          <c:yVal>
            <c:numRef>
              <c:f>Daten!$F$19:$F$6410</c:f>
              <c:numCache>
                <c:formatCode>0.00E+00</c:formatCode>
                <c:ptCount val="6392"/>
                <c:pt idx="0">
                  <c:v>2.0342639999999999E-13</c:v>
                </c:pt>
                <c:pt idx="1">
                  <c:v>9.0062140000000003E-14</c:v>
                </c:pt>
                <c:pt idx="2">
                  <c:v>2.9117260000000001E-14</c:v>
                </c:pt>
                <c:pt idx="3">
                  <c:v>7.5707300000000006E-15</c:v>
                </c:pt>
                <c:pt idx="4">
                  <c:v>6.7338860000000002E-15</c:v>
                </c:pt>
                <c:pt idx="5">
                  <c:v>2.4302989999999999E-14</c:v>
                </c:pt>
                <c:pt idx="6">
                  <c:v>7.2874880000000001E-14</c:v>
                </c:pt>
                <c:pt idx="7">
                  <c:v>1.5880319999999999E-13</c:v>
                </c:pt>
                <c:pt idx="8">
                  <c:v>2.6046730000000001E-13</c:v>
                </c:pt>
                <c:pt idx="9">
                  <c:v>3.4219979999999998E-13</c:v>
                </c:pt>
                <c:pt idx="10">
                  <c:v>3.9092550000000001E-13</c:v>
                </c:pt>
                <c:pt idx="11">
                  <c:v>4.1726890000000002E-13</c:v>
                </c:pt>
                <c:pt idx="12">
                  <c:v>4.2722169999999999E-13</c:v>
                </c:pt>
                <c:pt idx="13">
                  <c:v>4.1856709999999999E-13</c:v>
                </c:pt>
                <c:pt idx="14">
                  <c:v>3.9966450000000001E-13</c:v>
                </c:pt>
                <c:pt idx="15">
                  <c:v>3.8877910000000002E-13</c:v>
                </c:pt>
                <c:pt idx="16">
                  <c:v>3.9296649999999999E-13</c:v>
                </c:pt>
                <c:pt idx="17">
                  <c:v>4.0223790000000001E-13</c:v>
                </c:pt>
                <c:pt idx="18">
                  <c:v>4.0591890000000002E-13</c:v>
                </c:pt>
                <c:pt idx="19">
                  <c:v>4.0304509999999998E-13</c:v>
                </c:pt>
                <c:pt idx="20">
                  <c:v>3.9579280000000002E-13</c:v>
                </c:pt>
                <c:pt idx="21">
                  <c:v>3.8363170000000002E-13</c:v>
                </c:pt>
                <c:pt idx="22">
                  <c:v>3.6729069999999999E-13</c:v>
                </c:pt>
                <c:pt idx="23">
                  <c:v>3.5038989999999998E-13</c:v>
                </c:pt>
                <c:pt idx="24">
                  <c:v>3.3500699999999999E-13</c:v>
                </c:pt>
                <c:pt idx="25">
                  <c:v>3.2317289999999998E-13</c:v>
                </c:pt>
                <c:pt idx="26">
                  <c:v>3.25054E-13</c:v>
                </c:pt>
                <c:pt idx="27">
                  <c:v>3.6178430000000001E-13</c:v>
                </c:pt>
                <c:pt idx="28">
                  <c:v>4.7366429999999998E-13</c:v>
                </c:pt>
                <c:pt idx="29">
                  <c:v>7.7710909999999999E-13</c:v>
                </c:pt>
                <c:pt idx="30">
                  <c:v>1.596828E-12</c:v>
                </c:pt>
                <c:pt idx="31">
                  <c:v>3.6016109999999998E-12</c:v>
                </c:pt>
                <c:pt idx="32">
                  <c:v>7.6855630000000007E-12</c:v>
                </c:pt>
                <c:pt idx="33">
                  <c:v>1.435243E-11</c:v>
                </c:pt>
                <c:pt idx="34">
                  <c:v>2.3078150000000001E-11</c:v>
                </c:pt>
                <c:pt idx="35">
                  <c:v>3.259798E-11</c:v>
                </c:pt>
                <c:pt idx="36">
                  <c:v>4.1833209999999998E-11</c:v>
                </c:pt>
                <c:pt idx="37">
                  <c:v>5.0200040000000002E-11</c:v>
                </c:pt>
                <c:pt idx="38">
                  <c:v>5.7168179999999998E-11</c:v>
                </c:pt>
                <c:pt idx="39">
                  <c:v>6.1909489999999999E-11</c:v>
                </c:pt>
                <c:pt idx="40">
                  <c:v>6.3448380000000006E-11</c:v>
                </c:pt>
                <c:pt idx="41">
                  <c:v>6.1128739999999996E-11</c:v>
                </c:pt>
                <c:pt idx="42">
                  <c:v>5.5094079999999997E-11</c:v>
                </c:pt>
                <c:pt idx="43">
                  <c:v>4.6359550000000001E-11</c:v>
                </c:pt>
                <c:pt idx="44">
                  <c:v>3.6224599999999998E-11</c:v>
                </c:pt>
                <c:pt idx="45">
                  <c:v>2.5809719999999999E-11</c:v>
                </c:pt>
                <c:pt idx="46">
                  <c:v>1.6303679999999999E-11</c:v>
                </c:pt>
                <c:pt idx="47">
                  <c:v>8.9396289999999994E-12</c:v>
                </c:pt>
                <c:pt idx="48">
                  <c:v>4.2756940000000002E-12</c:v>
                </c:pt>
                <c:pt idx="49">
                  <c:v>1.8853050000000001E-12</c:v>
                </c:pt>
                <c:pt idx="50">
                  <c:v>9.0133920000000002E-13</c:v>
                </c:pt>
                <c:pt idx="51">
                  <c:v>6.4933669999999995E-13</c:v>
                </c:pt>
                <c:pt idx="52">
                  <c:v>8.4940650000000001E-13</c:v>
                </c:pt>
                <c:pt idx="53">
                  <c:v>1.5645049999999999E-12</c:v>
                </c:pt>
                <c:pt idx="54">
                  <c:v>3.1727450000000001E-12</c:v>
                </c:pt>
                <c:pt idx="55">
                  <c:v>6.4351560000000003E-12</c:v>
                </c:pt>
                <c:pt idx="56">
                  <c:v>1.2528480000000001E-11</c:v>
                </c:pt>
                <c:pt idx="57">
                  <c:v>2.2745660000000001E-11</c:v>
                </c:pt>
                <c:pt idx="58">
                  <c:v>3.7817320000000002E-11</c:v>
                </c:pt>
                <c:pt idx="59">
                  <c:v>5.7460930000000002E-11</c:v>
                </c:pt>
                <c:pt idx="60">
                  <c:v>8.0659810000000003E-11</c:v>
                </c:pt>
                <c:pt idx="61">
                  <c:v>1.061789E-10</c:v>
                </c:pt>
                <c:pt idx="62">
                  <c:v>1.3275789999999999E-10</c:v>
                </c:pt>
                <c:pt idx="63">
                  <c:v>1.590911E-10</c:v>
                </c:pt>
                <c:pt idx="64">
                  <c:v>1.837207E-10</c:v>
                </c:pt>
                <c:pt idx="65">
                  <c:v>2.0496959999999999E-10</c:v>
                </c:pt>
                <c:pt idx="66">
                  <c:v>2.2120370000000001E-10</c:v>
                </c:pt>
                <c:pt idx="67">
                  <c:v>2.313662E-10</c:v>
                </c:pt>
                <c:pt idx="68">
                  <c:v>2.3523719999999999E-10</c:v>
                </c:pt>
                <c:pt idx="69">
                  <c:v>2.3316819999999998E-10</c:v>
                </c:pt>
                <c:pt idx="70">
                  <c:v>2.2566610000000001E-10</c:v>
                </c:pt>
                <c:pt idx="71">
                  <c:v>2.132567E-10</c:v>
                </c:pt>
                <c:pt idx="72">
                  <c:v>1.9665080000000001E-10</c:v>
                </c:pt>
                <c:pt idx="73">
                  <c:v>1.7703009999999999E-10</c:v>
                </c:pt>
                <c:pt idx="74">
                  <c:v>1.558807E-10</c:v>
                </c:pt>
                <c:pt idx="75">
                  <c:v>1.3386840000000001E-10</c:v>
                </c:pt>
                <c:pt idx="76">
                  <c:v>1.1022060000000001E-10</c:v>
                </c:pt>
                <c:pt idx="77">
                  <c:v>8.431465E-11</c:v>
                </c:pt>
                <c:pt idx="78">
                  <c:v>5.7796409999999999E-11</c:v>
                </c:pt>
                <c:pt idx="79">
                  <c:v>3.4397690000000003E-11</c:v>
                </c:pt>
                <c:pt idx="80">
                  <c:v>1.7414849999999999E-11</c:v>
                </c:pt>
                <c:pt idx="81">
                  <c:v>7.4618699999999996E-12</c:v>
                </c:pt>
                <c:pt idx="82">
                  <c:v>2.7366419999999999E-12</c:v>
                </c:pt>
                <c:pt idx="83">
                  <c:v>8.938023E-13</c:v>
                </c:pt>
                <c:pt idx="84">
                  <c:v>2.9709580000000002E-13</c:v>
                </c:pt>
                <c:pt idx="85">
                  <c:v>1.3888249999999999E-13</c:v>
                </c:pt>
                <c:pt idx="86">
                  <c:v>1.1237159999999999E-13</c:v>
                </c:pt>
                <c:pt idx="87">
                  <c:v>1.2292869999999999E-13</c:v>
                </c:pt>
                <c:pt idx="88">
                  <c:v>1.42188E-13</c:v>
                </c:pt>
                <c:pt idx="89">
                  <c:v>1.6123800000000001E-13</c:v>
                </c:pt>
                <c:pt idx="90">
                  <c:v>1.8080610000000001E-13</c:v>
                </c:pt>
                <c:pt idx="91">
                  <c:v>2.0171889999999999E-13</c:v>
                </c:pt>
                <c:pt idx="92">
                  <c:v>2.187039E-13</c:v>
                </c:pt>
                <c:pt idx="93">
                  <c:v>2.2789269999999999E-13</c:v>
                </c:pt>
                <c:pt idx="94">
                  <c:v>2.3266460000000002E-13</c:v>
                </c:pt>
                <c:pt idx="95">
                  <c:v>2.3670119999999998E-13</c:v>
                </c:pt>
                <c:pt idx="96">
                  <c:v>2.3870260000000002E-13</c:v>
                </c:pt>
                <c:pt idx="97">
                  <c:v>2.3690149999999999E-13</c:v>
                </c:pt>
                <c:pt idx="98">
                  <c:v>2.3309149999999998E-13</c:v>
                </c:pt>
                <c:pt idx="99">
                  <c:v>2.3087920000000001E-13</c:v>
                </c:pt>
                <c:pt idx="100">
                  <c:v>2.328742E-13</c:v>
                </c:pt>
                <c:pt idx="101">
                  <c:v>2.3850440000000001E-13</c:v>
                </c:pt>
                <c:pt idx="102">
                  <c:v>2.4260059999999999E-13</c:v>
                </c:pt>
                <c:pt idx="103">
                  <c:v>2.3814359999999999E-13</c:v>
                </c:pt>
                <c:pt idx="104">
                  <c:v>2.213108E-13</c:v>
                </c:pt>
                <c:pt idx="105">
                  <c:v>1.9312660000000001E-13</c:v>
                </c:pt>
                <c:pt idx="106">
                  <c:v>1.5864580000000001E-13</c:v>
                </c:pt>
                <c:pt idx="107">
                  <c:v>1.2653939999999999E-13</c:v>
                </c:pt>
                <c:pt idx="108">
                  <c:v>1.0533630000000001E-13</c:v>
                </c:pt>
                <c:pt idx="109">
                  <c:v>9.6454829999999997E-14</c:v>
                </c:pt>
                <c:pt idx="110">
                  <c:v>9.3608530000000004E-14</c:v>
                </c:pt>
                <c:pt idx="111">
                  <c:v>9.0354239999999995E-14</c:v>
                </c:pt>
                <c:pt idx="112">
                  <c:v>8.5562390000000002E-14</c:v>
                </c:pt>
                <c:pt idx="113">
                  <c:v>8.0925389999999999E-14</c:v>
                </c:pt>
                <c:pt idx="114">
                  <c:v>7.7862789999999998E-14</c:v>
                </c:pt>
                <c:pt idx="115">
                  <c:v>7.8252770000000001E-14</c:v>
                </c:pt>
                <c:pt idx="116">
                  <c:v>8.3182779999999997E-14</c:v>
                </c:pt>
                <c:pt idx="117">
                  <c:v>9.1297489999999997E-14</c:v>
                </c:pt>
                <c:pt idx="118">
                  <c:v>1.00933E-13</c:v>
                </c:pt>
                <c:pt idx="119">
                  <c:v>1.109996E-13</c:v>
                </c:pt>
                <c:pt idx="120">
                  <c:v>1.1948410000000001E-13</c:v>
                </c:pt>
                <c:pt idx="121">
                  <c:v>1.2431150000000001E-13</c:v>
                </c:pt>
                <c:pt idx="122">
                  <c:v>1.250782E-13</c:v>
                </c:pt>
                <c:pt idx="123">
                  <c:v>1.249122E-13</c:v>
                </c:pt>
                <c:pt idx="124">
                  <c:v>1.3089009999999999E-13</c:v>
                </c:pt>
                <c:pt idx="125">
                  <c:v>1.4625350000000001E-13</c:v>
                </c:pt>
                <c:pt idx="126">
                  <c:v>1.6321029999999999E-13</c:v>
                </c:pt>
                <c:pt idx="127">
                  <c:v>1.6987830000000001E-13</c:v>
                </c:pt>
                <c:pt idx="128">
                  <c:v>1.608787E-13</c:v>
                </c:pt>
                <c:pt idx="129">
                  <c:v>1.399475E-13</c:v>
                </c:pt>
                <c:pt idx="130">
                  <c:v>1.173831E-13</c:v>
                </c:pt>
                <c:pt idx="131">
                  <c:v>1.030744E-13</c:v>
                </c:pt>
                <c:pt idx="132">
                  <c:v>9.9854499999999996E-14</c:v>
                </c:pt>
                <c:pt idx="133">
                  <c:v>1.038712E-13</c:v>
                </c:pt>
                <c:pt idx="134">
                  <c:v>1.0970999999999999E-13</c:v>
                </c:pt>
                <c:pt idx="135">
                  <c:v>1.157041E-13</c:v>
                </c:pt>
                <c:pt idx="136">
                  <c:v>1.238807E-13</c:v>
                </c:pt>
                <c:pt idx="137">
                  <c:v>1.3378100000000001E-13</c:v>
                </c:pt>
                <c:pt idx="138">
                  <c:v>1.394625E-13</c:v>
                </c:pt>
                <c:pt idx="139">
                  <c:v>1.3365270000000001E-13</c:v>
                </c:pt>
                <c:pt idx="140">
                  <c:v>1.137441E-13</c:v>
                </c:pt>
                <c:pt idx="141">
                  <c:v>8.5291140000000005E-14</c:v>
                </c:pt>
                <c:pt idx="142">
                  <c:v>5.8554359999999998E-14</c:v>
                </c:pt>
                <c:pt idx="143">
                  <c:v>3.9788469999999998E-14</c:v>
                </c:pt>
                <c:pt idx="144">
                  <c:v>2.8995E-14</c:v>
                </c:pt>
                <c:pt idx="145">
                  <c:v>2.482853E-14</c:v>
                </c:pt>
                <c:pt idx="146">
                  <c:v>2.6343519999999999E-14</c:v>
                </c:pt>
                <c:pt idx="147">
                  <c:v>3.1183590000000003E-14</c:v>
                </c:pt>
                <c:pt idx="148">
                  <c:v>3.5181230000000001E-14</c:v>
                </c:pt>
                <c:pt idx="149">
                  <c:v>3.4022029999999997E-14</c:v>
                </c:pt>
                <c:pt idx="150">
                  <c:v>2.643628E-14</c:v>
                </c:pt>
                <c:pt idx="151">
                  <c:v>1.6602999999999999E-14</c:v>
                </c:pt>
                <c:pt idx="152">
                  <c:v>1.2131080000000001E-14</c:v>
                </c:pt>
                <c:pt idx="153">
                  <c:v>1.8053999999999999E-14</c:v>
                </c:pt>
                <c:pt idx="154">
                  <c:v>3.1997060000000002E-14</c:v>
                </c:pt>
                <c:pt idx="155">
                  <c:v>4.5546930000000003E-14</c:v>
                </c:pt>
                <c:pt idx="156">
                  <c:v>5.1670560000000002E-14</c:v>
                </c:pt>
                <c:pt idx="157">
                  <c:v>5.1339449999999997E-14</c:v>
                </c:pt>
                <c:pt idx="158">
                  <c:v>5.1633849999999998E-14</c:v>
                </c:pt>
                <c:pt idx="159">
                  <c:v>5.7118209999999995E-14</c:v>
                </c:pt>
                <c:pt idx="160">
                  <c:v>6.5281079999999995E-14</c:v>
                </c:pt>
                <c:pt idx="161">
                  <c:v>7.0334910000000001E-14</c:v>
                </c:pt>
                <c:pt idx="162">
                  <c:v>6.9192120000000003E-14</c:v>
                </c:pt>
                <c:pt idx="163">
                  <c:v>6.360225E-14</c:v>
                </c:pt>
                <c:pt idx="164">
                  <c:v>5.7717609999999994E-14</c:v>
                </c:pt>
                <c:pt idx="165">
                  <c:v>5.436495E-14</c:v>
                </c:pt>
                <c:pt idx="166">
                  <c:v>5.2620760000000003E-14</c:v>
                </c:pt>
                <c:pt idx="167">
                  <c:v>4.8408359999999998E-14</c:v>
                </c:pt>
                <c:pt idx="168">
                  <c:v>3.9571529999999998E-14</c:v>
                </c:pt>
                <c:pt idx="169">
                  <c:v>2.9916329999999998E-14</c:v>
                </c:pt>
                <c:pt idx="170">
                  <c:v>2.576315E-14</c:v>
                </c:pt>
                <c:pt idx="171">
                  <c:v>2.9538450000000001E-14</c:v>
                </c:pt>
                <c:pt idx="172">
                  <c:v>3.7444560000000002E-14</c:v>
                </c:pt>
                <c:pt idx="173">
                  <c:v>4.3130759999999997E-14</c:v>
                </c:pt>
                <c:pt idx="174">
                  <c:v>4.4527729999999999E-14</c:v>
                </c:pt>
                <c:pt idx="175">
                  <c:v>4.466271E-14</c:v>
                </c:pt>
                <c:pt idx="176">
                  <c:v>4.5373780000000001E-14</c:v>
                </c:pt>
                <c:pt idx="177">
                  <c:v>4.5254850000000001E-14</c:v>
                </c:pt>
                <c:pt idx="178">
                  <c:v>4.3712279999999997E-14</c:v>
                </c:pt>
                <c:pt idx="179">
                  <c:v>4.2908180000000003E-14</c:v>
                </c:pt>
                <c:pt idx="180">
                  <c:v>4.6125919999999998E-14</c:v>
                </c:pt>
                <c:pt idx="181">
                  <c:v>5.3876420000000001E-14</c:v>
                </c:pt>
                <c:pt idx="182">
                  <c:v>6.1224850000000001E-14</c:v>
                </c:pt>
                <c:pt idx="183">
                  <c:v>6.3358340000000003E-14</c:v>
                </c:pt>
                <c:pt idx="184">
                  <c:v>6.151656E-14</c:v>
                </c:pt>
                <c:pt idx="185">
                  <c:v>5.8793509999999994E-14</c:v>
                </c:pt>
                <c:pt idx="186">
                  <c:v>5.661588E-14</c:v>
                </c:pt>
                <c:pt idx="187">
                  <c:v>5.7150099999999996E-14</c:v>
                </c:pt>
                <c:pt idx="188">
                  <c:v>6.0583959999999999E-14</c:v>
                </c:pt>
                <c:pt idx="189">
                  <c:v>6.2757190000000003E-14</c:v>
                </c:pt>
                <c:pt idx="190">
                  <c:v>6.1485150000000001E-14</c:v>
                </c:pt>
                <c:pt idx="191">
                  <c:v>5.9239130000000001E-14</c:v>
                </c:pt>
                <c:pt idx="192">
                  <c:v>5.8801969999999998E-14</c:v>
                </c:pt>
                <c:pt idx="193">
                  <c:v>6.0773350000000005E-14</c:v>
                </c:pt>
                <c:pt idx="194">
                  <c:v>6.2769170000000005E-14</c:v>
                </c:pt>
                <c:pt idx="195">
                  <c:v>5.9599540000000001E-14</c:v>
                </c:pt>
                <c:pt idx="196">
                  <c:v>4.7908339999999997E-14</c:v>
                </c:pt>
                <c:pt idx="197">
                  <c:v>3.2003249999999998E-14</c:v>
                </c:pt>
                <c:pt idx="198">
                  <c:v>2.1805169999999999E-14</c:v>
                </c:pt>
                <c:pt idx="199">
                  <c:v>2.3116210000000001E-14</c:v>
                </c:pt>
                <c:pt idx="200">
                  <c:v>3.2773440000000001E-14</c:v>
                </c:pt>
                <c:pt idx="201">
                  <c:v>4.4005869999999999E-14</c:v>
                </c:pt>
                <c:pt idx="202">
                  <c:v>5.2571459999999999E-14</c:v>
                </c:pt>
                <c:pt idx="203">
                  <c:v>5.7342570000000003E-14</c:v>
                </c:pt>
                <c:pt idx="204">
                  <c:v>5.862361E-14</c:v>
                </c:pt>
                <c:pt idx="205">
                  <c:v>5.7058319999999998E-14</c:v>
                </c:pt>
                <c:pt idx="206">
                  <c:v>5.255123E-14</c:v>
                </c:pt>
                <c:pt idx="207">
                  <c:v>4.5158919999999999E-14</c:v>
                </c:pt>
                <c:pt idx="208">
                  <c:v>3.8844649999999997E-14</c:v>
                </c:pt>
                <c:pt idx="209">
                  <c:v>4.0865249999999997E-14</c:v>
                </c:pt>
                <c:pt idx="210">
                  <c:v>5.5617309999999999E-14</c:v>
                </c:pt>
                <c:pt idx="211">
                  <c:v>8.1660190000000006E-14</c:v>
                </c:pt>
                <c:pt idx="212">
                  <c:v>1.12418E-13</c:v>
                </c:pt>
                <c:pt idx="213">
                  <c:v>1.380671E-13</c:v>
                </c:pt>
                <c:pt idx="214">
                  <c:v>1.5291329999999999E-13</c:v>
                </c:pt>
                <c:pt idx="215">
                  <c:v>1.6505489999999999E-13</c:v>
                </c:pt>
                <c:pt idx="216">
                  <c:v>1.9430410000000001E-13</c:v>
                </c:pt>
                <c:pt idx="217">
                  <c:v>2.5340980000000001E-13</c:v>
                </c:pt>
                <c:pt idx="218">
                  <c:v>3.304385E-13</c:v>
                </c:pt>
                <c:pt idx="219">
                  <c:v>3.961237E-13</c:v>
                </c:pt>
                <c:pt idx="220">
                  <c:v>4.291522E-13</c:v>
                </c:pt>
                <c:pt idx="221">
                  <c:v>4.2996509999999998E-13</c:v>
                </c:pt>
                <c:pt idx="222">
                  <c:v>4.1528280000000002E-13</c:v>
                </c:pt>
                <c:pt idx="223">
                  <c:v>4.0256819999999999E-13</c:v>
                </c:pt>
                <c:pt idx="224">
                  <c:v>3.9565699999999999E-13</c:v>
                </c:pt>
                <c:pt idx="225">
                  <c:v>3.8821830000000001E-13</c:v>
                </c:pt>
                <c:pt idx="226">
                  <c:v>3.785264E-13</c:v>
                </c:pt>
                <c:pt idx="227">
                  <c:v>3.7013910000000001E-13</c:v>
                </c:pt>
                <c:pt idx="228">
                  <c:v>3.6337990000000001E-13</c:v>
                </c:pt>
                <c:pt idx="229">
                  <c:v>3.5727860000000002E-13</c:v>
                </c:pt>
                <c:pt idx="230">
                  <c:v>3.5245390000000001E-13</c:v>
                </c:pt>
                <c:pt idx="231">
                  <c:v>3.448313E-13</c:v>
                </c:pt>
                <c:pt idx="232">
                  <c:v>3.2574479999999998E-13</c:v>
                </c:pt>
                <c:pt idx="233">
                  <c:v>2.9235739999999999E-13</c:v>
                </c:pt>
                <c:pt idx="234">
                  <c:v>2.5052079999999998E-13</c:v>
                </c:pt>
                <c:pt idx="235">
                  <c:v>2.074854E-13</c:v>
                </c:pt>
                <c:pt idx="236">
                  <c:v>1.6743950000000001E-13</c:v>
                </c:pt>
                <c:pt idx="237">
                  <c:v>1.323917E-13</c:v>
                </c:pt>
                <c:pt idx="238">
                  <c:v>1.0349990000000001E-13</c:v>
                </c:pt>
                <c:pt idx="239">
                  <c:v>8.1132020000000006E-14</c:v>
                </c:pt>
                <c:pt idx="240">
                  <c:v>6.4525899999999997E-14</c:v>
                </c:pt>
                <c:pt idx="241">
                  <c:v>5.1764190000000001E-14</c:v>
                </c:pt>
                <c:pt idx="242">
                  <c:v>4.0941670000000002E-14</c:v>
                </c:pt>
                <c:pt idx="243">
                  <c:v>3.3918829999999998E-14</c:v>
                </c:pt>
                <c:pt idx="244">
                  <c:v>3.7702300000000002E-14</c:v>
                </c:pt>
                <c:pt idx="245">
                  <c:v>5.8132710000000005E-14</c:v>
                </c:pt>
                <c:pt idx="246">
                  <c:v>9.4571259999999995E-14</c:v>
                </c:pt>
                <c:pt idx="247">
                  <c:v>1.4322440000000001E-13</c:v>
                </c:pt>
                <c:pt idx="248">
                  <c:v>1.9930689999999999E-13</c:v>
                </c:pt>
                <c:pt idx="249">
                  <c:v>2.5415559999999998E-13</c:v>
                </c:pt>
                <c:pt idx="250">
                  <c:v>2.9802750000000001E-13</c:v>
                </c:pt>
                <c:pt idx="251">
                  <c:v>3.2594620000000002E-13</c:v>
                </c:pt>
                <c:pt idx="252">
                  <c:v>3.371467E-13</c:v>
                </c:pt>
                <c:pt idx="253">
                  <c:v>3.3300590000000002E-13</c:v>
                </c:pt>
                <c:pt idx="254">
                  <c:v>3.1830350000000002E-13</c:v>
                </c:pt>
                <c:pt idx="255">
                  <c:v>3.0234109999999998E-13</c:v>
                </c:pt>
                <c:pt idx="256">
                  <c:v>2.9327499999999998E-13</c:v>
                </c:pt>
                <c:pt idx="257">
                  <c:v>2.8745799999999998E-13</c:v>
                </c:pt>
                <c:pt idx="258">
                  <c:v>2.732985E-13</c:v>
                </c:pt>
                <c:pt idx="259">
                  <c:v>2.481757E-13</c:v>
                </c:pt>
                <c:pt idx="260">
                  <c:v>2.196628E-13</c:v>
                </c:pt>
                <c:pt idx="261">
                  <c:v>1.9506439999999999E-13</c:v>
                </c:pt>
                <c:pt idx="262">
                  <c:v>1.782895E-13</c:v>
                </c:pt>
                <c:pt idx="263">
                  <c:v>1.6722440000000001E-13</c:v>
                </c:pt>
                <c:pt idx="264">
                  <c:v>1.5279099999999999E-13</c:v>
                </c:pt>
                <c:pt idx="265">
                  <c:v>1.299166E-13</c:v>
                </c:pt>
                <c:pt idx="266">
                  <c:v>1.066991E-13</c:v>
                </c:pt>
                <c:pt idx="267">
                  <c:v>9.500238E-14</c:v>
                </c:pt>
                <c:pt idx="268">
                  <c:v>9.5577829999999995E-14</c:v>
                </c:pt>
                <c:pt idx="269">
                  <c:v>9.8931740000000003E-14</c:v>
                </c:pt>
                <c:pt idx="270">
                  <c:v>9.6584679999999994E-14</c:v>
                </c:pt>
                <c:pt idx="271">
                  <c:v>8.5896090000000002E-14</c:v>
                </c:pt>
                <c:pt idx="272">
                  <c:v>6.9019250000000001E-14</c:v>
                </c:pt>
                <c:pt idx="273">
                  <c:v>5.2228829999999998E-14</c:v>
                </c:pt>
                <c:pt idx="274">
                  <c:v>4.255231E-14</c:v>
                </c:pt>
                <c:pt idx="275">
                  <c:v>4.1551179999999999E-14</c:v>
                </c:pt>
                <c:pt idx="276">
                  <c:v>4.4854270000000001E-14</c:v>
                </c:pt>
                <c:pt idx="277">
                  <c:v>4.7941300000000001E-14</c:v>
                </c:pt>
                <c:pt idx="278">
                  <c:v>4.8442060000000001E-14</c:v>
                </c:pt>
                <c:pt idx="279">
                  <c:v>4.5182299999999999E-14</c:v>
                </c:pt>
                <c:pt idx="280">
                  <c:v>3.853775E-14</c:v>
                </c:pt>
                <c:pt idx="281">
                  <c:v>2.8898110000000001E-14</c:v>
                </c:pt>
                <c:pt idx="282">
                  <c:v>1.6106420000000001E-14</c:v>
                </c:pt>
                <c:pt idx="283">
                  <c:v>2.7146060000000001E-15</c:v>
                </c:pt>
                <c:pt idx="284">
                  <c:v>-6.7600809999999998E-15</c:v>
                </c:pt>
                <c:pt idx="285">
                  <c:v>-9.9703770000000007E-15</c:v>
                </c:pt>
                <c:pt idx="286">
                  <c:v>-7.4130179999999995E-15</c:v>
                </c:pt>
                <c:pt idx="287">
                  <c:v>-1.5055109999999999E-15</c:v>
                </c:pt>
                <c:pt idx="288">
                  <c:v>4.4782589999999997E-15</c:v>
                </c:pt>
                <c:pt idx="289">
                  <c:v>8.7405249999999994E-15</c:v>
                </c:pt>
                <c:pt idx="290">
                  <c:v>1.1979029999999999E-14</c:v>
                </c:pt>
                <c:pt idx="291">
                  <c:v>1.5625949999999999E-14</c:v>
                </c:pt>
                <c:pt idx="292">
                  <c:v>1.8817999999999999E-14</c:v>
                </c:pt>
                <c:pt idx="293">
                  <c:v>1.8302650000000001E-14</c:v>
                </c:pt>
                <c:pt idx="294">
                  <c:v>1.3732799999999999E-14</c:v>
                </c:pt>
                <c:pt idx="295">
                  <c:v>1.054213E-14</c:v>
                </c:pt>
                <c:pt idx="296">
                  <c:v>1.3729840000000001E-14</c:v>
                </c:pt>
                <c:pt idx="297">
                  <c:v>2.1781730000000001E-14</c:v>
                </c:pt>
                <c:pt idx="298">
                  <c:v>2.9790349999999999E-14</c:v>
                </c:pt>
                <c:pt idx="299">
                  <c:v>3.4454930000000003E-14</c:v>
                </c:pt>
                <c:pt idx="300">
                  <c:v>3.4419309999999998E-14</c:v>
                </c:pt>
                <c:pt idx="301">
                  <c:v>3.0439629999999998E-14</c:v>
                </c:pt>
                <c:pt idx="302">
                  <c:v>2.6287650000000001E-14</c:v>
                </c:pt>
                <c:pt idx="303">
                  <c:v>2.6265299999999999E-14</c:v>
                </c:pt>
                <c:pt idx="304">
                  <c:v>2.9862559999999998E-14</c:v>
                </c:pt>
                <c:pt idx="305">
                  <c:v>3.0705329999999998E-14</c:v>
                </c:pt>
                <c:pt idx="306">
                  <c:v>2.46951E-14</c:v>
                </c:pt>
                <c:pt idx="307">
                  <c:v>1.6689920000000001E-14</c:v>
                </c:pt>
                <c:pt idx="308">
                  <c:v>1.391197E-14</c:v>
                </c:pt>
                <c:pt idx="309">
                  <c:v>1.6066110000000001E-14</c:v>
                </c:pt>
                <c:pt idx="310">
                  <c:v>1.6365440000000001E-14</c:v>
                </c:pt>
                <c:pt idx="311">
                  <c:v>9.9027880000000005E-15</c:v>
                </c:pt>
                <c:pt idx="312">
                  <c:v>-5.0324759999999998E-16</c:v>
                </c:pt>
                <c:pt idx="313">
                  <c:v>-5.9793900000000003E-15</c:v>
                </c:pt>
                <c:pt idx="314">
                  <c:v>-7.9313199999999997E-16</c:v>
                </c:pt>
                <c:pt idx="315">
                  <c:v>1.127433E-14</c:v>
                </c:pt>
                <c:pt idx="316">
                  <c:v>2.1790980000000001E-14</c:v>
                </c:pt>
                <c:pt idx="317">
                  <c:v>2.51889E-14</c:v>
                </c:pt>
                <c:pt idx="318">
                  <c:v>2.1492049999999999E-14</c:v>
                </c:pt>
                <c:pt idx="319">
                  <c:v>1.581423E-14</c:v>
                </c:pt>
                <c:pt idx="320">
                  <c:v>1.3823769999999999E-14</c:v>
                </c:pt>
                <c:pt idx="321">
                  <c:v>1.7194669999999999E-14</c:v>
                </c:pt>
                <c:pt idx="322">
                  <c:v>2.463763E-14</c:v>
                </c:pt>
                <c:pt idx="323">
                  <c:v>3.3448349999999999E-14</c:v>
                </c:pt>
                <c:pt idx="324">
                  <c:v>4.0131930000000001E-14</c:v>
                </c:pt>
                <c:pt idx="325">
                  <c:v>4.3278590000000001E-14</c:v>
                </c:pt>
                <c:pt idx="326">
                  <c:v>4.401999E-14</c:v>
                </c:pt>
                <c:pt idx="327">
                  <c:v>4.3073719999999999E-14</c:v>
                </c:pt>
                <c:pt idx="328">
                  <c:v>3.8926149999999997E-14</c:v>
                </c:pt>
                <c:pt idx="329">
                  <c:v>2.9148840000000001E-14</c:v>
                </c:pt>
                <c:pt idx="330">
                  <c:v>1.5728249999999999E-14</c:v>
                </c:pt>
                <c:pt idx="331">
                  <c:v>7.1678059999999999E-15</c:v>
                </c:pt>
                <c:pt idx="332">
                  <c:v>9.0947170000000001E-15</c:v>
                </c:pt>
                <c:pt idx="333">
                  <c:v>1.5767459999999998E-14</c:v>
                </c:pt>
                <c:pt idx="334">
                  <c:v>1.7062110000000001E-14</c:v>
                </c:pt>
                <c:pt idx="335">
                  <c:v>9.7701240000000004E-15</c:v>
                </c:pt>
                <c:pt idx="336">
                  <c:v>-1.2629019999999999E-15</c:v>
                </c:pt>
                <c:pt idx="337">
                  <c:v>-9.2444510000000004E-15</c:v>
                </c:pt>
                <c:pt idx="338">
                  <c:v>-1.171877E-14</c:v>
                </c:pt>
                <c:pt idx="339">
                  <c:v>-1.1253350000000001E-14</c:v>
                </c:pt>
                <c:pt idx="340">
                  <c:v>-1.0330970000000001E-14</c:v>
                </c:pt>
                <c:pt idx="341">
                  <c:v>-8.7143749999999995E-15</c:v>
                </c:pt>
                <c:pt idx="342">
                  <c:v>-5.188477E-15</c:v>
                </c:pt>
                <c:pt idx="343">
                  <c:v>9.1140109999999998E-16</c:v>
                </c:pt>
                <c:pt idx="344">
                  <c:v>8.514451E-15</c:v>
                </c:pt>
                <c:pt idx="345">
                  <c:v>1.4679070000000001E-14</c:v>
                </c:pt>
                <c:pt idx="346">
                  <c:v>1.6763049999999999E-14</c:v>
                </c:pt>
                <c:pt idx="347">
                  <c:v>1.418741E-14</c:v>
                </c:pt>
                <c:pt idx="348">
                  <c:v>9.8076429999999996E-15</c:v>
                </c:pt>
                <c:pt idx="349">
                  <c:v>9.3539169999999993E-15</c:v>
                </c:pt>
                <c:pt idx="350">
                  <c:v>1.5852899999999999E-14</c:v>
                </c:pt>
                <c:pt idx="351">
                  <c:v>2.5674510000000002E-14</c:v>
                </c:pt>
                <c:pt idx="352">
                  <c:v>3.0838529999999997E-14</c:v>
                </c:pt>
                <c:pt idx="353">
                  <c:v>2.4423329999999998E-14</c:v>
                </c:pt>
                <c:pt idx="354">
                  <c:v>8.0694230000000003E-15</c:v>
                </c:pt>
                <c:pt idx="355">
                  <c:v>-6.51243E-15</c:v>
                </c:pt>
                <c:pt idx="356">
                  <c:v>-9.5919829999999996E-15</c:v>
                </c:pt>
                <c:pt idx="357">
                  <c:v>-3.743637E-15</c:v>
                </c:pt>
                <c:pt idx="358">
                  <c:v>1.8838139999999998E-15</c:v>
                </c:pt>
                <c:pt idx="359">
                  <c:v>2.561714E-15</c:v>
                </c:pt>
                <c:pt idx="360">
                  <c:v>1.054762E-15</c:v>
                </c:pt>
                <c:pt idx="361">
                  <c:v>2.0021619999999998E-15</c:v>
                </c:pt>
                <c:pt idx="362">
                  <c:v>5.2247879999999998E-15</c:v>
                </c:pt>
                <c:pt idx="363">
                  <c:v>7.2500049999999998E-15</c:v>
                </c:pt>
                <c:pt idx="364">
                  <c:v>8.4523630000000002E-15</c:v>
                </c:pt>
                <c:pt idx="365">
                  <c:v>1.393935E-14</c:v>
                </c:pt>
                <c:pt idx="366">
                  <c:v>2.7261909999999999E-14</c:v>
                </c:pt>
                <c:pt idx="367">
                  <c:v>4.6152659999999998E-14</c:v>
                </c:pt>
                <c:pt idx="368">
                  <c:v>6.3633329999999996E-14</c:v>
                </c:pt>
                <c:pt idx="369">
                  <c:v>7.3852239999999996E-14</c:v>
                </c:pt>
                <c:pt idx="370">
                  <c:v>7.9985260000000003E-14</c:v>
                </c:pt>
                <c:pt idx="371">
                  <c:v>9.5280279999999999E-14</c:v>
                </c:pt>
                <c:pt idx="372">
                  <c:v>1.3384459999999999E-13</c:v>
                </c:pt>
                <c:pt idx="373">
                  <c:v>2.012654E-13</c:v>
                </c:pt>
                <c:pt idx="374">
                  <c:v>2.93292E-13</c:v>
                </c:pt>
                <c:pt idx="375">
                  <c:v>3.9791560000000002E-13</c:v>
                </c:pt>
                <c:pt idx="376">
                  <c:v>4.9947799999999996E-13</c:v>
                </c:pt>
                <c:pt idx="377">
                  <c:v>5.9120389999999997E-13</c:v>
                </c:pt>
                <c:pt idx="378">
                  <c:v>6.8285699999999996E-13</c:v>
                </c:pt>
                <c:pt idx="379">
                  <c:v>7.8170360000000005E-13</c:v>
                </c:pt>
                <c:pt idx="380">
                  <c:v>8.6986659999999996E-13</c:v>
                </c:pt>
                <c:pt idx="381">
                  <c:v>9.1882340000000006E-13</c:v>
                </c:pt>
                <c:pt idx="382">
                  <c:v>9.2337979999999993E-13</c:v>
                </c:pt>
                <c:pt idx="383">
                  <c:v>9.0927160000000004E-13</c:v>
                </c:pt>
                <c:pt idx="384">
                  <c:v>9.079544E-13</c:v>
                </c:pt>
                <c:pt idx="385">
                  <c:v>9.2521000000000005E-13</c:v>
                </c:pt>
                <c:pt idx="386">
                  <c:v>9.357510000000001E-13</c:v>
                </c:pt>
                <c:pt idx="387">
                  <c:v>9.1004430000000009E-13</c:v>
                </c:pt>
                <c:pt idx="388">
                  <c:v>8.4161979999999999E-13</c:v>
                </c:pt>
                <c:pt idx="389">
                  <c:v>7.5116250000000003E-13</c:v>
                </c:pt>
                <c:pt idx="390">
                  <c:v>6.7113060000000003E-13</c:v>
                </c:pt>
                <c:pt idx="391">
                  <c:v>6.1890280000000002E-13</c:v>
                </c:pt>
                <c:pt idx="392">
                  <c:v>5.8041210000000005E-13</c:v>
                </c:pt>
                <c:pt idx="393">
                  <c:v>5.3050989999999997E-13</c:v>
                </c:pt>
                <c:pt idx="394">
                  <c:v>4.6472940000000004E-13</c:v>
                </c:pt>
                <c:pt idx="395">
                  <c:v>3.95397E-13</c:v>
                </c:pt>
                <c:pt idx="396">
                  <c:v>3.2748639999999999E-13</c:v>
                </c:pt>
                <c:pt idx="397">
                  <c:v>2.560472E-13</c:v>
                </c:pt>
                <c:pt idx="398">
                  <c:v>1.804036E-13</c:v>
                </c:pt>
                <c:pt idx="399">
                  <c:v>1.099089E-13</c:v>
                </c:pt>
                <c:pt idx="400">
                  <c:v>5.6248609999999998E-14</c:v>
                </c:pt>
                <c:pt idx="401">
                  <c:v>2.4388709999999999E-14</c:v>
                </c:pt>
                <c:pt idx="402">
                  <c:v>1.1740070000000001E-14</c:v>
                </c:pt>
                <c:pt idx="403">
                  <c:v>1.235251E-14</c:v>
                </c:pt>
                <c:pt idx="404">
                  <c:v>2.0585720000000001E-14</c:v>
                </c:pt>
                <c:pt idx="405">
                  <c:v>3.3305769999999997E-14</c:v>
                </c:pt>
                <c:pt idx="406">
                  <c:v>5.1065759999999997E-14</c:v>
                </c:pt>
                <c:pt idx="407">
                  <c:v>7.5716140000000005E-14</c:v>
                </c:pt>
                <c:pt idx="408">
                  <c:v>1.045063E-13</c:v>
                </c:pt>
                <c:pt idx="409">
                  <c:v>1.3005420000000001E-13</c:v>
                </c:pt>
                <c:pt idx="410">
                  <c:v>1.4755349999999999E-13</c:v>
                </c:pt>
                <c:pt idx="411">
                  <c:v>1.5877879999999999E-13</c:v>
                </c:pt>
                <c:pt idx="412">
                  <c:v>1.7124240000000001E-13</c:v>
                </c:pt>
                <c:pt idx="413">
                  <c:v>1.9307569999999999E-13</c:v>
                </c:pt>
                <c:pt idx="414">
                  <c:v>2.216469E-13</c:v>
                </c:pt>
                <c:pt idx="415">
                  <c:v>2.4113150000000001E-13</c:v>
                </c:pt>
                <c:pt idx="416">
                  <c:v>2.3931770000000002E-13</c:v>
                </c:pt>
                <c:pt idx="417">
                  <c:v>2.2021819999999999E-13</c:v>
                </c:pt>
                <c:pt idx="418">
                  <c:v>1.9542629999999999E-13</c:v>
                </c:pt>
                <c:pt idx="419">
                  <c:v>1.7187189999999999E-13</c:v>
                </c:pt>
                <c:pt idx="420">
                  <c:v>1.515023E-13</c:v>
                </c:pt>
                <c:pt idx="421">
                  <c:v>1.3596590000000001E-13</c:v>
                </c:pt>
                <c:pt idx="422">
                  <c:v>1.2930380000000001E-13</c:v>
                </c:pt>
                <c:pt idx="423">
                  <c:v>1.3536090000000001E-13</c:v>
                </c:pt>
                <c:pt idx="424">
                  <c:v>1.4949159999999999E-13</c:v>
                </c:pt>
                <c:pt idx="425">
                  <c:v>1.5956600000000001E-13</c:v>
                </c:pt>
                <c:pt idx="426">
                  <c:v>1.6004960000000001E-13</c:v>
                </c:pt>
                <c:pt idx="427">
                  <c:v>1.576839E-13</c:v>
                </c:pt>
                <c:pt idx="428">
                  <c:v>1.6168780000000001E-13</c:v>
                </c:pt>
                <c:pt idx="429">
                  <c:v>1.764703E-13</c:v>
                </c:pt>
                <c:pt idx="430">
                  <c:v>2.052125E-13</c:v>
                </c:pt>
                <c:pt idx="431">
                  <c:v>2.5540889999999999E-13</c:v>
                </c:pt>
                <c:pt idx="432">
                  <c:v>3.449171E-13</c:v>
                </c:pt>
                <c:pt idx="433">
                  <c:v>5.1232950000000001E-13</c:v>
                </c:pt>
                <c:pt idx="434">
                  <c:v>8.2234429999999997E-13</c:v>
                </c:pt>
                <c:pt idx="435">
                  <c:v>1.3525380000000001E-12</c:v>
                </c:pt>
                <c:pt idx="436">
                  <c:v>2.165789E-12</c:v>
                </c:pt>
                <c:pt idx="437">
                  <c:v>3.291049E-12</c:v>
                </c:pt>
                <c:pt idx="438">
                  <c:v>4.7328269999999996E-12</c:v>
                </c:pt>
                <c:pt idx="439">
                  <c:v>6.4990069999999997E-12</c:v>
                </c:pt>
                <c:pt idx="440">
                  <c:v>8.5604099999999999E-12</c:v>
                </c:pt>
                <c:pt idx="441">
                  <c:v>1.068687E-11</c:v>
                </c:pt>
                <c:pt idx="442">
                  <c:v>1.2418709999999999E-11</c:v>
                </c:pt>
                <c:pt idx="443">
                  <c:v>1.34349E-11</c:v>
                </c:pt>
                <c:pt idx="444">
                  <c:v>1.3865090000000001E-11</c:v>
                </c:pt>
                <c:pt idx="445">
                  <c:v>1.404847E-11</c:v>
                </c:pt>
                <c:pt idx="446">
                  <c:v>1.417779E-11</c:v>
                </c:pt>
                <c:pt idx="447">
                  <c:v>1.427913E-11</c:v>
                </c:pt>
                <c:pt idx="448">
                  <c:v>1.43216E-11</c:v>
                </c:pt>
                <c:pt idx="449">
                  <c:v>1.4270430000000001E-11</c:v>
                </c:pt>
                <c:pt idx="450">
                  <c:v>1.409471E-11</c:v>
                </c:pt>
                <c:pt idx="451">
                  <c:v>1.374516E-11</c:v>
                </c:pt>
                <c:pt idx="452">
                  <c:v>1.313498E-11</c:v>
                </c:pt>
                <c:pt idx="453">
                  <c:v>1.2205970000000001E-11</c:v>
                </c:pt>
                <c:pt idx="454">
                  <c:v>1.10815E-11</c:v>
                </c:pt>
                <c:pt idx="455">
                  <c:v>1.005741E-11</c:v>
                </c:pt>
                <c:pt idx="456">
                  <c:v>9.3137579999999993E-12</c:v>
                </c:pt>
                <c:pt idx="457">
                  <c:v>8.7262810000000004E-12</c:v>
                </c:pt>
                <c:pt idx="458">
                  <c:v>8.0467390000000003E-12</c:v>
                </c:pt>
                <c:pt idx="459">
                  <c:v>7.1479590000000004E-12</c:v>
                </c:pt>
                <c:pt idx="460">
                  <c:v>6.0422789999999998E-12</c:v>
                </c:pt>
                <c:pt idx="461">
                  <c:v>4.7916890000000004E-12</c:v>
                </c:pt>
                <c:pt idx="462">
                  <c:v>3.4885940000000001E-12</c:v>
                </c:pt>
                <c:pt idx="463">
                  <c:v>2.2760199999999998E-12</c:v>
                </c:pt>
                <c:pt idx="464">
                  <c:v>1.306202E-12</c:v>
                </c:pt>
                <c:pt idx="465">
                  <c:v>6.5770339999999996E-13</c:v>
                </c:pt>
                <c:pt idx="466">
                  <c:v>3.0510969999999998E-13</c:v>
                </c:pt>
                <c:pt idx="467">
                  <c:v>1.6075470000000001E-13</c:v>
                </c:pt>
                <c:pt idx="468">
                  <c:v>1.3480720000000001E-13</c:v>
                </c:pt>
                <c:pt idx="469">
                  <c:v>1.6843479999999999E-13</c:v>
                </c:pt>
                <c:pt idx="470">
                  <c:v>2.331386E-13</c:v>
                </c:pt>
                <c:pt idx="471">
                  <c:v>3.1745849999999998E-13</c:v>
                </c:pt>
                <c:pt idx="472">
                  <c:v>4.170462E-13</c:v>
                </c:pt>
                <c:pt idx="473">
                  <c:v>5.2498890000000004E-13</c:v>
                </c:pt>
                <c:pt idx="474">
                  <c:v>6.2554710000000004E-13</c:v>
                </c:pt>
                <c:pt idx="475">
                  <c:v>7.0351530000000003E-13</c:v>
                </c:pt>
                <c:pt idx="476">
                  <c:v>7.5629799999999997E-13</c:v>
                </c:pt>
                <c:pt idx="477">
                  <c:v>7.9059360000000003E-13</c:v>
                </c:pt>
                <c:pt idx="478">
                  <c:v>8.1306329999999996E-13</c:v>
                </c:pt>
                <c:pt idx="479">
                  <c:v>8.2423519999999999E-13</c:v>
                </c:pt>
                <c:pt idx="480">
                  <c:v>8.2042879999999998E-13</c:v>
                </c:pt>
                <c:pt idx="481">
                  <c:v>8.0352539999999998E-13</c:v>
                </c:pt>
                <c:pt idx="482">
                  <c:v>7.8004749999999996E-13</c:v>
                </c:pt>
                <c:pt idx="483">
                  <c:v>7.5015500000000005E-13</c:v>
                </c:pt>
                <c:pt idx="484">
                  <c:v>7.1008520000000001E-13</c:v>
                </c:pt>
                <c:pt idx="485">
                  <c:v>6.6174749999999995E-13</c:v>
                </c:pt>
                <c:pt idx="486">
                  <c:v>6.1055010000000002E-13</c:v>
                </c:pt>
                <c:pt idx="487">
                  <c:v>5.5922020000000003E-13</c:v>
                </c:pt>
                <c:pt idx="488">
                  <c:v>5.0903690000000005E-13</c:v>
                </c:pt>
                <c:pt idx="489">
                  <c:v>4.6433539999999999E-13</c:v>
                </c:pt>
                <c:pt idx="490">
                  <c:v>4.2992090000000001E-13</c:v>
                </c:pt>
                <c:pt idx="491">
                  <c:v>4.0189150000000002E-13</c:v>
                </c:pt>
                <c:pt idx="492">
                  <c:v>3.6846620000000002E-13</c:v>
                </c:pt>
                <c:pt idx="493">
                  <c:v>3.252263E-13</c:v>
                </c:pt>
                <c:pt idx="494">
                  <c:v>2.862323E-13</c:v>
                </c:pt>
                <c:pt idx="495">
                  <c:v>2.7843770000000001E-13</c:v>
                </c:pt>
                <c:pt idx="496">
                  <c:v>3.2921589999999999E-13</c:v>
                </c:pt>
                <c:pt idx="497">
                  <c:v>4.6553490000000004E-13</c:v>
                </c:pt>
                <c:pt idx="498">
                  <c:v>7.3108839999999995E-13</c:v>
                </c:pt>
                <c:pt idx="499">
                  <c:v>1.205056E-12</c:v>
                </c:pt>
                <c:pt idx="500">
                  <c:v>1.989908E-12</c:v>
                </c:pt>
                <c:pt idx="501">
                  <c:v>3.1519590000000001E-12</c:v>
                </c:pt>
                <c:pt idx="502">
                  <c:v>4.6760909999999999E-12</c:v>
                </c:pt>
                <c:pt idx="503">
                  <c:v>6.5083050000000001E-12</c:v>
                </c:pt>
                <c:pt idx="504">
                  <c:v>8.5692490000000003E-12</c:v>
                </c:pt>
                <c:pt idx="505">
                  <c:v>1.060392E-11</c:v>
                </c:pt>
                <c:pt idx="506">
                  <c:v>1.217134E-11</c:v>
                </c:pt>
                <c:pt idx="507">
                  <c:v>1.3046050000000001E-11</c:v>
                </c:pt>
                <c:pt idx="508">
                  <c:v>1.34392E-11</c:v>
                </c:pt>
                <c:pt idx="509">
                  <c:v>1.3607840000000001E-11</c:v>
                </c:pt>
                <c:pt idx="510">
                  <c:v>1.35622E-11</c:v>
                </c:pt>
                <c:pt idx="511">
                  <c:v>1.330576E-11</c:v>
                </c:pt>
                <c:pt idx="512">
                  <c:v>1.3036070000000001E-11</c:v>
                </c:pt>
                <c:pt idx="513">
                  <c:v>1.291006E-11</c:v>
                </c:pt>
                <c:pt idx="514">
                  <c:v>1.279932E-11</c:v>
                </c:pt>
                <c:pt idx="515">
                  <c:v>1.246239E-11</c:v>
                </c:pt>
                <c:pt idx="516">
                  <c:v>1.1844930000000001E-11</c:v>
                </c:pt>
                <c:pt idx="517">
                  <c:v>1.107769E-11</c:v>
                </c:pt>
                <c:pt idx="518">
                  <c:v>1.0254229999999999E-11</c:v>
                </c:pt>
                <c:pt idx="519">
                  <c:v>9.406698E-12</c:v>
                </c:pt>
                <c:pt idx="520">
                  <c:v>8.6249410000000008E-12</c:v>
                </c:pt>
                <c:pt idx="521">
                  <c:v>7.9431180000000006E-12</c:v>
                </c:pt>
                <c:pt idx="522">
                  <c:v>7.2343059999999998E-12</c:v>
                </c:pt>
                <c:pt idx="523">
                  <c:v>6.3589670000000002E-12</c:v>
                </c:pt>
                <c:pt idx="524">
                  <c:v>5.2901900000000001E-12</c:v>
                </c:pt>
                <c:pt idx="525">
                  <c:v>4.0989009999999996E-12</c:v>
                </c:pt>
                <c:pt idx="526">
                  <c:v>2.9336830000000002E-12</c:v>
                </c:pt>
                <c:pt idx="527">
                  <c:v>2.0043789999999998E-12</c:v>
                </c:pt>
                <c:pt idx="528">
                  <c:v>1.5237549999999999E-12</c:v>
                </c:pt>
                <c:pt idx="529">
                  <c:v>1.6634089999999999E-12</c:v>
                </c:pt>
                <c:pt idx="530">
                  <c:v>2.5897910000000002E-12</c:v>
                </c:pt>
                <c:pt idx="531">
                  <c:v>4.5757430000000002E-12</c:v>
                </c:pt>
                <c:pt idx="532">
                  <c:v>8.0622380000000002E-12</c:v>
                </c:pt>
                <c:pt idx="533">
                  <c:v>1.3431729999999999E-11</c:v>
                </c:pt>
                <c:pt idx="534">
                  <c:v>2.0571150000000001E-11</c:v>
                </c:pt>
                <c:pt idx="535">
                  <c:v>2.8768730000000002E-11</c:v>
                </c:pt>
                <c:pt idx="536">
                  <c:v>3.7112350000000001E-11</c:v>
                </c:pt>
                <c:pt idx="537">
                  <c:v>4.4885920000000003E-11</c:v>
                </c:pt>
                <c:pt idx="538">
                  <c:v>5.1614900000000001E-11</c:v>
                </c:pt>
                <c:pt idx="539">
                  <c:v>5.6944570000000001E-11</c:v>
                </c:pt>
                <c:pt idx="540">
                  <c:v>6.0645079999999995E-11</c:v>
                </c:pt>
                <c:pt idx="541">
                  <c:v>6.2707469999999996E-11</c:v>
                </c:pt>
                <c:pt idx="542">
                  <c:v>6.3315229999999994E-11</c:v>
                </c:pt>
                <c:pt idx="543">
                  <c:v>6.2754100000000005E-11</c:v>
                </c:pt>
                <c:pt idx="544">
                  <c:v>6.1417620000000002E-11</c:v>
                </c:pt>
                <c:pt idx="545">
                  <c:v>5.9685649999999999E-11</c:v>
                </c:pt>
                <c:pt idx="546">
                  <c:v>5.7610719999999997E-11</c:v>
                </c:pt>
                <c:pt idx="547">
                  <c:v>5.491826E-11</c:v>
                </c:pt>
                <c:pt idx="548">
                  <c:v>5.142762E-11</c:v>
                </c:pt>
                <c:pt idx="549">
                  <c:v>4.7322190000000002E-11</c:v>
                </c:pt>
                <c:pt idx="550">
                  <c:v>4.3005220000000002E-11</c:v>
                </c:pt>
                <c:pt idx="551">
                  <c:v>3.8865450000000001E-11</c:v>
                </c:pt>
                <c:pt idx="552">
                  <c:v>3.5172539999999999E-11</c:v>
                </c:pt>
                <c:pt idx="553">
                  <c:v>3.191248E-11</c:v>
                </c:pt>
                <c:pt idx="554">
                  <c:v>2.8650419999999999E-11</c:v>
                </c:pt>
                <c:pt idx="555">
                  <c:v>2.47964E-11</c:v>
                </c:pt>
                <c:pt idx="556">
                  <c:v>2.0088520000000001E-11</c:v>
                </c:pt>
                <c:pt idx="557">
                  <c:v>1.4849949999999999E-11</c:v>
                </c:pt>
                <c:pt idx="558">
                  <c:v>9.9163850000000003E-12</c:v>
                </c:pt>
                <c:pt idx="559">
                  <c:v>6.2402569999999998E-12</c:v>
                </c:pt>
                <c:pt idx="560">
                  <c:v>4.4607789999999997E-12</c:v>
                </c:pt>
                <c:pt idx="561">
                  <c:v>4.9301080000000003E-12</c:v>
                </c:pt>
                <c:pt idx="562">
                  <c:v>8.0591370000000002E-12</c:v>
                </c:pt>
                <c:pt idx="563">
                  <c:v>1.443357E-11</c:v>
                </c:pt>
                <c:pt idx="564">
                  <c:v>2.4680239999999999E-11</c:v>
                </c:pt>
                <c:pt idx="565">
                  <c:v>3.9504180000000002E-11</c:v>
                </c:pt>
                <c:pt idx="566">
                  <c:v>5.9539019999999998E-11</c:v>
                </c:pt>
                <c:pt idx="567">
                  <c:v>8.4316090000000004E-11</c:v>
                </c:pt>
                <c:pt idx="568">
                  <c:v>1.115309E-10</c:v>
                </c:pt>
                <c:pt idx="569">
                  <c:v>1.380071E-10</c:v>
                </c:pt>
                <c:pt idx="570">
                  <c:v>1.6102440000000001E-10</c:v>
                </c:pt>
                <c:pt idx="571">
                  <c:v>1.7872610000000001E-10</c:v>
                </c:pt>
                <c:pt idx="572">
                  <c:v>1.903462E-10</c:v>
                </c:pt>
                <c:pt idx="573">
                  <c:v>1.9630850000000001E-10</c:v>
                </c:pt>
                <c:pt idx="574">
                  <c:v>1.976974E-10</c:v>
                </c:pt>
                <c:pt idx="575">
                  <c:v>1.9568200000000001E-10</c:v>
                </c:pt>
                <c:pt idx="576">
                  <c:v>1.913403E-10</c:v>
                </c:pt>
                <c:pt idx="577">
                  <c:v>1.8553780000000001E-10</c:v>
                </c:pt>
                <c:pt idx="578">
                  <c:v>1.785887E-10</c:v>
                </c:pt>
                <c:pt idx="579">
                  <c:v>1.7008580000000001E-10</c:v>
                </c:pt>
                <c:pt idx="580">
                  <c:v>1.59468E-10</c:v>
                </c:pt>
                <c:pt idx="581">
                  <c:v>1.4681009999999999E-10</c:v>
                </c:pt>
                <c:pt idx="582">
                  <c:v>1.3290759999999999E-10</c:v>
                </c:pt>
                <c:pt idx="583">
                  <c:v>1.1897560000000001E-10</c:v>
                </c:pt>
                <c:pt idx="584">
                  <c:v>1.063515E-10</c:v>
                </c:pt>
                <c:pt idx="585">
                  <c:v>9.5619069999999995E-11</c:v>
                </c:pt>
                <c:pt idx="586">
                  <c:v>8.5771120000000005E-11</c:v>
                </c:pt>
                <c:pt idx="587">
                  <c:v>7.4886279999999997E-11</c:v>
                </c:pt>
                <c:pt idx="588">
                  <c:v>6.1746849999999998E-11</c:v>
                </c:pt>
                <c:pt idx="589">
                  <c:v>4.6735319999999998E-11</c:v>
                </c:pt>
                <c:pt idx="590">
                  <c:v>3.1657629999999999E-11</c:v>
                </c:pt>
                <c:pt idx="591">
                  <c:v>1.8812300000000001E-11</c:v>
                </c:pt>
                <c:pt idx="592">
                  <c:v>9.6883590000000004E-12</c:v>
                </c:pt>
                <c:pt idx="593">
                  <c:v>4.2932390000000002E-12</c:v>
                </c:pt>
                <c:pt idx="594">
                  <c:v>1.629419E-12</c:v>
                </c:pt>
                <c:pt idx="595">
                  <c:v>5.5145980000000004E-13</c:v>
                </c:pt>
                <c:pt idx="596">
                  <c:v>2.328149E-13</c:v>
                </c:pt>
                <c:pt idx="597">
                  <c:v>2.2127649999999999E-13</c:v>
                </c:pt>
                <c:pt idx="598">
                  <c:v>3.2402690000000001E-13</c:v>
                </c:pt>
                <c:pt idx="599">
                  <c:v>4.7478099999999999E-13</c:v>
                </c:pt>
                <c:pt idx="600">
                  <c:v>6.445839E-13</c:v>
                </c:pt>
                <c:pt idx="601">
                  <c:v>8.0607709999999998E-13</c:v>
                </c:pt>
                <c:pt idx="602">
                  <c:v>9.3756889999999998E-13</c:v>
                </c:pt>
                <c:pt idx="603">
                  <c:v>1.0342750000000001E-12</c:v>
                </c:pt>
                <c:pt idx="604">
                  <c:v>1.1027240000000001E-12</c:v>
                </c:pt>
                <c:pt idx="605">
                  <c:v>1.1497340000000001E-12</c:v>
                </c:pt>
                <c:pt idx="606">
                  <c:v>1.1775180000000001E-12</c:v>
                </c:pt>
                <c:pt idx="607">
                  <c:v>1.187174E-12</c:v>
                </c:pt>
                <c:pt idx="608">
                  <c:v>1.1837930000000001E-12</c:v>
                </c:pt>
                <c:pt idx="609">
                  <c:v>1.167373E-12</c:v>
                </c:pt>
                <c:pt idx="610">
                  <c:v>1.1259140000000001E-12</c:v>
                </c:pt>
                <c:pt idx="611">
                  <c:v>1.0513450000000001E-12</c:v>
                </c:pt>
                <c:pt idx="612">
                  <c:v>9.5474700000000003E-13</c:v>
                </c:pt>
                <c:pt idx="613">
                  <c:v>8.5772889999999999E-13</c:v>
                </c:pt>
                <c:pt idx="614">
                  <c:v>7.7496999999999998E-13</c:v>
                </c:pt>
                <c:pt idx="615">
                  <c:v>7.0684630000000005E-13</c:v>
                </c:pt>
                <c:pt idx="616">
                  <c:v>6.4638670000000005E-13</c:v>
                </c:pt>
                <c:pt idx="617">
                  <c:v>5.9183860000000003E-13</c:v>
                </c:pt>
                <c:pt idx="618">
                  <c:v>5.4363220000000003E-13</c:v>
                </c:pt>
                <c:pt idx="619">
                  <c:v>4.9239189999999997E-13</c:v>
                </c:pt>
                <c:pt idx="620">
                  <c:v>4.2402380000000002E-13</c:v>
                </c:pt>
                <c:pt idx="621">
                  <c:v>3.3420569999999999E-13</c:v>
                </c:pt>
                <c:pt idx="622">
                  <c:v>2.335521E-13</c:v>
                </c:pt>
                <c:pt idx="623">
                  <c:v>1.4216059999999999E-13</c:v>
                </c:pt>
                <c:pt idx="624">
                  <c:v>7.6634610000000001E-14</c:v>
                </c:pt>
                <c:pt idx="625">
                  <c:v>4.0562009999999997E-14</c:v>
                </c:pt>
                <c:pt idx="626">
                  <c:v>2.909497E-14</c:v>
                </c:pt>
                <c:pt idx="627">
                  <c:v>3.7975339999999999E-14</c:v>
                </c:pt>
                <c:pt idx="628">
                  <c:v>6.4838540000000002E-14</c:v>
                </c:pt>
                <c:pt idx="629">
                  <c:v>1.07967E-13</c:v>
                </c:pt>
                <c:pt idx="630">
                  <c:v>1.6731759999999999E-13</c:v>
                </c:pt>
                <c:pt idx="631">
                  <c:v>2.4193249999999999E-13</c:v>
                </c:pt>
                <c:pt idx="632">
                  <c:v>3.2505739999999999E-13</c:v>
                </c:pt>
                <c:pt idx="633">
                  <c:v>4.050239E-13</c:v>
                </c:pt>
                <c:pt idx="634">
                  <c:v>4.7131059999999998E-13</c:v>
                </c:pt>
                <c:pt idx="635">
                  <c:v>5.1869410000000003E-13</c:v>
                </c:pt>
                <c:pt idx="636">
                  <c:v>5.471291E-13</c:v>
                </c:pt>
                <c:pt idx="637">
                  <c:v>5.6308590000000003E-13</c:v>
                </c:pt>
                <c:pt idx="638">
                  <c:v>5.7962689999999995E-13</c:v>
                </c:pt>
                <c:pt idx="639">
                  <c:v>6.0419259999999996E-13</c:v>
                </c:pt>
                <c:pt idx="640">
                  <c:v>6.2811009999999999E-13</c:v>
                </c:pt>
                <c:pt idx="641">
                  <c:v>6.3873109999999997E-13</c:v>
                </c:pt>
                <c:pt idx="642">
                  <c:v>6.3153610000000002E-13</c:v>
                </c:pt>
                <c:pt idx="643">
                  <c:v>6.029504E-13</c:v>
                </c:pt>
                <c:pt idx="644">
                  <c:v>5.538827E-13</c:v>
                </c:pt>
                <c:pt idx="645">
                  <c:v>5.0155880000000005E-13</c:v>
                </c:pt>
                <c:pt idx="646">
                  <c:v>4.6116849999999999E-13</c:v>
                </c:pt>
                <c:pt idx="647">
                  <c:v>4.2515579999999998E-13</c:v>
                </c:pt>
                <c:pt idx="648">
                  <c:v>3.8240070000000002E-13</c:v>
                </c:pt>
                <c:pt idx="649">
                  <c:v>3.3797569999999998E-13</c:v>
                </c:pt>
                <c:pt idx="650">
                  <c:v>2.9674679999999999E-13</c:v>
                </c:pt>
                <c:pt idx="651">
                  <c:v>2.4935230000000001E-13</c:v>
                </c:pt>
                <c:pt idx="652">
                  <c:v>1.889368E-13</c:v>
                </c:pt>
                <c:pt idx="653">
                  <c:v>1.2716839999999999E-13</c:v>
                </c:pt>
                <c:pt idx="654">
                  <c:v>8.2018160000000003E-14</c:v>
                </c:pt>
                <c:pt idx="655">
                  <c:v>5.8327999999999996E-14</c:v>
                </c:pt>
                <c:pt idx="656">
                  <c:v>4.732894E-14</c:v>
                </c:pt>
                <c:pt idx="657">
                  <c:v>3.7921159999999997E-14</c:v>
                </c:pt>
                <c:pt idx="658">
                  <c:v>2.5337649999999999E-14</c:v>
                </c:pt>
                <c:pt idx="659">
                  <c:v>1.370977E-14</c:v>
                </c:pt>
                <c:pt idx="660">
                  <c:v>1.0067630000000001E-14</c:v>
                </c:pt>
                <c:pt idx="661">
                  <c:v>1.488755E-14</c:v>
                </c:pt>
                <c:pt idx="662">
                  <c:v>2.1311109999999999E-14</c:v>
                </c:pt>
                <c:pt idx="663">
                  <c:v>2.214062E-14</c:v>
                </c:pt>
                <c:pt idx="664">
                  <c:v>1.60811E-14</c:v>
                </c:pt>
                <c:pt idx="665">
                  <c:v>8.6897470000000002E-15</c:v>
                </c:pt>
                <c:pt idx="666">
                  <c:v>5.7921469999999998E-15</c:v>
                </c:pt>
                <c:pt idx="667">
                  <c:v>6.6331699999999997E-15</c:v>
                </c:pt>
                <c:pt idx="668">
                  <c:v>5.9067029999999998E-15</c:v>
                </c:pt>
                <c:pt idx="669">
                  <c:v>1.3934960000000001E-16</c:v>
                </c:pt>
                <c:pt idx="670">
                  <c:v>-8.2066610000000005E-15</c:v>
                </c:pt>
                <c:pt idx="671">
                  <c:v>-1.1616300000000001E-14</c:v>
                </c:pt>
                <c:pt idx="672">
                  <c:v>-5.3012920000000002E-15</c:v>
                </c:pt>
                <c:pt idx="673">
                  <c:v>6.1744519999999996E-15</c:v>
                </c:pt>
                <c:pt idx="674">
                  <c:v>1.334078E-14</c:v>
                </c:pt>
                <c:pt idx="675">
                  <c:v>1.163581E-14</c:v>
                </c:pt>
                <c:pt idx="676">
                  <c:v>5.0444439999999997E-15</c:v>
                </c:pt>
                <c:pt idx="677">
                  <c:v>7.6698839999999996E-16</c:v>
                </c:pt>
                <c:pt idx="678">
                  <c:v>1.024811E-15</c:v>
                </c:pt>
                <c:pt idx="679">
                  <c:v>2.1187860000000002E-15</c:v>
                </c:pt>
                <c:pt idx="680">
                  <c:v>1.36257E-15</c:v>
                </c:pt>
                <c:pt idx="681">
                  <c:v>7.9052400000000004E-16</c:v>
                </c:pt>
                <c:pt idx="682">
                  <c:v>3.396199E-15</c:v>
                </c:pt>
                <c:pt idx="683">
                  <c:v>8.3755080000000006E-15</c:v>
                </c:pt>
                <c:pt idx="684">
                  <c:v>1.097882E-14</c:v>
                </c:pt>
                <c:pt idx="685">
                  <c:v>6.3501419999999999E-15</c:v>
                </c:pt>
                <c:pt idx="686">
                  <c:v>-6.3394710000000003E-15</c:v>
                </c:pt>
                <c:pt idx="687">
                  <c:v>-2.1851620000000001E-14</c:v>
                </c:pt>
                <c:pt idx="688">
                  <c:v>-3.105507E-14</c:v>
                </c:pt>
                <c:pt idx="689">
                  <c:v>-2.8069980000000001E-14</c:v>
                </c:pt>
                <c:pt idx="690">
                  <c:v>-1.633951E-14</c:v>
                </c:pt>
                <c:pt idx="691">
                  <c:v>-5.0514990000000003E-15</c:v>
                </c:pt>
                <c:pt idx="692">
                  <c:v>7.6241810000000002E-16</c:v>
                </c:pt>
                <c:pt idx="693">
                  <c:v>3.8645859999999999E-15</c:v>
                </c:pt>
                <c:pt idx="694">
                  <c:v>9.9624900000000007E-15</c:v>
                </c:pt>
                <c:pt idx="695">
                  <c:v>2.1706759999999999E-14</c:v>
                </c:pt>
                <c:pt idx="696">
                  <c:v>3.5455410000000001E-14</c:v>
                </c:pt>
                <c:pt idx="697">
                  <c:v>4.3896840000000002E-14</c:v>
                </c:pt>
                <c:pt idx="698">
                  <c:v>4.4124920000000003E-14</c:v>
                </c:pt>
                <c:pt idx="699">
                  <c:v>4.1055070000000002E-14</c:v>
                </c:pt>
                <c:pt idx="700">
                  <c:v>4.0263800000000001E-14</c:v>
                </c:pt>
                <c:pt idx="701">
                  <c:v>4.0058119999999999E-14</c:v>
                </c:pt>
                <c:pt idx="702">
                  <c:v>3.4049840000000001E-14</c:v>
                </c:pt>
                <c:pt idx="703">
                  <c:v>2.010358E-14</c:v>
                </c:pt>
                <c:pt idx="704">
                  <c:v>4.1771550000000003E-15</c:v>
                </c:pt>
                <c:pt idx="705">
                  <c:v>-5.3473200000000003E-15</c:v>
                </c:pt>
                <c:pt idx="706">
                  <c:v>-6.1533759999999997E-15</c:v>
                </c:pt>
                <c:pt idx="707">
                  <c:v>-2.953754E-15</c:v>
                </c:pt>
                <c:pt idx="708">
                  <c:v>-1.9899010000000001E-15</c:v>
                </c:pt>
                <c:pt idx="709">
                  <c:v>-6.3248479999999998E-15</c:v>
                </c:pt>
                <c:pt idx="710">
                  <c:v>-1.338152E-14</c:v>
                </c:pt>
                <c:pt idx="711">
                  <c:v>-1.6982540000000001E-14</c:v>
                </c:pt>
                <c:pt idx="712">
                  <c:v>-1.3481800000000001E-14</c:v>
                </c:pt>
                <c:pt idx="713">
                  <c:v>-4.7913980000000001E-15</c:v>
                </c:pt>
                <c:pt idx="714">
                  <c:v>3.5337109999999998E-15</c:v>
                </c:pt>
                <c:pt idx="715">
                  <c:v>6.9739210000000001E-15</c:v>
                </c:pt>
                <c:pt idx="716">
                  <c:v>7.0030349999999996E-15</c:v>
                </c:pt>
                <c:pt idx="717">
                  <c:v>9.0306850000000001E-15</c:v>
                </c:pt>
                <c:pt idx="718">
                  <c:v>1.4314919999999999E-14</c:v>
                </c:pt>
                <c:pt idx="719">
                  <c:v>1.831794E-14</c:v>
                </c:pt>
                <c:pt idx="720">
                  <c:v>1.6907580000000001E-14</c:v>
                </c:pt>
                <c:pt idx="721">
                  <c:v>1.1024500000000001E-14</c:v>
                </c:pt>
                <c:pt idx="722">
                  <c:v>4.4833030000000003E-15</c:v>
                </c:pt>
                <c:pt idx="723">
                  <c:v>-8.0463129999999998E-16</c:v>
                </c:pt>
                <c:pt idx="724">
                  <c:v>-3.996339E-15</c:v>
                </c:pt>
                <c:pt idx="725">
                  <c:v>-3.5309140000000001E-15</c:v>
                </c:pt>
                <c:pt idx="726">
                  <c:v>-7.3428339999999995E-16</c:v>
                </c:pt>
                <c:pt idx="727">
                  <c:v>5.3135020000000001E-16</c:v>
                </c:pt>
                <c:pt idx="728">
                  <c:v>-1.4080880000000001E-16</c:v>
                </c:pt>
                <c:pt idx="729">
                  <c:v>-4.101745E-16</c:v>
                </c:pt>
                <c:pt idx="730">
                  <c:v>-1.3584530000000001E-15</c:v>
                </c:pt>
                <c:pt idx="731">
                  <c:v>-7.0220120000000003E-15</c:v>
                </c:pt>
                <c:pt idx="732">
                  <c:v>-1.7767269999999999E-14</c:v>
                </c:pt>
                <c:pt idx="733">
                  <c:v>-2.7898310000000001E-14</c:v>
                </c:pt>
                <c:pt idx="734">
                  <c:v>-3.064741E-14</c:v>
                </c:pt>
                <c:pt idx="735">
                  <c:v>-2.4217969999999999E-14</c:v>
                </c:pt>
                <c:pt idx="736">
                  <c:v>-1.287736E-14</c:v>
                </c:pt>
                <c:pt idx="737">
                  <c:v>-3.3173830000000001E-15</c:v>
                </c:pt>
                <c:pt idx="738">
                  <c:v>2.8384739999999999E-16</c:v>
                </c:pt>
                <c:pt idx="739">
                  <c:v>-6.6358770000000002E-16</c:v>
                </c:pt>
                <c:pt idx="740">
                  <c:v>-1.4323950000000001E-15</c:v>
                </c:pt>
                <c:pt idx="741">
                  <c:v>2.7501320000000002E-16</c:v>
                </c:pt>
                <c:pt idx="742">
                  <c:v>3.16459E-15</c:v>
                </c:pt>
                <c:pt idx="743">
                  <c:v>6.3217199999999997E-15</c:v>
                </c:pt>
                <c:pt idx="744">
                  <c:v>1.0403299999999999E-14</c:v>
                </c:pt>
                <c:pt idx="745">
                  <c:v>1.553791E-14</c:v>
                </c:pt>
                <c:pt idx="746">
                  <c:v>2.12302E-14</c:v>
                </c:pt>
                <c:pt idx="747">
                  <c:v>2.5953629999999999E-14</c:v>
                </c:pt>
                <c:pt idx="748">
                  <c:v>2.5725110000000001E-14</c:v>
                </c:pt>
                <c:pt idx="749">
                  <c:v>1.7491710000000001E-14</c:v>
                </c:pt>
                <c:pt idx="750">
                  <c:v>4.1098169999999999E-15</c:v>
                </c:pt>
                <c:pt idx="751">
                  <c:v>-7.5381500000000004E-15</c:v>
                </c:pt>
                <c:pt idx="752">
                  <c:v>-1.272922E-14</c:v>
                </c:pt>
                <c:pt idx="753">
                  <c:v>-1.1791569999999999E-14</c:v>
                </c:pt>
                <c:pt idx="754">
                  <c:v>-9.1966099999999994E-15</c:v>
                </c:pt>
                <c:pt idx="755">
                  <c:v>-9.2970079999999995E-15</c:v>
                </c:pt>
                <c:pt idx="756">
                  <c:v>-1.094347E-14</c:v>
                </c:pt>
                <c:pt idx="757">
                  <c:v>-9.4295309999999998E-15</c:v>
                </c:pt>
                <c:pt idx="758">
                  <c:v>-3.7985119999999999E-15</c:v>
                </c:pt>
                <c:pt idx="759">
                  <c:v>2.4911660000000001E-15</c:v>
                </c:pt>
                <c:pt idx="760">
                  <c:v>6.7114960000000002E-15</c:v>
                </c:pt>
                <c:pt idx="761">
                  <c:v>8.4237940000000004E-15</c:v>
                </c:pt>
                <c:pt idx="762">
                  <c:v>8.0008109999999998E-15</c:v>
                </c:pt>
                <c:pt idx="763">
                  <c:v>6.5884289999999998E-15</c:v>
                </c:pt>
                <c:pt idx="764">
                  <c:v>6.2409340000000003E-15</c:v>
                </c:pt>
                <c:pt idx="765">
                  <c:v>8.7104080000000006E-15</c:v>
                </c:pt>
                <c:pt idx="766">
                  <c:v>1.4248850000000001E-14</c:v>
                </c:pt>
                <c:pt idx="767">
                  <c:v>2.224271E-14</c:v>
                </c:pt>
                <c:pt idx="768">
                  <c:v>3.2389990000000003E-14</c:v>
                </c:pt>
                <c:pt idx="769">
                  <c:v>4.306688E-14</c:v>
                </c:pt>
                <c:pt idx="770">
                  <c:v>5.0415970000000001E-14</c:v>
                </c:pt>
                <c:pt idx="771">
                  <c:v>5.162781E-14</c:v>
                </c:pt>
                <c:pt idx="772">
                  <c:v>4.6238709999999999E-14</c:v>
                </c:pt>
                <c:pt idx="773">
                  <c:v>3.4915420000000002E-14</c:v>
                </c:pt>
                <c:pt idx="774">
                  <c:v>2.1837760000000001E-14</c:v>
                </c:pt>
                <c:pt idx="775">
                  <c:v>1.4347939999999999E-14</c:v>
                </c:pt>
                <c:pt idx="776">
                  <c:v>1.4588580000000001E-14</c:v>
                </c:pt>
                <c:pt idx="777">
                  <c:v>1.5477980000000001E-14</c:v>
                </c:pt>
                <c:pt idx="778">
                  <c:v>8.8687750000000006E-15</c:v>
                </c:pt>
                <c:pt idx="779">
                  <c:v>-4.8058660000000001E-15</c:v>
                </c:pt>
                <c:pt idx="780">
                  <c:v>-1.821897E-14</c:v>
                </c:pt>
                <c:pt idx="781">
                  <c:v>-2.6813910000000001E-14</c:v>
                </c:pt>
                <c:pt idx="782">
                  <c:v>-3.192665E-14</c:v>
                </c:pt>
                <c:pt idx="783">
                  <c:v>-3.5569820000000001E-14</c:v>
                </c:pt>
                <c:pt idx="784">
                  <c:v>-3.6748159999999998E-14</c:v>
                </c:pt>
                <c:pt idx="785">
                  <c:v>-3.1399060000000003E-14</c:v>
                </c:pt>
                <c:pt idx="786">
                  <c:v>-1.586246E-14</c:v>
                </c:pt>
                <c:pt idx="787">
                  <c:v>5.5308240000000003E-15</c:v>
                </c:pt>
                <c:pt idx="788">
                  <c:v>2.0040780000000001E-14</c:v>
                </c:pt>
                <c:pt idx="789">
                  <c:v>1.979587E-14</c:v>
                </c:pt>
                <c:pt idx="790">
                  <c:v>1.194409E-14</c:v>
                </c:pt>
                <c:pt idx="791">
                  <c:v>1.121411E-14</c:v>
                </c:pt>
                <c:pt idx="792">
                  <c:v>2.470779E-14</c:v>
                </c:pt>
                <c:pt idx="793">
                  <c:v>4.7375340000000002E-14</c:v>
                </c:pt>
                <c:pt idx="794">
                  <c:v>7.0190000000000002E-14</c:v>
                </c:pt>
                <c:pt idx="795">
                  <c:v>8.6559490000000003E-14</c:v>
                </c:pt>
                <c:pt idx="796">
                  <c:v>9.2727050000000001E-14</c:v>
                </c:pt>
                <c:pt idx="797">
                  <c:v>8.8398980000000001E-14</c:v>
                </c:pt>
                <c:pt idx="798">
                  <c:v>7.5697650000000002E-14</c:v>
                </c:pt>
                <c:pt idx="799">
                  <c:v>5.6699249999999997E-14</c:v>
                </c:pt>
                <c:pt idx="800">
                  <c:v>3.5239310000000001E-14</c:v>
                </c:pt>
                <c:pt idx="801">
                  <c:v>1.8208640000000001E-14</c:v>
                </c:pt>
                <c:pt idx="802">
                  <c:v>1.156077E-14</c:v>
                </c:pt>
                <c:pt idx="803">
                  <c:v>1.6898710000000001E-14</c:v>
                </c:pt>
                <c:pt idx="804">
                  <c:v>3.0039980000000001E-14</c:v>
                </c:pt>
                <c:pt idx="805">
                  <c:v>4.0967949999999998E-14</c:v>
                </c:pt>
                <c:pt idx="806">
                  <c:v>4.0634559999999999E-14</c:v>
                </c:pt>
                <c:pt idx="807">
                  <c:v>2.9248479999999998E-14</c:v>
                </c:pt>
                <c:pt idx="808">
                  <c:v>1.462474E-14</c:v>
                </c:pt>
                <c:pt idx="809">
                  <c:v>4.9526759999999998E-15</c:v>
                </c:pt>
                <c:pt idx="810">
                  <c:v>4.0390909999999997E-15</c:v>
                </c:pt>
                <c:pt idx="811">
                  <c:v>9.1325630000000005E-15</c:v>
                </c:pt>
                <c:pt idx="812">
                  <c:v>1.348473E-14</c:v>
                </c:pt>
                <c:pt idx="813">
                  <c:v>1.375429E-14</c:v>
                </c:pt>
                <c:pt idx="814">
                  <c:v>1.3201950000000001E-14</c:v>
                </c:pt>
                <c:pt idx="815">
                  <c:v>1.610769E-14</c:v>
                </c:pt>
                <c:pt idx="816">
                  <c:v>2.125684E-14</c:v>
                </c:pt>
                <c:pt idx="817">
                  <c:v>2.3599489999999999E-14</c:v>
                </c:pt>
                <c:pt idx="818">
                  <c:v>2.155028E-14</c:v>
                </c:pt>
                <c:pt idx="819">
                  <c:v>1.9379530000000001E-14</c:v>
                </c:pt>
                <c:pt idx="820">
                  <c:v>2.2261029999999999E-14</c:v>
                </c:pt>
                <c:pt idx="821">
                  <c:v>3.2327059999999999E-14</c:v>
                </c:pt>
                <c:pt idx="822">
                  <c:v>4.8947060000000001E-14</c:v>
                </c:pt>
                <c:pt idx="823">
                  <c:v>6.8469289999999999E-14</c:v>
                </c:pt>
                <c:pt idx="824">
                  <c:v>8.5945069999999994E-14</c:v>
                </c:pt>
                <c:pt idx="825">
                  <c:v>1.018011E-13</c:v>
                </c:pt>
                <c:pt idx="826">
                  <c:v>1.233409E-13</c:v>
                </c:pt>
                <c:pt idx="827">
                  <c:v>1.557585E-13</c:v>
                </c:pt>
                <c:pt idx="828">
                  <c:v>1.942486E-13</c:v>
                </c:pt>
                <c:pt idx="829">
                  <c:v>2.263292E-13</c:v>
                </c:pt>
                <c:pt idx="830">
                  <c:v>2.4016910000000001E-13</c:v>
                </c:pt>
                <c:pt idx="831">
                  <c:v>2.3421620000000001E-13</c:v>
                </c:pt>
                <c:pt idx="832">
                  <c:v>2.2136670000000001E-13</c:v>
                </c:pt>
                <c:pt idx="833">
                  <c:v>2.1643130000000001E-13</c:v>
                </c:pt>
                <c:pt idx="834">
                  <c:v>2.1830970000000001E-13</c:v>
                </c:pt>
                <c:pt idx="835">
                  <c:v>2.1316990000000001E-13</c:v>
                </c:pt>
                <c:pt idx="836">
                  <c:v>1.9437429999999999E-13</c:v>
                </c:pt>
                <c:pt idx="837">
                  <c:v>1.706942E-13</c:v>
                </c:pt>
                <c:pt idx="838">
                  <c:v>1.5532730000000001E-13</c:v>
                </c:pt>
                <c:pt idx="839">
                  <c:v>1.5303420000000001E-13</c:v>
                </c:pt>
                <c:pt idx="840">
                  <c:v>1.561183E-13</c:v>
                </c:pt>
                <c:pt idx="841">
                  <c:v>1.5130640000000001E-13</c:v>
                </c:pt>
                <c:pt idx="842">
                  <c:v>1.339507E-13</c:v>
                </c:pt>
                <c:pt idx="843">
                  <c:v>1.124299E-13</c:v>
                </c:pt>
                <c:pt idx="844">
                  <c:v>9.5788080000000006E-14</c:v>
                </c:pt>
                <c:pt idx="845">
                  <c:v>8.3161570000000004E-14</c:v>
                </c:pt>
                <c:pt idx="846">
                  <c:v>6.7975339999999998E-14</c:v>
                </c:pt>
                <c:pt idx="847">
                  <c:v>4.6632779999999997E-14</c:v>
                </c:pt>
                <c:pt idx="848">
                  <c:v>2.2408800000000001E-14</c:v>
                </c:pt>
                <c:pt idx="849">
                  <c:v>4.4705259999999996E-15</c:v>
                </c:pt>
                <c:pt idx="850">
                  <c:v>1.504773E-15</c:v>
                </c:pt>
                <c:pt idx="851">
                  <c:v>1.5012529999999999E-14</c:v>
                </c:pt>
                <c:pt idx="852">
                  <c:v>4.0209279999999997E-14</c:v>
                </c:pt>
                <c:pt idx="853">
                  <c:v>7.2721050000000005E-14</c:v>
                </c:pt>
                <c:pt idx="854">
                  <c:v>1.133785E-13</c:v>
                </c:pt>
                <c:pt idx="855">
                  <c:v>1.6653579999999999E-13</c:v>
                </c:pt>
                <c:pt idx="856">
                  <c:v>2.3281899999999999E-13</c:v>
                </c:pt>
                <c:pt idx="857">
                  <c:v>3.0275969999999999E-13</c:v>
                </c:pt>
                <c:pt idx="858">
                  <c:v>3.6001179999999998E-13</c:v>
                </c:pt>
                <c:pt idx="859">
                  <c:v>3.9515310000000001E-13</c:v>
                </c:pt>
                <c:pt idx="860">
                  <c:v>4.1543579999999999E-13</c:v>
                </c:pt>
                <c:pt idx="861">
                  <c:v>4.3466689999999998E-13</c:v>
                </c:pt>
                <c:pt idx="862">
                  <c:v>4.5519099999999997E-13</c:v>
                </c:pt>
                <c:pt idx="863">
                  <c:v>4.7068480000000001E-13</c:v>
                </c:pt>
                <c:pt idx="864">
                  <c:v>4.8211649999999997E-13</c:v>
                </c:pt>
                <c:pt idx="865">
                  <c:v>4.9421710000000003E-13</c:v>
                </c:pt>
                <c:pt idx="866">
                  <c:v>5.0185879999999996E-13</c:v>
                </c:pt>
                <c:pt idx="867">
                  <c:v>4.9781649999999999E-13</c:v>
                </c:pt>
                <c:pt idx="868">
                  <c:v>4.8839390000000003E-13</c:v>
                </c:pt>
                <c:pt idx="869">
                  <c:v>4.850265E-13</c:v>
                </c:pt>
                <c:pt idx="870">
                  <c:v>4.8660089999999998E-13</c:v>
                </c:pt>
                <c:pt idx="871">
                  <c:v>4.8495380000000004E-13</c:v>
                </c:pt>
                <c:pt idx="872">
                  <c:v>4.811141E-13</c:v>
                </c:pt>
                <c:pt idx="873">
                  <c:v>4.8327180000000005E-13</c:v>
                </c:pt>
                <c:pt idx="874">
                  <c:v>4.9555890000000003E-13</c:v>
                </c:pt>
                <c:pt idx="875">
                  <c:v>5.1470479999999996E-13</c:v>
                </c:pt>
                <c:pt idx="876">
                  <c:v>5.3437310000000005E-13</c:v>
                </c:pt>
                <c:pt idx="877">
                  <c:v>5.5829269999999998E-13</c:v>
                </c:pt>
                <c:pt idx="878">
                  <c:v>6.1275010000000005E-13</c:v>
                </c:pt>
                <c:pt idx="879">
                  <c:v>7.5494950000000004E-13</c:v>
                </c:pt>
                <c:pt idx="880">
                  <c:v>1.1015010000000001E-12</c:v>
                </c:pt>
                <c:pt idx="881">
                  <c:v>1.8818920000000001E-12</c:v>
                </c:pt>
                <c:pt idx="882">
                  <c:v>3.4750319999999999E-12</c:v>
                </c:pt>
                <c:pt idx="883">
                  <c:v>6.314028E-12</c:v>
                </c:pt>
                <c:pt idx="884">
                  <c:v>1.0580249999999999E-11</c:v>
                </c:pt>
                <c:pt idx="885">
                  <c:v>1.601996E-11</c:v>
                </c:pt>
                <c:pt idx="886">
                  <c:v>2.226547E-11</c:v>
                </c:pt>
                <c:pt idx="887">
                  <c:v>2.9122690000000001E-11</c:v>
                </c:pt>
                <c:pt idx="888">
                  <c:v>3.6303540000000001E-11</c:v>
                </c:pt>
                <c:pt idx="889">
                  <c:v>4.3240140000000001E-11</c:v>
                </c:pt>
                <c:pt idx="890">
                  <c:v>4.93431E-11</c:v>
                </c:pt>
                <c:pt idx="891">
                  <c:v>5.4259610000000003E-11</c:v>
                </c:pt>
                <c:pt idx="892">
                  <c:v>5.791792E-11</c:v>
                </c:pt>
                <c:pt idx="893">
                  <c:v>6.0402410000000001E-11</c:v>
                </c:pt>
                <c:pt idx="894">
                  <c:v>6.1771409999999997E-11</c:v>
                </c:pt>
                <c:pt idx="895">
                  <c:v>6.2002309999999995E-11</c:v>
                </c:pt>
                <c:pt idx="896">
                  <c:v>6.1159960000000001E-11</c:v>
                </c:pt>
                <c:pt idx="897">
                  <c:v>5.9538800000000001E-11</c:v>
                </c:pt>
                <c:pt idx="898">
                  <c:v>5.7416479999999998E-11</c:v>
                </c:pt>
                <c:pt idx="899">
                  <c:v>5.474398E-11</c:v>
                </c:pt>
                <c:pt idx="900">
                  <c:v>5.1318299999999998E-11</c:v>
                </c:pt>
                <c:pt idx="901">
                  <c:v>4.7213359999999999E-11</c:v>
                </c:pt>
                <c:pt idx="902">
                  <c:v>4.2920289999999998E-11</c:v>
                </c:pt>
                <c:pt idx="903">
                  <c:v>3.9047529999999999E-11</c:v>
                </c:pt>
                <c:pt idx="904">
                  <c:v>3.5879370000000001E-11</c:v>
                </c:pt>
                <c:pt idx="905">
                  <c:v>3.3177270000000003E-11</c:v>
                </c:pt>
                <c:pt idx="906">
                  <c:v>3.030911E-11</c:v>
                </c:pt>
                <c:pt idx="907">
                  <c:v>2.6603389999999999E-11</c:v>
                </c:pt>
                <c:pt idx="908">
                  <c:v>2.1800050000000001E-11</c:v>
                </c:pt>
                <c:pt idx="909">
                  <c:v>1.6313669999999999E-11</c:v>
                </c:pt>
                <c:pt idx="910">
                  <c:v>1.100626E-11</c:v>
                </c:pt>
                <c:pt idx="911">
                  <c:v>6.6329779999999999E-12</c:v>
                </c:pt>
                <c:pt idx="912">
                  <c:v>3.514572E-12</c:v>
                </c:pt>
                <c:pt idx="913">
                  <c:v>1.600928E-12</c:v>
                </c:pt>
                <c:pt idx="914">
                  <c:v>6.2623529999999998E-13</c:v>
                </c:pt>
                <c:pt idx="915">
                  <c:v>2.3689280000000001E-13</c:v>
                </c:pt>
                <c:pt idx="916">
                  <c:v>1.352231E-13</c:v>
                </c:pt>
                <c:pt idx="917">
                  <c:v>1.5679889999999999E-13</c:v>
                </c:pt>
                <c:pt idx="918">
                  <c:v>2.3733789999999998E-13</c:v>
                </c:pt>
                <c:pt idx="919">
                  <c:v>3.5015979999999998E-13</c:v>
                </c:pt>
                <c:pt idx="920">
                  <c:v>4.7508899999999998E-13</c:v>
                </c:pt>
                <c:pt idx="921">
                  <c:v>5.9661230000000003E-13</c:v>
                </c:pt>
                <c:pt idx="922">
                  <c:v>7.0799440000000001E-13</c:v>
                </c:pt>
                <c:pt idx="923">
                  <c:v>8.0688309999999996E-13</c:v>
                </c:pt>
                <c:pt idx="924">
                  <c:v>8.89288E-13</c:v>
                </c:pt>
                <c:pt idx="925">
                  <c:v>9.4966759999999996E-13</c:v>
                </c:pt>
                <c:pt idx="926">
                  <c:v>9.8702699999999997E-13</c:v>
                </c:pt>
                <c:pt idx="927">
                  <c:v>1.0107160000000001E-12</c:v>
                </c:pt>
                <c:pt idx="928">
                  <c:v>1.0305209999999999E-12</c:v>
                </c:pt>
                <c:pt idx="929">
                  <c:v>1.0382250000000001E-12</c:v>
                </c:pt>
                <c:pt idx="930">
                  <c:v>1.014711E-12</c:v>
                </c:pt>
                <c:pt idx="931">
                  <c:v>9.5660899999999993E-13</c:v>
                </c:pt>
                <c:pt idx="932">
                  <c:v>8.8050429999999999E-13</c:v>
                </c:pt>
                <c:pt idx="933">
                  <c:v>8.0421760000000001E-13</c:v>
                </c:pt>
                <c:pt idx="934">
                  <c:v>7.3427080000000002E-13</c:v>
                </c:pt>
                <c:pt idx="935">
                  <c:v>6.6906990000000004E-13</c:v>
                </c:pt>
                <c:pt idx="936">
                  <c:v>6.1059549999999997E-13</c:v>
                </c:pt>
                <c:pt idx="937">
                  <c:v>5.6625140000000004E-13</c:v>
                </c:pt>
                <c:pt idx="938">
                  <c:v>5.3534350000000002E-13</c:v>
                </c:pt>
                <c:pt idx="939">
                  <c:v>5.0457619999999998E-13</c:v>
                </c:pt>
                <c:pt idx="940">
                  <c:v>4.5854250000000001E-13</c:v>
                </c:pt>
                <c:pt idx="941">
                  <c:v>3.8708959999999999E-13</c:v>
                </c:pt>
                <c:pt idx="942">
                  <c:v>2.9166380000000001E-13</c:v>
                </c:pt>
                <c:pt idx="943">
                  <c:v>1.905781E-13</c:v>
                </c:pt>
                <c:pt idx="944">
                  <c:v>1.0879379999999999E-13</c:v>
                </c:pt>
                <c:pt idx="945">
                  <c:v>5.9874729999999995E-14</c:v>
                </c:pt>
                <c:pt idx="946">
                  <c:v>3.970605E-14</c:v>
                </c:pt>
                <c:pt idx="947">
                  <c:v>3.5605409999999999E-14</c:v>
                </c:pt>
                <c:pt idx="948">
                  <c:v>4.0321030000000003E-14</c:v>
                </c:pt>
                <c:pt idx="949">
                  <c:v>5.5636309999999999E-14</c:v>
                </c:pt>
                <c:pt idx="950">
                  <c:v>8.1173439999999996E-14</c:v>
                </c:pt>
                <c:pt idx="951">
                  <c:v>1.075152E-13</c:v>
                </c:pt>
                <c:pt idx="952">
                  <c:v>1.276289E-13</c:v>
                </c:pt>
                <c:pt idx="953">
                  <c:v>1.4544039999999999E-13</c:v>
                </c:pt>
                <c:pt idx="954">
                  <c:v>1.6661429999999999E-13</c:v>
                </c:pt>
                <c:pt idx="955">
                  <c:v>1.9102E-13</c:v>
                </c:pt>
                <c:pt idx="956">
                  <c:v>2.144314E-13</c:v>
                </c:pt>
                <c:pt idx="957">
                  <c:v>2.2954570000000001E-13</c:v>
                </c:pt>
                <c:pt idx="958">
                  <c:v>2.2992230000000001E-13</c:v>
                </c:pt>
                <c:pt idx="959">
                  <c:v>2.1678079999999999E-13</c:v>
                </c:pt>
                <c:pt idx="960">
                  <c:v>1.978812E-13</c:v>
                </c:pt>
                <c:pt idx="961">
                  <c:v>1.8141359999999999E-13</c:v>
                </c:pt>
                <c:pt idx="962">
                  <c:v>1.7415239999999999E-13</c:v>
                </c:pt>
                <c:pt idx="963">
                  <c:v>1.7906549999999999E-13</c:v>
                </c:pt>
                <c:pt idx="964">
                  <c:v>1.883127E-13</c:v>
                </c:pt>
                <c:pt idx="965">
                  <c:v>1.8730199999999999E-13</c:v>
                </c:pt>
                <c:pt idx="966">
                  <c:v>1.7233879999999999E-13</c:v>
                </c:pt>
                <c:pt idx="967">
                  <c:v>1.5323960000000001E-13</c:v>
                </c:pt>
                <c:pt idx="968">
                  <c:v>1.381919E-13</c:v>
                </c:pt>
                <c:pt idx="969">
                  <c:v>1.2732800000000001E-13</c:v>
                </c:pt>
                <c:pt idx="970">
                  <c:v>1.169187E-13</c:v>
                </c:pt>
                <c:pt idx="971">
                  <c:v>1.057867E-13</c:v>
                </c:pt>
                <c:pt idx="972">
                  <c:v>9.9279600000000003E-14</c:v>
                </c:pt>
                <c:pt idx="973">
                  <c:v>1.011309E-13</c:v>
                </c:pt>
                <c:pt idx="974">
                  <c:v>1.03666E-13</c:v>
                </c:pt>
                <c:pt idx="975">
                  <c:v>9.4899349999999995E-14</c:v>
                </c:pt>
                <c:pt idx="976">
                  <c:v>7.1628410000000002E-14</c:v>
                </c:pt>
                <c:pt idx="977">
                  <c:v>4.106787E-14</c:v>
                </c:pt>
                <c:pt idx="978">
                  <c:v>1.402572E-14</c:v>
                </c:pt>
                <c:pt idx="979">
                  <c:v>-2.546657E-15</c:v>
                </c:pt>
                <c:pt idx="980">
                  <c:v>-8.9969509999999994E-15</c:v>
                </c:pt>
                <c:pt idx="981">
                  <c:v>-1.011819E-14</c:v>
                </c:pt>
                <c:pt idx="982">
                  <c:v>-9.0471760000000003E-15</c:v>
                </c:pt>
                <c:pt idx="983">
                  <c:v>-2.876104E-15</c:v>
                </c:pt>
                <c:pt idx="984">
                  <c:v>1.4203100000000001E-14</c:v>
                </c:pt>
                <c:pt idx="985">
                  <c:v>4.0069500000000002E-14</c:v>
                </c:pt>
                <c:pt idx="986">
                  <c:v>6.1527529999999994E-14</c:v>
                </c:pt>
                <c:pt idx="987">
                  <c:v>6.81712E-14</c:v>
                </c:pt>
                <c:pt idx="988">
                  <c:v>6.3936620000000006E-14</c:v>
                </c:pt>
                <c:pt idx="989">
                  <c:v>6.0683509999999999E-14</c:v>
                </c:pt>
                <c:pt idx="990">
                  <c:v>6.6316060000000004E-14</c:v>
                </c:pt>
                <c:pt idx="991">
                  <c:v>8.0393060000000003E-14</c:v>
                </c:pt>
                <c:pt idx="992">
                  <c:v>9.7293859999999994E-14</c:v>
                </c:pt>
                <c:pt idx="993">
                  <c:v>1.10935E-13</c:v>
                </c:pt>
                <c:pt idx="994">
                  <c:v>1.1673759999999999E-13</c:v>
                </c:pt>
                <c:pt idx="995">
                  <c:v>1.1465339999999999E-13</c:v>
                </c:pt>
                <c:pt idx="996">
                  <c:v>1.099366E-13</c:v>
                </c:pt>
                <c:pt idx="997">
                  <c:v>1.056173E-13</c:v>
                </c:pt>
                <c:pt idx="998">
                  <c:v>9.9158120000000001E-14</c:v>
                </c:pt>
                <c:pt idx="999">
                  <c:v>8.9628950000000005E-14</c:v>
                </c:pt>
                <c:pt idx="1000">
                  <c:v>8.0746170000000005E-14</c:v>
                </c:pt>
                <c:pt idx="1001">
                  <c:v>7.6656799999999994E-14</c:v>
                </c:pt>
                <c:pt idx="1002">
                  <c:v>8.0743580000000004E-14</c:v>
                </c:pt>
                <c:pt idx="1003">
                  <c:v>9.4814980000000001E-14</c:v>
                </c:pt>
                <c:pt idx="1004">
                  <c:v>1.141769E-13</c:v>
                </c:pt>
                <c:pt idx="1005">
                  <c:v>1.3054760000000001E-13</c:v>
                </c:pt>
                <c:pt idx="1006">
                  <c:v>1.469312E-13</c:v>
                </c:pt>
                <c:pt idx="1007">
                  <c:v>1.854938E-13</c:v>
                </c:pt>
                <c:pt idx="1008">
                  <c:v>2.7894989999999998E-13</c:v>
                </c:pt>
                <c:pt idx="1009">
                  <c:v>4.620641E-13</c:v>
                </c:pt>
                <c:pt idx="1010">
                  <c:v>7.7669600000000003E-13</c:v>
                </c:pt>
                <c:pt idx="1011">
                  <c:v>1.2766469999999999E-12</c:v>
                </c:pt>
                <c:pt idx="1012">
                  <c:v>2.0074099999999998E-12</c:v>
                </c:pt>
                <c:pt idx="1013">
                  <c:v>2.9687700000000001E-12</c:v>
                </c:pt>
                <c:pt idx="1014">
                  <c:v>4.1102669999999999E-12</c:v>
                </c:pt>
                <c:pt idx="1015">
                  <c:v>5.3751960000000001E-12</c:v>
                </c:pt>
                <c:pt idx="1016">
                  <c:v>6.7287839999999998E-12</c:v>
                </c:pt>
                <c:pt idx="1017">
                  <c:v>8.1475439999999997E-12</c:v>
                </c:pt>
                <c:pt idx="1018">
                  <c:v>9.5941770000000001E-12</c:v>
                </c:pt>
                <c:pt idx="1019">
                  <c:v>1.092269E-11</c:v>
                </c:pt>
                <c:pt idx="1020">
                  <c:v>1.1848599999999999E-11</c:v>
                </c:pt>
                <c:pt idx="1021">
                  <c:v>1.221954E-11</c:v>
                </c:pt>
                <c:pt idx="1022">
                  <c:v>1.220935E-11</c:v>
                </c:pt>
                <c:pt idx="1023">
                  <c:v>1.206805E-11</c:v>
                </c:pt>
                <c:pt idx="1024">
                  <c:v>1.183592E-11</c:v>
                </c:pt>
                <c:pt idx="1025">
                  <c:v>1.136789E-11</c:v>
                </c:pt>
                <c:pt idx="1026">
                  <c:v>1.0615860000000001E-11</c:v>
                </c:pt>
                <c:pt idx="1027">
                  <c:v>9.7922330000000007E-12</c:v>
                </c:pt>
                <c:pt idx="1028">
                  <c:v>9.0914169999999999E-12</c:v>
                </c:pt>
                <c:pt idx="1029">
                  <c:v>8.4584699999999996E-12</c:v>
                </c:pt>
                <c:pt idx="1030">
                  <c:v>7.788562E-12</c:v>
                </c:pt>
                <c:pt idx="1031">
                  <c:v>7.1253189999999996E-12</c:v>
                </c:pt>
                <c:pt idx="1032">
                  <c:v>6.5599590000000001E-12</c:v>
                </c:pt>
                <c:pt idx="1033">
                  <c:v>6.0647770000000002E-12</c:v>
                </c:pt>
                <c:pt idx="1034">
                  <c:v>5.5145689999999998E-12</c:v>
                </c:pt>
                <c:pt idx="1035">
                  <c:v>4.8186640000000003E-12</c:v>
                </c:pt>
                <c:pt idx="1036">
                  <c:v>3.9695389999999999E-12</c:v>
                </c:pt>
                <c:pt idx="1037">
                  <c:v>3.0188730000000002E-12</c:v>
                </c:pt>
                <c:pt idx="1038">
                  <c:v>2.0694129999999999E-12</c:v>
                </c:pt>
                <c:pt idx="1039">
                  <c:v>1.250075E-12</c:v>
                </c:pt>
                <c:pt idx="1040">
                  <c:v>6.5228949999999995E-13</c:v>
                </c:pt>
                <c:pt idx="1041">
                  <c:v>2.9011179999999999E-13</c:v>
                </c:pt>
                <c:pt idx="1042">
                  <c:v>1.1314639999999999E-13</c:v>
                </c:pt>
                <c:pt idx="1043">
                  <c:v>4.6774319999999998E-14</c:v>
                </c:pt>
                <c:pt idx="1044">
                  <c:v>2.8637689999999998E-14</c:v>
                </c:pt>
                <c:pt idx="1045">
                  <c:v>2.4235569999999999E-14</c:v>
                </c:pt>
                <c:pt idx="1046">
                  <c:v>2.3384179999999999E-14</c:v>
                </c:pt>
                <c:pt idx="1047">
                  <c:v>2.756246E-14</c:v>
                </c:pt>
                <c:pt idx="1048">
                  <c:v>3.6796499999999997E-14</c:v>
                </c:pt>
                <c:pt idx="1049">
                  <c:v>4.446137E-14</c:v>
                </c:pt>
                <c:pt idx="1050">
                  <c:v>4.391627E-14</c:v>
                </c:pt>
                <c:pt idx="1051">
                  <c:v>3.645455E-14</c:v>
                </c:pt>
                <c:pt idx="1052">
                  <c:v>2.7232560000000001E-14</c:v>
                </c:pt>
                <c:pt idx="1053">
                  <c:v>1.7044839999999999E-14</c:v>
                </c:pt>
                <c:pt idx="1054">
                  <c:v>4.7802969999999997E-15</c:v>
                </c:pt>
                <c:pt idx="1055">
                  <c:v>-6.6104249999999997E-15</c:v>
                </c:pt>
                <c:pt idx="1056">
                  <c:v>-1.324527E-14</c:v>
                </c:pt>
                <c:pt idx="1057">
                  <c:v>-1.5101240000000001E-14</c:v>
                </c:pt>
                <c:pt idx="1058">
                  <c:v>-1.3754909999999999E-14</c:v>
                </c:pt>
                <c:pt idx="1059">
                  <c:v>-9.7008489999999992E-15</c:v>
                </c:pt>
                <c:pt idx="1060">
                  <c:v>-4.7280769999999999E-15</c:v>
                </c:pt>
                <c:pt idx="1061">
                  <c:v>-3.4208950000000001E-15</c:v>
                </c:pt>
                <c:pt idx="1062">
                  <c:v>-8.1627729999999994E-15</c:v>
                </c:pt>
                <c:pt idx="1063">
                  <c:v>-1.4942590000000001E-14</c:v>
                </c:pt>
                <c:pt idx="1064">
                  <c:v>-1.766321E-14</c:v>
                </c:pt>
                <c:pt idx="1065">
                  <c:v>-1.383139E-14</c:v>
                </c:pt>
                <c:pt idx="1066">
                  <c:v>-4.392642E-15</c:v>
                </c:pt>
                <c:pt idx="1067">
                  <c:v>7.9107590000000002E-15</c:v>
                </c:pt>
                <c:pt idx="1068">
                  <c:v>1.8488760000000001E-14</c:v>
                </c:pt>
                <c:pt idx="1069">
                  <c:v>2.3705769999999999E-14</c:v>
                </c:pt>
                <c:pt idx="1070">
                  <c:v>2.4402690000000001E-14</c:v>
                </c:pt>
                <c:pt idx="1071">
                  <c:v>2.3515420000000001E-14</c:v>
                </c:pt>
                <c:pt idx="1072">
                  <c:v>2.3148350000000002E-14</c:v>
                </c:pt>
                <c:pt idx="1073">
                  <c:v>2.4458000000000001E-14</c:v>
                </c:pt>
                <c:pt idx="1074">
                  <c:v>2.566167E-14</c:v>
                </c:pt>
                <c:pt idx="1075">
                  <c:v>2.3119330000000001E-14</c:v>
                </c:pt>
                <c:pt idx="1076">
                  <c:v>1.758459E-14</c:v>
                </c:pt>
                <c:pt idx="1077">
                  <c:v>1.40637E-14</c:v>
                </c:pt>
                <c:pt idx="1078">
                  <c:v>1.4828810000000001E-14</c:v>
                </c:pt>
                <c:pt idx="1079">
                  <c:v>1.7488150000000002E-14</c:v>
                </c:pt>
                <c:pt idx="1080">
                  <c:v>1.8896300000000001E-14</c:v>
                </c:pt>
                <c:pt idx="1081">
                  <c:v>1.757323E-14</c:v>
                </c:pt>
                <c:pt idx="1082">
                  <c:v>1.367164E-14</c:v>
                </c:pt>
                <c:pt idx="1083">
                  <c:v>1.0135570000000001E-14</c:v>
                </c:pt>
                <c:pt idx="1084">
                  <c:v>1.240904E-14</c:v>
                </c:pt>
                <c:pt idx="1085">
                  <c:v>2.2165780000000001E-14</c:v>
                </c:pt>
                <c:pt idx="1086">
                  <c:v>3.3513180000000002E-14</c:v>
                </c:pt>
                <c:pt idx="1087">
                  <c:v>3.994111E-14</c:v>
                </c:pt>
                <c:pt idx="1088">
                  <c:v>4.2386099999999998E-14</c:v>
                </c:pt>
                <c:pt idx="1089">
                  <c:v>4.6538290000000002E-14</c:v>
                </c:pt>
                <c:pt idx="1090">
                  <c:v>5.4980500000000001E-14</c:v>
                </c:pt>
                <c:pt idx="1091">
                  <c:v>6.4588550000000001E-14</c:v>
                </c:pt>
                <c:pt idx="1092">
                  <c:v>6.8462680000000003E-14</c:v>
                </c:pt>
                <c:pt idx="1093">
                  <c:v>6.0961699999999997E-14</c:v>
                </c:pt>
                <c:pt idx="1094">
                  <c:v>4.475704E-14</c:v>
                </c:pt>
                <c:pt idx="1095">
                  <c:v>2.9778959999999998E-14</c:v>
                </c:pt>
                <c:pt idx="1096">
                  <c:v>2.2435440000000001E-14</c:v>
                </c:pt>
                <c:pt idx="1097">
                  <c:v>1.9918069999999999E-14</c:v>
                </c:pt>
                <c:pt idx="1098">
                  <c:v>1.6454910000000001E-14</c:v>
                </c:pt>
                <c:pt idx="1099">
                  <c:v>1.0826749999999999E-14</c:v>
                </c:pt>
                <c:pt idx="1100">
                  <c:v>5.2118820000000002E-15</c:v>
                </c:pt>
                <c:pt idx="1101">
                  <c:v>8.8087990000000005E-16</c:v>
                </c:pt>
                <c:pt idx="1102">
                  <c:v>-1.8935429999999999E-15</c:v>
                </c:pt>
                <c:pt idx="1103">
                  <c:v>-3.2645029999999999E-15</c:v>
                </c:pt>
                <c:pt idx="1104">
                  <c:v>-4.513415E-15</c:v>
                </c:pt>
                <c:pt idx="1105">
                  <c:v>-6.380072E-15</c:v>
                </c:pt>
                <c:pt idx="1106">
                  <c:v>-7.4427090000000008E-15</c:v>
                </c:pt>
                <c:pt idx="1107">
                  <c:v>-6.4087069999999997E-15</c:v>
                </c:pt>
                <c:pt idx="1108">
                  <c:v>-3.9108440000000003E-15</c:v>
                </c:pt>
                <c:pt idx="1109">
                  <c:v>-1.5612840000000001E-15</c:v>
                </c:pt>
                <c:pt idx="1110">
                  <c:v>-1.1013089999999999E-15</c:v>
                </c:pt>
                <c:pt idx="1111">
                  <c:v>-2.504833E-15</c:v>
                </c:pt>
                <c:pt idx="1112">
                  <c:v>-1.6940210000000001E-15</c:v>
                </c:pt>
                <c:pt idx="1113">
                  <c:v>5.9638440000000004E-15</c:v>
                </c:pt>
                <c:pt idx="1114">
                  <c:v>1.8704429999999999E-14</c:v>
                </c:pt>
                <c:pt idx="1115">
                  <c:v>2.8686360000000001E-14</c:v>
                </c:pt>
                <c:pt idx="1116">
                  <c:v>2.9483329999999998E-14</c:v>
                </c:pt>
                <c:pt idx="1117">
                  <c:v>2.1547799999999999E-14</c:v>
                </c:pt>
                <c:pt idx="1118">
                  <c:v>1.089155E-14</c:v>
                </c:pt>
                <c:pt idx="1119">
                  <c:v>3.094255E-15</c:v>
                </c:pt>
                <c:pt idx="1120">
                  <c:v>-4.2802829999999999E-16</c:v>
                </c:pt>
                <c:pt idx="1121">
                  <c:v>-1.525772E-15</c:v>
                </c:pt>
                <c:pt idx="1122">
                  <c:v>-3.3416359999999999E-15</c:v>
                </c:pt>
                <c:pt idx="1123">
                  <c:v>-6.8535110000000002E-15</c:v>
                </c:pt>
                <c:pt idx="1124">
                  <c:v>-9.1465789999999998E-15</c:v>
                </c:pt>
                <c:pt idx="1125">
                  <c:v>-8.0311440000000006E-15</c:v>
                </c:pt>
                <c:pt idx="1126">
                  <c:v>-5.1511569999999996E-15</c:v>
                </c:pt>
                <c:pt idx="1127">
                  <c:v>-3.6075379999999998E-15</c:v>
                </c:pt>
                <c:pt idx="1128">
                  <c:v>-6.3172220000000002E-15</c:v>
                </c:pt>
                <c:pt idx="1129">
                  <c:v>-1.34664E-14</c:v>
                </c:pt>
                <c:pt idx="1130">
                  <c:v>-1.920475E-14</c:v>
                </c:pt>
                <c:pt idx="1131">
                  <c:v>-1.7017289999999998E-14</c:v>
                </c:pt>
                <c:pt idx="1132">
                  <c:v>-8.5151600000000001E-15</c:v>
                </c:pt>
                <c:pt idx="1133">
                  <c:v>-7.061196E-16</c:v>
                </c:pt>
                <c:pt idx="1134">
                  <c:v>3.8148869999999997E-15</c:v>
                </c:pt>
                <c:pt idx="1135">
                  <c:v>8.4343200000000002E-15</c:v>
                </c:pt>
                <c:pt idx="1136">
                  <c:v>1.5287379999999999E-14</c:v>
                </c:pt>
                <c:pt idx="1137">
                  <c:v>2.127554E-14</c:v>
                </c:pt>
                <c:pt idx="1138">
                  <c:v>2.2575959999999999E-14</c:v>
                </c:pt>
                <c:pt idx="1139">
                  <c:v>1.9319610000000001E-14</c:v>
                </c:pt>
                <c:pt idx="1140">
                  <c:v>1.372682E-14</c:v>
                </c:pt>
                <c:pt idx="1141">
                  <c:v>7.8393859999999997E-15</c:v>
                </c:pt>
                <c:pt idx="1142">
                  <c:v>3.432496E-15</c:v>
                </c:pt>
                <c:pt idx="1143">
                  <c:v>3.5481340000000002E-16</c:v>
                </c:pt>
                <c:pt idx="1144">
                  <c:v>-2.975953E-15</c:v>
                </c:pt>
                <c:pt idx="1145">
                  <c:v>-7.0406709999999999E-15</c:v>
                </c:pt>
                <c:pt idx="1146">
                  <c:v>-1.1626349999999999E-14</c:v>
                </c:pt>
                <c:pt idx="1147">
                  <c:v>-1.5829989999999999E-14</c:v>
                </c:pt>
                <c:pt idx="1148">
                  <c:v>-1.7787039999999999E-14</c:v>
                </c:pt>
                <c:pt idx="1149">
                  <c:v>-1.805487E-14</c:v>
                </c:pt>
                <c:pt idx="1150">
                  <c:v>-1.94794E-14</c:v>
                </c:pt>
                <c:pt idx="1151">
                  <c:v>-2.1226270000000001E-14</c:v>
                </c:pt>
                <c:pt idx="1152">
                  <c:v>-1.7912900000000001E-14</c:v>
                </c:pt>
                <c:pt idx="1153">
                  <c:v>-6.6620850000000003E-15</c:v>
                </c:pt>
                <c:pt idx="1154">
                  <c:v>7.3012169999999997E-15</c:v>
                </c:pt>
                <c:pt idx="1155">
                  <c:v>1.5474329999999999E-14</c:v>
                </c:pt>
                <c:pt idx="1156">
                  <c:v>1.608161E-14</c:v>
                </c:pt>
                <c:pt idx="1157">
                  <c:v>1.364303E-14</c:v>
                </c:pt>
                <c:pt idx="1158">
                  <c:v>1.093036E-14</c:v>
                </c:pt>
                <c:pt idx="1159">
                  <c:v>8.2848929999999999E-15</c:v>
                </c:pt>
                <c:pt idx="1160">
                  <c:v>6.7688850000000003E-15</c:v>
                </c:pt>
                <c:pt idx="1161">
                  <c:v>5.7162030000000003E-15</c:v>
                </c:pt>
                <c:pt idx="1162">
                  <c:v>1.633083E-15</c:v>
                </c:pt>
                <c:pt idx="1163">
                  <c:v>-5.7877959999999998E-15</c:v>
                </c:pt>
                <c:pt idx="1164">
                  <c:v>-1.1215569999999999E-14</c:v>
                </c:pt>
                <c:pt idx="1165">
                  <c:v>-9.6006630000000003E-15</c:v>
                </c:pt>
                <c:pt idx="1166">
                  <c:v>-9.3976050000000002E-16</c:v>
                </c:pt>
                <c:pt idx="1167">
                  <c:v>1.0367890000000001E-14</c:v>
                </c:pt>
                <c:pt idx="1168">
                  <c:v>1.9017440000000001E-14</c:v>
                </c:pt>
                <c:pt idx="1169">
                  <c:v>2.3088439999999999E-14</c:v>
                </c:pt>
                <c:pt idx="1170">
                  <c:v>2.4538970000000001E-14</c:v>
                </c:pt>
                <c:pt idx="1171">
                  <c:v>2.5083210000000002E-14</c:v>
                </c:pt>
                <c:pt idx="1172">
                  <c:v>2.461809E-14</c:v>
                </c:pt>
                <c:pt idx="1173">
                  <c:v>2.3064029999999999E-14</c:v>
                </c:pt>
                <c:pt idx="1174">
                  <c:v>2.1769580000000001E-14</c:v>
                </c:pt>
                <c:pt idx="1175">
                  <c:v>2.40399E-14</c:v>
                </c:pt>
                <c:pt idx="1176">
                  <c:v>3.2502020000000003E-14</c:v>
                </c:pt>
                <c:pt idx="1177">
                  <c:v>4.4519370000000002E-14</c:v>
                </c:pt>
                <c:pt idx="1178">
                  <c:v>5.1767499999999999E-14</c:v>
                </c:pt>
                <c:pt idx="1179">
                  <c:v>4.6179320000000001E-14</c:v>
                </c:pt>
                <c:pt idx="1180">
                  <c:v>2.904849E-14</c:v>
                </c:pt>
                <c:pt idx="1181">
                  <c:v>1.2300469999999999E-14</c:v>
                </c:pt>
                <c:pt idx="1182">
                  <c:v>6.6822639999999999E-15</c:v>
                </c:pt>
                <c:pt idx="1183">
                  <c:v>1.2579E-14</c:v>
                </c:pt>
                <c:pt idx="1184">
                  <c:v>2.3795309999999999E-14</c:v>
                </c:pt>
                <c:pt idx="1185">
                  <c:v>3.336117E-14</c:v>
                </c:pt>
                <c:pt idx="1186">
                  <c:v>3.597051E-14</c:v>
                </c:pt>
                <c:pt idx="1187">
                  <c:v>3.1423199999999998E-14</c:v>
                </c:pt>
                <c:pt idx="1188">
                  <c:v>2.4682040000000001E-14</c:v>
                </c:pt>
                <c:pt idx="1189">
                  <c:v>2.0877069999999999E-14</c:v>
                </c:pt>
                <c:pt idx="1190">
                  <c:v>2.2735630000000001E-14</c:v>
                </c:pt>
                <c:pt idx="1191">
                  <c:v>2.948791E-14</c:v>
                </c:pt>
                <c:pt idx="1192">
                  <c:v>3.5814510000000003E-14</c:v>
                </c:pt>
                <c:pt idx="1193">
                  <c:v>3.7191090000000003E-14</c:v>
                </c:pt>
                <c:pt idx="1194">
                  <c:v>3.5487900000000001E-14</c:v>
                </c:pt>
                <c:pt idx="1195">
                  <c:v>3.4049830000000003E-14</c:v>
                </c:pt>
                <c:pt idx="1196">
                  <c:v>3.1251780000000001E-14</c:v>
                </c:pt>
                <c:pt idx="1197">
                  <c:v>2.4093330000000001E-14</c:v>
                </c:pt>
                <c:pt idx="1198">
                  <c:v>1.4778320000000001E-14</c:v>
                </c:pt>
                <c:pt idx="1199">
                  <c:v>9.0446500000000007E-15</c:v>
                </c:pt>
                <c:pt idx="1200">
                  <c:v>9.3186719999999993E-15</c:v>
                </c:pt>
                <c:pt idx="1201">
                  <c:v>1.333616E-14</c:v>
                </c:pt>
                <c:pt idx="1202">
                  <c:v>1.7376049999999999E-14</c:v>
                </c:pt>
                <c:pt idx="1203">
                  <c:v>1.7609260000000001E-14</c:v>
                </c:pt>
                <c:pt idx="1204">
                  <c:v>1.285157E-14</c:v>
                </c:pt>
                <c:pt idx="1205">
                  <c:v>7.4944609999999997E-15</c:v>
                </c:pt>
                <c:pt idx="1206">
                  <c:v>6.7639809999999997E-15</c:v>
                </c:pt>
                <c:pt idx="1207">
                  <c:v>1.093341E-14</c:v>
                </c:pt>
                <c:pt idx="1208">
                  <c:v>1.7056220000000001E-14</c:v>
                </c:pt>
                <c:pt idx="1209">
                  <c:v>2.3074299999999999E-14</c:v>
                </c:pt>
                <c:pt idx="1210">
                  <c:v>3.0124619999999997E-14</c:v>
                </c:pt>
                <c:pt idx="1211">
                  <c:v>4.1285249999999997E-14</c:v>
                </c:pt>
                <c:pt idx="1212">
                  <c:v>5.4924060000000002E-14</c:v>
                </c:pt>
                <c:pt idx="1213">
                  <c:v>6.3065430000000005E-14</c:v>
                </c:pt>
                <c:pt idx="1214">
                  <c:v>6.0034650000000006E-14</c:v>
                </c:pt>
                <c:pt idx="1215">
                  <c:v>4.8421809999999999E-14</c:v>
                </c:pt>
                <c:pt idx="1216">
                  <c:v>3.6769539999999998E-14</c:v>
                </c:pt>
                <c:pt idx="1217">
                  <c:v>3.2653240000000002E-14</c:v>
                </c:pt>
                <c:pt idx="1218">
                  <c:v>3.6632920000000002E-14</c:v>
                </c:pt>
                <c:pt idx="1219">
                  <c:v>4.4326219999999998E-14</c:v>
                </c:pt>
                <c:pt idx="1220">
                  <c:v>5.0893919999999999E-14</c:v>
                </c:pt>
                <c:pt idx="1221">
                  <c:v>5.2316160000000002E-14</c:v>
                </c:pt>
                <c:pt idx="1222">
                  <c:v>4.878646E-14</c:v>
                </c:pt>
                <c:pt idx="1223">
                  <c:v>4.4760239999999998E-14</c:v>
                </c:pt>
                <c:pt idx="1224">
                  <c:v>4.0917819999999999E-14</c:v>
                </c:pt>
                <c:pt idx="1225">
                  <c:v>3.2415580000000003E-14</c:v>
                </c:pt>
                <c:pt idx="1226">
                  <c:v>1.8258159999999999E-14</c:v>
                </c:pt>
                <c:pt idx="1227">
                  <c:v>5.4031860000000001E-15</c:v>
                </c:pt>
                <c:pt idx="1228">
                  <c:v>6.9607410000000004E-16</c:v>
                </c:pt>
                <c:pt idx="1229">
                  <c:v>2.601229E-15</c:v>
                </c:pt>
                <c:pt idx="1230">
                  <c:v>3.70302E-15</c:v>
                </c:pt>
                <c:pt idx="1231">
                  <c:v>1.9453490000000001E-16</c:v>
                </c:pt>
                <c:pt idx="1232">
                  <c:v>-4.455456E-15</c:v>
                </c:pt>
                <c:pt idx="1233">
                  <c:v>-5.2692689999999999E-15</c:v>
                </c:pt>
                <c:pt idx="1234">
                  <c:v>-1.261291E-15</c:v>
                </c:pt>
                <c:pt idx="1235">
                  <c:v>5.851069E-15</c:v>
                </c:pt>
                <c:pt idx="1236">
                  <c:v>1.6183240000000001E-14</c:v>
                </c:pt>
                <c:pt idx="1237">
                  <c:v>3.3319919999999999E-14</c:v>
                </c:pt>
                <c:pt idx="1238">
                  <c:v>5.8978520000000006E-14</c:v>
                </c:pt>
                <c:pt idx="1239">
                  <c:v>8.7698280000000002E-14</c:v>
                </c:pt>
                <c:pt idx="1240">
                  <c:v>1.131731E-13</c:v>
                </c:pt>
                <c:pt idx="1241">
                  <c:v>1.362489E-13</c:v>
                </c:pt>
                <c:pt idx="1242">
                  <c:v>1.596545E-13</c:v>
                </c:pt>
                <c:pt idx="1243">
                  <c:v>1.8127619999999999E-13</c:v>
                </c:pt>
                <c:pt idx="1244">
                  <c:v>1.9809690000000001E-13</c:v>
                </c:pt>
                <c:pt idx="1245">
                  <c:v>2.100001E-13</c:v>
                </c:pt>
                <c:pt idx="1246">
                  <c:v>2.179923E-13</c:v>
                </c:pt>
                <c:pt idx="1247">
                  <c:v>2.229553E-13</c:v>
                </c:pt>
                <c:pt idx="1248">
                  <c:v>2.2487040000000001E-13</c:v>
                </c:pt>
                <c:pt idx="1249">
                  <c:v>2.2299440000000001E-13</c:v>
                </c:pt>
                <c:pt idx="1250">
                  <c:v>2.1799970000000001E-13</c:v>
                </c:pt>
                <c:pt idx="1251">
                  <c:v>2.1046370000000001E-13</c:v>
                </c:pt>
                <c:pt idx="1252">
                  <c:v>1.978237E-13</c:v>
                </c:pt>
                <c:pt idx="1253">
                  <c:v>1.7919510000000001E-13</c:v>
                </c:pt>
                <c:pt idx="1254">
                  <c:v>1.6010230000000001E-13</c:v>
                </c:pt>
                <c:pt idx="1255">
                  <c:v>1.458416E-13</c:v>
                </c:pt>
                <c:pt idx="1256">
                  <c:v>1.347858E-13</c:v>
                </c:pt>
                <c:pt idx="1257">
                  <c:v>1.227196E-13</c:v>
                </c:pt>
                <c:pt idx="1258">
                  <c:v>1.098309E-13</c:v>
                </c:pt>
                <c:pt idx="1259">
                  <c:v>1.003093E-13</c:v>
                </c:pt>
                <c:pt idx="1260">
                  <c:v>9.6862429999999995E-14</c:v>
                </c:pt>
                <c:pt idx="1261">
                  <c:v>9.6415460000000004E-14</c:v>
                </c:pt>
                <c:pt idx="1262">
                  <c:v>9.1435399999999995E-14</c:v>
                </c:pt>
                <c:pt idx="1263">
                  <c:v>7.7929220000000004E-14</c:v>
                </c:pt>
                <c:pt idx="1264">
                  <c:v>6.2122489999999998E-14</c:v>
                </c:pt>
                <c:pt idx="1265">
                  <c:v>5.7100440000000001E-14</c:v>
                </c:pt>
                <c:pt idx="1266">
                  <c:v>7.2868179999999996E-14</c:v>
                </c:pt>
                <c:pt idx="1267">
                  <c:v>1.0911529999999999E-13</c:v>
                </c:pt>
                <c:pt idx="1268">
                  <c:v>1.560318E-13</c:v>
                </c:pt>
                <c:pt idx="1269">
                  <c:v>2.0484459999999999E-13</c:v>
                </c:pt>
                <c:pt idx="1270">
                  <c:v>2.5769730000000001E-13</c:v>
                </c:pt>
                <c:pt idx="1271">
                  <c:v>3.19431E-13</c:v>
                </c:pt>
                <c:pt idx="1272">
                  <c:v>3.8244289999999999E-13</c:v>
                </c:pt>
                <c:pt idx="1273">
                  <c:v>4.3253620000000002E-13</c:v>
                </c:pt>
                <c:pt idx="1274">
                  <c:v>4.6478179999999999E-13</c:v>
                </c:pt>
                <c:pt idx="1275">
                  <c:v>4.8254839999999998E-13</c:v>
                </c:pt>
                <c:pt idx="1276">
                  <c:v>4.8923989999999999E-13</c:v>
                </c:pt>
                <c:pt idx="1277">
                  <c:v>4.8810589999999998E-13</c:v>
                </c:pt>
                <c:pt idx="1278">
                  <c:v>4.8432259999999999E-13</c:v>
                </c:pt>
                <c:pt idx="1279">
                  <c:v>4.8289950000000001E-13</c:v>
                </c:pt>
                <c:pt idx="1280">
                  <c:v>4.8174919999999998E-13</c:v>
                </c:pt>
                <c:pt idx="1281">
                  <c:v>4.7115620000000001E-13</c:v>
                </c:pt>
                <c:pt idx="1282">
                  <c:v>4.4775689999999998E-13</c:v>
                </c:pt>
                <c:pt idx="1283">
                  <c:v>4.19623E-13</c:v>
                </c:pt>
                <c:pt idx="1284">
                  <c:v>3.9248029999999998E-13</c:v>
                </c:pt>
                <c:pt idx="1285">
                  <c:v>3.6632090000000001E-13</c:v>
                </c:pt>
                <c:pt idx="1286">
                  <c:v>3.4506669999999998E-13</c:v>
                </c:pt>
                <c:pt idx="1287">
                  <c:v>3.3438330000000002E-13</c:v>
                </c:pt>
                <c:pt idx="1288">
                  <c:v>3.3095350000000002E-13</c:v>
                </c:pt>
                <c:pt idx="1289">
                  <c:v>3.2207160000000002E-13</c:v>
                </c:pt>
                <c:pt idx="1290">
                  <c:v>2.9628069999999998E-13</c:v>
                </c:pt>
                <c:pt idx="1291">
                  <c:v>2.5332900000000002E-13</c:v>
                </c:pt>
                <c:pt idx="1292">
                  <c:v>2.040385E-13</c:v>
                </c:pt>
                <c:pt idx="1293">
                  <c:v>1.5851710000000001E-13</c:v>
                </c:pt>
                <c:pt idx="1294">
                  <c:v>1.1746699999999999E-13</c:v>
                </c:pt>
                <c:pt idx="1295">
                  <c:v>7.8644650000000002E-14</c:v>
                </c:pt>
                <c:pt idx="1296">
                  <c:v>4.436645E-14</c:v>
                </c:pt>
                <c:pt idx="1297">
                  <c:v>1.8852570000000001E-14</c:v>
                </c:pt>
                <c:pt idx="1298">
                  <c:v>5.0333900000000003E-15</c:v>
                </c:pt>
                <c:pt idx="1299">
                  <c:v>5.6696530000000004E-15</c:v>
                </c:pt>
                <c:pt idx="1300">
                  <c:v>2.229462E-14</c:v>
                </c:pt>
                <c:pt idx="1301">
                  <c:v>5.2140970000000001E-14</c:v>
                </c:pt>
                <c:pt idx="1302">
                  <c:v>8.8270880000000005E-14</c:v>
                </c:pt>
                <c:pt idx="1303">
                  <c:v>1.223747E-13</c:v>
                </c:pt>
                <c:pt idx="1304">
                  <c:v>1.485314E-13</c:v>
                </c:pt>
                <c:pt idx="1305">
                  <c:v>1.6656019999999999E-13</c:v>
                </c:pt>
                <c:pt idx="1306">
                  <c:v>1.8123819999999999E-13</c:v>
                </c:pt>
                <c:pt idx="1307">
                  <c:v>1.9788170000000001E-13</c:v>
                </c:pt>
                <c:pt idx="1308">
                  <c:v>2.191883E-13</c:v>
                </c:pt>
                <c:pt idx="1309">
                  <c:v>2.4432340000000001E-13</c:v>
                </c:pt>
                <c:pt idx="1310">
                  <c:v>2.6833159999999999E-13</c:v>
                </c:pt>
                <c:pt idx="1311">
                  <c:v>2.8499340000000002E-13</c:v>
                </c:pt>
                <c:pt idx="1312">
                  <c:v>2.9290189999999998E-13</c:v>
                </c:pt>
                <c:pt idx="1313">
                  <c:v>2.9398600000000001E-13</c:v>
                </c:pt>
                <c:pt idx="1314">
                  <c:v>2.8604280000000001E-13</c:v>
                </c:pt>
                <c:pt idx="1315">
                  <c:v>2.6507010000000001E-13</c:v>
                </c:pt>
                <c:pt idx="1316">
                  <c:v>2.3545620000000002E-13</c:v>
                </c:pt>
                <c:pt idx="1317">
                  <c:v>2.0854459999999999E-13</c:v>
                </c:pt>
                <c:pt idx="1318">
                  <c:v>1.895087E-13</c:v>
                </c:pt>
                <c:pt idx="1319">
                  <c:v>1.7437340000000001E-13</c:v>
                </c:pt>
                <c:pt idx="1320">
                  <c:v>1.6016540000000001E-13</c:v>
                </c:pt>
                <c:pt idx="1321">
                  <c:v>1.4859959999999999E-13</c:v>
                </c:pt>
                <c:pt idx="1322">
                  <c:v>1.3967619999999999E-13</c:v>
                </c:pt>
                <c:pt idx="1323">
                  <c:v>1.3037189999999999E-13</c:v>
                </c:pt>
                <c:pt idx="1324">
                  <c:v>1.1989189999999999E-13</c:v>
                </c:pt>
                <c:pt idx="1325">
                  <c:v>1.094836E-13</c:v>
                </c:pt>
                <c:pt idx="1326">
                  <c:v>9.6858450000000005E-14</c:v>
                </c:pt>
                <c:pt idx="1327">
                  <c:v>7.7713300000000003E-14</c:v>
                </c:pt>
                <c:pt idx="1328">
                  <c:v>5.4823619999999998E-14</c:v>
                </c:pt>
                <c:pt idx="1329">
                  <c:v>3.8155759999999998E-14</c:v>
                </c:pt>
                <c:pt idx="1330">
                  <c:v>3.3708710000000001E-14</c:v>
                </c:pt>
                <c:pt idx="1331">
                  <c:v>3.7877360000000001E-14</c:v>
                </c:pt>
                <c:pt idx="1332">
                  <c:v>4.334474E-14</c:v>
                </c:pt>
                <c:pt idx="1333">
                  <c:v>4.6916160000000001E-14</c:v>
                </c:pt>
                <c:pt idx="1334">
                  <c:v>5.0504139999999999E-14</c:v>
                </c:pt>
                <c:pt idx="1335">
                  <c:v>5.5687540000000002E-14</c:v>
                </c:pt>
                <c:pt idx="1336">
                  <c:v>6.0746510000000003E-14</c:v>
                </c:pt>
                <c:pt idx="1337">
                  <c:v>6.4010330000000001E-14</c:v>
                </c:pt>
                <c:pt idx="1338">
                  <c:v>6.5978119999999998E-14</c:v>
                </c:pt>
                <c:pt idx="1339">
                  <c:v>6.862506E-14</c:v>
                </c:pt>
                <c:pt idx="1340">
                  <c:v>7.6596050000000001E-14</c:v>
                </c:pt>
                <c:pt idx="1341">
                  <c:v>9.501156E-14</c:v>
                </c:pt>
                <c:pt idx="1342">
                  <c:v>1.2108679999999999E-13</c:v>
                </c:pt>
                <c:pt idx="1343">
                  <c:v>1.416206E-13</c:v>
                </c:pt>
                <c:pt idx="1344">
                  <c:v>1.4351940000000001E-13</c:v>
                </c:pt>
                <c:pt idx="1345">
                  <c:v>1.273157E-13</c:v>
                </c:pt>
                <c:pt idx="1346">
                  <c:v>1.083669E-13</c:v>
                </c:pt>
                <c:pt idx="1347">
                  <c:v>1.0218549999999999E-13</c:v>
                </c:pt>
                <c:pt idx="1348">
                  <c:v>1.09872E-13</c:v>
                </c:pt>
                <c:pt idx="1349">
                  <c:v>1.2040929999999999E-13</c:v>
                </c:pt>
                <c:pt idx="1350">
                  <c:v>1.243766E-13</c:v>
                </c:pt>
                <c:pt idx="1351">
                  <c:v>1.2143510000000001E-13</c:v>
                </c:pt>
                <c:pt idx="1352">
                  <c:v>1.1578830000000001E-13</c:v>
                </c:pt>
                <c:pt idx="1353">
                  <c:v>1.088209E-13</c:v>
                </c:pt>
                <c:pt idx="1354">
                  <c:v>9.8273600000000002E-14</c:v>
                </c:pt>
                <c:pt idx="1355">
                  <c:v>8.1653099999999995E-14</c:v>
                </c:pt>
                <c:pt idx="1356">
                  <c:v>5.8437390000000004E-14</c:v>
                </c:pt>
                <c:pt idx="1357">
                  <c:v>3.2731119999999997E-14</c:v>
                </c:pt>
                <c:pt idx="1358">
                  <c:v>1.3077949999999999E-14</c:v>
                </c:pt>
                <c:pt idx="1359">
                  <c:v>3.9085029999999998E-15</c:v>
                </c:pt>
                <c:pt idx="1360">
                  <c:v>3.8208659999999998E-16</c:v>
                </c:pt>
                <c:pt idx="1361">
                  <c:v>-3.893425E-15</c:v>
                </c:pt>
                <c:pt idx="1362">
                  <c:v>-8.979395E-15</c:v>
                </c:pt>
                <c:pt idx="1363">
                  <c:v>-9.2806440000000001E-15</c:v>
                </c:pt>
                <c:pt idx="1364">
                  <c:v>1.8232099999999999E-15</c:v>
                </c:pt>
                <c:pt idx="1365">
                  <c:v>2.5960420000000001E-14</c:v>
                </c:pt>
                <c:pt idx="1366">
                  <c:v>5.8211749999999999E-14</c:v>
                </c:pt>
                <c:pt idx="1367">
                  <c:v>9.3148310000000001E-14</c:v>
                </c:pt>
                <c:pt idx="1368">
                  <c:v>1.2886629999999999E-13</c:v>
                </c:pt>
                <c:pt idx="1369">
                  <c:v>1.6531989999999999E-13</c:v>
                </c:pt>
                <c:pt idx="1370">
                  <c:v>2.0189030000000001E-13</c:v>
                </c:pt>
                <c:pt idx="1371">
                  <c:v>2.3523669999999998E-13</c:v>
                </c:pt>
                <c:pt idx="1372">
                  <c:v>2.5936359999999998E-13</c:v>
                </c:pt>
                <c:pt idx="1373">
                  <c:v>2.7165910000000001E-13</c:v>
                </c:pt>
                <c:pt idx="1374">
                  <c:v>2.7765479999999998E-13</c:v>
                </c:pt>
                <c:pt idx="1375">
                  <c:v>2.8364899999999999E-13</c:v>
                </c:pt>
                <c:pt idx="1376">
                  <c:v>2.8698329999999999E-13</c:v>
                </c:pt>
                <c:pt idx="1377">
                  <c:v>2.8066880000000002E-13</c:v>
                </c:pt>
                <c:pt idx="1378">
                  <c:v>2.6479340000000002E-13</c:v>
                </c:pt>
                <c:pt idx="1379">
                  <c:v>2.4709999999999998E-13</c:v>
                </c:pt>
                <c:pt idx="1380">
                  <c:v>2.331616E-13</c:v>
                </c:pt>
                <c:pt idx="1381">
                  <c:v>2.2121710000000001E-13</c:v>
                </c:pt>
                <c:pt idx="1382">
                  <c:v>2.0805049999999999E-13</c:v>
                </c:pt>
                <c:pt idx="1383">
                  <c:v>1.944536E-13</c:v>
                </c:pt>
                <c:pt idx="1384">
                  <c:v>1.839251E-13</c:v>
                </c:pt>
                <c:pt idx="1385">
                  <c:v>1.8012820000000001E-13</c:v>
                </c:pt>
                <c:pt idx="1386">
                  <c:v>1.838546E-13</c:v>
                </c:pt>
                <c:pt idx="1387">
                  <c:v>1.9016790000000001E-13</c:v>
                </c:pt>
                <c:pt idx="1388">
                  <c:v>1.912271E-13</c:v>
                </c:pt>
                <c:pt idx="1389">
                  <c:v>1.8269320000000001E-13</c:v>
                </c:pt>
                <c:pt idx="1390">
                  <c:v>1.6556989999999999E-13</c:v>
                </c:pt>
                <c:pt idx="1391">
                  <c:v>1.442947E-13</c:v>
                </c:pt>
                <c:pt idx="1392">
                  <c:v>1.267899E-13</c:v>
                </c:pt>
                <c:pt idx="1393">
                  <c:v>1.2448930000000001E-13</c:v>
                </c:pt>
                <c:pt idx="1394">
                  <c:v>1.4820389999999999E-13</c:v>
                </c:pt>
                <c:pt idx="1395">
                  <c:v>2.0218880000000001E-13</c:v>
                </c:pt>
                <c:pt idx="1396">
                  <c:v>2.8263540000000002E-13</c:v>
                </c:pt>
                <c:pt idx="1397">
                  <c:v>3.8104430000000002E-13</c:v>
                </c:pt>
                <c:pt idx="1398">
                  <c:v>4.8749349999999998E-13</c:v>
                </c:pt>
                <c:pt idx="1399">
                  <c:v>5.9551260000000004E-13</c:v>
                </c:pt>
                <c:pt idx="1400">
                  <c:v>7.0569040000000002E-13</c:v>
                </c:pt>
                <c:pt idx="1401">
                  <c:v>8.1766719999999999E-13</c:v>
                </c:pt>
                <c:pt idx="1402">
                  <c:v>9.2155159999999996E-13</c:v>
                </c:pt>
                <c:pt idx="1403">
                  <c:v>1.0066859999999999E-12</c:v>
                </c:pt>
                <c:pt idx="1404">
                  <c:v>1.073875E-12</c:v>
                </c:pt>
                <c:pt idx="1405">
                  <c:v>1.1336720000000001E-12</c:v>
                </c:pt>
                <c:pt idx="1406">
                  <c:v>1.1956700000000001E-12</c:v>
                </c:pt>
                <c:pt idx="1407">
                  <c:v>1.2545100000000001E-12</c:v>
                </c:pt>
                <c:pt idx="1408">
                  <c:v>1.2861730000000001E-12</c:v>
                </c:pt>
                <c:pt idx="1409">
                  <c:v>1.271486E-12</c:v>
                </c:pt>
                <c:pt idx="1410">
                  <c:v>1.2231790000000001E-12</c:v>
                </c:pt>
                <c:pt idx="1411">
                  <c:v>1.1725300000000001E-12</c:v>
                </c:pt>
                <c:pt idx="1412">
                  <c:v>1.131556E-12</c:v>
                </c:pt>
                <c:pt idx="1413">
                  <c:v>1.086509E-12</c:v>
                </c:pt>
                <c:pt idx="1414">
                  <c:v>1.022284E-12</c:v>
                </c:pt>
                <c:pt idx="1415">
                  <c:v>9.3768049999999998E-13</c:v>
                </c:pt>
                <c:pt idx="1416">
                  <c:v>8.4521979999999999E-13</c:v>
                </c:pt>
                <c:pt idx="1417">
                  <c:v>7.6557940000000001E-13</c:v>
                </c:pt>
                <c:pt idx="1418">
                  <c:v>7.0963030000000005E-13</c:v>
                </c:pt>
                <c:pt idx="1419">
                  <c:v>6.5764180000000004E-13</c:v>
                </c:pt>
                <c:pt idx="1420">
                  <c:v>5.7300329999999997E-13</c:v>
                </c:pt>
                <c:pt idx="1421">
                  <c:v>4.4519049999999998E-13</c:v>
                </c:pt>
                <c:pt idx="1422">
                  <c:v>3.0274919999999999E-13</c:v>
                </c:pt>
                <c:pt idx="1423">
                  <c:v>1.824787E-13</c:v>
                </c:pt>
                <c:pt idx="1424">
                  <c:v>1.020323E-13</c:v>
                </c:pt>
                <c:pt idx="1425">
                  <c:v>5.8171130000000005E-14</c:v>
                </c:pt>
                <c:pt idx="1426">
                  <c:v>3.598155E-14</c:v>
                </c:pt>
                <c:pt idx="1427">
                  <c:v>2.1481809999999999E-14</c:v>
                </c:pt>
                <c:pt idx="1428">
                  <c:v>1.226376E-14</c:v>
                </c:pt>
                <c:pt idx="1429">
                  <c:v>1.4418800000000002E-14</c:v>
                </c:pt>
                <c:pt idx="1430">
                  <c:v>3.0534780000000001E-14</c:v>
                </c:pt>
                <c:pt idx="1431">
                  <c:v>5.4845690000000001E-14</c:v>
                </c:pt>
                <c:pt idx="1432">
                  <c:v>7.7292470000000001E-14</c:v>
                </c:pt>
                <c:pt idx="1433">
                  <c:v>9.0516700000000003E-14</c:v>
                </c:pt>
                <c:pt idx="1434">
                  <c:v>9.5227600000000005E-14</c:v>
                </c:pt>
                <c:pt idx="1435">
                  <c:v>9.6406309999999998E-14</c:v>
                </c:pt>
                <c:pt idx="1436">
                  <c:v>9.3961640000000006E-14</c:v>
                </c:pt>
                <c:pt idx="1437">
                  <c:v>8.2515060000000004E-14</c:v>
                </c:pt>
                <c:pt idx="1438">
                  <c:v>6.1204269999999995E-14</c:v>
                </c:pt>
                <c:pt idx="1439">
                  <c:v>4.026142E-14</c:v>
                </c:pt>
                <c:pt idx="1440">
                  <c:v>3.4610610000000001E-14</c:v>
                </c:pt>
                <c:pt idx="1441">
                  <c:v>4.9099920000000002E-14</c:v>
                </c:pt>
                <c:pt idx="1442">
                  <c:v>7.2015040000000002E-14</c:v>
                </c:pt>
                <c:pt idx="1443">
                  <c:v>8.5216080000000001E-14</c:v>
                </c:pt>
                <c:pt idx="1444">
                  <c:v>8.0591300000000006E-14</c:v>
                </c:pt>
                <c:pt idx="1445">
                  <c:v>6.583215E-14</c:v>
                </c:pt>
                <c:pt idx="1446">
                  <c:v>5.3848529999999999E-14</c:v>
                </c:pt>
                <c:pt idx="1447">
                  <c:v>4.9707009999999999E-14</c:v>
                </c:pt>
                <c:pt idx="1448">
                  <c:v>4.9590109999999999E-14</c:v>
                </c:pt>
                <c:pt idx="1449">
                  <c:v>4.792427E-14</c:v>
                </c:pt>
                <c:pt idx="1450">
                  <c:v>4.2264280000000001E-14</c:v>
                </c:pt>
                <c:pt idx="1451">
                  <c:v>3.4374049999999999E-14</c:v>
                </c:pt>
                <c:pt idx="1452">
                  <c:v>2.9279050000000003E-14</c:v>
                </c:pt>
                <c:pt idx="1453">
                  <c:v>3.008769E-14</c:v>
                </c:pt>
                <c:pt idx="1454">
                  <c:v>3.2667179999999998E-14</c:v>
                </c:pt>
                <c:pt idx="1455">
                  <c:v>2.9770759999999998E-14</c:v>
                </c:pt>
                <c:pt idx="1456">
                  <c:v>1.952898E-14</c:v>
                </c:pt>
                <c:pt idx="1457">
                  <c:v>5.8652499999999996E-15</c:v>
                </c:pt>
                <c:pt idx="1458">
                  <c:v>-6.7020720000000001E-15</c:v>
                </c:pt>
                <c:pt idx="1459">
                  <c:v>-1.5575340000000001E-14</c:v>
                </c:pt>
                <c:pt idx="1460">
                  <c:v>-2.0806760000000001E-14</c:v>
                </c:pt>
                <c:pt idx="1461">
                  <c:v>-2.520357E-14</c:v>
                </c:pt>
                <c:pt idx="1462">
                  <c:v>-3.0150339999999998E-14</c:v>
                </c:pt>
                <c:pt idx="1463">
                  <c:v>-3.172776E-14</c:v>
                </c:pt>
                <c:pt idx="1464">
                  <c:v>-2.5565879999999999E-14</c:v>
                </c:pt>
                <c:pt idx="1465">
                  <c:v>-1.335063E-14</c:v>
                </c:pt>
                <c:pt idx="1466">
                  <c:v>-9.4043410000000003E-16</c:v>
                </c:pt>
                <c:pt idx="1467">
                  <c:v>6.1447449999999996E-15</c:v>
                </c:pt>
                <c:pt idx="1468">
                  <c:v>5.4673050000000002E-15</c:v>
                </c:pt>
                <c:pt idx="1469">
                  <c:v>4.7471709999999998E-16</c:v>
                </c:pt>
                <c:pt idx="1470">
                  <c:v>-1.6806459999999999E-15</c:v>
                </c:pt>
                <c:pt idx="1471">
                  <c:v>2.789288E-15</c:v>
                </c:pt>
                <c:pt idx="1472">
                  <c:v>1.165499E-14</c:v>
                </c:pt>
                <c:pt idx="1473">
                  <c:v>1.9847209999999999E-14</c:v>
                </c:pt>
                <c:pt idx="1474">
                  <c:v>2.392377E-14</c:v>
                </c:pt>
                <c:pt idx="1475">
                  <c:v>2.4648979999999998E-14</c:v>
                </c:pt>
                <c:pt idx="1476">
                  <c:v>2.465025E-14</c:v>
                </c:pt>
                <c:pt idx="1477">
                  <c:v>2.419478E-14</c:v>
                </c:pt>
                <c:pt idx="1478">
                  <c:v>2.155177E-14</c:v>
                </c:pt>
                <c:pt idx="1479">
                  <c:v>1.5934420000000001E-14</c:v>
                </c:pt>
                <c:pt idx="1480">
                  <c:v>8.0962370000000005E-15</c:v>
                </c:pt>
                <c:pt idx="1481">
                  <c:v>1.44595E-15</c:v>
                </c:pt>
                <c:pt idx="1482">
                  <c:v>2.2006699999999999E-15</c:v>
                </c:pt>
                <c:pt idx="1483">
                  <c:v>1.276492E-14</c:v>
                </c:pt>
                <c:pt idx="1484">
                  <c:v>2.767312E-14</c:v>
                </c:pt>
                <c:pt idx="1485">
                  <c:v>3.8548890000000002E-14</c:v>
                </c:pt>
                <c:pt idx="1486">
                  <c:v>3.8717870000000003E-14</c:v>
                </c:pt>
                <c:pt idx="1487">
                  <c:v>2.6209509999999999E-14</c:v>
                </c:pt>
                <c:pt idx="1488">
                  <c:v>6.9802480000000001E-15</c:v>
                </c:pt>
                <c:pt idx="1489">
                  <c:v>-8.9941660000000007E-15</c:v>
                </c:pt>
                <c:pt idx="1490">
                  <c:v>-1.6675559999999999E-14</c:v>
                </c:pt>
                <c:pt idx="1491">
                  <c:v>-1.806558E-14</c:v>
                </c:pt>
                <c:pt idx="1492">
                  <c:v>-1.689954E-14</c:v>
                </c:pt>
                <c:pt idx="1493">
                  <c:v>-1.4899959999999999E-14</c:v>
                </c:pt>
                <c:pt idx="1494">
                  <c:v>-1.1983570000000001E-14</c:v>
                </c:pt>
                <c:pt idx="1495">
                  <c:v>-7.6640390000000008E-15</c:v>
                </c:pt>
                <c:pt idx="1496">
                  <c:v>-2.4910799999999998E-15</c:v>
                </c:pt>
                <c:pt idx="1497">
                  <c:v>1.2327220000000001E-15</c:v>
                </c:pt>
                <c:pt idx="1498">
                  <c:v>6.5399889999999998E-16</c:v>
                </c:pt>
                <c:pt idx="1499">
                  <c:v>-3.547742E-15</c:v>
                </c:pt>
                <c:pt idx="1500">
                  <c:v>-5.7767189999999999E-15</c:v>
                </c:pt>
                <c:pt idx="1501">
                  <c:v>-1.4532840000000001E-15</c:v>
                </c:pt>
                <c:pt idx="1502">
                  <c:v>8.3817349999999997E-15</c:v>
                </c:pt>
                <c:pt idx="1503">
                  <c:v>1.8518319999999999E-14</c:v>
                </c:pt>
                <c:pt idx="1504">
                  <c:v>2.2987049999999999E-14</c:v>
                </c:pt>
                <c:pt idx="1505">
                  <c:v>2.0479110000000001E-14</c:v>
                </c:pt>
                <c:pt idx="1506">
                  <c:v>1.607956E-14</c:v>
                </c:pt>
                <c:pt idx="1507">
                  <c:v>1.3683080000000001E-14</c:v>
                </c:pt>
                <c:pt idx="1508">
                  <c:v>1.1782790000000001E-14</c:v>
                </c:pt>
                <c:pt idx="1509">
                  <c:v>9.1801799999999992E-15</c:v>
                </c:pt>
                <c:pt idx="1510">
                  <c:v>7.3674319999999995E-15</c:v>
                </c:pt>
                <c:pt idx="1511">
                  <c:v>6.755203E-15</c:v>
                </c:pt>
                <c:pt idx="1512">
                  <c:v>6.2124010000000003E-15</c:v>
                </c:pt>
                <c:pt idx="1513">
                  <c:v>5.9321019999999999E-15</c:v>
                </c:pt>
                <c:pt idx="1514">
                  <c:v>7.3934810000000002E-15</c:v>
                </c:pt>
                <c:pt idx="1515">
                  <c:v>1.0186779999999999E-14</c:v>
                </c:pt>
                <c:pt idx="1516">
                  <c:v>1.095483E-14</c:v>
                </c:pt>
                <c:pt idx="1517">
                  <c:v>6.5809929999999999E-15</c:v>
                </c:pt>
                <c:pt idx="1518">
                  <c:v>-1.8239659999999999E-15</c:v>
                </c:pt>
                <c:pt idx="1519">
                  <c:v>-9.2497720000000001E-15</c:v>
                </c:pt>
                <c:pt idx="1520">
                  <c:v>-1.2625369999999999E-14</c:v>
                </c:pt>
                <c:pt idx="1521">
                  <c:v>-1.395054E-14</c:v>
                </c:pt>
                <c:pt idx="1522">
                  <c:v>-1.5545600000000001E-14</c:v>
                </c:pt>
                <c:pt idx="1523">
                  <c:v>-1.588414E-14</c:v>
                </c:pt>
                <c:pt idx="1524">
                  <c:v>-1.240223E-14</c:v>
                </c:pt>
                <c:pt idx="1525">
                  <c:v>-6.1520460000000002E-15</c:v>
                </c:pt>
                <c:pt idx="1526">
                  <c:v>-8.0296820000000004E-16</c:v>
                </c:pt>
                <c:pt idx="1527">
                  <c:v>2.3033889999999999E-15</c:v>
                </c:pt>
                <c:pt idx="1528">
                  <c:v>3.9699390000000002E-15</c:v>
                </c:pt>
                <c:pt idx="1529">
                  <c:v>3.2613529999999999E-15</c:v>
                </c:pt>
                <c:pt idx="1530">
                  <c:v>-2.3079590000000002E-16</c:v>
                </c:pt>
                <c:pt idx="1531">
                  <c:v>-1.871801E-15</c:v>
                </c:pt>
                <c:pt idx="1532">
                  <c:v>3.3139669999999998E-15</c:v>
                </c:pt>
                <c:pt idx="1533">
                  <c:v>1.3095029999999999E-14</c:v>
                </c:pt>
                <c:pt idx="1534">
                  <c:v>2.088935E-14</c:v>
                </c:pt>
                <c:pt idx="1535">
                  <c:v>2.310712E-14</c:v>
                </c:pt>
                <c:pt idx="1536">
                  <c:v>1.9606909999999999E-14</c:v>
                </c:pt>
                <c:pt idx="1537">
                  <c:v>1.159698E-14</c:v>
                </c:pt>
                <c:pt idx="1538">
                  <c:v>2.6443500000000001E-15</c:v>
                </c:pt>
                <c:pt idx="1539">
                  <c:v>-3.045324E-15</c:v>
                </c:pt>
                <c:pt idx="1540">
                  <c:v>-5.8791869999999997E-15</c:v>
                </c:pt>
                <c:pt idx="1541">
                  <c:v>-9.0758220000000005E-15</c:v>
                </c:pt>
                <c:pt idx="1542">
                  <c:v>-1.1736869999999999E-14</c:v>
                </c:pt>
                <c:pt idx="1543">
                  <c:v>-1.125799E-14</c:v>
                </c:pt>
                <c:pt idx="1544">
                  <c:v>-9.3083389999999995E-15</c:v>
                </c:pt>
                <c:pt idx="1545">
                  <c:v>-9.2402919999999998E-15</c:v>
                </c:pt>
                <c:pt idx="1546">
                  <c:v>-1.297598E-14</c:v>
                </c:pt>
                <c:pt idx="1547">
                  <c:v>-2.1162119999999998E-14</c:v>
                </c:pt>
                <c:pt idx="1548">
                  <c:v>-3.0371589999999999E-14</c:v>
                </c:pt>
                <c:pt idx="1549">
                  <c:v>-3.3000850000000003E-14</c:v>
                </c:pt>
                <c:pt idx="1550">
                  <c:v>-2.533297E-14</c:v>
                </c:pt>
                <c:pt idx="1551">
                  <c:v>-1.3008460000000001E-14</c:v>
                </c:pt>
                <c:pt idx="1552">
                  <c:v>-4.6791330000000002E-15</c:v>
                </c:pt>
                <c:pt idx="1553">
                  <c:v>-2.45641E-15</c:v>
                </c:pt>
                <c:pt idx="1554">
                  <c:v>-2.0614439999999999E-15</c:v>
                </c:pt>
                <c:pt idx="1555">
                  <c:v>-8.4831659999999997E-16</c:v>
                </c:pt>
                <c:pt idx="1556">
                  <c:v>-1.2486E-15</c:v>
                </c:pt>
                <c:pt idx="1557">
                  <c:v>-6.232532E-15</c:v>
                </c:pt>
                <c:pt idx="1558">
                  <c:v>-1.4065240000000001E-14</c:v>
                </c:pt>
                <c:pt idx="1559">
                  <c:v>-1.8288240000000002E-14</c:v>
                </c:pt>
                <c:pt idx="1560">
                  <c:v>-1.445379E-14</c:v>
                </c:pt>
                <c:pt idx="1561">
                  <c:v>-6.0245139999999998E-15</c:v>
                </c:pt>
                <c:pt idx="1562">
                  <c:v>-5.1156169999999996E-16</c:v>
                </c:pt>
                <c:pt idx="1563">
                  <c:v>-2.2060199999999999E-15</c:v>
                </c:pt>
                <c:pt idx="1564">
                  <c:v>-9.5368940000000003E-15</c:v>
                </c:pt>
                <c:pt idx="1565">
                  <c:v>-1.6749440000000001E-14</c:v>
                </c:pt>
                <c:pt idx="1566">
                  <c:v>-1.8795520000000001E-14</c:v>
                </c:pt>
                <c:pt idx="1567">
                  <c:v>-1.503293E-14</c:v>
                </c:pt>
                <c:pt idx="1568">
                  <c:v>-8.9692200000000002E-15</c:v>
                </c:pt>
                <c:pt idx="1569">
                  <c:v>-6.2602490000000001E-15</c:v>
                </c:pt>
                <c:pt idx="1570">
                  <c:v>-1.034604E-14</c:v>
                </c:pt>
                <c:pt idx="1571">
                  <c:v>-1.739592E-14</c:v>
                </c:pt>
                <c:pt idx="1572">
                  <c:v>-1.937326E-14</c:v>
                </c:pt>
                <c:pt idx="1573">
                  <c:v>-1.4370360000000001E-14</c:v>
                </c:pt>
                <c:pt idx="1574">
                  <c:v>-8.8933719999999992E-15</c:v>
                </c:pt>
                <c:pt idx="1575">
                  <c:v>-8.6779829999999993E-15</c:v>
                </c:pt>
                <c:pt idx="1576">
                  <c:v>-1.183034E-14</c:v>
                </c:pt>
                <c:pt idx="1577">
                  <c:v>-1.1439449999999999E-14</c:v>
                </c:pt>
                <c:pt idx="1578">
                  <c:v>-4.4838499999999997E-15</c:v>
                </c:pt>
                <c:pt idx="1579">
                  <c:v>2.9571230000000001E-15</c:v>
                </c:pt>
                <c:pt idx="1580">
                  <c:v>3.9418300000000004E-15</c:v>
                </c:pt>
                <c:pt idx="1581">
                  <c:v>5.114476E-16</c:v>
                </c:pt>
                <c:pt idx="1582">
                  <c:v>-9.8297600000000003E-17</c:v>
                </c:pt>
                <c:pt idx="1583">
                  <c:v>6.1892190000000002E-15</c:v>
                </c:pt>
                <c:pt idx="1584">
                  <c:v>1.759649E-14</c:v>
                </c:pt>
                <c:pt idx="1585">
                  <c:v>2.7849879999999999E-14</c:v>
                </c:pt>
                <c:pt idx="1586">
                  <c:v>3.0404919999999999E-14</c:v>
                </c:pt>
                <c:pt idx="1587">
                  <c:v>2.257995E-14</c:v>
                </c:pt>
                <c:pt idx="1588">
                  <c:v>7.4203079999999996E-15</c:v>
                </c:pt>
                <c:pt idx="1589">
                  <c:v>-6.7585580000000003E-15</c:v>
                </c:pt>
                <c:pt idx="1590">
                  <c:v>-1.199372E-14</c:v>
                </c:pt>
                <c:pt idx="1591">
                  <c:v>-7.5722689999999997E-15</c:v>
                </c:pt>
                <c:pt idx="1592">
                  <c:v>1.112271E-15</c:v>
                </c:pt>
                <c:pt idx="1593">
                  <c:v>8.7995910000000005E-15</c:v>
                </c:pt>
                <c:pt idx="1594">
                  <c:v>1.297945E-14</c:v>
                </c:pt>
                <c:pt idx="1595">
                  <c:v>1.4611849999999999E-14</c:v>
                </c:pt>
                <c:pt idx="1596">
                  <c:v>1.716489E-14</c:v>
                </c:pt>
                <c:pt idx="1597">
                  <c:v>2.0954779999999999E-14</c:v>
                </c:pt>
                <c:pt idx="1598">
                  <c:v>2.0940050000000001E-14</c:v>
                </c:pt>
                <c:pt idx="1599">
                  <c:v>1.299934E-14</c:v>
                </c:pt>
                <c:pt idx="1600">
                  <c:v>1.0578290000000001E-15</c:v>
                </c:pt>
                <c:pt idx="1601">
                  <c:v>-3.8431209999999998E-15</c:v>
                </c:pt>
                <c:pt idx="1602">
                  <c:v>5.2324299999999997E-15</c:v>
                </c:pt>
                <c:pt idx="1603">
                  <c:v>2.2954230000000001E-14</c:v>
                </c:pt>
                <c:pt idx="1604">
                  <c:v>3.8238670000000003E-14</c:v>
                </c:pt>
                <c:pt idx="1605">
                  <c:v>4.4738490000000001E-14</c:v>
                </c:pt>
                <c:pt idx="1606">
                  <c:v>4.3395280000000001E-14</c:v>
                </c:pt>
                <c:pt idx="1607">
                  <c:v>3.9288449999999997E-14</c:v>
                </c:pt>
                <c:pt idx="1608">
                  <c:v>3.6698659999999999E-14</c:v>
                </c:pt>
                <c:pt idx="1609">
                  <c:v>3.4273580000000001E-14</c:v>
                </c:pt>
                <c:pt idx="1610">
                  <c:v>2.676374E-14</c:v>
                </c:pt>
                <c:pt idx="1611">
                  <c:v>1.2958499999999999E-14</c:v>
                </c:pt>
                <c:pt idx="1612">
                  <c:v>-1.424939E-15</c:v>
                </c:pt>
                <c:pt idx="1613">
                  <c:v>-9.1276529999999994E-15</c:v>
                </c:pt>
                <c:pt idx="1614">
                  <c:v>-9.0758390000000005E-15</c:v>
                </c:pt>
                <c:pt idx="1615">
                  <c:v>-8.1294670000000005E-15</c:v>
                </c:pt>
                <c:pt idx="1616">
                  <c:v>-1.2804850000000001E-14</c:v>
                </c:pt>
                <c:pt idx="1617">
                  <c:v>-2.1972719999999999E-14</c:v>
                </c:pt>
                <c:pt idx="1618">
                  <c:v>-3.0145280000000001E-14</c:v>
                </c:pt>
                <c:pt idx="1619">
                  <c:v>-3.3857150000000002E-14</c:v>
                </c:pt>
                <c:pt idx="1620">
                  <c:v>-3.2945300000000001E-14</c:v>
                </c:pt>
                <c:pt idx="1621">
                  <c:v>-2.8162E-14</c:v>
                </c:pt>
                <c:pt idx="1622">
                  <c:v>-1.980327E-14</c:v>
                </c:pt>
                <c:pt idx="1623">
                  <c:v>-8.2216200000000005E-15</c:v>
                </c:pt>
                <c:pt idx="1624">
                  <c:v>6.5394200000000001E-15</c:v>
                </c:pt>
                <c:pt idx="1625">
                  <c:v>2.4134229999999999E-14</c:v>
                </c:pt>
                <c:pt idx="1626">
                  <c:v>4.0533719999999998E-14</c:v>
                </c:pt>
                <c:pt idx="1627">
                  <c:v>4.9326449999999998E-14</c:v>
                </c:pt>
                <c:pt idx="1628">
                  <c:v>4.871425E-14</c:v>
                </c:pt>
                <c:pt idx="1629">
                  <c:v>4.3329929999999997E-14</c:v>
                </c:pt>
                <c:pt idx="1630">
                  <c:v>3.9578509999999997E-14</c:v>
                </c:pt>
                <c:pt idx="1631">
                  <c:v>4.1555359999999998E-14</c:v>
                </c:pt>
                <c:pt idx="1632">
                  <c:v>4.8533009999999997E-14</c:v>
                </c:pt>
                <c:pt idx="1633">
                  <c:v>5.4901889999999999E-14</c:v>
                </c:pt>
                <c:pt idx="1634">
                  <c:v>5.4997980000000003E-14</c:v>
                </c:pt>
                <c:pt idx="1635">
                  <c:v>4.8729520000000002E-14</c:v>
                </c:pt>
                <c:pt idx="1636">
                  <c:v>4.087666E-14</c:v>
                </c:pt>
                <c:pt idx="1637">
                  <c:v>3.4906560000000001E-14</c:v>
                </c:pt>
                <c:pt idx="1638">
                  <c:v>2.9373999999999998E-14</c:v>
                </c:pt>
                <c:pt idx="1639">
                  <c:v>2.1544189999999999E-14</c:v>
                </c:pt>
                <c:pt idx="1640">
                  <c:v>1.212929E-14</c:v>
                </c:pt>
                <c:pt idx="1641">
                  <c:v>4.1886429999999996E-15</c:v>
                </c:pt>
                <c:pt idx="1642">
                  <c:v>1.73702E-16</c:v>
                </c:pt>
                <c:pt idx="1643">
                  <c:v>2.6908230000000001E-16</c:v>
                </c:pt>
                <c:pt idx="1644">
                  <c:v>1.6237439999999999E-15</c:v>
                </c:pt>
                <c:pt idx="1645">
                  <c:v>8.5583479999999997E-16</c:v>
                </c:pt>
                <c:pt idx="1646">
                  <c:v>-2.6708650000000001E-15</c:v>
                </c:pt>
                <c:pt idx="1647">
                  <c:v>-6.358883E-15</c:v>
                </c:pt>
                <c:pt idx="1648">
                  <c:v>-5.9220790000000004E-15</c:v>
                </c:pt>
                <c:pt idx="1649">
                  <c:v>4.6662669999999995E-16</c:v>
                </c:pt>
                <c:pt idx="1650">
                  <c:v>8.7156070000000002E-15</c:v>
                </c:pt>
                <c:pt idx="1651">
                  <c:v>1.230988E-14</c:v>
                </c:pt>
                <c:pt idx="1652">
                  <c:v>9.3834000000000002E-15</c:v>
                </c:pt>
                <c:pt idx="1653">
                  <c:v>4.3245690000000002E-15</c:v>
                </c:pt>
                <c:pt idx="1654">
                  <c:v>2.189168E-15</c:v>
                </c:pt>
                <c:pt idx="1655">
                  <c:v>3.1910249999999998E-15</c:v>
                </c:pt>
                <c:pt idx="1656">
                  <c:v>4.5648050000000002E-15</c:v>
                </c:pt>
                <c:pt idx="1657">
                  <c:v>5.3058169999999997E-15</c:v>
                </c:pt>
                <c:pt idx="1658">
                  <c:v>5.8692669999999998E-15</c:v>
                </c:pt>
                <c:pt idx="1659">
                  <c:v>5.5975430000000001E-15</c:v>
                </c:pt>
                <c:pt idx="1660">
                  <c:v>3.2534989999999999E-15</c:v>
                </c:pt>
                <c:pt idx="1661">
                  <c:v>7.5976920000000004E-17</c:v>
                </c:pt>
                <c:pt idx="1662">
                  <c:v>1.119023E-17</c:v>
                </c:pt>
                <c:pt idx="1663">
                  <c:v>4.1505210000000001E-15</c:v>
                </c:pt>
                <c:pt idx="1664">
                  <c:v>7.9223899999999997E-15</c:v>
                </c:pt>
                <c:pt idx="1665">
                  <c:v>7.0691930000000002E-15</c:v>
                </c:pt>
                <c:pt idx="1666">
                  <c:v>2.4843070000000001E-15</c:v>
                </c:pt>
                <c:pt idx="1667">
                  <c:v>-2.130937E-15</c:v>
                </c:pt>
                <c:pt idx="1668">
                  <c:v>-3.5535760000000004E-15</c:v>
                </c:pt>
                <c:pt idx="1669">
                  <c:v>-6.9041490000000002E-16</c:v>
                </c:pt>
                <c:pt idx="1670">
                  <c:v>4.5200679999999997E-15</c:v>
                </c:pt>
                <c:pt idx="1671">
                  <c:v>8.6945810000000008E-15</c:v>
                </c:pt>
                <c:pt idx="1672">
                  <c:v>1.079129E-14</c:v>
                </c:pt>
                <c:pt idx="1673">
                  <c:v>1.325609E-14</c:v>
                </c:pt>
                <c:pt idx="1674">
                  <c:v>1.8102660000000001E-14</c:v>
                </c:pt>
                <c:pt idx="1675">
                  <c:v>2.363613E-14</c:v>
                </c:pt>
                <c:pt idx="1676">
                  <c:v>2.6186280000000001E-14</c:v>
                </c:pt>
                <c:pt idx="1677">
                  <c:v>2.352759E-14</c:v>
                </c:pt>
                <c:pt idx="1678">
                  <c:v>1.684628E-14</c:v>
                </c:pt>
                <c:pt idx="1679">
                  <c:v>1.068955E-14</c:v>
                </c:pt>
                <c:pt idx="1680">
                  <c:v>8.6320950000000001E-15</c:v>
                </c:pt>
                <c:pt idx="1681">
                  <c:v>8.4446029999999995E-15</c:v>
                </c:pt>
                <c:pt idx="1682">
                  <c:v>5.9285749999999999E-15</c:v>
                </c:pt>
                <c:pt idx="1683">
                  <c:v>1.6277500000000001E-15</c:v>
                </c:pt>
                <c:pt idx="1684">
                  <c:v>-1.7908059999999999E-15</c:v>
                </c:pt>
                <c:pt idx="1685">
                  <c:v>-4.9603489999999996E-15</c:v>
                </c:pt>
                <c:pt idx="1686">
                  <c:v>-8.790936E-15</c:v>
                </c:pt>
                <c:pt idx="1687">
                  <c:v>-9.8868019999999993E-15</c:v>
                </c:pt>
                <c:pt idx="1688">
                  <c:v>-3.5297449999999999E-15</c:v>
                </c:pt>
                <c:pt idx="1689">
                  <c:v>1.0257430000000001E-14</c:v>
                </c:pt>
                <c:pt idx="1690">
                  <c:v>2.4181309999999998E-14</c:v>
                </c:pt>
                <c:pt idx="1691">
                  <c:v>2.9104199999999998E-14</c:v>
                </c:pt>
                <c:pt idx="1692">
                  <c:v>2.4127540000000002E-14</c:v>
                </c:pt>
                <c:pt idx="1693">
                  <c:v>1.6773759999999999E-14</c:v>
                </c:pt>
                <c:pt idx="1694">
                  <c:v>1.233948E-14</c:v>
                </c:pt>
                <c:pt idx="1695">
                  <c:v>9.5771530000000001E-15</c:v>
                </c:pt>
                <c:pt idx="1696">
                  <c:v>6.718052E-15</c:v>
                </c:pt>
                <c:pt idx="1697">
                  <c:v>5.3342439999999998E-15</c:v>
                </c:pt>
                <c:pt idx="1698">
                  <c:v>7.5507029999999997E-15</c:v>
                </c:pt>
                <c:pt idx="1699">
                  <c:v>1.261472E-14</c:v>
                </c:pt>
                <c:pt idx="1700">
                  <c:v>1.740384E-14</c:v>
                </c:pt>
                <c:pt idx="1701">
                  <c:v>1.9694620000000001E-14</c:v>
                </c:pt>
                <c:pt idx="1702">
                  <c:v>1.906408E-14</c:v>
                </c:pt>
                <c:pt idx="1703">
                  <c:v>1.4975799999999999E-14</c:v>
                </c:pt>
                <c:pt idx="1704">
                  <c:v>7.3800679999999996E-15</c:v>
                </c:pt>
                <c:pt idx="1705">
                  <c:v>4.7977559999999998E-16</c:v>
                </c:pt>
                <c:pt idx="1706">
                  <c:v>1.2538079999999999E-15</c:v>
                </c:pt>
                <c:pt idx="1707">
                  <c:v>1.076219E-14</c:v>
                </c:pt>
                <c:pt idx="1708">
                  <c:v>2.116325E-14</c:v>
                </c:pt>
                <c:pt idx="1709">
                  <c:v>2.4097500000000002E-14</c:v>
                </c:pt>
                <c:pt idx="1710">
                  <c:v>1.8737379999999999E-14</c:v>
                </c:pt>
                <c:pt idx="1711">
                  <c:v>1.046351E-14</c:v>
                </c:pt>
                <c:pt idx="1712">
                  <c:v>4.9451240000000002E-15</c:v>
                </c:pt>
                <c:pt idx="1713">
                  <c:v>4.6615940000000002E-15</c:v>
                </c:pt>
                <c:pt idx="1714">
                  <c:v>7.9929869999999995E-15</c:v>
                </c:pt>
                <c:pt idx="1715">
                  <c:v>1.073804E-14</c:v>
                </c:pt>
                <c:pt idx="1716">
                  <c:v>9.9727440000000005E-15</c:v>
                </c:pt>
                <c:pt idx="1717">
                  <c:v>5.8490419999999997E-15</c:v>
                </c:pt>
                <c:pt idx="1718">
                  <c:v>8.0002919999999995E-16</c:v>
                </c:pt>
                <c:pt idx="1719">
                  <c:v>-2.5355340000000001E-15</c:v>
                </c:pt>
                <c:pt idx="1720">
                  <c:v>-4.6409109999999997E-15</c:v>
                </c:pt>
                <c:pt idx="1721">
                  <c:v>-8.0160810000000005E-15</c:v>
                </c:pt>
                <c:pt idx="1722">
                  <c:v>-1.199113E-14</c:v>
                </c:pt>
                <c:pt idx="1723">
                  <c:v>-1.263804E-14</c:v>
                </c:pt>
                <c:pt idx="1724">
                  <c:v>-7.4626009999999992E-15</c:v>
                </c:pt>
                <c:pt idx="1725">
                  <c:v>1.8606690000000001E-15</c:v>
                </c:pt>
                <c:pt idx="1726">
                  <c:v>1.052406E-14</c:v>
                </c:pt>
                <c:pt idx="1727">
                  <c:v>1.4984060000000001E-14</c:v>
                </c:pt>
                <c:pt idx="1728">
                  <c:v>1.577928E-14</c:v>
                </c:pt>
                <c:pt idx="1729">
                  <c:v>1.4415659999999999E-14</c:v>
                </c:pt>
                <c:pt idx="1730">
                  <c:v>1.1503790000000001E-14</c:v>
                </c:pt>
                <c:pt idx="1731">
                  <c:v>9.1493139999999996E-15</c:v>
                </c:pt>
                <c:pt idx="1732">
                  <c:v>1.0535510000000001E-14</c:v>
                </c:pt>
                <c:pt idx="1733">
                  <c:v>1.721515E-14</c:v>
                </c:pt>
                <c:pt idx="1734">
                  <c:v>2.7554110000000002E-14</c:v>
                </c:pt>
                <c:pt idx="1735">
                  <c:v>3.6668320000000003E-14</c:v>
                </c:pt>
                <c:pt idx="1736">
                  <c:v>3.9682079999999999E-14</c:v>
                </c:pt>
                <c:pt idx="1737">
                  <c:v>3.4945530000000002E-14</c:v>
                </c:pt>
                <c:pt idx="1738">
                  <c:v>2.3237009999999999E-14</c:v>
                </c:pt>
                <c:pt idx="1739">
                  <c:v>7.1928140000000003E-15</c:v>
                </c:pt>
                <c:pt idx="1740">
                  <c:v>-8.3053940000000007E-15</c:v>
                </c:pt>
                <c:pt idx="1741">
                  <c:v>-1.8127210000000001E-14</c:v>
                </c:pt>
                <c:pt idx="1742">
                  <c:v>-1.9207300000000001E-14</c:v>
                </c:pt>
                <c:pt idx="1743">
                  <c:v>-1.218757E-14</c:v>
                </c:pt>
                <c:pt idx="1744">
                  <c:v>-2.2186310000000001E-15</c:v>
                </c:pt>
                <c:pt idx="1745">
                  <c:v>4.1773199999999998E-15</c:v>
                </c:pt>
                <c:pt idx="1746">
                  <c:v>4.0328980000000001E-15</c:v>
                </c:pt>
                <c:pt idx="1747">
                  <c:v>-5.9271729999999999E-16</c:v>
                </c:pt>
                <c:pt idx="1748">
                  <c:v>-4.773206E-15</c:v>
                </c:pt>
                <c:pt idx="1749">
                  <c:v>-4.133705E-15</c:v>
                </c:pt>
                <c:pt idx="1750">
                  <c:v>2.1510599999999999E-15</c:v>
                </c:pt>
                <c:pt idx="1751">
                  <c:v>1.100089E-14</c:v>
                </c:pt>
                <c:pt idx="1752">
                  <c:v>1.900742E-14</c:v>
                </c:pt>
                <c:pt idx="1753">
                  <c:v>2.678985E-14</c:v>
                </c:pt>
                <c:pt idx="1754">
                  <c:v>3.8648769999999999E-14</c:v>
                </c:pt>
                <c:pt idx="1755">
                  <c:v>5.6924289999999996E-14</c:v>
                </c:pt>
                <c:pt idx="1756">
                  <c:v>7.7708079999999996E-14</c:v>
                </c:pt>
                <c:pt idx="1757">
                  <c:v>9.3528270000000002E-14</c:v>
                </c:pt>
                <c:pt idx="1758">
                  <c:v>1.0004520000000001E-13</c:v>
                </c:pt>
                <c:pt idx="1759">
                  <c:v>9.9968899999999998E-14</c:v>
                </c:pt>
                <c:pt idx="1760">
                  <c:v>1.006923E-13</c:v>
                </c:pt>
                <c:pt idx="1761">
                  <c:v>1.0626209999999999E-13</c:v>
                </c:pt>
                <c:pt idx="1762">
                  <c:v>1.1187800000000001E-13</c:v>
                </c:pt>
                <c:pt idx="1763">
                  <c:v>1.089342E-13</c:v>
                </c:pt>
                <c:pt idx="1764">
                  <c:v>9.4331040000000003E-14</c:v>
                </c:pt>
                <c:pt idx="1765">
                  <c:v>7.3854810000000001E-14</c:v>
                </c:pt>
                <c:pt idx="1766">
                  <c:v>5.7736330000000006E-14</c:v>
                </c:pt>
                <c:pt idx="1767">
                  <c:v>5.0834479999999998E-14</c:v>
                </c:pt>
                <c:pt idx="1768">
                  <c:v>4.8700549999999999E-14</c:v>
                </c:pt>
                <c:pt idx="1769">
                  <c:v>4.6476609999999999E-14</c:v>
                </c:pt>
                <c:pt idx="1770">
                  <c:v>4.5242279999999998E-14</c:v>
                </c:pt>
                <c:pt idx="1771">
                  <c:v>4.6200929999999998E-14</c:v>
                </c:pt>
                <c:pt idx="1772">
                  <c:v>4.6189879999999999E-14</c:v>
                </c:pt>
                <c:pt idx="1773">
                  <c:v>4.2109940000000001E-14</c:v>
                </c:pt>
                <c:pt idx="1774">
                  <c:v>3.5128440000000001E-14</c:v>
                </c:pt>
                <c:pt idx="1775">
                  <c:v>2.8717779999999999E-14</c:v>
                </c:pt>
                <c:pt idx="1776">
                  <c:v>2.4320659999999999E-14</c:v>
                </c:pt>
                <c:pt idx="1777">
                  <c:v>2.0815779999999999E-14</c:v>
                </c:pt>
                <c:pt idx="1778">
                  <c:v>1.7496719999999998E-14</c:v>
                </c:pt>
                <c:pt idx="1779">
                  <c:v>1.470391E-14</c:v>
                </c:pt>
                <c:pt idx="1780">
                  <c:v>1.18951E-14</c:v>
                </c:pt>
                <c:pt idx="1781">
                  <c:v>7.6711719999999992E-15</c:v>
                </c:pt>
                <c:pt idx="1782">
                  <c:v>2.224363E-15</c:v>
                </c:pt>
                <c:pt idx="1783">
                  <c:v>-1.3995449999999999E-15</c:v>
                </c:pt>
                <c:pt idx="1784">
                  <c:v>4.9911450000000002E-16</c:v>
                </c:pt>
                <c:pt idx="1785">
                  <c:v>7.9950420000000003E-15</c:v>
                </c:pt>
                <c:pt idx="1786">
                  <c:v>1.5225010000000001E-14</c:v>
                </c:pt>
                <c:pt idx="1787">
                  <c:v>1.5005880000000001E-14</c:v>
                </c:pt>
                <c:pt idx="1788">
                  <c:v>7.3524049999999992E-15</c:v>
                </c:pt>
                <c:pt idx="1789">
                  <c:v>2.606862E-16</c:v>
                </c:pt>
                <c:pt idx="1790">
                  <c:v>5.9052879999999997E-16</c:v>
                </c:pt>
                <c:pt idx="1791">
                  <c:v>6.9284329999999999E-15</c:v>
                </c:pt>
                <c:pt idx="1792">
                  <c:v>1.341833E-14</c:v>
                </c:pt>
                <c:pt idx="1793">
                  <c:v>1.7249949999999999E-14</c:v>
                </c:pt>
                <c:pt idx="1794">
                  <c:v>1.864461E-14</c:v>
                </c:pt>
                <c:pt idx="1795">
                  <c:v>1.827933E-14</c:v>
                </c:pt>
                <c:pt idx="1796">
                  <c:v>1.8216959999999999E-14</c:v>
                </c:pt>
                <c:pt idx="1797">
                  <c:v>2.0660409999999999E-14</c:v>
                </c:pt>
                <c:pt idx="1798">
                  <c:v>2.511999E-14</c:v>
                </c:pt>
                <c:pt idx="1799">
                  <c:v>2.9713820000000001E-14</c:v>
                </c:pt>
                <c:pt idx="1800">
                  <c:v>3.3162760000000002E-14</c:v>
                </c:pt>
                <c:pt idx="1801">
                  <c:v>3.4460330000000003E-14</c:v>
                </c:pt>
                <c:pt idx="1802">
                  <c:v>3.3773179999999999E-14</c:v>
                </c:pt>
                <c:pt idx="1803">
                  <c:v>3.2084739999999999E-14</c:v>
                </c:pt>
                <c:pt idx="1804">
                  <c:v>2.8216299999999999E-14</c:v>
                </c:pt>
                <c:pt idx="1805">
                  <c:v>2.1837279999999999E-14</c:v>
                </c:pt>
                <c:pt idx="1806">
                  <c:v>1.7993289999999999E-14</c:v>
                </c:pt>
                <c:pt idx="1807">
                  <c:v>2.0278849999999999E-14</c:v>
                </c:pt>
                <c:pt idx="1808">
                  <c:v>2.3006929999999999E-14</c:v>
                </c:pt>
                <c:pt idx="1809">
                  <c:v>1.7951629999999999E-14</c:v>
                </c:pt>
                <c:pt idx="1810">
                  <c:v>5.2528039999999998E-15</c:v>
                </c:pt>
                <c:pt idx="1811">
                  <c:v>-7.3862709999999998E-15</c:v>
                </c:pt>
                <c:pt idx="1812">
                  <c:v>-1.335808E-14</c:v>
                </c:pt>
                <c:pt idx="1813">
                  <c:v>-1.222095E-14</c:v>
                </c:pt>
                <c:pt idx="1814">
                  <c:v>-7.4091259999999997E-15</c:v>
                </c:pt>
                <c:pt idx="1815">
                  <c:v>-2.3074850000000001E-15</c:v>
                </c:pt>
                <c:pt idx="1816">
                  <c:v>-1.661115E-16</c:v>
                </c:pt>
                <c:pt idx="1817">
                  <c:v>-2.57244E-15</c:v>
                </c:pt>
                <c:pt idx="1818">
                  <c:v>-5.8277970000000003E-15</c:v>
                </c:pt>
                <c:pt idx="1819">
                  <c:v>-4.1217940000000003E-15</c:v>
                </c:pt>
                <c:pt idx="1820">
                  <c:v>4.1630009999999998E-15</c:v>
                </c:pt>
                <c:pt idx="1821">
                  <c:v>1.675991E-14</c:v>
                </c:pt>
                <c:pt idx="1822">
                  <c:v>3.0940499999999997E-14</c:v>
                </c:pt>
                <c:pt idx="1823">
                  <c:v>4.490829E-14</c:v>
                </c:pt>
                <c:pt idx="1824">
                  <c:v>5.8283640000000006E-14</c:v>
                </c:pt>
                <c:pt idx="1825">
                  <c:v>7.1225259999999998E-14</c:v>
                </c:pt>
                <c:pt idx="1826">
                  <c:v>8.3505049999999997E-14</c:v>
                </c:pt>
                <c:pt idx="1827">
                  <c:v>9.5845139999999995E-14</c:v>
                </c:pt>
                <c:pt idx="1828">
                  <c:v>1.091403E-13</c:v>
                </c:pt>
                <c:pt idx="1829">
                  <c:v>1.1987789999999999E-13</c:v>
                </c:pt>
                <c:pt idx="1830">
                  <c:v>1.199447E-13</c:v>
                </c:pt>
                <c:pt idx="1831">
                  <c:v>1.048695E-13</c:v>
                </c:pt>
                <c:pt idx="1832">
                  <c:v>8.0757429999999997E-14</c:v>
                </c:pt>
                <c:pt idx="1833">
                  <c:v>5.8473879999999998E-14</c:v>
                </c:pt>
                <c:pt idx="1834">
                  <c:v>4.0877789999999999E-14</c:v>
                </c:pt>
                <c:pt idx="1835">
                  <c:v>2.2179590000000001E-14</c:v>
                </c:pt>
                <c:pt idx="1836">
                  <c:v>6.0716889999999996E-16</c:v>
                </c:pt>
                <c:pt idx="1837">
                  <c:v>-1.5930980000000002E-14</c:v>
                </c:pt>
                <c:pt idx="1838">
                  <c:v>-1.905381E-14</c:v>
                </c:pt>
                <c:pt idx="1839">
                  <c:v>-1.0508429999999999E-14</c:v>
                </c:pt>
                <c:pt idx="1840">
                  <c:v>-1.4981969999999999E-15</c:v>
                </c:pt>
                <c:pt idx="1841">
                  <c:v>-1.5707690000000001E-15</c:v>
                </c:pt>
                <c:pt idx="1842">
                  <c:v>-8.9407419999999998E-15</c:v>
                </c:pt>
                <c:pt idx="1843">
                  <c:v>-1.5044849999999999E-14</c:v>
                </c:pt>
                <c:pt idx="1844">
                  <c:v>-1.7124879999999999E-14</c:v>
                </c:pt>
                <c:pt idx="1845">
                  <c:v>-1.901634E-14</c:v>
                </c:pt>
                <c:pt idx="1846">
                  <c:v>-2.26806E-14</c:v>
                </c:pt>
                <c:pt idx="1847">
                  <c:v>-2.6358029999999999E-14</c:v>
                </c:pt>
                <c:pt idx="1848">
                  <c:v>-2.678952E-14</c:v>
                </c:pt>
                <c:pt idx="1849">
                  <c:v>-2.0463799999999999E-14</c:v>
                </c:pt>
                <c:pt idx="1850">
                  <c:v>-6.9247139999999997E-15</c:v>
                </c:pt>
                <c:pt idx="1851">
                  <c:v>8.8223529999999997E-15</c:v>
                </c:pt>
                <c:pt idx="1852">
                  <c:v>1.949742E-14</c:v>
                </c:pt>
                <c:pt idx="1853">
                  <c:v>2.145138E-14</c:v>
                </c:pt>
                <c:pt idx="1854">
                  <c:v>1.6780340000000001E-14</c:v>
                </c:pt>
                <c:pt idx="1855">
                  <c:v>1.1104070000000001E-14</c:v>
                </c:pt>
                <c:pt idx="1856">
                  <c:v>1.0501220000000001E-14</c:v>
                </c:pt>
                <c:pt idx="1857">
                  <c:v>1.6199920000000002E-14</c:v>
                </c:pt>
                <c:pt idx="1858">
                  <c:v>2.1016480000000001E-14</c:v>
                </c:pt>
                <c:pt idx="1859">
                  <c:v>1.65997E-14</c:v>
                </c:pt>
                <c:pt idx="1860">
                  <c:v>3.7014999999999999E-15</c:v>
                </c:pt>
                <c:pt idx="1861">
                  <c:v>-9.7329930000000007E-15</c:v>
                </c:pt>
                <c:pt idx="1862">
                  <c:v>-1.8416660000000001E-14</c:v>
                </c:pt>
                <c:pt idx="1863">
                  <c:v>-2.2132850000000001E-14</c:v>
                </c:pt>
                <c:pt idx="1864">
                  <c:v>-2.1059680000000001E-14</c:v>
                </c:pt>
                <c:pt idx="1865">
                  <c:v>-1.540634E-14</c:v>
                </c:pt>
                <c:pt idx="1866">
                  <c:v>-7.6707149999999995E-15</c:v>
                </c:pt>
                <c:pt idx="1867">
                  <c:v>-6.5422640000000004E-16</c:v>
                </c:pt>
                <c:pt idx="1868">
                  <c:v>5.0261090000000001E-15</c:v>
                </c:pt>
                <c:pt idx="1869">
                  <c:v>9.0093460000000003E-15</c:v>
                </c:pt>
                <c:pt idx="1870">
                  <c:v>8.2915660000000007E-15</c:v>
                </c:pt>
                <c:pt idx="1871">
                  <c:v>1.6684730000000001E-16</c:v>
                </c:pt>
                <c:pt idx="1872">
                  <c:v>-1.2321229999999999E-14</c:v>
                </c:pt>
                <c:pt idx="1873">
                  <c:v>-2.1198959999999998E-14</c:v>
                </c:pt>
                <c:pt idx="1874">
                  <c:v>-1.941515E-14</c:v>
                </c:pt>
                <c:pt idx="1875">
                  <c:v>-6.817855E-15</c:v>
                </c:pt>
                <c:pt idx="1876">
                  <c:v>8.0859050000000006E-15</c:v>
                </c:pt>
                <c:pt idx="1877">
                  <c:v>1.5133269999999999E-14</c:v>
                </c:pt>
                <c:pt idx="1878">
                  <c:v>1.2735E-14</c:v>
                </c:pt>
                <c:pt idx="1879">
                  <c:v>7.3270169999999994E-15</c:v>
                </c:pt>
                <c:pt idx="1880">
                  <c:v>3.362459E-15</c:v>
                </c:pt>
                <c:pt idx="1881">
                  <c:v>1.234681E-15</c:v>
                </c:pt>
                <c:pt idx="1882">
                  <c:v>2.3065010000000001E-15</c:v>
                </c:pt>
                <c:pt idx="1883">
                  <c:v>6.8284440000000002E-15</c:v>
                </c:pt>
                <c:pt idx="1884">
                  <c:v>9.8751060000000004E-15</c:v>
                </c:pt>
                <c:pt idx="1885">
                  <c:v>6.2088679999999998E-15</c:v>
                </c:pt>
                <c:pt idx="1886">
                  <c:v>-3.4737960000000001E-15</c:v>
                </c:pt>
                <c:pt idx="1887">
                  <c:v>-1.5002950000000001E-14</c:v>
                </c:pt>
                <c:pt idx="1888">
                  <c:v>-2.6070730000000001E-14</c:v>
                </c:pt>
                <c:pt idx="1889">
                  <c:v>-3.5152300000000003E-14</c:v>
                </c:pt>
                <c:pt idx="1890">
                  <c:v>-3.800022E-14</c:v>
                </c:pt>
                <c:pt idx="1891">
                  <c:v>-3.0684859999999997E-14</c:v>
                </c:pt>
                <c:pt idx="1892">
                  <c:v>-1.4986839999999999E-14</c:v>
                </c:pt>
                <c:pt idx="1893">
                  <c:v>2.6088090000000001E-15</c:v>
                </c:pt>
                <c:pt idx="1894">
                  <c:v>1.5553080000000001E-14</c:v>
                </c:pt>
                <c:pt idx="1895">
                  <c:v>2.080477E-14</c:v>
                </c:pt>
                <c:pt idx="1896">
                  <c:v>1.9993679999999999E-14</c:v>
                </c:pt>
                <c:pt idx="1897">
                  <c:v>1.69748E-14</c:v>
                </c:pt>
                <c:pt idx="1898">
                  <c:v>1.4510369999999999E-14</c:v>
                </c:pt>
                <c:pt idx="1899">
                  <c:v>1.3595800000000001E-14</c:v>
                </c:pt>
                <c:pt idx="1900">
                  <c:v>1.458536E-14</c:v>
                </c:pt>
                <c:pt idx="1901">
                  <c:v>1.7708250000000001E-14</c:v>
                </c:pt>
                <c:pt idx="1902">
                  <c:v>2.188298E-14</c:v>
                </c:pt>
                <c:pt idx="1903">
                  <c:v>2.3493780000000001E-14</c:v>
                </c:pt>
                <c:pt idx="1904">
                  <c:v>1.8716719999999999E-14</c:v>
                </c:pt>
                <c:pt idx="1905">
                  <c:v>7.7745579999999994E-15</c:v>
                </c:pt>
                <c:pt idx="1906">
                  <c:v>-6.2836999999999999E-15</c:v>
                </c:pt>
                <c:pt idx="1907">
                  <c:v>-2.2623069999999999E-14</c:v>
                </c:pt>
                <c:pt idx="1908">
                  <c:v>-4.1316829999999997E-14</c:v>
                </c:pt>
                <c:pt idx="1909">
                  <c:v>-5.7466020000000004E-14</c:v>
                </c:pt>
                <c:pt idx="1910">
                  <c:v>-6.3679039999999996E-14</c:v>
                </c:pt>
                <c:pt idx="1911">
                  <c:v>-5.8637849999999999E-14</c:v>
                </c:pt>
                <c:pt idx="1912">
                  <c:v>-4.7065130000000001E-14</c:v>
                </c:pt>
                <c:pt idx="1913">
                  <c:v>-3.3856119999999998E-14</c:v>
                </c:pt>
                <c:pt idx="1914">
                  <c:v>-2.2493590000000001E-14</c:v>
                </c:pt>
                <c:pt idx="1915">
                  <c:v>-1.4638139999999998E-14</c:v>
                </c:pt>
                <c:pt idx="1916">
                  <c:v>-8.3983810000000004E-15</c:v>
                </c:pt>
                <c:pt idx="1917">
                  <c:v>-2.243721E-16</c:v>
                </c:pt>
                <c:pt idx="1918">
                  <c:v>9.7485680000000001E-15</c:v>
                </c:pt>
                <c:pt idx="1919">
                  <c:v>1.7059789999999999E-14</c:v>
                </c:pt>
                <c:pt idx="1920">
                  <c:v>1.8823769999999999E-14</c:v>
                </c:pt>
                <c:pt idx="1921">
                  <c:v>1.6418729999999999E-14</c:v>
                </c:pt>
                <c:pt idx="1922">
                  <c:v>1.2688569999999999E-14</c:v>
                </c:pt>
                <c:pt idx="1923">
                  <c:v>1.059682E-14</c:v>
                </c:pt>
                <c:pt idx="1924">
                  <c:v>1.1377900000000001E-14</c:v>
                </c:pt>
                <c:pt idx="1925">
                  <c:v>1.1075999999999999E-14</c:v>
                </c:pt>
                <c:pt idx="1926">
                  <c:v>4.4578749999999999E-15</c:v>
                </c:pt>
                <c:pt idx="1927">
                  <c:v>-6.4989569999999999E-15</c:v>
                </c:pt>
                <c:pt idx="1928">
                  <c:v>-1.394991E-14</c:v>
                </c:pt>
                <c:pt idx="1929">
                  <c:v>-1.386851E-14</c:v>
                </c:pt>
                <c:pt idx="1930">
                  <c:v>-8.8294269999999993E-15</c:v>
                </c:pt>
                <c:pt idx="1931">
                  <c:v>-2.335433E-15</c:v>
                </c:pt>
                <c:pt idx="1932">
                  <c:v>3.9594819999999998E-15</c:v>
                </c:pt>
                <c:pt idx="1933">
                  <c:v>9.5631189999999993E-15</c:v>
                </c:pt>
                <c:pt idx="1934">
                  <c:v>1.5356709999999999E-14</c:v>
                </c:pt>
                <c:pt idx="1935">
                  <c:v>2.053092E-14</c:v>
                </c:pt>
                <c:pt idx="1936">
                  <c:v>2.074248E-14</c:v>
                </c:pt>
                <c:pt idx="1937">
                  <c:v>1.5249250000000001E-14</c:v>
                </c:pt>
                <c:pt idx="1938">
                  <c:v>1.050287E-14</c:v>
                </c:pt>
                <c:pt idx="1939">
                  <c:v>1.110345E-14</c:v>
                </c:pt>
                <c:pt idx="1940">
                  <c:v>1.336557E-14</c:v>
                </c:pt>
                <c:pt idx="1941">
                  <c:v>1.1355510000000001E-14</c:v>
                </c:pt>
                <c:pt idx="1942">
                  <c:v>4.20597E-15</c:v>
                </c:pt>
                <c:pt idx="1943">
                  <c:v>-4.2829069999999998E-15</c:v>
                </c:pt>
                <c:pt idx="1944">
                  <c:v>-1.000134E-14</c:v>
                </c:pt>
                <c:pt idx="1945">
                  <c:v>-1.203177E-14</c:v>
                </c:pt>
                <c:pt idx="1946">
                  <c:v>-1.2982099999999999E-14</c:v>
                </c:pt>
                <c:pt idx="1947">
                  <c:v>-1.6430220000000001E-14</c:v>
                </c:pt>
                <c:pt idx="1948">
                  <c:v>-2.4005210000000001E-14</c:v>
                </c:pt>
                <c:pt idx="1949">
                  <c:v>-3.3324129999999998E-14</c:v>
                </c:pt>
                <c:pt idx="1950">
                  <c:v>-3.9310289999999997E-14</c:v>
                </c:pt>
                <c:pt idx="1951">
                  <c:v>-3.8137529999999999E-14</c:v>
                </c:pt>
                <c:pt idx="1952">
                  <c:v>-2.8566489999999999E-14</c:v>
                </c:pt>
                <c:pt idx="1953">
                  <c:v>-1.285725E-14</c:v>
                </c:pt>
                <c:pt idx="1954">
                  <c:v>1.8875929999999998E-15</c:v>
                </c:pt>
                <c:pt idx="1955">
                  <c:v>9.3431699999999999E-15</c:v>
                </c:pt>
                <c:pt idx="1956">
                  <c:v>1.114193E-14</c:v>
                </c:pt>
                <c:pt idx="1957">
                  <c:v>1.252369E-14</c:v>
                </c:pt>
                <c:pt idx="1958">
                  <c:v>1.380419E-14</c:v>
                </c:pt>
                <c:pt idx="1959">
                  <c:v>1.112521E-14</c:v>
                </c:pt>
                <c:pt idx="1960">
                  <c:v>3.5637219999999999E-15</c:v>
                </c:pt>
                <c:pt idx="1961">
                  <c:v>-3.3610709999999998E-15</c:v>
                </c:pt>
                <c:pt idx="1962">
                  <c:v>-3.889578E-15</c:v>
                </c:pt>
                <c:pt idx="1963">
                  <c:v>-4.3228400000000001E-16</c:v>
                </c:pt>
                <c:pt idx="1964">
                  <c:v>-8.6464109999999998E-16</c:v>
                </c:pt>
                <c:pt idx="1965">
                  <c:v>-8.5388219999999998E-15</c:v>
                </c:pt>
                <c:pt idx="1966">
                  <c:v>-1.9064699999999999E-14</c:v>
                </c:pt>
                <c:pt idx="1967">
                  <c:v>-2.6511130000000001E-14</c:v>
                </c:pt>
                <c:pt idx="1968">
                  <c:v>-2.8864110000000001E-14</c:v>
                </c:pt>
                <c:pt idx="1969">
                  <c:v>-2.6669029999999999E-14</c:v>
                </c:pt>
                <c:pt idx="1970">
                  <c:v>-1.9527030000000001E-14</c:v>
                </c:pt>
                <c:pt idx="1971">
                  <c:v>-6.4832210000000003E-15</c:v>
                </c:pt>
                <c:pt idx="1972">
                  <c:v>1.019957E-14</c:v>
                </c:pt>
                <c:pt idx="1973">
                  <c:v>2.543276E-14</c:v>
                </c:pt>
                <c:pt idx="1974">
                  <c:v>3.5771820000000002E-14</c:v>
                </c:pt>
                <c:pt idx="1975">
                  <c:v>3.928458E-14</c:v>
                </c:pt>
                <c:pt idx="1976">
                  <c:v>3.371555E-14</c:v>
                </c:pt>
                <c:pt idx="1977">
                  <c:v>1.956903E-14</c:v>
                </c:pt>
                <c:pt idx="1978">
                  <c:v>3.3473680000000002E-15</c:v>
                </c:pt>
                <c:pt idx="1979">
                  <c:v>-4.8829060000000002E-15</c:v>
                </c:pt>
                <c:pt idx="1980">
                  <c:v>1.432991E-16</c:v>
                </c:pt>
                <c:pt idx="1981">
                  <c:v>1.17828E-14</c:v>
                </c:pt>
                <c:pt idx="1982">
                  <c:v>1.700102E-14</c:v>
                </c:pt>
                <c:pt idx="1983">
                  <c:v>1.057569E-14</c:v>
                </c:pt>
                <c:pt idx="1984">
                  <c:v>-1.0524239999999999E-15</c:v>
                </c:pt>
                <c:pt idx="1985">
                  <c:v>-9.9855519999999996E-15</c:v>
                </c:pt>
                <c:pt idx="1986">
                  <c:v>-1.396168E-14</c:v>
                </c:pt>
                <c:pt idx="1987">
                  <c:v>-1.435123E-14</c:v>
                </c:pt>
                <c:pt idx="1988">
                  <c:v>-1.4245870000000001E-14</c:v>
                </c:pt>
                <c:pt idx="1989">
                  <c:v>-1.6657760000000001E-14</c:v>
                </c:pt>
                <c:pt idx="1990">
                  <c:v>-2.0730380000000001E-14</c:v>
                </c:pt>
                <c:pt idx="1991">
                  <c:v>-2.239019E-14</c:v>
                </c:pt>
                <c:pt idx="1992">
                  <c:v>-1.8739980000000001E-14</c:v>
                </c:pt>
                <c:pt idx="1993">
                  <c:v>-1.0020429999999999E-14</c:v>
                </c:pt>
                <c:pt idx="1994">
                  <c:v>2.8499239999999998E-16</c:v>
                </c:pt>
                <c:pt idx="1995">
                  <c:v>7.1640589999999993E-15</c:v>
                </c:pt>
                <c:pt idx="1996">
                  <c:v>8.1024109999999997E-15</c:v>
                </c:pt>
                <c:pt idx="1997">
                  <c:v>5.6253570000000001E-15</c:v>
                </c:pt>
                <c:pt idx="1998">
                  <c:v>5.0847030000000002E-15</c:v>
                </c:pt>
                <c:pt idx="1999">
                  <c:v>8.6806930000000005E-15</c:v>
                </c:pt>
                <c:pt idx="2000">
                  <c:v>1.252511E-14</c:v>
                </c:pt>
                <c:pt idx="2001">
                  <c:v>1.20638E-14</c:v>
                </c:pt>
                <c:pt idx="2002">
                  <c:v>8.0199429999999994E-15</c:v>
                </c:pt>
                <c:pt idx="2003">
                  <c:v>3.7526989999999998E-15</c:v>
                </c:pt>
                <c:pt idx="2004">
                  <c:v>4.2101410000000001E-16</c:v>
                </c:pt>
                <c:pt idx="2005">
                  <c:v>-3.1844019999999999E-15</c:v>
                </c:pt>
                <c:pt idx="2006">
                  <c:v>-9.5139780000000004E-15</c:v>
                </c:pt>
                <c:pt idx="2007">
                  <c:v>-1.958915E-14</c:v>
                </c:pt>
                <c:pt idx="2008">
                  <c:v>-2.948195E-14</c:v>
                </c:pt>
                <c:pt idx="2009">
                  <c:v>-3.2818760000000002E-14</c:v>
                </c:pt>
                <c:pt idx="2010">
                  <c:v>-2.7663049999999999E-14</c:v>
                </c:pt>
                <c:pt idx="2011">
                  <c:v>-1.915515E-14</c:v>
                </c:pt>
                <c:pt idx="2012">
                  <c:v>-1.3980640000000001E-14</c:v>
                </c:pt>
                <c:pt idx="2013">
                  <c:v>-1.262508E-14</c:v>
                </c:pt>
                <c:pt idx="2014">
                  <c:v>-9.5196599999999998E-15</c:v>
                </c:pt>
                <c:pt idx="2015">
                  <c:v>-4.3340339999999998E-16</c:v>
                </c:pt>
                <c:pt idx="2016">
                  <c:v>1.2574219999999999E-14</c:v>
                </c:pt>
                <c:pt idx="2017">
                  <c:v>2.2913129999999998E-14</c:v>
                </c:pt>
                <c:pt idx="2018">
                  <c:v>2.4228160000000001E-14</c:v>
                </c:pt>
                <c:pt idx="2019">
                  <c:v>1.591651E-14</c:v>
                </c:pt>
                <c:pt idx="2020">
                  <c:v>6.0397919999999999E-15</c:v>
                </c:pt>
                <c:pt idx="2021">
                  <c:v>4.0807629999999999E-15</c:v>
                </c:pt>
                <c:pt idx="2022">
                  <c:v>9.7615599999999992E-15</c:v>
                </c:pt>
                <c:pt idx="2023">
                  <c:v>1.330146E-14</c:v>
                </c:pt>
                <c:pt idx="2024">
                  <c:v>6.9463489999999999E-15</c:v>
                </c:pt>
                <c:pt idx="2025">
                  <c:v>-6.2543160000000002E-15</c:v>
                </c:pt>
                <c:pt idx="2026">
                  <c:v>-1.6770709999999999E-14</c:v>
                </c:pt>
                <c:pt idx="2027">
                  <c:v>-1.9939250000000001E-14</c:v>
                </c:pt>
                <c:pt idx="2028">
                  <c:v>-1.8919409999999999E-14</c:v>
                </c:pt>
                <c:pt idx="2029">
                  <c:v>-1.9036770000000001E-14</c:v>
                </c:pt>
                <c:pt idx="2030">
                  <c:v>-2.287581E-14</c:v>
                </c:pt>
                <c:pt idx="2031">
                  <c:v>-2.7525979999999998E-14</c:v>
                </c:pt>
                <c:pt idx="2032">
                  <c:v>-2.6725330000000002E-14</c:v>
                </c:pt>
                <c:pt idx="2033">
                  <c:v>-1.7907179999999999E-14</c:v>
                </c:pt>
                <c:pt idx="2034">
                  <c:v>-4.7344540000000003E-15</c:v>
                </c:pt>
                <c:pt idx="2035">
                  <c:v>6.4756399999999997E-15</c:v>
                </c:pt>
                <c:pt idx="2036">
                  <c:v>1.1416989999999999E-14</c:v>
                </c:pt>
                <c:pt idx="2037">
                  <c:v>1.20616E-14</c:v>
                </c:pt>
                <c:pt idx="2038">
                  <c:v>1.4857109999999999E-14</c:v>
                </c:pt>
                <c:pt idx="2039">
                  <c:v>2.099621E-14</c:v>
                </c:pt>
                <c:pt idx="2040">
                  <c:v>2.3365150000000001E-14</c:v>
                </c:pt>
                <c:pt idx="2041">
                  <c:v>1.6412430000000001E-14</c:v>
                </c:pt>
                <c:pt idx="2042">
                  <c:v>3.5772810000000002E-15</c:v>
                </c:pt>
                <c:pt idx="2043">
                  <c:v>-6.7232549999999996E-15</c:v>
                </c:pt>
                <c:pt idx="2044">
                  <c:v>-9.4794279999999999E-15</c:v>
                </c:pt>
                <c:pt idx="2045">
                  <c:v>-6.8769759999999999E-15</c:v>
                </c:pt>
                <c:pt idx="2046">
                  <c:v>-5.70239E-15</c:v>
                </c:pt>
                <c:pt idx="2047">
                  <c:v>-1.2088059999999999E-14</c:v>
                </c:pt>
                <c:pt idx="2048">
                  <c:v>-2.4810380000000001E-14</c:v>
                </c:pt>
                <c:pt idx="2049">
                  <c:v>-3.3265780000000002E-14</c:v>
                </c:pt>
                <c:pt idx="2050">
                  <c:v>-2.8530289999999998E-14</c:v>
                </c:pt>
                <c:pt idx="2051">
                  <c:v>-1.433142E-14</c:v>
                </c:pt>
                <c:pt idx="2052">
                  <c:v>-7.8397190000000005E-16</c:v>
                </c:pt>
                <c:pt idx="2053">
                  <c:v>6.8487170000000003E-15</c:v>
                </c:pt>
                <c:pt idx="2054">
                  <c:v>8.9812590000000005E-15</c:v>
                </c:pt>
                <c:pt idx="2055">
                  <c:v>9.0819740000000004E-15</c:v>
                </c:pt>
                <c:pt idx="2056">
                  <c:v>1.134278E-14</c:v>
                </c:pt>
                <c:pt idx="2057">
                  <c:v>1.580776E-14</c:v>
                </c:pt>
                <c:pt idx="2058">
                  <c:v>1.8215169999999999E-14</c:v>
                </c:pt>
                <c:pt idx="2059">
                  <c:v>1.615706E-14</c:v>
                </c:pt>
                <c:pt idx="2060">
                  <c:v>1.155498E-14</c:v>
                </c:pt>
                <c:pt idx="2061">
                  <c:v>7.6532870000000007E-15</c:v>
                </c:pt>
                <c:pt idx="2062">
                  <c:v>5.4769909999999997E-15</c:v>
                </c:pt>
                <c:pt idx="2063">
                  <c:v>2.5184870000000002E-15</c:v>
                </c:pt>
                <c:pt idx="2064">
                  <c:v>-4.4949309999999997E-15</c:v>
                </c:pt>
                <c:pt idx="2065">
                  <c:v>-1.523863E-14</c:v>
                </c:pt>
                <c:pt idx="2066">
                  <c:v>-2.504405E-14</c:v>
                </c:pt>
                <c:pt idx="2067">
                  <c:v>-2.9157829999999998E-14</c:v>
                </c:pt>
                <c:pt idx="2068">
                  <c:v>-2.7643489999999999E-14</c:v>
                </c:pt>
                <c:pt idx="2069">
                  <c:v>-2.4755799999999999E-14</c:v>
                </c:pt>
                <c:pt idx="2070">
                  <c:v>-2.380605E-14</c:v>
                </c:pt>
                <c:pt idx="2071">
                  <c:v>-2.3930819999999999E-14</c:v>
                </c:pt>
                <c:pt idx="2072">
                  <c:v>-2.127854E-14</c:v>
                </c:pt>
                <c:pt idx="2073">
                  <c:v>-1.2526469999999999E-14</c:v>
                </c:pt>
                <c:pt idx="2074">
                  <c:v>1.4698899999999999E-15</c:v>
                </c:pt>
                <c:pt idx="2075">
                  <c:v>1.5327330000000001E-14</c:v>
                </c:pt>
                <c:pt idx="2076">
                  <c:v>2.42231E-14</c:v>
                </c:pt>
                <c:pt idx="2077">
                  <c:v>2.7194790000000001E-14</c:v>
                </c:pt>
                <c:pt idx="2078">
                  <c:v>2.448682E-14</c:v>
                </c:pt>
                <c:pt idx="2079">
                  <c:v>1.756338E-14</c:v>
                </c:pt>
                <c:pt idx="2080">
                  <c:v>1.1741060000000001E-14</c:v>
                </c:pt>
                <c:pt idx="2081">
                  <c:v>1.10037E-14</c:v>
                </c:pt>
                <c:pt idx="2082">
                  <c:v>1.083022E-14</c:v>
                </c:pt>
                <c:pt idx="2083">
                  <c:v>3.5970609999999999E-15</c:v>
                </c:pt>
                <c:pt idx="2084">
                  <c:v>-1.027821E-14</c:v>
                </c:pt>
                <c:pt idx="2085">
                  <c:v>-2.2584419999999999E-14</c:v>
                </c:pt>
                <c:pt idx="2086">
                  <c:v>-2.704295E-14</c:v>
                </c:pt>
                <c:pt idx="2087">
                  <c:v>-2.5233360000000001E-14</c:v>
                </c:pt>
                <c:pt idx="2088">
                  <c:v>-2.4164630000000001E-14</c:v>
                </c:pt>
                <c:pt idx="2089">
                  <c:v>-2.8916400000000003E-14</c:v>
                </c:pt>
                <c:pt idx="2090">
                  <c:v>-3.6839560000000001E-14</c:v>
                </c:pt>
                <c:pt idx="2091">
                  <c:v>-3.923999E-14</c:v>
                </c:pt>
                <c:pt idx="2092">
                  <c:v>-2.9964550000000001E-14</c:v>
                </c:pt>
                <c:pt idx="2093">
                  <c:v>-1.2316490000000001E-14</c:v>
                </c:pt>
                <c:pt idx="2094">
                  <c:v>3.836101E-15</c:v>
                </c:pt>
                <c:pt idx="2095">
                  <c:v>1.140323E-14</c:v>
                </c:pt>
                <c:pt idx="2096">
                  <c:v>1.184482E-14</c:v>
                </c:pt>
                <c:pt idx="2097">
                  <c:v>1.1958570000000001E-14</c:v>
                </c:pt>
                <c:pt idx="2098">
                  <c:v>1.5602479999999999E-14</c:v>
                </c:pt>
                <c:pt idx="2099">
                  <c:v>1.9862599999999999E-14</c:v>
                </c:pt>
                <c:pt idx="2100">
                  <c:v>1.9721969999999999E-14</c:v>
                </c:pt>
                <c:pt idx="2101">
                  <c:v>1.5303219999999999E-14</c:v>
                </c:pt>
                <c:pt idx="2102">
                  <c:v>1.200833E-14</c:v>
                </c:pt>
                <c:pt idx="2103">
                  <c:v>1.352489E-14</c:v>
                </c:pt>
                <c:pt idx="2104">
                  <c:v>1.7055829999999999E-14</c:v>
                </c:pt>
                <c:pt idx="2105">
                  <c:v>1.5266040000000001E-14</c:v>
                </c:pt>
                <c:pt idx="2106">
                  <c:v>4.4579059999999998E-15</c:v>
                </c:pt>
                <c:pt idx="2107">
                  <c:v>-9.0423879999999994E-15</c:v>
                </c:pt>
                <c:pt idx="2108">
                  <c:v>-1.44594E-14</c:v>
                </c:pt>
                <c:pt idx="2109">
                  <c:v>-7.3889789999999998E-15</c:v>
                </c:pt>
                <c:pt idx="2110">
                  <c:v>7.0622130000000003E-15</c:v>
                </c:pt>
                <c:pt idx="2111">
                  <c:v>1.9121420000000001E-14</c:v>
                </c:pt>
                <c:pt idx="2112">
                  <c:v>2.1748369999999999E-14</c:v>
                </c:pt>
                <c:pt idx="2113">
                  <c:v>1.6418840000000002E-14</c:v>
                </c:pt>
                <c:pt idx="2114">
                  <c:v>1.2137299999999999E-14</c:v>
                </c:pt>
                <c:pt idx="2115">
                  <c:v>1.6514100000000001E-14</c:v>
                </c:pt>
                <c:pt idx="2116">
                  <c:v>2.7296970000000001E-14</c:v>
                </c:pt>
                <c:pt idx="2117">
                  <c:v>3.4194530000000002E-14</c:v>
                </c:pt>
                <c:pt idx="2118">
                  <c:v>3.0325410000000001E-14</c:v>
                </c:pt>
                <c:pt idx="2119">
                  <c:v>1.9602640000000001E-14</c:v>
                </c:pt>
                <c:pt idx="2120">
                  <c:v>9.8441900000000003E-15</c:v>
                </c:pt>
                <c:pt idx="2121">
                  <c:v>3.4373740000000001E-15</c:v>
                </c:pt>
                <c:pt idx="2122">
                  <c:v>-1.225791E-15</c:v>
                </c:pt>
                <c:pt idx="2123">
                  <c:v>-5.3069899999999999E-15</c:v>
                </c:pt>
                <c:pt idx="2124">
                  <c:v>-1.002382E-14</c:v>
                </c:pt>
                <c:pt idx="2125">
                  <c:v>-1.6154699999999999E-14</c:v>
                </c:pt>
                <c:pt idx="2126">
                  <c:v>-2.0862390000000001E-14</c:v>
                </c:pt>
                <c:pt idx="2127">
                  <c:v>-1.945106E-14</c:v>
                </c:pt>
                <c:pt idx="2128">
                  <c:v>-1.2270709999999999E-14</c:v>
                </c:pt>
                <c:pt idx="2129">
                  <c:v>-6.007618E-15</c:v>
                </c:pt>
                <c:pt idx="2130">
                  <c:v>-5.2954730000000003E-15</c:v>
                </c:pt>
                <c:pt idx="2131">
                  <c:v>-6.955791E-15</c:v>
                </c:pt>
                <c:pt idx="2132">
                  <c:v>-5.6606469999999999E-15</c:v>
                </c:pt>
                <c:pt idx="2133">
                  <c:v>-1.0581419999999999E-15</c:v>
                </c:pt>
                <c:pt idx="2134">
                  <c:v>3.1168460000000001E-15</c:v>
                </c:pt>
                <c:pt idx="2135">
                  <c:v>3.7284930000000002E-15</c:v>
                </c:pt>
                <c:pt idx="2136">
                  <c:v>1.3837980000000001E-15</c:v>
                </c:pt>
                <c:pt idx="2137">
                  <c:v>2.1927969999999999E-16</c:v>
                </c:pt>
                <c:pt idx="2138">
                  <c:v>3.3437360000000001E-15</c:v>
                </c:pt>
                <c:pt idx="2139">
                  <c:v>8.8078579999999999E-15</c:v>
                </c:pt>
                <c:pt idx="2140">
                  <c:v>1.15826E-14</c:v>
                </c:pt>
                <c:pt idx="2141">
                  <c:v>8.6397890000000001E-15</c:v>
                </c:pt>
                <c:pt idx="2142">
                  <c:v>1.531905E-15</c:v>
                </c:pt>
                <c:pt idx="2143">
                  <c:v>-5.2336429999999998E-15</c:v>
                </c:pt>
                <c:pt idx="2144">
                  <c:v>-8.2388750000000004E-15</c:v>
                </c:pt>
                <c:pt idx="2145">
                  <c:v>-7.7755909999999996E-15</c:v>
                </c:pt>
                <c:pt idx="2146">
                  <c:v>-6.179896E-15</c:v>
                </c:pt>
                <c:pt idx="2147">
                  <c:v>-5.0543910000000003E-15</c:v>
                </c:pt>
                <c:pt idx="2148">
                  <c:v>-4.0630520000000001E-15</c:v>
                </c:pt>
                <c:pt idx="2149">
                  <c:v>3.8930919999999999E-17</c:v>
                </c:pt>
                <c:pt idx="2150">
                  <c:v>9.9725919999999994E-15</c:v>
                </c:pt>
                <c:pt idx="2151">
                  <c:v>2.2177149999999999E-14</c:v>
                </c:pt>
                <c:pt idx="2152">
                  <c:v>2.9830809999999997E-14</c:v>
                </c:pt>
                <c:pt idx="2153">
                  <c:v>3.1026329999999999E-14</c:v>
                </c:pt>
                <c:pt idx="2154">
                  <c:v>3.0219060000000002E-14</c:v>
                </c:pt>
                <c:pt idx="2155">
                  <c:v>3.2299670000000001E-14</c:v>
                </c:pt>
                <c:pt idx="2156">
                  <c:v>3.731817E-14</c:v>
                </c:pt>
                <c:pt idx="2157">
                  <c:v>4.1270909999999998E-14</c:v>
                </c:pt>
                <c:pt idx="2158">
                  <c:v>3.9483299999999998E-14</c:v>
                </c:pt>
                <c:pt idx="2159">
                  <c:v>2.9399559999999997E-14</c:v>
                </c:pt>
                <c:pt idx="2160">
                  <c:v>1.3613720000000001E-14</c:v>
                </c:pt>
                <c:pt idx="2161">
                  <c:v>-6.2728019999999997E-16</c:v>
                </c:pt>
                <c:pt idx="2162">
                  <c:v>-8.1648829999999997E-15</c:v>
                </c:pt>
                <c:pt idx="2163">
                  <c:v>-1.0813800000000001E-14</c:v>
                </c:pt>
                <c:pt idx="2164">
                  <c:v>-1.349032E-14</c:v>
                </c:pt>
                <c:pt idx="2165">
                  <c:v>-1.724237E-14</c:v>
                </c:pt>
                <c:pt idx="2166">
                  <c:v>-1.8062100000000001E-14</c:v>
                </c:pt>
                <c:pt idx="2167">
                  <c:v>-1.2554110000000001E-14</c:v>
                </c:pt>
                <c:pt idx="2168">
                  <c:v>-2.682404E-15</c:v>
                </c:pt>
                <c:pt idx="2169">
                  <c:v>6.3197270000000004E-15</c:v>
                </c:pt>
                <c:pt idx="2170">
                  <c:v>1.101454E-14</c:v>
                </c:pt>
                <c:pt idx="2171">
                  <c:v>1.1693240000000001E-14</c:v>
                </c:pt>
                <c:pt idx="2172">
                  <c:v>1.082303E-14</c:v>
                </c:pt>
                <c:pt idx="2173">
                  <c:v>1.0381E-14</c:v>
                </c:pt>
                <c:pt idx="2174">
                  <c:v>9.7212010000000001E-15</c:v>
                </c:pt>
                <c:pt idx="2175">
                  <c:v>6.5341759999999999E-15</c:v>
                </c:pt>
                <c:pt idx="2176">
                  <c:v>4.3504140000000001E-16</c:v>
                </c:pt>
                <c:pt idx="2177">
                  <c:v>-6.4995290000000003E-15</c:v>
                </c:pt>
                <c:pt idx="2178">
                  <c:v>-1.256534E-14</c:v>
                </c:pt>
                <c:pt idx="2179">
                  <c:v>-1.6871350000000001E-14</c:v>
                </c:pt>
                <c:pt idx="2180">
                  <c:v>-1.81717E-14</c:v>
                </c:pt>
                <c:pt idx="2181">
                  <c:v>-1.59547E-14</c:v>
                </c:pt>
                <c:pt idx="2182">
                  <c:v>-1.170143E-14</c:v>
                </c:pt>
                <c:pt idx="2183">
                  <c:v>-7.8312369999999996E-15</c:v>
                </c:pt>
                <c:pt idx="2184">
                  <c:v>-5.3216620000000002E-15</c:v>
                </c:pt>
                <c:pt idx="2185">
                  <c:v>-2.2042519999999999E-15</c:v>
                </c:pt>
                <c:pt idx="2186">
                  <c:v>4.0505799999999996E-15</c:v>
                </c:pt>
                <c:pt idx="2187">
                  <c:v>1.200421E-14</c:v>
                </c:pt>
                <c:pt idx="2188">
                  <c:v>1.6587719999999999E-14</c:v>
                </c:pt>
                <c:pt idx="2189">
                  <c:v>1.4983710000000001E-14</c:v>
                </c:pt>
                <c:pt idx="2190">
                  <c:v>1.066618E-14</c:v>
                </c:pt>
                <c:pt idx="2191">
                  <c:v>9.8479639999999993E-15</c:v>
                </c:pt>
                <c:pt idx="2192">
                  <c:v>1.4398330000000001E-14</c:v>
                </c:pt>
                <c:pt idx="2193">
                  <c:v>2.0490089999999999E-14</c:v>
                </c:pt>
                <c:pt idx="2194">
                  <c:v>2.417534E-14</c:v>
                </c:pt>
                <c:pt idx="2195">
                  <c:v>2.591771E-14</c:v>
                </c:pt>
                <c:pt idx="2196">
                  <c:v>2.8060299999999999E-14</c:v>
                </c:pt>
                <c:pt idx="2197">
                  <c:v>2.9603190000000001E-14</c:v>
                </c:pt>
                <c:pt idx="2198">
                  <c:v>2.631042E-14</c:v>
                </c:pt>
                <c:pt idx="2199">
                  <c:v>1.6530619999999999E-14</c:v>
                </c:pt>
                <c:pt idx="2200">
                  <c:v>5.0960070000000003E-15</c:v>
                </c:pt>
                <c:pt idx="2201">
                  <c:v>-7.7228250000000004E-16</c:v>
                </c:pt>
                <c:pt idx="2202">
                  <c:v>1.5501359999999999E-15</c:v>
                </c:pt>
                <c:pt idx="2203">
                  <c:v>9.9042319999999993E-15</c:v>
                </c:pt>
                <c:pt idx="2204">
                  <c:v>2.2010629999999999E-14</c:v>
                </c:pt>
                <c:pt idx="2205">
                  <c:v>3.6173950000000001E-14</c:v>
                </c:pt>
                <c:pt idx="2206">
                  <c:v>4.9334240000000003E-14</c:v>
                </c:pt>
                <c:pt idx="2207">
                  <c:v>5.7783229999999994E-14</c:v>
                </c:pt>
                <c:pt idx="2208">
                  <c:v>5.9929409999999996E-14</c:v>
                </c:pt>
                <c:pt idx="2209">
                  <c:v>5.7280310000000004E-14</c:v>
                </c:pt>
                <c:pt idx="2210">
                  <c:v>5.1808250000000002E-14</c:v>
                </c:pt>
                <c:pt idx="2211">
                  <c:v>4.4614879999999997E-14</c:v>
                </c:pt>
                <c:pt idx="2212">
                  <c:v>3.7875600000000002E-14</c:v>
                </c:pt>
                <c:pt idx="2213">
                  <c:v>3.5108170000000003E-14</c:v>
                </c:pt>
                <c:pt idx="2214">
                  <c:v>3.8166400000000001E-14</c:v>
                </c:pt>
                <c:pt idx="2215">
                  <c:v>4.460733E-14</c:v>
                </c:pt>
                <c:pt idx="2216">
                  <c:v>4.8514610000000003E-14</c:v>
                </c:pt>
                <c:pt idx="2217">
                  <c:v>4.3874639999999998E-14</c:v>
                </c:pt>
                <c:pt idx="2218">
                  <c:v>2.9312500000000001E-14</c:v>
                </c:pt>
                <c:pt idx="2219">
                  <c:v>1.0664240000000001E-14</c:v>
                </c:pt>
                <c:pt idx="2220">
                  <c:v>-2.9550130000000001E-15</c:v>
                </c:pt>
                <c:pt idx="2221">
                  <c:v>-5.7794049999999999E-15</c:v>
                </c:pt>
                <c:pt idx="2222">
                  <c:v>1.0688780000000001E-15</c:v>
                </c:pt>
                <c:pt idx="2223">
                  <c:v>1.0842689999999999E-14</c:v>
                </c:pt>
                <c:pt idx="2224">
                  <c:v>1.6615059999999999E-14</c:v>
                </c:pt>
                <c:pt idx="2225">
                  <c:v>1.6286179999999999E-14</c:v>
                </c:pt>
                <c:pt idx="2226">
                  <c:v>1.2291690000000001E-14</c:v>
                </c:pt>
                <c:pt idx="2227">
                  <c:v>7.8423399999999996E-15</c:v>
                </c:pt>
                <c:pt idx="2228">
                  <c:v>5.0100299999999999E-15</c:v>
                </c:pt>
                <c:pt idx="2229">
                  <c:v>5.166622E-15</c:v>
                </c:pt>
                <c:pt idx="2230">
                  <c:v>8.093681E-15</c:v>
                </c:pt>
                <c:pt idx="2231">
                  <c:v>1.053226E-14</c:v>
                </c:pt>
                <c:pt idx="2232">
                  <c:v>8.7472250000000001E-15</c:v>
                </c:pt>
                <c:pt idx="2233">
                  <c:v>2.603258E-15</c:v>
                </c:pt>
                <c:pt idx="2234">
                  <c:v>-4.946168E-15</c:v>
                </c:pt>
                <c:pt idx="2235">
                  <c:v>-1.0560859999999999E-14</c:v>
                </c:pt>
                <c:pt idx="2236">
                  <c:v>-1.1721499999999999E-14</c:v>
                </c:pt>
                <c:pt idx="2237">
                  <c:v>-9.505331E-15</c:v>
                </c:pt>
                <c:pt idx="2238">
                  <c:v>-9.7639589999999996E-15</c:v>
                </c:pt>
                <c:pt idx="2239">
                  <c:v>-1.5992410000000001E-14</c:v>
                </c:pt>
                <c:pt idx="2240">
                  <c:v>-2.3713669999999999E-14</c:v>
                </c:pt>
                <c:pt idx="2241">
                  <c:v>-2.6306420000000001E-14</c:v>
                </c:pt>
                <c:pt idx="2242">
                  <c:v>-2.181591E-14</c:v>
                </c:pt>
                <c:pt idx="2243">
                  <c:v>-1.276831E-14</c:v>
                </c:pt>
                <c:pt idx="2244">
                  <c:v>-4.2545990000000003E-15</c:v>
                </c:pt>
                <c:pt idx="2245">
                  <c:v>-1.1916690000000001E-15</c:v>
                </c:pt>
                <c:pt idx="2246">
                  <c:v>-3.0313189999999999E-15</c:v>
                </c:pt>
                <c:pt idx="2247">
                  <c:v>-3.074006E-15</c:v>
                </c:pt>
                <c:pt idx="2248">
                  <c:v>3.9577000000000004E-15</c:v>
                </c:pt>
                <c:pt idx="2249">
                  <c:v>1.6273139999999999E-14</c:v>
                </c:pt>
                <c:pt idx="2250">
                  <c:v>2.7826709999999999E-14</c:v>
                </c:pt>
                <c:pt idx="2251">
                  <c:v>3.3262630000000001E-14</c:v>
                </c:pt>
                <c:pt idx="2252">
                  <c:v>3.0187230000000002E-14</c:v>
                </c:pt>
                <c:pt idx="2253">
                  <c:v>2.039106E-14</c:v>
                </c:pt>
                <c:pt idx="2254">
                  <c:v>8.8492819999999997E-15</c:v>
                </c:pt>
                <c:pt idx="2255">
                  <c:v>-9.4412630000000009E-16</c:v>
                </c:pt>
                <c:pt idx="2256">
                  <c:v>-9.7475040000000008E-15</c:v>
                </c:pt>
                <c:pt idx="2257">
                  <c:v>-1.9587900000000001E-14</c:v>
                </c:pt>
                <c:pt idx="2258">
                  <c:v>-2.9659240000000001E-14</c:v>
                </c:pt>
                <c:pt idx="2259">
                  <c:v>-3.5935230000000003E-14</c:v>
                </c:pt>
                <c:pt idx="2260">
                  <c:v>-3.4552189999999999E-14</c:v>
                </c:pt>
                <c:pt idx="2261">
                  <c:v>-2.6277919999999998E-14</c:v>
                </c:pt>
                <c:pt idx="2262">
                  <c:v>-1.6342459999999999E-14</c:v>
                </c:pt>
                <c:pt idx="2263">
                  <c:v>-8.1650059999999997E-15</c:v>
                </c:pt>
                <c:pt idx="2264">
                  <c:v>5.8520239999999999E-16</c:v>
                </c:pt>
                <c:pt idx="2265">
                  <c:v>1.326914E-14</c:v>
                </c:pt>
                <c:pt idx="2266">
                  <c:v>2.817912E-14</c:v>
                </c:pt>
                <c:pt idx="2267">
                  <c:v>3.9435580000000001E-14</c:v>
                </c:pt>
                <c:pt idx="2268">
                  <c:v>4.1618740000000003E-14</c:v>
                </c:pt>
                <c:pt idx="2269">
                  <c:v>3.3525609999999998E-14</c:v>
                </c:pt>
                <c:pt idx="2270">
                  <c:v>1.903124E-14</c:v>
                </c:pt>
                <c:pt idx="2271">
                  <c:v>4.383826E-15</c:v>
                </c:pt>
                <c:pt idx="2272">
                  <c:v>-4.5855719999999997E-15</c:v>
                </c:pt>
                <c:pt idx="2273">
                  <c:v>-5.027376E-15</c:v>
                </c:pt>
                <c:pt idx="2274">
                  <c:v>-3.357847E-16</c:v>
                </c:pt>
                <c:pt idx="2275">
                  <c:v>2.1424860000000002E-15</c:v>
                </c:pt>
                <c:pt idx="2276">
                  <c:v>-5.7254000000000003E-16</c:v>
                </c:pt>
                <c:pt idx="2277">
                  <c:v>-4.8592999999999999E-15</c:v>
                </c:pt>
                <c:pt idx="2278">
                  <c:v>-6.8782819999999999E-15</c:v>
                </c:pt>
                <c:pt idx="2279">
                  <c:v>-6.581514E-15</c:v>
                </c:pt>
                <c:pt idx="2280">
                  <c:v>-4.5745029999999999E-15</c:v>
                </c:pt>
                <c:pt idx="2281">
                  <c:v>1.9668030000000002E-15</c:v>
                </c:pt>
                <c:pt idx="2282">
                  <c:v>1.615848E-14</c:v>
                </c:pt>
                <c:pt idx="2283">
                  <c:v>3.4258960000000002E-14</c:v>
                </c:pt>
                <c:pt idx="2284">
                  <c:v>4.6807649999999998E-14</c:v>
                </c:pt>
                <c:pt idx="2285">
                  <c:v>4.839229E-14</c:v>
                </c:pt>
                <c:pt idx="2286">
                  <c:v>4.1810340000000002E-14</c:v>
                </c:pt>
                <c:pt idx="2287">
                  <c:v>3.2491160000000002E-14</c:v>
                </c:pt>
                <c:pt idx="2288">
                  <c:v>2.415682E-14</c:v>
                </c:pt>
                <c:pt idx="2289">
                  <c:v>1.8370530000000001E-14</c:v>
                </c:pt>
                <c:pt idx="2290">
                  <c:v>1.335911E-14</c:v>
                </c:pt>
                <c:pt idx="2291">
                  <c:v>5.5584850000000002E-15</c:v>
                </c:pt>
                <c:pt idx="2292">
                  <c:v>-5.739804E-15</c:v>
                </c:pt>
                <c:pt idx="2293">
                  <c:v>-1.7572070000000001E-14</c:v>
                </c:pt>
                <c:pt idx="2294">
                  <c:v>-2.6770279999999999E-14</c:v>
                </c:pt>
                <c:pt idx="2295">
                  <c:v>-3.222968E-14</c:v>
                </c:pt>
                <c:pt idx="2296">
                  <c:v>-3.3601270000000002E-14</c:v>
                </c:pt>
                <c:pt idx="2297">
                  <c:v>-2.9714410000000002E-14</c:v>
                </c:pt>
                <c:pt idx="2298">
                  <c:v>-1.9721640000000002E-14</c:v>
                </c:pt>
                <c:pt idx="2299">
                  <c:v>-4.9760609999999997E-15</c:v>
                </c:pt>
                <c:pt idx="2300">
                  <c:v>1.061658E-14</c:v>
                </c:pt>
                <c:pt idx="2301">
                  <c:v>2.1896260000000001E-14</c:v>
                </c:pt>
                <c:pt idx="2302">
                  <c:v>2.5496599999999999E-14</c:v>
                </c:pt>
                <c:pt idx="2303">
                  <c:v>2.2742209999999999E-14</c:v>
                </c:pt>
                <c:pt idx="2304">
                  <c:v>1.8187949999999999E-14</c:v>
                </c:pt>
                <c:pt idx="2305">
                  <c:v>1.5222599999999999E-14</c:v>
                </c:pt>
                <c:pt idx="2306">
                  <c:v>1.3822709999999999E-14</c:v>
                </c:pt>
                <c:pt idx="2307">
                  <c:v>1.12997E-14</c:v>
                </c:pt>
                <c:pt idx="2308">
                  <c:v>5.381007E-15</c:v>
                </c:pt>
                <c:pt idx="2309">
                  <c:v>-2.6789019999999998E-15</c:v>
                </c:pt>
                <c:pt idx="2310">
                  <c:v>-9.6181180000000005E-15</c:v>
                </c:pt>
                <c:pt idx="2311">
                  <c:v>-1.4371509999999999E-14</c:v>
                </c:pt>
                <c:pt idx="2312">
                  <c:v>-1.8277080000000001E-14</c:v>
                </c:pt>
                <c:pt idx="2313">
                  <c:v>-2.279147E-14</c:v>
                </c:pt>
                <c:pt idx="2314">
                  <c:v>-2.8224889999999999E-14</c:v>
                </c:pt>
                <c:pt idx="2315">
                  <c:v>-3.2457820000000002E-14</c:v>
                </c:pt>
                <c:pt idx="2316">
                  <c:v>-3.2744660000000001E-14</c:v>
                </c:pt>
                <c:pt idx="2317">
                  <c:v>-3.0279789999999998E-14</c:v>
                </c:pt>
                <c:pt idx="2318">
                  <c:v>-2.9573470000000001E-14</c:v>
                </c:pt>
                <c:pt idx="2319">
                  <c:v>-3.2806859999999998E-14</c:v>
                </c:pt>
                <c:pt idx="2320">
                  <c:v>-3.6603599999999999E-14</c:v>
                </c:pt>
                <c:pt idx="2321">
                  <c:v>-3.438835E-14</c:v>
                </c:pt>
                <c:pt idx="2322">
                  <c:v>-2.334423E-14</c:v>
                </c:pt>
                <c:pt idx="2323">
                  <c:v>-8.8330650000000007E-15</c:v>
                </c:pt>
                <c:pt idx="2324">
                  <c:v>6.3443429999999995E-16</c:v>
                </c:pt>
                <c:pt idx="2325">
                  <c:v>1.368843E-15</c:v>
                </c:pt>
                <c:pt idx="2326">
                  <c:v>-3.1511149999999999E-15</c:v>
                </c:pt>
                <c:pt idx="2327">
                  <c:v>-5.4611570000000003E-15</c:v>
                </c:pt>
                <c:pt idx="2328">
                  <c:v>-5.5747389999999995E-16</c:v>
                </c:pt>
                <c:pt idx="2329">
                  <c:v>9.6852849999999994E-15</c:v>
                </c:pt>
                <c:pt idx="2330">
                  <c:v>1.8321379999999999E-14</c:v>
                </c:pt>
                <c:pt idx="2331">
                  <c:v>1.8887850000000001E-14</c:v>
                </c:pt>
                <c:pt idx="2332">
                  <c:v>1.148525E-14</c:v>
                </c:pt>
                <c:pt idx="2333">
                  <c:v>3.1496180000000001E-15</c:v>
                </c:pt>
                <c:pt idx="2334">
                  <c:v>-1.0746180000000001E-15</c:v>
                </c:pt>
                <c:pt idx="2335">
                  <c:v>-3.9205469999999999E-15</c:v>
                </c:pt>
                <c:pt idx="2336">
                  <c:v>-9.2806639999999997E-15</c:v>
                </c:pt>
                <c:pt idx="2337">
                  <c:v>-1.5640619999999999E-14</c:v>
                </c:pt>
                <c:pt idx="2338">
                  <c:v>-1.870867E-14</c:v>
                </c:pt>
                <c:pt idx="2339">
                  <c:v>-1.563294E-14</c:v>
                </c:pt>
                <c:pt idx="2340">
                  <c:v>-6.2108820000000001E-15</c:v>
                </c:pt>
                <c:pt idx="2341">
                  <c:v>6.6776299999999996E-15</c:v>
                </c:pt>
                <c:pt idx="2342">
                  <c:v>1.849371E-14</c:v>
                </c:pt>
                <c:pt idx="2343">
                  <c:v>2.6733369999999999E-14</c:v>
                </c:pt>
                <c:pt idx="2344">
                  <c:v>3.2004019999999998E-14</c:v>
                </c:pt>
                <c:pt idx="2345">
                  <c:v>3.4981029999999997E-14</c:v>
                </c:pt>
                <c:pt idx="2346">
                  <c:v>3.4521740000000003E-14</c:v>
                </c:pt>
                <c:pt idx="2347">
                  <c:v>2.950978E-14</c:v>
                </c:pt>
                <c:pt idx="2348">
                  <c:v>1.9908210000000001E-14</c:v>
                </c:pt>
                <c:pt idx="2349">
                  <c:v>5.5363039999999997E-15</c:v>
                </c:pt>
                <c:pt idx="2350">
                  <c:v>-1.097352E-14</c:v>
                </c:pt>
                <c:pt idx="2351">
                  <c:v>-2.11643E-14</c:v>
                </c:pt>
                <c:pt idx="2352">
                  <c:v>-1.941559E-14</c:v>
                </c:pt>
                <c:pt idx="2353">
                  <c:v>-1.2444079999999999E-14</c:v>
                </c:pt>
                <c:pt idx="2354">
                  <c:v>-1.1924070000000001E-14</c:v>
                </c:pt>
                <c:pt idx="2355">
                  <c:v>-2.0709429999999999E-14</c:v>
                </c:pt>
                <c:pt idx="2356">
                  <c:v>-3.1303039999999998E-14</c:v>
                </c:pt>
                <c:pt idx="2357">
                  <c:v>-3.4697250000000003E-14</c:v>
                </c:pt>
                <c:pt idx="2358">
                  <c:v>-2.8625010000000002E-14</c:v>
                </c:pt>
                <c:pt idx="2359">
                  <c:v>-1.8803929999999999E-14</c:v>
                </c:pt>
                <c:pt idx="2360">
                  <c:v>-1.250783E-14</c:v>
                </c:pt>
                <c:pt idx="2361">
                  <c:v>-1.036584E-14</c:v>
                </c:pt>
                <c:pt idx="2362">
                  <c:v>-6.1463519999999998E-15</c:v>
                </c:pt>
                <c:pt idx="2363">
                  <c:v>3.6811839999999997E-15</c:v>
                </c:pt>
                <c:pt idx="2364">
                  <c:v>1.432643E-14</c:v>
                </c:pt>
                <c:pt idx="2365">
                  <c:v>1.903187E-14</c:v>
                </c:pt>
                <c:pt idx="2366">
                  <c:v>1.6146179999999999E-14</c:v>
                </c:pt>
                <c:pt idx="2367">
                  <c:v>8.8083380000000002E-15</c:v>
                </c:pt>
                <c:pt idx="2368">
                  <c:v>1.9058399999999998E-15</c:v>
                </c:pt>
                <c:pt idx="2369">
                  <c:v>-1.416922E-15</c:v>
                </c:pt>
                <c:pt idx="2370">
                  <c:v>-3.6390369999999998E-15</c:v>
                </c:pt>
                <c:pt idx="2371">
                  <c:v>-1.001932E-14</c:v>
                </c:pt>
                <c:pt idx="2372">
                  <c:v>-2.0193089999999999E-14</c:v>
                </c:pt>
                <c:pt idx="2373">
                  <c:v>-2.7271199999999999E-14</c:v>
                </c:pt>
                <c:pt idx="2374">
                  <c:v>-2.5416519999999999E-14</c:v>
                </c:pt>
                <c:pt idx="2375">
                  <c:v>-1.5435509999999999E-14</c:v>
                </c:pt>
                <c:pt idx="2376">
                  <c:v>-3.7604859999999996E-15</c:v>
                </c:pt>
                <c:pt idx="2377">
                  <c:v>3.5723799999999999E-15</c:v>
                </c:pt>
                <c:pt idx="2378">
                  <c:v>6.3905359999999998E-15</c:v>
                </c:pt>
                <c:pt idx="2379">
                  <c:v>7.9200579999999999E-15</c:v>
                </c:pt>
                <c:pt idx="2380">
                  <c:v>8.9908679999999997E-15</c:v>
                </c:pt>
                <c:pt idx="2381">
                  <c:v>9.3089769999999998E-15</c:v>
                </c:pt>
                <c:pt idx="2382">
                  <c:v>9.7344580000000004E-15</c:v>
                </c:pt>
                <c:pt idx="2383">
                  <c:v>9.4709250000000004E-15</c:v>
                </c:pt>
                <c:pt idx="2384">
                  <c:v>6.6539899999999999E-15</c:v>
                </c:pt>
                <c:pt idx="2385">
                  <c:v>2.3034730000000002E-15</c:v>
                </c:pt>
                <c:pt idx="2386">
                  <c:v>-1.2259130000000001E-15</c:v>
                </c:pt>
                <c:pt idx="2387">
                  <c:v>-4.359951E-15</c:v>
                </c:pt>
                <c:pt idx="2388">
                  <c:v>-1.006115E-14</c:v>
                </c:pt>
                <c:pt idx="2389">
                  <c:v>-1.9786650000000001E-14</c:v>
                </c:pt>
                <c:pt idx="2390">
                  <c:v>-3.0247959999999999E-14</c:v>
                </c:pt>
                <c:pt idx="2391">
                  <c:v>-3.5594350000000002E-14</c:v>
                </c:pt>
                <c:pt idx="2392">
                  <c:v>-3.2862699999999998E-14</c:v>
                </c:pt>
                <c:pt idx="2393">
                  <c:v>-2.4400810000000001E-14</c:v>
                </c:pt>
                <c:pt idx="2394">
                  <c:v>-1.606461E-14</c:v>
                </c:pt>
                <c:pt idx="2395">
                  <c:v>-1.257527E-14</c:v>
                </c:pt>
                <c:pt idx="2396">
                  <c:v>-1.308676E-14</c:v>
                </c:pt>
                <c:pt idx="2397">
                  <c:v>-1.255543E-14</c:v>
                </c:pt>
                <c:pt idx="2398">
                  <c:v>-7.7169499999999993E-15</c:v>
                </c:pt>
                <c:pt idx="2399">
                  <c:v>2.8583369999999998E-16</c:v>
                </c:pt>
                <c:pt idx="2400">
                  <c:v>7.4341250000000001E-15</c:v>
                </c:pt>
                <c:pt idx="2401">
                  <c:v>9.4591810000000006E-15</c:v>
                </c:pt>
                <c:pt idx="2402">
                  <c:v>6.8020360000000003E-15</c:v>
                </c:pt>
                <c:pt idx="2403">
                  <c:v>5.6269799999999998E-15</c:v>
                </c:pt>
                <c:pt idx="2404">
                  <c:v>9.082169E-15</c:v>
                </c:pt>
                <c:pt idx="2405">
                  <c:v>1.171048E-14</c:v>
                </c:pt>
                <c:pt idx="2406">
                  <c:v>7.0944660000000002E-15</c:v>
                </c:pt>
                <c:pt idx="2407">
                  <c:v>-3.8378480000000002E-15</c:v>
                </c:pt>
                <c:pt idx="2408">
                  <c:v>-1.469828E-14</c:v>
                </c:pt>
                <c:pt idx="2409">
                  <c:v>-1.9975239999999999E-14</c:v>
                </c:pt>
                <c:pt idx="2410">
                  <c:v>-1.8421250000000001E-14</c:v>
                </c:pt>
                <c:pt idx="2411">
                  <c:v>-1.211255E-14</c:v>
                </c:pt>
                <c:pt idx="2412">
                  <c:v>-4.28996E-15</c:v>
                </c:pt>
                <c:pt idx="2413">
                  <c:v>2.3762820000000001E-15</c:v>
                </c:pt>
                <c:pt idx="2414">
                  <c:v>7.5694139999999993E-15</c:v>
                </c:pt>
                <c:pt idx="2415">
                  <c:v>1.209634E-14</c:v>
                </c:pt>
                <c:pt idx="2416">
                  <c:v>1.4871420000000001E-14</c:v>
                </c:pt>
                <c:pt idx="2417">
                  <c:v>1.3770720000000001E-14</c:v>
                </c:pt>
                <c:pt idx="2418">
                  <c:v>8.5757599999999995E-15</c:v>
                </c:pt>
                <c:pt idx="2419">
                  <c:v>2.1024650000000001E-15</c:v>
                </c:pt>
                <c:pt idx="2420">
                  <c:v>-7.4698149999999999E-16</c:v>
                </c:pt>
                <c:pt idx="2421">
                  <c:v>1.643492E-15</c:v>
                </c:pt>
                <c:pt idx="2422">
                  <c:v>2.8128959999999999E-15</c:v>
                </c:pt>
                <c:pt idx="2423">
                  <c:v>-5.295926E-15</c:v>
                </c:pt>
                <c:pt idx="2424">
                  <c:v>-2.2732510000000001E-14</c:v>
                </c:pt>
                <c:pt idx="2425">
                  <c:v>-4.2390409999999998E-14</c:v>
                </c:pt>
                <c:pt idx="2426">
                  <c:v>-5.6088260000000002E-14</c:v>
                </c:pt>
                <c:pt idx="2427">
                  <c:v>-5.8745430000000004E-14</c:v>
                </c:pt>
                <c:pt idx="2428">
                  <c:v>-5.167667E-14</c:v>
                </c:pt>
                <c:pt idx="2429">
                  <c:v>-4.1687280000000001E-14</c:v>
                </c:pt>
                <c:pt idx="2430">
                  <c:v>-3.4008289999999997E-14</c:v>
                </c:pt>
                <c:pt idx="2431">
                  <c:v>-2.8277239999999999E-14</c:v>
                </c:pt>
                <c:pt idx="2432">
                  <c:v>-2.207449E-14</c:v>
                </c:pt>
                <c:pt idx="2433">
                  <c:v>-1.484121E-14</c:v>
                </c:pt>
                <c:pt idx="2434">
                  <c:v>-8.0191949999999999E-15</c:v>
                </c:pt>
                <c:pt idx="2435">
                  <c:v>-3.394243E-15</c:v>
                </c:pt>
                <c:pt idx="2436">
                  <c:v>-1.907859E-15</c:v>
                </c:pt>
                <c:pt idx="2437">
                  <c:v>-3.055851E-15</c:v>
                </c:pt>
                <c:pt idx="2438">
                  <c:v>-4.3324240000000004E-15</c:v>
                </c:pt>
                <c:pt idx="2439">
                  <c:v>-3.696421E-15</c:v>
                </c:pt>
                <c:pt idx="2440">
                  <c:v>-3.4428970000000001E-15</c:v>
                </c:pt>
                <c:pt idx="2441">
                  <c:v>-7.4524419999999997E-15</c:v>
                </c:pt>
                <c:pt idx="2442">
                  <c:v>-1.4402669999999999E-14</c:v>
                </c:pt>
                <c:pt idx="2443">
                  <c:v>-1.727665E-14</c:v>
                </c:pt>
                <c:pt idx="2444">
                  <c:v>-1.021659E-14</c:v>
                </c:pt>
                <c:pt idx="2445">
                  <c:v>5.5806239999999996E-15</c:v>
                </c:pt>
                <c:pt idx="2446">
                  <c:v>2.202163E-14</c:v>
                </c:pt>
                <c:pt idx="2447">
                  <c:v>3.0113030000000001E-14</c:v>
                </c:pt>
                <c:pt idx="2448">
                  <c:v>2.839487E-14</c:v>
                </c:pt>
                <c:pt idx="2449">
                  <c:v>2.3806530000000002E-14</c:v>
                </c:pt>
                <c:pt idx="2450">
                  <c:v>2.2367269999999999E-14</c:v>
                </c:pt>
                <c:pt idx="2451">
                  <c:v>2.3082639999999999E-14</c:v>
                </c:pt>
                <c:pt idx="2452">
                  <c:v>2.1642369999999999E-14</c:v>
                </c:pt>
                <c:pt idx="2453">
                  <c:v>1.66194E-14</c:v>
                </c:pt>
                <c:pt idx="2454">
                  <c:v>1.174625E-14</c:v>
                </c:pt>
                <c:pt idx="2455">
                  <c:v>1.139005E-14</c:v>
                </c:pt>
                <c:pt idx="2456">
                  <c:v>1.42188E-14</c:v>
                </c:pt>
                <c:pt idx="2457">
                  <c:v>1.48495E-14</c:v>
                </c:pt>
                <c:pt idx="2458">
                  <c:v>1.128995E-14</c:v>
                </c:pt>
                <c:pt idx="2459">
                  <c:v>7.3565100000000001E-15</c:v>
                </c:pt>
                <c:pt idx="2460">
                  <c:v>6.9012029999999997E-15</c:v>
                </c:pt>
                <c:pt idx="2461">
                  <c:v>8.1305790000000006E-15</c:v>
                </c:pt>
                <c:pt idx="2462">
                  <c:v>6.8036209999999997E-15</c:v>
                </c:pt>
                <c:pt idx="2463">
                  <c:v>3.4325319999999998E-15</c:v>
                </c:pt>
                <c:pt idx="2464">
                  <c:v>2.7014390000000002E-15</c:v>
                </c:pt>
                <c:pt idx="2465">
                  <c:v>7.6635950000000002E-15</c:v>
                </c:pt>
                <c:pt idx="2466">
                  <c:v>1.813668E-14</c:v>
                </c:pt>
                <c:pt idx="2467">
                  <c:v>3.1917469999999999E-14</c:v>
                </c:pt>
                <c:pt idx="2468">
                  <c:v>4.5164399999999997E-14</c:v>
                </c:pt>
                <c:pt idx="2469">
                  <c:v>5.3454030000000002E-14</c:v>
                </c:pt>
                <c:pt idx="2470">
                  <c:v>5.4686639999999998E-14</c:v>
                </c:pt>
                <c:pt idx="2471">
                  <c:v>5.0663150000000003E-14</c:v>
                </c:pt>
                <c:pt idx="2472">
                  <c:v>4.4578669999999997E-14</c:v>
                </c:pt>
                <c:pt idx="2473">
                  <c:v>3.7805299999999999E-14</c:v>
                </c:pt>
                <c:pt idx="2474">
                  <c:v>3.0006250000000003E-14</c:v>
                </c:pt>
                <c:pt idx="2475">
                  <c:v>2.165365E-14</c:v>
                </c:pt>
                <c:pt idx="2476">
                  <c:v>1.508575E-14</c:v>
                </c:pt>
                <c:pt idx="2477">
                  <c:v>1.245898E-14</c:v>
                </c:pt>
                <c:pt idx="2478">
                  <c:v>1.3138970000000001E-14</c:v>
                </c:pt>
                <c:pt idx="2479">
                  <c:v>1.3268389999999999E-14</c:v>
                </c:pt>
                <c:pt idx="2480">
                  <c:v>8.7025979999999994E-15</c:v>
                </c:pt>
                <c:pt idx="2481">
                  <c:v>-1.26393E-16</c:v>
                </c:pt>
                <c:pt idx="2482">
                  <c:v>-7.2711380000000004E-15</c:v>
                </c:pt>
                <c:pt idx="2483">
                  <c:v>-6.5852869999999999E-15</c:v>
                </c:pt>
                <c:pt idx="2484">
                  <c:v>2.845052E-15</c:v>
                </c:pt>
                <c:pt idx="2485">
                  <c:v>1.583745E-14</c:v>
                </c:pt>
                <c:pt idx="2486">
                  <c:v>2.555513E-14</c:v>
                </c:pt>
                <c:pt idx="2487">
                  <c:v>2.9734670000000002E-14</c:v>
                </c:pt>
                <c:pt idx="2488">
                  <c:v>3.0923669999999998E-14</c:v>
                </c:pt>
                <c:pt idx="2489">
                  <c:v>3.2037349999999999E-14</c:v>
                </c:pt>
                <c:pt idx="2490">
                  <c:v>3.439648E-14</c:v>
                </c:pt>
                <c:pt idx="2491">
                  <c:v>3.7018839999999997E-14</c:v>
                </c:pt>
                <c:pt idx="2492">
                  <c:v>3.610669E-14</c:v>
                </c:pt>
                <c:pt idx="2493">
                  <c:v>2.8600550000000001E-14</c:v>
                </c:pt>
                <c:pt idx="2494">
                  <c:v>1.6300420000000001E-14</c:v>
                </c:pt>
                <c:pt idx="2495">
                  <c:v>4.6557440000000003E-15</c:v>
                </c:pt>
                <c:pt idx="2496">
                  <c:v>-1.517527E-15</c:v>
                </c:pt>
                <c:pt idx="2497">
                  <c:v>-2.4369349999999998E-15</c:v>
                </c:pt>
                <c:pt idx="2498">
                  <c:v>-3.7431020000000001E-15</c:v>
                </c:pt>
                <c:pt idx="2499">
                  <c:v>-9.2449750000000007E-15</c:v>
                </c:pt>
                <c:pt idx="2500">
                  <c:v>-1.5468599999999999E-14</c:v>
                </c:pt>
                <c:pt idx="2501">
                  <c:v>-1.628984E-14</c:v>
                </c:pt>
                <c:pt idx="2502">
                  <c:v>-9.6171399999999999E-15</c:v>
                </c:pt>
                <c:pt idx="2503">
                  <c:v>1.375616E-15</c:v>
                </c:pt>
                <c:pt idx="2504">
                  <c:v>1.0477829999999999E-14</c:v>
                </c:pt>
                <c:pt idx="2505">
                  <c:v>1.2778689999999999E-14</c:v>
                </c:pt>
                <c:pt idx="2506">
                  <c:v>9.5554530000000005E-15</c:v>
                </c:pt>
                <c:pt idx="2507">
                  <c:v>7.9948760000000002E-15</c:v>
                </c:pt>
                <c:pt idx="2508">
                  <c:v>1.364746E-14</c:v>
                </c:pt>
                <c:pt idx="2509">
                  <c:v>2.3241639999999999E-14</c:v>
                </c:pt>
                <c:pt idx="2510">
                  <c:v>2.7588019999999999E-14</c:v>
                </c:pt>
                <c:pt idx="2511">
                  <c:v>2.186868E-14</c:v>
                </c:pt>
                <c:pt idx="2512">
                  <c:v>9.6357310000000007E-15</c:v>
                </c:pt>
                <c:pt idx="2513">
                  <c:v>-2.5292279999999998E-15</c:v>
                </c:pt>
                <c:pt idx="2514">
                  <c:v>-9.6837959999999992E-15</c:v>
                </c:pt>
                <c:pt idx="2515">
                  <c:v>-1.0654729999999999E-14</c:v>
                </c:pt>
                <c:pt idx="2516">
                  <c:v>-1.0183589999999999E-14</c:v>
                </c:pt>
                <c:pt idx="2517">
                  <c:v>-1.4542240000000001E-14</c:v>
                </c:pt>
                <c:pt idx="2518">
                  <c:v>-2.2714029999999999E-14</c:v>
                </c:pt>
                <c:pt idx="2519">
                  <c:v>-2.6699200000000001E-14</c:v>
                </c:pt>
                <c:pt idx="2520">
                  <c:v>-2.0970910000000001E-14</c:v>
                </c:pt>
                <c:pt idx="2521">
                  <c:v>-8.1416709999999994E-15</c:v>
                </c:pt>
                <c:pt idx="2522">
                  <c:v>5.2111829999999999E-15</c:v>
                </c:pt>
                <c:pt idx="2523">
                  <c:v>1.5219479999999999E-14</c:v>
                </c:pt>
                <c:pt idx="2524">
                  <c:v>2.2147229999999999E-14</c:v>
                </c:pt>
                <c:pt idx="2525">
                  <c:v>2.8262590000000002E-14</c:v>
                </c:pt>
                <c:pt idx="2526">
                  <c:v>3.4781999999999998E-14</c:v>
                </c:pt>
                <c:pt idx="2527">
                  <c:v>3.921346E-14</c:v>
                </c:pt>
                <c:pt idx="2528">
                  <c:v>3.7240870000000002E-14</c:v>
                </c:pt>
                <c:pt idx="2529">
                  <c:v>2.8460959999999997E-14</c:v>
                </c:pt>
                <c:pt idx="2530">
                  <c:v>1.710202E-14</c:v>
                </c:pt>
                <c:pt idx="2531">
                  <c:v>6.8907500000000002E-15</c:v>
                </c:pt>
                <c:pt idx="2532">
                  <c:v>-1.0055839999999999E-15</c:v>
                </c:pt>
                <c:pt idx="2533">
                  <c:v>-6.9074069999999997E-15</c:v>
                </c:pt>
                <c:pt idx="2534">
                  <c:v>-1.307963E-14</c:v>
                </c:pt>
                <c:pt idx="2535">
                  <c:v>-2.162659E-14</c:v>
                </c:pt>
                <c:pt idx="2536">
                  <c:v>-2.9649320000000001E-14</c:v>
                </c:pt>
                <c:pt idx="2537">
                  <c:v>-3.1482600000000001E-14</c:v>
                </c:pt>
                <c:pt idx="2538">
                  <c:v>-2.5452490000000001E-14</c:v>
                </c:pt>
                <c:pt idx="2539">
                  <c:v>-1.4746070000000001E-14</c:v>
                </c:pt>
                <c:pt idx="2540">
                  <c:v>-4.2849669999999996E-15</c:v>
                </c:pt>
                <c:pt idx="2541">
                  <c:v>1.9519830000000001E-15</c:v>
                </c:pt>
                <c:pt idx="2542">
                  <c:v>2.980225E-15</c:v>
                </c:pt>
                <c:pt idx="2543">
                  <c:v>1.312422E-15</c:v>
                </c:pt>
                <c:pt idx="2544">
                  <c:v>1.111821E-15</c:v>
                </c:pt>
                <c:pt idx="2545">
                  <c:v>4.2446949999999998E-15</c:v>
                </c:pt>
                <c:pt idx="2546">
                  <c:v>7.9621239999999994E-15</c:v>
                </c:pt>
                <c:pt idx="2547">
                  <c:v>8.5758229999999993E-15</c:v>
                </c:pt>
                <c:pt idx="2548">
                  <c:v>6.6517609999999997E-15</c:v>
                </c:pt>
                <c:pt idx="2549">
                  <c:v>6.5119740000000001E-15</c:v>
                </c:pt>
                <c:pt idx="2550">
                  <c:v>1.110636E-14</c:v>
                </c:pt>
                <c:pt idx="2551">
                  <c:v>1.761477E-14</c:v>
                </c:pt>
                <c:pt idx="2552">
                  <c:v>1.9197470000000001E-14</c:v>
                </c:pt>
                <c:pt idx="2553">
                  <c:v>1.2688709999999999E-14</c:v>
                </c:pt>
                <c:pt idx="2554">
                  <c:v>2.4251430000000001E-15</c:v>
                </c:pt>
                <c:pt idx="2555">
                  <c:v>-4.8493880000000001E-15</c:v>
                </c:pt>
                <c:pt idx="2556">
                  <c:v>-6.2182399999999998E-15</c:v>
                </c:pt>
                <c:pt idx="2557">
                  <c:v>-3.909251E-15</c:v>
                </c:pt>
                <c:pt idx="2558">
                  <c:v>-2.8720480000000002E-15</c:v>
                </c:pt>
                <c:pt idx="2559">
                  <c:v>-6.5791099999999997E-15</c:v>
                </c:pt>
                <c:pt idx="2560">
                  <c:v>-1.4588309999999999E-14</c:v>
                </c:pt>
                <c:pt idx="2561">
                  <c:v>-2.309231E-14</c:v>
                </c:pt>
                <c:pt idx="2562">
                  <c:v>-2.5995899999999999E-14</c:v>
                </c:pt>
                <c:pt idx="2563">
                  <c:v>-1.8831800000000001E-14</c:v>
                </c:pt>
                <c:pt idx="2564">
                  <c:v>-5.2460270000000003E-15</c:v>
                </c:pt>
                <c:pt idx="2565">
                  <c:v>4.3820259999999999E-15</c:v>
                </c:pt>
                <c:pt idx="2566">
                  <c:v>4.3477239999999996E-15</c:v>
                </c:pt>
                <c:pt idx="2567">
                  <c:v>-5.440321E-16</c:v>
                </c:pt>
                <c:pt idx="2568">
                  <c:v>-2.4828579999999998E-15</c:v>
                </c:pt>
                <c:pt idx="2569">
                  <c:v>7.4998019999999997E-16</c:v>
                </c:pt>
                <c:pt idx="2570">
                  <c:v>6.0037650000000002E-15</c:v>
                </c:pt>
                <c:pt idx="2571">
                  <c:v>9.7679269999999999E-15</c:v>
                </c:pt>
                <c:pt idx="2572">
                  <c:v>1.052663E-14</c:v>
                </c:pt>
                <c:pt idx="2573">
                  <c:v>8.5024019999999999E-15</c:v>
                </c:pt>
                <c:pt idx="2574">
                  <c:v>5.0539689999999997E-15</c:v>
                </c:pt>
                <c:pt idx="2575">
                  <c:v>2.1912270000000001E-16</c:v>
                </c:pt>
                <c:pt idx="2576">
                  <c:v>-8.3651559999999996E-15</c:v>
                </c:pt>
                <c:pt idx="2577">
                  <c:v>-2.1775059999999999E-14</c:v>
                </c:pt>
                <c:pt idx="2578">
                  <c:v>-3.6822130000000003E-14</c:v>
                </c:pt>
                <c:pt idx="2579">
                  <c:v>-4.8234359999999998E-14</c:v>
                </c:pt>
                <c:pt idx="2580">
                  <c:v>-5.2084750000000001E-14</c:v>
                </c:pt>
                <c:pt idx="2581">
                  <c:v>-4.7815390000000002E-14</c:v>
                </c:pt>
                <c:pt idx="2582">
                  <c:v>-3.9508889999999998E-14</c:v>
                </c:pt>
                <c:pt idx="2583">
                  <c:v>-3.3000349999999998E-14</c:v>
                </c:pt>
                <c:pt idx="2584">
                  <c:v>-3.0464509999999999E-14</c:v>
                </c:pt>
                <c:pt idx="2585">
                  <c:v>-2.9653840000000001E-14</c:v>
                </c:pt>
                <c:pt idx="2586">
                  <c:v>-2.660863E-14</c:v>
                </c:pt>
                <c:pt idx="2587">
                  <c:v>-1.8342750000000001E-14</c:v>
                </c:pt>
                <c:pt idx="2588">
                  <c:v>-6.3389559999999999E-15</c:v>
                </c:pt>
                <c:pt idx="2589">
                  <c:v>3.7677359999999999E-15</c:v>
                </c:pt>
                <c:pt idx="2590">
                  <c:v>9.0065989999999994E-15</c:v>
                </c:pt>
                <c:pt idx="2591">
                  <c:v>1.214543E-14</c:v>
                </c:pt>
                <c:pt idx="2592">
                  <c:v>1.6498150000000001E-14</c:v>
                </c:pt>
                <c:pt idx="2593">
                  <c:v>2.1360520000000001E-14</c:v>
                </c:pt>
                <c:pt idx="2594">
                  <c:v>2.3509410000000001E-14</c:v>
                </c:pt>
                <c:pt idx="2595">
                  <c:v>2.0948299999999998E-14</c:v>
                </c:pt>
                <c:pt idx="2596">
                  <c:v>1.342457E-14</c:v>
                </c:pt>
                <c:pt idx="2597">
                  <c:v>1.693099E-15</c:v>
                </c:pt>
                <c:pt idx="2598">
                  <c:v>-1.091485E-14</c:v>
                </c:pt>
                <c:pt idx="2599">
                  <c:v>-1.9672109999999999E-14</c:v>
                </c:pt>
                <c:pt idx="2600">
                  <c:v>-2.346851E-14</c:v>
                </c:pt>
                <c:pt idx="2601">
                  <c:v>-2.4889600000000001E-14</c:v>
                </c:pt>
                <c:pt idx="2602">
                  <c:v>-2.5257300000000001E-14</c:v>
                </c:pt>
                <c:pt idx="2603">
                  <c:v>-2.2885600000000001E-14</c:v>
                </c:pt>
                <c:pt idx="2604">
                  <c:v>-1.5550449999999999E-14</c:v>
                </c:pt>
                <c:pt idx="2605">
                  <c:v>-4.587459E-15</c:v>
                </c:pt>
                <c:pt idx="2606">
                  <c:v>3.4437219999999999E-15</c:v>
                </c:pt>
                <c:pt idx="2607">
                  <c:v>3.30494E-15</c:v>
                </c:pt>
                <c:pt idx="2608">
                  <c:v>-1.559096E-15</c:v>
                </c:pt>
                <c:pt idx="2609">
                  <c:v>-3.2012390000000001E-15</c:v>
                </c:pt>
                <c:pt idx="2610">
                  <c:v>2.1158259999999998E-15</c:v>
                </c:pt>
                <c:pt idx="2611">
                  <c:v>1.1545870000000001E-14</c:v>
                </c:pt>
                <c:pt idx="2612">
                  <c:v>1.74686E-14</c:v>
                </c:pt>
                <c:pt idx="2613">
                  <c:v>1.3383099999999999E-14</c:v>
                </c:pt>
                <c:pt idx="2614">
                  <c:v>1.7776580000000001E-15</c:v>
                </c:pt>
                <c:pt idx="2615">
                  <c:v>-7.9674010000000007E-15</c:v>
                </c:pt>
                <c:pt idx="2616">
                  <c:v>-1.0379489999999999E-14</c:v>
                </c:pt>
                <c:pt idx="2617">
                  <c:v>-7.3128449999999998E-15</c:v>
                </c:pt>
                <c:pt idx="2618">
                  <c:v>-2.6176939999999998E-15</c:v>
                </c:pt>
                <c:pt idx="2619">
                  <c:v>9.4007519999999996E-16</c:v>
                </c:pt>
                <c:pt idx="2620">
                  <c:v>1.799746E-15</c:v>
                </c:pt>
                <c:pt idx="2621">
                  <c:v>7.269632E-16</c:v>
                </c:pt>
                <c:pt idx="2622">
                  <c:v>9.6624900000000005E-16</c:v>
                </c:pt>
                <c:pt idx="2623">
                  <c:v>4.8457449999999996E-15</c:v>
                </c:pt>
                <c:pt idx="2624">
                  <c:v>1.022401E-14</c:v>
                </c:pt>
                <c:pt idx="2625">
                  <c:v>1.308032E-14</c:v>
                </c:pt>
                <c:pt idx="2626">
                  <c:v>1.336889E-14</c:v>
                </c:pt>
                <c:pt idx="2627">
                  <c:v>1.415777E-14</c:v>
                </c:pt>
                <c:pt idx="2628">
                  <c:v>1.5624529999999999E-14</c:v>
                </c:pt>
                <c:pt idx="2629">
                  <c:v>1.420413E-14</c:v>
                </c:pt>
                <c:pt idx="2630">
                  <c:v>7.0225539999999998E-15</c:v>
                </c:pt>
                <c:pt idx="2631">
                  <c:v>-4.6215879999999998E-15</c:v>
                </c:pt>
                <c:pt idx="2632">
                  <c:v>-1.5137229999999999E-14</c:v>
                </c:pt>
                <c:pt idx="2633">
                  <c:v>-1.8975570000000001E-14</c:v>
                </c:pt>
                <c:pt idx="2634">
                  <c:v>-1.6121909999999999E-14</c:v>
                </c:pt>
                <c:pt idx="2635">
                  <c:v>-1.2232099999999999E-14</c:v>
                </c:pt>
                <c:pt idx="2636">
                  <c:v>-1.3322739999999999E-14</c:v>
                </c:pt>
                <c:pt idx="2637">
                  <c:v>-1.9412250000000001E-14</c:v>
                </c:pt>
                <c:pt idx="2638">
                  <c:v>-2.38567E-14</c:v>
                </c:pt>
                <c:pt idx="2639">
                  <c:v>-2.174351E-14</c:v>
                </c:pt>
                <c:pt idx="2640">
                  <c:v>-1.6466579999999999E-14</c:v>
                </c:pt>
                <c:pt idx="2641">
                  <c:v>-1.4305749999999999E-14</c:v>
                </c:pt>
                <c:pt idx="2642">
                  <c:v>-1.553411E-14</c:v>
                </c:pt>
                <c:pt idx="2643">
                  <c:v>-1.4308449999999999E-14</c:v>
                </c:pt>
                <c:pt idx="2644">
                  <c:v>-6.292971E-15</c:v>
                </c:pt>
                <c:pt idx="2645">
                  <c:v>5.9262749999999998E-15</c:v>
                </c:pt>
                <c:pt idx="2646">
                  <c:v>1.6240810000000001E-14</c:v>
                </c:pt>
                <c:pt idx="2647">
                  <c:v>2.067697E-14</c:v>
                </c:pt>
                <c:pt idx="2648">
                  <c:v>1.7827130000000001E-14</c:v>
                </c:pt>
                <c:pt idx="2649">
                  <c:v>9.5671100000000002E-15</c:v>
                </c:pt>
                <c:pt idx="2650">
                  <c:v>2.6158359999999999E-15</c:v>
                </c:pt>
                <c:pt idx="2651">
                  <c:v>2.8922890000000001E-15</c:v>
                </c:pt>
                <c:pt idx="2652">
                  <c:v>8.3094499999999994E-15</c:v>
                </c:pt>
                <c:pt idx="2653">
                  <c:v>1.151622E-14</c:v>
                </c:pt>
                <c:pt idx="2654">
                  <c:v>7.9306619999999998E-15</c:v>
                </c:pt>
                <c:pt idx="2655">
                  <c:v>-6.3675979999999995E-16</c:v>
                </c:pt>
                <c:pt idx="2656">
                  <c:v>-8.5868920000000006E-15</c:v>
                </c:pt>
                <c:pt idx="2657">
                  <c:v>-1.3104320000000001E-14</c:v>
                </c:pt>
                <c:pt idx="2658">
                  <c:v>-1.63547E-14</c:v>
                </c:pt>
                <c:pt idx="2659">
                  <c:v>-2.0475579999999999E-14</c:v>
                </c:pt>
                <c:pt idx="2660">
                  <c:v>-2.4173629999999999E-14</c:v>
                </c:pt>
                <c:pt idx="2661">
                  <c:v>-2.4147050000000001E-14</c:v>
                </c:pt>
                <c:pt idx="2662">
                  <c:v>-1.8104850000000001E-14</c:v>
                </c:pt>
                <c:pt idx="2663">
                  <c:v>-7.3661200000000007E-15</c:v>
                </c:pt>
                <c:pt idx="2664">
                  <c:v>3.3655769999999999E-15</c:v>
                </c:pt>
                <c:pt idx="2665">
                  <c:v>9.6544430000000002E-15</c:v>
                </c:pt>
                <c:pt idx="2666">
                  <c:v>1.0582480000000001E-14</c:v>
                </c:pt>
                <c:pt idx="2667">
                  <c:v>8.5531120000000003E-15</c:v>
                </c:pt>
                <c:pt idx="2668">
                  <c:v>6.3377909999999998E-15</c:v>
                </c:pt>
                <c:pt idx="2669">
                  <c:v>4.1463410000000001E-15</c:v>
                </c:pt>
                <c:pt idx="2670">
                  <c:v>4.5570659999999998E-16</c:v>
                </c:pt>
                <c:pt idx="2671">
                  <c:v>-4.7312780000000002E-15</c:v>
                </c:pt>
                <c:pt idx="2672">
                  <c:v>-9.3414099999999997E-15</c:v>
                </c:pt>
                <c:pt idx="2673">
                  <c:v>-1.0564549999999999E-14</c:v>
                </c:pt>
                <c:pt idx="2674">
                  <c:v>-6.8920780000000001E-15</c:v>
                </c:pt>
                <c:pt idx="2675">
                  <c:v>-1.5592180000000001E-15</c:v>
                </c:pt>
                <c:pt idx="2676">
                  <c:v>-1.095789E-15</c:v>
                </c:pt>
                <c:pt idx="2677">
                  <c:v>-7.1287699999999993E-15</c:v>
                </c:pt>
                <c:pt idx="2678">
                  <c:v>-1.2735490000000001E-14</c:v>
                </c:pt>
                <c:pt idx="2679">
                  <c:v>-9.4512649999999996E-15</c:v>
                </c:pt>
                <c:pt idx="2680">
                  <c:v>3.537938E-15</c:v>
                </c:pt>
                <c:pt idx="2681">
                  <c:v>1.8268370000000001E-14</c:v>
                </c:pt>
                <c:pt idx="2682">
                  <c:v>2.5087280000000001E-14</c:v>
                </c:pt>
                <c:pt idx="2683">
                  <c:v>2.0949119999999999E-14</c:v>
                </c:pt>
                <c:pt idx="2684">
                  <c:v>1.1978039999999999E-14</c:v>
                </c:pt>
                <c:pt idx="2685">
                  <c:v>7.3187920000000004E-15</c:v>
                </c:pt>
                <c:pt idx="2686">
                  <c:v>1.0687980000000001E-14</c:v>
                </c:pt>
                <c:pt idx="2687">
                  <c:v>1.8223570000000001E-14</c:v>
                </c:pt>
                <c:pt idx="2688">
                  <c:v>2.263186E-14</c:v>
                </c:pt>
                <c:pt idx="2689">
                  <c:v>1.9042360000000001E-14</c:v>
                </c:pt>
                <c:pt idx="2690">
                  <c:v>8.4253669999999996E-15</c:v>
                </c:pt>
                <c:pt idx="2691">
                  <c:v>-3.205628E-15</c:v>
                </c:pt>
                <c:pt idx="2692">
                  <c:v>-9.4565540000000003E-15</c:v>
                </c:pt>
                <c:pt idx="2693">
                  <c:v>-9.2801000000000003E-15</c:v>
                </c:pt>
                <c:pt idx="2694">
                  <c:v>-7.7503889999999995E-15</c:v>
                </c:pt>
                <c:pt idx="2695">
                  <c:v>-9.4822920000000001E-15</c:v>
                </c:pt>
                <c:pt idx="2696">
                  <c:v>-1.3114649999999999E-14</c:v>
                </c:pt>
                <c:pt idx="2697">
                  <c:v>-1.454689E-14</c:v>
                </c:pt>
                <c:pt idx="2698">
                  <c:v>-1.2230469999999999E-14</c:v>
                </c:pt>
                <c:pt idx="2699">
                  <c:v>-7.4636710000000007E-15</c:v>
                </c:pt>
                <c:pt idx="2700">
                  <c:v>-2.5697730000000002E-15</c:v>
                </c:pt>
                <c:pt idx="2701">
                  <c:v>1.4508739999999999E-15</c:v>
                </c:pt>
                <c:pt idx="2702">
                  <c:v>6.5368489999999999E-15</c:v>
                </c:pt>
                <c:pt idx="2703">
                  <c:v>1.4193529999999999E-14</c:v>
                </c:pt>
                <c:pt idx="2704">
                  <c:v>2.1285930000000001E-14</c:v>
                </c:pt>
                <c:pt idx="2705">
                  <c:v>2.2585599999999998E-14</c:v>
                </c:pt>
                <c:pt idx="2706">
                  <c:v>1.6384939999999999E-14</c:v>
                </c:pt>
                <c:pt idx="2707">
                  <c:v>6.5975029999999999E-15</c:v>
                </c:pt>
                <c:pt idx="2708">
                  <c:v>5.208873E-17</c:v>
                </c:pt>
                <c:pt idx="2709">
                  <c:v>2.13492E-16</c:v>
                </c:pt>
                <c:pt idx="2710">
                  <c:v>3.6012310000000002E-15</c:v>
                </c:pt>
                <c:pt idx="2711">
                  <c:v>4.1410009999999999E-15</c:v>
                </c:pt>
                <c:pt idx="2712">
                  <c:v>-3.461569E-16</c:v>
                </c:pt>
                <c:pt idx="2713">
                  <c:v>-7.5528550000000003E-15</c:v>
                </c:pt>
                <c:pt idx="2714">
                  <c:v>-1.3753570000000001E-14</c:v>
                </c:pt>
                <c:pt idx="2715">
                  <c:v>-1.59261E-14</c:v>
                </c:pt>
                <c:pt idx="2716">
                  <c:v>-1.295559E-14</c:v>
                </c:pt>
                <c:pt idx="2717">
                  <c:v>-6.2917690000000003E-15</c:v>
                </c:pt>
                <c:pt idx="2718">
                  <c:v>2.434234E-16</c:v>
                </c:pt>
                <c:pt idx="2719">
                  <c:v>3.8236969999999999E-15</c:v>
                </c:pt>
                <c:pt idx="2720">
                  <c:v>6.5983240000000004E-15</c:v>
                </c:pt>
                <c:pt idx="2721">
                  <c:v>1.246658E-14</c:v>
                </c:pt>
                <c:pt idx="2722">
                  <c:v>2.0971989999999999E-14</c:v>
                </c:pt>
                <c:pt idx="2723">
                  <c:v>2.758668E-14</c:v>
                </c:pt>
                <c:pt idx="2724">
                  <c:v>2.8959719999999997E-14</c:v>
                </c:pt>
                <c:pt idx="2725">
                  <c:v>2.6323440000000001E-14</c:v>
                </c:pt>
                <c:pt idx="2726">
                  <c:v>2.2827240000000001E-14</c:v>
                </c:pt>
                <c:pt idx="2727">
                  <c:v>1.910173E-14</c:v>
                </c:pt>
                <c:pt idx="2728">
                  <c:v>1.3719640000000001E-14</c:v>
                </c:pt>
                <c:pt idx="2729">
                  <c:v>5.9711389999999996E-15</c:v>
                </c:pt>
                <c:pt idx="2730">
                  <c:v>-3.452443E-15</c:v>
                </c:pt>
                <c:pt idx="2731">
                  <c:v>-1.177866E-14</c:v>
                </c:pt>
                <c:pt idx="2732">
                  <c:v>-1.456065E-14</c:v>
                </c:pt>
                <c:pt idx="2733">
                  <c:v>-9.909004E-15</c:v>
                </c:pt>
                <c:pt idx="2734">
                  <c:v>-4.4919640000000004E-16</c:v>
                </c:pt>
                <c:pt idx="2735">
                  <c:v>9.4992370000000007E-15</c:v>
                </c:pt>
                <c:pt idx="2736">
                  <c:v>1.6552509999999999E-14</c:v>
                </c:pt>
                <c:pt idx="2737">
                  <c:v>1.9853370000000001E-14</c:v>
                </c:pt>
                <c:pt idx="2738">
                  <c:v>2.0565139999999999E-14</c:v>
                </c:pt>
                <c:pt idx="2739">
                  <c:v>1.8981070000000001E-14</c:v>
                </c:pt>
                <c:pt idx="2740">
                  <c:v>1.4502799999999999E-14</c:v>
                </c:pt>
                <c:pt idx="2741">
                  <c:v>7.899473E-15</c:v>
                </c:pt>
                <c:pt idx="2742">
                  <c:v>1.106789E-15</c:v>
                </c:pt>
                <c:pt idx="2743">
                  <c:v>-3.7071540000000004E-15</c:v>
                </c:pt>
                <c:pt idx="2744">
                  <c:v>-5.2346840000000002E-15</c:v>
                </c:pt>
                <c:pt idx="2745">
                  <c:v>-5.1142549999999997E-15</c:v>
                </c:pt>
                <c:pt idx="2746">
                  <c:v>-6.657617E-15</c:v>
                </c:pt>
                <c:pt idx="2747">
                  <c:v>-1.064458E-14</c:v>
                </c:pt>
                <c:pt idx="2748">
                  <c:v>-1.4935939999999999E-14</c:v>
                </c:pt>
                <c:pt idx="2749">
                  <c:v>-1.7234950000000001E-14</c:v>
                </c:pt>
                <c:pt idx="2750">
                  <c:v>-1.6696390000000001E-14</c:v>
                </c:pt>
                <c:pt idx="2751">
                  <c:v>-1.488993E-14</c:v>
                </c:pt>
                <c:pt idx="2752">
                  <c:v>-1.439643E-14</c:v>
                </c:pt>
                <c:pt idx="2753">
                  <c:v>-1.5047540000000001E-14</c:v>
                </c:pt>
                <c:pt idx="2754">
                  <c:v>-1.3693839999999999E-14</c:v>
                </c:pt>
                <c:pt idx="2755">
                  <c:v>-7.8213239999999999E-15</c:v>
                </c:pt>
                <c:pt idx="2756">
                  <c:v>1.2739039999999999E-15</c:v>
                </c:pt>
                <c:pt idx="2757">
                  <c:v>9.0169109999999998E-15</c:v>
                </c:pt>
                <c:pt idx="2758">
                  <c:v>1.197661E-14</c:v>
                </c:pt>
                <c:pt idx="2759">
                  <c:v>1.0630380000000001E-14</c:v>
                </c:pt>
                <c:pt idx="2760">
                  <c:v>7.4059119999999993E-15</c:v>
                </c:pt>
                <c:pt idx="2761">
                  <c:v>4.3256080000000001E-15</c:v>
                </c:pt>
                <c:pt idx="2762">
                  <c:v>1.987807E-15</c:v>
                </c:pt>
                <c:pt idx="2763">
                  <c:v>-1.679802E-15</c:v>
                </c:pt>
                <c:pt idx="2764">
                  <c:v>-9.2907849999999998E-15</c:v>
                </c:pt>
                <c:pt idx="2765">
                  <c:v>-1.929746E-14</c:v>
                </c:pt>
                <c:pt idx="2766">
                  <c:v>-2.7194580000000001E-14</c:v>
                </c:pt>
                <c:pt idx="2767">
                  <c:v>-3.0311199999999998E-14</c:v>
                </c:pt>
                <c:pt idx="2768">
                  <c:v>-2.9365530000000002E-14</c:v>
                </c:pt>
                <c:pt idx="2769">
                  <c:v>-2.8543620000000002E-14</c:v>
                </c:pt>
                <c:pt idx="2770">
                  <c:v>-3.211092E-14</c:v>
                </c:pt>
                <c:pt idx="2771">
                  <c:v>-3.7539520000000001E-14</c:v>
                </c:pt>
                <c:pt idx="2772">
                  <c:v>-3.7500890000000002E-14</c:v>
                </c:pt>
                <c:pt idx="2773">
                  <c:v>-3.003862E-14</c:v>
                </c:pt>
                <c:pt idx="2774">
                  <c:v>-1.9909659999999999E-14</c:v>
                </c:pt>
                <c:pt idx="2775">
                  <c:v>-1.199889E-14</c:v>
                </c:pt>
                <c:pt idx="2776">
                  <c:v>-8.6685730000000006E-15</c:v>
                </c:pt>
                <c:pt idx="2777">
                  <c:v>-9.3674809999999995E-15</c:v>
                </c:pt>
                <c:pt idx="2778">
                  <c:v>-1.121974E-14</c:v>
                </c:pt>
                <c:pt idx="2779">
                  <c:v>-1.243342E-14</c:v>
                </c:pt>
                <c:pt idx="2780">
                  <c:v>-1.413065E-14</c:v>
                </c:pt>
                <c:pt idx="2781">
                  <c:v>-1.8676619999999999E-14</c:v>
                </c:pt>
                <c:pt idx="2782">
                  <c:v>-2.6509559999999999E-14</c:v>
                </c:pt>
                <c:pt idx="2783">
                  <c:v>-3.4400050000000001E-14</c:v>
                </c:pt>
                <c:pt idx="2784">
                  <c:v>-3.7346270000000002E-14</c:v>
                </c:pt>
                <c:pt idx="2785">
                  <c:v>-3.2656059999999999E-14</c:v>
                </c:pt>
                <c:pt idx="2786">
                  <c:v>-2.255888E-14</c:v>
                </c:pt>
                <c:pt idx="2787">
                  <c:v>-1.247472E-14</c:v>
                </c:pt>
                <c:pt idx="2788">
                  <c:v>-5.055979E-15</c:v>
                </c:pt>
                <c:pt idx="2789">
                  <c:v>3.7967689999999998E-15</c:v>
                </c:pt>
                <c:pt idx="2790">
                  <c:v>1.8363879999999999E-14</c:v>
                </c:pt>
                <c:pt idx="2791">
                  <c:v>3.3578849999999999E-14</c:v>
                </c:pt>
                <c:pt idx="2792">
                  <c:v>3.9260730000000002E-14</c:v>
                </c:pt>
                <c:pt idx="2793">
                  <c:v>3.1604190000000002E-14</c:v>
                </c:pt>
                <c:pt idx="2794">
                  <c:v>1.564624E-14</c:v>
                </c:pt>
                <c:pt idx="2795">
                  <c:v>6.1907590000000004E-16</c:v>
                </c:pt>
                <c:pt idx="2796">
                  <c:v>-6.226104E-15</c:v>
                </c:pt>
                <c:pt idx="2797">
                  <c:v>-4.936774E-15</c:v>
                </c:pt>
                <c:pt idx="2798">
                  <c:v>-1.7605799999999999E-15</c:v>
                </c:pt>
                <c:pt idx="2799">
                  <c:v>-2.8447530000000002E-15</c:v>
                </c:pt>
                <c:pt idx="2800">
                  <c:v>-9.0135410000000007E-15</c:v>
                </c:pt>
                <c:pt idx="2801">
                  <c:v>-1.5861630000000001E-14</c:v>
                </c:pt>
                <c:pt idx="2802">
                  <c:v>-2.0188799999999999E-14</c:v>
                </c:pt>
                <c:pt idx="2803">
                  <c:v>-2.426564E-14</c:v>
                </c:pt>
                <c:pt idx="2804">
                  <c:v>-3.0703520000000002E-14</c:v>
                </c:pt>
                <c:pt idx="2805">
                  <c:v>-3.7281939999999998E-14</c:v>
                </c:pt>
                <c:pt idx="2806">
                  <c:v>-3.9588260000000002E-14</c:v>
                </c:pt>
                <c:pt idx="2807">
                  <c:v>-3.4782990000000002E-14</c:v>
                </c:pt>
                <c:pt idx="2808">
                  <c:v>-2.3280929999999999E-14</c:v>
                </c:pt>
                <c:pt idx="2809">
                  <c:v>-9.2679080000000007E-15</c:v>
                </c:pt>
                <c:pt idx="2810">
                  <c:v>2.4650489999999999E-15</c:v>
                </c:pt>
                <c:pt idx="2811">
                  <c:v>9.2942289999999997E-15</c:v>
                </c:pt>
                <c:pt idx="2812">
                  <c:v>1.079405E-14</c:v>
                </c:pt>
                <c:pt idx="2813">
                  <c:v>1.027007E-14</c:v>
                </c:pt>
                <c:pt idx="2814">
                  <c:v>1.2151549999999999E-14</c:v>
                </c:pt>
                <c:pt idx="2815">
                  <c:v>1.4752619999999999E-14</c:v>
                </c:pt>
                <c:pt idx="2816">
                  <c:v>1.164786E-14</c:v>
                </c:pt>
                <c:pt idx="2817">
                  <c:v>4.787398E-16</c:v>
                </c:pt>
                <c:pt idx="2818">
                  <c:v>-1.4021089999999999E-14</c:v>
                </c:pt>
                <c:pt idx="2819">
                  <c:v>-2.4656920000000002E-14</c:v>
                </c:pt>
                <c:pt idx="2820">
                  <c:v>-2.7044520000000001E-14</c:v>
                </c:pt>
                <c:pt idx="2821">
                  <c:v>-2.1889839999999999E-14</c:v>
                </c:pt>
                <c:pt idx="2822">
                  <c:v>-1.401956E-14</c:v>
                </c:pt>
                <c:pt idx="2823">
                  <c:v>-7.583475E-15</c:v>
                </c:pt>
                <c:pt idx="2824">
                  <c:v>-1.9014649999999998E-15</c:v>
                </c:pt>
                <c:pt idx="2825">
                  <c:v>5.7622349999999996E-15</c:v>
                </c:pt>
                <c:pt idx="2826">
                  <c:v>1.4568889999999999E-14</c:v>
                </c:pt>
                <c:pt idx="2827">
                  <c:v>2.0648990000000001E-14</c:v>
                </c:pt>
                <c:pt idx="2828">
                  <c:v>2.1385180000000001E-14</c:v>
                </c:pt>
                <c:pt idx="2829">
                  <c:v>1.6256390000000001E-14</c:v>
                </c:pt>
                <c:pt idx="2830">
                  <c:v>7.2302420000000002E-15</c:v>
                </c:pt>
                <c:pt idx="2831">
                  <c:v>-4.4620980000000004E-16</c:v>
                </c:pt>
                <c:pt idx="2832">
                  <c:v>-3.4328900000000001E-15</c:v>
                </c:pt>
                <c:pt idx="2833">
                  <c:v>-5.5064649999999998E-15</c:v>
                </c:pt>
                <c:pt idx="2834">
                  <c:v>-1.194797E-14</c:v>
                </c:pt>
                <c:pt idx="2835">
                  <c:v>-2.12139E-14</c:v>
                </c:pt>
                <c:pt idx="2836">
                  <c:v>-2.6958619999999999E-14</c:v>
                </c:pt>
                <c:pt idx="2837">
                  <c:v>-2.585553E-14</c:v>
                </c:pt>
                <c:pt idx="2838">
                  <c:v>-2.0657860000000001E-14</c:v>
                </c:pt>
                <c:pt idx="2839">
                  <c:v>-1.6580560000000001E-14</c:v>
                </c:pt>
                <c:pt idx="2840">
                  <c:v>-1.561066E-14</c:v>
                </c:pt>
                <c:pt idx="2841">
                  <c:v>-1.4773459999999998E-14</c:v>
                </c:pt>
                <c:pt idx="2842">
                  <c:v>-1.0373E-14</c:v>
                </c:pt>
                <c:pt idx="2843">
                  <c:v>-2.9083569999999999E-15</c:v>
                </c:pt>
                <c:pt idx="2844">
                  <c:v>3.943931E-15</c:v>
                </c:pt>
                <c:pt idx="2845">
                  <c:v>7.2978959999999997E-15</c:v>
                </c:pt>
                <c:pt idx="2846">
                  <c:v>6.1435919999999997E-15</c:v>
                </c:pt>
                <c:pt idx="2847">
                  <c:v>1.421595E-15</c:v>
                </c:pt>
                <c:pt idx="2848">
                  <c:v>-3.8994639999999997E-15</c:v>
                </c:pt>
                <c:pt idx="2849">
                  <c:v>-6.8135889999999997E-15</c:v>
                </c:pt>
                <c:pt idx="2850">
                  <c:v>-7.5352289999999994E-15</c:v>
                </c:pt>
                <c:pt idx="2851">
                  <c:v>-1.022103E-14</c:v>
                </c:pt>
                <c:pt idx="2852">
                  <c:v>-1.7920849999999999E-14</c:v>
                </c:pt>
                <c:pt idx="2853">
                  <c:v>-2.742262E-14</c:v>
                </c:pt>
                <c:pt idx="2854">
                  <c:v>-3.2000869999999997E-14</c:v>
                </c:pt>
                <c:pt idx="2855">
                  <c:v>-2.814447E-14</c:v>
                </c:pt>
                <c:pt idx="2856">
                  <c:v>-1.8558719999999999E-14</c:v>
                </c:pt>
                <c:pt idx="2857">
                  <c:v>-9.9153270000000007E-15</c:v>
                </c:pt>
                <c:pt idx="2858">
                  <c:v>-6.1202459999999999E-15</c:v>
                </c:pt>
                <c:pt idx="2859">
                  <c:v>-3.9341219999999998E-15</c:v>
                </c:pt>
                <c:pt idx="2860">
                  <c:v>1.6801749999999999E-15</c:v>
                </c:pt>
                <c:pt idx="2861">
                  <c:v>1.0646390000000001E-14</c:v>
                </c:pt>
                <c:pt idx="2862">
                  <c:v>1.8469690000000001E-14</c:v>
                </c:pt>
                <c:pt idx="2863">
                  <c:v>2.0356139999999999E-14</c:v>
                </c:pt>
                <c:pt idx="2864">
                  <c:v>1.534477E-14</c:v>
                </c:pt>
                <c:pt idx="2865">
                  <c:v>8.4400459999999995E-15</c:v>
                </c:pt>
                <c:pt idx="2866">
                  <c:v>5.9902949999999997E-15</c:v>
                </c:pt>
                <c:pt idx="2867">
                  <c:v>8.9429540000000008E-15</c:v>
                </c:pt>
                <c:pt idx="2868">
                  <c:v>1.297314E-14</c:v>
                </c:pt>
                <c:pt idx="2869">
                  <c:v>1.297301E-14</c:v>
                </c:pt>
                <c:pt idx="2870">
                  <c:v>6.3448139999999999E-15</c:v>
                </c:pt>
                <c:pt idx="2871">
                  <c:v>-4.6041149999999997E-15</c:v>
                </c:pt>
                <c:pt idx="2872">
                  <c:v>-1.311483E-14</c:v>
                </c:pt>
                <c:pt idx="2873">
                  <c:v>-1.44717E-14</c:v>
                </c:pt>
                <c:pt idx="2874">
                  <c:v>-1.19764E-14</c:v>
                </c:pt>
                <c:pt idx="2875">
                  <c:v>-1.2693529999999999E-14</c:v>
                </c:pt>
                <c:pt idx="2876">
                  <c:v>-1.8032200000000001E-14</c:v>
                </c:pt>
                <c:pt idx="2877">
                  <c:v>-2.2707859999999999E-14</c:v>
                </c:pt>
                <c:pt idx="2878">
                  <c:v>-2.2390710000000001E-14</c:v>
                </c:pt>
                <c:pt idx="2879">
                  <c:v>-1.786317E-14</c:v>
                </c:pt>
                <c:pt idx="2880">
                  <c:v>-1.229653E-14</c:v>
                </c:pt>
                <c:pt idx="2881">
                  <c:v>-8.0998850000000001E-15</c:v>
                </c:pt>
                <c:pt idx="2882">
                  <c:v>-4.7097059999999997E-15</c:v>
                </c:pt>
                <c:pt idx="2883">
                  <c:v>1.209817E-15</c:v>
                </c:pt>
                <c:pt idx="2884">
                  <c:v>1.0837250000000001E-14</c:v>
                </c:pt>
                <c:pt idx="2885">
                  <c:v>2.0653629999999999E-14</c:v>
                </c:pt>
                <c:pt idx="2886">
                  <c:v>2.6416269999999999E-14</c:v>
                </c:pt>
                <c:pt idx="2887">
                  <c:v>2.6211640000000001E-14</c:v>
                </c:pt>
                <c:pt idx="2888">
                  <c:v>2.0045239999999999E-14</c:v>
                </c:pt>
                <c:pt idx="2889">
                  <c:v>1.072858E-14</c:v>
                </c:pt>
                <c:pt idx="2890">
                  <c:v>3.6009760000000003E-15</c:v>
                </c:pt>
                <c:pt idx="2891">
                  <c:v>1.368957E-15</c:v>
                </c:pt>
                <c:pt idx="2892">
                  <c:v>1.004944E-15</c:v>
                </c:pt>
                <c:pt idx="2893">
                  <c:v>-1.3554709999999999E-15</c:v>
                </c:pt>
                <c:pt idx="2894">
                  <c:v>-5.3210719999999999E-15</c:v>
                </c:pt>
                <c:pt idx="2895">
                  <c:v>-8.7761209999999993E-15</c:v>
                </c:pt>
                <c:pt idx="2896">
                  <c:v>-1.1713220000000001E-14</c:v>
                </c:pt>
                <c:pt idx="2897">
                  <c:v>-1.5028829999999999E-14</c:v>
                </c:pt>
                <c:pt idx="2898">
                  <c:v>-1.8318160000000001E-14</c:v>
                </c:pt>
                <c:pt idx="2899">
                  <c:v>-2.0126570000000001E-14</c:v>
                </c:pt>
                <c:pt idx="2900">
                  <c:v>-1.9046769999999999E-14</c:v>
                </c:pt>
                <c:pt idx="2901">
                  <c:v>-1.407398E-14</c:v>
                </c:pt>
                <c:pt idx="2902">
                  <c:v>-4.9342570000000004E-15</c:v>
                </c:pt>
                <c:pt idx="2903">
                  <c:v>7.4078889999999999E-15</c:v>
                </c:pt>
                <c:pt idx="2904">
                  <c:v>2.0195999999999999E-14</c:v>
                </c:pt>
                <c:pt idx="2905">
                  <c:v>2.8520700000000001E-14</c:v>
                </c:pt>
                <c:pt idx="2906">
                  <c:v>2.8104350000000001E-14</c:v>
                </c:pt>
                <c:pt idx="2907">
                  <c:v>2.015798E-14</c:v>
                </c:pt>
                <c:pt idx="2908">
                  <c:v>1.017675E-14</c:v>
                </c:pt>
                <c:pt idx="2909">
                  <c:v>1.9309789999999999E-15</c:v>
                </c:pt>
                <c:pt idx="2910">
                  <c:v>-3.5231500000000001E-15</c:v>
                </c:pt>
                <c:pt idx="2911">
                  <c:v>-6.417039E-15</c:v>
                </c:pt>
                <c:pt idx="2912">
                  <c:v>-8.996203E-15</c:v>
                </c:pt>
                <c:pt idx="2913">
                  <c:v>-1.343848E-14</c:v>
                </c:pt>
                <c:pt idx="2914">
                  <c:v>-1.8943999999999999E-14</c:v>
                </c:pt>
                <c:pt idx="2915">
                  <c:v>-2.3258849999999999E-14</c:v>
                </c:pt>
                <c:pt idx="2916">
                  <c:v>-2.491744E-14</c:v>
                </c:pt>
                <c:pt idx="2917">
                  <c:v>-2.407481E-14</c:v>
                </c:pt>
                <c:pt idx="2918">
                  <c:v>-2.3004830000000001E-14</c:v>
                </c:pt>
                <c:pt idx="2919">
                  <c:v>-2.376677E-14</c:v>
                </c:pt>
                <c:pt idx="2920">
                  <c:v>-2.4331160000000002E-14</c:v>
                </c:pt>
                <c:pt idx="2921">
                  <c:v>-1.959919E-14</c:v>
                </c:pt>
                <c:pt idx="2922">
                  <c:v>-7.7816479999999993E-15</c:v>
                </c:pt>
                <c:pt idx="2923">
                  <c:v>6.0362630000000002E-15</c:v>
                </c:pt>
                <c:pt idx="2924">
                  <c:v>1.481632E-14</c:v>
                </c:pt>
                <c:pt idx="2925">
                  <c:v>1.7098300000000001E-14</c:v>
                </c:pt>
                <c:pt idx="2926">
                  <c:v>1.746993E-14</c:v>
                </c:pt>
                <c:pt idx="2927">
                  <c:v>1.9614940000000002E-14</c:v>
                </c:pt>
                <c:pt idx="2928">
                  <c:v>2.212183E-14</c:v>
                </c:pt>
                <c:pt idx="2929">
                  <c:v>2.1893790000000001E-14</c:v>
                </c:pt>
                <c:pt idx="2930">
                  <c:v>1.8219009999999999E-14</c:v>
                </c:pt>
                <c:pt idx="2931">
                  <c:v>1.297371E-14</c:v>
                </c:pt>
                <c:pt idx="2932">
                  <c:v>8.4431999999999996E-15</c:v>
                </c:pt>
                <c:pt idx="2933">
                  <c:v>5.044372E-15</c:v>
                </c:pt>
                <c:pt idx="2934">
                  <c:v>1.129746E-15</c:v>
                </c:pt>
                <c:pt idx="2935">
                  <c:v>-5.0219169999999999E-15</c:v>
                </c:pt>
                <c:pt idx="2936">
                  <c:v>-1.262159E-14</c:v>
                </c:pt>
                <c:pt idx="2937">
                  <c:v>-1.7457340000000001E-14</c:v>
                </c:pt>
                <c:pt idx="2938">
                  <c:v>-1.5200790000000001E-14</c:v>
                </c:pt>
                <c:pt idx="2939">
                  <c:v>-6.4894380000000004E-15</c:v>
                </c:pt>
                <c:pt idx="2940">
                  <c:v>2.219841E-15</c:v>
                </c:pt>
                <c:pt idx="2941">
                  <c:v>3.1876419999999999E-15</c:v>
                </c:pt>
                <c:pt idx="2942">
                  <c:v>-4.2843380000000001E-15</c:v>
                </c:pt>
                <c:pt idx="2943">
                  <c:v>-1.062892E-14</c:v>
                </c:pt>
                <c:pt idx="2944">
                  <c:v>-7.5595699999999999E-15</c:v>
                </c:pt>
                <c:pt idx="2945">
                  <c:v>7.8561950000000003E-16</c:v>
                </c:pt>
                <c:pt idx="2946">
                  <c:v>4.0506089999999999E-15</c:v>
                </c:pt>
                <c:pt idx="2947">
                  <c:v>-2.8830370000000002E-15</c:v>
                </c:pt>
                <c:pt idx="2948">
                  <c:v>-1.693703E-14</c:v>
                </c:pt>
                <c:pt idx="2949">
                  <c:v>-3.0938909999999999E-14</c:v>
                </c:pt>
                <c:pt idx="2950">
                  <c:v>-4.0150589999999999E-14</c:v>
                </c:pt>
                <c:pt idx="2951">
                  <c:v>-4.5337869999999998E-14</c:v>
                </c:pt>
                <c:pt idx="2952">
                  <c:v>-4.9468530000000002E-14</c:v>
                </c:pt>
                <c:pt idx="2953">
                  <c:v>-5.2887429999999998E-14</c:v>
                </c:pt>
                <c:pt idx="2954">
                  <c:v>-5.2921179999999999E-14</c:v>
                </c:pt>
                <c:pt idx="2955">
                  <c:v>-4.6423059999999997E-14</c:v>
                </c:pt>
                <c:pt idx="2956">
                  <c:v>-3.2438209999999999E-14</c:v>
                </c:pt>
                <c:pt idx="2957">
                  <c:v>-1.519173E-14</c:v>
                </c:pt>
                <c:pt idx="2958">
                  <c:v>-2.0610999999999999E-15</c:v>
                </c:pt>
                <c:pt idx="2959">
                  <c:v>4.9015810000000001E-15</c:v>
                </c:pt>
                <c:pt idx="2960">
                  <c:v>1.158338E-14</c:v>
                </c:pt>
                <c:pt idx="2961">
                  <c:v>2.2068160000000001E-14</c:v>
                </c:pt>
                <c:pt idx="2962">
                  <c:v>3.0644749999999999E-14</c:v>
                </c:pt>
                <c:pt idx="2963">
                  <c:v>2.8847520000000003E-14</c:v>
                </c:pt>
                <c:pt idx="2964">
                  <c:v>1.6657719999999999E-14</c:v>
                </c:pt>
                <c:pt idx="2965">
                  <c:v>1.8903159999999999E-15</c:v>
                </c:pt>
                <c:pt idx="2966">
                  <c:v>-7.8575310000000003E-15</c:v>
                </c:pt>
                <c:pt idx="2967">
                  <c:v>-9.6588410000000004E-15</c:v>
                </c:pt>
                <c:pt idx="2968">
                  <c:v>-5.999779E-15</c:v>
                </c:pt>
                <c:pt idx="2969">
                  <c:v>-2.7823499999999999E-15</c:v>
                </c:pt>
                <c:pt idx="2970">
                  <c:v>-3.0048160000000001E-15</c:v>
                </c:pt>
                <c:pt idx="2971">
                  <c:v>-3.140945E-15</c:v>
                </c:pt>
                <c:pt idx="2972">
                  <c:v>1.230767E-15</c:v>
                </c:pt>
                <c:pt idx="2973">
                  <c:v>9.2947749999999993E-15</c:v>
                </c:pt>
                <c:pt idx="2974">
                  <c:v>1.5639409999999999E-14</c:v>
                </c:pt>
                <c:pt idx="2975">
                  <c:v>1.4272040000000001E-14</c:v>
                </c:pt>
                <c:pt idx="2976">
                  <c:v>4.3644529999999996E-15</c:v>
                </c:pt>
                <c:pt idx="2977">
                  <c:v>-7.1738639999999995E-15</c:v>
                </c:pt>
                <c:pt idx="2978">
                  <c:v>-1.2310239999999999E-14</c:v>
                </c:pt>
                <c:pt idx="2979">
                  <c:v>-9.4968880000000007E-15</c:v>
                </c:pt>
                <c:pt idx="2980">
                  <c:v>-2.8814290000000001E-15</c:v>
                </c:pt>
                <c:pt idx="2981">
                  <c:v>2.6125059999999999E-15</c:v>
                </c:pt>
                <c:pt idx="2982">
                  <c:v>4.4281400000000002E-15</c:v>
                </c:pt>
                <c:pt idx="2983">
                  <c:v>3.0024029999999999E-15</c:v>
                </c:pt>
                <c:pt idx="2984">
                  <c:v>2.5057260000000002E-16</c:v>
                </c:pt>
                <c:pt idx="2985">
                  <c:v>-2.580154E-15</c:v>
                </c:pt>
                <c:pt idx="2986">
                  <c:v>-6.0422050000000001E-15</c:v>
                </c:pt>
                <c:pt idx="2987">
                  <c:v>-1.1729429999999999E-14</c:v>
                </c:pt>
                <c:pt idx="2988">
                  <c:v>-1.9706899999999998E-14</c:v>
                </c:pt>
                <c:pt idx="2989">
                  <c:v>-2.6910279999999999E-14</c:v>
                </c:pt>
                <c:pt idx="2990">
                  <c:v>-2.9408150000000003E-14</c:v>
                </c:pt>
                <c:pt idx="2991">
                  <c:v>-2.6164860000000001E-14</c:v>
                </c:pt>
                <c:pt idx="2992">
                  <c:v>-2.0315509999999999E-14</c:v>
                </c:pt>
                <c:pt idx="2993">
                  <c:v>-1.7552440000000001E-14</c:v>
                </c:pt>
                <c:pt idx="2994">
                  <c:v>-2.1640240000000001E-14</c:v>
                </c:pt>
                <c:pt idx="2995">
                  <c:v>-2.975473E-14</c:v>
                </c:pt>
                <c:pt idx="2996">
                  <c:v>-3.3670880000000003E-14</c:v>
                </c:pt>
                <c:pt idx="2997">
                  <c:v>-2.73118E-14</c:v>
                </c:pt>
                <c:pt idx="2998">
                  <c:v>-1.317739E-14</c:v>
                </c:pt>
                <c:pt idx="2999">
                  <c:v>6.9415849999999997E-17</c:v>
                </c:pt>
                <c:pt idx="3000">
                  <c:v>6.8966960000000002E-15</c:v>
                </c:pt>
                <c:pt idx="3001">
                  <c:v>9.7661120000000001E-15</c:v>
                </c:pt>
                <c:pt idx="3002">
                  <c:v>1.282303E-14</c:v>
                </c:pt>
                <c:pt idx="3003">
                  <c:v>1.373986E-14</c:v>
                </c:pt>
                <c:pt idx="3004">
                  <c:v>6.1945560000000002E-15</c:v>
                </c:pt>
                <c:pt idx="3005">
                  <c:v>-1.086413E-14</c:v>
                </c:pt>
                <c:pt idx="3006">
                  <c:v>-2.9409480000000003E-14</c:v>
                </c:pt>
                <c:pt idx="3007">
                  <c:v>-3.855065E-14</c:v>
                </c:pt>
                <c:pt idx="3008">
                  <c:v>-3.464658E-14</c:v>
                </c:pt>
                <c:pt idx="3009">
                  <c:v>-2.4372239999999999E-14</c:v>
                </c:pt>
                <c:pt idx="3010">
                  <c:v>-1.7639720000000001E-14</c:v>
                </c:pt>
                <c:pt idx="3011">
                  <c:v>-1.856453E-14</c:v>
                </c:pt>
                <c:pt idx="3012">
                  <c:v>-2.2461520000000001E-14</c:v>
                </c:pt>
                <c:pt idx="3013">
                  <c:v>-2.1243719999999999E-14</c:v>
                </c:pt>
                <c:pt idx="3014">
                  <c:v>-1.2290420000000001E-14</c:v>
                </c:pt>
                <c:pt idx="3015">
                  <c:v>3.5749049999999998E-16</c:v>
                </c:pt>
                <c:pt idx="3016">
                  <c:v>1.176414E-14</c:v>
                </c:pt>
                <c:pt idx="3017">
                  <c:v>1.8682250000000001E-14</c:v>
                </c:pt>
                <c:pt idx="3018">
                  <c:v>2.0323239999999999E-14</c:v>
                </c:pt>
                <c:pt idx="3019">
                  <c:v>1.949798E-14</c:v>
                </c:pt>
                <c:pt idx="3020">
                  <c:v>1.989302E-14</c:v>
                </c:pt>
                <c:pt idx="3021">
                  <c:v>2.226067E-14</c:v>
                </c:pt>
                <c:pt idx="3022">
                  <c:v>2.4229460000000001E-14</c:v>
                </c:pt>
                <c:pt idx="3023">
                  <c:v>2.2061139999999999E-14</c:v>
                </c:pt>
                <c:pt idx="3024">
                  <c:v>1.343699E-14</c:v>
                </c:pt>
                <c:pt idx="3025">
                  <c:v>9.2519810000000007E-16</c:v>
                </c:pt>
                <c:pt idx="3026">
                  <c:v>-9.1318540000000003E-15</c:v>
                </c:pt>
                <c:pt idx="3027">
                  <c:v>-1.355431E-14</c:v>
                </c:pt>
                <c:pt idx="3028">
                  <c:v>-1.62775E-14</c:v>
                </c:pt>
                <c:pt idx="3029">
                  <c:v>-2.280679E-14</c:v>
                </c:pt>
                <c:pt idx="3030">
                  <c:v>-3.221811E-14</c:v>
                </c:pt>
                <c:pt idx="3031">
                  <c:v>-3.8603680000000001E-14</c:v>
                </c:pt>
                <c:pt idx="3032">
                  <c:v>-3.9092410000000002E-14</c:v>
                </c:pt>
                <c:pt idx="3033">
                  <c:v>-3.5517520000000001E-14</c:v>
                </c:pt>
                <c:pt idx="3034">
                  <c:v>-3.0673510000000003E-14</c:v>
                </c:pt>
                <c:pt idx="3035">
                  <c:v>-2.7372680000000001E-14</c:v>
                </c:pt>
                <c:pt idx="3036">
                  <c:v>-2.6677479999999999E-14</c:v>
                </c:pt>
                <c:pt idx="3037">
                  <c:v>-2.5375649999999999E-14</c:v>
                </c:pt>
                <c:pt idx="3038">
                  <c:v>-2.0139109999999999E-14</c:v>
                </c:pt>
                <c:pt idx="3039">
                  <c:v>-1.1476929999999999E-14</c:v>
                </c:pt>
                <c:pt idx="3040">
                  <c:v>-1.321772E-15</c:v>
                </c:pt>
                <c:pt idx="3041">
                  <c:v>8.0092460000000005E-15</c:v>
                </c:pt>
                <c:pt idx="3042">
                  <c:v>1.314766E-14</c:v>
                </c:pt>
                <c:pt idx="3043">
                  <c:v>1.328532E-14</c:v>
                </c:pt>
                <c:pt idx="3044">
                  <c:v>1.2890500000000001E-14</c:v>
                </c:pt>
                <c:pt idx="3045">
                  <c:v>1.614535E-14</c:v>
                </c:pt>
                <c:pt idx="3046">
                  <c:v>2.065876E-14</c:v>
                </c:pt>
                <c:pt idx="3047">
                  <c:v>2.0526159999999999E-14</c:v>
                </c:pt>
                <c:pt idx="3048">
                  <c:v>1.33558E-14</c:v>
                </c:pt>
                <c:pt idx="3049">
                  <c:v>2.2315029999999999E-15</c:v>
                </c:pt>
                <c:pt idx="3050">
                  <c:v>-7.9087749999999992E-15</c:v>
                </c:pt>
                <c:pt idx="3051">
                  <c:v>-1.4705019999999998E-14</c:v>
                </c:pt>
                <c:pt idx="3052">
                  <c:v>-1.9407179999999999E-14</c:v>
                </c:pt>
                <c:pt idx="3053">
                  <c:v>-2.461683E-14</c:v>
                </c:pt>
                <c:pt idx="3054">
                  <c:v>-3.115283E-14</c:v>
                </c:pt>
                <c:pt idx="3055">
                  <c:v>-3.7036970000000002E-14</c:v>
                </c:pt>
                <c:pt idx="3056">
                  <c:v>-3.938332E-14</c:v>
                </c:pt>
                <c:pt idx="3057">
                  <c:v>-3.6615489999999997E-14</c:v>
                </c:pt>
                <c:pt idx="3058">
                  <c:v>-3.0095400000000001E-14</c:v>
                </c:pt>
                <c:pt idx="3059">
                  <c:v>-2.395954E-14</c:v>
                </c:pt>
                <c:pt idx="3060">
                  <c:v>-2.1173220000000001E-14</c:v>
                </c:pt>
                <c:pt idx="3061">
                  <c:v>-2.022048E-14</c:v>
                </c:pt>
                <c:pt idx="3062">
                  <c:v>-1.6969010000000001E-14</c:v>
                </c:pt>
                <c:pt idx="3063">
                  <c:v>-9.1753000000000006E-15</c:v>
                </c:pt>
                <c:pt idx="3064">
                  <c:v>3.0622990000000002E-16</c:v>
                </c:pt>
                <c:pt idx="3065">
                  <c:v>5.3760460000000002E-15</c:v>
                </c:pt>
                <c:pt idx="3066">
                  <c:v>3.3866840000000001E-15</c:v>
                </c:pt>
                <c:pt idx="3067">
                  <c:v>-1.690466E-15</c:v>
                </c:pt>
                <c:pt idx="3068">
                  <c:v>-5.2738579999999996E-15</c:v>
                </c:pt>
                <c:pt idx="3069">
                  <c:v>-7.7149440000000007E-15</c:v>
                </c:pt>
                <c:pt idx="3070">
                  <c:v>-1.074591E-14</c:v>
                </c:pt>
                <c:pt idx="3071">
                  <c:v>-1.4250229999999999E-14</c:v>
                </c:pt>
                <c:pt idx="3072">
                  <c:v>-1.806682E-14</c:v>
                </c:pt>
                <c:pt idx="3073">
                  <c:v>-2.1566070000000001E-14</c:v>
                </c:pt>
                <c:pt idx="3074">
                  <c:v>-2.275041E-14</c:v>
                </c:pt>
                <c:pt idx="3075">
                  <c:v>-2.099749E-14</c:v>
                </c:pt>
                <c:pt idx="3076">
                  <c:v>-1.9197170000000001E-14</c:v>
                </c:pt>
                <c:pt idx="3077">
                  <c:v>-2.1815240000000001E-14</c:v>
                </c:pt>
                <c:pt idx="3078">
                  <c:v>-3.0545930000000001E-14</c:v>
                </c:pt>
                <c:pt idx="3079">
                  <c:v>-4.1508629999999999E-14</c:v>
                </c:pt>
                <c:pt idx="3080">
                  <c:v>-4.6919410000000002E-14</c:v>
                </c:pt>
                <c:pt idx="3081">
                  <c:v>-4.0930339999999998E-14</c:v>
                </c:pt>
                <c:pt idx="3082">
                  <c:v>-2.5229779999999999E-14</c:v>
                </c:pt>
                <c:pt idx="3083">
                  <c:v>-8.1543939999999996E-15</c:v>
                </c:pt>
                <c:pt idx="3084">
                  <c:v>2.6988249999999998E-15</c:v>
                </c:pt>
                <c:pt idx="3085">
                  <c:v>6.9926250000000003E-15</c:v>
                </c:pt>
                <c:pt idx="3086">
                  <c:v>1.047822E-14</c:v>
                </c:pt>
                <c:pt idx="3087">
                  <c:v>1.6344200000000001E-14</c:v>
                </c:pt>
                <c:pt idx="3088">
                  <c:v>2.0155120000000001E-14</c:v>
                </c:pt>
                <c:pt idx="3089">
                  <c:v>1.5638330000000001E-14</c:v>
                </c:pt>
                <c:pt idx="3090">
                  <c:v>2.1551970000000001E-15</c:v>
                </c:pt>
                <c:pt idx="3091">
                  <c:v>-1.479981E-14</c:v>
                </c:pt>
                <c:pt idx="3092">
                  <c:v>-2.731427E-14</c:v>
                </c:pt>
                <c:pt idx="3093">
                  <c:v>-3.0076409999999999E-14</c:v>
                </c:pt>
                <c:pt idx="3094">
                  <c:v>-2.538027E-14</c:v>
                </c:pt>
                <c:pt idx="3095">
                  <c:v>-2.1603170000000001E-14</c:v>
                </c:pt>
                <c:pt idx="3096">
                  <c:v>-2.4248659999999999E-14</c:v>
                </c:pt>
                <c:pt idx="3097">
                  <c:v>-3.0228380000000002E-14</c:v>
                </c:pt>
                <c:pt idx="3098">
                  <c:v>-3.2404960000000003E-14</c:v>
                </c:pt>
                <c:pt idx="3099">
                  <c:v>-2.8276300000000001E-14</c:v>
                </c:pt>
                <c:pt idx="3100">
                  <c:v>-2.091564E-14</c:v>
                </c:pt>
                <c:pt idx="3101">
                  <c:v>-1.31043E-14</c:v>
                </c:pt>
                <c:pt idx="3102">
                  <c:v>-6.3489230000000001E-15</c:v>
                </c:pt>
                <c:pt idx="3103">
                  <c:v>-3.1218430000000001E-15</c:v>
                </c:pt>
                <c:pt idx="3104">
                  <c:v>-3.6167789999999998E-15</c:v>
                </c:pt>
                <c:pt idx="3105">
                  <c:v>-3.1510830000000002E-15</c:v>
                </c:pt>
                <c:pt idx="3106">
                  <c:v>2.299572E-15</c:v>
                </c:pt>
                <c:pt idx="3107">
                  <c:v>1.080921E-14</c:v>
                </c:pt>
                <c:pt idx="3108">
                  <c:v>1.7223650000000001E-14</c:v>
                </c:pt>
                <c:pt idx="3109">
                  <c:v>1.8061100000000002E-14</c:v>
                </c:pt>
                <c:pt idx="3110">
                  <c:v>1.3427229999999999E-14</c:v>
                </c:pt>
                <c:pt idx="3111">
                  <c:v>6.8998479999999999E-15</c:v>
                </c:pt>
                <c:pt idx="3112">
                  <c:v>2.281312E-15</c:v>
                </c:pt>
                <c:pt idx="3113">
                  <c:v>-1.675202E-16</c:v>
                </c:pt>
                <c:pt idx="3114">
                  <c:v>-2.3416639999999999E-15</c:v>
                </c:pt>
                <c:pt idx="3115">
                  <c:v>-5.5878150000000003E-15</c:v>
                </c:pt>
                <c:pt idx="3116">
                  <c:v>-1.049714E-14</c:v>
                </c:pt>
                <c:pt idx="3117">
                  <c:v>-1.5739959999999999E-14</c:v>
                </c:pt>
                <c:pt idx="3118">
                  <c:v>-1.819629E-14</c:v>
                </c:pt>
                <c:pt idx="3119">
                  <c:v>-1.7783840000000001E-14</c:v>
                </c:pt>
                <c:pt idx="3120">
                  <c:v>-1.9121630000000001E-14</c:v>
                </c:pt>
                <c:pt idx="3121">
                  <c:v>-2.54838E-14</c:v>
                </c:pt>
                <c:pt idx="3122">
                  <c:v>-3.4890180000000002E-14</c:v>
                </c:pt>
                <c:pt idx="3123">
                  <c:v>-4.2937829999999997E-14</c:v>
                </c:pt>
                <c:pt idx="3124">
                  <c:v>-4.6137290000000002E-14</c:v>
                </c:pt>
                <c:pt idx="3125">
                  <c:v>-4.3728929999999997E-14</c:v>
                </c:pt>
                <c:pt idx="3126">
                  <c:v>-3.7707560000000002E-14</c:v>
                </c:pt>
                <c:pt idx="3127">
                  <c:v>-3.025044E-14</c:v>
                </c:pt>
                <c:pt idx="3128">
                  <c:v>-2.1660369999999999E-14</c:v>
                </c:pt>
                <c:pt idx="3129">
                  <c:v>-1.020491E-14</c:v>
                </c:pt>
                <c:pt idx="3130">
                  <c:v>5.2647349999999997E-15</c:v>
                </c:pt>
                <c:pt idx="3131">
                  <c:v>2.0595649999999999E-14</c:v>
                </c:pt>
                <c:pt idx="3132">
                  <c:v>2.7738239999999998E-14</c:v>
                </c:pt>
                <c:pt idx="3133">
                  <c:v>2.2475529999999999E-14</c:v>
                </c:pt>
                <c:pt idx="3134">
                  <c:v>8.050286E-15</c:v>
                </c:pt>
                <c:pt idx="3135">
                  <c:v>-6.6334380000000003E-15</c:v>
                </c:pt>
                <c:pt idx="3136">
                  <c:v>-1.2141140000000001E-14</c:v>
                </c:pt>
                <c:pt idx="3137">
                  <c:v>-5.4752819999999997E-15</c:v>
                </c:pt>
                <c:pt idx="3138">
                  <c:v>7.9913600000000005E-15</c:v>
                </c:pt>
                <c:pt idx="3139">
                  <c:v>1.870397E-14</c:v>
                </c:pt>
                <c:pt idx="3140">
                  <c:v>1.9337899999999999E-14</c:v>
                </c:pt>
                <c:pt idx="3141">
                  <c:v>1.090488E-14</c:v>
                </c:pt>
                <c:pt idx="3142">
                  <c:v>1.3875549999999999E-15</c:v>
                </c:pt>
                <c:pt idx="3143">
                  <c:v>-3.8630049999999997E-15</c:v>
                </c:pt>
                <c:pt idx="3144">
                  <c:v>-6.7488289999999998E-15</c:v>
                </c:pt>
                <c:pt idx="3145">
                  <c:v>-1.152331E-14</c:v>
                </c:pt>
                <c:pt idx="3146">
                  <c:v>-2.0059900000000001E-14</c:v>
                </c:pt>
                <c:pt idx="3147">
                  <c:v>-3.0309390000000002E-14</c:v>
                </c:pt>
                <c:pt idx="3148">
                  <c:v>-3.5983330000000002E-14</c:v>
                </c:pt>
                <c:pt idx="3149">
                  <c:v>-3.0656539999999997E-14</c:v>
                </c:pt>
                <c:pt idx="3150">
                  <c:v>-1.4236790000000002E-14</c:v>
                </c:pt>
                <c:pt idx="3151">
                  <c:v>5.6274219999999999E-15</c:v>
                </c:pt>
                <c:pt idx="3152">
                  <c:v>2.0111189999999999E-14</c:v>
                </c:pt>
                <c:pt idx="3153">
                  <c:v>2.7894910000000001E-14</c:v>
                </c:pt>
                <c:pt idx="3154">
                  <c:v>3.2753539999999999E-14</c:v>
                </c:pt>
                <c:pt idx="3155">
                  <c:v>3.3321E-14</c:v>
                </c:pt>
                <c:pt idx="3156">
                  <c:v>2.4866229999999999E-14</c:v>
                </c:pt>
                <c:pt idx="3157">
                  <c:v>8.9620739999999994E-15</c:v>
                </c:pt>
                <c:pt idx="3158">
                  <c:v>-8.2879539999999994E-15</c:v>
                </c:pt>
                <c:pt idx="3159">
                  <c:v>-2.35995E-14</c:v>
                </c:pt>
                <c:pt idx="3160">
                  <c:v>-3.6076139999999997E-14</c:v>
                </c:pt>
                <c:pt idx="3161">
                  <c:v>-4.4206509999999999E-14</c:v>
                </c:pt>
                <c:pt idx="3162">
                  <c:v>-4.649322E-14</c:v>
                </c:pt>
                <c:pt idx="3163">
                  <c:v>-4.3350669999999999E-14</c:v>
                </c:pt>
                <c:pt idx="3164">
                  <c:v>-3.7115199999999997E-14</c:v>
                </c:pt>
                <c:pt idx="3165">
                  <c:v>-2.9164500000000003E-14</c:v>
                </c:pt>
                <c:pt idx="3166">
                  <c:v>-1.86094E-14</c:v>
                </c:pt>
                <c:pt idx="3167">
                  <c:v>-5.5030490000000003E-15</c:v>
                </c:pt>
                <c:pt idx="3168">
                  <c:v>6.3734160000000001E-15</c:v>
                </c:pt>
                <c:pt idx="3169">
                  <c:v>1.1525620000000001E-14</c:v>
                </c:pt>
                <c:pt idx="3170">
                  <c:v>9.3420929999999998E-15</c:v>
                </c:pt>
                <c:pt idx="3171">
                  <c:v>7.6114299999999999E-15</c:v>
                </c:pt>
                <c:pt idx="3172">
                  <c:v>1.3745699999999999E-14</c:v>
                </c:pt>
                <c:pt idx="3173">
                  <c:v>2.462696E-14</c:v>
                </c:pt>
                <c:pt idx="3174">
                  <c:v>3.1866539999999999E-14</c:v>
                </c:pt>
                <c:pt idx="3175">
                  <c:v>3.189184E-14</c:v>
                </c:pt>
                <c:pt idx="3176">
                  <c:v>2.5001820000000001E-14</c:v>
                </c:pt>
                <c:pt idx="3177">
                  <c:v>1.166551E-14</c:v>
                </c:pt>
                <c:pt idx="3178">
                  <c:v>-5.102476E-15</c:v>
                </c:pt>
                <c:pt idx="3179">
                  <c:v>-1.8802570000000001E-14</c:v>
                </c:pt>
                <c:pt idx="3180">
                  <c:v>-2.412946E-14</c:v>
                </c:pt>
                <c:pt idx="3181">
                  <c:v>-2.1847529999999999E-14</c:v>
                </c:pt>
                <c:pt idx="3182">
                  <c:v>-1.7956070000000001E-14</c:v>
                </c:pt>
                <c:pt idx="3183">
                  <c:v>-1.6708640000000001E-14</c:v>
                </c:pt>
                <c:pt idx="3184">
                  <c:v>-1.6458709999999999E-14</c:v>
                </c:pt>
                <c:pt idx="3185">
                  <c:v>-1.3987660000000001E-14</c:v>
                </c:pt>
                <c:pt idx="3186">
                  <c:v>-1.002033E-14</c:v>
                </c:pt>
                <c:pt idx="3187">
                  <c:v>-8.8397190000000002E-15</c:v>
                </c:pt>
                <c:pt idx="3188">
                  <c:v>-1.2133049999999999E-14</c:v>
                </c:pt>
                <c:pt idx="3189">
                  <c:v>-1.4309519999999999E-14</c:v>
                </c:pt>
                <c:pt idx="3190">
                  <c:v>-8.5499879999999995E-15</c:v>
                </c:pt>
                <c:pt idx="3191">
                  <c:v>3.6079769999999997E-15</c:v>
                </c:pt>
                <c:pt idx="3192">
                  <c:v>1.454822E-14</c:v>
                </c:pt>
                <c:pt idx="3193">
                  <c:v>1.870448E-14</c:v>
                </c:pt>
                <c:pt idx="3194">
                  <c:v>1.366591E-14</c:v>
                </c:pt>
                <c:pt idx="3195">
                  <c:v>1.8939349999999999E-16</c:v>
                </c:pt>
                <c:pt idx="3196">
                  <c:v>-1.621295E-14</c:v>
                </c:pt>
                <c:pt idx="3197">
                  <c:v>-2.9365810000000002E-14</c:v>
                </c:pt>
                <c:pt idx="3198">
                  <c:v>-3.630414E-14</c:v>
                </c:pt>
                <c:pt idx="3199">
                  <c:v>-3.7074510000000002E-14</c:v>
                </c:pt>
                <c:pt idx="3200">
                  <c:v>-3.5483450000000001E-14</c:v>
                </c:pt>
                <c:pt idx="3201">
                  <c:v>-3.5493020000000001E-14</c:v>
                </c:pt>
                <c:pt idx="3202">
                  <c:v>-3.4851259999999998E-14</c:v>
                </c:pt>
                <c:pt idx="3203">
                  <c:v>-2.8426349999999999E-14</c:v>
                </c:pt>
                <c:pt idx="3204">
                  <c:v>-1.717025E-14</c:v>
                </c:pt>
                <c:pt idx="3205">
                  <c:v>-8.7115410000000002E-15</c:v>
                </c:pt>
                <c:pt idx="3206">
                  <c:v>-7.908061E-15</c:v>
                </c:pt>
                <c:pt idx="3207">
                  <c:v>-8.9152980000000007E-15</c:v>
                </c:pt>
                <c:pt idx="3208">
                  <c:v>-1.729176E-15</c:v>
                </c:pt>
                <c:pt idx="3209">
                  <c:v>1.3379280000000001E-14</c:v>
                </c:pt>
                <c:pt idx="3210">
                  <c:v>2.5208370000000001E-14</c:v>
                </c:pt>
                <c:pt idx="3211">
                  <c:v>2.5077529999999999E-14</c:v>
                </c:pt>
                <c:pt idx="3212">
                  <c:v>1.493031E-14</c:v>
                </c:pt>
                <c:pt idx="3213">
                  <c:v>3.5920380000000003E-15</c:v>
                </c:pt>
                <c:pt idx="3214">
                  <c:v>-1.6832759999999999E-15</c:v>
                </c:pt>
                <c:pt idx="3215">
                  <c:v>-6.2843629999999999E-16</c:v>
                </c:pt>
                <c:pt idx="3216">
                  <c:v>2.4381730000000002E-15</c:v>
                </c:pt>
                <c:pt idx="3217">
                  <c:v>3.218884E-15</c:v>
                </c:pt>
                <c:pt idx="3218">
                  <c:v>-1.2097900000000001E-15</c:v>
                </c:pt>
                <c:pt idx="3219">
                  <c:v>-9.6865389999999992E-15</c:v>
                </c:pt>
                <c:pt idx="3220">
                  <c:v>-1.579919E-14</c:v>
                </c:pt>
                <c:pt idx="3221">
                  <c:v>-1.475959E-14</c:v>
                </c:pt>
                <c:pt idx="3222">
                  <c:v>-9.9495159999999999E-15</c:v>
                </c:pt>
                <c:pt idx="3223">
                  <c:v>-8.2042960000000003E-15</c:v>
                </c:pt>
                <c:pt idx="3224">
                  <c:v>-9.9972990000000003E-15</c:v>
                </c:pt>
                <c:pt idx="3225">
                  <c:v>-8.025259E-15</c:v>
                </c:pt>
                <c:pt idx="3226">
                  <c:v>3.7532010000000001E-15</c:v>
                </c:pt>
                <c:pt idx="3227">
                  <c:v>2.0856039999999999E-14</c:v>
                </c:pt>
                <c:pt idx="3228">
                  <c:v>3.1566639999999997E-14</c:v>
                </c:pt>
                <c:pt idx="3229">
                  <c:v>3.018973E-14</c:v>
                </c:pt>
                <c:pt idx="3230">
                  <c:v>2.1482150000000001E-14</c:v>
                </c:pt>
                <c:pt idx="3231">
                  <c:v>1.120187E-14</c:v>
                </c:pt>
                <c:pt idx="3232">
                  <c:v>-5.6272140000000004E-16</c:v>
                </c:pt>
                <c:pt idx="3233">
                  <c:v>-1.357498E-14</c:v>
                </c:pt>
                <c:pt idx="3234">
                  <c:v>-2.1810750000000001E-14</c:v>
                </c:pt>
                <c:pt idx="3235">
                  <c:v>-2.1334090000000001E-14</c:v>
                </c:pt>
                <c:pt idx="3236">
                  <c:v>-1.8472320000000001E-14</c:v>
                </c:pt>
                <c:pt idx="3237">
                  <c:v>-2.1023399999999998E-14</c:v>
                </c:pt>
                <c:pt idx="3238">
                  <c:v>-2.739854E-14</c:v>
                </c:pt>
                <c:pt idx="3239">
                  <c:v>-3.1340329999999999E-14</c:v>
                </c:pt>
                <c:pt idx="3240">
                  <c:v>-3.071317E-14</c:v>
                </c:pt>
                <c:pt idx="3241">
                  <c:v>-2.7511269999999999E-14</c:v>
                </c:pt>
                <c:pt idx="3242">
                  <c:v>-2.301076E-14</c:v>
                </c:pt>
                <c:pt idx="3243">
                  <c:v>-1.5294710000000001E-14</c:v>
                </c:pt>
                <c:pt idx="3244">
                  <c:v>-2.5446850000000001E-15</c:v>
                </c:pt>
                <c:pt idx="3245">
                  <c:v>1.1772160000000001E-14</c:v>
                </c:pt>
                <c:pt idx="3246">
                  <c:v>2.0665599999999999E-14</c:v>
                </c:pt>
                <c:pt idx="3247">
                  <c:v>2.1387379999999999E-14</c:v>
                </c:pt>
                <c:pt idx="3248">
                  <c:v>1.768955E-14</c:v>
                </c:pt>
                <c:pt idx="3249">
                  <c:v>1.381313E-14</c:v>
                </c:pt>
                <c:pt idx="3250">
                  <c:v>9.8937399999999997E-15</c:v>
                </c:pt>
                <c:pt idx="3251">
                  <c:v>3.8088200000000002E-15</c:v>
                </c:pt>
                <c:pt idx="3252">
                  <c:v>-5.5987950000000003E-15</c:v>
                </c:pt>
                <c:pt idx="3253">
                  <c:v>-1.6960070000000001E-14</c:v>
                </c:pt>
                <c:pt idx="3254">
                  <c:v>-2.5732910000000001E-14</c:v>
                </c:pt>
                <c:pt idx="3255">
                  <c:v>-2.679278E-14</c:v>
                </c:pt>
                <c:pt idx="3256">
                  <c:v>-1.965931E-14</c:v>
                </c:pt>
                <c:pt idx="3257">
                  <c:v>-1.0261830000000001E-14</c:v>
                </c:pt>
                <c:pt idx="3258">
                  <c:v>-5.5220849999999999E-15</c:v>
                </c:pt>
                <c:pt idx="3259">
                  <c:v>-6.3171449999999998E-15</c:v>
                </c:pt>
                <c:pt idx="3260">
                  <c:v>-8.5404150000000002E-15</c:v>
                </c:pt>
                <c:pt idx="3261">
                  <c:v>-8.8748750000000005E-15</c:v>
                </c:pt>
                <c:pt idx="3262">
                  <c:v>-5.8183749999999998E-15</c:v>
                </c:pt>
                <c:pt idx="3263">
                  <c:v>4.8249049999999999E-16</c:v>
                </c:pt>
                <c:pt idx="3264">
                  <c:v>6.6643709999999997E-15</c:v>
                </c:pt>
                <c:pt idx="3265">
                  <c:v>8.7832959999999997E-15</c:v>
                </c:pt>
                <c:pt idx="3266">
                  <c:v>6.8748400000000003E-15</c:v>
                </c:pt>
                <c:pt idx="3267">
                  <c:v>3.9449569999999999E-15</c:v>
                </c:pt>
                <c:pt idx="3268">
                  <c:v>1.5206570000000001E-15</c:v>
                </c:pt>
                <c:pt idx="3269">
                  <c:v>-1.3449849999999999E-15</c:v>
                </c:pt>
                <c:pt idx="3270">
                  <c:v>-5.9029339999999999E-15</c:v>
                </c:pt>
                <c:pt idx="3271">
                  <c:v>-1.213203E-14</c:v>
                </c:pt>
                <c:pt idx="3272">
                  <c:v>-1.7737480000000001E-14</c:v>
                </c:pt>
                <c:pt idx="3273">
                  <c:v>-1.94087E-14</c:v>
                </c:pt>
                <c:pt idx="3274">
                  <c:v>-1.7028449999999999E-14</c:v>
                </c:pt>
                <c:pt idx="3275">
                  <c:v>-1.5156620000000001E-14</c:v>
                </c:pt>
                <c:pt idx="3276">
                  <c:v>-1.8069579999999999E-14</c:v>
                </c:pt>
                <c:pt idx="3277">
                  <c:v>-2.3492349999999999E-14</c:v>
                </c:pt>
                <c:pt idx="3278">
                  <c:v>-2.4002519999999999E-14</c:v>
                </c:pt>
                <c:pt idx="3279">
                  <c:v>-1.5094910000000001E-14</c:v>
                </c:pt>
                <c:pt idx="3280">
                  <c:v>-9.2375780000000005E-17</c:v>
                </c:pt>
                <c:pt idx="3281">
                  <c:v>1.196889E-14</c:v>
                </c:pt>
                <c:pt idx="3282">
                  <c:v>1.398591E-14</c:v>
                </c:pt>
                <c:pt idx="3283">
                  <c:v>8.3281270000000004E-15</c:v>
                </c:pt>
                <c:pt idx="3284">
                  <c:v>3.8583400000000003E-15</c:v>
                </c:pt>
                <c:pt idx="3285">
                  <c:v>5.329357E-15</c:v>
                </c:pt>
                <c:pt idx="3286">
                  <c:v>1.0842850000000001E-14</c:v>
                </c:pt>
                <c:pt idx="3287">
                  <c:v>1.6325489999999999E-14</c:v>
                </c:pt>
                <c:pt idx="3288">
                  <c:v>1.6842770000000001E-14</c:v>
                </c:pt>
                <c:pt idx="3289">
                  <c:v>9.8402409999999998E-15</c:v>
                </c:pt>
                <c:pt idx="3290">
                  <c:v>1.950046E-16</c:v>
                </c:pt>
                <c:pt idx="3291">
                  <c:v>-4.3013370000000003E-15</c:v>
                </c:pt>
                <c:pt idx="3292">
                  <c:v>-1.8089719999999999E-15</c:v>
                </c:pt>
                <c:pt idx="3293">
                  <c:v>2.9190589999999999E-15</c:v>
                </c:pt>
                <c:pt idx="3294">
                  <c:v>4.3687679999999998E-15</c:v>
                </c:pt>
                <c:pt idx="3295">
                  <c:v>1.860459E-15</c:v>
                </c:pt>
                <c:pt idx="3296">
                  <c:v>-2.1500589999999999E-16</c:v>
                </c:pt>
                <c:pt idx="3297">
                  <c:v>1.9946590000000001E-15</c:v>
                </c:pt>
                <c:pt idx="3298">
                  <c:v>7.3241010000000006E-15</c:v>
                </c:pt>
                <c:pt idx="3299">
                  <c:v>1.0338889999999999E-14</c:v>
                </c:pt>
                <c:pt idx="3300">
                  <c:v>6.4051919999999999E-15</c:v>
                </c:pt>
                <c:pt idx="3301">
                  <c:v>-3.2189699999999999E-15</c:v>
                </c:pt>
                <c:pt idx="3302">
                  <c:v>-1.270294E-14</c:v>
                </c:pt>
                <c:pt idx="3303">
                  <c:v>-1.8190949999999999E-14</c:v>
                </c:pt>
                <c:pt idx="3304">
                  <c:v>-2.0671959999999999E-14</c:v>
                </c:pt>
                <c:pt idx="3305">
                  <c:v>-2.2039800000000001E-14</c:v>
                </c:pt>
                <c:pt idx="3306">
                  <c:v>-2.1865569999999998E-14</c:v>
                </c:pt>
                <c:pt idx="3307">
                  <c:v>-1.9226510000000001E-14</c:v>
                </c:pt>
                <c:pt idx="3308">
                  <c:v>-1.4661210000000001E-14</c:v>
                </c:pt>
                <c:pt idx="3309">
                  <c:v>-9.6583950000000002E-15</c:v>
                </c:pt>
                <c:pt idx="3310">
                  <c:v>-5.3432150000000002E-15</c:v>
                </c:pt>
                <c:pt idx="3311">
                  <c:v>-2.7590650000000002E-15</c:v>
                </c:pt>
                <c:pt idx="3312">
                  <c:v>-5.3676489999999997E-15</c:v>
                </c:pt>
                <c:pt idx="3313">
                  <c:v>-1.600083E-14</c:v>
                </c:pt>
                <c:pt idx="3314">
                  <c:v>-2.9825210000000002E-14</c:v>
                </c:pt>
                <c:pt idx="3315">
                  <c:v>-3.8026559999999998E-14</c:v>
                </c:pt>
                <c:pt idx="3316">
                  <c:v>-3.7880470000000002E-14</c:v>
                </c:pt>
                <c:pt idx="3317">
                  <c:v>-3.3296940000000003E-14</c:v>
                </c:pt>
                <c:pt idx="3318">
                  <c:v>-2.835598E-14</c:v>
                </c:pt>
                <c:pt idx="3319">
                  <c:v>-2.418197E-14</c:v>
                </c:pt>
                <c:pt idx="3320">
                  <c:v>-1.9643930000000001E-14</c:v>
                </c:pt>
                <c:pt idx="3321">
                  <c:v>-1.294716E-14</c:v>
                </c:pt>
                <c:pt idx="3322">
                  <c:v>-3.605942E-15</c:v>
                </c:pt>
                <c:pt idx="3323">
                  <c:v>5.8011540000000001E-15</c:v>
                </c:pt>
                <c:pt idx="3324">
                  <c:v>1.097381E-14</c:v>
                </c:pt>
                <c:pt idx="3325">
                  <c:v>1.1380719999999999E-14</c:v>
                </c:pt>
                <c:pt idx="3326">
                  <c:v>1.054277E-14</c:v>
                </c:pt>
                <c:pt idx="3327">
                  <c:v>9.3676469999999996E-15</c:v>
                </c:pt>
                <c:pt idx="3328">
                  <c:v>6.1868350000000003E-15</c:v>
                </c:pt>
                <c:pt idx="3329">
                  <c:v>1.0726330000000001E-15</c:v>
                </c:pt>
                <c:pt idx="3330">
                  <c:v>-5.5175570000000002E-15</c:v>
                </c:pt>
                <c:pt idx="3331">
                  <c:v>-1.2289640000000001E-14</c:v>
                </c:pt>
                <c:pt idx="3332">
                  <c:v>-1.4062540000000001E-14</c:v>
                </c:pt>
                <c:pt idx="3333">
                  <c:v>-7.0628859999999998E-15</c:v>
                </c:pt>
                <c:pt idx="3334">
                  <c:v>4.1639970000000004E-15</c:v>
                </c:pt>
                <c:pt idx="3335">
                  <c:v>1.192332E-14</c:v>
                </c:pt>
                <c:pt idx="3336">
                  <c:v>1.3981199999999999E-14</c:v>
                </c:pt>
                <c:pt idx="3337">
                  <c:v>1.266808E-14</c:v>
                </c:pt>
                <c:pt idx="3338">
                  <c:v>1.072307E-14</c:v>
                </c:pt>
                <c:pt idx="3339">
                  <c:v>9.8399220000000004E-15</c:v>
                </c:pt>
                <c:pt idx="3340">
                  <c:v>9.4938680000000001E-15</c:v>
                </c:pt>
                <c:pt idx="3341">
                  <c:v>7.3893319999999994E-15</c:v>
                </c:pt>
                <c:pt idx="3342">
                  <c:v>2.2020129999999999E-15</c:v>
                </c:pt>
                <c:pt idx="3343">
                  <c:v>-4.66574E-15</c:v>
                </c:pt>
                <c:pt idx="3344">
                  <c:v>-9.9368080000000002E-15</c:v>
                </c:pt>
                <c:pt idx="3345">
                  <c:v>-1.1287899999999999E-14</c:v>
                </c:pt>
                <c:pt idx="3346">
                  <c:v>-9.7853980000000004E-15</c:v>
                </c:pt>
                <c:pt idx="3347">
                  <c:v>-9.270646E-15</c:v>
                </c:pt>
                <c:pt idx="3348">
                  <c:v>-1.316459E-14</c:v>
                </c:pt>
                <c:pt idx="3349">
                  <c:v>-2.0960450000000001E-14</c:v>
                </c:pt>
                <c:pt idx="3350">
                  <c:v>-2.8162310000000001E-14</c:v>
                </c:pt>
                <c:pt idx="3351">
                  <c:v>-3.1541039999999999E-14</c:v>
                </c:pt>
                <c:pt idx="3352">
                  <c:v>-3.116226E-14</c:v>
                </c:pt>
                <c:pt idx="3353">
                  <c:v>-2.6440839999999999E-14</c:v>
                </c:pt>
                <c:pt idx="3354">
                  <c:v>-1.695415E-14</c:v>
                </c:pt>
                <c:pt idx="3355">
                  <c:v>-5.1692689999999999E-15</c:v>
                </c:pt>
                <c:pt idx="3356">
                  <c:v>6.6160840000000001E-15</c:v>
                </c:pt>
                <c:pt idx="3357">
                  <c:v>1.687919E-14</c:v>
                </c:pt>
                <c:pt idx="3358">
                  <c:v>2.2084300000000001E-14</c:v>
                </c:pt>
                <c:pt idx="3359">
                  <c:v>1.9400939999999999E-14</c:v>
                </c:pt>
                <c:pt idx="3360">
                  <c:v>1.1578E-14</c:v>
                </c:pt>
                <c:pt idx="3361">
                  <c:v>5.9645429999999999E-15</c:v>
                </c:pt>
                <c:pt idx="3362">
                  <c:v>7.9942829999999997E-15</c:v>
                </c:pt>
                <c:pt idx="3363">
                  <c:v>1.5235630000000001E-14</c:v>
                </c:pt>
                <c:pt idx="3364">
                  <c:v>1.9248470000000001E-14</c:v>
                </c:pt>
                <c:pt idx="3365">
                  <c:v>1.4342309999999999E-14</c:v>
                </c:pt>
                <c:pt idx="3366">
                  <c:v>1.9660009999999998E-15</c:v>
                </c:pt>
                <c:pt idx="3367">
                  <c:v>-1.2558860000000001E-14</c:v>
                </c:pt>
                <c:pt idx="3368">
                  <c:v>-2.3316620000000001E-14</c:v>
                </c:pt>
                <c:pt idx="3369">
                  <c:v>-2.645407E-14</c:v>
                </c:pt>
                <c:pt idx="3370">
                  <c:v>-2.3219560000000001E-14</c:v>
                </c:pt>
                <c:pt idx="3371">
                  <c:v>-1.704727E-14</c:v>
                </c:pt>
                <c:pt idx="3372">
                  <c:v>-8.6304090000000007E-15</c:v>
                </c:pt>
                <c:pt idx="3373">
                  <c:v>1.756783E-15</c:v>
                </c:pt>
                <c:pt idx="3374">
                  <c:v>1.0581640000000001E-14</c:v>
                </c:pt>
                <c:pt idx="3375">
                  <c:v>1.362402E-14</c:v>
                </c:pt>
                <c:pt idx="3376">
                  <c:v>1.0909359999999999E-14</c:v>
                </c:pt>
                <c:pt idx="3377">
                  <c:v>6.4042329999999998E-15</c:v>
                </c:pt>
                <c:pt idx="3378">
                  <c:v>2.2999519999999999E-15</c:v>
                </c:pt>
                <c:pt idx="3379">
                  <c:v>-2.0752609999999999E-15</c:v>
                </c:pt>
                <c:pt idx="3380">
                  <c:v>-5.4729390000000003E-15</c:v>
                </c:pt>
                <c:pt idx="3381">
                  <c:v>-5.4623559999999998E-15</c:v>
                </c:pt>
                <c:pt idx="3382">
                  <c:v>-3.7096310000000001E-15</c:v>
                </c:pt>
                <c:pt idx="3383">
                  <c:v>-4.4814529999999997E-15</c:v>
                </c:pt>
                <c:pt idx="3384">
                  <c:v>-9.0373129999999996E-15</c:v>
                </c:pt>
                <c:pt idx="3385">
                  <c:v>-1.4700129999999999E-14</c:v>
                </c:pt>
                <c:pt idx="3386">
                  <c:v>-1.7540730000000001E-14</c:v>
                </c:pt>
                <c:pt idx="3387">
                  <c:v>-1.6452699999999999E-14</c:v>
                </c:pt>
                <c:pt idx="3388">
                  <c:v>-1.500324E-14</c:v>
                </c:pt>
                <c:pt idx="3389">
                  <c:v>-1.7145789999999999E-14</c:v>
                </c:pt>
                <c:pt idx="3390">
                  <c:v>-2.2593490000000001E-14</c:v>
                </c:pt>
                <c:pt idx="3391">
                  <c:v>-2.672527E-14</c:v>
                </c:pt>
                <c:pt idx="3392">
                  <c:v>-2.366086E-14</c:v>
                </c:pt>
                <c:pt idx="3393">
                  <c:v>-1.171185E-14</c:v>
                </c:pt>
                <c:pt idx="3394">
                  <c:v>3.5242329999999999E-15</c:v>
                </c:pt>
                <c:pt idx="3395">
                  <c:v>1.4356920000000001E-14</c:v>
                </c:pt>
                <c:pt idx="3396">
                  <c:v>1.8113619999999999E-14</c:v>
                </c:pt>
                <c:pt idx="3397">
                  <c:v>1.7238700000000001E-14</c:v>
                </c:pt>
                <c:pt idx="3398">
                  <c:v>1.5396750000000001E-14</c:v>
                </c:pt>
                <c:pt idx="3399">
                  <c:v>1.414591E-14</c:v>
                </c:pt>
                <c:pt idx="3400">
                  <c:v>1.200339E-14</c:v>
                </c:pt>
                <c:pt idx="3401">
                  <c:v>6.5611929999999999E-15</c:v>
                </c:pt>
                <c:pt idx="3402">
                  <c:v>-2.8843140000000002E-15</c:v>
                </c:pt>
                <c:pt idx="3403">
                  <c:v>-1.3290730000000001E-14</c:v>
                </c:pt>
                <c:pt idx="3404">
                  <c:v>-1.8178189999999999E-14</c:v>
                </c:pt>
                <c:pt idx="3405">
                  <c:v>-1.37352E-14</c:v>
                </c:pt>
                <c:pt idx="3406">
                  <c:v>-4.059249E-15</c:v>
                </c:pt>
                <c:pt idx="3407">
                  <c:v>3.6609820000000002E-15</c:v>
                </c:pt>
                <c:pt idx="3408">
                  <c:v>6.8024119999999997E-15</c:v>
                </c:pt>
                <c:pt idx="3409">
                  <c:v>7.0007509999999998E-15</c:v>
                </c:pt>
                <c:pt idx="3410">
                  <c:v>6.2800710000000001E-15</c:v>
                </c:pt>
                <c:pt idx="3411">
                  <c:v>6.2447479999999999E-15</c:v>
                </c:pt>
                <c:pt idx="3412">
                  <c:v>7.6051180000000004E-15</c:v>
                </c:pt>
                <c:pt idx="3413">
                  <c:v>8.8154950000000007E-15</c:v>
                </c:pt>
                <c:pt idx="3414">
                  <c:v>7.6229199999999996E-15</c:v>
                </c:pt>
                <c:pt idx="3415">
                  <c:v>4.1672750000000003E-15</c:v>
                </c:pt>
                <c:pt idx="3416">
                  <c:v>6.850547E-16</c:v>
                </c:pt>
                <c:pt idx="3417">
                  <c:v>-2.2197790000000001E-15</c:v>
                </c:pt>
                <c:pt idx="3418">
                  <c:v>-7.555959E-15</c:v>
                </c:pt>
                <c:pt idx="3419">
                  <c:v>-1.7787969999999999E-14</c:v>
                </c:pt>
                <c:pt idx="3420">
                  <c:v>-2.9813449999999999E-14</c:v>
                </c:pt>
                <c:pt idx="3421">
                  <c:v>-3.6749839999999998E-14</c:v>
                </c:pt>
                <c:pt idx="3422">
                  <c:v>-3.4298839999999997E-14</c:v>
                </c:pt>
                <c:pt idx="3423">
                  <c:v>-2.5035630000000001E-14</c:v>
                </c:pt>
                <c:pt idx="3424">
                  <c:v>-1.6319779999999999E-14</c:v>
                </c:pt>
                <c:pt idx="3425">
                  <c:v>-1.348523E-14</c:v>
                </c:pt>
                <c:pt idx="3426">
                  <c:v>-1.555766E-14</c:v>
                </c:pt>
                <c:pt idx="3427">
                  <c:v>-1.715891E-14</c:v>
                </c:pt>
                <c:pt idx="3428">
                  <c:v>-1.330599E-14</c:v>
                </c:pt>
                <c:pt idx="3429">
                  <c:v>-3.7604579999999999E-15</c:v>
                </c:pt>
                <c:pt idx="3430">
                  <c:v>5.3688149999999997E-15</c:v>
                </c:pt>
                <c:pt idx="3431">
                  <c:v>7.2007739999999997E-15</c:v>
                </c:pt>
                <c:pt idx="3432">
                  <c:v>1.9968249999999999E-15</c:v>
                </c:pt>
                <c:pt idx="3433">
                  <c:v>-4.3296179999999999E-15</c:v>
                </c:pt>
                <c:pt idx="3434">
                  <c:v>-6.7302339999999998E-15</c:v>
                </c:pt>
                <c:pt idx="3435">
                  <c:v>-3.3538070000000001E-15</c:v>
                </c:pt>
                <c:pt idx="3436">
                  <c:v>3.2642920000000001E-15</c:v>
                </c:pt>
                <c:pt idx="3437">
                  <c:v>6.984762E-15</c:v>
                </c:pt>
                <c:pt idx="3438">
                  <c:v>3.8992969999999998E-15</c:v>
                </c:pt>
                <c:pt idx="3439">
                  <c:v>-4.0706559999999997E-15</c:v>
                </c:pt>
                <c:pt idx="3440">
                  <c:v>-1.218282E-14</c:v>
                </c:pt>
                <c:pt idx="3441">
                  <c:v>-1.7509089999999999E-14</c:v>
                </c:pt>
                <c:pt idx="3442">
                  <c:v>-2.0896649999999998E-14</c:v>
                </c:pt>
                <c:pt idx="3443">
                  <c:v>-2.5234529999999999E-14</c:v>
                </c:pt>
                <c:pt idx="3444">
                  <c:v>-3.2079120000000001E-14</c:v>
                </c:pt>
                <c:pt idx="3445">
                  <c:v>-3.9675900000000001E-14</c:v>
                </c:pt>
                <c:pt idx="3446">
                  <c:v>-4.3749580000000003E-14</c:v>
                </c:pt>
                <c:pt idx="3447">
                  <c:v>-4.104849E-14</c:v>
                </c:pt>
                <c:pt idx="3448">
                  <c:v>-3.2634329999999999E-14</c:v>
                </c:pt>
                <c:pt idx="3449">
                  <c:v>-2.306604E-14</c:v>
                </c:pt>
                <c:pt idx="3450">
                  <c:v>-1.6161750000000001E-14</c:v>
                </c:pt>
                <c:pt idx="3451">
                  <c:v>-1.1720789999999999E-14</c:v>
                </c:pt>
                <c:pt idx="3452">
                  <c:v>-6.5373969999999998E-15</c:v>
                </c:pt>
                <c:pt idx="3453">
                  <c:v>8.7972689999999997E-16</c:v>
                </c:pt>
                <c:pt idx="3454">
                  <c:v>7.5147039999999997E-15</c:v>
                </c:pt>
                <c:pt idx="3455">
                  <c:v>9.2901170000000001E-15</c:v>
                </c:pt>
                <c:pt idx="3456">
                  <c:v>5.3651429999999997E-15</c:v>
                </c:pt>
                <c:pt idx="3457">
                  <c:v>-1.730281E-15</c:v>
                </c:pt>
                <c:pt idx="3458">
                  <c:v>-7.8320460000000007E-15</c:v>
                </c:pt>
                <c:pt idx="3459">
                  <c:v>-1.0215850000000001E-14</c:v>
                </c:pt>
                <c:pt idx="3460">
                  <c:v>-1.0206140000000001E-14</c:v>
                </c:pt>
                <c:pt idx="3461">
                  <c:v>-1.1025920000000001E-14</c:v>
                </c:pt>
                <c:pt idx="3462">
                  <c:v>-1.4875479999999999E-14</c:v>
                </c:pt>
                <c:pt idx="3463">
                  <c:v>-2.2589040000000001E-14</c:v>
                </c:pt>
                <c:pt idx="3464">
                  <c:v>-3.1188029999999999E-14</c:v>
                </c:pt>
                <c:pt idx="3465">
                  <c:v>-3.34848E-14</c:v>
                </c:pt>
                <c:pt idx="3466">
                  <c:v>-2.6394849999999999E-14</c:v>
                </c:pt>
                <c:pt idx="3467">
                  <c:v>-1.5850780000000002E-14</c:v>
                </c:pt>
                <c:pt idx="3468">
                  <c:v>-8.8152510000000004E-15</c:v>
                </c:pt>
                <c:pt idx="3469">
                  <c:v>-5.8728310000000002E-15</c:v>
                </c:pt>
                <c:pt idx="3470">
                  <c:v>-3.8867099999999996E-15</c:v>
                </c:pt>
                <c:pt idx="3471">
                  <c:v>-8.8629489999999996E-16</c:v>
                </c:pt>
                <c:pt idx="3472">
                  <c:v>2.671814E-15</c:v>
                </c:pt>
                <c:pt idx="3473">
                  <c:v>4.3662540000000004E-15</c:v>
                </c:pt>
                <c:pt idx="3474">
                  <c:v>1.013234E-15</c:v>
                </c:pt>
                <c:pt idx="3475">
                  <c:v>-8.5338179999999999E-15</c:v>
                </c:pt>
                <c:pt idx="3476">
                  <c:v>-2.1473390000000001E-14</c:v>
                </c:pt>
                <c:pt idx="3477">
                  <c:v>-3.2817420000000003E-14</c:v>
                </c:pt>
                <c:pt idx="3478">
                  <c:v>-3.883233E-14</c:v>
                </c:pt>
                <c:pt idx="3479">
                  <c:v>-3.9130200000000001E-14</c:v>
                </c:pt>
                <c:pt idx="3480">
                  <c:v>-3.6117510000000002E-14</c:v>
                </c:pt>
                <c:pt idx="3481">
                  <c:v>-3.2755479999999997E-14</c:v>
                </c:pt>
                <c:pt idx="3482">
                  <c:v>-3.0208109999999998E-14</c:v>
                </c:pt>
                <c:pt idx="3483">
                  <c:v>-2.7087349999999999E-14</c:v>
                </c:pt>
                <c:pt idx="3484">
                  <c:v>-2.2379600000000001E-14</c:v>
                </c:pt>
                <c:pt idx="3485">
                  <c:v>-1.7723970000000001E-14</c:v>
                </c:pt>
                <c:pt idx="3486">
                  <c:v>-1.4852840000000001E-14</c:v>
                </c:pt>
                <c:pt idx="3487">
                  <c:v>-1.3480310000000001E-14</c:v>
                </c:pt>
                <c:pt idx="3488">
                  <c:v>-1.217845E-14</c:v>
                </c:pt>
                <c:pt idx="3489">
                  <c:v>-9.7364800000000008E-15</c:v>
                </c:pt>
                <c:pt idx="3490">
                  <c:v>-7.2341240000000002E-15</c:v>
                </c:pt>
                <c:pt idx="3491">
                  <c:v>-8.4350669999999998E-15</c:v>
                </c:pt>
                <c:pt idx="3492">
                  <c:v>-1.4372509999999999E-14</c:v>
                </c:pt>
                <c:pt idx="3493">
                  <c:v>-1.9853770000000002E-14</c:v>
                </c:pt>
                <c:pt idx="3494">
                  <c:v>-1.917471E-14</c:v>
                </c:pt>
                <c:pt idx="3495">
                  <c:v>-1.1591919999999999E-14</c:v>
                </c:pt>
                <c:pt idx="3496">
                  <c:v>-1.0894080000000001E-15</c:v>
                </c:pt>
                <c:pt idx="3497">
                  <c:v>5.990486E-15</c:v>
                </c:pt>
                <c:pt idx="3498">
                  <c:v>5.8160770000000002E-15</c:v>
                </c:pt>
                <c:pt idx="3499">
                  <c:v>8.5852949999999996E-16</c:v>
                </c:pt>
                <c:pt idx="3500">
                  <c:v>-2.7723979999999998E-15</c:v>
                </c:pt>
                <c:pt idx="3501">
                  <c:v>-1.0585890000000001E-15</c:v>
                </c:pt>
                <c:pt idx="3502">
                  <c:v>4.7635069999999997E-15</c:v>
                </c:pt>
                <c:pt idx="3503">
                  <c:v>1.006091E-14</c:v>
                </c:pt>
                <c:pt idx="3504">
                  <c:v>1.157969E-14</c:v>
                </c:pt>
                <c:pt idx="3505">
                  <c:v>9.6983849999999995E-15</c:v>
                </c:pt>
                <c:pt idx="3506">
                  <c:v>6.7818850000000004E-15</c:v>
                </c:pt>
                <c:pt idx="3507">
                  <c:v>4.8704519999999997E-15</c:v>
                </c:pt>
                <c:pt idx="3508">
                  <c:v>3.790857E-15</c:v>
                </c:pt>
                <c:pt idx="3509">
                  <c:v>8.1433630000000001E-16</c:v>
                </c:pt>
                <c:pt idx="3510">
                  <c:v>-5.65198E-15</c:v>
                </c:pt>
                <c:pt idx="3511">
                  <c:v>-1.374547E-14</c:v>
                </c:pt>
                <c:pt idx="3512">
                  <c:v>-2.1954500000000001E-14</c:v>
                </c:pt>
                <c:pt idx="3513">
                  <c:v>-3.1037309999999998E-14</c:v>
                </c:pt>
                <c:pt idx="3514">
                  <c:v>-4.01128E-14</c:v>
                </c:pt>
                <c:pt idx="3515">
                  <c:v>-4.4272750000000001E-14</c:v>
                </c:pt>
                <c:pt idx="3516">
                  <c:v>-3.8241669999999999E-14</c:v>
                </c:pt>
                <c:pt idx="3517">
                  <c:v>-2.2727340000000001E-14</c:v>
                </c:pt>
                <c:pt idx="3518">
                  <c:v>-5.5158390000000003E-15</c:v>
                </c:pt>
                <c:pt idx="3519">
                  <c:v>5.7682639999999997E-15</c:v>
                </c:pt>
                <c:pt idx="3520">
                  <c:v>9.8962809999999998E-15</c:v>
                </c:pt>
                <c:pt idx="3521">
                  <c:v>1.0058129999999999E-14</c:v>
                </c:pt>
                <c:pt idx="3522">
                  <c:v>9.8145499999999993E-15</c:v>
                </c:pt>
                <c:pt idx="3523">
                  <c:v>1.1783070000000001E-14</c:v>
                </c:pt>
                <c:pt idx="3524">
                  <c:v>1.6641620000000001E-14</c:v>
                </c:pt>
                <c:pt idx="3525">
                  <c:v>2.1781249999999999E-14</c:v>
                </c:pt>
                <c:pt idx="3526">
                  <c:v>2.226062E-14</c:v>
                </c:pt>
                <c:pt idx="3527">
                  <c:v>1.6002869999999999E-14</c:v>
                </c:pt>
                <c:pt idx="3528">
                  <c:v>7.3295119999999999E-15</c:v>
                </c:pt>
                <c:pt idx="3529">
                  <c:v>1.696935E-15</c:v>
                </c:pt>
                <c:pt idx="3530">
                  <c:v>-1.112016E-15</c:v>
                </c:pt>
                <c:pt idx="3531">
                  <c:v>-5.074679E-15</c:v>
                </c:pt>
                <c:pt idx="3532">
                  <c:v>-1.283366E-14</c:v>
                </c:pt>
                <c:pt idx="3533">
                  <c:v>-2.4255380000000001E-14</c:v>
                </c:pt>
                <c:pt idx="3534">
                  <c:v>-3.4775740000000001E-14</c:v>
                </c:pt>
                <c:pt idx="3535">
                  <c:v>-3.6666640000000002E-14</c:v>
                </c:pt>
                <c:pt idx="3536">
                  <c:v>-2.7814150000000001E-14</c:v>
                </c:pt>
                <c:pt idx="3537">
                  <c:v>-1.5806740000000001E-14</c:v>
                </c:pt>
                <c:pt idx="3538">
                  <c:v>-8.9112119999999995E-15</c:v>
                </c:pt>
                <c:pt idx="3539">
                  <c:v>-7.043549E-15</c:v>
                </c:pt>
                <c:pt idx="3540">
                  <c:v>-4.3539420000000003E-15</c:v>
                </c:pt>
                <c:pt idx="3541">
                  <c:v>2.417447E-15</c:v>
                </c:pt>
                <c:pt idx="3542">
                  <c:v>9.7424349999999999E-15</c:v>
                </c:pt>
                <c:pt idx="3543">
                  <c:v>1.091903E-14</c:v>
                </c:pt>
                <c:pt idx="3544">
                  <c:v>4.0574589999999997E-15</c:v>
                </c:pt>
                <c:pt idx="3545">
                  <c:v>-4.8431560000000003E-15</c:v>
                </c:pt>
                <c:pt idx="3546">
                  <c:v>-8.8273350000000005E-15</c:v>
                </c:pt>
                <c:pt idx="3547">
                  <c:v>-8.0948530000000004E-15</c:v>
                </c:pt>
                <c:pt idx="3548">
                  <c:v>-7.4358320000000004E-15</c:v>
                </c:pt>
                <c:pt idx="3549">
                  <c:v>-8.614692E-15</c:v>
                </c:pt>
                <c:pt idx="3550">
                  <c:v>-1.009337E-14</c:v>
                </c:pt>
                <c:pt idx="3551">
                  <c:v>-1.1080669999999999E-14</c:v>
                </c:pt>
                <c:pt idx="3552">
                  <c:v>-1.215561E-14</c:v>
                </c:pt>
                <c:pt idx="3553">
                  <c:v>-1.3400809999999999E-14</c:v>
                </c:pt>
                <c:pt idx="3554">
                  <c:v>-1.3739340000000001E-14</c:v>
                </c:pt>
                <c:pt idx="3555">
                  <c:v>-1.291822E-14</c:v>
                </c:pt>
                <c:pt idx="3556">
                  <c:v>-1.318993E-14</c:v>
                </c:pt>
                <c:pt idx="3557">
                  <c:v>-1.6667330000000001E-14</c:v>
                </c:pt>
                <c:pt idx="3558">
                  <c:v>-2.09026E-14</c:v>
                </c:pt>
                <c:pt idx="3559">
                  <c:v>-2.0418030000000001E-14</c:v>
                </c:pt>
                <c:pt idx="3560">
                  <c:v>-1.362811E-14</c:v>
                </c:pt>
                <c:pt idx="3561">
                  <c:v>-4.2555569999999998E-15</c:v>
                </c:pt>
                <c:pt idx="3562">
                  <c:v>3.9652399999999997E-15</c:v>
                </c:pt>
                <c:pt idx="3563">
                  <c:v>9.4982200000000007E-15</c:v>
                </c:pt>
                <c:pt idx="3564">
                  <c:v>1.2502669999999999E-14</c:v>
                </c:pt>
                <c:pt idx="3565">
                  <c:v>1.6131929999999999E-14</c:v>
                </c:pt>
                <c:pt idx="3566">
                  <c:v>2.3911999999999999E-14</c:v>
                </c:pt>
                <c:pt idx="3567">
                  <c:v>3.3416470000000002E-14</c:v>
                </c:pt>
                <c:pt idx="3568">
                  <c:v>3.7201839999999999E-14</c:v>
                </c:pt>
                <c:pt idx="3569">
                  <c:v>3.1701229999999999E-14</c:v>
                </c:pt>
                <c:pt idx="3570">
                  <c:v>2.1664880000000001E-14</c:v>
                </c:pt>
                <c:pt idx="3571">
                  <c:v>1.450681E-14</c:v>
                </c:pt>
                <c:pt idx="3572">
                  <c:v>1.2909969999999999E-14</c:v>
                </c:pt>
                <c:pt idx="3573">
                  <c:v>1.3405769999999999E-14</c:v>
                </c:pt>
                <c:pt idx="3574">
                  <c:v>9.9348939999999993E-15</c:v>
                </c:pt>
                <c:pt idx="3575">
                  <c:v>-8.0011009999999998E-16</c:v>
                </c:pt>
                <c:pt idx="3576">
                  <c:v>-1.507038E-14</c:v>
                </c:pt>
                <c:pt idx="3577">
                  <c:v>-2.4379640000000001E-14</c:v>
                </c:pt>
                <c:pt idx="3578">
                  <c:v>-2.433576E-14</c:v>
                </c:pt>
                <c:pt idx="3579">
                  <c:v>-1.8851990000000001E-14</c:v>
                </c:pt>
                <c:pt idx="3580">
                  <c:v>-1.4526229999999999E-14</c:v>
                </c:pt>
                <c:pt idx="3581">
                  <c:v>-1.341388E-14</c:v>
                </c:pt>
                <c:pt idx="3582">
                  <c:v>-1.163553E-14</c:v>
                </c:pt>
                <c:pt idx="3583">
                  <c:v>-5.2399139999999997E-15</c:v>
                </c:pt>
                <c:pt idx="3584">
                  <c:v>3.1865989999999999E-15</c:v>
                </c:pt>
                <c:pt idx="3585">
                  <c:v>7.1767479999999993E-15</c:v>
                </c:pt>
                <c:pt idx="3586">
                  <c:v>5.1099240000000001E-15</c:v>
                </c:pt>
                <c:pt idx="3587">
                  <c:v>2.0408879999999999E-15</c:v>
                </c:pt>
                <c:pt idx="3588">
                  <c:v>3.5471780000000001E-15</c:v>
                </c:pt>
                <c:pt idx="3589">
                  <c:v>1.0499439999999999E-14</c:v>
                </c:pt>
                <c:pt idx="3590">
                  <c:v>1.8990899999999999E-14</c:v>
                </c:pt>
                <c:pt idx="3591">
                  <c:v>2.4464890000000001E-14</c:v>
                </c:pt>
                <c:pt idx="3592">
                  <c:v>2.5160010000000002E-14</c:v>
                </c:pt>
                <c:pt idx="3593">
                  <c:v>2.1511539999999999E-14</c:v>
                </c:pt>
                <c:pt idx="3594">
                  <c:v>1.4756080000000001E-14</c:v>
                </c:pt>
                <c:pt idx="3595">
                  <c:v>6.606581E-15</c:v>
                </c:pt>
                <c:pt idx="3596">
                  <c:v>-1.4897329999999999E-15</c:v>
                </c:pt>
                <c:pt idx="3597">
                  <c:v>-8.8594199999999999E-15</c:v>
                </c:pt>
                <c:pt idx="3598">
                  <c:v>-1.548833E-14</c:v>
                </c:pt>
                <c:pt idx="3599">
                  <c:v>-2.1436929999999999E-14</c:v>
                </c:pt>
                <c:pt idx="3600">
                  <c:v>-2.4212160000000001E-14</c:v>
                </c:pt>
                <c:pt idx="3601">
                  <c:v>-1.9404280000000001E-14</c:v>
                </c:pt>
                <c:pt idx="3602">
                  <c:v>-7.5179119999999996E-15</c:v>
                </c:pt>
                <c:pt idx="3603">
                  <c:v>4.9163529999999998E-15</c:v>
                </c:pt>
                <c:pt idx="3604">
                  <c:v>1.251227E-14</c:v>
                </c:pt>
                <c:pt idx="3605">
                  <c:v>1.54317E-14</c:v>
                </c:pt>
                <c:pt idx="3606">
                  <c:v>1.844912E-14</c:v>
                </c:pt>
                <c:pt idx="3607">
                  <c:v>2.623697E-14</c:v>
                </c:pt>
                <c:pt idx="3608">
                  <c:v>3.690904E-14</c:v>
                </c:pt>
                <c:pt idx="3609">
                  <c:v>4.3092409999999998E-14</c:v>
                </c:pt>
                <c:pt idx="3610">
                  <c:v>4.0465509999999998E-14</c:v>
                </c:pt>
                <c:pt idx="3611">
                  <c:v>3.0967619999999999E-14</c:v>
                </c:pt>
                <c:pt idx="3612">
                  <c:v>1.967862E-14</c:v>
                </c:pt>
                <c:pt idx="3613">
                  <c:v>1.1449030000000001E-14</c:v>
                </c:pt>
                <c:pt idx="3614">
                  <c:v>7.0266689999999996E-15</c:v>
                </c:pt>
                <c:pt idx="3615">
                  <c:v>2.414494E-15</c:v>
                </c:pt>
                <c:pt idx="3616">
                  <c:v>-5.5655419999999997E-15</c:v>
                </c:pt>
                <c:pt idx="3617">
                  <c:v>-1.4746630000000001E-14</c:v>
                </c:pt>
                <c:pt idx="3618">
                  <c:v>-1.997273E-14</c:v>
                </c:pt>
                <c:pt idx="3619">
                  <c:v>-1.8584910000000001E-14</c:v>
                </c:pt>
                <c:pt idx="3620">
                  <c:v>-1.262724E-14</c:v>
                </c:pt>
                <c:pt idx="3621">
                  <c:v>-6.9206330000000001E-15</c:v>
                </c:pt>
                <c:pt idx="3622">
                  <c:v>-5.6305249999999997E-15</c:v>
                </c:pt>
                <c:pt idx="3623">
                  <c:v>-8.5066650000000007E-15</c:v>
                </c:pt>
                <c:pt idx="3624">
                  <c:v>-1.047384E-14</c:v>
                </c:pt>
                <c:pt idx="3625">
                  <c:v>-8.0706240000000002E-15</c:v>
                </c:pt>
                <c:pt idx="3626">
                  <c:v>-3.9799479999999999E-15</c:v>
                </c:pt>
                <c:pt idx="3627">
                  <c:v>-1.112267E-15</c:v>
                </c:pt>
                <c:pt idx="3628">
                  <c:v>2.356436E-15</c:v>
                </c:pt>
                <c:pt idx="3629">
                  <c:v>7.9343740000000005E-15</c:v>
                </c:pt>
                <c:pt idx="3630">
                  <c:v>1.353286E-14</c:v>
                </c:pt>
                <c:pt idx="3631">
                  <c:v>1.7339600000000001E-14</c:v>
                </c:pt>
                <c:pt idx="3632">
                  <c:v>1.8487250000000002E-14</c:v>
                </c:pt>
                <c:pt idx="3633">
                  <c:v>1.472208E-14</c:v>
                </c:pt>
                <c:pt idx="3634">
                  <c:v>4.92593E-15</c:v>
                </c:pt>
                <c:pt idx="3635">
                  <c:v>-8.5283609999999994E-15</c:v>
                </c:pt>
                <c:pt idx="3636">
                  <c:v>-2.160095E-14</c:v>
                </c:pt>
                <c:pt idx="3637">
                  <c:v>-3.0307719999999999E-14</c:v>
                </c:pt>
                <c:pt idx="3638">
                  <c:v>-3.2833569999999998E-14</c:v>
                </c:pt>
                <c:pt idx="3639">
                  <c:v>-3.118522E-14</c:v>
                </c:pt>
                <c:pt idx="3640">
                  <c:v>-2.8519580000000001E-14</c:v>
                </c:pt>
                <c:pt idx="3641">
                  <c:v>-2.528046E-14</c:v>
                </c:pt>
                <c:pt idx="3642">
                  <c:v>-1.9890000000000001E-14</c:v>
                </c:pt>
                <c:pt idx="3643">
                  <c:v>-1.261541E-14</c:v>
                </c:pt>
                <c:pt idx="3644">
                  <c:v>-6.2317370000000003E-15</c:v>
                </c:pt>
                <c:pt idx="3645">
                  <c:v>-3.056057E-15</c:v>
                </c:pt>
                <c:pt idx="3646">
                  <c:v>-4.3815420000000002E-15</c:v>
                </c:pt>
                <c:pt idx="3647">
                  <c:v>-1.183965E-14</c:v>
                </c:pt>
                <c:pt idx="3648">
                  <c:v>-2.3475629999999999E-14</c:v>
                </c:pt>
                <c:pt idx="3649">
                  <c:v>-3.0990059999999998E-14</c:v>
                </c:pt>
                <c:pt idx="3650">
                  <c:v>-2.9507700000000003E-14</c:v>
                </c:pt>
                <c:pt idx="3651">
                  <c:v>-2.5569699999999999E-14</c:v>
                </c:pt>
                <c:pt idx="3652">
                  <c:v>-2.758458E-14</c:v>
                </c:pt>
                <c:pt idx="3653">
                  <c:v>-3.4378899999999997E-14</c:v>
                </c:pt>
                <c:pt idx="3654">
                  <c:v>-3.7971290000000003E-14</c:v>
                </c:pt>
                <c:pt idx="3655">
                  <c:v>-3.3438509999999998E-14</c:v>
                </c:pt>
                <c:pt idx="3656">
                  <c:v>-2.3806220000000001E-14</c:v>
                </c:pt>
                <c:pt idx="3657">
                  <c:v>-1.5634910000000001E-14</c:v>
                </c:pt>
                <c:pt idx="3658">
                  <c:v>-1.2067169999999999E-14</c:v>
                </c:pt>
                <c:pt idx="3659">
                  <c:v>-1.2048739999999999E-14</c:v>
                </c:pt>
                <c:pt idx="3660">
                  <c:v>-1.323194E-14</c:v>
                </c:pt>
                <c:pt idx="3661">
                  <c:v>-1.3459130000000001E-14</c:v>
                </c:pt>
                <c:pt idx="3662">
                  <c:v>-1.2214669999999999E-14</c:v>
                </c:pt>
                <c:pt idx="3663">
                  <c:v>-1.179643E-14</c:v>
                </c:pt>
                <c:pt idx="3664">
                  <c:v>-1.383082E-14</c:v>
                </c:pt>
                <c:pt idx="3665">
                  <c:v>-1.5320749999999999E-14</c:v>
                </c:pt>
                <c:pt idx="3666">
                  <c:v>-1.147628E-14</c:v>
                </c:pt>
                <c:pt idx="3667">
                  <c:v>-1.251977E-15</c:v>
                </c:pt>
                <c:pt idx="3668">
                  <c:v>1.071328E-14</c:v>
                </c:pt>
                <c:pt idx="3669">
                  <c:v>1.6950949999999999E-14</c:v>
                </c:pt>
                <c:pt idx="3670">
                  <c:v>1.349579E-14</c:v>
                </c:pt>
                <c:pt idx="3671">
                  <c:v>4.4356360000000004E-15</c:v>
                </c:pt>
                <c:pt idx="3672">
                  <c:v>-1.706945E-15</c:v>
                </c:pt>
                <c:pt idx="3673">
                  <c:v>-1.368793E-15</c:v>
                </c:pt>
                <c:pt idx="3674">
                  <c:v>6.2832330000000002E-16</c:v>
                </c:pt>
                <c:pt idx="3675">
                  <c:v>-1.2060259999999999E-15</c:v>
                </c:pt>
                <c:pt idx="3676">
                  <c:v>-5.4923100000000003E-15</c:v>
                </c:pt>
                <c:pt idx="3677">
                  <c:v>-6.8635630000000001E-15</c:v>
                </c:pt>
                <c:pt idx="3678">
                  <c:v>-2.2198800000000001E-15</c:v>
                </c:pt>
                <c:pt idx="3679">
                  <c:v>7.4962810000000002E-15</c:v>
                </c:pt>
                <c:pt idx="3680">
                  <c:v>1.7181229999999999E-14</c:v>
                </c:pt>
                <c:pt idx="3681">
                  <c:v>1.9883040000000001E-14</c:v>
                </c:pt>
                <c:pt idx="3682">
                  <c:v>1.401101E-14</c:v>
                </c:pt>
                <c:pt idx="3683">
                  <c:v>5.7264229999999999E-15</c:v>
                </c:pt>
                <c:pt idx="3684">
                  <c:v>1.2337939999999999E-15</c:v>
                </c:pt>
                <c:pt idx="3685">
                  <c:v>1.6549229999999999E-15</c:v>
                </c:pt>
                <c:pt idx="3686">
                  <c:v>5.1996930000000001E-15</c:v>
                </c:pt>
                <c:pt idx="3687">
                  <c:v>7.8056239999999993E-15</c:v>
                </c:pt>
                <c:pt idx="3688">
                  <c:v>4.1305549999999999E-15</c:v>
                </c:pt>
                <c:pt idx="3689">
                  <c:v>-5.7383249999999996E-15</c:v>
                </c:pt>
                <c:pt idx="3690">
                  <c:v>-1.42035E-14</c:v>
                </c:pt>
                <c:pt idx="3691">
                  <c:v>-1.5381360000000001E-14</c:v>
                </c:pt>
                <c:pt idx="3692">
                  <c:v>-1.213969E-14</c:v>
                </c:pt>
                <c:pt idx="3693">
                  <c:v>-1.154344E-14</c:v>
                </c:pt>
                <c:pt idx="3694">
                  <c:v>-1.6267479999999999E-14</c:v>
                </c:pt>
                <c:pt idx="3695">
                  <c:v>-2.1713929999999999E-14</c:v>
                </c:pt>
                <c:pt idx="3696">
                  <c:v>-2.085377E-14</c:v>
                </c:pt>
                <c:pt idx="3697">
                  <c:v>-1.1094769999999999E-14</c:v>
                </c:pt>
                <c:pt idx="3698">
                  <c:v>2.7042249999999999E-15</c:v>
                </c:pt>
                <c:pt idx="3699">
                  <c:v>1.158621E-14</c:v>
                </c:pt>
                <c:pt idx="3700">
                  <c:v>1.0724169999999999E-14</c:v>
                </c:pt>
                <c:pt idx="3701">
                  <c:v>3.7838720000000001E-15</c:v>
                </c:pt>
                <c:pt idx="3702">
                  <c:v>-1.6929650000000001E-15</c:v>
                </c:pt>
                <c:pt idx="3703">
                  <c:v>-1.213724E-15</c:v>
                </c:pt>
                <c:pt idx="3704">
                  <c:v>4.0715499999999997E-15</c:v>
                </c:pt>
                <c:pt idx="3705">
                  <c:v>8.7296610000000005E-15</c:v>
                </c:pt>
                <c:pt idx="3706">
                  <c:v>7.1956839999999995E-15</c:v>
                </c:pt>
                <c:pt idx="3707">
                  <c:v>-5.2043259999999998E-16</c:v>
                </c:pt>
                <c:pt idx="3708">
                  <c:v>-7.810203E-15</c:v>
                </c:pt>
                <c:pt idx="3709">
                  <c:v>-8.4885219999999998E-15</c:v>
                </c:pt>
                <c:pt idx="3710">
                  <c:v>-3.9232270000000002E-15</c:v>
                </c:pt>
                <c:pt idx="3711">
                  <c:v>-1.296108E-15</c:v>
                </c:pt>
                <c:pt idx="3712">
                  <c:v>-4.8710039999999997E-15</c:v>
                </c:pt>
                <c:pt idx="3713">
                  <c:v>-1.093036E-14</c:v>
                </c:pt>
                <c:pt idx="3714">
                  <c:v>-1.254623E-14</c:v>
                </c:pt>
                <c:pt idx="3715">
                  <c:v>-7.4193570000000005E-15</c:v>
                </c:pt>
                <c:pt idx="3716">
                  <c:v>7.6284310000000002E-16</c:v>
                </c:pt>
                <c:pt idx="3717">
                  <c:v>6.6468500000000003E-15</c:v>
                </c:pt>
                <c:pt idx="3718">
                  <c:v>7.6118709999999994E-15</c:v>
                </c:pt>
                <c:pt idx="3719">
                  <c:v>5.7308170000000001E-15</c:v>
                </c:pt>
                <c:pt idx="3720">
                  <c:v>5.650525E-15</c:v>
                </c:pt>
                <c:pt idx="3721">
                  <c:v>9.3655969999999995E-15</c:v>
                </c:pt>
                <c:pt idx="3722">
                  <c:v>1.362641E-14</c:v>
                </c:pt>
                <c:pt idx="3723">
                  <c:v>1.325453E-14</c:v>
                </c:pt>
                <c:pt idx="3724">
                  <c:v>6.406782E-15</c:v>
                </c:pt>
                <c:pt idx="3725">
                  <c:v>-3.9791119999999997E-15</c:v>
                </c:pt>
                <c:pt idx="3726">
                  <c:v>-1.2869030000000001E-14</c:v>
                </c:pt>
                <c:pt idx="3727">
                  <c:v>-1.6718589999999999E-14</c:v>
                </c:pt>
                <c:pt idx="3728">
                  <c:v>-1.6336890000000001E-14</c:v>
                </c:pt>
                <c:pt idx="3729">
                  <c:v>-1.6449839999999999E-14</c:v>
                </c:pt>
                <c:pt idx="3730">
                  <c:v>-2.0288679999999999E-14</c:v>
                </c:pt>
                <c:pt idx="3731">
                  <c:v>-2.558859E-14</c:v>
                </c:pt>
                <c:pt idx="3732">
                  <c:v>-2.730833E-14</c:v>
                </c:pt>
                <c:pt idx="3733">
                  <c:v>-2.2627309999999999E-14</c:v>
                </c:pt>
                <c:pt idx="3734">
                  <c:v>-1.3675220000000001E-14</c:v>
                </c:pt>
                <c:pt idx="3735">
                  <c:v>-5.9047590000000003E-15</c:v>
                </c:pt>
                <c:pt idx="3736">
                  <c:v>-2.6539819999999998E-15</c:v>
                </c:pt>
                <c:pt idx="3737">
                  <c:v>-2.476644E-15</c:v>
                </c:pt>
                <c:pt idx="3738">
                  <c:v>-2.072027E-15</c:v>
                </c:pt>
                <c:pt idx="3739">
                  <c:v>5.9290949999999996E-18</c:v>
                </c:pt>
                <c:pt idx="3740">
                  <c:v>2.2655840000000001E-15</c:v>
                </c:pt>
                <c:pt idx="3741">
                  <c:v>1.8722919999999999E-15</c:v>
                </c:pt>
                <c:pt idx="3742">
                  <c:v>-1.978104E-15</c:v>
                </c:pt>
                <c:pt idx="3743">
                  <c:v>-6.7785939999999996E-15</c:v>
                </c:pt>
                <c:pt idx="3744">
                  <c:v>-9.8269180000000003E-15</c:v>
                </c:pt>
                <c:pt idx="3745">
                  <c:v>-1.1110859999999999E-14</c:v>
                </c:pt>
                <c:pt idx="3746">
                  <c:v>-1.271839E-14</c:v>
                </c:pt>
                <c:pt idx="3747">
                  <c:v>-1.573266E-14</c:v>
                </c:pt>
                <c:pt idx="3748">
                  <c:v>-1.7538619999999999E-14</c:v>
                </c:pt>
                <c:pt idx="3749">
                  <c:v>-1.4345889999999999E-14</c:v>
                </c:pt>
                <c:pt idx="3750">
                  <c:v>-6.1929499999999998E-15</c:v>
                </c:pt>
                <c:pt idx="3751">
                  <c:v>3.7085970000000001E-15</c:v>
                </c:pt>
                <c:pt idx="3752">
                  <c:v>1.218382E-14</c:v>
                </c:pt>
                <c:pt idx="3753">
                  <c:v>1.654309E-14</c:v>
                </c:pt>
                <c:pt idx="3754">
                  <c:v>1.6542589999999999E-14</c:v>
                </c:pt>
                <c:pt idx="3755">
                  <c:v>1.5484870000000001E-14</c:v>
                </c:pt>
                <c:pt idx="3756">
                  <c:v>1.5225369999999999E-14</c:v>
                </c:pt>
                <c:pt idx="3757">
                  <c:v>1.3975400000000001E-14</c:v>
                </c:pt>
                <c:pt idx="3758">
                  <c:v>1.0748469999999999E-14</c:v>
                </c:pt>
                <c:pt idx="3759">
                  <c:v>6.5016489999999996E-15</c:v>
                </c:pt>
                <c:pt idx="3760">
                  <c:v>2.0133790000000002E-15</c:v>
                </c:pt>
                <c:pt idx="3761">
                  <c:v>-1.880932E-15</c:v>
                </c:pt>
                <c:pt idx="3762">
                  <c:v>-5.3472190000000003E-15</c:v>
                </c:pt>
                <c:pt idx="3763">
                  <c:v>-1.072165E-14</c:v>
                </c:pt>
                <c:pt idx="3764">
                  <c:v>-1.9841829999999999E-14</c:v>
                </c:pt>
                <c:pt idx="3765">
                  <c:v>-3.1418429999999999E-14</c:v>
                </c:pt>
                <c:pt idx="3766">
                  <c:v>-4.1066859999999999E-14</c:v>
                </c:pt>
                <c:pt idx="3767">
                  <c:v>-4.3766870000000001E-14</c:v>
                </c:pt>
                <c:pt idx="3768">
                  <c:v>-3.729637E-14</c:v>
                </c:pt>
                <c:pt idx="3769">
                  <c:v>-2.406554E-14</c:v>
                </c:pt>
                <c:pt idx="3770">
                  <c:v>-1.0184110000000001E-14</c:v>
                </c:pt>
                <c:pt idx="3771">
                  <c:v>-1.204813E-15</c:v>
                </c:pt>
                <c:pt idx="3772">
                  <c:v>2.5892870000000001E-15</c:v>
                </c:pt>
                <c:pt idx="3773">
                  <c:v>4.3097139999999996E-15</c:v>
                </c:pt>
                <c:pt idx="3774">
                  <c:v>4.7928130000000001E-15</c:v>
                </c:pt>
                <c:pt idx="3775">
                  <c:v>3.7413809999999999E-15</c:v>
                </c:pt>
                <c:pt idx="3776">
                  <c:v>2.7288249999999999E-15</c:v>
                </c:pt>
                <c:pt idx="3777">
                  <c:v>2.6788799999999999E-15</c:v>
                </c:pt>
                <c:pt idx="3778">
                  <c:v>3.040868E-15</c:v>
                </c:pt>
                <c:pt idx="3779">
                  <c:v>3.2379399999999999E-15</c:v>
                </c:pt>
                <c:pt idx="3780">
                  <c:v>1.5216589999999999E-15</c:v>
                </c:pt>
                <c:pt idx="3781">
                  <c:v>-3.98021E-15</c:v>
                </c:pt>
                <c:pt idx="3782">
                  <c:v>-1.195724E-14</c:v>
                </c:pt>
                <c:pt idx="3783">
                  <c:v>-1.9498039999999998E-14</c:v>
                </c:pt>
                <c:pt idx="3784">
                  <c:v>-2.445154E-14</c:v>
                </c:pt>
                <c:pt idx="3785">
                  <c:v>-2.3565099999999999E-14</c:v>
                </c:pt>
                <c:pt idx="3786">
                  <c:v>-1.4212949999999999E-14</c:v>
                </c:pt>
                <c:pt idx="3787">
                  <c:v>9.7523799999999999E-17</c:v>
                </c:pt>
                <c:pt idx="3788">
                  <c:v>1.149914E-14</c:v>
                </c:pt>
                <c:pt idx="3789">
                  <c:v>1.6104609999999999E-14</c:v>
                </c:pt>
                <c:pt idx="3790">
                  <c:v>1.6864649999999999E-14</c:v>
                </c:pt>
                <c:pt idx="3791">
                  <c:v>1.65191E-14</c:v>
                </c:pt>
                <c:pt idx="3792">
                  <c:v>1.1855690000000001E-14</c:v>
                </c:pt>
                <c:pt idx="3793">
                  <c:v>-7.9298550000000001E-16</c:v>
                </c:pt>
                <c:pt idx="3794">
                  <c:v>-1.8724409999999999E-14</c:v>
                </c:pt>
                <c:pt idx="3795">
                  <c:v>-3.49284E-14</c:v>
                </c:pt>
                <c:pt idx="3796">
                  <c:v>-4.2724839999999999E-14</c:v>
                </c:pt>
                <c:pt idx="3797">
                  <c:v>-3.977752E-14</c:v>
                </c:pt>
                <c:pt idx="3798">
                  <c:v>-3.1359280000000002E-14</c:v>
                </c:pt>
                <c:pt idx="3799">
                  <c:v>-2.5791380000000001E-14</c:v>
                </c:pt>
                <c:pt idx="3800">
                  <c:v>-2.5940519999999999E-14</c:v>
                </c:pt>
                <c:pt idx="3801">
                  <c:v>-2.877333E-14</c:v>
                </c:pt>
                <c:pt idx="3802">
                  <c:v>-3.0460489999999997E-14</c:v>
                </c:pt>
                <c:pt idx="3803">
                  <c:v>-2.915554E-14</c:v>
                </c:pt>
                <c:pt idx="3804">
                  <c:v>-2.5856709999999999E-14</c:v>
                </c:pt>
                <c:pt idx="3805">
                  <c:v>-2.2838519999999999E-14</c:v>
                </c:pt>
                <c:pt idx="3806">
                  <c:v>-1.9673629999999999E-14</c:v>
                </c:pt>
                <c:pt idx="3807">
                  <c:v>-1.297641E-14</c:v>
                </c:pt>
                <c:pt idx="3808">
                  <c:v>-7.537482E-16</c:v>
                </c:pt>
                <c:pt idx="3809">
                  <c:v>1.4759620000000001E-14</c:v>
                </c:pt>
                <c:pt idx="3810">
                  <c:v>2.7806379999999999E-14</c:v>
                </c:pt>
                <c:pt idx="3811">
                  <c:v>3.190604E-14</c:v>
                </c:pt>
                <c:pt idx="3812">
                  <c:v>2.4959530000000001E-14</c:v>
                </c:pt>
                <c:pt idx="3813">
                  <c:v>1.225841E-14</c:v>
                </c:pt>
                <c:pt idx="3814">
                  <c:v>9.5800850000000003E-16</c:v>
                </c:pt>
                <c:pt idx="3815">
                  <c:v>-7.0036720000000001E-15</c:v>
                </c:pt>
                <c:pt idx="3816">
                  <c:v>-1.3443959999999999E-14</c:v>
                </c:pt>
                <c:pt idx="3817">
                  <c:v>-1.898085E-14</c:v>
                </c:pt>
                <c:pt idx="3818">
                  <c:v>-2.3574269999999999E-14</c:v>
                </c:pt>
                <c:pt idx="3819">
                  <c:v>-2.9159729999999997E-14</c:v>
                </c:pt>
                <c:pt idx="3820">
                  <c:v>-3.5630329999999999E-14</c:v>
                </c:pt>
                <c:pt idx="3821">
                  <c:v>-3.6985450000000001E-14</c:v>
                </c:pt>
                <c:pt idx="3822">
                  <c:v>-2.9911879999999998E-14</c:v>
                </c:pt>
                <c:pt idx="3823">
                  <c:v>-2.0946439999999999E-14</c:v>
                </c:pt>
                <c:pt idx="3824">
                  <c:v>-1.6958020000000001E-14</c:v>
                </c:pt>
                <c:pt idx="3825">
                  <c:v>-1.6334709999999999E-14</c:v>
                </c:pt>
                <c:pt idx="3826">
                  <c:v>-1.4313660000000002E-14</c:v>
                </c:pt>
                <c:pt idx="3827">
                  <c:v>-9.6647529999999994E-15</c:v>
                </c:pt>
                <c:pt idx="3828">
                  <c:v>-5.0168699999999998E-15</c:v>
                </c:pt>
                <c:pt idx="3829">
                  <c:v>-4.9108960000000001E-15</c:v>
                </c:pt>
                <c:pt idx="3830">
                  <c:v>-1.1813249999999999E-14</c:v>
                </c:pt>
                <c:pt idx="3831">
                  <c:v>-2.2113669999999999E-14</c:v>
                </c:pt>
                <c:pt idx="3832">
                  <c:v>-2.8757709999999998E-14</c:v>
                </c:pt>
                <c:pt idx="3833">
                  <c:v>-2.8973279999999998E-14</c:v>
                </c:pt>
                <c:pt idx="3834">
                  <c:v>-2.7930560000000001E-14</c:v>
                </c:pt>
                <c:pt idx="3835">
                  <c:v>-3.2244619999999998E-14</c:v>
                </c:pt>
                <c:pt idx="3836">
                  <c:v>-4.0475860000000002E-14</c:v>
                </c:pt>
                <c:pt idx="3837">
                  <c:v>-4.4325229999999999E-14</c:v>
                </c:pt>
                <c:pt idx="3838">
                  <c:v>-3.7159160000000002E-14</c:v>
                </c:pt>
                <c:pt idx="3839">
                  <c:v>-1.8632469999999999E-14</c:v>
                </c:pt>
                <c:pt idx="3840">
                  <c:v>4.4972240000000002E-15</c:v>
                </c:pt>
                <c:pt idx="3841">
                  <c:v>2.2164410000000002E-14</c:v>
                </c:pt>
                <c:pt idx="3842">
                  <c:v>2.9791770000000002E-14</c:v>
                </c:pt>
                <c:pt idx="3843">
                  <c:v>3.1456189999999997E-14</c:v>
                </c:pt>
                <c:pt idx="3844">
                  <c:v>3.300174E-14</c:v>
                </c:pt>
                <c:pt idx="3845">
                  <c:v>3.5146700000000001E-14</c:v>
                </c:pt>
                <c:pt idx="3846">
                  <c:v>3.392762E-14</c:v>
                </c:pt>
                <c:pt idx="3847">
                  <c:v>2.6197119999999999E-14</c:v>
                </c:pt>
                <c:pt idx="3848">
                  <c:v>1.4700240000000001E-14</c:v>
                </c:pt>
                <c:pt idx="3849">
                  <c:v>5.7094120000000002E-15</c:v>
                </c:pt>
                <c:pt idx="3850">
                  <c:v>1.601334E-15</c:v>
                </c:pt>
                <c:pt idx="3851">
                  <c:v>2.1964890000000001E-16</c:v>
                </c:pt>
                <c:pt idx="3852">
                  <c:v>-6.7385789999999995E-16</c:v>
                </c:pt>
                <c:pt idx="3853">
                  <c:v>-2.8690710000000001E-15</c:v>
                </c:pt>
                <c:pt idx="3854">
                  <c:v>-7.5344549999999999E-15</c:v>
                </c:pt>
                <c:pt idx="3855">
                  <c:v>-1.2833029999999999E-14</c:v>
                </c:pt>
                <c:pt idx="3856">
                  <c:v>-1.5204220000000002E-14</c:v>
                </c:pt>
                <c:pt idx="3857">
                  <c:v>-1.3495529999999999E-14</c:v>
                </c:pt>
                <c:pt idx="3858">
                  <c:v>-9.5850419999999997E-15</c:v>
                </c:pt>
                <c:pt idx="3859">
                  <c:v>-5.5356329999999998E-15</c:v>
                </c:pt>
                <c:pt idx="3860">
                  <c:v>-1.998327E-15</c:v>
                </c:pt>
                <c:pt idx="3861">
                  <c:v>1.280936E-15</c:v>
                </c:pt>
                <c:pt idx="3862">
                  <c:v>5.5118820000000004E-15</c:v>
                </c:pt>
                <c:pt idx="3863">
                  <c:v>1.166456E-14</c:v>
                </c:pt>
                <c:pt idx="3864">
                  <c:v>1.7093229999999999E-14</c:v>
                </c:pt>
                <c:pt idx="3865">
                  <c:v>1.707342E-14</c:v>
                </c:pt>
                <c:pt idx="3866">
                  <c:v>1.1686870000000001E-14</c:v>
                </c:pt>
                <c:pt idx="3867">
                  <c:v>6.4439219999999996E-15</c:v>
                </c:pt>
                <c:pt idx="3868">
                  <c:v>4.8786300000000002E-15</c:v>
                </c:pt>
                <c:pt idx="3869">
                  <c:v>4.9657170000000003E-15</c:v>
                </c:pt>
                <c:pt idx="3870">
                  <c:v>2.483111E-15</c:v>
                </c:pt>
                <c:pt idx="3871">
                  <c:v>-4.5601589999999997E-15</c:v>
                </c:pt>
                <c:pt idx="3872">
                  <c:v>-1.3717580000000001E-14</c:v>
                </c:pt>
                <c:pt idx="3873">
                  <c:v>-1.9997190000000001E-14</c:v>
                </c:pt>
                <c:pt idx="3874">
                  <c:v>-2.0278319999999999E-14</c:v>
                </c:pt>
                <c:pt idx="3875">
                  <c:v>-1.5847840000000001E-14</c:v>
                </c:pt>
                <c:pt idx="3876">
                  <c:v>-1.111353E-14</c:v>
                </c:pt>
                <c:pt idx="3877">
                  <c:v>-9.6978560000000001E-15</c:v>
                </c:pt>
                <c:pt idx="3878">
                  <c:v>-1.0570150000000001E-14</c:v>
                </c:pt>
                <c:pt idx="3879">
                  <c:v>-8.851936E-15</c:v>
                </c:pt>
                <c:pt idx="3880">
                  <c:v>-2.65978E-15</c:v>
                </c:pt>
                <c:pt idx="3881">
                  <c:v>3.7219669999999998E-15</c:v>
                </c:pt>
                <c:pt idx="3882">
                  <c:v>5.5591889999999997E-15</c:v>
                </c:pt>
                <c:pt idx="3883">
                  <c:v>2.753677E-15</c:v>
                </c:pt>
                <c:pt idx="3884">
                  <c:v>-1.1324179999999999E-15</c:v>
                </c:pt>
                <c:pt idx="3885">
                  <c:v>-1.9205069999999999E-15</c:v>
                </c:pt>
                <c:pt idx="3886">
                  <c:v>2.1803969999999998E-15</c:v>
                </c:pt>
                <c:pt idx="3887">
                  <c:v>8.3260150000000005E-15</c:v>
                </c:pt>
                <c:pt idx="3888">
                  <c:v>1.0442399999999999E-14</c:v>
                </c:pt>
                <c:pt idx="3889">
                  <c:v>5.0546429999999999E-15</c:v>
                </c:pt>
                <c:pt idx="3890">
                  <c:v>-3.9192570000000003E-15</c:v>
                </c:pt>
                <c:pt idx="3891">
                  <c:v>-8.7686199999999993E-15</c:v>
                </c:pt>
                <c:pt idx="3892">
                  <c:v>-7.5727290000000005E-15</c:v>
                </c:pt>
                <c:pt idx="3893">
                  <c:v>-5.8661169999999997E-15</c:v>
                </c:pt>
                <c:pt idx="3894">
                  <c:v>-7.9077739999999996E-15</c:v>
                </c:pt>
                <c:pt idx="3895">
                  <c:v>-1.165254E-14</c:v>
                </c:pt>
                <c:pt idx="3896">
                  <c:v>-1.2122090000000001E-14</c:v>
                </c:pt>
                <c:pt idx="3897">
                  <c:v>-6.2209259999999998E-15</c:v>
                </c:pt>
                <c:pt idx="3898">
                  <c:v>4.4216340000000001E-15</c:v>
                </c:pt>
                <c:pt idx="3899">
                  <c:v>1.451655E-14</c:v>
                </c:pt>
                <c:pt idx="3900">
                  <c:v>1.9722920000000001E-14</c:v>
                </c:pt>
                <c:pt idx="3901">
                  <c:v>1.9682079999999999E-14</c:v>
                </c:pt>
                <c:pt idx="3902">
                  <c:v>1.732157E-14</c:v>
                </c:pt>
                <c:pt idx="3903">
                  <c:v>1.584157E-14</c:v>
                </c:pt>
                <c:pt idx="3904">
                  <c:v>1.5982440000000001E-14</c:v>
                </c:pt>
                <c:pt idx="3905">
                  <c:v>1.59084E-14</c:v>
                </c:pt>
                <c:pt idx="3906">
                  <c:v>1.266107E-14</c:v>
                </c:pt>
                <c:pt idx="3907">
                  <c:v>4.6261489999999998E-15</c:v>
                </c:pt>
                <c:pt idx="3908">
                  <c:v>-5.6230560000000002E-15</c:v>
                </c:pt>
                <c:pt idx="3909">
                  <c:v>-1.2533419999999999E-14</c:v>
                </c:pt>
                <c:pt idx="3910">
                  <c:v>-1.3263800000000001E-14</c:v>
                </c:pt>
                <c:pt idx="3911">
                  <c:v>-1.055458E-14</c:v>
                </c:pt>
                <c:pt idx="3912">
                  <c:v>-9.9923560000000005E-15</c:v>
                </c:pt>
                <c:pt idx="3913">
                  <c:v>-1.5928209999999999E-14</c:v>
                </c:pt>
                <c:pt idx="3914">
                  <c:v>-2.700725E-14</c:v>
                </c:pt>
                <c:pt idx="3915">
                  <c:v>-3.5108329999999999E-14</c:v>
                </c:pt>
                <c:pt idx="3916">
                  <c:v>-3.3305619999999999E-14</c:v>
                </c:pt>
                <c:pt idx="3917">
                  <c:v>-2.3522190000000001E-14</c:v>
                </c:pt>
                <c:pt idx="3918">
                  <c:v>-1.293177E-14</c:v>
                </c:pt>
                <c:pt idx="3919">
                  <c:v>-6.7098989999999998E-15</c:v>
                </c:pt>
                <c:pt idx="3920">
                  <c:v>-5.9022800000000001E-15</c:v>
                </c:pt>
                <c:pt idx="3921">
                  <c:v>-8.2177149999999999E-15</c:v>
                </c:pt>
                <c:pt idx="3922">
                  <c:v>-9.8741760000000006E-15</c:v>
                </c:pt>
                <c:pt idx="3923">
                  <c:v>-8.3692999999999997E-15</c:v>
                </c:pt>
                <c:pt idx="3924">
                  <c:v>-4.5180219999999996E-15</c:v>
                </c:pt>
                <c:pt idx="3925">
                  <c:v>-1.824916E-15</c:v>
                </c:pt>
                <c:pt idx="3926">
                  <c:v>-2.7709359999999999E-15</c:v>
                </c:pt>
                <c:pt idx="3927">
                  <c:v>-5.6370720000000003E-15</c:v>
                </c:pt>
                <c:pt idx="3928">
                  <c:v>-6.7660449999999997E-15</c:v>
                </c:pt>
                <c:pt idx="3929">
                  <c:v>-5.739081E-15</c:v>
                </c:pt>
                <c:pt idx="3930">
                  <c:v>-6.0389829999999996E-15</c:v>
                </c:pt>
                <c:pt idx="3931">
                  <c:v>-1.110444E-14</c:v>
                </c:pt>
                <c:pt idx="3932">
                  <c:v>-2.027332E-14</c:v>
                </c:pt>
                <c:pt idx="3933">
                  <c:v>-2.8499689999999997E-14</c:v>
                </c:pt>
                <c:pt idx="3934">
                  <c:v>-3.1053499999999999E-14</c:v>
                </c:pt>
                <c:pt idx="3935">
                  <c:v>-2.7281250000000001E-14</c:v>
                </c:pt>
                <c:pt idx="3936">
                  <c:v>-1.9756010000000001E-14</c:v>
                </c:pt>
                <c:pt idx="3937">
                  <c:v>-1.163326E-14</c:v>
                </c:pt>
                <c:pt idx="3938">
                  <c:v>-3.8305480000000003E-15</c:v>
                </c:pt>
                <c:pt idx="3939">
                  <c:v>4.5631660000000003E-15</c:v>
                </c:pt>
                <c:pt idx="3940">
                  <c:v>1.173225E-14</c:v>
                </c:pt>
                <c:pt idx="3941">
                  <c:v>1.319107E-14</c:v>
                </c:pt>
                <c:pt idx="3942">
                  <c:v>7.9550190000000006E-15</c:v>
                </c:pt>
                <c:pt idx="3943">
                  <c:v>-8.1391799999999999E-17</c:v>
                </c:pt>
                <c:pt idx="3944">
                  <c:v>-6.6128840000000003E-15</c:v>
                </c:pt>
                <c:pt idx="3945">
                  <c:v>-9.8883849999999998E-15</c:v>
                </c:pt>
                <c:pt idx="3946">
                  <c:v>-1.1637609999999999E-14</c:v>
                </c:pt>
                <c:pt idx="3947">
                  <c:v>-1.6003560000000001E-14</c:v>
                </c:pt>
                <c:pt idx="3948">
                  <c:v>-2.5390520000000001E-14</c:v>
                </c:pt>
                <c:pt idx="3949">
                  <c:v>-3.6968569999999998E-14</c:v>
                </c:pt>
                <c:pt idx="3950">
                  <c:v>-4.4371100000000002E-14</c:v>
                </c:pt>
                <c:pt idx="3951">
                  <c:v>-4.4053409999999997E-14</c:v>
                </c:pt>
                <c:pt idx="3952">
                  <c:v>-3.8624729999999998E-14</c:v>
                </c:pt>
                <c:pt idx="3953">
                  <c:v>-3.2116119999999998E-14</c:v>
                </c:pt>
                <c:pt idx="3954">
                  <c:v>-2.5535419999999999E-14</c:v>
                </c:pt>
                <c:pt idx="3955">
                  <c:v>-1.8560950000000001E-14</c:v>
                </c:pt>
                <c:pt idx="3956">
                  <c:v>-1.050712E-14</c:v>
                </c:pt>
                <c:pt idx="3957">
                  <c:v>-1.632632E-16</c:v>
                </c:pt>
                <c:pt idx="3958">
                  <c:v>1.071188E-14</c:v>
                </c:pt>
                <c:pt idx="3959">
                  <c:v>1.64189E-14</c:v>
                </c:pt>
                <c:pt idx="3960">
                  <c:v>1.316693E-14</c:v>
                </c:pt>
                <c:pt idx="3961">
                  <c:v>3.535651E-15</c:v>
                </c:pt>
                <c:pt idx="3962">
                  <c:v>-5.9103519999999999E-15</c:v>
                </c:pt>
                <c:pt idx="3963">
                  <c:v>-9.8742830000000002E-15</c:v>
                </c:pt>
                <c:pt idx="3964">
                  <c:v>-8.3049439999999997E-15</c:v>
                </c:pt>
                <c:pt idx="3965">
                  <c:v>-5.7567269999999997E-15</c:v>
                </c:pt>
                <c:pt idx="3966">
                  <c:v>-6.8033709999999998E-15</c:v>
                </c:pt>
                <c:pt idx="3967">
                  <c:v>-1.313438E-14</c:v>
                </c:pt>
                <c:pt idx="3968">
                  <c:v>-2.2458750000000001E-14</c:v>
                </c:pt>
                <c:pt idx="3969">
                  <c:v>-2.8624130000000003E-14</c:v>
                </c:pt>
                <c:pt idx="3970">
                  <c:v>-2.6234519999999999E-14</c:v>
                </c:pt>
                <c:pt idx="3971">
                  <c:v>-1.6814780000000001E-14</c:v>
                </c:pt>
                <c:pt idx="3972">
                  <c:v>-8.726457E-15</c:v>
                </c:pt>
                <c:pt idx="3973">
                  <c:v>-8.7912490000000004E-15</c:v>
                </c:pt>
                <c:pt idx="3974">
                  <c:v>-1.408395E-14</c:v>
                </c:pt>
                <c:pt idx="3975">
                  <c:v>-1.5581309999999999E-14</c:v>
                </c:pt>
                <c:pt idx="3976">
                  <c:v>-1.000723E-14</c:v>
                </c:pt>
                <c:pt idx="3977">
                  <c:v>-1.9140619999999998E-15</c:v>
                </c:pt>
                <c:pt idx="3978">
                  <c:v>4.7975760000000001E-15</c:v>
                </c:pt>
                <c:pt idx="3979">
                  <c:v>1.003509E-14</c:v>
                </c:pt>
                <c:pt idx="3980">
                  <c:v>1.446415E-14</c:v>
                </c:pt>
                <c:pt idx="3981">
                  <c:v>1.7956840000000001E-14</c:v>
                </c:pt>
                <c:pt idx="3982">
                  <c:v>1.9477179999999999E-14</c:v>
                </c:pt>
                <c:pt idx="3983">
                  <c:v>1.793704E-14</c:v>
                </c:pt>
                <c:pt idx="3984">
                  <c:v>1.353892E-14</c:v>
                </c:pt>
                <c:pt idx="3985">
                  <c:v>6.9644109999999997E-15</c:v>
                </c:pt>
                <c:pt idx="3986">
                  <c:v>-1.800099E-15</c:v>
                </c:pt>
                <c:pt idx="3987">
                  <c:v>-1.2267519999999999E-14</c:v>
                </c:pt>
                <c:pt idx="3988">
                  <c:v>-2.2705249999999999E-14</c:v>
                </c:pt>
                <c:pt idx="3989">
                  <c:v>-3.2230330000000002E-14</c:v>
                </c:pt>
                <c:pt idx="3990">
                  <c:v>-4.237687E-14</c:v>
                </c:pt>
                <c:pt idx="3991">
                  <c:v>-5.3631610000000001E-14</c:v>
                </c:pt>
                <c:pt idx="3992">
                  <c:v>-6.1169320000000002E-14</c:v>
                </c:pt>
                <c:pt idx="3993">
                  <c:v>-5.8584110000000006E-14</c:v>
                </c:pt>
                <c:pt idx="3994">
                  <c:v>-4.5901609999999999E-14</c:v>
                </c:pt>
                <c:pt idx="3995">
                  <c:v>-3.0251859999999997E-14</c:v>
                </c:pt>
                <c:pt idx="3996">
                  <c:v>-1.87872E-14</c:v>
                </c:pt>
                <c:pt idx="3997">
                  <c:v>-1.3049910000000001E-14</c:v>
                </c:pt>
                <c:pt idx="3998">
                  <c:v>-9.869368E-15</c:v>
                </c:pt>
                <c:pt idx="3999">
                  <c:v>-6.5417160000000001E-15</c:v>
                </c:pt>
                <c:pt idx="4000">
                  <c:v>-4.4643989999999999E-15</c:v>
                </c:pt>
                <c:pt idx="4001">
                  <c:v>-7.0038349999999999E-15</c:v>
                </c:pt>
                <c:pt idx="4002">
                  <c:v>-1.4238469999999999E-14</c:v>
                </c:pt>
                <c:pt idx="4003">
                  <c:v>-2.1711150000000001E-14</c:v>
                </c:pt>
                <c:pt idx="4004">
                  <c:v>-2.4408829999999999E-14</c:v>
                </c:pt>
                <c:pt idx="4005">
                  <c:v>-2.1154060000000001E-14</c:v>
                </c:pt>
                <c:pt idx="4006">
                  <c:v>-1.5695719999999999E-14</c:v>
                </c:pt>
                <c:pt idx="4007">
                  <c:v>-1.281373E-14</c:v>
                </c:pt>
                <c:pt idx="4008">
                  <c:v>-1.213758E-14</c:v>
                </c:pt>
                <c:pt idx="4009">
                  <c:v>-8.4659739999999999E-15</c:v>
                </c:pt>
                <c:pt idx="4010">
                  <c:v>1.3475579999999999E-15</c:v>
                </c:pt>
                <c:pt idx="4011">
                  <c:v>1.53943E-14</c:v>
                </c:pt>
                <c:pt idx="4012">
                  <c:v>2.8528919999999998E-14</c:v>
                </c:pt>
                <c:pt idx="4013">
                  <c:v>3.5539719999999999E-14</c:v>
                </c:pt>
                <c:pt idx="4014">
                  <c:v>3.5322380000000002E-14</c:v>
                </c:pt>
                <c:pt idx="4015">
                  <c:v>3.1302829999999998E-14</c:v>
                </c:pt>
                <c:pt idx="4016">
                  <c:v>2.7044080000000001E-14</c:v>
                </c:pt>
                <c:pt idx="4017">
                  <c:v>2.3273099999999999E-14</c:v>
                </c:pt>
                <c:pt idx="4018">
                  <c:v>1.8945049999999999E-14</c:v>
                </c:pt>
                <c:pt idx="4019">
                  <c:v>1.392996E-14</c:v>
                </c:pt>
                <c:pt idx="4020">
                  <c:v>9.7824000000000006E-15</c:v>
                </c:pt>
                <c:pt idx="4021">
                  <c:v>7.0033120000000002E-15</c:v>
                </c:pt>
                <c:pt idx="4022">
                  <c:v>3.7884139999999996E-15</c:v>
                </c:pt>
                <c:pt idx="4023">
                  <c:v>-1.2102250000000001E-15</c:v>
                </c:pt>
                <c:pt idx="4024">
                  <c:v>-8.1601879999999994E-15</c:v>
                </c:pt>
                <c:pt idx="4025">
                  <c:v>-1.6969719999999999E-14</c:v>
                </c:pt>
                <c:pt idx="4026">
                  <c:v>-2.5726460000000001E-14</c:v>
                </c:pt>
                <c:pt idx="4027">
                  <c:v>-3.1432419999999998E-14</c:v>
                </c:pt>
                <c:pt idx="4028">
                  <c:v>-3.2664549999999998E-14</c:v>
                </c:pt>
                <c:pt idx="4029">
                  <c:v>-2.8749749999999998E-14</c:v>
                </c:pt>
                <c:pt idx="4030">
                  <c:v>-2.0173030000000001E-14</c:v>
                </c:pt>
                <c:pt idx="4031">
                  <c:v>-1.013197E-14</c:v>
                </c:pt>
                <c:pt idx="4032">
                  <c:v>-8.3192880000000001E-16</c:v>
                </c:pt>
                <c:pt idx="4033">
                  <c:v>9.3794579999999999E-15</c:v>
                </c:pt>
                <c:pt idx="4034">
                  <c:v>2.1621249999999999E-14</c:v>
                </c:pt>
                <c:pt idx="4035">
                  <c:v>3.1945969999999999E-14</c:v>
                </c:pt>
                <c:pt idx="4036">
                  <c:v>3.4331380000000001E-14</c:v>
                </c:pt>
                <c:pt idx="4037">
                  <c:v>2.730649E-14</c:v>
                </c:pt>
                <c:pt idx="4038">
                  <c:v>1.557354E-14</c:v>
                </c:pt>
                <c:pt idx="4039">
                  <c:v>5.282023E-15</c:v>
                </c:pt>
                <c:pt idx="4040">
                  <c:v>-6.8930429999999999E-16</c:v>
                </c:pt>
                <c:pt idx="4041">
                  <c:v>-3.3428149999999999E-15</c:v>
                </c:pt>
                <c:pt idx="4042">
                  <c:v>-5.6418390000000004E-15</c:v>
                </c:pt>
                <c:pt idx="4043">
                  <c:v>-8.4687930000000003E-15</c:v>
                </c:pt>
                <c:pt idx="4044">
                  <c:v>-8.230105E-15</c:v>
                </c:pt>
                <c:pt idx="4045">
                  <c:v>-2.2608210000000001E-15</c:v>
                </c:pt>
                <c:pt idx="4046">
                  <c:v>5.4763149999999999E-15</c:v>
                </c:pt>
                <c:pt idx="4047">
                  <c:v>8.9856189999999996E-15</c:v>
                </c:pt>
                <c:pt idx="4048">
                  <c:v>7.469572E-15</c:v>
                </c:pt>
                <c:pt idx="4049">
                  <c:v>4.2462170000000003E-15</c:v>
                </c:pt>
                <c:pt idx="4050">
                  <c:v>2.3025290000000001E-15</c:v>
                </c:pt>
                <c:pt idx="4051">
                  <c:v>2.8192110000000001E-15</c:v>
                </c:pt>
                <c:pt idx="4052">
                  <c:v>4.7107659999999998E-15</c:v>
                </c:pt>
                <c:pt idx="4053">
                  <c:v>5.9957319999999997E-15</c:v>
                </c:pt>
                <c:pt idx="4054">
                  <c:v>6.3408830000000001E-15</c:v>
                </c:pt>
                <c:pt idx="4055">
                  <c:v>6.586636E-15</c:v>
                </c:pt>
                <c:pt idx="4056">
                  <c:v>7.1863229999999998E-15</c:v>
                </c:pt>
                <c:pt idx="4057">
                  <c:v>7.2512290000000003E-15</c:v>
                </c:pt>
                <c:pt idx="4058">
                  <c:v>4.8063149999999997E-15</c:v>
                </c:pt>
                <c:pt idx="4059">
                  <c:v>-1.031651E-16</c:v>
                </c:pt>
                <c:pt idx="4060">
                  <c:v>-4.7506689999999997E-15</c:v>
                </c:pt>
                <c:pt idx="4061">
                  <c:v>-7.4224379999999995E-15</c:v>
                </c:pt>
                <c:pt idx="4062">
                  <c:v>-8.5075399999999994E-15</c:v>
                </c:pt>
                <c:pt idx="4063">
                  <c:v>-9.1219970000000001E-15</c:v>
                </c:pt>
                <c:pt idx="4064">
                  <c:v>-1.095537E-14</c:v>
                </c:pt>
                <c:pt idx="4065">
                  <c:v>-1.5034349999999999E-14</c:v>
                </c:pt>
                <c:pt idx="4066">
                  <c:v>-2.003796E-14</c:v>
                </c:pt>
                <c:pt idx="4067">
                  <c:v>-2.2740949999999999E-14</c:v>
                </c:pt>
                <c:pt idx="4068">
                  <c:v>-1.9545330000000001E-14</c:v>
                </c:pt>
                <c:pt idx="4069">
                  <c:v>-9.6569069999999999E-15</c:v>
                </c:pt>
                <c:pt idx="4070">
                  <c:v>1.490796E-15</c:v>
                </c:pt>
                <c:pt idx="4071">
                  <c:v>5.5191979999999998E-15</c:v>
                </c:pt>
                <c:pt idx="4072">
                  <c:v>-1.8518780000000001E-16</c:v>
                </c:pt>
                <c:pt idx="4073">
                  <c:v>-1.001188E-14</c:v>
                </c:pt>
                <c:pt idx="4074">
                  <c:v>-1.6677740000000001E-14</c:v>
                </c:pt>
                <c:pt idx="4075">
                  <c:v>-1.8398480000000002E-14</c:v>
                </c:pt>
                <c:pt idx="4076">
                  <c:v>-1.9568699999999999E-14</c:v>
                </c:pt>
                <c:pt idx="4077">
                  <c:v>-2.4004490000000001E-14</c:v>
                </c:pt>
                <c:pt idx="4078">
                  <c:v>-2.9231339999999997E-14</c:v>
                </c:pt>
                <c:pt idx="4079">
                  <c:v>-2.9832099999999998E-14</c:v>
                </c:pt>
                <c:pt idx="4080">
                  <c:v>-2.3919860000000001E-14</c:v>
                </c:pt>
                <c:pt idx="4081">
                  <c:v>-1.4548480000000001E-14</c:v>
                </c:pt>
                <c:pt idx="4082">
                  <c:v>-7.2746399999999994E-15</c:v>
                </c:pt>
                <c:pt idx="4083">
                  <c:v>-6.7028489999999998E-15</c:v>
                </c:pt>
                <c:pt idx="4084">
                  <c:v>-1.2920039999999999E-14</c:v>
                </c:pt>
                <c:pt idx="4085">
                  <c:v>-2.144281E-14</c:v>
                </c:pt>
                <c:pt idx="4086">
                  <c:v>-2.7524749999999999E-14</c:v>
                </c:pt>
                <c:pt idx="4087">
                  <c:v>-2.8604419999999999E-14</c:v>
                </c:pt>
                <c:pt idx="4088">
                  <c:v>-2.351115E-14</c:v>
                </c:pt>
                <c:pt idx="4089">
                  <c:v>-1.3887690000000001E-14</c:v>
                </c:pt>
                <c:pt idx="4090">
                  <c:v>-5.0349179999999997E-15</c:v>
                </c:pt>
                <c:pt idx="4091">
                  <c:v>-3.33954E-16</c:v>
                </c:pt>
                <c:pt idx="4092">
                  <c:v>2.9146980000000002E-15</c:v>
                </c:pt>
                <c:pt idx="4093">
                  <c:v>7.4385820000000007E-15</c:v>
                </c:pt>
                <c:pt idx="4094">
                  <c:v>9.9241049999999996E-15</c:v>
                </c:pt>
                <c:pt idx="4095">
                  <c:v>6.9128829999999999E-15</c:v>
                </c:pt>
                <c:pt idx="4096">
                  <c:v>2.7219690000000001E-15</c:v>
                </c:pt>
                <c:pt idx="4097">
                  <c:v>4.6204669999999997E-15</c:v>
                </c:pt>
                <c:pt idx="4098">
                  <c:v>1.20896E-14</c:v>
                </c:pt>
                <c:pt idx="4099">
                  <c:v>1.6181750000000001E-14</c:v>
                </c:pt>
                <c:pt idx="4100">
                  <c:v>9.4421429999999995E-15</c:v>
                </c:pt>
                <c:pt idx="4101">
                  <c:v>-6.5904499999999996E-15</c:v>
                </c:pt>
                <c:pt idx="4102">
                  <c:v>-2.4645909999999999E-14</c:v>
                </c:pt>
                <c:pt idx="4103">
                  <c:v>-3.9430409999999998E-14</c:v>
                </c:pt>
                <c:pt idx="4104">
                  <c:v>-4.9022590000000003E-14</c:v>
                </c:pt>
                <c:pt idx="4105">
                  <c:v>-5.2418389999999999E-14</c:v>
                </c:pt>
                <c:pt idx="4106">
                  <c:v>-4.986008E-14</c:v>
                </c:pt>
                <c:pt idx="4107">
                  <c:v>-4.2458239999999998E-14</c:v>
                </c:pt>
                <c:pt idx="4108">
                  <c:v>-3.1263049999999997E-14</c:v>
                </c:pt>
                <c:pt idx="4109">
                  <c:v>-1.8924069999999999E-14</c:v>
                </c:pt>
                <c:pt idx="4110">
                  <c:v>-8.3252170000000006E-15</c:v>
                </c:pt>
                <c:pt idx="4111">
                  <c:v>1.1238189999999999E-16</c:v>
                </c:pt>
                <c:pt idx="4112">
                  <c:v>5.5344340000000003E-15</c:v>
                </c:pt>
                <c:pt idx="4113">
                  <c:v>4.7326559999999998E-15</c:v>
                </c:pt>
                <c:pt idx="4114">
                  <c:v>-3.7826819999999998E-15</c:v>
                </c:pt>
                <c:pt idx="4115">
                  <c:v>-1.586798E-14</c:v>
                </c:pt>
                <c:pt idx="4116">
                  <c:v>-2.268307E-14</c:v>
                </c:pt>
                <c:pt idx="4117">
                  <c:v>-1.8203359999999998E-14</c:v>
                </c:pt>
                <c:pt idx="4118">
                  <c:v>-6.8182589999999999E-15</c:v>
                </c:pt>
                <c:pt idx="4119">
                  <c:v>8.4909350000000002E-16</c:v>
                </c:pt>
                <c:pt idx="4120">
                  <c:v>-8.4364759999999995E-16</c:v>
                </c:pt>
                <c:pt idx="4121">
                  <c:v>-8.6778450000000005E-15</c:v>
                </c:pt>
                <c:pt idx="4122">
                  <c:v>-1.5735719999999998E-14</c:v>
                </c:pt>
                <c:pt idx="4123">
                  <c:v>-1.8375210000000001E-14</c:v>
                </c:pt>
                <c:pt idx="4124">
                  <c:v>-1.7999489999999999E-14</c:v>
                </c:pt>
                <c:pt idx="4125">
                  <c:v>-1.6641839999999999E-14</c:v>
                </c:pt>
                <c:pt idx="4126">
                  <c:v>-1.5770160000000001E-14</c:v>
                </c:pt>
                <c:pt idx="4127">
                  <c:v>-1.8602149999999999E-14</c:v>
                </c:pt>
                <c:pt idx="4128">
                  <c:v>-2.523042E-14</c:v>
                </c:pt>
                <c:pt idx="4129">
                  <c:v>-2.960709E-14</c:v>
                </c:pt>
                <c:pt idx="4130">
                  <c:v>-2.843332E-14</c:v>
                </c:pt>
                <c:pt idx="4131">
                  <c:v>-2.5500390000000001E-14</c:v>
                </c:pt>
                <c:pt idx="4132">
                  <c:v>-2.4037110000000001E-14</c:v>
                </c:pt>
                <c:pt idx="4133">
                  <c:v>-2.2610300000000001E-14</c:v>
                </c:pt>
                <c:pt idx="4134">
                  <c:v>-1.9345279999999999E-14</c:v>
                </c:pt>
                <c:pt idx="4135">
                  <c:v>-1.414793E-14</c:v>
                </c:pt>
                <c:pt idx="4136">
                  <c:v>-7.6053579999999998E-15</c:v>
                </c:pt>
                <c:pt idx="4137">
                  <c:v>-1.409988E-15</c:v>
                </c:pt>
                <c:pt idx="4138">
                  <c:v>1.8252590000000002E-15</c:v>
                </c:pt>
                <c:pt idx="4139">
                  <c:v>1.203564E-15</c:v>
                </c:pt>
                <c:pt idx="4140">
                  <c:v>-4.745001E-16</c:v>
                </c:pt>
                <c:pt idx="4141">
                  <c:v>7.5714359999999996E-16</c:v>
                </c:pt>
                <c:pt idx="4142">
                  <c:v>5.3743420000000001E-15</c:v>
                </c:pt>
                <c:pt idx="4143">
                  <c:v>1.158808E-14</c:v>
                </c:pt>
                <c:pt idx="4144">
                  <c:v>1.8133050000000001E-14</c:v>
                </c:pt>
                <c:pt idx="4145">
                  <c:v>2.203306E-14</c:v>
                </c:pt>
                <c:pt idx="4146">
                  <c:v>2.072925E-14</c:v>
                </c:pt>
                <c:pt idx="4147">
                  <c:v>1.7345149999999999E-14</c:v>
                </c:pt>
                <c:pt idx="4148">
                  <c:v>1.5800829999999998E-14</c:v>
                </c:pt>
                <c:pt idx="4149">
                  <c:v>1.4820800000000001E-14</c:v>
                </c:pt>
                <c:pt idx="4150">
                  <c:v>1.2341570000000001E-14</c:v>
                </c:pt>
                <c:pt idx="4151">
                  <c:v>8.8932870000000003E-15</c:v>
                </c:pt>
                <c:pt idx="4152">
                  <c:v>5.2727420000000002E-15</c:v>
                </c:pt>
                <c:pt idx="4153">
                  <c:v>1.760606E-15</c:v>
                </c:pt>
                <c:pt idx="4154">
                  <c:v>-1.9842070000000001E-15</c:v>
                </c:pt>
                <c:pt idx="4155">
                  <c:v>-6.3131939999999996E-15</c:v>
                </c:pt>
                <c:pt idx="4156">
                  <c:v>-1.0146759999999999E-14</c:v>
                </c:pt>
                <c:pt idx="4157">
                  <c:v>-1.359681E-14</c:v>
                </c:pt>
                <c:pt idx="4158">
                  <c:v>-1.9670290000000001E-14</c:v>
                </c:pt>
                <c:pt idx="4159">
                  <c:v>-2.9659109999999999E-14</c:v>
                </c:pt>
                <c:pt idx="4160">
                  <c:v>-3.9289279999999999E-14</c:v>
                </c:pt>
                <c:pt idx="4161">
                  <c:v>-4.2383819999999999E-14</c:v>
                </c:pt>
                <c:pt idx="4162">
                  <c:v>-3.9145370000000003E-14</c:v>
                </c:pt>
                <c:pt idx="4163">
                  <c:v>-3.725483E-14</c:v>
                </c:pt>
                <c:pt idx="4164">
                  <c:v>-4.0613480000000001E-14</c:v>
                </c:pt>
                <c:pt idx="4165">
                  <c:v>-4.262953E-14</c:v>
                </c:pt>
                <c:pt idx="4166">
                  <c:v>-3.5364679999999997E-14</c:v>
                </c:pt>
                <c:pt idx="4167">
                  <c:v>-1.8487739999999999E-14</c:v>
                </c:pt>
                <c:pt idx="4168">
                  <c:v>1.8809219999999998E-15</c:v>
                </c:pt>
                <c:pt idx="4169">
                  <c:v>1.6863649999999999E-14</c:v>
                </c:pt>
                <c:pt idx="4170">
                  <c:v>2.0529340000000001E-14</c:v>
                </c:pt>
                <c:pt idx="4171">
                  <c:v>1.5131379999999999E-14</c:v>
                </c:pt>
                <c:pt idx="4172">
                  <c:v>6.8315910000000001E-15</c:v>
                </c:pt>
                <c:pt idx="4173">
                  <c:v>-1.674367E-15</c:v>
                </c:pt>
                <c:pt idx="4174">
                  <c:v>-1.110288E-14</c:v>
                </c:pt>
                <c:pt idx="4175">
                  <c:v>-2.1570619999999999E-14</c:v>
                </c:pt>
                <c:pt idx="4176">
                  <c:v>-3.0177779999999999E-14</c:v>
                </c:pt>
                <c:pt idx="4177">
                  <c:v>-3.2064330000000001E-14</c:v>
                </c:pt>
                <c:pt idx="4178">
                  <c:v>-2.542724E-14</c:v>
                </c:pt>
                <c:pt idx="4179">
                  <c:v>-1.4816149999999999E-14</c:v>
                </c:pt>
                <c:pt idx="4180">
                  <c:v>-8.0888999999999994E-15</c:v>
                </c:pt>
                <c:pt idx="4181">
                  <c:v>-1.059851E-14</c:v>
                </c:pt>
                <c:pt idx="4182">
                  <c:v>-2.0533099999999999E-14</c:v>
                </c:pt>
                <c:pt idx="4183">
                  <c:v>-2.9583210000000001E-14</c:v>
                </c:pt>
                <c:pt idx="4184">
                  <c:v>-3.0565030000000001E-14</c:v>
                </c:pt>
                <c:pt idx="4185">
                  <c:v>-2.2838700000000001E-14</c:v>
                </c:pt>
                <c:pt idx="4186">
                  <c:v>-9.9722419999999994E-15</c:v>
                </c:pt>
                <c:pt idx="4187">
                  <c:v>3.2360209999999999E-15</c:v>
                </c:pt>
                <c:pt idx="4188">
                  <c:v>1.294099E-14</c:v>
                </c:pt>
                <c:pt idx="4189">
                  <c:v>1.893316E-14</c:v>
                </c:pt>
                <c:pt idx="4190">
                  <c:v>2.2040660000000001E-14</c:v>
                </c:pt>
                <c:pt idx="4191">
                  <c:v>2.0775099999999999E-14</c:v>
                </c:pt>
                <c:pt idx="4192">
                  <c:v>1.4077560000000001E-14</c:v>
                </c:pt>
                <c:pt idx="4193">
                  <c:v>3.5745730000000003E-15</c:v>
                </c:pt>
                <c:pt idx="4194">
                  <c:v>-8.1943089999999998E-15</c:v>
                </c:pt>
                <c:pt idx="4195">
                  <c:v>-1.8615189999999999E-14</c:v>
                </c:pt>
                <c:pt idx="4196">
                  <c:v>-2.416055E-14</c:v>
                </c:pt>
                <c:pt idx="4197">
                  <c:v>-2.2590909999999999E-14</c:v>
                </c:pt>
                <c:pt idx="4198">
                  <c:v>-1.701721E-14</c:v>
                </c:pt>
                <c:pt idx="4199">
                  <c:v>-1.4420030000000001E-14</c:v>
                </c:pt>
                <c:pt idx="4200">
                  <c:v>-1.8876140000000001E-14</c:v>
                </c:pt>
                <c:pt idx="4201">
                  <c:v>-2.7864039999999999E-14</c:v>
                </c:pt>
                <c:pt idx="4202">
                  <c:v>-3.5118469999999997E-14</c:v>
                </c:pt>
                <c:pt idx="4203">
                  <c:v>-3.6331659999999999E-14</c:v>
                </c:pt>
                <c:pt idx="4204">
                  <c:v>-3.330586E-14</c:v>
                </c:pt>
                <c:pt idx="4205">
                  <c:v>-3.1911029999999997E-14</c:v>
                </c:pt>
                <c:pt idx="4206">
                  <c:v>-3.3610479999999997E-14</c:v>
                </c:pt>
                <c:pt idx="4207">
                  <c:v>-3.281765E-14</c:v>
                </c:pt>
                <c:pt idx="4208">
                  <c:v>-2.4930580000000001E-14</c:v>
                </c:pt>
                <c:pt idx="4209">
                  <c:v>-1.0713060000000001E-14</c:v>
                </c:pt>
                <c:pt idx="4210">
                  <c:v>5.8907809999999997E-15</c:v>
                </c:pt>
                <c:pt idx="4211">
                  <c:v>1.7997940000000001E-14</c:v>
                </c:pt>
                <c:pt idx="4212">
                  <c:v>1.9256270000000001E-14</c:v>
                </c:pt>
                <c:pt idx="4213">
                  <c:v>1.164437E-14</c:v>
                </c:pt>
                <c:pt idx="4214">
                  <c:v>4.1395079999999997E-15</c:v>
                </c:pt>
                <c:pt idx="4215">
                  <c:v>2.473862E-15</c:v>
                </c:pt>
                <c:pt idx="4216">
                  <c:v>4.922122E-15</c:v>
                </c:pt>
                <c:pt idx="4217">
                  <c:v>6.857118E-15</c:v>
                </c:pt>
                <c:pt idx="4218">
                  <c:v>5.747454E-15</c:v>
                </c:pt>
                <c:pt idx="4219">
                  <c:v>2.8893310000000002E-15</c:v>
                </c:pt>
                <c:pt idx="4220">
                  <c:v>1.3257629999999999E-15</c:v>
                </c:pt>
                <c:pt idx="4221">
                  <c:v>2.2502059999999999E-15</c:v>
                </c:pt>
                <c:pt idx="4222">
                  <c:v>3.200898E-15</c:v>
                </c:pt>
                <c:pt idx="4223">
                  <c:v>-7.5685319999999998E-16</c:v>
                </c:pt>
                <c:pt idx="4224">
                  <c:v>-1.059993E-14</c:v>
                </c:pt>
                <c:pt idx="4225">
                  <c:v>-1.958363E-14</c:v>
                </c:pt>
                <c:pt idx="4226">
                  <c:v>-2.1480450000000001E-14</c:v>
                </c:pt>
                <c:pt idx="4227">
                  <c:v>-1.776788E-14</c:v>
                </c:pt>
                <c:pt idx="4228">
                  <c:v>-1.315105E-14</c:v>
                </c:pt>
                <c:pt idx="4229">
                  <c:v>-1.043586E-14</c:v>
                </c:pt>
                <c:pt idx="4230">
                  <c:v>-1.052795E-14</c:v>
                </c:pt>
                <c:pt idx="4231">
                  <c:v>-1.217418E-14</c:v>
                </c:pt>
                <c:pt idx="4232">
                  <c:v>-1.219695E-14</c:v>
                </c:pt>
                <c:pt idx="4233">
                  <c:v>-8.5390900000000005E-15</c:v>
                </c:pt>
                <c:pt idx="4234">
                  <c:v>-2.0014480000000002E-15</c:v>
                </c:pt>
                <c:pt idx="4235">
                  <c:v>5.3976189999999997E-15</c:v>
                </c:pt>
                <c:pt idx="4236">
                  <c:v>1.1750770000000001E-14</c:v>
                </c:pt>
                <c:pt idx="4237">
                  <c:v>1.5519949999999999E-14</c:v>
                </c:pt>
                <c:pt idx="4238">
                  <c:v>1.7011329999999999E-14</c:v>
                </c:pt>
                <c:pt idx="4239">
                  <c:v>1.8597070000000001E-14</c:v>
                </c:pt>
                <c:pt idx="4240">
                  <c:v>2.1234050000000001E-14</c:v>
                </c:pt>
                <c:pt idx="4241">
                  <c:v>2.2216409999999998E-14</c:v>
                </c:pt>
                <c:pt idx="4242">
                  <c:v>1.805324E-14</c:v>
                </c:pt>
                <c:pt idx="4243">
                  <c:v>8.5378519999999993E-15</c:v>
                </c:pt>
                <c:pt idx="4244">
                  <c:v>-2.0122939999999999E-15</c:v>
                </c:pt>
                <c:pt idx="4245">
                  <c:v>-8.1792770000000004E-15</c:v>
                </c:pt>
                <c:pt idx="4246">
                  <c:v>-9.9916720000000005E-15</c:v>
                </c:pt>
                <c:pt idx="4247">
                  <c:v>-1.3395790000000001E-14</c:v>
                </c:pt>
                <c:pt idx="4248">
                  <c:v>-2.2032600000000001E-14</c:v>
                </c:pt>
                <c:pt idx="4249">
                  <c:v>-3.2547060000000003E-14</c:v>
                </c:pt>
                <c:pt idx="4250">
                  <c:v>-4.0109980000000003E-14</c:v>
                </c:pt>
                <c:pt idx="4251">
                  <c:v>-4.3747189999999998E-14</c:v>
                </c:pt>
                <c:pt idx="4252">
                  <c:v>-4.3820220000000001E-14</c:v>
                </c:pt>
                <c:pt idx="4253">
                  <c:v>-3.9464199999999998E-14</c:v>
                </c:pt>
                <c:pt idx="4254">
                  <c:v>-3.1193760000000002E-14</c:v>
                </c:pt>
                <c:pt idx="4255">
                  <c:v>-2.211473E-14</c:v>
                </c:pt>
                <c:pt idx="4256">
                  <c:v>-1.359646E-14</c:v>
                </c:pt>
                <c:pt idx="4257">
                  <c:v>-3.1518240000000001E-15</c:v>
                </c:pt>
                <c:pt idx="4258">
                  <c:v>9.7432509999999997E-15</c:v>
                </c:pt>
                <c:pt idx="4259">
                  <c:v>1.947199E-14</c:v>
                </c:pt>
                <c:pt idx="4260">
                  <c:v>1.9678110000000001E-14</c:v>
                </c:pt>
                <c:pt idx="4261">
                  <c:v>1.137318E-14</c:v>
                </c:pt>
                <c:pt idx="4262">
                  <c:v>3.3546610000000002E-15</c:v>
                </c:pt>
                <c:pt idx="4263">
                  <c:v>2.8649379999999999E-15</c:v>
                </c:pt>
                <c:pt idx="4264">
                  <c:v>7.6609930000000001E-15</c:v>
                </c:pt>
                <c:pt idx="4265">
                  <c:v>9.8390470000000002E-15</c:v>
                </c:pt>
                <c:pt idx="4266">
                  <c:v>4.7270850000000002E-15</c:v>
                </c:pt>
                <c:pt idx="4267">
                  <c:v>-6.2419690000000001E-15</c:v>
                </c:pt>
                <c:pt idx="4268">
                  <c:v>-1.844274E-14</c:v>
                </c:pt>
                <c:pt idx="4269">
                  <c:v>-2.6919479999999999E-14</c:v>
                </c:pt>
                <c:pt idx="4270">
                  <c:v>-2.78416E-14</c:v>
                </c:pt>
                <c:pt idx="4271">
                  <c:v>-2.0517720000000001E-14</c:v>
                </c:pt>
                <c:pt idx="4272">
                  <c:v>-9.2055739999999995E-15</c:v>
                </c:pt>
                <c:pt idx="4273">
                  <c:v>-3.4596050000000001E-16</c:v>
                </c:pt>
                <c:pt idx="4274">
                  <c:v>3.5964479999999999E-15</c:v>
                </c:pt>
                <c:pt idx="4275">
                  <c:v>5.1306870000000003E-15</c:v>
                </c:pt>
                <c:pt idx="4276">
                  <c:v>6.9007270000000002E-15</c:v>
                </c:pt>
                <c:pt idx="4277">
                  <c:v>8.1101110000000002E-15</c:v>
                </c:pt>
                <c:pt idx="4278">
                  <c:v>5.5309409999999997E-15</c:v>
                </c:pt>
                <c:pt idx="4279">
                  <c:v>-1.43603E-15</c:v>
                </c:pt>
                <c:pt idx="4280">
                  <c:v>-7.2359290000000002E-15</c:v>
                </c:pt>
                <c:pt idx="4281">
                  <c:v>-5.7855990000000002E-15</c:v>
                </c:pt>
                <c:pt idx="4282">
                  <c:v>7.9700299999999999E-16</c:v>
                </c:pt>
                <c:pt idx="4283">
                  <c:v>4.6842690000000001E-15</c:v>
                </c:pt>
                <c:pt idx="4284">
                  <c:v>3.637717E-15</c:v>
                </c:pt>
                <c:pt idx="4285">
                  <c:v>2.253741E-15</c:v>
                </c:pt>
                <c:pt idx="4286">
                  <c:v>1.283981E-15</c:v>
                </c:pt>
                <c:pt idx="4287">
                  <c:v>-3.5250719999999999E-15</c:v>
                </c:pt>
                <c:pt idx="4288">
                  <c:v>-1.143012E-14</c:v>
                </c:pt>
                <c:pt idx="4289">
                  <c:v>-1.624092E-14</c:v>
                </c:pt>
                <c:pt idx="4290">
                  <c:v>-1.5886E-14</c:v>
                </c:pt>
                <c:pt idx="4291">
                  <c:v>-1.4163069999999999E-14</c:v>
                </c:pt>
                <c:pt idx="4292">
                  <c:v>-1.262216E-14</c:v>
                </c:pt>
                <c:pt idx="4293">
                  <c:v>-7.1679999999999997E-15</c:v>
                </c:pt>
                <c:pt idx="4294">
                  <c:v>5.0338959999999999E-15</c:v>
                </c:pt>
                <c:pt idx="4295">
                  <c:v>1.872041E-14</c:v>
                </c:pt>
                <c:pt idx="4296">
                  <c:v>2.4327179999999999E-14</c:v>
                </c:pt>
                <c:pt idx="4297">
                  <c:v>1.8393100000000001E-14</c:v>
                </c:pt>
                <c:pt idx="4298">
                  <c:v>7.0882960000000004E-15</c:v>
                </c:pt>
                <c:pt idx="4299">
                  <c:v>-8.7291280000000001E-16</c:v>
                </c:pt>
                <c:pt idx="4300">
                  <c:v>-2.6677769999999999E-15</c:v>
                </c:pt>
                <c:pt idx="4301">
                  <c:v>-2.7735310000000001E-15</c:v>
                </c:pt>
                <c:pt idx="4302">
                  <c:v>-7.4396759999999994E-15</c:v>
                </c:pt>
                <c:pt idx="4303">
                  <c:v>-1.7807319999999998E-14</c:v>
                </c:pt>
                <c:pt idx="4304">
                  <c:v>-2.8553669999999998E-14</c:v>
                </c:pt>
                <c:pt idx="4305">
                  <c:v>-3.4072119999999997E-14</c:v>
                </c:pt>
                <c:pt idx="4306">
                  <c:v>-3.4432080000000002E-14</c:v>
                </c:pt>
                <c:pt idx="4307">
                  <c:v>-3.3733840000000001E-14</c:v>
                </c:pt>
                <c:pt idx="4308">
                  <c:v>-3.5592509999999999E-14</c:v>
                </c:pt>
                <c:pt idx="4309">
                  <c:v>-4.0698359999999998E-14</c:v>
                </c:pt>
                <c:pt idx="4310">
                  <c:v>-4.5849750000000002E-14</c:v>
                </c:pt>
                <c:pt idx="4311">
                  <c:v>-4.6439300000000002E-14</c:v>
                </c:pt>
                <c:pt idx="4312">
                  <c:v>-4.077154E-14</c:v>
                </c:pt>
                <c:pt idx="4313">
                  <c:v>-3.0552660000000001E-14</c:v>
                </c:pt>
                <c:pt idx="4314">
                  <c:v>-1.8763170000000001E-14</c:v>
                </c:pt>
                <c:pt idx="4315">
                  <c:v>-8.6824210000000002E-15</c:v>
                </c:pt>
                <c:pt idx="4316">
                  <c:v>-1.9715759999999999E-15</c:v>
                </c:pt>
                <c:pt idx="4317">
                  <c:v>3.6737540000000003E-15</c:v>
                </c:pt>
                <c:pt idx="4318">
                  <c:v>1.1447029999999999E-14</c:v>
                </c:pt>
                <c:pt idx="4319">
                  <c:v>1.9141589999999999E-14</c:v>
                </c:pt>
                <c:pt idx="4320">
                  <c:v>1.992674E-14</c:v>
                </c:pt>
                <c:pt idx="4321">
                  <c:v>1.145699E-14</c:v>
                </c:pt>
                <c:pt idx="4322">
                  <c:v>1.3012770000000001E-15</c:v>
                </c:pt>
                <c:pt idx="4323">
                  <c:v>-9.3207039999999991E-16</c:v>
                </c:pt>
                <c:pt idx="4324">
                  <c:v>3.6709590000000002E-15</c:v>
                </c:pt>
                <c:pt idx="4325">
                  <c:v>4.4322370000000002E-15</c:v>
                </c:pt>
                <c:pt idx="4326">
                  <c:v>-5.0156879999999996E-15</c:v>
                </c:pt>
                <c:pt idx="4327">
                  <c:v>-2.0031140000000001E-14</c:v>
                </c:pt>
                <c:pt idx="4328">
                  <c:v>-3.1662499999999999E-14</c:v>
                </c:pt>
                <c:pt idx="4329">
                  <c:v>-3.5025119999999998E-14</c:v>
                </c:pt>
                <c:pt idx="4330">
                  <c:v>-3.0235180000000002E-14</c:v>
                </c:pt>
                <c:pt idx="4331">
                  <c:v>-1.9807689999999999E-14</c:v>
                </c:pt>
                <c:pt idx="4332">
                  <c:v>-8.8179639999999995E-15</c:v>
                </c:pt>
                <c:pt idx="4333">
                  <c:v>-3.071217E-15</c:v>
                </c:pt>
                <c:pt idx="4334">
                  <c:v>-3.1733700000000001E-15</c:v>
                </c:pt>
                <c:pt idx="4335">
                  <c:v>-4.729005E-15</c:v>
                </c:pt>
                <c:pt idx="4336">
                  <c:v>-5.0098209999999996E-15</c:v>
                </c:pt>
                <c:pt idx="4337">
                  <c:v>-4.3010570000000003E-15</c:v>
                </c:pt>
                <c:pt idx="4338">
                  <c:v>-2.2849330000000001E-15</c:v>
                </c:pt>
                <c:pt idx="4339">
                  <c:v>1.193066E-15</c:v>
                </c:pt>
                <c:pt idx="4340">
                  <c:v>3.3189879999999999E-15</c:v>
                </c:pt>
                <c:pt idx="4341">
                  <c:v>1.326916E-15</c:v>
                </c:pt>
                <c:pt idx="4342">
                  <c:v>-3.203781E-15</c:v>
                </c:pt>
                <c:pt idx="4343">
                  <c:v>-7.2375639999999993E-15</c:v>
                </c:pt>
                <c:pt idx="4344">
                  <c:v>-1.0675489999999999E-14</c:v>
                </c:pt>
                <c:pt idx="4345">
                  <c:v>-1.416906E-14</c:v>
                </c:pt>
                <c:pt idx="4346">
                  <c:v>-1.6287829999999999E-14</c:v>
                </c:pt>
                <c:pt idx="4347">
                  <c:v>-1.5020740000000001E-14</c:v>
                </c:pt>
                <c:pt idx="4348">
                  <c:v>-9.4125980000000003E-15</c:v>
                </c:pt>
                <c:pt idx="4349">
                  <c:v>-6.6961180000000002E-16</c:v>
                </c:pt>
                <c:pt idx="4350">
                  <c:v>6.5932529999999999E-15</c:v>
                </c:pt>
                <c:pt idx="4351">
                  <c:v>6.5838520000000003E-15</c:v>
                </c:pt>
                <c:pt idx="4352">
                  <c:v>-2.1954979999999998E-15</c:v>
                </c:pt>
                <c:pt idx="4353">
                  <c:v>-1.4702010000000001E-14</c:v>
                </c:pt>
                <c:pt idx="4354">
                  <c:v>-2.3609249999999999E-14</c:v>
                </c:pt>
                <c:pt idx="4355">
                  <c:v>-2.528468E-14</c:v>
                </c:pt>
                <c:pt idx="4356">
                  <c:v>-2.0786039999999999E-14</c:v>
                </c:pt>
                <c:pt idx="4357">
                  <c:v>-1.196264E-14</c:v>
                </c:pt>
                <c:pt idx="4358">
                  <c:v>7.5492969999999998E-16</c:v>
                </c:pt>
                <c:pt idx="4359">
                  <c:v>1.5355930000000001E-14</c:v>
                </c:pt>
                <c:pt idx="4360">
                  <c:v>2.551799E-14</c:v>
                </c:pt>
                <c:pt idx="4361">
                  <c:v>2.4378290000000001E-14</c:v>
                </c:pt>
                <c:pt idx="4362">
                  <c:v>1.1161939999999999E-14</c:v>
                </c:pt>
                <c:pt idx="4363">
                  <c:v>-6.9326829999999999E-15</c:v>
                </c:pt>
                <c:pt idx="4364">
                  <c:v>-2.053967E-14</c:v>
                </c:pt>
                <c:pt idx="4365">
                  <c:v>-2.6055150000000001E-14</c:v>
                </c:pt>
                <c:pt idx="4366">
                  <c:v>-2.6565749999999999E-14</c:v>
                </c:pt>
                <c:pt idx="4367">
                  <c:v>-2.7061409999999999E-14</c:v>
                </c:pt>
                <c:pt idx="4368">
                  <c:v>-3.0277040000000001E-14</c:v>
                </c:pt>
                <c:pt idx="4369">
                  <c:v>-3.477771E-14</c:v>
                </c:pt>
                <c:pt idx="4370">
                  <c:v>-3.6925150000000002E-14</c:v>
                </c:pt>
                <c:pt idx="4371">
                  <c:v>-3.5421909999999999E-14</c:v>
                </c:pt>
                <c:pt idx="4372">
                  <c:v>-3.140521E-14</c:v>
                </c:pt>
                <c:pt idx="4373">
                  <c:v>-2.4012619999999999E-14</c:v>
                </c:pt>
                <c:pt idx="4374">
                  <c:v>-1.104722E-14</c:v>
                </c:pt>
                <c:pt idx="4375">
                  <c:v>5.4983880000000002E-15</c:v>
                </c:pt>
                <c:pt idx="4376">
                  <c:v>1.9905530000000001E-14</c:v>
                </c:pt>
                <c:pt idx="4377">
                  <c:v>2.8401400000000001E-14</c:v>
                </c:pt>
                <c:pt idx="4378">
                  <c:v>3.0879300000000003E-14</c:v>
                </c:pt>
                <c:pt idx="4379">
                  <c:v>2.8447599999999998E-14</c:v>
                </c:pt>
                <c:pt idx="4380">
                  <c:v>2.196255E-14</c:v>
                </c:pt>
                <c:pt idx="4381">
                  <c:v>1.364967E-14</c:v>
                </c:pt>
                <c:pt idx="4382">
                  <c:v>7.7657120000000002E-15</c:v>
                </c:pt>
                <c:pt idx="4383">
                  <c:v>7.044557E-15</c:v>
                </c:pt>
                <c:pt idx="4384">
                  <c:v>1.087661E-14</c:v>
                </c:pt>
                <c:pt idx="4385">
                  <c:v>1.6103000000000002E-14</c:v>
                </c:pt>
                <c:pt idx="4386">
                  <c:v>1.6763679999999999E-14</c:v>
                </c:pt>
                <c:pt idx="4387">
                  <c:v>8.2579940000000008E-15</c:v>
                </c:pt>
                <c:pt idx="4388">
                  <c:v>-7.0000279999999998E-15</c:v>
                </c:pt>
                <c:pt idx="4389">
                  <c:v>-2.263507E-14</c:v>
                </c:pt>
                <c:pt idx="4390">
                  <c:v>-3.4351099999999998E-14</c:v>
                </c:pt>
                <c:pt idx="4391">
                  <c:v>-4.0938569999999999E-14</c:v>
                </c:pt>
                <c:pt idx="4392">
                  <c:v>-4.338687E-14</c:v>
                </c:pt>
                <c:pt idx="4393">
                  <c:v>-4.202922E-14</c:v>
                </c:pt>
                <c:pt idx="4394">
                  <c:v>-3.2554139999999997E-14</c:v>
                </c:pt>
                <c:pt idx="4395">
                  <c:v>-1.1195229999999999E-14</c:v>
                </c:pt>
                <c:pt idx="4396">
                  <c:v>1.5058950000000001E-14</c:v>
                </c:pt>
                <c:pt idx="4397">
                  <c:v>3.2239310000000001E-14</c:v>
                </c:pt>
                <c:pt idx="4398">
                  <c:v>3.3778339999999998E-14</c:v>
                </c:pt>
                <c:pt idx="4399">
                  <c:v>2.524402E-14</c:v>
                </c:pt>
                <c:pt idx="4400">
                  <c:v>1.6085909999999999E-14</c:v>
                </c:pt>
                <c:pt idx="4401">
                  <c:v>1.0825339999999999E-14</c:v>
                </c:pt>
                <c:pt idx="4402">
                  <c:v>8.2353070000000006E-15</c:v>
                </c:pt>
                <c:pt idx="4403">
                  <c:v>5.6432030000000001E-15</c:v>
                </c:pt>
                <c:pt idx="4404">
                  <c:v>1.274427E-15</c:v>
                </c:pt>
                <c:pt idx="4405">
                  <c:v>-4.8703459999999999E-15</c:v>
                </c:pt>
                <c:pt idx="4406">
                  <c:v>-9.8311199999999995E-15</c:v>
                </c:pt>
                <c:pt idx="4407">
                  <c:v>-1.055495E-14</c:v>
                </c:pt>
                <c:pt idx="4408">
                  <c:v>-8.4679829999999995E-15</c:v>
                </c:pt>
                <c:pt idx="4409">
                  <c:v>-8.4681700000000005E-15</c:v>
                </c:pt>
                <c:pt idx="4410">
                  <c:v>-1.3670540000000001E-14</c:v>
                </c:pt>
                <c:pt idx="4411">
                  <c:v>-2.0731800000000001E-14</c:v>
                </c:pt>
                <c:pt idx="4412">
                  <c:v>-2.070641E-14</c:v>
                </c:pt>
                <c:pt idx="4413">
                  <c:v>-8.6298289999999994E-15</c:v>
                </c:pt>
                <c:pt idx="4414">
                  <c:v>9.0353890000000005E-15</c:v>
                </c:pt>
                <c:pt idx="4415">
                  <c:v>2.0748820000000001E-14</c:v>
                </c:pt>
                <c:pt idx="4416">
                  <c:v>2.0639519999999999E-14</c:v>
                </c:pt>
                <c:pt idx="4417">
                  <c:v>1.1918169999999999E-14</c:v>
                </c:pt>
                <c:pt idx="4418">
                  <c:v>2.619601E-15</c:v>
                </c:pt>
                <c:pt idx="4419">
                  <c:v>-3.1789940000000001E-15</c:v>
                </c:pt>
                <c:pt idx="4420">
                  <c:v>-7.4778060000000006E-15</c:v>
                </c:pt>
                <c:pt idx="4421">
                  <c:v>-1.104997E-14</c:v>
                </c:pt>
                <c:pt idx="4422">
                  <c:v>-1.244729E-14</c:v>
                </c:pt>
                <c:pt idx="4423">
                  <c:v>-1.315465E-14</c:v>
                </c:pt>
                <c:pt idx="4424">
                  <c:v>-1.4781790000000001E-14</c:v>
                </c:pt>
                <c:pt idx="4425">
                  <c:v>-1.456016E-14</c:v>
                </c:pt>
                <c:pt idx="4426">
                  <c:v>-1.0106589999999999E-14</c:v>
                </c:pt>
                <c:pt idx="4427">
                  <c:v>-5.0282080000000001E-15</c:v>
                </c:pt>
                <c:pt idx="4428">
                  <c:v>-5.166657E-15</c:v>
                </c:pt>
                <c:pt idx="4429">
                  <c:v>-1.0459269999999999E-14</c:v>
                </c:pt>
                <c:pt idx="4430">
                  <c:v>-1.5064149999999998E-14</c:v>
                </c:pt>
                <c:pt idx="4431">
                  <c:v>-1.5866499999999999E-14</c:v>
                </c:pt>
                <c:pt idx="4432">
                  <c:v>-1.4847160000000001E-14</c:v>
                </c:pt>
                <c:pt idx="4433">
                  <c:v>-1.330009E-14</c:v>
                </c:pt>
                <c:pt idx="4434">
                  <c:v>-1.034005E-14</c:v>
                </c:pt>
                <c:pt idx="4435">
                  <c:v>-5.6398550000000002E-15</c:v>
                </c:pt>
                <c:pt idx="4436">
                  <c:v>5.2365330000000004E-16</c:v>
                </c:pt>
                <c:pt idx="4437">
                  <c:v>7.2529579999999998E-15</c:v>
                </c:pt>
                <c:pt idx="4438">
                  <c:v>1.300077E-14</c:v>
                </c:pt>
                <c:pt idx="4439">
                  <c:v>1.707831E-14</c:v>
                </c:pt>
                <c:pt idx="4440">
                  <c:v>1.9008109999999999E-14</c:v>
                </c:pt>
                <c:pt idx="4441">
                  <c:v>1.8467E-14</c:v>
                </c:pt>
                <c:pt idx="4442">
                  <c:v>1.7318620000000001E-14</c:v>
                </c:pt>
                <c:pt idx="4443">
                  <c:v>1.7791200000000001E-14</c:v>
                </c:pt>
                <c:pt idx="4444">
                  <c:v>1.866068E-14</c:v>
                </c:pt>
                <c:pt idx="4445">
                  <c:v>1.5680579999999999E-14</c:v>
                </c:pt>
                <c:pt idx="4446">
                  <c:v>6.1494459999999997E-15</c:v>
                </c:pt>
                <c:pt idx="4447">
                  <c:v>-6.7728250000000002E-15</c:v>
                </c:pt>
                <c:pt idx="4448">
                  <c:v>-1.560935E-14</c:v>
                </c:pt>
                <c:pt idx="4449">
                  <c:v>-1.6500999999999999E-14</c:v>
                </c:pt>
                <c:pt idx="4450">
                  <c:v>-1.3301909999999999E-14</c:v>
                </c:pt>
                <c:pt idx="4451">
                  <c:v>-1.1880640000000001E-14</c:v>
                </c:pt>
                <c:pt idx="4452">
                  <c:v>-1.410832E-14</c:v>
                </c:pt>
                <c:pt idx="4453">
                  <c:v>-1.800364E-14</c:v>
                </c:pt>
                <c:pt idx="4454">
                  <c:v>-2.0545830000000001E-14</c:v>
                </c:pt>
                <c:pt idx="4455">
                  <c:v>-2.0657729999999999E-14</c:v>
                </c:pt>
                <c:pt idx="4456">
                  <c:v>-1.981666E-14</c:v>
                </c:pt>
                <c:pt idx="4457">
                  <c:v>-1.9943840000000001E-14</c:v>
                </c:pt>
                <c:pt idx="4458">
                  <c:v>-2.1671759999999999E-14</c:v>
                </c:pt>
                <c:pt idx="4459">
                  <c:v>-2.334716E-14</c:v>
                </c:pt>
                <c:pt idx="4460">
                  <c:v>-2.1909889999999999E-14</c:v>
                </c:pt>
                <c:pt idx="4461">
                  <c:v>-1.5483639999999999E-14</c:v>
                </c:pt>
                <c:pt idx="4462">
                  <c:v>-5.0600859999999997E-15</c:v>
                </c:pt>
                <c:pt idx="4463">
                  <c:v>4.7091020000000004E-15</c:v>
                </c:pt>
                <c:pt idx="4464">
                  <c:v>8.6609050000000007E-15</c:v>
                </c:pt>
                <c:pt idx="4465">
                  <c:v>8.2510259999999994E-15</c:v>
                </c:pt>
                <c:pt idx="4466">
                  <c:v>1.092803E-14</c:v>
                </c:pt>
                <c:pt idx="4467">
                  <c:v>1.9712349999999999E-14</c:v>
                </c:pt>
                <c:pt idx="4468">
                  <c:v>2.8680909999999998E-14</c:v>
                </c:pt>
                <c:pt idx="4469">
                  <c:v>2.9795149999999999E-14</c:v>
                </c:pt>
                <c:pt idx="4470">
                  <c:v>2.0220770000000001E-14</c:v>
                </c:pt>
                <c:pt idx="4471">
                  <c:v>4.1416009999999999E-15</c:v>
                </c:pt>
                <c:pt idx="4472">
                  <c:v>-9.9376349999999996E-15</c:v>
                </c:pt>
                <c:pt idx="4473">
                  <c:v>-1.5274120000000001E-14</c:v>
                </c:pt>
                <c:pt idx="4474">
                  <c:v>-1.1980379999999999E-14</c:v>
                </c:pt>
                <c:pt idx="4475">
                  <c:v>-5.8340999999999999E-15</c:v>
                </c:pt>
                <c:pt idx="4476">
                  <c:v>-2.808729E-15</c:v>
                </c:pt>
                <c:pt idx="4477">
                  <c:v>-4.6200509999999996E-15</c:v>
                </c:pt>
                <c:pt idx="4478">
                  <c:v>-8.2507840000000004E-15</c:v>
                </c:pt>
                <c:pt idx="4479">
                  <c:v>-1.0199109999999999E-14</c:v>
                </c:pt>
                <c:pt idx="4480">
                  <c:v>-1.045632E-14</c:v>
                </c:pt>
                <c:pt idx="4481">
                  <c:v>-1.2022739999999999E-14</c:v>
                </c:pt>
                <c:pt idx="4482">
                  <c:v>-1.7658120000000001E-14</c:v>
                </c:pt>
                <c:pt idx="4483">
                  <c:v>-2.5563409999999999E-14</c:v>
                </c:pt>
                <c:pt idx="4484">
                  <c:v>-2.9632929999999999E-14</c:v>
                </c:pt>
                <c:pt idx="4485">
                  <c:v>-2.661603E-14</c:v>
                </c:pt>
                <c:pt idx="4486">
                  <c:v>-1.928069E-14</c:v>
                </c:pt>
                <c:pt idx="4487">
                  <c:v>-1.23841E-14</c:v>
                </c:pt>
                <c:pt idx="4488">
                  <c:v>-9.9139389999999997E-15</c:v>
                </c:pt>
                <c:pt idx="4489">
                  <c:v>-1.304556E-14</c:v>
                </c:pt>
                <c:pt idx="4490">
                  <c:v>-1.7631899999999998E-14</c:v>
                </c:pt>
                <c:pt idx="4491">
                  <c:v>-1.752614E-14</c:v>
                </c:pt>
                <c:pt idx="4492">
                  <c:v>-1.0922609999999999E-14</c:v>
                </c:pt>
                <c:pt idx="4493">
                  <c:v>-6.4529530000000001E-16</c:v>
                </c:pt>
                <c:pt idx="4494">
                  <c:v>9.2945459999999995E-15</c:v>
                </c:pt>
                <c:pt idx="4495">
                  <c:v>1.5352860000000002E-14</c:v>
                </c:pt>
                <c:pt idx="4496">
                  <c:v>1.6297429999999999E-14</c:v>
                </c:pt>
                <c:pt idx="4497">
                  <c:v>1.4585699999999999E-14</c:v>
                </c:pt>
                <c:pt idx="4498">
                  <c:v>1.326383E-14</c:v>
                </c:pt>
                <c:pt idx="4499">
                  <c:v>1.1468720000000001E-14</c:v>
                </c:pt>
                <c:pt idx="4500">
                  <c:v>5.4382349999999999E-15</c:v>
                </c:pt>
                <c:pt idx="4501">
                  <c:v>-5.516822E-15</c:v>
                </c:pt>
                <c:pt idx="4502">
                  <c:v>-1.691826E-14</c:v>
                </c:pt>
                <c:pt idx="4503">
                  <c:v>-2.4299350000000001E-14</c:v>
                </c:pt>
                <c:pt idx="4504">
                  <c:v>-2.7812529999999999E-14</c:v>
                </c:pt>
                <c:pt idx="4505">
                  <c:v>-3.0777819999999997E-14</c:v>
                </c:pt>
                <c:pt idx="4506">
                  <c:v>-3.536726E-14</c:v>
                </c:pt>
                <c:pt idx="4507">
                  <c:v>-4.034176E-14</c:v>
                </c:pt>
                <c:pt idx="4508">
                  <c:v>-4.2477810000000002E-14</c:v>
                </c:pt>
                <c:pt idx="4509">
                  <c:v>-3.9814110000000001E-14</c:v>
                </c:pt>
                <c:pt idx="4510">
                  <c:v>-3.3546160000000003E-14</c:v>
                </c:pt>
                <c:pt idx="4511">
                  <c:v>-2.7346299999999999E-14</c:v>
                </c:pt>
                <c:pt idx="4512">
                  <c:v>-2.4617770000000001E-14</c:v>
                </c:pt>
                <c:pt idx="4513">
                  <c:v>-2.4864660000000001E-14</c:v>
                </c:pt>
                <c:pt idx="4514">
                  <c:v>-2.343537E-14</c:v>
                </c:pt>
                <c:pt idx="4515">
                  <c:v>-1.6327369999999999E-14</c:v>
                </c:pt>
                <c:pt idx="4516">
                  <c:v>-4.3522659999999999E-15</c:v>
                </c:pt>
                <c:pt idx="4517">
                  <c:v>7.4101069999999998E-15</c:v>
                </c:pt>
                <c:pt idx="4518">
                  <c:v>1.3268609999999999E-14</c:v>
                </c:pt>
                <c:pt idx="4519">
                  <c:v>1.100568E-14</c:v>
                </c:pt>
                <c:pt idx="4520">
                  <c:v>3.301713E-15</c:v>
                </c:pt>
                <c:pt idx="4521">
                  <c:v>-4.6349219999999996E-15</c:v>
                </c:pt>
                <c:pt idx="4522">
                  <c:v>-8.7999899999999996E-15</c:v>
                </c:pt>
                <c:pt idx="4523">
                  <c:v>-8.6312080000000004E-15</c:v>
                </c:pt>
                <c:pt idx="4524">
                  <c:v>-6.6974790000000003E-15</c:v>
                </c:pt>
                <c:pt idx="4525">
                  <c:v>-6.3385399999999998E-15</c:v>
                </c:pt>
                <c:pt idx="4526">
                  <c:v>-8.0645850000000005E-15</c:v>
                </c:pt>
                <c:pt idx="4527">
                  <c:v>-8.2738140000000003E-15</c:v>
                </c:pt>
                <c:pt idx="4528">
                  <c:v>-3.6551230000000004E-15</c:v>
                </c:pt>
                <c:pt idx="4529">
                  <c:v>2.6885380000000001E-15</c:v>
                </c:pt>
                <c:pt idx="4530">
                  <c:v>2.8864610000000002E-15</c:v>
                </c:pt>
                <c:pt idx="4531">
                  <c:v>-6.6443580000000001E-15</c:v>
                </c:pt>
                <c:pt idx="4532">
                  <c:v>-2.16886E-14</c:v>
                </c:pt>
                <c:pt idx="4533">
                  <c:v>-3.4875859999999999E-14</c:v>
                </c:pt>
                <c:pt idx="4534">
                  <c:v>-4.0313570000000002E-14</c:v>
                </c:pt>
                <c:pt idx="4535">
                  <c:v>-3.6737859999999997E-14</c:v>
                </c:pt>
                <c:pt idx="4536">
                  <c:v>-2.8192479999999999E-14</c:v>
                </c:pt>
                <c:pt idx="4537">
                  <c:v>-2.0337530000000001E-14</c:v>
                </c:pt>
                <c:pt idx="4538">
                  <c:v>-1.6956090000000001E-14</c:v>
                </c:pt>
                <c:pt idx="4539">
                  <c:v>-1.7899090000000001E-14</c:v>
                </c:pt>
                <c:pt idx="4540">
                  <c:v>-1.7941039999999999E-14</c:v>
                </c:pt>
                <c:pt idx="4541">
                  <c:v>-1.1651010000000001E-14</c:v>
                </c:pt>
                <c:pt idx="4542">
                  <c:v>-3.8432680000000001E-16</c:v>
                </c:pt>
                <c:pt idx="4543">
                  <c:v>8.8759270000000004E-15</c:v>
                </c:pt>
                <c:pt idx="4544">
                  <c:v>1.0552730000000001E-14</c:v>
                </c:pt>
                <c:pt idx="4545">
                  <c:v>5.3410439999999998E-15</c:v>
                </c:pt>
                <c:pt idx="4546">
                  <c:v>-1.196555E-15</c:v>
                </c:pt>
                <c:pt idx="4547">
                  <c:v>-4.8329090000000001E-15</c:v>
                </c:pt>
                <c:pt idx="4548">
                  <c:v>-5.7884940000000004E-15</c:v>
                </c:pt>
                <c:pt idx="4549">
                  <c:v>-6.8985050000000003E-15</c:v>
                </c:pt>
                <c:pt idx="4550">
                  <c:v>-1.1115319999999999E-14</c:v>
                </c:pt>
                <c:pt idx="4551">
                  <c:v>-1.8011129999999999E-14</c:v>
                </c:pt>
                <c:pt idx="4552">
                  <c:v>-2.2435959999999999E-14</c:v>
                </c:pt>
                <c:pt idx="4553">
                  <c:v>-2.071009E-14</c:v>
                </c:pt>
                <c:pt idx="4554">
                  <c:v>-1.577886E-14</c:v>
                </c:pt>
                <c:pt idx="4555">
                  <c:v>-1.2553109999999999E-14</c:v>
                </c:pt>
                <c:pt idx="4556">
                  <c:v>-1.16589E-14</c:v>
                </c:pt>
                <c:pt idx="4557">
                  <c:v>-9.9631279999999994E-15</c:v>
                </c:pt>
                <c:pt idx="4558">
                  <c:v>-4.9374409999999998E-15</c:v>
                </c:pt>
                <c:pt idx="4559">
                  <c:v>1.7527580000000001E-15</c:v>
                </c:pt>
                <c:pt idx="4560">
                  <c:v>5.0457219999999999E-15</c:v>
                </c:pt>
                <c:pt idx="4561">
                  <c:v>2.2753240000000001E-15</c:v>
                </c:pt>
                <c:pt idx="4562">
                  <c:v>-3.4865000000000002E-15</c:v>
                </c:pt>
                <c:pt idx="4563">
                  <c:v>-6.3422270000000003E-15</c:v>
                </c:pt>
                <c:pt idx="4564">
                  <c:v>-2.777035E-15</c:v>
                </c:pt>
                <c:pt idx="4565">
                  <c:v>4.7832560000000003E-15</c:v>
                </c:pt>
                <c:pt idx="4566">
                  <c:v>1.04146E-14</c:v>
                </c:pt>
                <c:pt idx="4567">
                  <c:v>1.0382270000000001E-14</c:v>
                </c:pt>
                <c:pt idx="4568">
                  <c:v>5.5074790000000003E-15</c:v>
                </c:pt>
                <c:pt idx="4569">
                  <c:v>3.8040269999999999E-16</c:v>
                </c:pt>
                <c:pt idx="4570">
                  <c:v>-7.7901090000000005E-16</c:v>
                </c:pt>
                <c:pt idx="4571">
                  <c:v>1.336196E-15</c:v>
                </c:pt>
                <c:pt idx="4572">
                  <c:v>2.7411120000000001E-15</c:v>
                </c:pt>
                <c:pt idx="4573">
                  <c:v>9.5596189999999991E-16</c:v>
                </c:pt>
                <c:pt idx="4574">
                  <c:v>-3.8886310000000001E-15</c:v>
                </c:pt>
                <c:pt idx="4575">
                  <c:v>-1.034107E-14</c:v>
                </c:pt>
                <c:pt idx="4576">
                  <c:v>-1.5778059999999999E-14</c:v>
                </c:pt>
                <c:pt idx="4577">
                  <c:v>-1.750989E-14</c:v>
                </c:pt>
                <c:pt idx="4578">
                  <c:v>-1.5749249999999998E-14</c:v>
                </c:pt>
                <c:pt idx="4579">
                  <c:v>-1.356252E-14</c:v>
                </c:pt>
                <c:pt idx="4580">
                  <c:v>-1.3478319999999999E-14</c:v>
                </c:pt>
                <c:pt idx="4581">
                  <c:v>-1.5337029999999999E-14</c:v>
                </c:pt>
                <c:pt idx="4582">
                  <c:v>-1.7184769999999999E-14</c:v>
                </c:pt>
                <c:pt idx="4583">
                  <c:v>-1.7775959999999999E-14</c:v>
                </c:pt>
                <c:pt idx="4584">
                  <c:v>-1.7131390000000001E-14</c:v>
                </c:pt>
                <c:pt idx="4585">
                  <c:v>-1.5646320000000001E-14</c:v>
                </c:pt>
                <c:pt idx="4586">
                  <c:v>-1.515847E-14</c:v>
                </c:pt>
                <c:pt idx="4587">
                  <c:v>-1.82693E-14</c:v>
                </c:pt>
                <c:pt idx="4588">
                  <c:v>-2.374362E-14</c:v>
                </c:pt>
                <c:pt idx="4589">
                  <c:v>-2.57425E-14</c:v>
                </c:pt>
                <c:pt idx="4590">
                  <c:v>-2.0378449999999999E-14</c:v>
                </c:pt>
                <c:pt idx="4591">
                  <c:v>-1.093477E-14</c:v>
                </c:pt>
                <c:pt idx="4592">
                  <c:v>-3.723416E-15</c:v>
                </c:pt>
                <c:pt idx="4593">
                  <c:v>-8.9015239999999997E-17</c:v>
                </c:pt>
                <c:pt idx="4594">
                  <c:v>3.8610149999999999E-15</c:v>
                </c:pt>
                <c:pt idx="4595">
                  <c:v>9.8166120000000004E-15</c:v>
                </c:pt>
                <c:pt idx="4596">
                  <c:v>1.3678340000000001E-14</c:v>
                </c:pt>
                <c:pt idx="4597">
                  <c:v>1.124305E-14</c:v>
                </c:pt>
                <c:pt idx="4598">
                  <c:v>3.8524950000000003E-15</c:v>
                </c:pt>
                <c:pt idx="4599">
                  <c:v>-4.3827179999999999E-15</c:v>
                </c:pt>
                <c:pt idx="4600">
                  <c:v>-1.065364E-14</c:v>
                </c:pt>
                <c:pt idx="4601">
                  <c:v>-1.278683E-14</c:v>
                </c:pt>
                <c:pt idx="4602">
                  <c:v>-1.006816E-14</c:v>
                </c:pt>
                <c:pt idx="4603">
                  <c:v>-5.9527129999999999E-15</c:v>
                </c:pt>
                <c:pt idx="4604">
                  <c:v>-5.8462239999999998E-15</c:v>
                </c:pt>
                <c:pt idx="4605">
                  <c:v>-1.1444339999999999E-14</c:v>
                </c:pt>
                <c:pt idx="4606">
                  <c:v>-1.9045710000000001E-14</c:v>
                </c:pt>
                <c:pt idx="4607">
                  <c:v>-2.3649250000000001E-14</c:v>
                </c:pt>
                <c:pt idx="4608">
                  <c:v>-2.275344E-14</c:v>
                </c:pt>
                <c:pt idx="4609">
                  <c:v>-1.678639E-14</c:v>
                </c:pt>
                <c:pt idx="4610">
                  <c:v>-1.009523E-14</c:v>
                </c:pt>
                <c:pt idx="4611">
                  <c:v>-9.7127080000000004E-15</c:v>
                </c:pt>
                <c:pt idx="4612">
                  <c:v>-1.6761459999999998E-14</c:v>
                </c:pt>
                <c:pt idx="4613">
                  <c:v>-2.2317149999999999E-14</c:v>
                </c:pt>
                <c:pt idx="4614">
                  <c:v>-1.8193200000000001E-14</c:v>
                </c:pt>
                <c:pt idx="4615">
                  <c:v>-7.592703E-15</c:v>
                </c:pt>
                <c:pt idx="4616">
                  <c:v>3.4877329999999999E-16</c:v>
                </c:pt>
                <c:pt idx="4617">
                  <c:v>2.9600120000000002E-15</c:v>
                </c:pt>
                <c:pt idx="4618">
                  <c:v>5.2815360000000002E-15</c:v>
                </c:pt>
                <c:pt idx="4619">
                  <c:v>1.07425E-14</c:v>
                </c:pt>
                <c:pt idx="4620">
                  <c:v>1.6922469999999999E-14</c:v>
                </c:pt>
                <c:pt idx="4621">
                  <c:v>1.9874350000000001E-14</c:v>
                </c:pt>
                <c:pt idx="4622">
                  <c:v>1.6996639999999999E-14</c:v>
                </c:pt>
                <c:pt idx="4623">
                  <c:v>7.6972180000000004E-15</c:v>
                </c:pt>
                <c:pt idx="4624">
                  <c:v>-4.1781699999999998E-15</c:v>
                </c:pt>
                <c:pt idx="4625">
                  <c:v>-1.20916E-14</c:v>
                </c:pt>
                <c:pt idx="4626">
                  <c:v>-1.370742E-14</c:v>
                </c:pt>
                <c:pt idx="4627">
                  <c:v>-1.332683E-14</c:v>
                </c:pt>
                <c:pt idx="4628">
                  <c:v>-1.6667420000000001E-14</c:v>
                </c:pt>
                <c:pt idx="4629">
                  <c:v>-2.425549E-14</c:v>
                </c:pt>
                <c:pt idx="4630">
                  <c:v>-3.076687E-14</c:v>
                </c:pt>
                <c:pt idx="4631">
                  <c:v>-3.1002200000000002E-14</c:v>
                </c:pt>
                <c:pt idx="4632">
                  <c:v>-2.541613E-14</c:v>
                </c:pt>
                <c:pt idx="4633">
                  <c:v>-1.9901950000000001E-14</c:v>
                </c:pt>
                <c:pt idx="4634">
                  <c:v>-2.0644899999999999E-14</c:v>
                </c:pt>
                <c:pt idx="4635">
                  <c:v>-2.8041150000000001E-14</c:v>
                </c:pt>
                <c:pt idx="4636">
                  <c:v>-3.562458E-14</c:v>
                </c:pt>
                <c:pt idx="4637">
                  <c:v>-3.5872810000000002E-14</c:v>
                </c:pt>
                <c:pt idx="4638">
                  <c:v>-2.6960900000000002E-14</c:v>
                </c:pt>
                <c:pt idx="4639">
                  <c:v>-1.4518449999999999E-14</c:v>
                </c:pt>
                <c:pt idx="4640">
                  <c:v>-6.4543300000000001E-15</c:v>
                </c:pt>
                <c:pt idx="4641">
                  <c:v>-4.6404339999999996E-15</c:v>
                </c:pt>
                <c:pt idx="4642">
                  <c:v>-3.3856449999999998E-15</c:v>
                </c:pt>
                <c:pt idx="4643">
                  <c:v>2.2192690000000001E-15</c:v>
                </c:pt>
                <c:pt idx="4644">
                  <c:v>9.7788569999999995E-15</c:v>
                </c:pt>
                <c:pt idx="4645">
                  <c:v>1.313878E-14</c:v>
                </c:pt>
                <c:pt idx="4646">
                  <c:v>9.0331869999999993E-15</c:v>
                </c:pt>
                <c:pt idx="4647">
                  <c:v>1.021824E-16</c:v>
                </c:pt>
                <c:pt idx="4648">
                  <c:v>-6.466923E-15</c:v>
                </c:pt>
                <c:pt idx="4649">
                  <c:v>-5.433428E-15</c:v>
                </c:pt>
                <c:pt idx="4650">
                  <c:v>1.047686E-15</c:v>
                </c:pt>
                <c:pt idx="4651">
                  <c:v>7.2177129999999997E-15</c:v>
                </c:pt>
                <c:pt idx="4652">
                  <c:v>1.045138E-14</c:v>
                </c:pt>
                <c:pt idx="4653">
                  <c:v>1.047595E-14</c:v>
                </c:pt>
                <c:pt idx="4654">
                  <c:v>5.7366470000000004E-15</c:v>
                </c:pt>
                <c:pt idx="4655">
                  <c:v>-3.9451170000000002E-15</c:v>
                </c:pt>
                <c:pt idx="4656">
                  <c:v>-1.409043E-14</c:v>
                </c:pt>
                <c:pt idx="4657">
                  <c:v>-2.0731310000000001E-14</c:v>
                </c:pt>
                <c:pt idx="4658">
                  <c:v>-2.5682639999999999E-14</c:v>
                </c:pt>
                <c:pt idx="4659">
                  <c:v>-3.1305149999999997E-14</c:v>
                </c:pt>
                <c:pt idx="4660">
                  <c:v>-3.5127590000000002E-14</c:v>
                </c:pt>
                <c:pt idx="4661">
                  <c:v>-3.4782610000000001E-14</c:v>
                </c:pt>
                <c:pt idx="4662">
                  <c:v>-3.2342059999999999E-14</c:v>
                </c:pt>
                <c:pt idx="4663">
                  <c:v>-3.0997220000000002E-14</c:v>
                </c:pt>
                <c:pt idx="4664">
                  <c:v>-3.1977589999999998E-14</c:v>
                </c:pt>
                <c:pt idx="4665">
                  <c:v>-3.4308530000000001E-14</c:v>
                </c:pt>
                <c:pt idx="4666">
                  <c:v>-3.5356569999999999E-14</c:v>
                </c:pt>
                <c:pt idx="4667">
                  <c:v>-3.2661109999999999E-14</c:v>
                </c:pt>
                <c:pt idx="4668">
                  <c:v>-2.59311E-14</c:v>
                </c:pt>
                <c:pt idx="4669">
                  <c:v>-1.7722180000000001E-14</c:v>
                </c:pt>
                <c:pt idx="4670">
                  <c:v>-1.2262699999999999E-14</c:v>
                </c:pt>
                <c:pt idx="4671">
                  <c:v>-1.223187E-14</c:v>
                </c:pt>
                <c:pt idx="4672">
                  <c:v>-1.606573E-14</c:v>
                </c:pt>
                <c:pt idx="4673">
                  <c:v>-1.803601E-14</c:v>
                </c:pt>
                <c:pt idx="4674">
                  <c:v>-1.26869E-14</c:v>
                </c:pt>
                <c:pt idx="4675">
                  <c:v>-1.4094429999999999E-15</c:v>
                </c:pt>
                <c:pt idx="4676">
                  <c:v>8.0235009999999993E-15</c:v>
                </c:pt>
                <c:pt idx="4677">
                  <c:v>9.7172630000000007E-15</c:v>
                </c:pt>
                <c:pt idx="4678">
                  <c:v>4.9618589999999999E-15</c:v>
                </c:pt>
                <c:pt idx="4679">
                  <c:v>-5.6151259999999995E-16</c:v>
                </c:pt>
                <c:pt idx="4680">
                  <c:v>-2.8390180000000001E-15</c:v>
                </c:pt>
                <c:pt idx="4681">
                  <c:v>-1.861327E-15</c:v>
                </c:pt>
                <c:pt idx="4682">
                  <c:v>-2.1232779999999999E-16</c:v>
                </c:pt>
                <c:pt idx="4683">
                  <c:v>-2.3703840000000001E-15</c:v>
                </c:pt>
                <c:pt idx="4684">
                  <c:v>-1.185275E-14</c:v>
                </c:pt>
                <c:pt idx="4685">
                  <c:v>-2.5105910000000001E-14</c:v>
                </c:pt>
                <c:pt idx="4686">
                  <c:v>-3.2985099999999999E-14</c:v>
                </c:pt>
                <c:pt idx="4687">
                  <c:v>-3.1083019999999998E-14</c:v>
                </c:pt>
                <c:pt idx="4688">
                  <c:v>-2.480967E-14</c:v>
                </c:pt>
                <c:pt idx="4689">
                  <c:v>-2.3643409999999999E-14</c:v>
                </c:pt>
                <c:pt idx="4690">
                  <c:v>-3.1411510000000001E-14</c:v>
                </c:pt>
                <c:pt idx="4691">
                  <c:v>-4.1330540000000003E-14</c:v>
                </c:pt>
                <c:pt idx="4692">
                  <c:v>-4.2798720000000001E-14</c:v>
                </c:pt>
                <c:pt idx="4693">
                  <c:v>-3.3998779999999999E-14</c:v>
                </c:pt>
                <c:pt idx="4694">
                  <c:v>-2.320143E-14</c:v>
                </c:pt>
                <c:pt idx="4695">
                  <c:v>-1.7714829999999999E-14</c:v>
                </c:pt>
                <c:pt idx="4696">
                  <c:v>-1.648657E-14</c:v>
                </c:pt>
                <c:pt idx="4697">
                  <c:v>-1.315302E-14</c:v>
                </c:pt>
                <c:pt idx="4698">
                  <c:v>-3.8580049999999999E-15</c:v>
                </c:pt>
                <c:pt idx="4699">
                  <c:v>8.0148929999999998E-15</c:v>
                </c:pt>
                <c:pt idx="4700">
                  <c:v>1.5766760000000001E-14</c:v>
                </c:pt>
                <c:pt idx="4701">
                  <c:v>1.676869E-14</c:v>
                </c:pt>
                <c:pt idx="4702">
                  <c:v>1.3348379999999999E-14</c:v>
                </c:pt>
                <c:pt idx="4703">
                  <c:v>9.0952660000000007E-15</c:v>
                </c:pt>
                <c:pt idx="4704">
                  <c:v>6.7851230000000003E-15</c:v>
                </c:pt>
                <c:pt idx="4705">
                  <c:v>6.9626319999999997E-15</c:v>
                </c:pt>
                <c:pt idx="4706">
                  <c:v>7.4091390000000005E-15</c:v>
                </c:pt>
                <c:pt idx="4707">
                  <c:v>6.1014830000000001E-15</c:v>
                </c:pt>
                <c:pt idx="4708">
                  <c:v>3.8029840000000002E-15</c:v>
                </c:pt>
                <c:pt idx="4709">
                  <c:v>2.152562E-15</c:v>
                </c:pt>
                <c:pt idx="4710">
                  <c:v>1.514165E-15</c:v>
                </c:pt>
                <c:pt idx="4711">
                  <c:v>1.517956E-15</c:v>
                </c:pt>
                <c:pt idx="4712">
                  <c:v>9.8880330000000001E-16</c:v>
                </c:pt>
                <c:pt idx="4713">
                  <c:v>-2.2866130000000001E-15</c:v>
                </c:pt>
                <c:pt idx="4714">
                  <c:v>-9.5659729999999998E-15</c:v>
                </c:pt>
                <c:pt idx="4715">
                  <c:v>-1.899249E-14</c:v>
                </c:pt>
                <c:pt idx="4716">
                  <c:v>-2.601055E-14</c:v>
                </c:pt>
                <c:pt idx="4717">
                  <c:v>-2.6712240000000001E-14</c:v>
                </c:pt>
                <c:pt idx="4718">
                  <c:v>-2.1830849999999999E-14</c:v>
                </c:pt>
                <c:pt idx="4719">
                  <c:v>-1.6844570000000001E-14</c:v>
                </c:pt>
                <c:pt idx="4720">
                  <c:v>-1.6910960000000001E-14</c:v>
                </c:pt>
                <c:pt idx="4721">
                  <c:v>-2.2289159999999999E-14</c:v>
                </c:pt>
                <c:pt idx="4722">
                  <c:v>-2.8675280000000002E-14</c:v>
                </c:pt>
                <c:pt idx="4723">
                  <c:v>-3.1015060000000003E-14</c:v>
                </c:pt>
                <c:pt idx="4724">
                  <c:v>-2.749996E-14</c:v>
                </c:pt>
                <c:pt idx="4725">
                  <c:v>-2.084219E-14</c:v>
                </c:pt>
                <c:pt idx="4726">
                  <c:v>-1.6241270000000001E-14</c:v>
                </c:pt>
                <c:pt idx="4727">
                  <c:v>-1.6713189999999999E-14</c:v>
                </c:pt>
                <c:pt idx="4728">
                  <c:v>-1.9339039999999999E-14</c:v>
                </c:pt>
                <c:pt idx="4729">
                  <c:v>-1.866191E-14</c:v>
                </c:pt>
                <c:pt idx="4730">
                  <c:v>-1.4036809999999999E-14</c:v>
                </c:pt>
                <c:pt idx="4731">
                  <c:v>-9.8242389999999999E-15</c:v>
                </c:pt>
                <c:pt idx="4732">
                  <c:v>-8.7522149999999994E-15</c:v>
                </c:pt>
                <c:pt idx="4733">
                  <c:v>-8.8242500000000006E-15</c:v>
                </c:pt>
                <c:pt idx="4734">
                  <c:v>-6.6030249999999996E-15</c:v>
                </c:pt>
                <c:pt idx="4735">
                  <c:v>-2.3287959999999998E-15</c:v>
                </c:pt>
                <c:pt idx="4736">
                  <c:v>-5.6196819999999997E-16</c:v>
                </c:pt>
                <c:pt idx="4737">
                  <c:v>-4.5848030000000001E-15</c:v>
                </c:pt>
                <c:pt idx="4738">
                  <c:v>-1.31672E-14</c:v>
                </c:pt>
                <c:pt idx="4739">
                  <c:v>-2.3858949999999999E-14</c:v>
                </c:pt>
                <c:pt idx="4740">
                  <c:v>-3.4513139999999999E-14</c:v>
                </c:pt>
                <c:pt idx="4741">
                  <c:v>-4.1114E-14</c:v>
                </c:pt>
                <c:pt idx="4742">
                  <c:v>-3.9944050000000001E-14</c:v>
                </c:pt>
                <c:pt idx="4743">
                  <c:v>-3.2448199999999999E-14</c:v>
                </c:pt>
                <c:pt idx="4744">
                  <c:v>-2.3260949999999999E-14</c:v>
                </c:pt>
                <c:pt idx="4745">
                  <c:v>-1.4528279999999999E-14</c:v>
                </c:pt>
                <c:pt idx="4746">
                  <c:v>-5.248951E-15</c:v>
                </c:pt>
                <c:pt idx="4747">
                  <c:v>4.9952029999999998E-15</c:v>
                </c:pt>
                <c:pt idx="4748">
                  <c:v>1.2811349999999999E-14</c:v>
                </c:pt>
                <c:pt idx="4749">
                  <c:v>1.3592040000000001E-14</c:v>
                </c:pt>
                <c:pt idx="4750">
                  <c:v>8.2200299999999996E-15</c:v>
                </c:pt>
                <c:pt idx="4751">
                  <c:v>3.1444949999999998E-15</c:v>
                </c:pt>
                <c:pt idx="4752">
                  <c:v>2.1580360000000002E-15</c:v>
                </c:pt>
                <c:pt idx="4753">
                  <c:v>1.274403E-15</c:v>
                </c:pt>
                <c:pt idx="4754">
                  <c:v>-6.5694160000000001E-15</c:v>
                </c:pt>
                <c:pt idx="4755">
                  <c:v>-2.221414E-14</c:v>
                </c:pt>
                <c:pt idx="4756">
                  <c:v>-3.7086939999999998E-14</c:v>
                </c:pt>
                <c:pt idx="4757">
                  <c:v>-4.2074409999999999E-14</c:v>
                </c:pt>
                <c:pt idx="4758">
                  <c:v>-3.7595239999999998E-14</c:v>
                </c:pt>
                <c:pt idx="4759">
                  <c:v>-3.1078440000000002E-14</c:v>
                </c:pt>
                <c:pt idx="4760">
                  <c:v>-2.8768989999999999E-14</c:v>
                </c:pt>
                <c:pt idx="4761">
                  <c:v>-3.215603E-14</c:v>
                </c:pt>
                <c:pt idx="4762">
                  <c:v>-3.7454800000000001E-14</c:v>
                </c:pt>
                <c:pt idx="4763">
                  <c:v>-3.7587379999999999E-14</c:v>
                </c:pt>
                <c:pt idx="4764">
                  <c:v>-2.7335280000000001E-14</c:v>
                </c:pt>
                <c:pt idx="4765">
                  <c:v>-8.095565E-15</c:v>
                </c:pt>
                <c:pt idx="4766">
                  <c:v>1.2143039999999999E-14</c:v>
                </c:pt>
                <c:pt idx="4767">
                  <c:v>2.5045250000000001E-14</c:v>
                </c:pt>
                <c:pt idx="4768">
                  <c:v>2.811969E-14</c:v>
                </c:pt>
                <c:pt idx="4769">
                  <c:v>2.431585E-14</c:v>
                </c:pt>
                <c:pt idx="4770">
                  <c:v>1.8699909999999999E-14</c:v>
                </c:pt>
                <c:pt idx="4771">
                  <c:v>1.546719E-14</c:v>
                </c:pt>
                <c:pt idx="4772">
                  <c:v>1.4204950000000001E-14</c:v>
                </c:pt>
                <c:pt idx="4773">
                  <c:v>1.06854E-14</c:v>
                </c:pt>
                <c:pt idx="4774">
                  <c:v>3.4342079999999998E-15</c:v>
                </c:pt>
                <c:pt idx="4775">
                  <c:v>-4.4061450000000001E-15</c:v>
                </c:pt>
                <c:pt idx="4776">
                  <c:v>-9.7109349999999993E-15</c:v>
                </c:pt>
                <c:pt idx="4777">
                  <c:v>-1.2062720000000001E-14</c:v>
                </c:pt>
                <c:pt idx="4778">
                  <c:v>-1.28678E-14</c:v>
                </c:pt>
                <c:pt idx="4779">
                  <c:v>-1.3093840000000001E-14</c:v>
                </c:pt>
                <c:pt idx="4780">
                  <c:v>-1.2147230000000001E-14</c:v>
                </c:pt>
                <c:pt idx="4781">
                  <c:v>-1.0552300000000001E-14</c:v>
                </c:pt>
                <c:pt idx="4782">
                  <c:v>-1.1246470000000001E-14</c:v>
                </c:pt>
                <c:pt idx="4783">
                  <c:v>-1.5765299999999999E-14</c:v>
                </c:pt>
                <c:pt idx="4784">
                  <c:v>-2.2098600000000001E-14</c:v>
                </c:pt>
                <c:pt idx="4785">
                  <c:v>-2.684802E-14</c:v>
                </c:pt>
                <c:pt idx="4786">
                  <c:v>-2.838847E-14</c:v>
                </c:pt>
                <c:pt idx="4787">
                  <c:v>-2.8412720000000002E-14</c:v>
                </c:pt>
                <c:pt idx="4788">
                  <c:v>-2.8425099999999997E-14</c:v>
                </c:pt>
                <c:pt idx="4789">
                  <c:v>-2.655439E-14</c:v>
                </c:pt>
                <c:pt idx="4790">
                  <c:v>-2.1883409999999999E-14</c:v>
                </c:pt>
                <c:pt idx="4791">
                  <c:v>-1.7188680000000001E-14</c:v>
                </c:pt>
                <c:pt idx="4792">
                  <c:v>-1.485942E-14</c:v>
                </c:pt>
                <c:pt idx="4793">
                  <c:v>-1.504947E-14</c:v>
                </c:pt>
                <c:pt idx="4794">
                  <c:v>-1.6298679999999998E-14</c:v>
                </c:pt>
                <c:pt idx="4795">
                  <c:v>-1.528259E-14</c:v>
                </c:pt>
                <c:pt idx="4796">
                  <c:v>-9.8104510000000005E-15</c:v>
                </c:pt>
                <c:pt idx="4797">
                  <c:v>-1.6317130000000001E-15</c:v>
                </c:pt>
                <c:pt idx="4798">
                  <c:v>5.684228E-15</c:v>
                </c:pt>
                <c:pt idx="4799">
                  <c:v>9.1116280000000005E-15</c:v>
                </c:pt>
                <c:pt idx="4800">
                  <c:v>8.0866350000000001E-15</c:v>
                </c:pt>
                <c:pt idx="4801">
                  <c:v>5.8203549999999999E-15</c:v>
                </c:pt>
                <c:pt idx="4802">
                  <c:v>5.6646190000000003E-15</c:v>
                </c:pt>
                <c:pt idx="4803">
                  <c:v>6.9220130000000001E-15</c:v>
                </c:pt>
                <c:pt idx="4804">
                  <c:v>6.3837740000000001E-15</c:v>
                </c:pt>
                <c:pt idx="4805">
                  <c:v>1.977355E-15</c:v>
                </c:pt>
                <c:pt idx="4806">
                  <c:v>-5.3368339999999997E-15</c:v>
                </c:pt>
                <c:pt idx="4807">
                  <c:v>-1.203577E-14</c:v>
                </c:pt>
                <c:pt idx="4808">
                  <c:v>-1.5528720000000001E-14</c:v>
                </c:pt>
                <c:pt idx="4809">
                  <c:v>-1.582895E-14</c:v>
                </c:pt>
                <c:pt idx="4810">
                  <c:v>-1.3618389999999999E-14</c:v>
                </c:pt>
                <c:pt idx="4811">
                  <c:v>-1.136576E-14</c:v>
                </c:pt>
                <c:pt idx="4812">
                  <c:v>-1.43683E-14</c:v>
                </c:pt>
                <c:pt idx="4813">
                  <c:v>-2.4866339999999999E-14</c:v>
                </c:pt>
                <c:pt idx="4814">
                  <c:v>-3.7608069999999997E-14</c:v>
                </c:pt>
                <c:pt idx="4815">
                  <c:v>-4.4169790000000003E-14</c:v>
                </c:pt>
                <c:pt idx="4816">
                  <c:v>-4.0528610000000003E-14</c:v>
                </c:pt>
                <c:pt idx="4817">
                  <c:v>-3.132848E-14</c:v>
                </c:pt>
                <c:pt idx="4818">
                  <c:v>-2.552227E-14</c:v>
                </c:pt>
                <c:pt idx="4819">
                  <c:v>-2.613656E-14</c:v>
                </c:pt>
                <c:pt idx="4820">
                  <c:v>-2.7569570000000001E-14</c:v>
                </c:pt>
                <c:pt idx="4821">
                  <c:v>-2.3753649999999999E-14</c:v>
                </c:pt>
                <c:pt idx="4822">
                  <c:v>-1.5816990000000001E-14</c:v>
                </c:pt>
                <c:pt idx="4823">
                  <c:v>-1.008858E-14</c:v>
                </c:pt>
                <c:pt idx="4824">
                  <c:v>-9.4890269999999992E-15</c:v>
                </c:pt>
                <c:pt idx="4825">
                  <c:v>-9.8828870000000005E-15</c:v>
                </c:pt>
                <c:pt idx="4826">
                  <c:v>-6.1007759999999996E-15</c:v>
                </c:pt>
                <c:pt idx="4827">
                  <c:v>1.477437E-15</c:v>
                </c:pt>
                <c:pt idx="4828">
                  <c:v>7.8767969999999995E-15</c:v>
                </c:pt>
                <c:pt idx="4829">
                  <c:v>8.1913059999999993E-15</c:v>
                </c:pt>
                <c:pt idx="4830">
                  <c:v>9.6008320000000003E-16</c:v>
                </c:pt>
                <c:pt idx="4831">
                  <c:v>-1.025747E-14</c:v>
                </c:pt>
                <c:pt idx="4832">
                  <c:v>-1.9390940000000001E-14</c:v>
                </c:pt>
                <c:pt idx="4833">
                  <c:v>-2.2670270000000001E-14</c:v>
                </c:pt>
                <c:pt idx="4834">
                  <c:v>-2.071158E-14</c:v>
                </c:pt>
                <c:pt idx="4835">
                  <c:v>-1.799891E-14</c:v>
                </c:pt>
                <c:pt idx="4836">
                  <c:v>-1.8880589999999999E-14</c:v>
                </c:pt>
                <c:pt idx="4837">
                  <c:v>-2.306418E-14</c:v>
                </c:pt>
                <c:pt idx="4838">
                  <c:v>-2.7314699999999999E-14</c:v>
                </c:pt>
                <c:pt idx="4839">
                  <c:v>-2.9294459999999999E-14</c:v>
                </c:pt>
                <c:pt idx="4840">
                  <c:v>-2.8694630000000001E-14</c:v>
                </c:pt>
                <c:pt idx="4841">
                  <c:v>-2.715408E-14</c:v>
                </c:pt>
                <c:pt idx="4842">
                  <c:v>-2.6218580000000001E-14</c:v>
                </c:pt>
                <c:pt idx="4843">
                  <c:v>-2.5330919999999999E-14</c:v>
                </c:pt>
                <c:pt idx="4844">
                  <c:v>-2.3230019999999999E-14</c:v>
                </c:pt>
                <c:pt idx="4845">
                  <c:v>-1.9249260000000001E-14</c:v>
                </c:pt>
                <c:pt idx="4846">
                  <c:v>-1.2388260000000001E-14</c:v>
                </c:pt>
                <c:pt idx="4847">
                  <c:v>-3.020632E-15</c:v>
                </c:pt>
                <c:pt idx="4848">
                  <c:v>4.2004719999999998E-15</c:v>
                </c:pt>
                <c:pt idx="4849">
                  <c:v>4.4051770000000001E-15</c:v>
                </c:pt>
                <c:pt idx="4850">
                  <c:v>-1.0185340000000001E-15</c:v>
                </c:pt>
                <c:pt idx="4851">
                  <c:v>-6.1447009999999997E-15</c:v>
                </c:pt>
                <c:pt idx="4852">
                  <c:v>-6.8592420000000002E-15</c:v>
                </c:pt>
                <c:pt idx="4853">
                  <c:v>-4.1432759999999997E-15</c:v>
                </c:pt>
                <c:pt idx="4854">
                  <c:v>-3.016684E-15</c:v>
                </c:pt>
                <c:pt idx="4855">
                  <c:v>-7.6401610000000005E-15</c:v>
                </c:pt>
                <c:pt idx="4856">
                  <c:v>-1.6459969999999999E-14</c:v>
                </c:pt>
                <c:pt idx="4857">
                  <c:v>-2.368687E-14</c:v>
                </c:pt>
                <c:pt idx="4858">
                  <c:v>-2.6591680000000001E-14</c:v>
                </c:pt>
                <c:pt idx="4859">
                  <c:v>-2.9121950000000002E-14</c:v>
                </c:pt>
                <c:pt idx="4860">
                  <c:v>-3.5563489999999998E-14</c:v>
                </c:pt>
                <c:pt idx="4861">
                  <c:v>-4.3509429999999998E-14</c:v>
                </c:pt>
                <c:pt idx="4862">
                  <c:v>-4.7140420000000002E-14</c:v>
                </c:pt>
                <c:pt idx="4863">
                  <c:v>-4.3565240000000003E-14</c:v>
                </c:pt>
                <c:pt idx="4864">
                  <c:v>-3.3821050000000002E-14</c:v>
                </c:pt>
                <c:pt idx="4865">
                  <c:v>-2.241916E-14</c:v>
                </c:pt>
                <c:pt idx="4866">
                  <c:v>-1.442647E-14</c:v>
                </c:pt>
                <c:pt idx="4867">
                  <c:v>-1.0254250000000001E-14</c:v>
                </c:pt>
                <c:pt idx="4868">
                  <c:v>-7.5282490000000002E-15</c:v>
                </c:pt>
                <c:pt idx="4869">
                  <c:v>-6.2066239999999999E-15</c:v>
                </c:pt>
                <c:pt idx="4870">
                  <c:v>-6.3137589999999997E-15</c:v>
                </c:pt>
                <c:pt idx="4871">
                  <c:v>-5.3515710000000001E-15</c:v>
                </c:pt>
                <c:pt idx="4872">
                  <c:v>-2.8678860000000001E-15</c:v>
                </c:pt>
                <c:pt idx="4873">
                  <c:v>-2.2824000000000002E-15</c:v>
                </c:pt>
                <c:pt idx="4874">
                  <c:v>-4.8225060000000003E-15</c:v>
                </c:pt>
                <c:pt idx="4875">
                  <c:v>-6.607843E-15</c:v>
                </c:pt>
                <c:pt idx="4876">
                  <c:v>-4.7478119999999998E-15</c:v>
                </c:pt>
                <c:pt idx="4877">
                  <c:v>-2.6578879999999999E-15</c:v>
                </c:pt>
                <c:pt idx="4878">
                  <c:v>-5.9475609999999998E-15</c:v>
                </c:pt>
                <c:pt idx="4879">
                  <c:v>-1.5079639999999999E-14</c:v>
                </c:pt>
                <c:pt idx="4880">
                  <c:v>-2.523547E-14</c:v>
                </c:pt>
                <c:pt idx="4881">
                  <c:v>-3.151769E-14</c:v>
                </c:pt>
                <c:pt idx="4882">
                  <c:v>-3.1508390000000002E-14</c:v>
                </c:pt>
                <c:pt idx="4883">
                  <c:v>-2.5682899999999999E-14</c:v>
                </c:pt>
                <c:pt idx="4884">
                  <c:v>-1.8792280000000001E-14</c:v>
                </c:pt>
                <c:pt idx="4885">
                  <c:v>-1.8263979999999999E-14</c:v>
                </c:pt>
                <c:pt idx="4886">
                  <c:v>-2.7194000000000001E-14</c:v>
                </c:pt>
                <c:pt idx="4887">
                  <c:v>-3.9395599999999998E-14</c:v>
                </c:pt>
                <c:pt idx="4888">
                  <c:v>-4.4739540000000001E-14</c:v>
                </c:pt>
                <c:pt idx="4889">
                  <c:v>-3.9083550000000001E-14</c:v>
                </c:pt>
                <c:pt idx="4890">
                  <c:v>-2.609287E-14</c:v>
                </c:pt>
                <c:pt idx="4891">
                  <c:v>-1.189957E-14</c:v>
                </c:pt>
                <c:pt idx="4892">
                  <c:v>-1.211471E-15</c:v>
                </c:pt>
                <c:pt idx="4893">
                  <c:v>4.9615410000000004E-15</c:v>
                </c:pt>
                <c:pt idx="4894">
                  <c:v>9.613608E-15</c:v>
                </c:pt>
                <c:pt idx="4895">
                  <c:v>1.517403E-14</c:v>
                </c:pt>
                <c:pt idx="4896">
                  <c:v>1.9857619999999999E-14</c:v>
                </c:pt>
                <c:pt idx="4897">
                  <c:v>1.9689570000000001E-14</c:v>
                </c:pt>
                <c:pt idx="4898">
                  <c:v>1.3136189999999999E-14</c:v>
                </c:pt>
                <c:pt idx="4899">
                  <c:v>4.6326400000000003E-15</c:v>
                </c:pt>
                <c:pt idx="4900">
                  <c:v>7.1732379999999999E-16</c:v>
                </c:pt>
                <c:pt idx="4901">
                  <c:v>1.122994E-15</c:v>
                </c:pt>
                <c:pt idx="4902">
                  <c:v>-3.3326250000000001E-17</c:v>
                </c:pt>
                <c:pt idx="4903">
                  <c:v>-5.1063809999999998E-15</c:v>
                </c:pt>
                <c:pt idx="4904">
                  <c:v>-1.2217660000000001E-14</c:v>
                </c:pt>
                <c:pt idx="4905">
                  <c:v>-1.9577960000000002E-14</c:v>
                </c:pt>
                <c:pt idx="4906">
                  <c:v>-2.5001310000000002E-14</c:v>
                </c:pt>
                <c:pt idx="4907">
                  <c:v>-2.5761370000000002E-14</c:v>
                </c:pt>
                <c:pt idx="4908">
                  <c:v>-2.2105980000000001E-14</c:v>
                </c:pt>
                <c:pt idx="4909">
                  <c:v>-1.8344809999999999E-14</c:v>
                </c:pt>
                <c:pt idx="4910">
                  <c:v>-1.898979E-14</c:v>
                </c:pt>
                <c:pt idx="4911">
                  <c:v>-2.4819859999999999E-14</c:v>
                </c:pt>
                <c:pt idx="4912">
                  <c:v>-3.255398E-14</c:v>
                </c:pt>
                <c:pt idx="4913">
                  <c:v>-3.7234059999999997E-14</c:v>
                </c:pt>
                <c:pt idx="4914">
                  <c:v>-3.5331140000000002E-14</c:v>
                </c:pt>
                <c:pt idx="4915">
                  <c:v>-2.745413E-14</c:v>
                </c:pt>
                <c:pt idx="4916">
                  <c:v>-1.8934549999999999E-14</c:v>
                </c:pt>
                <c:pt idx="4917">
                  <c:v>-1.4404570000000001E-14</c:v>
                </c:pt>
                <c:pt idx="4918">
                  <c:v>-1.115291E-14</c:v>
                </c:pt>
                <c:pt idx="4919">
                  <c:v>-4.1724039999999998E-15</c:v>
                </c:pt>
                <c:pt idx="4920">
                  <c:v>3.984526E-15</c:v>
                </c:pt>
                <c:pt idx="4921">
                  <c:v>5.7831940000000001E-15</c:v>
                </c:pt>
                <c:pt idx="4922">
                  <c:v>-2.404651E-15</c:v>
                </c:pt>
                <c:pt idx="4923">
                  <c:v>-1.689863E-14</c:v>
                </c:pt>
                <c:pt idx="4924">
                  <c:v>-2.8872270000000002E-14</c:v>
                </c:pt>
                <c:pt idx="4925">
                  <c:v>-3.1368659999999998E-14</c:v>
                </c:pt>
                <c:pt idx="4926">
                  <c:v>-2.5334190000000001E-14</c:v>
                </c:pt>
                <c:pt idx="4927">
                  <c:v>-1.7454479999999999E-14</c:v>
                </c:pt>
                <c:pt idx="4928">
                  <c:v>-1.383119E-14</c:v>
                </c:pt>
                <c:pt idx="4929">
                  <c:v>-1.6679040000000001E-14</c:v>
                </c:pt>
                <c:pt idx="4930">
                  <c:v>-2.5150020000000002E-14</c:v>
                </c:pt>
                <c:pt idx="4931">
                  <c:v>-3.6687239999999998E-14</c:v>
                </c:pt>
                <c:pt idx="4932">
                  <c:v>-4.6921E-14</c:v>
                </c:pt>
                <c:pt idx="4933">
                  <c:v>-5.199509E-14</c:v>
                </c:pt>
                <c:pt idx="4934">
                  <c:v>-5.2212580000000002E-14</c:v>
                </c:pt>
                <c:pt idx="4935">
                  <c:v>-4.9389520000000003E-14</c:v>
                </c:pt>
                <c:pt idx="4936">
                  <c:v>-4.2073569999999999E-14</c:v>
                </c:pt>
                <c:pt idx="4937">
                  <c:v>-2.8337829999999998E-14</c:v>
                </c:pt>
                <c:pt idx="4938">
                  <c:v>-1.027751E-14</c:v>
                </c:pt>
                <c:pt idx="4939">
                  <c:v>7.1708860000000008E-15</c:v>
                </c:pt>
                <c:pt idx="4940">
                  <c:v>1.8173159999999999E-14</c:v>
                </c:pt>
                <c:pt idx="4941">
                  <c:v>1.7723600000000001E-14</c:v>
                </c:pt>
                <c:pt idx="4942">
                  <c:v>6.052717E-15</c:v>
                </c:pt>
                <c:pt idx="4943">
                  <c:v>-1.0208599999999999E-14</c:v>
                </c:pt>
                <c:pt idx="4944">
                  <c:v>-2.339546E-14</c:v>
                </c:pt>
                <c:pt idx="4945">
                  <c:v>-2.9452519999999998E-14</c:v>
                </c:pt>
                <c:pt idx="4946">
                  <c:v>-2.9452910000000003E-14</c:v>
                </c:pt>
                <c:pt idx="4947">
                  <c:v>-2.8404179999999999E-14</c:v>
                </c:pt>
                <c:pt idx="4948">
                  <c:v>-2.8720089999999999E-14</c:v>
                </c:pt>
                <c:pt idx="4949">
                  <c:v>-2.699631E-14</c:v>
                </c:pt>
                <c:pt idx="4950">
                  <c:v>-2.1041639999999999E-14</c:v>
                </c:pt>
                <c:pt idx="4951">
                  <c:v>-1.5082269999999999E-14</c:v>
                </c:pt>
                <c:pt idx="4952">
                  <c:v>-1.482789E-14</c:v>
                </c:pt>
                <c:pt idx="4953">
                  <c:v>-2.058052E-14</c:v>
                </c:pt>
                <c:pt idx="4954">
                  <c:v>-2.615833E-14</c:v>
                </c:pt>
                <c:pt idx="4955">
                  <c:v>-2.440676E-14</c:v>
                </c:pt>
                <c:pt idx="4956">
                  <c:v>-1.4285040000000001E-14</c:v>
                </c:pt>
                <c:pt idx="4957">
                  <c:v>-1.187452E-15</c:v>
                </c:pt>
                <c:pt idx="4958">
                  <c:v>9.3652879999999999E-15</c:v>
                </c:pt>
                <c:pt idx="4959">
                  <c:v>1.5837710000000001E-14</c:v>
                </c:pt>
                <c:pt idx="4960">
                  <c:v>1.9257469999999999E-14</c:v>
                </c:pt>
                <c:pt idx="4961">
                  <c:v>2.1197980000000001E-14</c:v>
                </c:pt>
                <c:pt idx="4962">
                  <c:v>2.278113E-14</c:v>
                </c:pt>
                <c:pt idx="4963">
                  <c:v>2.2929779999999998E-14</c:v>
                </c:pt>
                <c:pt idx="4964">
                  <c:v>1.8838180000000001E-14</c:v>
                </c:pt>
                <c:pt idx="4965">
                  <c:v>9.62819E-15</c:v>
                </c:pt>
                <c:pt idx="4966">
                  <c:v>-1.8632419999999999E-15</c:v>
                </c:pt>
                <c:pt idx="4967">
                  <c:v>-1.144912E-14</c:v>
                </c:pt>
                <c:pt idx="4968">
                  <c:v>-1.6710629999999999E-14</c:v>
                </c:pt>
                <c:pt idx="4969">
                  <c:v>-1.839779E-14</c:v>
                </c:pt>
                <c:pt idx="4970">
                  <c:v>-2.0134490000000001E-14</c:v>
                </c:pt>
                <c:pt idx="4971">
                  <c:v>-2.5142680000000001E-14</c:v>
                </c:pt>
                <c:pt idx="4972">
                  <c:v>-3.2360779999999999E-14</c:v>
                </c:pt>
                <c:pt idx="4973">
                  <c:v>-3.7034249999999999E-14</c:v>
                </c:pt>
                <c:pt idx="4974">
                  <c:v>-3.4285980000000003E-14</c:v>
                </c:pt>
                <c:pt idx="4975">
                  <c:v>-2.3009029999999999E-14</c:v>
                </c:pt>
                <c:pt idx="4976">
                  <c:v>-8.8567260000000006E-15</c:v>
                </c:pt>
                <c:pt idx="4977">
                  <c:v>-6.4099470000000003E-16</c:v>
                </c:pt>
                <c:pt idx="4978">
                  <c:v>-9.4198689999999992E-16</c:v>
                </c:pt>
                <c:pt idx="4979">
                  <c:v>-3.973261E-15</c:v>
                </c:pt>
                <c:pt idx="4980">
                  <c:v>-4.2805390000000001E-15</c:v>
                </c:pt>
                <c:pt idx="4981">
                  <c:v>-2.204486E-15</c:v>
                </c:pt>
                <c:pt idx="4982">
                  <c:v>8.5359690000000002E-17</c:v>
                </c:pt>
                <c:pt idx="4983">
                  <c:v>2.5150300000000002E-15</c:v>
                </c:pt>
                <c:pt idx="4984">
                  <c:v>6.0663560000000002E-15</c:v>
                </c:pt>
                <c:pt idx="4985">
                  <c:v>1.071604E-14</c:v>
                </c:pt>
                <c:pt idx="4986">
                  <c:v>1.5070270000000001E-14</c:v>
                </c:pt>
                <c:pt idx="4987">
                  <c:v>1.712046E-14</c:v>
                </c:pt>
                <c:pt idx="4988">
                  <c:v>1.5305239999999999E-14</c:v>
                </c:pt>
                <c:pt idx="4989">
                  <c:v>9.6125190000000004E-15</c:v>
                </c:pt>
                <c:pt idx="4990">
                  <c:v>1.202736E-15</c:v>
                </c:pt>
                <c:pt idx="4991">
                  <c:v>-9.1641360000000006E-15</c:v>
                </c:pt>
                <c:pt idx="4992">
                  <c:v>-1.9932159999999999E-14</c:v>
                </c:pt>
                <c:pt idx="4993">
                  <c:v>-2.725838E-14</c:v>
                </c:pt>
                <c:pt idx="4994">
                  <c:v>-2.9247550000000001E-14</c:v>
                </c:pt>
                <c:pt idx="4995">
                  <c:v>-2.8883910000000002E-14</c:v>
                </c:pt>
                <c:pt idx="4996">
                  <c:v>-2.8690829999999998E-14</c:v>
                </c:pt>
                <c:pt idx="4997">
                  <c:v>-2.751761E-14</c:v>
                </c:pt>
                <c:pt idx="4998">
                  <c:v>-2.4524900000000001E-14</c:v>
                </c:pt>
                <c:pt idx="4999">
                  <c:v>-2.0932749999999999E-14</c:v>
                </c:pt>
                <c:pt idx="5000">
                  <c:v>-1.839593E-14</c:v>
                </c:pt>
                <c:pt idx="5001">
                  <c:v>-1.8356149999999999E-14</c:v>
                </c:pt>
                <c:pt idx="5002">
                  <c:v>-2.0083560000000001E-14</c:v>
                </c:pt>
                <c:pt idx="5003">
                  <c:v>-1.9279219999999999E-14</c:v>
                </c:pt>
                <c:pt idx="5004">
                  <c:v>-1.2177469999999999E-14</c:v>
                </c:pt>
                <c:pt idx="5005">
                  <c:v>-1.045734E-15</c:v>
                </c:pt>
                <c:pt idx="5006">
                  <c:v>6.9401510000000004E-15</c:v>
                </c:pt>
                <c:pt idx="5007">
                  <c:v>7.5306680000000001E-15</c:v>
                </c:pt>
                <c:pt idx="5008">
                  <c:v>3.820086E-15</c:v>
                </c:pt>
                <c:pt idx="5009">
                  <c:v>6.4787970000000004E-16</c:v>
                </c:pt>
                <c:pt idx="5010">
                  <c:v>-1.3330999999999999E-15</c:v>
                </c:pt>
                <c:pt idx="5011">
                  <c:v>-2.8427959999999999E-15</c:v>
                </c:pt>
                <c:pt idx="5012">
                  <c:v>-2.415795E-15</c:v>
                </c:pt>
                <c:pt idx="5013">
                  <c:v>7.9867419999999995E-16</c:v>
                </c:pt>
                <c:pt idx="5014">
                  <c:v>4.782732E-15</c:v>
                </c:pt>
                <c:pt idx="5015">
                  <c:v>6.8546619999999997E-15</c:v>
                </c:pt>
                <c:pt idx="5016">
                  <c:v>5.7392609999999999E-15</c:v>
                </c:pt>
                <c:pt idx="5017">
                  <c:v>1.8594409999999999E-15</c:v>
                </c:pt>
                <c:pt idx="5018">
                  <c:v>-3.246385E-15</c:v>
                </c:pt>
                <c:pt idx="5019">
                  <c:v>-8.2069500000000006E-15</c:v>
                </c:pt>
                <c:pt idx="5020">
                  <c:v>-1.21126E-14</c:v>
                </c:pt>
                <c:pt idx="5021">
                  <c:v>-1.389806E-14</c:v>
                </c:pt>
                <c:pt idx="5022">
                  <c:v>-1.3285050000000001E-14</c:v>
                </c:pt>
                <c:pt idx="5023">
                  <c:v>-1.198721E-14</c:v>
                </c:pt>
                <c:pt idx="5024">
                  <c:v>-1.2268089999999999E-14</c:v>
                </c:pt>
                <c:pt idx="5025">
                  <c:v>-1.4307839999999999E-14</c:v>
                </c:pt>
                <c:pt idx="5026">
                  <c:v>-1.611435E-14</c:v>
                </c:pt>
                <c:pt idx="5027">
                  <c:v>-1.6120889999999999E-14</c:v>
                </c:pt>
                <c:pt idx="5028">
                  <c:v>-1.367232E-14</c:v>
                </c:pt>
                <c:pt idx="5029">
                  <c:v>-7.6719149999999996E-15</c:v>
                </c:pt>
                <c:pt idx="5030">
                  <c:v>8.4081550000000004E-16</c:v>
                </c:pt>
                <c:pt idx="5031">
                  <c:v>7.2673000000000004E-15</c:v>
                </c:pt>
                <c:pt idx="5032">
                  <c:v>8.4800980000000002E-15</c:v>
                </c:pt>
                <c:pt idx="5033">
                  <c:v>5.1921730000000004E-15</c:v>
                </c:pt>
                <c:pt idx="5034">
                  <c:v>4.7712950000000002E-17</c:v>
                </c:pt>
                <c:pt idx="5035">
                  <c:v>-2.444571E-15</c:v>
                </c:pt>
                <c:pt idx="5036">
                  <c:v>1.120124E-15</c:v>
                </c:pt>
                <c:pt idx="5037">
                  <c:v>7.0296360000000003E-15</c:v>
                </c:pt>
                <c:pt idx="5038">
                  <c:v>6.3604209999999999E-15</c:v>
                </c:pt>
                <c:pt idx="5039">
                  <c:v>-5.1854639999999997E-15</c:v>
                </c:pt>
                <c:pt idx="5040">
                  <c:v>-2.246652E-14</c:v>
                </c:pt>
                <c:pt idx="5041">
                  <c:v>-3.6704530000000002E-14</c:v>
                </c:pt>
                <c:pt idx="5042">
                  <c:v>-4.3130100000000002E-14</c:v>
                </c:pt>
                <c:pt idx="5043">
                  <c:v>-4.2016359999999999E-14</c:v>
                </c:pt>
                <c:pt idx="5044">
                  <c:v>-3.6327820000000003E-14</c:v>
                </c:pt>
                <c:pt idx="5045">
                  <c:v>-3.0386300000000001E-14</c:v>
                </c:pt>
                <c:pt idx="5046">
                  <c:v>-2.6633830000000001E-14</c:v>
                </c:pt>
                <c:pt idx="5047">
                  <c:v>-2.311781E-14</c:v>
                </c:pt>
                <c:pt idx="5048">
                  <c:v>-1.8126250000000001E-14</c:v>
                </c:pt>
                <c:pt idx="5049">
                  <c:v>-1.4265360000000001E-14</c:v>
                </c:pt>
                <c:pt idx="5050">
                  <c:v>-1.459118E-14</c:v>
                </c:pt>
                <c:pt idx="5051">
                  <c:v>-1.9212030000000001E-14</c:v>
                </c:pt>
                <c:pt idx="5052">
                  <c:v>-2.600359E-14</c:v>
                </c:pt>
                <c:pt idx="5053">
                  <c:v>-3.0831239999999997E-14</c:v>
                </c:pt>
                <c:pt idx="5054">
                  <c:v>-2.9595429999999997E-14</c:v>
                </c:pt>
                <c:pt idx="5055">
                  <c:v>-2.216705E-14</c:v>
                </c:pt>
                <c:pt idx="5056">
                  <c:v>-1.2810499999999999E-14</c:v>
                </c:pt>
                <c:pt idx="5057">
                  <c:v>-7.3348679999999996E-15</c:v>
                </c:pt>
                <c:pt idx="5058">
                  <c:v>-8.4916540000000007E-15</c:v>
                </c:pt>
                <c:pt idx="5059">
                  <c:v>-1.255612E-14</c:v>
                </c:pt>
                <c:pt idx="5060">
                  <c:v>-1.348196E-14</c:v>
                </c:pt>
                <c:pt idx="5061">
                  <c:v>-1.019548E-14</c:v>
                </c:pt>
                <c:pt idx="5062">
                  <c:v>-7.1184909999999993E-15</c:v>
                </c:pt>
                <c:pt idx="5063">
                  <c:v>-9.1647639999999995E-15</c:v>
                </c:pt>
                <c:pt idx="5064">
                  <c:v>-1.642088E-14</c:v>
                </c:pt>
                <c:pt idx="5065">
                  <c:v>-2.2752890000000001E-14</c:v>
                </c:pt>
                <c:pt idx="5066">
                  <c:v>-2.1611620000000001E-14</c:v>
                </c:pt>
                <c:pt idx="5067">
                  <c:v>-1.2542280000000001E-14</c:v>
                </c:pt>
                <c:pt idx="5068">
                  <c:v>-5.018591E-16</c:v>
                </c:pt>
                <c:pt idx="5069">
                  <c:v>8.1378010000000004E-15</c:v>
                </c:pt>
                <c:pt idx="5070">
                  <c:v>7.7127010000000007E-15</c:v>
                </c:pt>
                <c:pt idx="5071">
                  <c:v>-3.1539519999999999E-15</c:v>
                </c:pt>
                <c:pt idx="5072">
                  <c:v>-1.7171330000000001E-14</c:v>
                </c:pt>
                <c:pt idx="5073">
                  <c:v>-2.3529889999999999E-14</c:v>
                </c:pt>
                <c:pt idx="5074">
                  <c:v>-2.0421859999999999E-14</c:v>
                </c:pt>
                <c:pt idx="5075">
                  <c:v>-1.6650240000000001E-14</c:v>
                </c:pt>
                <c:pt idx="5076">
                  <c:v>-1.9722310000000001E-14</c:v>
                </c:pt>
                <c:pt idx="5077">
                  <c:v>-2.835014E-14</c:v>
                </c:pt>
                <c:pt idx="5078">
                  <c:v>-3.6136669999999998E-14</c:v>
                </c:pt>
                <c:pt idx="5079">
                  <c:v>-3.7229370000000002E-14</c:v>
                </c:pt>
                <c:pt idx="5080">
                  <c:v>-3.049528E-14</c:v>
                </c:pt>
                <c:pt idx="5081">
                  <c:v>-2.165409E-14</c:v>
                </c:pt>
                <c:pt idx="5082">
                  <c:v>-1.836822E-14</c:v>
                </c:pt>
                <c:pt idx="5083">
                  <c:v>-2.2533970000000001E-14</c:v>
                </c:pt>
                <c:pt idx="5084">
                  <c:v>-2.913339E-14</c:v>
                </c:pt>
                <c:pt idx="5085">
                  <c:v>-3.065316E-14</c:v>
                </c:pt>
                <c:pt idx="5086">
                  <c:v>-2.3247249999999998E-14</c:v>
                </c:pt>
                <c:pt idx="5087">
                  <c:v>-1.085669E-14</c:v>
                </c:pt>
                <c:pt idx="5088">
                  <c:v>-1.379142E-15</c:v>
                </c:pt>
                <c:pt idx="5089">
                  <c:v>1.1694600000000001E-15</c:v>
                </c:pt>
                <c:pt idx="5090">
                  <c:v>-7.9390149999999997E-16</c:v>
                </c:pt>
                <c:pt idx="5091">
                  <c:v>-2.3318680000000001E-15</c:v>
                </c:pt>
                <c:pt idx="5092">
                  <c:v>-1.8010360000000001E-15</c:v>
                </c:pt>
                <c:pt idx="5093">
                  <c:v>-1.9968269999999999E-15</c:v>
                </c:pt>
                <c:pt idx="5094">
                  <c:v>-5.2537910000000003E-15</c:v>
                </c:pt>
                <c:pt idx="5095">
                  <c:v>-1.0455649999999999E-14</c:v>
                </c:pt>
                <c:pt idx="5096">
                  <c:v>-1.5506990000000001E-14</c:v>
                </c:pt>
                <c:pt idx="5097">
                  <c:v>-1.9241419999999999E-14</c:v>
                </c:pt>
                <c:pt idx="5098">
                  <c:v>-2.1252849999999999E-14</c:v>
                </c:pt>
                <c:pt idx="5099">
                  <c:v>-2.2393360000000001E-14</c:v>
                </c:pt>
                <c:pt idx="5100">
                  <c:v>-2.3783680000000001E-14</c:v>
                </c:pt>
                <c:pt idx="5101">
                  <c:v>-2.5203539999999999E-14</c:v>
                </c:pt>
                <c:pt idx="5102">
                  <c:v>-2.614862E-14</c:v>
                </c:pt>
                <c:pt idx="5103">
                  <c:v>-2.6173689999999999E-14</c:v>
                </c:pt>
                <c:pt idx="5104">
                  <c:v>-2.402206E-14</c:v>
                </c:pt>
                <c:pt idx="5105">
                  <c:v>-1.9146089999999999E-14</c:v>
                </c:pt>
                <c:pt idx="5106">
                  <c:v>-1.315139E-14</c:v>
                </c:pt>
                <c:pt idx="5107">
                  <c:v>-8.3256169999999995E-15</c:v>
                </c:pt>
                <c:pt idx="5108">
                  <c:v>-4.7155650000000003E-15</c:v>
                </c:pt>
                <c:pt idx="5109">
                  <c:v>1.0925689999999999E-15</c:v>
                </c:pt>
                <c:pt idx="5110">
                  <c:v>1.217999E-14</c:v>
                </c:pt>
                <c:pt idx="5111">
                  <c:v>2.563803E-14</c:v>
                </c:pt>
                <c:pt idx="5112">
                  <c:v>3.3619220000000001E-14</c:v>
                </c:pt>
                <c:pt idx="5113">
                  <c:v>3.0801000000000002E-14</c:v>
                </c:pt>
                <c:pt idx="5114">
                  <c:v>1.8819130000000001E-14</c:v>
                </c:pt>
                <c:pt idx="5115">
                  <c:v>4.2140740000000003E-15</c:v>
                </c:pt>
                <c:pt idx="5116">
                  <c:v>-6.7546779999999999E-15</c:v>
                </c:pt>
                <c:pt idx="5117">
                  <c:v>-1.288449E-14</c:v>
                </c:pt>
                <c:pt idx="5118">
                  <c:v>-1.711671E-14</c:v>
                </c:pt>
                <c:pt idx="5119">
                  <c:v>-2.092875E-14</c:v>
                </c:pt>
                <c:pt idx="5120">
                  <c:v>-2.312787E-14</c:v>
                </c:pt>
                <c:pt idx="5121">
                  <c:v>-2.2763329999999999E-14</c:v>
                </c:pt>
                <c:pt idx="5122">
                  <c:v>-1.97394E-14</c:v>
                </c:pt>
                <c:pt idx="5123">
                  <c:v>-1.5324030000000001E-14</c:v>
                </c:pt>
                <c:pt idx="5124">
                  <c:v>-1.315138E-14</c:v>
                </c:pt>
                <c:pt idx="5125">
                  <c:v>-1.5888710000000001E-14</c:v>
                </c:pt>
                <c:pt idx="5126">
                  <c:v>-2.1027980000000001E-14</c:v>
                </c:pt>
                <c:pt idx="5127">
                  <c:v>-2.2507849999999999E-14</c:v>
                </c:pt>
                <c:pt idx="5128">
                  <c:v>-1.6221629999999999E-14</c:v>
                </c:pt>
                <c:pt idx="5129">
                  <c:v>-4.2305249999999999E-15</c:v>
                </c:pt>
                <c:pt idx="5130">
                  <c:v>6.4951239999999998E-15</c:v>
                </c:pt>
                <c:pt idx="5131">
                  <c:v>1.04146E-14</c:v>
                </c:pt>
                <c:pt idx="5132">
                  <c:v>7.0544400000000003E-15</c:v>
                </c:pt>
                <c:pt idx="5133">
                  <c:v>-1.395573E-15</c:v>
                </c:pt>
                <c:pt idx="5134">
                  <c:v>-1.302867E-14</c:v>
                </c:pt>
                <c:pt idx="5135">
                  <c:v>-2.627106E-14</c:v>
                </c:pt>
                <c:pt idx="5136">
                  <c:v>-3.8240519999999998E-14</c:v>
                </c:pt>
                <c:pt idx="5137">
                  <c:v>-4.4583380000000001E-14</c:v>
                </c:pt>
                <c:pt idx="5138">
                  <c:v>-4.2797040000000001E-14</c:v>
                </c:pt>
                <c:pt idx="5139">
                  <c:v>-3.3677709999999997E-14</c:v>
                </c:pt>
                <c:pt idx="5140">
                  <c:v>-1.9310460000000001E-14</c:v>
                </c:pt>
                <c:pt idx="5141">
                  <c:v>-3.9029710000000002E-15</c:v>
                </c:pt>
                <c:pt idx="5142">
                  <c:v>6.0855009999999998E-15</c:v>
                </c:pt>
                <c:pt idx="5143">
                  <c:v>7.6867589999999997E-15</c:v>
                </c:pt>
                <c:pt idx="5144">
                  <c:v>4.4461780000000004E-15</c:v>
                </c:pt>
                <c:pt idx="5145">
                  <c:v>2.015207E-15</c:v>
                </c:pt>
                <c:pt idx="5146">
                  <c:v>4.1275369999999998E-15</c:v>
                </c:pt>
                <c:pt idx="5147">
                  <c:v>1.135003E-14</c:v>
                </c:pt>
                <c:pt idx="5148">
                  <c:v>1.9708839999999999E-14</c:v>
                </c:pt>
                <c:pt idx="5149">
                  <c:v>2.25127E-14</c:v>
                </c:pt>
                <c:pt idx="5150">
                  <c:v>1.668395E-14</c:v>
                </c:pt>
                <c:pt idx="5151">
                  <c:v>6.5698989999999999E-15</c:v>
                </c:pt>
                <c:pt idx="5152">
                  <c:v>-1.0481629999999999E-15</c:v>
                </c:pt>
                <c:pt idx="5153">
                  <c:v>-4.902769E-15</c:v>
                </c:pt>
                <c:pt idx="5154">
                  <c:v>-8.8562260000000007E-15</c:v>
                </c:pt>
                <c:pt idx="5155">
                  <c:v>-1.5423099999999999E-14</c:v>
                </c:pt>
                <c:pt idx="5156">
                  <c:v>-2.312503E-14</c:v>
                </c:pt>
                <c:pt idx="5157">
                  <c:v>-2.8152210000000002E-14</c:v>
                </c:pt>
                <c:pt idx="5158">
                  <c:v>-2.6604610000000001E-14</c:v>
                </c:pt>
                <c:pt idx="5159">
                  <c:v>-1.757898E-14</c:v>
                </c:pt>
                <c:pt idx="5160">
                  <c:v>-5.9817120000000004E-15</c:v>
                </c:pt>
                <c:pt idx="5161">
                  <c:v>8.503358E-16</c:v>
                </c:pt>
                <c:pt idx="5162">
                  <c:v>7.5024610000000002E-16</c:v>
                </c:pt>
                <c:pt idx="5163">
                  <c:v>-2.912059E-15</c:v>
                </c:pt>
                <c:pt idx="5164">
                  <c:v>-6.6752210000000002E-15</c:v>
                </c:pt>
                <c:pt idx="5165">
                  <c:v>-8.4629799999999993E-15</c:v>
                </c:pt>
                <c:pt idx="5166">
                  <c:v>-6.9597200000000002E-15</c:v>
                </c:pt>
                <c:pt idx="5167">
                  <c:v>-2.930709E-15</c:v>
                </c:pt>
                <c:pt idx="5168">
                  <c:v>1.0934520000000001E-15</c:v>
                </c:pt>
                <c:pt idx="5169">
                  <c:v>4.2842330000000001E-15</c:v>
                </c:pt>
                <c:pt idx="5170">
                  <c:v>8.7152599999999995E-15</c:v>
                </c:pt>
                <c:pt idx="5171">
                  <c:v>1.5400900000000001E-14</c:v>
                </c:pt>
                <c:pt idx="5172">
                  <c:v>2.1283530000000001E-14</c:v>
                </c:pt>
                <c:pt idx="5173">
                  <c:v>2.2115349999999999E-14</c:v>
                </c:pt>
                <c:pt idx="5174">
                  <c:v>1.6726509999999999E-14</c:v>
                </c:pt>
                <c:pt idx="5175">
                  <c:v>7.8938239999999994E-15</c:v>
                </c:pt>
                <c:pt idx="5176">
                  <c:v>8.6040120000000004E-17</c:v>
                </c:pt>
                <c:pt idx="5177">
                  <c:v>-3.995931E-15</c:v>
                </c:pt>
                <c:pt idx="5178">
                  <c:v>-4.9275580000000003E-15</c:v>
                </c:pt>
                <c:pt idx="5179">
                  <c:v>-5.5104269999999996E-15</c:v>
                </c:pt>
                <c:pt idx="5180">
                  <c:v>-8.8498290000000007E-15</c:v>
                </c:pt>
                <c:pt idx="5181">
                  <c:v>-1.5426400000000002E-14</c:v>
                </c:pt>
                <c:pt idx="5182">
                  <c:v>-2.174591E-14</c:v>
                </c:pt>
                <c:pt idx="5183">
                  <c:v>-2.3581049999999999E-14</c:v>
                </c:pt>
                <c:pt idx="5184">
                  <c:v>-2.0358169999999999E-14</c:v>
                </c:pt>
                <c:pt idx="5185">
                  <c:v>-1.5569590000000001E-14</c:v>
                </c:pt>
                <c:pt idx="5186">
                  <c:v>-1.299395E-14</c:v>
                </c:pt>
                <c:pt idx="5187">
                  <c:v>-1.311675E-14</c:v>
                </c:pt>
                <c:pt idx="5188">
                  <c:v>-1.292477E-14</c:v>
                </c:pt>
                <c:pt idx="5189">
                  <c:v>-8.5047699999999996E-15</c:v>
                </c:pt>
                <c:pt idx="5190">
                  <c:v>4.4719159999999998E-16</c:v>
                </c:pt>
                <c:pt idx="5191">
                  <c:v>8.4012689999999995E-15</c:v>
                </c:pt>
                <c:pt idx="5192">
                  <c:v>9.7011670000000004E-15</c:v>
                </c:pt>
                <c:pt idx="5193">
                  <c:v>6.1463779999999999E-15</c:v>
                </c:pt>
                <c:pt idx="5194">
                  <c:v>5.3506089999999998E-15</c:v>
                </c:pt>
                <c:pt idx="5195">
                  <c:v>1.165472E-14</c:v>
                </c:pt>
                <c:pt idx="5196">
                  <c:v>2.0872780000000002E-14</c:v>
                </c:pt>
                <c:pt idx="5197">
                  <c:v>2.4554270000000001E-14</c:v>
                </c:pt>
                <c:pt idx="5198">
                  <c:v>1.786711E-14</c:v>
                </c:pt>
                <c:pt idx="5199">
                  <c:v>3.3248730000000002E-15</c:v>
                </c:pt>
                <c:pt idx="5200">
                  <c:v>-1.085564E-14</c:v>
                </c:pt>
                <c:pt idx="5201">
                  <c:v>-1.67573E-14</c:v>
                </c:pt>
                <c:pt idx="5202">
                  <c:v>-1.365173E-14</c:v>
                </c:pt>
                <c:pt idx="5203">
                  <c:v>-8.1389789999999998E-15</c:v>
                </c:pt>
                <c:pt idx="5204">
                  <c:v>-6.9487180000000002E-15</c:v>
                </c:pt>
                <c:pt idx="5205">
                  <c:v>-1.1665029999999999E-14</c:v>
                </c:pt>
                <c:pt idx="5206">
                  <c:v>-1.931483E-14</c:v>
                </c:pt>
                <c:pt idx="5207">
                  <c:v>-2.500721E-14</c:v>
                </c:pt>
                <c:pt idx="5208">
                  <c:v>-2.5040820000000001E-14</c:v>
                </c:pt>
                <c:pt idx="5209">
                  <c:v>-2.0308260000000002E-14</c:v>
                </c:pt>
                <c:pt idx="5210">
                  <c:v>-1.6630799999999999E-14</c:v>
                </c:pt>
                <c:pt idx="5211">
                  <c:v>-1.8588080000000001E-14</c:v>
                </c:pt>
                <c:pt idx="5212">
                  <c:v>-2.3047289999999999E-14</c:v>
                </c:pt>
                <c:pt idx="5213">
                  <c:v>-2.3145299999999998E-14</c:v>
                </c:pt>
                <c:pt idx="5214">
                  <c:v>-1.7139260000000001E-14</c:v>
                </c:pt>
                <c:pt idx="5215">
                  <c:v>-8.3893669999999998E-15</c:v>
                </c:pt>
                <c:pt idx="5216">
                  <c:v>-2.1089810000000001E-16</c:v>
                </c:pt>
                <c:pt idx="5217">
                  <c:v>4.3608319999999999E-15</c:v>
                </c:pt>
                <c:pt idx="5218">
                  <c:v>3.7480729999999996E-15</c:v>
                </c:pt>
                <c:pt idx="5219">
                  <c:v>2.364207E-15</c:v>
                </c:pt>
                <c:pt idx="5220">
                  <c:v>6.863559E-15</c:v>
                </c:pt>
                <c:pt idx="5221">
                  <c:v>1.71189E-14</c:v>
                </c:pt>
                <c:pt idx="5222">
                  <c:v>2.517714E-14</c:v>
                </c:pt>
                <c:pt idx="5223">
                  <c:v>2.267466E-14</c:v>
                </c:pt>
                <c:pt idx="5224">
                  <c:v>9.850948E-15</c:v>
                </c:pt>
                <c:pt idx="5225">
                  <c:v>-4.0830909999999997E-15</c:v>
                </c:pt>
                <c:pt idx="5226">
                  <c:v>-1.124786E-14</c:v>
                </c:pt>
                <c:pt idx="5227">
                  <c:v>-1.2385570000000001E-14</c:v>
                </c:pt>
                <c:pt idx="5228">
                  <c:v>-1.3946829999999999E-14</c:v>
                </c:pt>
                <c:pt idx="5229">
                  <c:v>-2.0235860000000001E-14</c:v>
                </c:pt>
                <c:pt idx="5230">
                  <c:v>-2.8155770000000001E-14</c:v>
                </c:pt>
                <c:pt idx="5231">
                  <c:v>-3.1321390000000002E-14</c:v>
                </c:pt>
                <c:pt idx="5232">
                  <c:v>-2.8254830000000001E-14</c:v>
                </c:pt>
                <c:pt idx="5233">
                  <c:v>-2.2645700000000001E-14</c:v>
                </c:pt>
                <c:pt idx="5234">
                  <c:v>-1.8629620000000001E-14</c:v>
                </c:pt>
                <c:pt idx="5235">
                  <c:v>-1.885538E-14</c:v>
                </c:pt>
                <c:pt idx="5236">
                  <c:v>-2.2401190000000001E-14</c:v>
                </c:pt>
                <c:pt idx="5237">
                  <c:v>-2.4258599999999999E-14</c:v>
                </c:pt>
                <c:pt idx="5238">
                  <c:v>-2.0971720000000001E-14</c:v>
                </c:pt>
                <c:pt idx="5239">
                  <c:v>-1.4308379999999999E-14</c:v>
                </c:pt>
                <c:pt idx="5240">
                  <c:v>-8.1382930000000002E-15</c:v>
                </c:pt>
                <c:pt idx="5241">
                  <c:v>-5.0153839999999999E-15</c:v>
                </c:pt>
                <c:pt idx="5242">
                  <c:v>-4.7525070000000001E-15</c:v>
                </c:pt>
                <c:pt idx="5243">
                  <c:v>-4.2641120000000002E-15</c:v>
                </c:pt>
                <c:pt idx="5244">
                  <c:v>-6.7169279999999996E-16</c:v>
                </c:pt>
                <c:pt idx="5245">
                  <c:v>5.1695570000000001E-15</c:v>
                </c:pt>
                <c:pt idx="5246">
                  <c:v>9.7790180000000005E-15</c:v>
                </c:pt>
                <c:pt idx="5247">
                  <c:v>1.182519E-14</c:v>
                </c:pt>
                <c:pt idx="5248">
                  <c:v>1.4190990000000001E-14</c:v>
                </c:pt>
                <c:pt idx="5249">
                  <c:v>1.9142129999999999E-14</c:v>
                </c:pt>
                <c:pt idx="5250">
                  <c:v>2.355239E-14</c:v>
                </c:pt>
                <c:pt idx="5251">
                  <c:v>2.2096489999999999E-14</c:v>
                </c:pt>
                <c:pt idx="5252">
                  <c:v>1.266911E-14</c:v>
                </c:pt>
                <c:pt idx="5253">
                  <c:v>-2.524381E-15</c:v>
                </c:pt>
                <c:pt idx="5254">
                  <c:v>-1.7604530000000001E-14</c:v>
                </c:pt>
                <c:pt idx="5255">
                  <c:v>-2.4889060000000001E-14</c:v>
                </c:pt>
                <c:pt idx="5256">
                  <c:v>-2.055674E-14</c:v>
                </c:pt>
                <c:pt idx="5257">
                  <c:v>-9.4346440000000007E-15</c:v>
                </c:pt>
                <c:pt idx="5258">
                  <c:v>-1.29026E-15</c:v>
                </c:pt>
                <c:pt idx="5259">
                  <c:v>-2.149697E-15</c:v>
                </c:pt>
                <c:pt idx="5260">
                  <c:v>-1.105946E-14</c:v>
                </c:pt>
                <c:pt idx="5261">
                  <c:v>-2.286135E-14</c:v>
                </c:pt>
                <c:pt idx="5262">
                  <c:v>-3.1636389999999998E-14</c:v>
                </c:pt>
                <c:pt idx="5263">
                  <c:v>-3.4016500000000002E-14</c:v>
                </c:pt>
                <c:pt idx="5264">
                  <c:v>-3.0917240000000001E-14</c:v>
                </c:pt>
                <c:pt idx="5265">
                  <c:v>-2.480478E-14</c:v>
                </c:pt>
                <c:pt idx="5266">
                  <c:v>-1.6597289999999999E-14</c:v>
                </c:pt>
                <c:pt idx="5267">
                  <c:v>-7.2903750000000001E-15</c:v>
                </c:pt>
                <c:pt idx="5268">
                  <c:v>9.742685E-17</c:v>
                </c:pt>
                <c:pt idx="5269">
                  <c:v>2.3450300000000002E-15</c:v>
                </c:pt>
                <c:pt idx="5270">
                  <c:v>-1.9511009999999999E-15</c:v>
                </c:pt>
                <c:pt idx="5271">
                  <c:v>-1.109417E-14</c:v>
                </c:pt>
                <c:pt idx="5272">
                  <c:v>-1.9778180000000001E-14</c:v>
                </c:pt>
                <c:pt idx="5273">
                  <c:v>-2.3101590000000002E-14</c:v>
                </c:pt>
                <c:pt idx="5274">
                  <c:v>-2.1239269999999999E-14</c:v>
                </c:pt>
                <c:pt idx="5275">
                  <c:v>-1.7633599999999998E-14</c:v>
                </c:pt>
                <c:pt idx="5276">
                  <c:v>-1.4967900000000001E-14</c:v>
                </c:pt>
                <c:pt idx="5277">
                  <c:v>-1.5136730000000001E-14</c:v>
                </c:pt>
                <c:pt idx="5278">
                  <c:v>-1.9142309999999998E-14</c:v>
                </c:pt>
                <c:pt idx="5279">
                  <c:v>-2.440059E-14</c:v>
                </c:pt>
                <c:pt idx="5280">
                  <c:v>-2.641842E-14</c:v>
                </c:pt>
                <c:pt idx="5281">
                  <c:v>-2.495095E-14</c:v>
                </c:pt>
                <c:pt idx="5282">
                  <c:v>-2.4566289999999999E-14</c:v>
                </c:pt>
                <c:pt idx="5283">
                  <c:v>-2.83965E-14</c:v>
                </c:pt>
                <c:pt idx="5284">
                  <c:v>-3.3658949999999998E-14</c:v>
                </c:pt>
                <c:pt idx="5285">
                  <c:v>-3.4223550000000003E-14</c:v>
                </c:pt>
                <c:pt idx="5286">
                  <c:v>-2.7096389999999999E-14</c:v>
                </c:pt>
                <c:pt idx="5287">
                  <c:v>-1.4848049999999999E-14</c:v>
                </c:pt>
                <c:pt idx="5288">
                  <c:v>-2.854777E-15</c:v>
                </c:pt>
                <c:pt idx="5289">
                  <c:v>3.7875610000000002E-15</c:v>
                </c:pt>
                <c:pt idx="5290">
                  <c:v>2.9840419999999999E-15</c:v>
                </c:pt>
                <c:pt idx="5291">
                  <c:v>-2.693897E-15</c:v>
                </c:pt>
                <c:pt idx="5292">
                  <c:v>-8.0422779999999998E-15</c:v>
                </c:pt>
                <c:pt idx="5293">
                  <c:v>-9.3546900000000006E-15</c:v>
                </c:pt>
                <c:pt idx="5294">
                  <c:v>-6.6276959999999999E-15</c:v>
                </c:pt>
                <c:pt idx="5295">
                  <c:v>-2.6363849999999999E-15</c:v>
                </c:pt>
                <c:pt idx="5296">
                  <c:v>-8.9406860000000006E-17</c:v>
                </c:pt>
                <c:pt idx="5297">
                  <c:v>5.9788250000000001E-16</c:v>
                </c:pt>
                <c:pt idx="5298">
                  <c:v>3.4779910000000002E-16</c:v>
                </c:pt>
                <c:pt idx="5299">
                  <c:v>-8.1738140000000003E-16</c:v>
                </c:pt>
                <c:pt idx="5300">
                  <c:v>-3.7736890000000002E-15</c:v>
                </c:pt>
                <c:pt idx="5301">
                  <c:v>-9.6719479999999993E-15</c:v>
                </c:pt>
                <c:pt idx="5302">
                  <c:v>-1.8974019999999999E-14</c:v>
                </c:pt>
                <c:pt idx="5303">
                  <c:v>-2.868251E-14</c:v>
                </c:pt>
                <c:pt idx="5304">
                  <c:v>-3.3270079999999998E-14</c:v>
                </c:pt>
                <c:pt idx="5305">
                  <c:v>-3.0219860000000003E-14</c:v>
                </c:pt>
                <c:pt idx="5306">
                  <c:v>-2.258843E-14</c:v>
                </c:pt>
                <c:pt idx="5307">
                  <c:v>-1.6082110000000001E-14</c:v>
                </c:pt>
                <c:pt idx="5308">
                  <c:v>-1.360078E-14</c:v>
                </c:pt>
                <c:pt idx="5309">
                  <c:v>-1.3257920000000001E-14</c:v>
                </c:pt>
                <c:pt idx="5310">
                  <c:v>-1.275031E-14</c:v>
                </c:pt>
                <c:pt idx="5311">
                  <c:v>-1.246177E-14</c:v>
                </c:pt>
                <c:pt idx="5312">
                  <c:v>-1.2994230000000001E-14</c:v>
                </c:pt>
                <c:pt idx="5313">
                  <c:v>-1.2516210000000001E-14</c:v>
                </c:pt>
                <c:pt idx="5314">
                  <c:v>-8.0583069999999995E-15</c:v>
                </c:pt>
                <c:pt idx="5315">
                  <c:v>7.4505440000000004E-16</c:v>
                </c:pt>
                <c:pt idx="5316">
                  <c:v>1.024463E-14</c:v>
                </c:pt>
                <c:pt idx="5317">
                  <c:v>1.4421409999999999E-14</c:v>
                </c:pt>
                <c:pt idx="5318">
                  <c:v>8.100306E-15</c:v>
                </c:pt>
                <c:pt idx="5319">
                  <c:v>-8.3043600000000007E-15</c:v>
                </c:pt>
                <c:pt idx="5320">
                  <c:v>-2.708128E-14</c:v>
                </c:pt>
                <c:pt idx="5321">
                  <c:v>-3.8375009999999999E-14</c:v>
                </c:pt>
                <c:pt idx="5322">
                  <c:v>-3.7296640000000002E-14</c:v>
                </c:pt>
                <c:pt idx="5323">
                  <c:v>-2.6660260000000001E-14</c:v>
                </c:pt>
                <c:pt idx="5324">
                  <c:v>-1.405548E-14</c:v>
                </c:pt>
                <c:pt idx="5325">
                  <c:v>-6.0876240000000002E-15</c:v>
                </c:pt>
                <c:pt idx="5326">
                  <c:v>-4.2181940000000001E-15</c:v>
                </c:pt>
                <c:pt idx="5327">
                  <c:v>-5.0832880000000002E-15</c:v>
                </c:pt>
                <c:pt idx="5328">
                  <c:v>-5.431452E-15</c:v>
                </c:pt>
                <c:pt idx="5329">
                  <c:v>-5.8691399999999998E-15</c:v>
                </c:pt>
                <c:pt idx="5330">
                  <c:v>-7.9237039999999998E-15</c:v>
                </c:pt>
                <c:pt idx="5331">
                  <c:v>-1.065235E-14</c:v>
                </c:pt>
                <c:pt idx="5332">
                  <c:v>-1.2098490000000001E-14</c:v>
                </c:pt>
                <c:pt idx="5333">
                  <c:v>-1.024492E-14</c:v>
                </c:pt>
                <c:pt idx="5334">
                  <c:v>-3.3806869999999999E-15</c:v>
                </c:pt>
                <c:pt idx="5335">
                  <c:v>5.9407400000000004E-15</c:v>
                </c:pt>
                <c:pt idx="5336">
                  <c:v>1.033998E-14</c:v>
                </c:pt>
                <c:pt idx="5337">
                  <c:v>5.1876920000000001E-15</c:v>
                </c:pt>
                <c:pt idx="5338">
                  <c:v>-5.9299609999999996E-15</c:v>
                </c:pt>
                <c:pt idx="5339">
                  <c:v>-1.5409239999999999E-14</c:v>
                </c:pt>
                <c:pt idx="5340">
                  <c:v>-1.8705400000000001E-14</c:v>
                </c:pt>
                <c:pt idx="5341">
                  <c:v>-1.6921320000000001E-14</c:v>
                </c:pt>
                <c:pt idx="5342">
                  <c:v>-1.5698949999999998E-14</c:v>
                </c:pt>
                <c:pt idx="5343">
                  <c:v>-1.9941020000000001E-14</c:v>
                </c:pt>
                <c:pt idx="5344">
                  <c:v>-2.712429E-14</c:v>
                </c:pt>
                <c:pt idx="5345">
                  <c:v>-2.9898300000000001E-14</c:v>
                </c:pt>
                <c:pt idx="5346">
                  <c:v>-2.515106E-14</c:v>
                </c:pt>
                <c:pt idx="5347">
                  <c:v>-1.5338359999999999E-14</c:v>
                </c:pt>
                <c:pt idx="5348">
                  <c:v>-4.2633999999999998E-15</c:v>
                </c:pt>
                <c:pt idx="5349">
                  <c:v>3.8104179999999997E-15</c:v>
                </c:pt>
                <c:pt idx="5350">
                  <c:v>5.9171150000000003E-15</c:v>
                </c:pt>
                <c:pt idx="5351">
                  <c:v>4.4145350000000003E-15</c:v>
                </c:pt>
                <c:pt idx="5352">
                  <c:v>5.3253740000000001E-15</c:v>
                </c:pt>
                <c:pt idx="5353">
                  <c:v>1.1585819999999999E-14</c:v>
                </c:pt>
                <c:pt idx="5354">
                  <c:v>2.024521E-14</c:v>
                </c:pt>
                <c:pt idx="5355">
                  <c:v>2.6544340000000001E-14</c:v>
                </c:pt>
                <c:pt idx="5356">
                  <c:v>2.8653709999999998E-14</c:v>
                </c:pt>
                <c:pt idx="5357">
                  <c:v>2.7264420000000001E-14</c:v>
                </c:pt>
                <c:pt idx="5358">
                  <c:v>2.3277610000000001E-14</c:v>
                </c:pt>
                <c:pt idx="5359">
                  <c:v>1.7892019999999999E-14</c:v>
                </c:pt>
                <c:pt idx="5360">
                  <c:v>1.150501E-14</c:v>
                </c:pt>
                <c:pt idx="5361">
                  <c:v>2.283838E-15</c:v>
                </c:pt>
                <c:pt idx="5362">
                  <c:v>-9.9936739999999998E-15</c:v>
                </c:pt>
                <c:pt idx="5363">
                  <c:v>-2.1389399999999998E-14</c:v>
                </c:pt>
                <c:pt idx="5364">
                  <c:v>-2.816757E-14</c:v>
                </c:pt>
                <c:pt idx="5365">
                  <c:v>-3.0157220000000003E-14</c:v>
                </c:pt>
                <c:pt idx="5366">
                  <c:v>-3.0037219999999999E-14</c:v>
                </c:pt>
                <c:pt idx="5367">
                  <c:v>-3.0949459999999999E-14</c:v>
                </c:pt>
                <c:pt idx="5368">
                  <c:v>-3.2190959999999997E-14</c:v>
                </c:pt>
                <c:pt idx="5369">
                  <c:v>-2.87204E-14</c:v>
                </c:pt>
                <c:pt idx="5370">
                  <c:v>-1.8272190000000001E-14</c:v>
                </c:pt>
                <c:pt idx="5371">
                  <c:v>-6.4687850000000001E-15</c:v>
                </c:pt>
                <c:pt idx="5372">
                  <c:v>-1.679602E-15</c:v>
                </c:pt>
                <c:pt idx="5373">
                  <c:v>-4.8869900000000002E-15</c:v>
                </c:pt>
                <c:pt idx="5374">
                  <c:v>-7.4103799999999995E-15</c:v>
                </c:pt>
                <c:pt idx="5375">
                  <c:v>-2.0709499999999999E-15</c:v>
                </c:pt>
                <c:pt idx="5376">
                  <c:v>7.5945439999999998E-15</c:v>
                </c:pt>
                <c:pt idx="5377">
                  <c:v>1.4677820000000002E-14</c:v>
                </c:pt>
                <c:pt idx="5378">
                  <c:v>1.7631179999999999E-14</c:v>
                </c:pt>
                <c:pt idx="5379">
                  <c:v>1.6394089999999999E-14</c:v>
                </c:pt>
                <c:pt idx="5380">
                  <c:v>1.017868E-14</c:v>
                </c:pt>
                <c:pt idx="5381">
                  <c:v>1.6237229999999999E-15</c:v>
                </c:pt>
                <c:pt idx="5382">
                  <c:v>-5.1302379999999999E-15</c:v>
                </c:pt>
                <c:pt idx="5383">
                  <c:v>-9.3856960000000002E-15</c:v>
                </c:pt>
                <c:pt idx="5384">
                  <c:v>-1.345202E-14</c:v>
                </c:pt>
                <c:pt idx="5385">
                  <c:v>-1.858926E-14</c:v>
                </c:pt>
                <c:pt idx="5386">
                  <c:v>-2.2390570000000001E-14</c:v>
                </c:pt>
                <c:pt idx="5387">
                  <c:v>-2.2149859999999999E-14</c:v>
                </c:pt>
                <c:pt idx="5388">
                  <c:v>-1.8863729999999999E-14</c:v>
                </c:pt>
                <c:pt idx="5389">
                  <c:v>-1.5508900000000001E-14</c:v>
                </c:pt>
                <c:pt idx="5390">
                  <c:v>-1.492756E-14</c:v>
                </c:pt>
                <c:pt idx="5391">
                  <c:v>-1.817759E-14</c:v>
                </c:pt>
                <c:pt idx="5392">
                  <c:v>-2.2108899999999999E-14</c:v>
                </c:pt>
                <c:pt idx="5393">
                  <c:v>-2.2210260000000001E-14</c:v>
                </c:pt>
                <c:pt idx="5394">
                  <c:v>-1.8042560000000001E-14</c:v>
                </c:pt>
                <c:pt idx="5395">
                  <c:v>-1.350812E-14</c:v>
                </c:pt>
                <c:pt idx="5396">
                  <c:v>-1.3159590000000001E-14</c:v>
                </c:pt>
                <c:pt idx="5397">
                  <c:v>-1.7619749999999999E-14</c:v>
                </c:pt>
                <c:pt idx="5398">
                  <c:v>-2.1501529999999999E-14</c:v>
                </c:pt>
                <c:pt idx="5399">
                  <c:v>-1.8548680000000001E-14</c:v>
                </c:pt>
                <c:pt idx="5400">
                  <c:v>-8.5010840000000005E-15</c:v>
                </c:pt>
                <c:pt idx="5401">
                  <c:v>3.7326799999999997E-15</c:v>
                </c:pt>
                <c:pt idx="5402">
                  <c:v>1.23955E-14</c:v>
                </c:pt>
                <c:pt idx="5403">
                  <c:v>1.3196629999999999E-14</c:v>
                </c:pt>
                <c:pt idx="5404">
                  <c:v>7.0730180000000003E-15</c:v>
                </c:pt>
                <c:pt idx="5405">
                  <c:v>1.255351E-15</c:v>
                </c:pt>
                <c:pt idx="5406">
                  <c:v>2.0929629999999998E-15</c:v>
                </c:pt>
                <c:pt idx="5407">
                  <c:v>8.2431090000000001E-15</c:v>
                </c:pt>
                <c:pt idx="5408">
                  <c:v>1.2710330000000001E-14</c:v>
                </c:pt>
                <c:pt idx="5409">
                  <c:v>1.024677E-14</c:v>
                </c:pt>
                <c:pt idx="5410">
                  <c:v>1.9422149999999999E-15</c:v>
                </c:pt>
                <c:pt idx="5411">
                  <c:v>-7.2083039999999993E-15</c:v>
                </c:pt>
                <c:pt idx="5412">
                  <c:v>-1.3492419999999999E-14</c:v>
                </c:pt>
                <c:pt idx="5413">
                  <c:v>-1.6695539999999999E-14</c:v>
                </c:pt>
                <c:pt idx="5414">
                  <c:v>-1.9904889999999999E-14</c:v>
                </c:pt>
                <c:pt idx="5415">
                  <c:v>-2.5938650000000001E-14</c:v>
                </c:pt>
                <c:pt idx="5416">
                  <c:v>-3.1721690000000001E-14</c:v>
                </c:pt>
                <c:pt idx="5417">
                  <c:v>-3.0716310000000002E-14</c:v>
                </c:pt>
                <c:pt idx="5418">
                  <c:v>-2.164459E-14</c:v>
                </c:pt>
                <c:pt idx="5419">
                  <c:v>-1.016895E-14</c:v>
                </c:pt>
                <c:pt idx="5420">
                  <c:v>-3.8760510000000002E-15</c:v>
                </c:pt>
                <c:pt idx="5421">
                  <c:v>-7.1089950000000003E-15</c:v>
                </c:pt>
                <c:pt idx="5422">
                  <c:v>-1.7076550000000001E-14</c:v>
                </c:pt>
                <c:pt idx="5423">
                  <c:v>-2.556454E-14</c:v>
                </c:pt>
                <c:pt idx="5424">
                  <c:v>-2.6498050000000002E-14</c:v>
                </c:pt>
                <c:pt idx="5425">
                  <c:v>-2.0745120000000001E-14</c:v>
                </c:pt>
                <c:pt idx="5426">
                  <c:v>-1.445782E-14</c:v>
                </c:pt>
                <c:pt idx="5427">
                  <c:v>-1.3094830000000001E-14</c:v>
                </c:pt>
                <c:pt idx="5428">
                  <c:v>-1.518111E-14</c:v>
                </c:pt>
                <c:pt idx="5429">
                  <c:v>-1.428724E-14</c:v>
                </c:pt>
                <c:pt idx="5430">
                  <c:v>-7.6579009999999999E-15</c:v>
                </c:pt>
                <c:pt idx="5431">
                  <c:v>1.418437E-15</c:v>
                </c:pt>
                <c:pt idx="5432">
                  <c:v>8.3646620000000002E-15</c:v>
                </c:pt>
                <c:pt idx="5433">
                  <c:v>1.0933390000000001E-14</c:v>
                </c:pt>
                <c:pt idx="5434">
                  <c:v>9.5556570000000001E-15</c:v>
                </c:pt>
                <c:pt idx="5435">
                  <c:v>5.4939060000000001E-15</c:v>
                </c:pt>
                <c:pt idx="5436">
                  <c:v>-4.7311179999999998E-16</c:v>
                </c:pt>
                <c:pt idx="5437">
                  <c:v>-6.7088779999999998E-15</c:v>
                </c:pt>
                <c:pt idx="5438">
                  <c:v>-1.055267E-14</c:v>
                </c:pt>
                <c:pt idx="5439">
                  <c:v>-1.1080830000000001E-14</c:v>
                </c:pt>
                <c:pt idx="5440">
                  <c:v>-1.0654960000000001E-14</c:v>
                </c:pt>
                <c:pt idx="5441">
                  <c:v>-1.265057E-14</c:v>
                </c:pt>
                <c:pt idx="5442">
                  <c:v>-1.7332660000000001E-14</c:v>
                </c:pt>
                <c:pt idx="5443">
                  <c:v>-2.172379E-14</c:v>
                </c:pt>
                <c:pt idx="5444">
                  <c:v>-2.4099360000000001E-14</c:v>
                </c:pt>
                <c:pt idx="5445">
                  <c:v>-2.541236E-14</c:v>
                </c:pt>
                <c:pt idx="5446">
                  <c:v>-2.615777E-14</c:v>
                </c:pt>
                <c:pt idx="5447">
                  <c:v>-2.547698E-14</c:v>
                </c:pt>
                <c:pt idx="5448">
                  <c:v>-2.319894E-14</c:v>
                </c:pt>
                <c:pt idx="5449">
                  <c:v>-1.9986780000000001E-14</c:v>
                </c:pt>
                <c:pt idx="5450">
                  <c:v>-1.6316499999999999E-14</c:v>
                </c:pt>
                <c:pt idx="5451">
                  <c:v>-1.270774E-14</c:v>
                </c:pt>
                <c:pt idx="5452">
                  <c:v>-9.8454639999999997E-15</c:v>
                </c:pt>
                <c:pt idx="5453">
                  <c:v>-7.9804520000000002E-15</c:v>
                </c:pt>
                <c:pt idx="5454">
                  <c:v>-5.74022E-15</c:v>
                </c:pt>
                <c:pt idx="5455">
                  <c:v>2.4807270000000001E-16</c:v>
                </c:pt>
                <c:pt idx="5456">
                  <c:v>1.1748199999999999E-14</c:v>
                </c:pt>
                <c:pt idx="5457">
                  <c:v>2.4956419999999999E-14</c:v>
                </c:pt>
                <c:pt idx="5458">
                  <c:v>3.2287559999999998E-14</c:v>
                </c:pt>
                <c:pt idx="5459">
                  <c:v>2.8382000000000001E-14</c:v>
                </c:pt>
                <c:pt idx="5460">
                  <c:v>1.4886650000000001E-14</c:v>
                </c:pt>
                <c:pt idx="5461">
                  <c:v>-9.9978780000000002E-16</c:v>
                </c:pt>
                <c:pt idx="5462">
                  <c:v>-1.248584E-14</c:v>
                </c:pt>
                <c:pt idx="5463">
                  <c:v>-1.5937879999999999E-14</c:v>
                </c:pt>
                <c:pt idx="5464">
                  <c:v>-1.126313E-14</c:v>
                </c:pt>
                <c:pt idx="5465">
                  <c:v>-3.8907590000000003E-15</c:v>
                </c:pt>
                <c:pt idx="5466">
                  <c:v>-1.1713320000000001E-15</c:v>
                </c:pt>
                <c:pt idx="5467">
                  <c:v>-3.6411659999999999E-15</c:v>
                </c:pt>
                <c:pt idx="5468">
                  <c:v>-6.2511040000000002E-15</c:v>
                </c:pt>
                <c:pt idx="5469">
                  <c:v>-7.7407440000000005E-15</c:v>
                </c:pt>
                <c:pt idx="5470">
                  <c:v>-1.2399939999999999E-14</c:v>
                </c:pt>
                <c:pt idx="5471">
                  <c:v>-2.3758659999999999E-14</c:v>
                </c:pt>
                <c:pt idx="5472">
                  <c:v>-3.8862809999999997E-14</c:v>
                </c:pt>
                <c:pt idx="5473">
                  <c:v>-4.8841569999999998E-14</c:v>
                </c:pt>
                <c:pt idx="5474">
                  <c:v>-4.7164040000000003E-14</c:v>
                </c:pt>
                <c:pt idx="5475">
                  <c:v>-3.6227090000000001E-14</c:v>
                </c:pt>
                <c:pt idx="5476">
                  <c:v>-2.376833E-14</c:v>
                </c:pt>
                <c:pt idx="5477">
                  <c:v>-1.4816090000000001E-14</c:v>
                </c:pt>
                <c:pt idx="5478">
                  <c:v>-8.4953620000000005E-15</c:v>
                </c:pt>
                <c:pt idx="5479">
                  <c:v>-2.1156800000000001E-15</c:v>
                </c:pt>
                <c:pt idx="5480">
                  <c:v>3.6891759999999997E-15</c:v>
                </c:pt>
                <c:pt idx="5481">
                  <c:v>5.8653560000000002E-15</c:v>
                </c:pt>
                <c:pt idx="5482">
                  <c:v>3.7551439999999998E-15</c:v>
                </c:pt>
                <c:pt idx="5483">
                  <c:v>5.2499439999999997E-16</c:v>
                </c:pt>
                <c:pt idx="5484">
                  <c:v>6.9212700000000002E-16</c:v>
                </c:pt>
                <c:pt idx="5485">
                  <c:v>7.1494370000000002E-15</c:v>
                </c:pt>
                <c:pt idx="5486">
                  <c:v>1.7659289999999999E-14</c:v>
                </c:pt>
                <c:pt idx="5487">
                  <c:v>2.4871180000000001E-14</c:v>
                </c:pt>
                <c:pt idx="5488">
                  <c:v>2.3338900000000001E-14</c:v>
                </c:pt>
                <c:pt idx="5489">
                  <c:v>1.475831E-14</c:v>
                </c:pt>
                <c:pt idx="5490">
                  <c:v>5.2154109999999999E-15</c:v>
                </c:pt>
                <c:pt idx="5491">
                  <c:v>-4.4761459999999995E-16</c:v>
                </c:pt>
                <c:pt idx="5492">
                  <c:v>-1.710529E-15</c:v>
                </c:pt>
                <c:pt idx="5493">
                  <c:v>-1.0194779999999999E-15</c:v>
                </c:pt>
                <c:pt idx="5494">
                  <c:v>-1.177045E-15</c:v>
                </c:pt>
                <c:pt idx="5495">
                  <c:v>-4.60162E-15</c:v>
                </c:pt>
                <c:pt idx="5496">
                  <c:v>-1.127578E-14</c:v>
                </c:pt>
                <c:pt idx="5497">
                  <c:v>-1.749107E-14</c:v>
                </c:pt>
                <c:pt idx="5498">
                  <c:v>-2.0402949999999999E-14</c:v>
                </c:pt>
                <c:pt idx="5499">
                  <c:v>-2.1729480000000001E-14</c:v>
                </c:pt>
                <c:pt idx="5500">
                  <c:v>-2.5227190000000001E-14</c:v>
                </c:pt>
                <c:pt idx="5501">
                  <c:v>-3.2629160000000002E-14</c:v>
                </c:pt>
                <c:pt idx="5502">
                  <c:v>-4.1357239999999998E-14</c:v>
                </c:pt>
                <c:pt idx="5503">
                  <c:v>-4.6943369999999999E-14</c:v>
                </c:pt>
                <c:pt idx="5504">
                  <c:v>-4.8770409999999999E-14</c:v>
                </c:pt>
                <c:pt idx="5505">
                  <c:v>-4.9613330000000003E-14</c:v>
                </c:pt>
                <c:pt idx="5506">
                  <c:v>-5.0496240000000001E-14</c:v>
                </c:pt>
                <c:pt idx="5507">
                  <c:v>-4.9895190000000002E-14</c:v>
                </c:pt>
                <c:pt idx="5508">
                  <c:v>-4.4953239999999998E-14</c:v>
                </c:pt>
                <c:pt idx="5509">
                  <c:v>-3.2197749999999999E-14</c:v>
                </c:pt>
                <c:pt idx="5510">
                  <c:v>-1.119561E-14</c:v>
                </c:pt>
                <c:pt idx="5511">
                  <c:v>1.170792E-14</c:v>
                </c:pt>
                <c:pt idx="5512">
                  <c:v>2.6155470000000001E-14</c:v>
                </c:pt>
                <c:pt idx="5513">
                  <c:v>2.607478E-14</c:v>
                </c:pt>
                <c:pt idx="5514">
                  <c:v>1.5475250000000001E-14</c:v>
                </c:pt>
                <c:pt idx="5515">
                  <c:v>4.8735179999999999E-15</c:v>
                </c:pt>
                <c:pt idx="5516">
                  <c:v>4.7658739999999999E-16</c:v>
                </c:pt>
                <c:pt idx="5517">
                  <c:v>-7.8324279999999997E-16</c:v>
                </c:pt>
                <c:pt idx="5518">
                  <c:v>-4.3343700000000003E-15</c:v>
                </c:pt>
                <c:pt idx="5519">
                  <c:v>-1.049763E-14</c:v>
                </c:pt>
                <c:pt idx="5520">
                  <c:v>-1.487458E-14</c:v>
                </c:pt>
                <c:pt idx="5521">
                  <c:v>-1.3992400000000001E-14</c:v>
                </c:pt>
                <c:pt idx="5522">
                  <c:v>-1.007141E-14</c:v>
                </c:pt>
                <c:pt idx="5523">
                  <c:v>-7.8691799999999998E-15</c:v>
                </c:pt>
                <c:pt idx="5524">
                  <c:v>-8.8229159999999993E-15</c:v>
                </c:pt>
                <c:pt idx="5525">
                  <c:v>-1.276664E-14</c:v>
                </c:pt>
                <c:pt idx="5526">
                  <c:v>-1.9565019999999999E-14</c:v>
                </c:pt>
                <c:pt idx="5527">
                  <c:v>-2.6366430000000001E-14</c:v>
                </c:pt>
                <c:pt idx="5528">
                  <c:v>-2.9925649999999999E-14</c:v>
                </c:pt>
                <c:pt idx="5529">
                  <c:v>-3.0258950000000002E-14</c:v>
                </c:pt>
                <c:pt idx="5530">
                  <c:v>-2.7945449999999999E-14</c:v>
                </c:pt>
                <c:pt idx="5531">
                  <c:v>-2.2280630000000001E-14</c:v>
                </c:pt>
                <c:pt idx="5532">
                  <c:v>-1.280929E-14</c:v>
                </c:pt>
                <c:pt idx="5533">
                  <c:v>1.284106E-15</c:v>
                </c:pt>
                <c:pt idx="5534">
                  <c:v>1.8618869999999999E-14</c:v>
                </c:pt>
                <c:pt idx="5535">
                  <c:v>3.1091039999999999E-14</c:v>
                </c:pt>
                <c:pt idx="5536">
                  <c:v>3.0168499999999998E-14</c:v>
                </c:pt>
                <c:pt idx="5537">
                  <c:v>1.7675300000000001E-14</c:v>
                </c:pt>
                <c:pt idx="5538">
                  <c:v>4.5091030000000001E-15</c:v>
                </c:pt>
                <c:pt idx="5539">
                  <c:v>-1.4024580000000001E-15</c:v>
                </c:pt>
                <c:pt idx="5540">
                  <c:v>-2.7415579999999999E-15</c:v>
                </c:pt>
                <c:pt idx="5541">
                  <c:v>-6.0712550000000001E-15</c:v>
                </c:pt>
                <c:pt idx="5542">
                  <c:v>-1.1281760000000001E-14</c:v>
                </c:pt>
                <c:pt idx="5543">
                  <c:v>-1.360467E-14</c:v>
                </c:pt>
                <c:pt idx="5544">
                  <c:v>-1.138156E-14</c:v>
                </c:pt>
                <c:pt idx="5545">
                  <c:v>-7.0695750000000001E-15</c:v>
                </c:pt>
                <c:pt idx="5546">
                  <c:v>-5.1313559999999998E-15</c:v>
                </c:pt>
                <c:pt idx="5547">
                  <c:v>-8.7939099999999994E-15</c:v>
                </c:pt>
                <c:pt idx="5548">
                  <c:v>-1.5646990000000001E-14</c:v>
                </c:pt>
                <c:pt idx="5549">
                  <c:v>-1.914181E-14</c:v>
                </c:pt>
                <c:pt idx="5550">
                  <c:v>-1.5259929999999999E-14</c:v>
                </c:pt>
                <c:pt idx="5551">
                  <c:v>-5.3664900000000002E-15</c:v>
                </c:pt>
                <c:pt idx="5552">
                  <c:v>5.8774490000000003E-15</c:v>
                </c:pt>
                <c:pt idx="5553">
                  <c:v>1.358327E-14</c:v>
                </c:pt>
                <c:pt idx="5554">
                  <c:v>1.4568390000000001E-14</c:v>
                </c:pt>
                <c:pt idx="5555">
                  <c:v>8.1207719999999993E-15</c:v>
                </c:pt>
                <c:pt idx="5556">
                  <c:v>-2.1432660000000001E-15</c:v>
                </c:pt>
                <c:pt idx="5557">
                  <c:v>-9.6090289999999993E-15</c:v>
                </c:pt>
                <c:pt idx="5558">
                  <c:v>-1.278307E-14</c:v>
                </c:pt>
                <c:pt idx="5559">
                  <c:v>-1.7287839999999999E-14</c:v>
                </c:pt>
                <c:pt idx="5560">
                  <c:v>-2.6223689999999999E-14</c:v>
                </c:pt>
                <c:pt idx="5561">
                  <c:v>-3.5222410000000002E-14</c:v>
                </c:pt>
                <c:pt idx="5562">
                  <c:v>-3.8686769999999998E-14</c:v>
                </c:pt>
                <c:pt idx="5563">
                  <c:v>-3.5677369999999999E-14</c:v>
                </c:pt>
                <c:pt idx="5564">
                  <c:v>-2.9845190000000002E-14</c:v>
                </c:pt>
                <c:pt idx="5565">
                  <c:v>-2.5829559999999999E-14</c:v>
                </c:pt>
                <c:pt idx="5566">
                  <c:v>-2.4571949999999999E-14</c:v>
                </c:pt>
                <c:pt idx="5567">
                  <c:v>-2.2344979999999999E-14</c:v>
                </c:pt>
                <c:pt idx="5568">
                  <c:v>-1.5474230000000001E-14</c:v>
                </c:pt>
                <c:pt idx="5569">
                  <c:v>-5.0049959999999998E-15</c:v>
                </c:pt>
                <c:pt idx="5570">
                  <c:v>3.2658080000000001E-15</c:v>
                </c:pt>
                <c:pt idx="5571">
                  <c:v>3.151325E-15</c:v>
                </c:pt>
                <c:pt idx="5572">
                  <c:v>-5.6515800000000002E-15</c:v>
                </c:pt>
                <c:pt idx="5573">
                  <c:v>-1.6238089999999999E-14</c:v>
                </c:pt>
                <c:pt idx="5574">
                  <c:v>-2.034721E-14</c:v>
                </c:pt>
                <c:pt idx="5575">
                  <c:v>-1.456969E-14</c:v>
                </c:pt>
                <c:pt idx="5576">
                  <c:v>-3.3248100000000001E-15</c:v>
                </c:pt>
                <c:pt idx="5577">
                  <c:v>4.4563970000000001E-15</c:v>
                </c:pt>
                <c:pt idx="5578">
                  <c:v>4.9625750000000004E-15</c:v>
                </c:pt>
                <c:pt idx="5579">
                  <c:v>2.1204639999999998E-15</c:v>
                </c:pt>
                <c:pt idx="5580">
                  <c:v>-4.005534E-16</c:v>
                </c:pt>
                <c:pt idx="5581">
                  <c:v>-3.2260859999999999E-15</c:v>
                </c:pt>
                <c:pt idx="5582">
                  <c:v>-8.1035810000000004E-15</c:v>
                </c:pt>
                <c:pt idx="5583">
                  <c:v>-1.476455E-14</c:v>
                </c:pt>
                <c:pt idx="5584">
                  <c:v>-1.949095E-14</c:v>
                </c:pt>
                <c:pt idx="5585">
                  <c:v>-1.8762179999999999E-14</c:v>
                </c:pt>
                <c:pt idx="5586">
                  <c:v>-1.522235E-14</c:v>
                </c:pt>
                <c:pt idx="5587">
                  <c:v>-1.480684E-14</c:v>
                </c:pt>
                <c:pt idx="5588">
                  <c:v>-1.9341069999999999E-14</c:v>
                </c:pt>
                <c:pt idx="5589">
                  <c:v>-2.5827319999999999E-14</c:v>
                </c:pt>
                <c:pt idx="5590">
                  <c:v>-2.9118389999999999E-14</c:v>
                </c:pt>
                <c:pt idx="5591">
                  <c:v>-2.4297900000000001E-14</c:v>
                </c:pt>
                <c:pt idx="5592">
                  <c:v>-1.051221E-14</c:v>
                </c:pt>
                <c:pt idx="5593">
                  <c:v>6.9369389999999997E-15</c:v>
                </c:pt>
                <c:pt idx="5594">
                  <c:v>1.8347279999999999E-14</c:v>
                </c:pt>
                <c:pt idx="5595">
                  <c:v>1.6121510000000001E-14</c:v>
                </c:pt>
                <c:pt idx="5596">
                  <c:v>3.2402099999999999E-15</c:v>
                </c:pt>
                <c:pt idx="5597">
                  <c:v>-9.2648299999999995E-15</c:v>
                </c:pt>
                <c:pt idx="5598">
                  <c:v>-1.4763370000000001E-14</c:v>
                </c:pt>
                <c:pt idx="5599">
                  <c:v>-1.5343149999999998E-14</c:v>
                </c:pt>
                <c:pt idx="5600">
                  <c:v>-1.5587479999999999E-14</c:v>
                </c:pt>
                <c:pt idx="5601">
                  <c:v>-1.685471E-14</c:v>
                </c:pt>
                <c:pt idx="5602">
                  <c:v>-1.6525820000000002E-14</c:v>
                </c:pt>
                <c:pt idx="5603">
                  <c:v>-1.205353E-14</c:v>
                </c:pt>
                <c:pt idx="5604">
                  <c:v>-6.0757789999999997E-15</c:v>
                </c:pt>
                <c:pt idx="5605">
                  <c:v>-5.507314E-15</c:v>
                </c:pt>
                <c:pt idx="5606">
                  <c:v>-1.415696E-14</c:v>
                </c:pt>
                <c:pt idx="5607">
                  <c:v>-2.7953130000000001E-14</c:v>
                </c:pt>
                <c:pt idx="5608">
                  <c:v>-3.9309530000000001E-14</c:v>
                </c:pt>
                <c:pt idx="5609">
                  <c:v>-4.4112940000000002E-14</c:v>
                </c:pt>
                <c:pt idx="5610">
                  <c:v>-4.2378300000000002E-14</c:v>
                </c:pt>
                <c:pt idx="5611">
                  <c:v>-3.6520270000000001E-14</c:v>
                </c:pt>
                <c:pt idx="5612">
                  <c:v>-3.2528689999999997E-14</c:v>
                </c:pt>
                <c:pt idx="5613">
                  <c:v>-3.5694229999999999E-14</c:v>
                </c:pt>
                <c:pt idx="5614">
                  <c:v>-4.172791E-14</c:v>
                </c:pt>
                <c:pt idx="5615">
                  <c:v>-4.0553179999999997E-14</c:v>
                </c:pt>
                <c:pt idx="5616">
                  <c:v>-2.93042E-14</c:v>
                </c:pt>
                <c:pt idx="5617">
                  <c:v>-1.4526019999999999E-14</c:v>
                </c:pt>
                <c:pt idx="5618">
                  <c:v>-4.030927E-15</c:v>
                </c:pt>
                <c:pt idx="5619">
                  <c:v>1.8859420000000001E-16</c:v>
                </c:pt>
                <c:pt idx="5620">
                  <c:v>3.3334599999999999E-15</c:v>
                </c:pt>
                <c:pt idx="5621">
                  <c:v>1.137112E-14</c:v>
                </c:pt>
                <c:pt idx="5622">
                  <c:v>2.3083890000000001E-14</c:v>
                </c:pt>
                <c:pt idx="5623">
                  <c:v>3.099422E-14</c:v>
                </c:pt>
                <c:pt idx="5624">
                  <c:v>2.897807E-14</c:v>
                </c:pt>
                <c:pt idx="5625">
                  <c:v>1.8330299999999999E-14</c:v>
                </c:pt>
                <c:pt idx="5626">
                  <c:v>6.731087E-15</c:v>
                </c:pt>
                <c:pt idx="5627">
                  <c:v>2.4069079999999998E-16</c:v>
                </c:pt>
                <c:pt idx="5628">
                  <c:v>-1.4998140000000001E-15</c:v>
                </c:pt>
                <c:pt idx="5629">
                  <c:v>-2.4686670000000001E-15</c:v>
                </c:pt>
                <c:pt idx="5630">
                  <c:v>-6.9798830000000004E-15</c:v>
                </c:pt>
                <c:pt idx="5631">
                  <c:v>-1.64811E-14</c:v>
                </c:pt>
                <c:pt idx="5632">
                  <c:v>-2.6547049999999999E-14</c:v>
                </c:pt>
                <c:pt idx="5633">
                  <c:v>-3.140556E-14</c:v>
                </c:pt>
                <c:pt idx="5634">
                  <c:v>-3.0977730000000003E-14</c:v>
                </c:pt>
                <c:pt idx="5635">
                  <c:v>-2.9237000000000001E-14</c:v>
                </c:pt>
                <c:pt idx="5636">
                  <c:v>-2.930595E-14</c:v>
                </c:pt>
                <c:pt idx="5637">
                  <c:v>-3.1784530000000003E-14</c:v>
                </c:pt>
                <c:pt idx="5638">
                  <c:v>-3.3106510000000001E-14</c:v>
                </c:pt>
                <c:pt idx="5639">
                  <c:v>-2.725796E-14</c:v>
                </c:pt>
                <c:pt idx="5640">
                  <c:v>-1.298081E-14</c:v>
                </c:pt>
                <c:pt idx="5641">
                  <c:v>3.2493510000000001E-15</c:v>
                </c:pt>
                <c:pt idx="5642">
                  <c:v>1.346205E-14</c:v>
                </c:pt>
                <c:pt idx="5643">
                  <c:v>1.575024E-14</c:v>
                </c:pt>
                <c:pt idx="5644">
                  <c:v>1.39085E-14</c:v>
                </c:pt>
                <c:pt idx="5645">
                  <c:v>1.134859E-14</c:v>
                </c:pt>
                <c:pt idx="5646">
                  <c:v>8.7200740000000006E-15</c:v>
                </c:pt>
                <c:pt idx="5647">
                  <c:v>5.9919840000000001E-15</c:v>
                </c:pt>
                <c:pt idx="5648">
                  <c:v>2.661009E-15</c:v>
                </c:pt>
                <c:pt idx="5649">
                  <c:v>-2.705173E-15</c:v>
                </c:pt>
                <c:pt idx="5650">
                  <c:v>-9.3313399999999999E-15</c:v>
                </c:pt>
                <c:pt idx="5651">
                  <c:v>-1.366192E-14</c:v>
                </c:pt>
                <c:pt idx="5652">
                  <c:v>-1.4945789999999999E-14</c:v>
                </c:pt>
                <c:pt idx="5653">
                  <c:v>-1.7403269999999999E-14</c:v>
                </c:pt>
                <c:pt idx="5654">
                  <c:v>-2.4399040000000001E-14</c:v>
                </c:pt>
                <c:pt idx="5655">
                  <c:v>-3.3051949999999998E-14</c:v>
                </c:pt>
                <c:pt idx="5656">
                  <c:v>-3.7354510000000002E-14</c:v>
                </c:pt>
                <c:pt idx="5657">
                  <c:v>-3.5205650000000003E-14</c:v>
                </c:pt>
                <c:pt idx="5658">
                  <c:v>-2.9741249999999997E-14</c:v>
                </c:pt>
                <c:pt idx="5659">
                  <c:v>-2.52558E-14</c:v>
                </c:pt>
                <c:pt idx="5660">
                  <c:v>-2.2485099999999999E-14</c:v>
                </c:pt>
                <c:pt idx="5661">
                  <c:v>-1.7477640000000001E-14</c:v>
                </c:pt>
                <c:pt idx="5662">
                  <c:v>-7.2598729999999996E-15</c:v>
                </c:pt>
                <c:pt idx="5663">
                  <c:v>4.3235889999999999E-15</c:v>
                </c:pt>
                <c:pt idx="5664">
                  <c:v>1.022942E-14</c:v>
                </c:pt>
                <c:pt idx="5665">
                  <c:v>8.7129850000000005E-15</c:v>
                </c:pt>
                <c:pt idx="5666">
                  <c:v>4.7376899999999999E-15</c:v>
                </c:pt>
                <c:pt idx="5667">
                  <c:v>3.510523E-15</c:v>
                </c:pt>
                <c:pt idx="5668">
                  <c:v>5.4733990000000003E-15</c:v>
                </c:pt>
                <c:pt idx="5669">
                  <c:v>7.6271040000000005E-15</c:v>
                </c:pt>
                <c:pt idx="5670">
                  <c:v>6.9828640000000001E-15</c:v>
                </c:pt>
                <c:pt idx="5671">
                  <c:v>2.7020409999999998E-15</c:v>
                </c:pt>
                <c:pt idx="5672">
                  <c:v>-3.1012060000000001E-15</c:v>
                </c:pt>
                <c:pt idx="5673">
                  <c:v>-7.7003190000000006E-15</c:v>
                </c:pt>
                <c:pt idx="5674">
                  <c:v>-1.023148E-14</c:v>
                </c:pt>
                <c:pt idx="5675">
                  <c:v>-1.087149E-14</c:v>
                </c:pt>
                <c:pt idx="5676">
                  <c:v>-1.1143869999999999E-14</c:v>
                </c:pt>
                <c:pt idx="5677">
                  <c:v>-1.402302E-14</c:v>
                </c:pt>
                <c:pt idx="5678">
                  <c:v>-1.9504589999999999E-14</c:v>
                </c:pt>
                <c:pt idx="5679">
                  <c:v>-2.2595129999999999E-14</c:v>
                </c:pt>
                <c:pt idx="5680">
                  <c:v>-1.885664E-14</c:v>
                </c:pt>
                <c:pt idx="5681">
                  <c:v>-9.8834969999999995E-15</c:v>
                </c:pt>
                <c:pt idx="5682">
                  <c:v>-1.499256E-15</c:v>
                </c:pt>
                <c:pt idx="5683">
                  <c:v>2.5695339999999998E-15</c:v>
                </c:pt>
                <c:pt idx="5684">
                  <c:v>3.2887199999999999E-15</c:v>
                </c:pt>
                <c:pt idx="5685">
                  <c:v>3.2721170000000002E-15</c:v>
                </c:pt>
                <c:pt idx="5686">
                  <c:v>4.7807259999999998E-15</c:v>
                </c:pt>
                <c:pt idx="5687">
                  <c:v>8.5087219999999996E-15</c:v>
                </c:pt>
                <c:pt idx="5688">
                  <c:v>1.0975889999999999E-14</c:v>
                </c:pt>
                <c:pt idx="5689">
                  <c:v>8.4712300000000002E-15</c:v>
                </c:pt>
                <c:pt idx="5690">
                  <c:v>3.903577E-15</c:v>
                </c:pt>
                <c:pt idx="5691">
                  <c:v>3.0411949999999999E-15</c:v>
                </c:pt>
                <c:pt idx="5692">
                  <c:v>6.6214810000000003E-15</c:v>
                </c:pt>
                <c:pt idx="5693">
                  <c:v>1.0959040000000001E-14</c:v>
                </c:pt>
                <c:pt idx="5694">
                  <c:v>1.1953820000000001E-14</c:v>
                </c:pt>
                <c:pt idx="5695">
                  <c:v>6.8294549999999997E-15</c:v>
                </c:pt>
                <c:pt idx="5696">
                  <c:v>-2.9560809999999999E-15</c:v>
                </c:pt>
                <c:pt idx="5697">
                  <c:v>-1.157133E-14</c:v>
                </c:pt>
                <c:pt idx="5698">
                  <c:v>-1.5697110000000002E-14</c:v>
                </c:pt>
                <c:pt idx="5699">
                  <c:v>-1.806037E-14</c:v>
                </c:pt>
                <c:pt idx="5700">
                  <c:v>-2.1881849999999999E-14</c:v>
                </c:pt>
                <c:pt idx="5701">
                  <c:v>-2.6702839999999999E-14</c:v>
                </c:pt>
                <c:pt idx="5702">
                  <c:v>-3.1086059999999999E-14</c:v>
                </c:pt>
                <c:pt idx="5703">
                  <c:v>-3.5426380000000002E-14</c:v>
                </c:pt>
                <c:pt idx="5704">
                  <c:v>-4.0297930000000003E-14</c:v>
                </c:pt>
                <c:pt idx="5705">
                  <c:v>-4.4028769999999997E-14</c:v>
                </c:pt>
                <c:pt idx="5706">
                  <c:v>-4.3663070000000003E-14</c:v>
                </c:pt>
                <c:pt idx="5707">
                  <c:v>-3.6862889999999997E-14</c:v>
                </c:pt>
                <c:pt idx="5708">
                  <c:v>-2.2871469999999998E-14</c:v>
                </c:pt>
                <c:pt idx="5709">
                  <c:v>-4.226515E-15</c:v>
                </c:pt>
                <c:pt idx="5710">
                  <c:v>1.336138E-14</c:v>
                </c:pt>
                <c:pt idx="5711">
                  <c:v>2.4562799999999999E-14</c:v>
                </c:pt>
                <c:pt idx="5712">
                  <c:v>2.7031319999999998E-14</c:v>
                </c:pt>
                <c:pt idx="5713">
                  <c:v>2.168066E-14</c:v>
                </c:pt>
                <c:pt idx="5714">
                  <c:v>1.187826E-14</c:v>
                </c:pt>
                <c:pt idx="5715">
                  <c:v>9.2550669999999993E-16</c:v>
                </c:pt>
                <c:pt idx="5716">
                  <c:v>-9.6251980000000006E-15</c:v>
                </c:pt>
                <c:pt idx="5717">
                  <c:v>-1.919581E-14</c:v>
                </c:pt>
                <c:pt idx="5718">
                  <c:v>-2.744272E-14</c:v>
                </c:pt>
                <c:pt idx="5719">
                  <c:v>-3.2724239999999999E-14</c:v>
                </c:pt>
                <c:pt idx="5720">
                  <c:v>-3.1140779999999999E-14</c:v>
                </c:pt>
                <c:pt idx="5721">
                  <c:v>-2.049855E-14</c:v>
                </c:pt>
                <c:pt idx="5722">
                  <c:v>-5.1991010000000002E-15</c:v>
                </c:pt>
                <c:pt idx="5723">
                  <c:v>5.1689049999999999E-15</c:v>
                </c:pt>
                <c:pt idx="5724">
                  <c:v>4.026821E-15</c:v>
                </c:pt>
                <c:pt idx="5725">
                  <c:v>-4.6232120000000001E-15</c:v>
                </c:pt>
                <c:pt idx="5726">
                  <c:v>-1.001736E-14</c:v>
                </c:pt>
                <c:pt idx="5727">
                  <c:v>-7.065746E-15</c:v>
                </c:pt>
                <c:pt idx="5728">
                  <c:v>-5.2266750000000003E-16</c:v>
                </c:pt>
                <c:pt idx="5729">
                  <c:v>2.8061989999999999E-15</c:v>
                </c:pt>
                <c:pt idx="5730">
                  <c:v>1.120052E-15</c:v>
                </c:pt>
                <c:pt idx="5731">
                  <c:v>-2.768447E-15</c:v>
                </c:pt>
                <c:pt idx="5732">
                  <c:v>-6.1387040000000002E-15</c:v>
                </c:pt>
                <c:pt idx="5733">
                  <c:v>-9.0599240000000008E-15</c:v>
                </c:pt>
                <c:pt idx="5734">
                  <c:v>-1.1804540000000001E-14</c:v>
                </c:pt>
                <c:pt idx="5735">
                  <c:v>-1.2846150000000001E-14</c:v>
                </c:pt>
                <c:pt idx="5736">
                  <c:v>-1.166888E-14</c:v>
                </c:pt>
                <c:pt idx="5737">
                  <c:v>-1.008446E-14</c:v>
                </c:pt>
                <c:pt idx="5738">
                  <c:v>-9.8941099999999994E-15</c:v>
                </c:pt>
                <c:pt idx="5739">
                  <c:v>-1.139494E-14</c:v>
                </c:pt>
                <c:pt idx="5740">
                  <c:v>-1.3730389999999999E-14</c:v>
                </c:pt>
                <c:pt idx="5741">
                  <c:v>-1.7014779999999999E-14</c:v>
                </c:pt>
                <c:pt idx="5742">
                  <c:v>-2.2447399999999999E-14</c:v>
                </c:pt>
                <c:pt idx="5743">
                  <c:v>-2.8460940000000001E-14</c:v>
                </c:pt>
                <c:pt idx="5744">
                  <c:v>-3.1148459999999998E-14</c:v>
                </c:pt>
                <c:pt idx="5745">
                  <c:v>-2.9445399999999998E-14</c:v>
                </c:pt>
                <c:pt idx="5746">
                  <c:v>-2.6273860000000001E-14</c:v>
                </c:pt>
                <c:pt idx="5747">
                  <c:v>-2.512982E-14</c:v>
                </c:pt>
                <c:pt idx="5748">
                  <c:v>-2.562392E-14</c:v>
                </c:pt>
                <c:pt idx="5749">
                  <c:v>-2.280847E-14</c:v>
                </c:pt>
                <c:pt idx="5750">
                  <c:v>-1.357409E-14</c:v>
                </c:pt>
                <c:pt idx="5751">
                  <c:v>-1.237888E-15</c:v>
                </c:pt>
                <c:pt idx="5752">
                  <c:v>7.9826150000000004E-15</c:v>
                </c:pt>
                <c:pt idx="5753">
                  <c:v>9.7175129999999999E-15</c:v>
                </c:pt>
                <c:pt idx="5754">
                  <c:v>3.9481599999999998E-15</c:v>
                </c:pt>
                <c:pt idx="5755">
                  <c:v>-4.0193999999999998E-15</c:v>
                </c:pt>
                <c:pt idx="5756">
                  <c:v>-7.4238960000000005E-15</c:v>
                </c:pt>
                <c:pt idx="5757">
                  <c:v>-4.5271779999999999E-15</c:v>
                </c:pt>
                <c:pt idx="5758">
                  <c:v>3.3316610000000001E-16</c:v>
                </c:pt>
                <c:pt idx="5759">
                  <c:v>1.4420199999999999E-15</c:v>
                </c:pt>
                <c:pt idx="5760">
                  <c:v>-2.9648859999999999E-15</c:v>
                </c:pt>
                <c:pt idx="5761">
                  <c:v>-9.1944830000000005E-15</c:v>
                </c:pt>
                <c:pt idx="5762">
                  <c:v>-1.296097E-14</c:v>
                </c:pt>
                <c:pt idx="5763">
                  <c:v>-1.4353739999999999E-14</c:v>
                </c:pt>
                <c:pt idx="5764">
                  <c:v>-1.613054E-14</c:v>
                </c:pt>
                <c:pt idx="5765">
                  <c:v>-2.0051149999999998E-14</c:v>
                </c:pt>
                <c:pt idx="5766">
                  <c:v>-2.5112439999999999E-14</c:v>
                </c:pt>
                <c:pt idx="5767">
                  <c:v>-2.7455560000000002E-14</c:v>
                </c:pt>
                <c:pt idx="5768">
                  <c:v>-2.4549890000000001E-14</c:v>
                </c:pt>
                <c:pt idx="5769">
                  <c:v>-1.936159E-14</c:v>
                </c:pt>
                <c:pt idx="5770">
                  <c:v>-1.687716E-14</c:v>
                </c:pt>
                <c:pt idx="5771">
                  <c:v>-1.8458070000000001E-14</c:v>
                </c:pt>
                <c:pt idx="5772">
                  <c:v>-2.1616379999999999E-14</c:v>
                </c:pt>
                <c:pt idx="5773">
                  <c:v>-2.2927560000000001E-14</c:v>
                </c:pt>
                <c:pt idx="5774">
                  <c:v>-2.0998850000000001E-14</c:v>
                </c:pt>
                <c:pt idx="5775">
                  <c:v>-1.7635410000000001E-14</c:v>
                </c:pt>
                <c:pt idx="5776">
                  <c:v>-1.5776350000000001E-14</c:v>
                </c:pt>
                <c:pt idx="5777">
                  <c:v>-1.6605579999999999E-14</c:v>
                </c:pt>
                <c:pt idx="5778">
                  <c:v>-1.80004E-14</c:v>
                </c:pt>
                <c:pt idx="5779">
                  <c:v>-1.506414E-14</c:v>
                </c:pt>
                <c:pt idx="5780">
                  <c:v>-5.5678199999999998E-15</c:v>
                </c:pt>
                <c:pt idx="5781">
                  <c:v>4.3169469999999998E-15</c:v>
                </c:pt>
                <c:pt idx="5782">
                  <c:v>5.7492010000000002E-15</c:v>
                </c:pt>
                <c:pt idx="5783">
                  <c:v>-2.1525240000000002E-15</c:v>
                </c:pt>
                <c:pt idx="5784">
                  <c:v>-1.2308969999999999E-14</c:v>
                </c:pt>
                <c:pt idx="5785">
                  <c:v>-1.6612650000000001E-14</c:v>
                </c:pt>
                <c:pt idx="5786">
                  <c:v>-1.1849030000000001E-14</c:v>
                </c:pt>
                <c:pt idx="5787">
                  <c:v>-2.4442110000000001E-15</c:v>
                </c:pt>
                <c:pt idx="5788">
                  <c:v>4.4085240000000002E-15</c:v>
                </c:pt>
                <c:pt idx="5789">
                  <c:v>6.0285730000000003E-15</c:v>
                </c:pt>
                <c:pt idx="5790">
                  <c:v>4.1521230000000004E-15</c:v>
                </c:pt>
                <c:pt idx="5791">
                  <c:v>1.130286E-15</c:v>
                </c:pt>
                <c:pt idx="5792">
                  <c:v>-1.560349E-15</c:v>
                </c:pt>
                <c:pt idx="5793">
                  <c:v>-2.9795769999999999E-15</c:v>
                </c:pt>
                <c:pt idx="5794">
                  <c:v>-3.4606710000000001E-15</c:v>
                </c:pt>
                <c:pt idx="5795">
                  <c:v>-6.0876089999999997E-15</c:v>
                </c:pt>
                <c:pt idx="5796">
                  <c:v>-1.3233959999999999E-14</c:v>
                </c:pt>
                <c:pt idx="5797">
                  <c:v>-2.236164E-14</c:v>
                </c:pt>
                <c:pt idx="5798">
                  <c:v>-3.0181520000000001E-14</c:v>
                </c:pt>
                <c:pt idx="5799">
                  <c:v>-3.7636359999999997E-14</c:v>
                </c:pt>
                <c:pt idx="5800">
                  <c:v>-4.602611E-14</c:v>
                </c:pt>
                <c:pt idx="5801">
                  <c:v>-5.2725890000000001E-14</c:v>
                </c:pt>
                <c:pt idx="5802">
                  <c:v>-5.4203240000000002E-14</c:v>
                </c:pt>
                <c:pt idx="5803">
                  <c:v>-4.8637930000000002E-14</c:v>
                </c:pt>
                <c:pt idx="5804">
                  <c:v>-3.5878210000000001E-14</c:v>
                </c:pt>
                <c:pt idx="5805">
                  <c:v>-1.969201E-14</c:v>
                </c:pt>
                <c:pt idx="5806">
                  <c:v>-6.8886290000000003E-15</c:v>
                </c:pt>
                <c:pt idx="5807">
                  <c:v>-9.5131550000000007E-16</c:v>
                </c:pt>
                <c:pt idx="5808">
                  <c:v>6.5132999999999998E-16</c:v>
                </c:pt>
                <c:pt idx="5809">
                  <c:v>2.4693940000000001E-15</c:v>
                </c:pt>
                <c:pt idx="5810">
                  <c:v>5.6790289999999997E-15</c:v>
                </c:pt>
                <c:pt idx="5811">
                  <c:v>7.9792379999999994E-15</c:v>
                </c:pt>
                <c:pt idx="5812">
                  <c:v>8.3058749999999993E-15</c:v>
                </c:pt>
                <c:pt idx="5813">
                  <c:v>7.7810200000000004E-15</c:v>
                </c:pt>
                <c:pt idx="5814">
                  <c:v>7.6569379999999997E-15</c:v>
                </c:pt>
                <c:pt idx="5815">
                  <c:v>9.0242000000000002E-15</c:v>
                </c:pt>
                <c:pt idx="5816">
                  <c:v>1.177608E-14</c:v>
                </c:pt>
                <c:pt idx="5817">
                  <c:v>1.367452E-14</c:v>
                </c:pt>
                <c:pt idx="5818">
                  <c:v>1.121541E-14</c:v>
                </c:pt>
                <c:pt idx="5819">
                  <c:v>1.710701E-15</c:v>
                </c:pt>
                <c:pt idx="5820">
                  <c:v>-1.2171239999999999E-14</c:v>
                </c:pt>
                <c:pt idx="5821">
                  <c:v>-2.1474749999999999E-14</c:v>
                </c:pt>
                <c:pt idx="5822">
                  <c:v>-2.0137339999999999E-14</c:v>
                </c:pt>
                <c:pt idx="5823">
                  <c:v>-1.309081E-14</c:v>
                </c:pt>
                <c:pt idx="5824">
                  <c:v>-9.5657459999999996E-15</c:v>
                </c:pt>
                <c:pt idx="5825">
                  <c:v>-1.07249E-14</c:v>
                </c:pt>
                <c:pt idx="5826">
                  <c:v>-1.09231E-14</c:v>
                </c:pt>
                <c:pt idx="5827">
                  <c:v>-8.9924250000000002E-15</c:v>
                </c:pt>
                <c:pt idx="5828">
                  <c:v>-9.9536699999999999E-15</c:v>
                </c:pt>
                <c:pt idx="5829">
                  <c:v>-1.5467459999999999E-14</c:v>
                </c:pt>
                <c:pt idx="5830">
                  <c:v>-1.8696270000000001E-14</c:v>
                </c:pt>
                <c:pt idx="5831">
                  <c:v>-1.20101E-14</c:v>
                </c:pt>
                <c:pt idx="5832">
                  <c:v>2.9097910000000001E-15</c:v>
                </c:pt>
                <c:pt idx="5833">
                  <c:v>1.6680189999999999E-14</c:v>
                </c:pt>
                <c:pt idx="5834">
                  <c:v>2.1209690000000001E-14</c:v>
                </c:pt>
                <c:pt idx="5835">
                  <c:v>1.4614969999999999E-14</c:v>
                </c:pt>
                <c:pt idx="5836">
                  <c:v>1.624494E-15</c:v>
                </c:pt>
                <c:pt idx="5837">
                  <c:v>-8.9584009999999996E-15</c:v>
                </c:pt>
                <c:pt idx="5838">
                  <c:v>-1.135899E-14</c:v>
                </c:pt>
                <c:pt idx="5839">
                  <c:v>-8.7071269999999997E-15</c:v>
                </c:pt>
                <c:pt idx="5840">
                  <c:v>-9.6508109999999994E-15</c:v>
                </c:pt>
                <c:pt idx="5841">
                  <c:v>-1.887252E-14</c:v>
                </c:pt>
                <c:pt idx="5842">
                  <c:v>-3.1314830000000002E-14</c:v>
                </c:pt>
                <c:pt idx="5843">
                  <c:v>-3.7143549999999998E-14</c:v>
                </c:pt>
                <c:pt idx="5844">
                  <c:v>-3.3109450000000002E-14</c:v>
                </c:pt>
                <c:pt idx="5845">
                  <c:v>-2.5787479999999999E-14</c:v>
                </c:pt>
                <c:pt idx="5846">
                  <c:v>-2.3704020000000001E-14</c:v>
                </c:pt>
                <c:pt idx="5847">
                  <c:v>-2.9044410000000003E-14</c:v>
                </c:pt>
                <c:pt idx="5848">
                  <c:v>-3.5966330000000002E-14</c:v>
                </c:pt>
                <c:pt idx="5849">
                  <c:v>-3.7551850000000003E-14</c:v>
                </c:pt>
                <c:pt idx="5850">
                  <c:v>-3.3204079999999997E-14</c:v>
                </c:pt>
                <c:pt idx="5851">
                  <c:v>-2.611187E-14</c:v>
                </c:pt>
                <c:pt idx="5852">
                  <c:v>-1.9013049999999999E-14</c:v>
                </c:pt>
                <c:pt idx="5853">
                  <c:v>-1.392783E-14</c:v>
                </c:pt>
                <c:pt idx="5854">
                  <c:v>-1.014163E-14</c:v>
                </c:pt>
                <c:pt idx="5855">
                  <c:v>-4.6357409999999997E-15</c:v>
                </c:pt>
                <c:pt idx="5856">
                  <c:v>3.2368150000000001E-15</c:v>
                </c:pt>
                <c:pt idx="5857">
                  <c:v>1.0157960000000001E-14</c:v>
                </c:pt>
                <c:pt idx="5858">
                  <c:v>1.175874E-14</c:v>
                </c:pt>
                <c:pt idx="5859">
                  <c:v>7.0458549999999998E-15</c:v>
                </c:pt>
                <c:pt idx="5860">
                  <c:v>6.0419080000000002E-16</c:v>
                </c:pt>
                <c:pt idx="5861">
                  <c:v>-1.5612879999999999E-15</c:v>
                </c:pt>
                <c:pt idx="5862">
                  <c:v>1.036546E-15</c:v>
                </c:pt>
                <c:pt idx="5863">
                  <c:v>2.8363139999999998E-15</c:v>
                </c:pt>
                <c:pt idx="5864">
                  <c:v>-1.4697309999999999E-15</c:v>
                </c:pt>
                <c:pt idx="5865">
                  <c:v>-1.1105060000000001E-14</c:v>
                </c:pt>
                <c:pt idx="5866">
                  <c:v>-1.94196E-14</c:v>
                </c:pt>
                <c:pt idx="5867">
                  <c:v>-2.1054139999999999E-14</c:v>
                </c:pt>
                <c:pt idx="5868">
                  <c:v>-1.7424130000000001E-14</c:v>
                </c:pt>
                <c:pt idx="5869">
                  <c:v>-1.338564E-14</c:v>
                </c:pt>
                <c:pt idx="5870">
                  <c:v>-1.214946E-14</c:v>
                </c:pt>
                <c:pt idx="5871">
                  <c:v>-1.424605E-14</c:v>
                </c:pt>
                <c:pt idx="5872">
                  <c:v>-1.807951E-14</c:v>
                </c:pt>
                <c:pt idx="5873">
                  <c:v>-2.101249E-14</c:v>
                </c:pt>
                <c:pt idx="5874">
                  <c:v>-2.0606589999999999E-14</c:v>
                </c:pt>
                <c:pt idx="5875">
                  <c:v>-1.634715E-14</c:v>
                </c:pt>
                <c:pt idx="5876">
                  <c:v>-1.2154309999999999E-14</c:v>
                </c:pt>
                <c:pt idx="5877">
                  <c:v>-1.391189E-14</c:v>
                </c:pt>
                <c:pt idx="5878">
                  <c:v>-2.035226E-14</c:v>
                </c:pt>
                <c:pt idx="5879">
                  <c:v>-2.1445630000000001E-14</c:v>
                </c:pt>
                <c:pt idx="5880">
                  <c:v>-1.122208E-14</c:v>
                </c:pt>
                <c:pt idx="5881">
                  <c:v>3.5797099999999999E-15</c:v>
                </c:pt>
                <c:pt idx="5882">
                  <c:v>1.198327E-14</c:v>
                </c:pt>
                <c:pt idx="5883">
                  <c:v>1.155644E-14</c:v>
                </c:pt>
                <c:pt idx="5884">
                  <c:v>8.9487290000000007E-15</c:v>
                </c:pt>
                <c:pt idx="5885">
                  <c:v>8.1780039999999992E-15</c:v>
                </c:pt>
                <c:pt idx="5886">
                  <c:v>5.1511469999999998E-15</c:v>
                </c:pt>
                <c:pt idx="5887">
                  <c:v>-3.6557839999999997E-15</c:v>
                </c:pt>
                <c:pt idx="5888">
                  <c:v>-1.55547E-14</c:v>
                </c:pt>
                <c:pt idx="5889">
                  <c:v>-2.4791919999999999E-14</c:v>
                </c:pt>
                <c:pt idx="5890">
                  <c:v>-2.558475E-14</c:v>
                </c:pt>
                <c:pt idx="5891">
                  <c:v>-1.7195430000000001E-14</c:v>
                </c:pt>
                <c:pt idx="5892">
                  <c:v>-8.2935429999999997E-15</c:v>
                </c:pt>
                <c:pt idx="5893">
                  <c:v>-9.4323889999999996E-15</c:v>
                </c:pt>
                <c:pt idx="5894">
                  <c:v>-2.0938729999999999E-14</c:v>
                </c:pt>
                <c:pt idx="5895">
                  <c:v>-3.2596689999999998E-14</c:v>
                </c:pt>
                <c:pt idx="5896">
                  <c:v>-3.4656199999999997E-14</c:v>
                </c:pt>
                <c:pt idx="5897">
                  <c:v>-2.666601E-14</c:v>
                </c:pt>
                <c:pt idx="5898">
                  <c:v>-1.5022020000000001E-14</c:v>
                </c:pt>
                <c:pt idx="5899">
                  <c:v>-4.6352939999999997E-15</c:v>
                </c:pt>
                <c:pt idx="5900">
                  <c:v>4.3514670000000002E-15</c:v>
                </c:pt>
                <c:pt idx="5901">
                  <c:v>1.380375E-14</c:v>
                </c:pt>
                <c:pt idx="5902">
                  <c:v>2.365243E-14</c:v>
                </c:pt>
                <c:pt idx="5903">
                  <c:v>2.9200430000000003E-14</c:v>
                </c:pt>
                <c:pt idx="5904">
                  <c:v>2.434994E-14</c:v>
                </c:pt>
                <c:pt idx="5905">
                  <c:v>1.016895E-14</c:v>
                </c:pt>
                <c:pt idx="5906">
                  <c:v>-4.3450300000000003E-15</c:v>
                </c:pt>
                <c:pt idx="5907">
                  <c:v>-1.099719E-14</c:v>
                </c:pt>
                <c:pt idx="5908">
                  <c:v>-8.6390250000000004E-15</c:v>
                </c:pt>
                <c:pt idx="5909">
                  <c:v>-3.9772870000000001E-15</c:v>
                </c:pt>
                <c:pt idx="5910">
                  <c:v>-6.2284510000000003E-15</c:v>
                </c:pt>
                <c:pt idx="5911">
                  <c:v>-1.7432470000000001E-14</c:v>
                </c:pt>
                <c:pt idx="5912">
                  <c:v>-3.0693780000000001E-14</c:v>
                </c:pt>
                <c:pt idx="5913">
                  <c:v>-3.8455429999999997E-14</c:v>
                </c:pt>
                <c:pt idx="5914">
                  <c:v>-3.9546860000000003E-14</c:v>
                </c:pt>
                <c:pt idx="5915">
                  <c:v>-3.8821619999999998E-14</c:v>
                </c:pt>
                <c:pt idx="5916">
                  <c:v>-4.089275E-14</c:v>
                </c:pt>
                <c:pt idx="5917">
                  <c:v>-4.3721839999999999E-14</c:v>
                </c:pt>
                <c:pt idx="5918">
                  <c:v>-4.0189429999999999E-14</c:v>
                </c:pt>
                <c:pt idx="5919">
                  <c:v>-2.7202899999999999E-14</c:v>
                </c:pt>
                <c:pt idx="5920">
                  <c:v>-9.8267150000000006E-15</c:v>
                </c:pt>
                <c:pt idx="5921">
                  <c:v>4.6017060000000003E-15</c:v>
                </c:pt>
                <c:pt idx="5922">
                  <c:v>1.217228E-14</c:v>
                </c:pt>
                <c:pt idx="5923">
                  <c:v>1.2299910000000001E-14</c:v>
                </c:pt>
                <c:pt idx="5924">
                  <c:v>6.4405490000000003E-15</c:v>
                </c:pt>
                <c:pt idx="5925">
                  <c:v>-2.0505249999999999E-15</c:v>
                </c:pt>
                <c:pt idx="5926">
                  <c:v>-8.6614570000000007E-15</c:v>
                </c:pt>
                <c:pt idx="5927">
                  <c:v>-1.084493E-14</c:v>
                </c:pt>
                <c:pt idx="5928">
                  <c:v>-1.0221149999999999E-14</c:v>
                </c:pt>
                <c:pt idx="5929">
                  <c:v>-9.258518E-15</c:v>
                </c:pt>
                <c:pt idx="5930">
                  <c:v>-7.8424410000000003E-15</c:v>
                </c:pt>
                <c:pt idx="5931">
                  <c:v>-5.031061E-15</c:v>
                </c:pt>
                <c:pt idx="5932">
                  <c:v>-1.1927639999999999E-15</c:v>
                </c:pt>
                <c:pt idx="5933">
                  <c:v>1.781322E-15</c:v>
                </c:pt>
                <c:pt idx="5934">
                  <c:v>8.1571920000000002E-16</c:v>
                </c:pt>
                <c:pt idx="5935">
                  <c:v>-5.3219330000000003E-15</c:v>
                </c:pt>
                <c:pt idx="5936">
                  <c:v>-1.37289E-14</c:v>
                </c:pt>
                <c:pt idx="5937">
                  <c:v>-2.068317E-14</c:v>
                </c:pt>
                <c:pt idx="5938">
                  <c:v>-2.42887E-14</c:v>
                </c:pt>
                <c:pt idx="5939">
                  <c:v>-2.3915909999999999E-14</c:v>
                </c:pt>
                <c:pt idx="5940">
                  <c:v>-2.162661E-14</c:v>
                </c:pt>
                <c:pt idx="5941">
                  <c:v>-2.0787579999999999E-14</c:v>
                </c:pt>
                <c:pt idx="5942">
                  <c:v>-2.0525780000000001E-14</c:v>
                </c:pt>
                <c:pt idx="5943">
                  <c:v>-1.6463669999999999E-14</c:v>
                </c:pt>
                <c:pt idx="5944">
                  <c:v>-6.8112439999999999E-15</c:v>
                </c:pt>
                <c:pt idx="5945">
                  <c:v>5.2497369999999997E-15</c:v>
                </c:pt>
                <c:pt idx="5946">
                  <c:v>1.4490570000000001E-14</c:v>
                </c:pt>
                <c:pt idx="5947">
                  <c:v>1.842448E-14</c:v>
                </c:pt>
                <c:pt idx="5948">
                  <c:v>1.8562210000000002E-14</c:v>
                </c:pt>
                <c:pt idx="5949">
                  <c:v>1.6512080000000001E-14</c:v>
                </c:pt>
                <c:pt idx="5950">
                  <c:v>1.0951939999999999E-14</c:v>
                </c:pt>
                <c:pt idx="5951">
                  <c:v>3.2148639999999998E-16</c:v>
                </c:pt>
                <c:pt idx="5952">
                  <c:v>-1.2563820000000001E-14</c:v>
                </c:pt>
                <c:pt idx="5953">
                  <c:v>-2.1013240000000001E-14</c:v>
                </c:pt>
                <c:pt idx="5954">
                  <c:v>-2.1102669999999999E-14</c:v>
                </c:pt>
                <c:pt idx="5955">
                  <c:v>-1.6278280000000001E-14</c:v>
                </c:pt>
                <c:pt idx="5956">
                  <c:v>-1.259218E-14</c:v>
                </c:pt>
                <c:pt idx="5957">
                  <c:v>-1.1501729999999999E-14</c:v>
                </c:pt>
                <c:pt idx="5958">
                  <c:v>-1.033283E-14</c:v>
                </c:pt>
                <c:pt idx="5959">
                  <c:v>-7.1020860000000001E-15</c:v>
                </c:pt>
                <c:pt idx="5960">
                  <c:v>-2.208344E-15</c:v>
                </c:pt>
                <c:pt idx="5961">
                  <c:v>2.622962E-15</c:v>
                </c:pt>
                <c:pt idx="5962">
                  <c:v>5.4374779999999997E-15</c:v>
                </c:pt>
                <c:pt idx="5963">
                  <c:v>5.3054670000000003E-15</c:v>
                </c:pt>
                <c:pt idx="5964">
                  <c:v>3.2561369999999998E-15</c:v>
                </c:pt>
                <c:pt idx="5965">
                  <c:v>8.2417120000000002E-16</c:v>
                </c:pt>
                <c:pt idx="5966">
                  <c:v>-2.3039990000000001E-15</c:v>
                </c:pt>
                <c:pt idx="5967">
                  <c:v>-7.8463369999999994E-15</c:v>
                </c:pt>
                <c:pt idx="5968">
                  <c:v>-1.67454E-14</c:v>
                </c:pt>
                <c:pt idx="5969">
                  <c:v>-2.801436E-14</c:v>
                </c:pt>
                <c:pt idx="5970">
                  <c:v>-3.8293169999999997E-14</c:v>
                </c:pt>
                <c:pt idx="5971">
                  <c:v>-4.3083469999999998E-14</c:v>
                </c:pt>
                <c:pt idx="5972">
                  <c:v>-4.101E-14</c:v>
                </c:pt>
                <c:pt idx="5973">
                  <c:v>-3.568869E-14</c:v>
                </c:pt>
                <c:pt idx="5974">
                  <c:v>-3.115024E-14</c:v>
                </c:pt>
                <c:pt idx="5975">
                  <c:v>-2.7424680000000001E-14</c:v>
                </c:pt>
                <c:pt idx="5976">
                  <c:v>-2.217283E-14</c:v>
                </c:pt>
                <c:pt idx="5977">
                  <c:v>-1.518504E-14</c:v>
                </c:pt>
                <c:pt idx="5978">
                  <c:v>-9.754852E-15</c:v>
                </c:pt>
                <c:pt idx="5979">
                  <c:v>-8.7752560000000005E-15</c:v>
                </c:pt>
                <c:pt idx="5980">
                  <c:v>-1.081639E-14</c:v>
                </c:pt>
                <c:pt idx="5981">
                  <c:v>-1.1671130000000001E-14</c:v>
                </c:pt>
                <c:pt idx="5982">
                  <c:v>-7.7372670000000001E-15</c:v>
                </c:pt>
                <c:pt idx="5983">
                  <c:v>1.5733099999999999E-15</c:v>
                </c:pt>
                <c:pt idx="5984">
                  <c:v>1.203688E-14</c:v>
                </c:pt>
                <c:pt idx="5985">
                  <c:v>1.8085430000000001E-14</c:v>
                </c:pt>
                <c:pt idx="5986">
                  <c:v>1.8827790000000001E-14</c:v>
                </c:pt>
                <c:pt idx="5987">
                  <c:v>1.719326E-14</c:v>
                </c:pt>
                <c:pt idx="5988">
                  <c:v>1.55132E-14</c:v>
                </c:pt>
                <c:pt idx="5989">
                  <c:v>1.54527E-14</c:v>
                </c:pt>
                <c:pt idx="5990">
                  <c:v>1.7666529999999999E-14</c:v>
                </c:pt>
                <c:pt idx="5991">
                  <c:v>1.850324E-14</c:v>
                </c:pt>
                <c:pt idx="5992">
                  <c:v>1.2405889999999999E-14</c:v>
                </c:pt>
                <c:pt idx="5993">
                  <c:v>-8.6349520000000001E-16</c:v>
                </c:pt>
                <c:pt idx="5994">
                  <c:v>-1.5013899999999999E-14</c:v>
                </c:pt>
                <c:pt idx="5995">
                  <c:v>-2.3809600000000001E-14</c:v>
                </c:pt>
                <c:pt idx="5996">
                  <c:v>-2.706386E-14</c:v>
                </c:pt>
                <c:pt idx="5997">
                  <c:v>-2.8578040000000002E-14</c:v>
                </c:pt>
                <c:pt idx="5998">
                  <c:v>-3.0051820000000002E-14</c:v>
                </c:pt>
                <c:pt idx="5999">
                  <c:v>-3.0177929999999998E-14</c:v>
                </c:pt>
                <c:pt idx="6000">
                  <c:v>-2.7631709999999999E-14</c:v>
                </c:pt>
                <c:pt idx="6001">
                  <c:v>-2.2245269999999999E-14</c:v>
                </c:pt>
                <c:pt idx="6002">
                  <c:v>-1.5864869999999999E-14</c:v>
                </c:pt>
                <c:pt idx="6003">
                  <c:v>-1.2325560000000001E-14</c:v>
                </c:pt>
                <c:pt idx="6004">
                  <c:v>-1.413414E-14</c:v>
                </c:pt>
                <c:pt idx="6005">
                  <c:v>-1.973609E-14</c:v>
                </c:pt>
                <c:pt idx="6006">
                  <c:v>-2.3894159999999999E-14</c:v>
                </c:pt>
                <c:pt idx="6007">
                  <c:v>-2.065019E-14</c:v>
                </c:pt>
                <c:pt idx="6008">
                  <c:v>-8.8276940000000005E-15</c:v>
                </c:pt>
                <c:pt idx="6009">
                  <c:v>5.0681999999999998E-15</c:v>
                </c:pt>
                <c:pt idx="6010">
                  <c:v>1.2673769999999999E-14</c:v>
                </c:pt>
                <c:pt idx="6011">
                  <c:v>1.197363E-14</c:v>
                </c:pt>
                <c:pt idx="6012">
                  <c:v>7.3076010000000005E-15</c:v>
                </c:pt>
                <c:pt idx="6013">
                  <c:v>3.679241E-15</c:v>
                </c:pt>
                <c:pt idx="6014">
                  <c:v>3.4813709999999998E-15</c:v>
                </c:pt>
                <c:pt idx="6015">
                  <c:v>6.1895700000000001E-15</c:v>
                </c:pt>
                <c:pt idx="6016">
                  <c:v>8.5090889999999998E-15</c:v>
                </c:pt>
                <c:pt idx="6017">
                  <c:v>6.4878260000000003E-15</c:v>
                </c:pt>
                <c:pt idx="6018">
                  <c:v>4.3392399999999998E-16</c:v>
                </c:pt>
                <c:pt idx="6019">
                  <c:v>-4.3809879999999998E-15</c:v>
                </c:pt>
                <c:pt idx="6020">
                  <c:v>-5.1371869999999999E-15</c:v>
                </c:pt>
                <c:pt idx="6021">
                  <c:v>-6.0224340000000004E-15</c:v>
                </c:pt>
                <c:pt idx="6022">
                  <c:v>-1.286855E-14</c:v>
                </c:pt>
                <c:pt idx="6023">
                  <c:v>-2.6873999999999999E-14</c:v>
                </c:pt>
                <c:pt idx="6024">
                  <c:v>-4.3368159999999999E-14</c:v>
                </c:pt>
                <c:pt idx="6025">
                  <c:v>-5.4010129999999997E-14</c:v>
                </c:pt>
                <c:pt idx="6026">
                  <c:v>-5.2953299999999997E-14</c:v>
                </c:pt>
                <c:pt idx="6027">
                  <c:v>-4.2433090000000001E-14</c:v>
                </c:pt>
                <c:pt idx="6028">
                  <c:v>-2.9570439999999997E-14</c:v>
                </c:pt>
                <c:pt idx="6029">
                  <c:v>-1.881735E-14</c:v>
                </c:pt>
                <c:pt idx="6030">
                  <c:v>-9.7367520000000007E-15</c:v>
                </c:pt>
                <c:pt idx="6031">
                  <c:v>-2.2933599999999998E-16</c:v>
                </c:pt>
                <c:pt idx="6032">
                  <c:v>9.3646530000000007E-15</c:v>
                </c:pt>
                <c:pt idx="6033">
                  <c:v>1.5565560000000001E-14</c:v>
                </c:pt>
                <c:pt idx="6034">
                  <c:v>1.502646E-14</c:v>
                </c:pt>
                <c:pt idx="6035">
                  <c:v>6.8208269999999998E-15</c:v>
                </c:pt>
                <c:pt idx="6036">
                  <c:v>-6.2514590000000002E-15</c:v>
                </c:pt>
                <c:pt idx="6037">
                  <c:v>-1.6008439999999999E-14</c:v>
                </c:pt>
                <c:pt idx="6038">
                  <c:v>-1.3644610000000001E-14</c:v>
                </c:pt>
                <c:pt idx="6039">
                  <c:v>9.0637239999999994E-16</c:v>
                </c:pt>
                <c:pt idx="6040">
                  <c:v>1.8162799999999999E-14</c:v>
                </c:pt>
                <c:pt idx="6041">
                  <c:v>2.7619030000000001E-14</c:v>
                </c:pt>
                <c:pt idx="6042">
                  <c:v>2.536308E-14</c:v>
                </c:pt>
                <c:pt idx="6043">
                  <c:v>1.5894029999999999E-14</c:v>
                </c:pt>
                <c:pt idx="6044">
                  <c:v>7.1805739999999999E-15</c:v>
                </c:pt>
                <c:pt idx="6045">
                  <c:v>2.7217170000000001E-15</c:v>
                </c:pt>
                <c:pt idx="6046">
                  <c:v>9.1364799999999993E-16</c:v>
                </c:pt>
                <c:pt idx="6047">
                  <c:v>8.8390010000000001E-16</c:v>
                </c:pt>
                <c:pt idx="6048">
                  <c:v>3.1377110000000001E-15</c:v>
                </c:pt>
                <c:pt idx="6049">
                  <c:v>6.7003270000000003E-15</c:v>
                </c:pt>
                <c:pt idx="6050">
                  <c:v>1.011631E-14</c:v>
                </c:pt>
                <c:pt idx="6051">
                  <c:v>1.248597E-14</c:v>
                </c:pt>
                <c:pt idx="6052">
                  <c:v>1.181082E-14</c:v>
                </c:pt>
                <c:pt idx="6053">
                  <c:v>5.2146170000000001E-15</c:v>
                </c:pt>
                <c:pt idx="6054">
                  <c:v>-6.8385679999999998E-15</c:v>
                </c:pt>
                <c:pt idx="6055">
                  <c:v>-1.7964789999999999E-14</c:v>
                </c:pt>
                <c:pt idx="6056">
                  <c:v>-2.156644E-14</c:v>
                </c:pt>
                <c:pt idx="6057">
                  <c:v>-1.7953950000000001E-14</c:v>
                </c:pt>
                <c:pt idx="6058">
                  <c:v>-1.253542E-14</c:v>
                </c:pt>
                <c:pt idx="6059">
                  <c:v>-1.067793E-14</c:v>
                </c:pt>
                <c:pt idx="6060">
                  <c:v>-1.562121E-14</c:v>
                </c:pt>
                <c:pt idx="6061">
                  <c:v>-2.61846E-14</c:v>
                </c:pt>
                <c:pt idx="6062">
                  <c:v>-3.6850059999999998E-14</c:v>
                </c:pt>
                <c:pt idx="6063">
                  <c:v>-4.256142E-14</c:v>
                </c:pt>
                <c:pt idx="6064">
                  <c:v>-4.1030299999999999E-14</c:v>
                </c:pt>
                <c:pt idx="6065">
                  <c:v>-3.2776779999999999E-14</c:v>
                </c:pt>
                <c:pt idx="6066">
                  <c:v>-2.217527E-14</c:v>
                </c:pt>
                <c:pt idx="6067">
                  <c:v>-1.392599E-14</c:v>
                </c:pt>
                <c:pt idx="6068">
                  <c:v>-7.2930319999999997E-15</c:v>
                </c:pt>
                <c:pt idx="6069">
                  <c:v>2.103158E-15</c:v>
                </c:pt>
                <c:pt idx="6070">
                  <c:v>1.4570959999999999E-14</c:v>
                </c:pt>
                <c:pt idx="6071">
                  <c:v>2.2884469999999999E-14</c:v>
                </c:pt>
                <c:pt idx="6072">
                  <c:v>1.9578400000000001E-14</c:v>
                </c:pt>
                <c:pt idx="6073">
                  <c:v>7.1155860000000001E-15</c:v>
                </c:pt>
                <c:pt idx="6074">
                  <c:v>-4.0125349999999996E-15</c:v>
                </c:pt>
                <c:pt idx="6075">
                  <c:v>-5.9301799999999997E-15</c:v>
                </c:pt>
                <c:pt idx="6076">
                  <c:v>9.0248499999999991E-16</c:v>
                </c:pt>
                <c:pt idx="6077">
                  <c:v>8.9420329999999993E-15</c:v>
                </c:pt>
                <c:pt idx="6078">
                  <c:v>9.6235340000000005E-15</c:v>
                </c:pt>
                <c:pt idx="6079">
                  <c:v>5.006054E-16</c:v>
                </c:pt>
                <c:pt idx="6080">
                  <c:v>-1.3491989999999999E-14</c:v>
                </c:pt>
                <c:pt idx="6081">
                  <c:v>-2.4493679999999998E-14</c:v>
                </c:pt>
                <c:pt idx="6082">
                  <c:v>-2.7230519999999999E-14</c:v>
                </c:pt>
                <c:pt idx="6083">
                  <c:v>-2.3957569999999999E-14</c:v>
                </c:pt>
                <c:pt idx="6084">
                  <c:v>-2.3880790000000001E-14</c:v>
                </c:pt>
                <c:pt idx="6085">
                  <c:v>-3.2603400000000001E-14</c:v>
                </c:pt>
                <c:pt idx="6086">
                  <c:v>-4.3314450000000001E-14</c:v>
                </c:pt>
                <c:pt idx="6087">
                  <c:v>-4.3834660000000001E-14</c:v>
                </c:pt>
                <c:pt idx="6088">
                  <c:v>-3.1391040000000001E-14</c:v>
                </c:pt>
                <c:pt idx="6089">
                  <c:v>-1.5246060000000001E-14</c:v>
                </c:pt>
                <c:pt idx="6090">
                  <c:v>-4.6255359999999998E-15</c:v>
                </c:pt>
                <c:pt idx="6091">
                  <c:v>2.5810010000000002E-16</c:v>
                </c:pt>
                <c:pt idx="6092">
                  <c:v>4.0574229999999998E-15</c:v>
                </c:pt>
                <c:pt idx="6093">
                  <c:v>9.4637990000000006E-15</c:v>
                </c:pt>
                <c:pt idx="6094">
                  <c:v>1.5426770000000001E-14</c:v>
                </c:pt>
                <c:pt idx="6095">
                  <c:v>1.8231390000000001E-14</c:v>
                </c:pt>
                <c:pt idx="6096">
                  <c:v>1.588747E-14</c:v>
                </c:pt>
                <c:pt idx="6097">
                  <c:v>1.138913E-14</c:v>
                </c:pt>
                <c:pt idx="6098">
                  <c:v>7.7008869999999993E-15</c:v>
                </c:pt>
                <c:pt idx="6099">
                  <c:v>2.7057869999999999E-15</c:v>
                </c:pt>
                <c:pt idx="6100">
                  <c:v>-6.4116570000000003E-15</c:v>
                </c:pt>
                <c:pt idx="6101">
                  <c:v>-1.817652E-14</c:v>
                </c:pt>
                <c:pt idx="6102">
                  <c:v>-2.8753809999999999E-14</c:v>
                </c:pt>
                <c:pt idx="6103">
                  <c:v>-3.4608129999999999E-14</c:v>
                </c:pt>
                <c:pt idx="6104">
                  <c:v>-3.4137449999999999E-14</c:v>
                </c:pt>
                <c:pt idx="6105">
                  <c:v>-2.9640299999999997E-14</c:v>
                </c:pt>
                <c:pt idx="6106">
                  <c:v>-2.5240090000000001E-14</c:v>
                </c:pt>
                <c:pt idx="6107">
                  <c:v>-2.2577759999999999E-14</c:v>
                </c:pt>
                <c:pt idx="6108">
                  <c:v>-2.067276E-14</c:v>
                </c:pt>
                <c:pt idx="6109">
                  <c:v>-1.847115E-14</c:v>
                </c:pt>
                <c:pt idx="6110">
                  <c:v>-1.5516590000000002E-14</c:v>
                </c:pt>
                <c:pt idx="6111">
                  <c:v>-1.1139420000000001E-14</c:v>
                </c:pt>
                <c:pt idx="6112">
                  <c:v>-5.1118319999999997E-15</c:v>
                </c:pt>
                <c:pt idx="6113">
                  <c:v>1.259887E-15</c:v>
                </c:pt>
                <c:pt idx="6114">
                  <c:v>6.4232550000000003E-15</c:v>
                </c:pt>
                <c:pt idx="6115">
                  <c:v>1.033703E-14</c:v>
                </c:pt>
                <c:pt idx="6116">
                  <c:v>1.381551E-14</c:v>
                </c:pt>
                <c:pt idx="6117">
                  <c:v>1.672554E-14</c:v>
                </c:pt>
                <c:pt idx="6118">
                  <c:v>1.7678240000000001E-14</c:v>
                </c:pt>
                <c:pt idx="6119">
                  <c:v>1.4941899999999999E-14</c:v>
                </c:pt>
                <c:pt idx="6120">
                  <c:v>8.1152409999999995E-15</c:v>
                </c:pt>
                <c:pt idx="6121">
                  <c:v>-5.6395789999999996E-17</c:v>
                </c:pt>
                <c:pt idx="6122">
                  <c:v>-6.3874349999999996E-15</c:v>
                </c:pt>
                <c:pt idx="6123">
                  <c:v>-1.2324549999999999E-14</c:v>
                </c:pt>
                <c:pt idx="6124">
                  <c:v>-2.1919669999999999E-14</c:v>
                </c:pt>
                <c:pt idx="6125">
                  <c:v>-3.4554900000000003E-14</c:v>
                </c:pt>
                <c:pt idx="6126">
                  <c:v>-4.2826130000000002E-14</c:v>
                </c:pt>
                <c:pt idx="6127">
                  <c:v>-3.9239740000000001E-14</c:v>
                </c:pt>
                <c:pt idx="6128">
                  <c:v>-2.4733410000000001E-14</c:v>
                </c:pt>
                <c:pt idx="6129">
                  <c:v>-8.2945910000000004E-15</c:v>
                </c:pt>
                <c:pt idx="6130">
                  <c:v>1.8397179999999998E-15</c:v>
                </c:pt>
                <c:pt idx="6131">
                  <c:v>4.1012840000000003E-15</c:v>
                </c:pt>
                <c:pt idx="6132">
                  <c:v>2.8539980000000002E-15</c:v>
                </c:pt>
                <c:pt idx="6133">
                  <c:v>4.0503869999999997E-15</c:v>
                </c:pt>
                <c:pt idx="6134">
                  <c:v>9.2566410000000003E-15</c:v>
                </c:pt>
                <c:pt idx="6135">
                  <c:v>1.434201E-14</c:v>
                </c:pt>
                <c:pt idx="6136">
                  <c:v>1.5131379999999999E-14</c:v>
                </c:pt>
                <c:pt idx="6137">
                  <c:v>1.177312E-14</c:v>
                </c:pt>
                <c:pt idx="6138">
                  <c:v>8.6069150000000007E-15</c:v>
                </c:pt>
                <c:pt idx="6139">
                  <c:v>1.0862480000000001E-14</c:v>
                </c:pt>
                <c:pt idx="6140">
                  <c:v>1.78129E-14</c:v>
                </c:pt>
                <c:pt idx="6141">
                  <c:v>2.220459E-14</c:v>
                </c:pt>
                <c:pt idx="6142">
                  <c:v>1.9873519999999999E-14</c:v>
                </c:pt>
                <c:pt idx="6143">
                  <c:v>1.2597389999999999E-14</c:v>
                </c:pt>
                <c:pt idx="6144">
                  <c:v>2.298558E-15</c:v>
                </c:pt>
                <c:pt idx="6145">
                  <c:v>-9.2195530000000007E-15</c:v>
                </c:pt>
                <c:pt idx="6146">
                  <c:v>-1.7858019999999999E-14</c:v>
                </c:pt>
                <c:pt idx="6147">
                  <c:v>-2.0176080000000001E-14</c:v>
                </c:pt>
                <c:pt idx="6148">
                  <c:v>-1.7941660000000001E-14</c:v>
                </c:pt>
                <c:pt idx="6149">
                  <c:v>-1.5984700000000001E-14</c:v>
                </c:pt>
                <c:pt idx="6150">
                  <c:v>-1.5020579999999998E-14</c:v>
                </c:pt>
                <c:pt idx="6151">
                  <c:v>-1.1273540000000001E-14</c:v>
                </c:pt>
                <c:pt idx="6152">
                  <c:v>-2.9964140000000002E-15</c:v>
                </c:pt>
                <c:pt idx="6153">
                  <c:v>6.8535730000000001E-15</c:v>
                </c:pt>
                <c:pt idx="6154">
                  <c:v>1.3790539999999999E-14</c:v>
                </c:pt>
                <c:pt idx="6155">
                  <c:v>1.655494E-14</c:v>
                </c:pt>
                <c:pt idx="6156">
                  <c:v>1.815403E-14</c:v>
                </c:pt>
                <c:pt idx="6157">
                  <c:v>2.008395E-14</c:v>
                </c:pt>
                <c:pt idx="6158">
                  <c:v>1.8655009999999999E-14</c:v>
                </c:pt>
                <c:pt idx="6159">
                  <c:v>1.1056229999999999E-14</c:v>
                </c:pt>
                <c:pt idx="6160">
                  <c:v>1.5462089999999999E-15</c:v>
                </c:pt>
                <c:pt idx="6161">
                  <c:v>-2.410419E-15</c:v>
                </c:pt>
                <c:pt idx="6162">
                  <c:v>8.3915510000000001E-16</c:v>
                </c:pt>
                <c:pt idx="6163">
                  <c:v>4.7878849999999999E-15</c:v>
                </c:pt>
                <c:pt idx="6164">
                  <c:v>2.1883579999999999E-15</c:v>
                </c:pt>
                <c:pt idx="6165">
                  <c:v>-7.7747790000000007E-15</c:v>
                </c:pt>
                <c:pt idx="6166">
                  <c:v>-2.0701649999999999E-14</c:v>
                </c:pt>
                <c:pt idx="6167">
                  <c:v>-3.1686360000000001E-14</c:v>
                </c:pt>
                <c:pt idx="6168">
                  <c:v>-3.7097640000000003E-14</c:v>
                </c:pt>
                <c:pt idx="6169">
                  <c:v>-3.5642340000000002E-14</c:v>
                </c:pt>
                <c:pt idx="6170">
                  <c:v>-3.0371619999999999E-14</c:v>
                </c:pt>
                <c:pt idx="6171">
                  <c:v>-2.7274730000000001E-14</c:v>
                </c:pt>
                <c:pt idx="6172">
                  <c:v>-3.0063700000000003E-14</c:v>
                </c:pt>
                <c:pt idx="6173">
                  <c:v>-3.7118190000000001E-14</c:v>
                </c:pt>
                <c:pt idx="6174">
                  <c:v>-4.2758849999999998E-14</c:v>
                </c:pt>
                <c:pt idx="6175">
                  <c:v>-4.0927319999999999E-14</c:v>
                </c:pt>
                <c:pt idx="6176">
                  <c:v>-3.0410410000000002E-14</c:v>
                </c:pt>
                <c:pt idx="6177">
                  <c:v>-1.699001E-14</c:v>
                </c:pt>
                <c:pt idx="6178">
                  <c:v>-8.8299959999999994E-15</c:v>
                </c:pt>
                <c:pt idx="6179">
                  <c:v>-9.7166870000000003E-15</c:v>
                </c:pt>
                <c:pt idx="6180">
                  <c:v>-1.5509049999999999E-14</c:v>
                </c:pt>
                <c:pt idx="6181">
                  <c:v>-1.7470989999999999E-14</c:v>
                </c:pt>
                <c:pt idx="6182">
                  <c:v>-1.15241E-14</c:v>
                </c:pt>
                <c:pt idx="6183">
                  <c:v>-2.938743E-15</c:v>
                </c:pt>
                <c:pt idx="6184">
                  <c:v>1.9030000000000001E-17</c:v>
                </c:pt>
                <c:pt idx="6185">
                  <c:v>-4.2908939999999999E-15</c:v>
                </c:pt>
                <c:pt idx="6186">
                  <c:v>-9.4891860000000006E-15</c:v>
                </c:pt>
                <c:pt idx="6187">
                  <c:v>-9.5200459999999997E-15</c:v>
                </c:pt>
                <c:pt idx="6188">
                  <c:v>-5.189038E-15</c:v>
                </c:pt>
                <c:pt idx="6189">
                  <c:v>-1.0059240000000001E-15</c:v>
                </c:pt>
                <c:pt idx="6190">
                  <c:v>-1.1234819999999999E-15</c:v>
                </c:pt>
                <c:pt idx="6191">
                  <c:v>-8.7307400000000003E-15</c:v>
                </c:pt>
                <c:pt idx="6192">
                  <c:v>-2.1957949999999999E-14</c:v>
                </c:pt>
                <c:pt idx="6193">
                  <c:v>-3.2268020000000001E-14</c:v>
                </c:pt>
                <c:pt idx="6194">
                  <c:v>-3.3972610000000003E-14</c:v>
                </c:pt>
                <c:pt idx="6195">
                  <c:v>-3.1797610000000002E-14</c:v>
                </c:pt>
                <c:pt idx="6196">
                  <c:v>-3.3450079999999997E-14</c:v>
                </c:pt>
                <c:pt idx="6197">
                  <c:v>-3.8563650000000001E-14</c:v>
                </c:pt>
                <c:pt idx="6198">
                  <c:v>-4.0276779999999999E-14</c:v>
                </c:pt>
                <c:pt idx="6199">
                  <c:v>-3.5361379999999998E-14</c:v>
                </c:pt>
                <c:pt idx="6200">
                  <c:v>-2.7479249999999999E-14</c:v>
                </c:pt>
                <c:pt idx="6201">
                  <c:v>-2.1405370000000001E-14</c:v>
                </c:pt>
                <c:pt idx="6202">
                  <c:v>-1.8593999999999999E-14</c:v>
                </c:pt>
                <c:pt idx="6203">
                  <c:v>-1.7681500000000001E-14</c:v>
                </c:pt>
                <c:pt idx="6204">
                  <c:v>-1.6193490000000001E-14</c:v>
                </c:pt>
                <c:pt idx="6205">
                  <c:v>-1.23266E-14</c:v>
                </c:pt>
                <c:pt idx="6206">
                  <c:v>-6.1293209999999998E-15</c:v>
                </c:pt>
                <c:pt idx="6207">
                  <c:v>1.15306E-15</c:v>
                </c:pt>
                <c:pt idx="6208">
                  <c:v>7.5419499999999994E-15</c:v>
                </c:pt>
                <c:pt idx="6209">
                  <c:v>1.0523519999999999E-14</c:v>
                </c:pt>
                <c:pt idx="6210">
                  <c:v>9.7329459999999997E-15</c:v>
                </c:pt>
                <c:pt idx="6211">
                  <c:v>8.0377540000000002E-15</c:v>
                </c:pt>
                <c:pt idx="6212">
                  <c:v>6.8711759999999997E-15</c:v>
                </c:pt>
                <c:pt idx="6213">
                  <c:v>3.476132E-15</c:v>
                </c:pt>
                <c:pt idx="6214">
                  <c:v>-4.455057E-15</c:v>
                </c:pt>
                <c:pt idx="6215">
                  <c:v>-1.4291440000000001E-14</c:v>
                </c:pt>
                <c:pt idx="6216">
                  <c:v>-2.067616E-14</c:v>
                </c:pt>
                <c:pt idx="6217">
                  <c:v>-2.0598349999999999E-14</c:v>
                </c:pt>
                <c:pt idx="6218">
                  <c:v>-1.5987310000000001E-14</c:v>
                </c:pt>
                <c:pt idx="6219">
                  <c:v>-1.255046E-14</c:v>
                </c:pt>
                <c:pt idx="6220">
                  <c:v>-1.5224789999999999E-14</c:v>
                </c:pt>
                <c:pt idx="6221">
                  <c:v>-2.3849140000000001E-14</c:v>
                </c:pt>
                <c:pt idx="6222">
                  <c:v>-3.2818830000000002E-14</c:v>
                </c:pt>
                <c:pt idx="6223">
                  <c:v>-3.5182359999999999E-14</c:v>
                </c:pt>
                <c:pt idx="6224">
                  <c:v>-2.949748E-14</c:v>
                </c:pt>
                <c:pt idx="6225">
                  <c:v>-2.204298E-14</c:v>
                </c:pt>
                <c:pt idx="6226">
                  <c:v>-1.963116E-14</c:v>
                </c:pt>
                <c:pt idx="6227">
                  <c:v>-2.2299420000000001E-14</c:v>
                </c:pt>
                <c:pt idx="6228">
                  <c:v>-2.4032489999999999E-14</c:v>
                </c:pt>
                <c:pt idx="6229">
                  <c:v>-1.8541329999999999E-14</c:v>
                </c:pt>
                <c:pt idx="6230">
                  <c:v>-6.05089E-15</c:v>
                </c:pt>
                <c:pt idx="6231">
                  <c:v>5.0675190000000001E-15</c:v>
                </c:pt>
                <c:pt idx="6232">
                  <c:v>7.3671409999999999E-15</c:v>
                </c:pt>
                <c:pt idx="6233">
                  <c:v>3.1318849999999998E-15</c:v>
                </c:pt>
                <c:pt idx="6234">
                  <c:v>1.5959020000000001E-16</c:v>
                </c:pt>
                <c:pt idx="6235">
                  <c:v>3.2382689999999998E-15</c:v>
                </c:pt>
                <c:pt idx="6236">
                  <c:v>1.200741E-14</c:v>
                </c:pt>
                <c:pt idx="6237">
                  <c:v>2.1423009999999999E-14</c:v>
                </c:pt>
                <c:pt idx="6238">
                  <c:v>2.4531280000000001E-14</c:v>
                </c:pt>
                <c:pt idx="6239">
                  <c:v>1.8945160000000001E-14</c:v>
                </c:pt>
                <c:pt idx="6240">
                  <c:v>8.5020699999999997E-15</c:v>
                </c:pt>
                <c:pt idx="6241">
                  <c:v>-1.5459679999999999E-15</c:v>
                </c:pt>
                <c:pt idx="6242">
                  <c:v>-7.6754189999999998E-15</c:v>
                </c:pt>
                <c:pt idx="6243">
                  <c:v>-9.0788069999999995E-15</c:v>
                </c:pt>
                <c:pt idx="6244">
                  <c:v>-8.5099350000000005E-15</c:v>
                </c:pt>
                <c:pt idx="6245">
                  <c:v>-1.030593E-14</c:v>
                </c:pt>
                <c:pt idx="6246">
                  <c:v>-1.61953E-14</c:v>
                </c:pt>
                <c:pt idx="6247">
                  <c:v>-2.3758169999999999E-14</c:v>
                </c:pt>
                <c:pt idx="6248">
                  <c:v>-3.008191E-14</c:v>
                </c:pt>
                <c:pt idx="6249">
                  <c:v>-3.4606949999999997E-14</c:v>
                </c:pt>
                <c:pt idx="6250">
                  <c:v>-3.7158909999999997E-14</c:v>
                </c:pt>
                <c:pt idx="6251">
                  <c:v>-3.8152730000000001E-14</c:v>
                </c:pt>
                <c:pt idx="6252">
                  <c:v>-3.9306060000000001E-14</c:v>
                </c:pt>
                <c:pt idx="6253">
                  <c:v>-3.8823479999999997E-14</c:v>
                </c:pt>
                <c:pt idx="6254">
                  <c:v>-3.1761780000000003E-14</c:v>
                </c:pt>
                <c:pt idx="6255">
                  <c:v>-1.8698900000000001E-14</c:v>
                </c:pt>
                <c:pt idx="6256">
                  <c:v>-6.889752E-15</c:v>
                </c:pt>
                <c:pt idx="6257">
                  <c:v>-1.809929E-15</c:v>
                </c:pt>
                <c:pt idx="6258">
                  <c:v>-2.448898E-15</c:v>
                </c:pt>
                <c:pt idx="6259">
                  <c:v>-4.2834530000000001E-15</c:v>
                </c:pt>
                <c:pt idx="6260">
                  <c:v>-3.6933000000000003E-15</c:v>
                </c:pt>
                <c:pt idx="6261">
                  <c:v>3.8009580000000002E-16</c:v>
                </c:pt>
                <c:pt idx="6262">
                  <c:v>6.3101190000000003E-15</c:v>
                </c:pt>
                <c:pt idx="6263">
                  <c:v>1.0038860000000001E-14</c:v>
                </c:pt>
                <c:pt idx="6264">
                  <c:v>8.2330720000000007E-15</c:v>
                </c:pt>
                <c:pt idx="6265">
                  <c:v>1.602163E-15</c:v>
                </c:pt>
                <c:pt idx="6266">
                  <c:v>-7.3492989999999999E-15</c:v>
                </c:pt>
                <c:pt idx="6267">
                  <c:v>-1.6900629999999999E-14</c:v>
                </c:pt>
                <c:pt idx="6268">
                  <c:v>-2.4600960000000001E-14</c:v>
                </c:pt>
                <c:pt idx="6269">
                  <c:v>-2.791551E-14</c:v>
                </c:pt>
                <c:pt idx="6270">
                  <c:v>-2.618208E-14</c:v>
                </c:pt>
                <c:pt idx="6271">
                  <c:v>-1.9921930000000001E-14</c:v>
                </c:pt>
                <c:pt idx="6272">
                  <c:v>-1.166536E-14</c:v>
                </c:pt>
                <c:pt idx="6273">
                  <c:v>-6.6424489999999999E-15</c:v>
                </c:pt>
                <c:pt idx="6274">
                  <c:v>-9.6993700000000005E-15</c:v>
                </c:pt>
                <c:pt idx="6275">
                  <c:v>-2.1867319999999999E-14</c:v>
                </c:pt>
                <c:pt idx="6276">
                  <c:v>-3.8077529999999997E-14</c:v>
                </c:pt>
                <c:pt idx="6277">
                  <c:v>-4.8413789999999998E-14</c:v>
                </c:pt>
                <c:pt idx="6278">
                  <c:v>-4.6203260000000001E-14</c:v>
                </c:pt>
                <c:pt idx="6279">
                  <c:v>-3.4229879999999999E-14</c:v>
                </c:pt>
                <c:pt idx="6280">
                  <c:v>-1.978464E-14</c:v>
                </c:pt>
                <c:pt idx="6281">
                  <c:v>-6.5915619999999998E-15</c:v>
                </c:pt>
                <c:pt idx="6282">
                  <c:v>5.8846440000000002E-15</c:v>
                </c:pt>
                <c:pt idx="6283">
                  <c:v>1.7545220000000001E-14</c:v>
                </c:pt>
                <c:pt idx="6284">
                  <c:v>2.4201149999999998E-14</c:v>
                </c:pt>
                <c:pt idx="6285">
                  <c:v>2.1704779999999999E-14</c:v>
                </c:pt>
                <c:pt idx="6286">
                  <c:v>1.2553039999999999E-14</c:v>
                </c:pt>
                <c:pt idx="6287">
                  <c:v>2.354631E-15</c:v>
                </c:pt>
                <c:pt idx="6288">
                  <c:v>-7.0243400000000001E-15</c:v>
                </c:pt>
                <c:pt idx="6289">
                  <c:v>-1.4991449999999999E-14</c:v>
                </c:pt>
                <c:pt idx="6290">
                  <c:v>-1.934003E-14</c:v>
                </c:pt>
                <c:pt idx="6291">
                  <c:v>-1.9772669999999999E-14</c:v>
                </c:pt>
                <c:pt idx="6292">
                  <c:v>-1.9043229999999999E-14</c:v>
                </c:pt>
                <c:pt idx="6293">
                  <c:v>-1.96201E-14</c:v>
                </c:pt>
                <c:pt idx="6294">
                  <c:v>-2.178019E-14</c:v>
                </c:pt>
                <c:pt idx="6295">
                  <c:v>-2.468427E-14</c:v>
                </c:pt>
                <c:pt idx="6296">
                  <c:v>-2.7723450000000001E-14</c:v>
                </c:pt>
                <c:pt idx="6297">
                  <c:v>-2.947E-14</c:v>
                </c:pt>
                <c:pt idx="6298">
                  <c:v>-2.7448520000000001E-14</c:v>
                </c:pt>
                <c:pt idx="6299">
                  <c:v>-2.158283E-14</c:v>
                </c:pt>
                <c:pt idx="6300">
                  <c:v>-1.497311E-14</c:v>
                </c:pt>
                <c:pt idx="6301">
                  <c:v>-1.0026449999999999E-14</c:v>
                </c:pt>
                <c:pt idx="6302">
                  <c:v>-6.4950359999999999E-15</c:v>
                </c:pt>
                <c:pt idx="6303">
                  <c:v>-3.5096260000000001E-15</c:v>
                </c:pt>
                <c:pt idx="6304">
                  <c:v>-2.35166E-15</c:v>
                </c:pt>
                <c:pt idx="6305">
                  <c:v>-4.6647010000000001E-15</c:v>
                </c:pt>
                <c:pt idx="6306">
                  <c:v>-6.3927940000000004E-15</c:v>
                </c:pt>
                <c:pt idx="6307">
                  <c:v>2.487667E-16</c:v>
                </c:pt>
                <c:pt idx="6308">
                  <c:v>1.572602E-14</c:v>
                </c:pt>
                <c:pt idx="6309">
                  <c:v>3.0858770000000001E-14</c:v>
                </c:pt>
                <c:pt idx="6310">
                  <c:v>3.6565389999999999E-14</c:v>
                </c:pt>
                <c:pt idx="6311">
                  <c:v>3.1289339999999997E-14</c:v>
                </c:pt>
                <c:pt idx="6312">
                  <c:v>2.013474E-14</c:v>
                </c:pt>
                <c:pt idx="6313">
                  <c:v>9.7356420000000002E-15</c:v>
                </c:pt>
                <c:pt idx="6314">
                  <c:v>3.855682E-15</c:v>
                </c:pt>
                <c:pt idx="6315">
                  <c:v>2.2437559999999999E-15</c:v>
                </c:pt>
                <c:pt idx="6316">
                  <c:v>8.8735289999999998E-16</c:v>
                </c:pt>
                <c:pt idx="6317">
                  <c:v>-5.2687110000000002E-15</c:v>
                </c:pt>
                <c:pt idx="6318">
                  <c:v>-1.6252409999999999E-14</c:v>
                </c:pt>
                <c:pt idx="6319">
                  <c:v>-2.597278E-14</c:v>
                </c:pt>
                <c:pt idx="6320">
                  <c:v>-2.8955619999999997E-14</c:v>
                </c:pt>
                <c:pt idx="6321">
                  <c:v>-2.4745570000000001E-14</c:v>
                </c:pt>
                <c:pt idx="6322">
                  <c:v>-1.6788910000000001E-14</c:v>
                </c:pt>
                <c:pt idx="6323">
                  <c:v>-1.071236E-14</c:v>
                </c:pt>
                <c:pt idx="6324">
                  <c:v>-1.035819E-14</c:v>
                </c:pt>
                <c:pt idx="6325">
                  <c:v>-1.2677250000000001E-14</c:v>
                </c:pt>
                <c:pt idx="6326">
                  <c:v>-1.068447E-14</c:v>
                </c:pt>
                <c:pt idx="6327">
                  <c:v>-2.635675E-15</c:v>
                </c:pt>
                <c:pt idx="6328">
                  <c:v>5.4174910000000002E-15</c:v>
                </c:pt>
                <c:pt idx="6329">
                  <c:v>6.47513E-15</c:v>
                </c:pt>
                <c:pt idx="6330">
                  <c:v>1.044286E-15</c:v>
                </c:pt>
                <c:pt idx="6331">
                  <c:v>-2.4257439999999999E-15</c:v>
                </c:pt>
                <c:pt idx="6332">
                  <c:v>2.323305E-15</c:v>
                </c:pt>
                <c:pt idx="6333">
                  <c:v>1.1427689999999999E-14</c:v>
                </c:pt>
                <c:pt idx="6334">
                  <c:v>1.624199E-14</c:v>
                </c:pt>
                <c:pt idx="6335">
                  <c:v>1.395785E-14</c:v>
                </c:pt>
                <c:pt idx="6336">
                  <c:v>9.8724459999999997E-15</c:v>
                </c:pt>
                <c:pt idx="6337">
                  <c:v>9.8773179999999997E-15</c:v>
                </c:pt>
                <c:pt idx="6338">
                  <c:v>1.3576030000000001E-14</c:v>
                </c:pt>
                <c:pt idx="6339">
                  <c:v>1.5072679999999999E-14</c:v>
                </c:pt>
                <c:pt idx="6340">
                  <c:v>8.3034140000000006E-15</c:v>
                </c:pt>
                <c:pt idx="6341">
                  <c:v>-7.9584900000000005E-15</c:v>
                </c:pt>
                <c:pt idx="6342">
                  <c:v>-2.810092E-14</c:v>
                </c:pt>
                <c:pt idx="6343">
                  <c:v>-4.2739779999999998E-14</c:v>
                </c:pt>
                <c:pt idx="6344">
                  <c:v>-4.5518139999999999E-14</c:v>
                </c:pt>
                <c:pt idx="6345">
                  <c:v>-3.6827269999999999E-14</c:v>
                </c:pt>
                <c:pt idx="6346">
                  <c:v>-2.118616E-14</c:v>
                </c:pt>
                <c:pt idx="6347">
                  <c:v>-4.5321360000000002E-15</c:v>
                </c:pt>
                <c:pt idx="6348">
                  <c:v>6.7310319999999997E-15</c:v>
                </c:pt>
                <c:pt idx="6349">
                  <c:v>9.7520669999999997E-15</c:v>
                </c:pt>
                <c:pt idx="6350">
                  <c:v>7.9882660000000007E-15</c:v>
                </c:pt>
                <c:pt idx="6351">
                  <c:v>6.3908479999999997E-15</c:v>
                </c:pt>
                <c:pt idx="6352">
                  <c:v>5.3411460000000004E-15</c:v>
                </c:pt>
                <c:pt idx="6353">
                  <c:v>2.121416E-15</c:v>
                </c:pt>
                <c:pt idx="6354">
                  <c:v>-2.7888479999999999E-15</c:v>
                </c:pt>
                <c:pt idx="6355">
                  <c:v>-4.591595E-15</c:v>
                </c:pt>
                <c:pt idx="6356">
                  <c:v>2.869996E-16</c:v>
                </c:pt>
                <c:pt idx="6357">
                  <c:v>1.0353629999999999E-14</c:v>
                </c:pt>
                <c:pt idx="6358">
                  <c:v>1.9967719999999999E-14</c:v>
                </c:pt>
                <c:pt idx="6359">
                  <c:v>2.224858E-14</c:v>
                </c:pt>
                <c:pt idx="6360">
                  <c:v>1.429444E-14</c:v>
                </c:pt>
                <c:pt idx="6361">
                  <c:v>6.810571E-16</c:v>
                </c:pt>
                <c:pt idx="6362">
                  <c:v>-1.157636E-14</c:v>
                </c:pt>
                <c:pt idx="6363">
                  <c:v>-1.8816940000000001E-14</c:v>
                </c:pt>
                <c:pt idx="6364">
                  <c:v>-1.9834309999999999E-14</c:v>
                </c:pt>
                <c:pt idx="6365">
                  <c:v>-1.6698160000000001E-14</c:v>
                </c:pt>
                <c:pt idx="6366">
                  <c:v>-1.5572439999999999E-14</c:v>
                </c:pt>
                <c:pt idx="6367">
                  <c:v>-1.936476E-14</c:v>
                </c:pt>
                <c:pt idx="6368">
                  <c:v>-2.377189E-14</c:v>
                </c:pt>
                <c:pt idx="6369">
                  <c:v>-2.38894E-14</c:v>
                </c:pt>
                <c:pt idx="6370">
                  <c:v>-2.012377E-14</c:v>
                </c:pt>
                <c:pt idx="6371">
                  <c:v>-1.6264289999999999E-14</c:v>
                </c:pt>
                <c:pt idx="6372">
                  <c:v>-1.405775E-14</c:v>
                </c:pt>
                <c:pt idx="6373">
                  <c:v>-1.213026E-14</c:v>
                </c:pt>
                <c:pt idx="6374">
                  <c:v>-8.9656399999999995E-15</c:v>
                </c:pt>
                <c:pt idx="6375">
                  <c:v>-4.2603729999999997E-15</c:v>
                </c:pt>
                <c:pt idx="6376">
                  <c:v>1.432538E-15</c:v>
                </c:pt>
                <c:pt idx="6377">
                  <c:v>6.974509E-15</c:v>
                </c:pt>
                <c:pt idx="6378">
                  <c:v>1.0909300000000001E-14</c:v>
                </c:pt>
                <c:pt idx="6379">
                  <c:v>1.2245979999999999E-14</c:v>
                </c:pt>
                <c:pt idx="6380">
                  <c:v>1.115043E-14</c:v>
                </c:pt>
                <c:pt idx="6381">
                  <c:v>8.5956519999999996E-15</c:v>
                </c:pt>
                <c:pt idx="6382">
                  <c:v>5.3559199999999997E-15</c:v>
                </c:pt>
                <c:pt idx="6383">
                  <c:v>7.5873470000000005E-16</c:v>
                </c:pt>
                <c:pt idx="6384">
                  <c:v>-6.0177849999999996E-15</c:v>
                </c:pt>
                <c:pt idx="6385">
                  <c:v>-1.241689E-14</c:v>
                </c:pt>
                <c:pt idx="6386">
                  <c:v>-1.4583369999999999E-14</c:v>
                </c:pt>
                <c:pt idx="6387">
                  <c:v>-1.313586E-14</c:v>
                </c:pt>
                <c:pt idx="6388">
                  <c:v>-1.230205E-14</c:v>
                </c:pt>
                <c:pt idx="6389">
                  <c:v>-1.4776040000000001E-14</c:v>
                </c:pt>
                <c:pt idx="6390">
                  <c:v>-1.9287619999999998E-14</c:v>
                </c:pt>
                <c:pt idx="6391">
                  <c:v>-2.1495639999999999E-14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13-4AD8-B5B0-C7053853BEB8}"/>
            </c:ext>
          </c:extLst>
        </c:ser>
        <c:ser>
          <c:idx val="2"/>
          <c:order val="2"/>
          <c:tx>
            <c:v>analog scan bei 150°C und 2,5E-8 hPa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Daten!$I$18:$I$6409</c:f>
              <c:numCache>
                <c:formatCode>General</c:formatCode>
                <c:ptCount val="6392"/>
                <c:pt idx="0">
                  <c:v>0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0.25</c:v>
                </c:pt>
                <c:pt idx="9">
                  <c:v>0.28000000000000003</c:v>
                </c:pt>
                <c:pt idx="10">
                  <c:v>0.31</c:v>
                </c:pt>
                <c:pt idx="11">
                  <c:v>0.34</c:v>
                </c:pt>
                <c:pt idx="12">
                  <c:v>0.38</c:v>
                </c:pt>
                <c:pt idx="13">
                  <c:v>0.41</c:v>
                </c:pt>
                <c:pt idx="14">
                  <c:v>0.44</c:v>
                </c:pt>
                <c:pt idx="15">
                  <c:v>0.47</c:v>
                </c:pt>
                <c:pt idx="16">
                  <c:v>0.5</c:v>
                </c:pt>
                <c:pt idx="17">
                  <c:v>0.53</c:v>
                </c:pt>
                <c:pt idx="18">
                  <c:v>0.56000000000000005</c:v>
                </c:pt>
                <c:pt idx="19">
                  <c:v>0.59</c:v>
                </c:pt>
                <c:pt idx="20">
                  <c:v>0.63</c:v>
                </c:pt>
                <c:pt idx="21">
                  <c:v>0.66</c:v>
                </c:pt>
                <c:pt idx="22">
                  <c:v>0.69</c:v>
                </c:pt>
                <c:pt idx="23">
                  <c:v>0.72</c:v>
                </c:pt>
                <c:pt idx="24">
                  <c:v>0.75</c:v>
                </c:pt>
                <c:pt idx="25">
                  <c:v>0.78</c:v>
                </c:pt>
                <c:pt idx="26">
                  <c:v>0.81</c:v>
                </c:pt>
                <c:pt idx="27">
                  <c:v>0.84</c:v>
                </c:pt>
                <c:pt idx="28">
                  <c:v>0.88</c:v>
                </c:pt>
                <c:pt idx="29">
                  <c:v>0.91</c:v>
                </c:pt>
                <c:pt idx="30">
                  <c:v>0.94</c:v>
                </c:pt>
                <c:pt idx="31">
                  <c:v>0.97</c:v>
                </c:pt>
                <c:pt idx="32">
                  <c:v>1</c:v>
                </c:pt>
                <c:pt idx="33">
                  <c:v>1.03</c:v>
                </c:pt>
                <c:pt idx="34">
                  <c:v>1.06</c:v>
                </c:pt>
                <c:pt idx="35">
                  <c:v>1.0900000000000001</c:v>
                </c:pt>
                <c:pt idx="36">
                  <c:v>1.1299999999999999</c:v>
                </c:pt>
                <c:pt idx="37">
                  <c:v>1.1599999999999999</c:v>
                </c:pt>
                <c:pt idx="38">
                  <c:v>1.19</c:v>
                </c:pt>
                <c:pt idx="39">
                  <c:v>1.22</c:v>
                </c:pt>
                <c:pt idx="40">
                  <c:v>1.25</c:v>
                </c:pt>
                <c:pt idx="41">
                  <c:v>1.28</c:v>
                </c:pt>
                <c:pt idx="42">
                  <c:v>1.31</c:v>
                </c:pt>
                <c:pt idx="43">
                  <c:v>1.34</c:v>
                </c:pt>
                <c:pt idx="44">
                  <c:v>1.38</c:v>
                </c:pt>
                <c:pt idx="45">
                  <c:v>1.41</c:v>
                </c:pt>
                <c:pt idx="46">
                  <c:v>1.44</c:v>
                </c:pt>
                <c:pt idx="47">
                  <c:v>1.47</c:v>
                </c:pt>
                <c:pt idx="48">
                  <c:v>1.5</c:v>
                </c:pt>
                <c:pt idx="49">
                  <c:v>1.53</c:v>
                </c:pt>
                <c:pt idx="50">
                  <c:v>1.56</c:v>
                </c:pt>
                <c:pt idx="51">
                  <c:v>1.59</c:v>
                </c:pt>
                <c:pt idx="52">
                  <c:v>1.63</c:v>
                </c:pt>
                <c:pt idx="53">
                  <c:v>1.66</c:v>
                </c:pt>
                <c:pt idx="54">
                  <c:v>1.69</c:v>
                </c:pt>
                <c:pt idx="55">
                  <c:v>1.72</c:v>
                </c:pt>
                <c:pt idx="56">
                  <c:v>1.75</c:v>
                </c:pt>
                <c:pt idx="57">
                  <c:v>1.78</c:v>
                </c:pt>
                <c:pt idx="58">
                  <c:v>1.81</c:v>
                </c:pt>
                <c:pt idx="59">
                  <c:v>1.84</c:v>
                </c:pt>
                <c:pt idx="60">
                  <c:v>1.88</c:v>
                </c:pt>
                <c:pt idx="61">
                  <c:v>1.91</c:v>
                </c:pt>
                <c:pt idx="62">
                  <c:v>1.94</c:v>
                </c:pt>
                <c:pt idx="63">
                  <c:v>1.97</c:v>
                </c:pt>
                <c:pt idx="64">
                  <c:v>2</c:v>
                </c:pt>
                <c:pt idx="65">
                  <c:v>2.0299999999999998</c:v>
                </c:pt>
                <c:pt idx="66">
                  <c:v>2.06</c:v>
                </c:pt>
                <c:pt idx="67">
                  <c:v>2.09</c:v>
                </c:pt>
                <c:pt idx="68">
                  <c:v>2.13</c:v>
                </c:pt>
                <c:pt idx="69">
                  <c:v>2.16</c:v>
                </c:pt>
                <c:pt idx="70">
                  <c:v>2.19</c:v>
                </c:pt>
                <c:pt idx="71">
                  <c:v>2.2200000000000002</c:v>
                </c:pt>
                <c:pt idx="72">
                  <c:v>2.25</c:v>
                </c:pt>
                <c:pt idx="73">
                  <c:v>2.2799999999999998</c:v>
                </c:pt>
                <c:pt idx="74">
                  <c:v>2.31</c:v>
                </c:pt>
                <c:pt idx="75">
                  <c:v>2.34</c:v>
                </c:pt>
                <c:pt idx="76">
                  <c:v>2.38</c:v>
                </c:pt>
                <c:pt idx="77">
                  <c:v>2.41</c:v>
                </c:pt>
                <c:pt idx="78">
                  <c:v>2.44</c:v>
                </c:pt>
                <c:pt idx="79">
                  <c:v>2.4700000000000002</c:v>
                </c:pt>
                <c:pt idx="80">
                  <c:v>2.5</c:v>
                </c:pt>
                <c:pt idx="81">
                  <c:v>2.5299999999999998</c:v>
                </c:pt>
                <c:pt idx="82">
                  <c:v>2.56</c:v>
                </c:pt>
                <c:pt idx="83">
                  <c:v>2.59</c:v>
                </c:pt>
                <c:pt idx="84">
                  <c:v>2.63</c:v>
                </c:pt>
                <c:pt idx="85">
                  <c:v>2.66</c:v>
                </c:pt>
                <c:pt idx="86">
                  <c:v>2.69</c:v>
                </c:pt>
                <c:pt idx="87">
                  <c:v>2.72</c:v>
                </c:pt>
                <c:pt idx="88">
                  <c:v>2.75</c:v>
                </c:pt>
                <c:pt idx="89">
                  <c:v>2.78</c:v>
                </c:pt>
                <c:pt idx="90">
                  <c:v>2.81</c:v>
                </c:pt>
                <c:pt idx="91">
                  <c:v>2.84</c:v>
                </c:pt>
                <c:pt idx="92">
                  <c:v>2.88</c:v>
                </c:pt>
                <c:pt idx="93">
                  <c:v>2.91</c:v>
                </c:pt>
                <c:pt idx="94">
                  <c:v>2.94</c:v>
                </c:pt>
                <c:pt idx="95">
                  <c:v>2.97</c:v>
                </c:pt>
                <c:pt idx="96">
                  <c:v>3</c:v>
                </c:pt>
                <c:pt idx="97">
                  <c:v>3.03</c:v>
                </c:pt>
                <c:pt idx="98">
                  <c:v>3.06</c:v>
                </c:pt>
                <c:pt idx="99">
                  <c:v>3.09</c:v>
                </c:pt>
                <c:pt idx="100">
                  <c:v>3.13</c:v>
                </c:pt>
                <c:pt idx="101">
                  <c:v>3.16</c:v>
                </c:pt>
                <c:pt idx="102">
                  <c:v>3.19</c:v>
                </c:pt>
                <c:pt idx="103">
                  <c:v>3.22</c:v>
                </c:pt>
                <c:pt idx="104">
                  <c:v>3.25</c:v>
                </c:pt>
                <c:pt idx="105">
                  <c:v>3.28</c:v>
                </c:pt>
                <c:pt idx="106">
                  <c:v>3.31</c:v>
                </c:pt>
                <c:pt idx="107">
                  <c:v>3.34</c:v>
                </c:pt>
                <c:pt idx="108">
                  <c:v>3.38</c:v>
                </c:pt>
                <c:pt idx="109">
                  <c:v>3.41</c:v>
                </c:pt>
                <c:pt idx="110">
                  <c:v>3.44</c:v>
                </c:pt>
                <c:pt idx="111">
                  <c:v>3.47</c:v>
                </c:pt>
                <c:pt idx="112">
                  <c:v>3.5</c:v>
                </c:pt>
                <c:pt idx="113">
                  <c:v>3.53</c:v>
                </c:pt>
                <c:pt idx="114">
                  <c:v>3.56</c:v>
                </c:pt>
                <c:pt idx="115">
                  <c:v>3.59</c:v>
                </c:pt>
                <c:pt idx="116">
                  <c:v>3.63</c:v>
                </c:pt>
                <c:pt idx="117">
                  <c:v>3.66</c:v>
                </c:pt>
                <c:pt idx="118">
                  <c:v>3.69</c:v>
                </c:pt>
                <c:pt idx="119">
                  <c:v>3.72</c:v>
                </c:pt>
                <c:pt idx="120">
                  <c:v>3.75</c:v>
                </c:pt>
                <c:pt idx="121">
                  <c:v>3.78</c:v>
                </c:pt>
                <c:pt idx="122">
                  <c:v>3.81</c:v>
                </c:pt>
                <c:pt idx="123">
                  <c:v>3.84</c:v>
                </c:pt>
                <c:pt idx="124">
                  <c:v>3.88</c:v>
                </c:pt>
                <c:pt idx="125">
                  <c:v>3.91</c:v>
                </c:pt>
                <c:pt idx="126">
                  <c:v>3.94</c:v>
                </c:pt>
                <c:pt idx="127">
                  <c:v>3.97</c:v>
                </c:pt>
                <c:pt idx="128">
                  <c:v>4</c:v>
                </c:pt>
                <c:pt idx="129">
                  <c:v>4.03</c:v>
                </c:pt>
                <c:pt idx="130">
                  <c:v>4.0599999999999996</c:v>
                </c:pt>
                <c:pt idx="131">
                  <c:v>4.09</c:v>
                </c:pt>
                <c:pt idx="132">
                  <c:v>4.13</c:v>
                </c:pt>
                <c:pt idx="133">
                  <c:v>4.16</c:v>
                </c:pt>
                <c:pt idx="134">
                  <c:v>4.1900000000000004</c:v>
                </c:pt>
                <c:pt idx="135">
                  <c:v>4.22</c:v>
                </c:pt>
                <c:pt idx="136">
                  <c:v>4.25</c:v>
                </c:pt>
                <c:pt idx="137">
                  <c:v>4.28</c:v>
                </c:pt>
                <c:pt idx="138">
                  <c:v>4.3099999999999996</c:v>
                </c:pt>
                <c:pt idx="139">
                  <c:v>4.34</c:v>
                </c:pt>
                <c:pt idx="140">
                  <c:v>4.38</c:v>
                </c:pt>
                <c:pt idx="141">
                  <c:v>4.41</c:v>
                </c:pt>
                <c:pt idx="142">
                  <c:v>4.4400000000000004</c:v>
                </c:pt>
                <c:pt idx="143">
                  <c:v>4.47</c:v>
                </c:pt>
                <c:pt idx="144">
                  <c:v>4.5</c:v>
                </c:pt>
                <c:pt idx="145">
                  <c:v>4.53</c:v>
                </c:pt>
                <c:pt idx="146">
                  <c:v>4.5599999999999996</c:v>
                </c:pt>
                <c:pt idx="147">
                  <c:v>4.59</c:v>
                </c:pt>
                <c:pt idx="148">
                  <c:v>4.63</c:v>
                </c:pt>
                <c:pt idx="149">
                  <c:v>4.66</c:v>
                </c:pt>
                <c:pt idx="150">
                  <c:v>4.6900000000000004</c:v>
                </c:pt>
                <c:pt idx="151">
                  <c:v>4.72</c:v>
                </c:pt>
                <c:pt idx="152">
                  <c:v>4.75</c:v>
                </c:pt>
                <c:pt idx="153">
                  <c:v>4.78</c:v>
                </c:pt>
                <c:pt idx="154">
                  <c:v>4.8099999999999996</c:v>
                </c:pt>
                <c:pt idx="155">
                  <c:v>4.84</c:v>
                </c:pt>
                <c:pt idx="156">
                  <c:v>4.88</c:v>
                </c:pt>
                <c:pt idx="157">
                  <c:v>4.91</c:v>
                </c:pt>
                <c:pt idx="158">
                  <c:v>4.9400000000000004</c:v>
                </c:pt>
                <c:pt idx="159">
                  <c:v>4.97</c:v>
                </c:pt>
                <c:pt idx="160">
                  <c:v>5</c:v>
                </c:pt>
                <c:pt idx="161">
                  <c:v>5.03</c:v>
                </c:pt>
                <c:pt idx="162">
                  <c:v>5.0599999999999996</c:v>
                </c:pt>
                <c:pt idx="163">
                  <c:v>5.09</c:v>
                </c:pt>
                <c:pt idx="164">
                  <c:v>5.13</c:v>
                </c:pt>
                <c:pt idx="165">
                  <c:v>5.16</c:v>
                </c:pt>
                <c:pt idx="166">
                  <c:v>5.19</c:v>
                </c:pt>
                <c:pt idx="167">
                  <c:v>5.22</c:v>
                </c:pt>
                <c:pt idx="168">
                  <c:v>5.25</c:v>
                </c:pt>
                <c:pt idx="169">
                  <c:v>5.28</c:v>
                </c:pt>
                <c:pt idx="170">
                  <c:v>5.31</c:v>
                </c:pt>
                <c:pt idx="171">
                  <c:v>5.34</c:v>
                </c:pt>
                <c:pt idx="172">
                  <c:v>5.38</c:v>
                </c:pt>
                <c:pt idx="173">
                  <c:v>5.41</c:v>
                </c:pt>
                <c:pt idx="174">
                  <c:v>5.44</c:v>
                </c:pt>
                <c:pt idx="175">
                  <c:v>5.47</c:v>
                </c:pt>
                <c:pt idx="176">
                  <c:v>5.5</c:v>
                </c:pt>
                <c:pt idx="177">
                  <c:v>5.53</c:v>
                </c:pt>
                <c:pt idx="178">
                  <c:v>5.56</c:v>
                </c:pt>
                <c:pt idx="179">
                  <c:v>5.59</c:v>
                </c:pt>
                <c:pt idx="180">
                  <c:v>5.63</c:v>
                </c:pt>
                <c:pt idx="181">
                  <c:v>5.66</c:v>
                </c:pt>
                <c:pt idx="182">
                  <c:v>5.69</c:v>
                </c:pt>
                <c:pt idx="183">
                  <c:v>5.72</c:v>
                </c:pt>
                <c:pt idx="184">
                  <c:v>5.75</c:v>
                </c:pt>
                <c:pt idx="185">
                  <c:v>5.78</c:v>
                </c:pt>
                <c:pt idx="186">
                  <c:v>5.81</c:v>
                </c:pt>
                <c:pt idx="187">
                  <c:v>5.84</c:v>
                </c:pt>
                <c:pt idx="188">
                  <c:v>5.88</c:v>
                </c:pt>
                <c:pt idx="189">
                  <c:v>5.91</c:v>
                </c:pt>
                <c:pt idx="190">
                  <c:v>5.94</c:v>
                </c:pt>
                <c:pt idx="191">
                  <c:v>5.97</c:v>
                </c:pt>
                <c:pt idx="192">
                  <c:v>6</c:v>
                </c:pt>
                <c:pt idx="193">
                  <c:v>6.03</c:v>
                </c:pt>
                <c:pt idx="194">
                  <c:v>6.06</c:v>
                </c:pt>
                <c:pt idx="195">
                  <c:v>6.09</c:v>
                </c:pt>
                <c:pt idx="196">
                  <c:v>6.13</c:v>
                </c:pt>
                <c:pt idx="197">
                  <c:v>6.16</c:v>
                </c:pt>
                <c:pt idx="198">
                  <c:v>6.19</c:v>
                </c:pt>
                <c:pt idx="199">
                  <c:v>6.22</c:v>
                </c:pt>
                <c:pt idx="200">
                  <c:v>6.25</c:v>
                </c:pt>
                <c:pt idx="201">
                  <c:v>6.28</c:v>
                </c:pt>
                <c:pt idx="202">
                  <c:v>6.31</c:v>
                </c:pt>
                <c:pt idx="203">
                  <c:v>6.34</c:v>
                </c:pt>
                <c:pt idx="204">
                  <c:v>6.38</c:v>
                </c:pt>
                <c:pt idx="205">
                  <c:v>6.41</c:v>
                </c:pt>
                <c:pt idx="206">
                  <c:v>6.44</c:v>
                </c:pt>
                <c:pt idx="207">
                  <c:v>6.47</c:v>
                </c:pt>
                <c:pt idx="208">
                  <c:v>6.5</c:v>
                </c:pt>
                <c:pt idx="209">
                  <c:v>6.53</c:v>
                </c:pt>
                <c:pt idx="210">
                  <c:v>6.56</c:v>
                </c:pt>
                <c:pt idx="211">
                  <c:v>6.59</c:v>
                </c:pt>
                <c:pt idx="212">
                  <c:v>6.63</c:v>
                </c:pt>
                <c:pt idx="213">
                  <c:v>6.66</c:v>
                </c:pt>
                <c:pt idx="214">
                  <c:v>6.69</c:v>
                </c:pt>
                <c:pt idx="215">
                  <c:v>6.72</c:v>
                </c:pt>
                <c:pt idx="216">
                  <c:v>6.75</c:v>
                </c:pt>
                <c:pt idx="217">
                  <c:v>6.78</c:v>
                </c:pt>
                <c:pt idx="218">
                  <c:v>6.81</c:v>
                </c:pt>
                <c:pt idx="219">
                  <c:v>6.84</c:v>
                </c:pt>
                <c:pt idx="220">
                  <c:v>6.88</c:v>
                </c:pt>
                <c:pt idx="221">
                  <c:v>6.91</c:v>
                </c:pt>
                <c:pt idx="222">
                  <c:v>6.94</c:v>
                </c:pt>
                <c:pt idx="223">
                  <c:v>6.97</c:v>
                </c:pt>
                <c:pt idx="224">
                  <c:v>7</c:v>
                </c:pt>
                <c:pt idx="225">
                  <c:v>7.03</c:v>
                </c:pt>
                <c:pt idx="226">
                  <c:v>7.06</c:v>
                </c:pt>
                <c:pt idx="227">
                  <c:v>7.09</c:v>
                </c:pt>
                <c:pt idx="228">
                  <c:v>7.13</c:v>
                </c:pt>
                <c:pt idx="229">
                  <c:v>7.16</c:v>
                </c:pt>
                <c:pt idx="230">
                  <c:v>7.19</c:v>
                </c:pt>
                <c:pt idx="231">
                  <c:v>7.22</c:v>
                </c:pt>
                <c:pt idx="232">
                  <c:v>7.25</c:v>
                </c:pt>
                <c:pt idx="233">
                  <c:v>7.28</c:v>
                </c:pt>
                <c:pt idx="234">
                  <c:v>7.31</c:v>
                </c:pt>
                <c:pt idx="235">
                  <c:v>7.34</c:v>
                </c:pt>
                <c:pt idx="236">
                  <c:v>7.38</c:v>
                </c:pt>
                <c:pt idx="237">
                  <c:v>7.41</c:v>
                </c:pt>
                <c:pt idx="238">
                  <c:v>7.44</c:v>
                </c:pt>
                <c:pt idx="239">
                  <c:v>7.47</c:v>
                </c:pt>
                <c:pt idx="240">
                  <c:v>7.5</c:v>
                </c:pt>
                <c:pt idx="241">
                  <c:v>7.53</c:v>
                </c:pt>
                <c:pt idx="242">
                  <c:v>7.56</c:v>
                </c:pt>
                <c:pt idx="243">
                  <c:v>7.59</c:v>
                </c:pt>
                <c:pt idx="244">
                  <c:v>7.63</c:v>
                </c:pt>
                <c:pt idx="245">
                  <c:v>7.66</c:v>
                </c:pt>
                <c:pt idx="246">
                  <c:v>7.69</c:v>
                </c:pt>
                <c:pt idx="247">
                  <c:v>7.72</c:v>
                </c:pt>
                <c:pt idx="248">
                  <c:v>7.75</c:v>
                </c:pt>
                <c:pt idx="249">
                  <c:v>7.78</c:v>
                </c:pt>
                <c:pt idx="250">
                  <c:v>7.81</c:v>
                </c:pt>
                <c:pt idx="251">
                  <c:v>7.84</c:v>
                </c:pt>
                <c:pt idx="252">
                  <c:v>7.88</c:v>
                </c:pt>
                <c:pt idx="253">
                  <c:v>7.91</c:v>
                </c:pt>
                <c:pt idx="254">
                  <c:v>7.94</c:v>
                </c:pt>
                <c:pt idx="255">
                  <c:v>7.97</c:v>
                </c:pt>
                <c:pt idx="256">
                  <c:v>8</c:v>
                </c:pt>
                <c:pt idx="257">
                  <c:v>8.0299999999999994</c:v>
                </c:pt>
                <c:pt idx="258">
                  <c:v>8.06</c:v>
                </c:pt>
                <c:pt idx="259">
                  <c:v>8.09</c:v>
                </c:pt>
                <c:pt idx="260">
                  <c:v>8.1300000000000008</c:v>
                </c:pt>
                <c:pt idx="261">
                  <c:v>8.16</c:v>
                </c:pt>
                <c:pt idx="262">
                  <c:v>8.19</c:v>
                </c:pt>
                <c:pt idx="263">
                  <c:v>8.2200000000000006</c:v>
                </c:pt>
                <c:pt idx="264">
                  <c:v>8.25</c:v>
                </c:pt>
                <c:pt idx="265">
                  <c:v>8.2799999999999994</c:v>
                </c:pt>
                <c:pt idx="266">
                  <c:v>8.31</c:v>
                </c:pt>
                <c:pt idx="267">
                  <c:v>8.34</c:v>
                </c:pt>
                <c:pt idx="268">
                  <c:v>8.3800000000000008</c:v>
                </c:pt>
                <c:pt idx="269">
                  <c:v>8.41</c:v>
                </c:pt>
                <c:pt idx="270">
                  <c:v>8.44</c:v>
                </c:pt>
                <c:pt idx="271">
                  <c:v>8.4700000000000006</c:v>
                </c:pt>
                <c:pt idx="272">
                  <c:v>8.5</c:v>
                </c:pt>
                <c:pt idx="273">
                  <c:v>8.5299999999999994</c:v>
                </c:pt>
                <c:pt idx="274">
                  <c:v>8.56</c:v>
                </c:pt>
                <c:pt idx="275">
                  <c:v>8.59</c:v>
                </c:pt>
                <c:pt idx="276">
                  <c:v>8.6300000000000008</c:v>
                </c:pt>
                <c:pt idx="277">
                  <c:v>8.66</c:v>
                </c:pt>
                <c:pt idx="278">
                  <c:v>8.69</c:v>
                </c:pt>
                <c:pt idx="279">
                  <c:v>8.7200000000000006</c:v>
                </c:pt>
                <c:pt idx="280">
                  <c:v>8.75</c:v>
                </c:pt>
                <c:pt idx="281">
                  <c:v>8.7799999999999994</c:v>
                </c:pt>
                <c:pt idx="282">
                  <c:v>8.81</c:v>
                </c:pt>
                <c:pt idx="283">
                  <c:v>8.84</c:v>
                </c:pt>
                <c:pt idx="284">
                  <c:v>8.8800000000000008</c:v>
                </c:pt>
                <c:pt idx="285">
                  <c:v>8.91</c:v>
                </c:pt>
                <c:pt idx="286">
                  <c:v>8.94</c:v>
                </c:pt>
                <c:pt idx="287">
                  <c:v>8.9700000000000006</c:v>
                </c:pt>
                <c:pt idx="288">
                  <c:v>9</c:v>
                </c:pt>
                <c:pt idx="289">
                  <c:v>9.0299999999999994</c:v>
                </c:pt>
                <c:pt idx="290">
                  <c:v>9.06</c:v>
                </c:pt>
                <c:pt idx="291">
                  <c:v>9.09</c:v>
                </c:pt>
                <c:pt idx="292">
                  <c:v>9.1300000000000008</c:v>
                </c:pt>
                <c:pt idx="293">
                  <c:v>9.16</c:v>
                </c:pt>
                <c:pt idx="294">
                  <c:v>9.19</c:v>
                </c:pt>
                <c:pt idx="295">
                  <c:v>9.2200000000000006</c:v>
                </c:pt>
                <c:pt idx="296">
                  <c:v>9.25</c:v>
                </c:pt>
                <c:pt idx="297">
                  <c:v>9.2799999999999994</c:v>
                </c:pt>
                <c:pt idx="298">
                  <c:v>9.31</c:v>
                </c:pt>
                <c:pt idx="299">
                  <c:v>9.34</c:v>
                </c:pt>
                <c:pt idx="300">
                  <c:v>9.3800000000000008</c:v>
                </c:pt>
                <c:pt idx="301">
                  <c:v>9.41</c:v>
                </c:pt>
                <c:pt idx="302">
                  <c:v>9.44</c:v>
                </c:pt>
                <c:pt idx="303">
                  <c:v>9.4700000000000006</c:v>
                </c:pt>
                <c:pt idx="304">
                  <c:v>9.5</c:v>
                </c:pt>
                <c:pt idx="305">
                  <c:v>9.5299999999999994</c:v>
                </c:pt>
                <c:pt idx="306">
                  <c:v>9.56</c:v>
                </c:pt>
                <c:pt idx="307">
                  <c:v>9.59</c:v>
                </c:pt>
                <c:pt idx="308">
                  <c:v>9.6300000000000008</c:v>
                </c:pt>
                <c:pt idx="309">
                  <c:v>9.66</c:v>
                </c:pt>
                <c:pt idx="310">
                  <c:v>9.69</c:v>
                </c:pt>
                <c:pt idx="311">
                  <c:v>9.7200000000000006</c:v>
                </c:pt>
                <c:pt idx="312">
                  <c:v>9.75</c:v>
                </c:pt>
                <c:pt idx="313">
                  <c:v>9.7799999999999994</c:v>
                </c:pt>
                <c:pt idx="314">
                  <c:v>9.81</c:v>
                </c:pt>
                <c:pt idx="315">
                  <c:v>9.84</c:v>
                </c:pt>
                <c:pt idx="316">
                  <c:v>9.8800000000000008</c:v>
                </c:pt>
                <c:pt idx="317">
                  <c:v>9.91</c:v>
                </c:pt>
                <c:pt idx="318">
                  <c:v>9.94</c:v>
                </c:pt>
                <c:pt idx="319">
                  <c:v>9.9700000000000006</c:v>
                </c:pt>
                <c:pt idx="320">
                  <c:v>10</c:v>
                </c:pt>
                <c:pt idx="321">
                  <c:v>10.029999999999999</c:v>
                </c:pt>
                <c:pt idx="322">
                  <c:v>10.06</c:v>
                </c:pt>
                <c:pt idx="323">
                  <c:v>10.09</c:v>
                </c:pt>
                <c:pt idx="324">
                  <c:v>10.130000000000001</c:v>
                </c:pt>
                <c:pt idx="325">
                  <c:v>10.16</c:v>
                </c:pt>
                <c:pt idx="326">
                  <c:v>10.19</c:v>
                </c:pt>
                <c:pt idx="327">
                  <c:v>10.220000000000001</c:v>
                </c:pt>
                <c:pt idx="328">
                  <c:v>10.25</c:v>
                </c:pt>
                <c:pt idx="329">
                  <c:v>10.28</c:v>
                </c:pt>
                <c:pt idx="330">
                  <c:v>10.31</c:v>
                </c:pt>
                <c:pt idx="331">
                  <c:v>10.34</c:v>
                </c:pt>
                <c:pt idx="332">
                  <c:v>10.38</c:v>
                </c:pt>
                <c:pt idx="333">
                  <c:v>10.41</c:v>
                </c:pt>
                <c:pt idx="334">
                  <c:v>10.44</c:v>
                </c:pt>
                <c:pt idx="335">
                  <c:v>10.47</c:v>
                </c:pt>
                <c:pt idx="336">
                  <c:v>10.5</c:v>
                </c:pt>
                <c:pt idx="337">
                  <c:v>10.53</c:v>
                </c:pt>
                <c:pt idx="338">
                  <c:v>10.56</c:v>
                </c:pt>
                <c:pt idx="339">
                  <c:v>10.59</c:v>
                </c:pt>
                <c:pt idx="340">
                  <c:v>10.63</c:v>
                </c:pt>
                <c:pt idx="341">
                  <c:v>10.66</c:v>
                </c:pt>
                <c:pt idx="342">
                  <c:v>10.69</c:v>
                </c:pt>
                <c:pt idx="343">
                  <c:v>10.72</c:v>
                </c:pt>
                <c:pt idx="344">
                  <c:v>10.75</c:v>
                </c:pt>
                <c:pt idx="345">
                  <c:v>10.78</c:v>
                </c:pt>
                <c:pt idx="346">
                  <c:v>10.81</c:v>
                </c:pt>
                <c:pt idx="347">
                  <c:v>10.84</c:v>
                </c:pt>
                <c:pt idx="348">
                  <c:v>10.88</c:v>
                </c:pt>
                <c:pt idx="349">
                  <c:v>10.91</c:v>
                </c:pt>
                <c:pt idx="350">
                  <c:v>10.94</c:v>
                </c:pt>
                <c:pt idx="351">
                  <c:v>10.97</c:v>
                </c:pt>
                <c:pt idx="352">
                  <c:v>11</c:v>
                </c:pt>
                <c:pt idx="353">
                  <c:v>11.03</c:v>
                </c:pt>
                <c:pt idx="354">
                  <c:v>11.06</c:v>
                </c:pt>
                <c:pt idx="355">
                  <c:v>11.09</c:v>
                </c:pt>
                <c:pt idx="356">
                  <c:v>11.13</c:v>
                </c:pt>
                <c:pt idx="357">
                  <c:v>11.16</c:v>
                </c:pt>
                <c:pt idx="358">
                  <c:v>11.19</c:v>
                </c:pt>
                <c:pt idx="359">
                  <c:v>11.22</c:v>
                </c:pt>
                <c:pt idx="360">
                  <c:v>11.25</c:v>
                </c:pt>
                <c:pt idx="361">
                  <c:v>11.28</c:v>
                </c:pt>
                <c:pt idx="362">
                  <c:v>11.31</c:v>
                </c:pt>
                <c:pt idx="363">
                  <c:v>11.34</c:v>
                </c:pt>
                <c:pt idx="364">
                  <c:v>11.38</c:v>
                </c:pt>
                <c:pt idx="365">
                  <c:v>11.41</c:v>
                </c:pt>
                <c:pt idx="366">
                  <c:v>11.44</c:v>
                </c:pt>
                <c:pt idx="367">
                  <c:v>11.47</c:v>
                </c:pt>
                <c:pt idx="368">
                  <c:v>11.5</c:v>
                </c:pt>
                <c:pt idx="369">
                  <c:v>11.53</c:v>
                </c:pt>
                <c:pt idx="370">
                  <c:v>11.56</c:v>
                </c:pt>
                <c:pt idx="371">
                  <c:v>11.59</c:v>
                </c:pt>
                <c:pt idx="372">
                  <c:v>11.63</c:v>
                </c:pt>
                <c:pt idx="373">
                  <c:v>11.66</c:v>
                </c:pt>
                <c:pt idx="374">
                  <c:v>11.69</c:v>
                </c:pt>
                <c:pt idx="375">
                  <c:v>11.72</c:v>
                </c:pt>
                <c:pt idx="376">
                  <c:v>11.75</c:v>
                </c:pt>
                <c:pt idx="377">
                  <c:v>11.78</c:v>
                </c:pt>
                <c:pt idx="378">
                  <c:v>11.81</c:v>
                </c:pt>
                <c:pt idx="379">
                  <c:v>11.84</c:v>
                </c:pt>
                <c:pt idx="380">
                  <c:v>11.88</c:v>
                </c:pt>
                <c:pt idx="381">
                  <c:v>11.91</c:v>
                </c:pt>
                <c:pt idx="382">
                  <c:v>11.94</c:v>
                </c:pt>
                <c:pt idx="383">
                  <c:v>11.97</c:v>
                </c:pt>
                <c:pt idx="384">
                  <c:v>12</c:v>
                </c:pt>
                <c:pt idx="385">
                  <c:v>12.03</c:v>
                </c:pt>
                <c:pt idx="386">
                  <c:v>12.06</c:v>
                </c:pt>
                <c:pt idx="387">
                  <c:v>12.09</c:v>
                </c:pt>
                <c:pt idx="388">
                  <c:v>12.13</c:v>
                </c:pt>
                <c:pt idx="389">
                  <c:v>12.16</c:v>
                </c:pt>
                <c:pt idx="390">
                  <c:v>12.19</c:v>
                </c:pt>
                <c:pt idx="391">
                  <c:v>12.22</c:v>
                </c:pt>
                <c:pt idx="392">
                  <c:v>12.25</c:v>
                </c:pt>
                <c:pt idx="393">
                  <c:v>12.28</c:v>
                </c:pt>
                <c:pt idx="394">
                  <c:v>12.31</c:v>
                </c:pt>
                <c:pt idx="395">
                  <c:v>12.34</c:v>
                </c:pt>
                <c:pt idx="396">
                  <c:v>12.38</c:v>
                </c:pt>
                <c:pt idx="397">
                  <c:v>12.41</c:v>
                </c:pt>
                <c:pt idx="398">
                  <c:v>12.44</c:v>
                </c:pt>
                <c:pt idx="399">
                  <c:v>12.47</c:v>
                </c:pt>
                <c:pt idx="400">
                  <c:v>12.5</c:v>
                </c:pt>
                <c:pt idx="401">
                  <c:v>12.53</c:v>
                </c:pt>
                <c:pt idx="402">
                  <c:v>12.56</c:v>
                </c:pt>
                <c:pt idx="403">
                  <c:v>12.59</c:v>
                </c:pt>
                <c:pt idx="404">
                  <c:v>12.63</c:v>
                </c:pt>
                <c:pt idx="405">
                  <c:v>12.66</c:v>
                </c:pt>
                <c:pt idx="406">
                  <c:v>12.69</c:v>
                </c:pt>
                <c:pt idx="407">
                  <c:v>12.72</c:v>
                </c:pt>
                <c:pt idx="408">
                  <c:v>12.75</c:v>
                </c:pt>
                <c:pt idx="409">
                  <c:v>12.78</c:v>
                </c:pt>
                <c:pt idx="410">
                  <c:v>12.81</c:v>
                </c:pt>
                <c:pt idx="411">
                  <c:v>12.84</c:v>
                </c:pt>
                <c:pt idx="412">
                  <c:v>12.88</c:v>
                </c:pt>
                <c:pt idx="413">
                  <c:v>12.91</c:v>
                </c:pt>
                <c:pt idx="414">
                  <c:v>12.94</c:v>
                </c:pt>
                <c:pt idx="415">
                  <c:v>12.97</c:v>
                </c:pt>
                <c:pt idx="416">
                  <c:v>13</c:v>
                </c:pt>
                <c:pt idx="417">
                  <c:v>13.03</c:v>
                </c:pt>
                <c:pt idx="418">
                  <c:v>13.06</c:v>
                </c:pt>
                <c:pt idx="419">
                  <c:v>13.09</c:v>
                </c:pt>
                <c:pt idx="420">
                  <c:v>13.13</c:v>
                </c:pt>
                <c:pt idx="421">
                  <c:v>13.16</c:v>
                </c:pt>
                <c:pt idx="422">
                  <c:v>13.19</c:v>
                </c:pt>
                <c:pt idx="423">
                  <c:v>13.22</c:v>
                </c:pt>
                <c:pt idx="424">
                  <c:v>13.25</c:v>
                </c:pt>
                <c:pt idx="425">
                  <c:v>13.28</c:v>
                </c:pt>
                <c:pt idx="426">
                  <c:v>13.31</c:v>
                </c:pt>
                <c:pt idx="427">
                  <c:v>13.34</c:v>
                </c:pt>
                <c:pt idx="428">
                  <c:v>13.38</c:v>
                </c:pt>
                <c:pt idx="429">
                  <c:v>13.41</c:v>
                </c:pt>
                <c:pt idx="430">
                  <c:v>13.44</c:v>
                </c:pt>
                <c:pt idx="431">
                  <c:v>13.47</c:v>
                </c:pt>
                <c:pt idx="432">
                  <c:v>13.5</c:v>
                </c:pt>
                <c:pt idx="433">
                  <c:v>13.53</c:v>
                </c:pt>
                <c:pt idx="434">
                  <c:v>13.56</c:v>
                </c:pt>
                <c:pt idx="435">
                  <c:v>13.59</c:v>
                </c:pt>
                <c:pt idx="436">
                  <c:v>13.63</c:v>
                </c:pt>
                <c:pt idx="437">
                  <c:v>13.66</c:v>
                </c:pt>
                <c:pt idx="438">
                  <c:v>13.69</c:v>
                </c:pt>
                <c:pt idx="439">
                  <c:v>13.72</c:v>
                </c:pt>
                <c:pt idx="440">
                  <c:v>13.75</c:v>
                </c:pt>
                <c:pt idx="441">
                  <c:v>13.78</c:v>
                </c:pt>
                <c:pt idx="442">
                  <c:v>13.81</c:v>
                </c:pt>
                <c:pt idx="443">
                  <c:v>13.84</c:v>
                </c:pt>
                <c:pt idx="444">
                  <c:v>13.88</c:v>
                </c:pt>
                <c:pt idx="445">
                  <c:v>13.91</c:v>
                </c:pt>
                <c:pt idx="446">
                  <c:v>13.94</c:v>
                </c:pt>
                <c:pt idx="447">
                  <c:v>13.97</c:v>
                </c:pt>
                <c:pt idx="448">
                  <c:v>14</c:v>
                </c:pt>
                <c:pt idx="449">
                  <c:v>14.03</c:v>
                </c:pt>
                <c:pt idx="450">
                  <c:v>14.06</c:v>
                </c:pt>
                <c:pt idx="451">
                  <c:v>14.09</c:v>
                </c:pt>
                <c:pt idx="452">
                  <c:v>14.13</c:v>
                </c:pt>
                <c:pt idx="453">
                  <c:v>14.16</c:v>
                </c:pt>
                <c:pt idx="454">
                  <c:v>14.19</c:v>
                </c:pt>
                <c:pt idx="455">
                  <c:v>14.22</c:v>
                </c:pt>
                <c:pt idx="456">
                  <c:v>14.25</c:v>
                </c:pt>
                <c:pt idx="457">
                  <c:v>14.28</c:v>
                </c:pt>
                <c:pt idx="458">
                  <c:v>14.31</c:v>
                </c:pt>
                <c:pt idx="459">
                  <c:v>14.34</c:v>
                </c:pt>
                <c:pt idx="460">
                  <c:v>14.38</c:v>
                </c:pt>
                <c:pt idx="461">
                  <c:v>14.41</c:v>
                </c:pt>
                <c:pt idx="462">
                  <c:v>14.44</c:v>
                </c:pt>
                <c:pt idx="463">
                  <c:v>14.47</c:v>
                </c:pt>
                <c:pt idx="464">
                  <c:v>14.5</c:v>
                </c:pt>
                <c:pt idx="465">
                  <c:v>14.53</c:v>
                </c:pt>
                <c:pt idx="466">
                  <c:v>14.56</c:v>
                </c:pt>
                <c:pt idx="467">
                  <c:v>14.59</c:v>
                </c:pt>
                <c:pt idx="468">
                  <c:v>14.63</c:v>
                </c:pt>
                <c:pt idx="469">
                  <c:v>14.66</c:v>
                </c:pt>
                <c:pt idx="470">
                  <c:v>14.69</c:v>
                </c:pt>
                <c:pt idx="471">
                  <c:v>14.72</c:v>
                </c:pt>
                <c:pt idx="472">
                  <c:v>14.75</c:v>
                </c:pt>
                <c:pt idx="473">
                  <c:v>14.78</c:v>
                </c:pt>
                <c:pt idx="474">
                  <c:v>14.81</c:v>
                </c:pt>
                <c:pt idx="475">
                  <c:v>14.84</c:v>
                </c:pt>
                <c:pt idx="476">
                  <c:v>14.88</c:v>
                </c:pt>
                <c:pt idx="477">
                  <c:v>14.91</c:v>
                </c:pt>
                <c:pt idx="478">
                  <c:v>14.94</c:v>
                </c:pt>
                <c:pt idx="479">
                  <c:v>14.97</c:v>
                </c:pt>
                <c:pt idx="480">
                  <c:v>15</c:v>
                </c:pt>
                <c:pt idx="481">
                  <c:v>15.03</c:v>
                </c:pt>
                <c:pt idx="482">
                  <c:v>15.06</c:v>
                </c:pt>
                <c:pt idx="483">
                  <c:v>15.09</c:v>
                </c:pt>
                <c:pt idx="484">
                  <c:v>15.13</c:v>
                </c:pt>
                <c:pt idx="485">
                  <c:v>15.16</c:v>
                </c:pt>
                <c:pt idx="486">
                  <c:v>15.19</c:v>
                </c:pt>
                <c:pt idx="487">
                  <c:v>15.22</c:v>
                </c:pt>
                <c:pt idx="488">
                  <c:v>15.25</c:v>
                </c:pt>
                <c:pt idx="489">
                  <c:v>15.28</c:v>
                </c:pt>
                <c:pt idx="490">
                  <c:v>15.31</c:v>
                </c:pt>
                <c:pt idx="491">
                  <c:v>15.34</c:v>
                </c:pt>
                <c:pt idx="492">
                  <c:v>15.38</c:v>
                </c:pt>
                <c:pt idx="493">
                  <c:v>15.41</c:v>
                </c:pt>
                <c:pt idx="494">
                  <c:v>15.44</c:v>
                </c:pt>
                <c:pt idx="495">
                  <c:v>15.47</c:v>
                </c:pt>
                <c:pt idx="496">
                  <c:v>15.5</c:v>
                </c:pt>
                <c:pt idx="497">
                  <c:v>15.53</c:v>
                </c:pt>
                <c:pt idx="498">
                  <c:v>15.56</c:v>
                </c:pt>
                <c:pt idx="499">
                  <c:v>15.59</c:v>
                </c:pt>
                <c:pt idx="500">
                  <c:v>15.63</c:v>
                </c:pt>
                <c:pt idx="501">
                  <c:v>15.66</c:v>
                </c:pt>
                <c:pt idx="502">
                  <c:v>15.69</c:v>
                </c:pt>
                <c:pt idx="503">
                  <c:v>15.72</c:v>
                </c:pt>
                <c:pt idx="504">
                  <c:v>15.75</c:v>
                </c:pt>
                <c:pt idx="505">
                  <c:v>15.78</c:v>
                </c:pt>
                <c:pt idx="506">
                  <c:v>15.81</c:v>
                </c:pt>
                <c:pt idx="507">
                  <c:v>15.84</c:v>
                </c:pt>
                <c:pt idx="508">
                  <c:v>15.88</c:v>
                </c:pt>
                <c:pt idx="509">
                  <c:v>15.91</c:v>
                </c:pt>
                <c:pt idx="510">
                  <c:v>15.94</c:v>
                </c:pt>
                <c:pt idx="511">
                  <c:v>15.97</c:v>
                </c:pt>
                <c:pt idx="512">
                  <c:v>16</c:v>
                </c:pt>
                <c:pt idx="513">
                  <c:v>16.03</c:v>
                </c:pt>
                <c:pt idx="514">
                  <c:v>16.059999999999999</c:v>
                </c:pt>
                <c:pt idx="515">
                  <c:v>16.09</c:v>
                </c:pt>
                <c:pt idx="516">
                  <c:v>16.13</c:v>
                </c:pt>
                <c:pt idx="517">
                  <c:v>16.16</c:v>
                </c:pt>
                <c:pt idx="518">
                  <c:v>16.190000000000001</c:v>
                </c:pt>
                <c:pt idx="519">
                  <c:v>16.22</c:v>
                </c:pt>
                <c:pt idx="520">
                  <c:v>16.25</c:v>
                </c:pt>
                <c:pt idx="521">
                  <c:v>16.28</c:v>
                </c:pt>
                <c:pt idx="522">
                  <c:v>16.309999999999999</c:v>
                </c:pt>
                <c:pt idx="523">
                  <c:v>16.34</c:v>
                </c:pt>
                <c:pt idx="524">
                  <c:v>16.38</c:v>
                </c:pt>
                <c:pt idx="525">
                  <c:v>16.41</c:v>
                </c:pt>
                <c:pt idx="526">
                  <c:v>16.440000000000001</c:v>
                </c:pt>
                <c:pt idx="527">
                  <c:v>16.47</c:v>
                </c:pt>
                <c:pt idx="528">
                  <c:v>16.5</c:v>
                </c:pt>
                <c:pt idx="529">
                  <c:v>16.53</c:v>
                </c:pt>
                <c:pt idx="530">
                  <c:v>16.559999999999999</c:v>
                </c:pt>
                <c:pt idx="531">
                  <c:v>16.59</c:v>
                </c:pt>
                <c:pt idx="532">
                  <c:v>16.63</c:v>
                </c:pt>
                <c:pt idx="533">
                  <c:v>16.66</c:v>
                </c:pt>
                <c:pt idx="534">
                  <c:v>16.690000000000001</c:v>
                </c:pt>
                <c:pt idx="535">
                  <c:v>16.72</c:v>
                </c:pt>
                <c:pt idx="536">
                  <c:v>16.75</c:v>
                </c:pt>
                <c:pt idx="537">
                  <c:v>16.78</c:v>
                </c:pt>
                <c:pt idx="538">
                  <c:v>16.809999999999999</c:v>
                </c:pt>
                <c:pt idx="539">
                  <c:v>16.84</c:v>
                </c:pt>
                <c:pt idx="540">
                  <c:v>16.88</c:v>
                </c:pt>
                <c:pt idx="541">
                  <c:v>16.91</c:v>
                </c:pt>
                <c:pt idx="542">
                  <c:v>16.940000000000001</c:v>
                </c:pt>
                <c:pt idx="543">
                  <c:v>16.97</c:v>
                </c:pt>
                <c:pt idx="544">
                  <c:v>17</c:v>
                </c:pt>
                <c:pt idx="545">
                  <c:v>17.03</c:v>
                </c:pt>
                <c:pt idx="546">
                  <c:v>17.059999999999999</c:v>
                </c:pt>
                <c:pt idx="547">
                  <c:v>17.09</c:v>
                </c:pt>
                <c:pt idx="548">
                  <c:v>17.13</c:v>
                </c:pt>
                <c:pt idx="549">
                  <c:v>17.16</c:v>
                </c:pt>
                <c:pt idx="550">
                  <c:v>17.190000000000001</c:v>
                </c:pt>
                <c:pt idx="551">
                  <c:v>17.22</c:v>
                </c:pt>
                <c:pt idx="552">
                  <c:v>17.25</c:v>
                </c:pt>
                <c:pt idx="553">
                  <c:v>17.28</c:v>
                </c:pt>
                <c:pt idx="554">
                  <c:v>17.309999999999999</c:v>
                </c:pt>
                <c:pt idx="555">
                  <c:v>17.34</c:v>
                </c:pt>
                <c:pt idx="556">
                  <c:v>17.38</c:v>
                </c:pt>
                <c:pt idx="557">
                  <c:v>17.41</c:v>
                </c:pt>
                <c:pt idx="558">
                  <c:v>17.440000000000001</c:v>
                </c:pt>
                <c:pt idx="559">
                  <c:v>17.47</c:v>
                </c:pt>
                <c:pt idx="560">
                  <c:v>17.5</c:v>
                </c:pt>
                <c:pt idx="561">
                  <c:v>17.53</c:v>
                </c:pt>
                <c:pt idx="562">
                  <c:v>17.559999999999999</c:v>
                </c:pt>
                <c:pt idx="563">
                  <c:v>17.59</c:v>
                </c:pt>
                <c:pt idx="564">
                  <c:v>17.63</c:v>
                </c:pt>
                <c:pt idx="565">
                  <c:v>17.66</c:v>
                </c:pt>
                <c:pt idx="566">
                  <c:v>17.690000000000001</c:v>
                </c:pt>
                <c:pt idx="567">
                  <c:v>17.72</c:v>
                </c:pt>
                <c:pt idx="568">
                  <c:v>17.75</c:v>
                </c:pt>
                <c:pt idx="569">
                  <c:v>17.78</c:v>
                </c:pt>
                <c:pt idx="570">
                  <c:v>17.809999999999999</c:v>
                </c:pt>
                <c:pt idx="571">
                  <c:v>17.84</c:v>
                </c:pt>
                <c:pt idx="572">
                  <c:v>17.88</c:v>
                </c:pt>
                <c:pt idx="573">
                  <c:v>17.91</c:v>
                </c:pt>
                <c:pt idx="574">
                  <c:v>17.940000000000001</c:v>
                </c:pt>
                <c:pt idx="575">
                  <c:v>17.97</c:v>
                </c:pt>
                <c:pt idx="576">
                  <c:v>18</c:v>
                </c:pt>
                <c:pt idx="577">
                  <c:v>18.03</c:v>
                </c:pt>
                <c:pt idx="578">
                  <c:v>18.059999999999999</c:v>
                </c:pt>
                <c:pt idx="579">
                  <c:v>18.09</c:v>
                </c:pt>
                <c:pt idx="580">
                  <c:v>18.13</c:v>
                </c:pt>
                <c:pt idx="581">
                  <c:v>18.16</c:v>
                </c:pt>
                <c:pt idx="582">
                  <c:v>18.190000000000001</c:v>
                </c:pt>
                <c:pt idx="583">
                  <c:v>18.22</c:v>
                </c:pt>
                <c:pt idx="584">
                  <c:v>18.25</c:v>
                </c:pt>
                <c:pt idx="585">
                  <c:v>18.28</c:v>
                </c:pt>
                <c:pt idx="586">
                  <c:v>18.309999999999999</c:v>
                </c:pt>
                <c:pt idx="587">
                  <c:v>18.34</c:v>
                </c:pt>
                <c:pt idx="588">
                  <c:v>18.38</c:v>
                </c:pt>
                <c:pt idx="589">
                  <c:v>18.41</c:v>
                </c:pt>
                <c:pt idx="590">
                  <c:v>18.440000000000001</c:v>
                </c:pt>
                <c:pt idx="591">
                  <c:v>18.47</c:v>
                </c:pt>
                <c:pt idx="592">
                  <c:v>18.5</c:v>
                </c:pt>
                <c:pt idx="593">
                  <c:v>18.53</c:v>
                </c:pt>
                <c:pt idx="594">
                  <c:v>18.559999999999999</c:v>
                </c:pt>
                <c:pt idx="595">
                  <c:v>18.59</c:v>
                </c:pt>
                <c:pt idx="596">
                  <c:v>18.63</c:v>
                </c:pt>
                <c:pt idx="597">
                  <c:v>18.66</c:v>
                </c:pt>
                <c:pt idx="598">
                  <c:v>18.690000000000001</c:v>
                </c:pt>
                <c:pt idx="599">
                  <c:v>18.72</c:v>
                </c:pt>
                <c:pt idx="600">
                  <c:v>18.75</c:v>
                </c:pt>
                <c:pt idx="601">
                  <c:v>18.78</c:v>
                </c:pt>
                <c:pt idx="602">
                  <c:v>18.809999999999999</c:v>
                </c:pt>
                <c:pt idx="603">
                  <c:v>18.84</c:v>
                </c:pt>
                <c:pt idx="604">
                  <c:v>18.88</c:v>
                </c:pt>
                <c:pt idx="605">
                  <c:v>18.91</c:v>
                </c:pt>
                <c:pt idx="606">
                  <c:v>18.940000000000001</c:v>
                </c:pt>
                <c:pt idx="607">
                  <c:v>18.97</c:v>
                </c:pt>
                <c:pt idx="608">
                  <c:v>19</c:v>
                </c:pt>
                <c:pt idx="609">
                  <c:v>19.03</c:v>
                </c:pt>
                <c:pt idx="610">
                  <c:v>19.059999999999999</c:v>
                </c:pt>
                <c:pt idx="611">
                  <c:v>19.09</c:v>
                </c:pt>
                <c:pt idx="612">
                  <c:v>19.13</c:v>
                </c:pt>
                <c:pt idx="613">
                  <c:v>19.16</c:v>
                </c:pt>
                <c:pt idx="614">
                  <c:v>19.190000000000001</c:v>
                </c:pt>
                <c:pt idx="615">
                  <c:v>19.22</c:v>
                </c:pt>
                <c:pt idx="616">
                  <c:v>19.25</c:v>
                </c:pt>
                <c:pt idx="617">
                  <c:v>19.28</c:v>
                </c:pt>
                <c:pt idx="618">
                  <c:v>19.309999999999999</c:v>
                </c:pt>
                <c:pt idx="619">
                  <c:v>19.34</c:v>
                </c:pt>
                <c:pt idx="620">
                  <c:v>19.38</c:v>
                </c:pt>
                <c:pt idx="621">
                  <c:v>19.41</c:v>
                </c:pt>
                <c:pt idx="622">
                  <c:v>19.440000000000001</c:v>
                </c:pt>
                <c:pt idx="623">
                  <c:v>19.47</c:v>
                </c:pt>
                <c:pt idx="624">
                  <c:v>19.5</c:v>
                </c:pt>
                <c:pt idx="625">
                  <c:v>19.53</c:v>
                </c:pt>
                <c:pt idx="626">
                  <c:v>19.559999999999999</c:v>
                </c:pt>
                <c:pt idx="627">
                  <c:v>19.59</c:v>
                </c:pt>
                <c:pt idx="628">
                  <c:v>19.63</c:v>
                </c:pt>
                <c:pt idx="629">
                  <c:v>19.66</c:v>
                </c:pt>
                <c:pt idx="630">
                  <c:v>19.690000000000001</c:v>
                </c:pt>
                <c:pt idx="631">
                  <c:v>19.72</c:v>
                </c:pt>
                <c:pt idx="632">
                  <c:v>19.75</c:v>
                </c:pt>
                <c:pt idx="633">
                  <c:v>19.78</c:v>
                </c:pt>
                <c:pt idx="634">
                  <c:v>19.809999999999999</c:v>
                </c:pt>
                <c:pt idx="635">
                  <c:v>19.84</c:v>
                </c:pt>
                <c:pt idx="636">
                  <c:v>19.88</c:v>
                </c:pt>
                <c:pt idx="637">
                  <c:v>19.91</c:v>
                </c:pt>
                <c:pt idx="638">
                  <c:v>19.940000000000001</c:v>
                </c:pt>
                <c:pt idx="639">
                  <c:v>19.97</c:v>
                </c:pt>
                <c:pt idx="640">
                  <c:v>20</c:v>
                </c:pt>
                <c:pt idx="641">
                  <c:v>20.03</c:v>
                </c:pt>
                <c:pt idx="642">
                  <c:v>20.059999999999999</c:v>
                </c:pt>
                <c:pt idx="643">
                  <c:v>20.09</c:v>
                </c:pt>
                <c:pt idx="644">
                  <c:v>20.13</c:v>
                </c:pt>
                <c:pt idx="645">
                  <c:v>20.16</c:v>
                </c:pt>
                <c:pt idx="646">
                  <c:v>20.190000000000001</c:v>
                </c:pt>
                <c:pt idx="647">
                  <c:v>20.22</c:v>
                </c:pt>
                <c:pt idx="648">
                  <c:v>20.25</c:v>
                </c:pt>
                <c:pt idx="649">
                  <c:v>20.28</c:v>
                </c:pt>
                <c:pt idx="650">
                  <c:v>20.309999999999999</c:v>
                </c:pt>
                <c:pt idx="651">
                  <c:v>20.34</c:v>
                </c:pt>
                <c:pt idx="652">
                  <c:v>20.38</c:v>
                </c:pt>
                <c:pt idx="653">
                  <c:v>20.41</c:v>
                </c:pt>
                <c:pt idx="654">
                  <c:v>20.440000000000001</c:v>
                </c:pt>
                <c:pt idx="655">
                  <c:v>20.47</c:v>
                </c:pt>
                <c:pt idx="656">
                  <c:v>20.5</c:v>
                </c:pt>
                <c:pt idx="657">
                  <c:v>20.53</c:v>
                </c:pt>
                <c:pt idx="658">
                  <c:v>20.56</c:v>
                </c:pt>
                <c:pt idx="659">
                  <c:v>20.59</c:v>
                </c:pt>
                <c:pt idx="660">
                  <c:v>20.63</c:v>
                </c:pt>
                <c:pt idx="661">
                  <c:v>20.66</c:v>
                </c:pt>
                <c:pt idx="662">
                  <c:v>20.69</c:v>
                </c:pt>
                <c:pt idx="663">
                  <c:v>20.72</c:v>
                </c:pt>
                <c:pt idx="664">
                  <c:v>20.75</c:v>
                </c:pt>
                <c:pt idx="665">
                  <c:v>20.78</c:v>
                </c:pt>
                <c:pt idx="666">
                  <c:v>20.81</c:v>
                </c:pt>
                <c:pt idx="667">
                  <c:v>20.84</c:v>
                </c:pt>
                <c:pt idx="668">
                  <c:v>20.88</c:v>
                </c:pt>
                <c:pt idx="669">
                  <c:v>20.91</c:v>
                </c:pt>
                <c:pt idx="670">
                  <c:v>20.94</c:v>
                </c:pt>
                <c:pt idx="671">
                  <c:v>20.97</c:v>
                </c:pt>
                <c:pt idx="672">
                  <c:v>21</c:v>
                </c:pt>
                <c:pt idx="673">
                  <c:v>21.03</c:v>
                </c:pt>
                <c:pt idx="674">
                  <c:v>21.06</c:v>
                </c:pt>
                <c:pt idx="675">
                  <c:v>21.09</c:v>
                </c:pt>
                <c:pt idx="676">
                  <c:v>21.13</c:v>
                </c:pt>
                <c:pt idx="677">
                  <c:v>21.16</c:v>
                </c:pt>
                <c:pt idx="678">
                  <c:v>21.19</c:v>
                </c:pt>
                <c:pt idx="679">
                  <c:v>21.22</c:v>
                </c:pt>
                <c:pt idx="680">
                  <c:v>21.25</c:v>
                </c:pt>
                <c:pt idx="681">
                  <c:v>21.28</c:v>
                </c:pt>
                <c:pt idx="682">
                  <c:v>21.31</c:v>
                </c:pt>
                <c:pt idx="683">
                  <c:v>21.34</c:v>
                </c:pt>
                <c:pt idx="684">
                  <c:v>21.38</c:v>
                </c:pt>
                <c:pt idx="685">
                  <c:v>21.41</c:v>
                </c:pt>
                <c:pt idx="686">
                  <c:v>21.44</c:v>
                </c:pt>
                <c:pt idx="687">
                  <c:v>21.47</c:v>
                </c:pt>
                <c:pt idx="688">
                  <c:v>21.5</c:v>
                </c:pt>
                <c:pt idx="689">
                  <c:v>21.53</c:v>
                </c:pt>
                <c:pt idx="690">
                  <c:v>21.56</c:v>
                </c:pt>
                <c:pt idx="691">
                  <c:v>21.59</c:v>
                </c:pt>
                <c:pt idx="692">
                  <c:v>21.63</c:v>
                </c:pt>
                <c:pt idx="693">
                  <c:v>21.66</c:v>
                </c:pt>
                <c:pt idx="694">
                  <c:v>21.69</c:v>
                </c:pt>
                <c:pt idx="695">
                  <c:v>21.72</c:v>
                </c:pt>
                <c:pt idx="696">
                  <c:v>21.75</c:v>
                </c:pt>
                <c:pt idx="697">
                  <c:v>21.78</c:v>
                </c:pt>
                <c:pt idx="698">
                  <c:v>21.81</c:v>
                </c:pt>
                <c:pt idx="699">
                  <c:v>21.84</c:v>
                </c:pt>
                <c:pt idx="700">
                  <c:v>21.88</c:v>
                </c:pt>
                <c:pt idx="701">
                  <c:v>21.91</c:v>
                </c:pt>
                <c:pt idx="702">
                  <c:v>21.94</c:v>
                </c:pt>
                <c:pt idx="703">
                  <c:v>21.97</c:v>
                </c:pt>
                <c:pt idx="704">
                  <c:v>22</c:v>
                </c:pt>
                <c:pt idx="705">
                  <c:v>22.03</c:v>
                </c:pt>
                <c:pt idx="706">
                  <c:v>22.06</c:v>
                </c:pt>
                <c:pt idx="707">
                  <c:v>22.09</c:v>
                </c:pt>
                <c:pt idx="708">
                  <c:v>22.13</c:v>
                </c:pt>
                <c:pt idx="709">
                  <c:v>22.16</c:v>
                </c:pt>
                <c:pt idx="710">
                  <c:v>22.19</c:v>
                </c:pt>
                <c:pt idx="711">
                  <c:v>22.22</c:v>
                </c:pt>
                <c:pt idx="712">
                  <c:v>22.25</c:v>
                </c:pt>
                <c:pt idx="713">
                  <c:v>22.28</c:v>
                </c:pt>
                <c:pt idx="714">
                  <c:v>22.31</c:v>
                </c:pt>
                <c:pt idx="715">
                  <c:v>22.34</c:v>
                </c:pt>
                <c:pt idx="716">
                  <c:v>22.38</c:v>
                </c:pt>
                <c:pt idx="717">
                  <c:v>22.41</c:v>
                </c:pt>
                <c:pt idx="718">
                  <c:v>22.44</c:v>
                </c:pt>
                <c:pt idx="719">
                  <c:v>22.47</c:v>
                </c:pt>
                <c:pt idx="720">
                  <c:v>22.5</c:v>
                </c:pt>
                <c:pt idx="721">
                  <c:v>22.53</c:v>
                </c:pt>
                <c:pt idx="722">
                  <c:v>22.56</c:v>
                </c:pt>
                <c:pt idx="723">
                  <c:v>22.59</c:v>
                </c:pt>
                <c:pt idx="724">
                  <c:v>22.63</c:v>
                </c:pt>
                <c:pt idx="725">
                  <c:v>22.66</c:v>
                </c:pt>
                <c:pt idx="726">
                  <c:v>22.69</c:v>
                </c:pt>
                <c:pt idx="727">
                  <c:v>22.72</c:v>
                </c:pt>
                <c:pt idx="728">
                  <c:v>22.75</c:v>
                </c:pt>
                <c:pt idx="729">
                  <c:v>22.78</c:v>
                </c:pt>
                <c:pt idx="730">
                  <c:v>22.81</c:v>
                </c:pt>
                <c:pt idx="731">
                  <c:v>22.84</c:v>
                </c:pt>
                <c:pt idx="732">
                  <c:v>22.88</c:v>
                </c:pt>
                <c:pt idx="733">
                  <c:v>22.91</c:v>
                </c:pt>
                <c:pt idx="734">
                  <c:v>22.94</c:v>
                </c:pt>
                <c:pt idx="735">
                  <c:v>22.97</c:v>
                </c:pt>
                <c:pt idx="736">
                  <c:v>23</c:v>
                </c:pt>
                <c:pt idx="737">
                  <c:v>23.03</c:v>
                </c:pt>
                <c:pt idx="738">
                  <c:v>23.06</c:v>
                </c:pt>
                <c:pt idx="739">
                  <c:v>23.09</c:v>
                </c:pt>
                <c:pt idx="740">
                  <c:v>23.13</c:v>
                </c:pt>
                <c:pt idx="741">
                  <c:v>23.16</c:v>
                </c:pt>
                <c:pt idx="742">
                  <c:v>23.19</c:v>
                </c:pt>
                <c:pt idx="743">
                  <c:v>23.22</c:v>
                </c:pt>
                <c:pt idx="744">
                  <c:v>23.25</c:v>
                </c:pt>
                <c:pt idx="745">
                  <c:v>23.28</c:v>
                </c:pt>
                <c:pt idx="746">
                  <c:v>23.31</c:v>
                </c:pt>
                <c:pt idx="747">
                  <c:v>23.34</c:v>
                </c:pt>
                <c:pt idx="748">
                  <c:v>23.38</c:v>
                </c:pt>
                <c:pt idx="749">
                  <c:v>23.41</c:v>
                </c:pt>
                <c:pt idx="750">
                  <c:v>23.44</c:v>
                </c:pt>
                <c:pt idx="751">
                  <c:v>23.47</c:v>
                </c:pt>
                <c:pt idx="752">
                  <c:v>23.5</c:v>
                </c:pt>
                <c:pt idx="753">
                  <c:v>23.53</c:v>
                </c:pt>
                <c:pt idx="754">
                  <c:v>23.56</c:v>
                </c:pt>
                <c:pt idx="755">
                  <c:v>23.59</c:v>
                </c:pt>
                <c:pt idx="756">
                  <c:v>23.63</c:v>
                </c:pt>
                <c:pt idx="757">
                  <c:v>23.66</c:v>
                </c:pt>
                <c:pt idx="758">
                  <c:v>23.69</c:v>
                </c:pt>
                <c:pt idx="759">
                  <c:v>23.72</c:v>
                </c:pt>
                <c:pt idx="760">
                  <c:v>23.75</c:v>
                </c:pt>
                <c:pt idx="761">
                  <c:v>23.78</c:v>
                </c:pt>
                <c:pt idx="762">
                  <c:v>23.81</c:v>
                </c:pt>
                <c:pt idx="763">
                  <c:v>23.84</c:v>
                </c:pt>
                <c:pt idx="764">
                  <c:v>23.88</c:v>
                </c:pt>
                <c:pt idx="765">
                  <c:v>23.91</c:v>
                </c:pt>
                <c:pt idx="766">
                  <c:v>23.94</c:v>
                </c:pt>
                <c:pt idx="767">
                  <c:v>23.97</c:v>
                </c:pt>
                <c:pt idx="768">
                  <c:v>24</c:v>
                </c:pt>
                <c:pt idx="769">
                  <c:v>24.03</c:v>
                </c:pt>
                <c:pt idx="770">
                  <c:v>24.06</c:v>
                </c:pt>
                <c:pt idx="771">
                  <c:v>24.09</c:v>
                </c:pt>
                <c:pt idx="772">
                  <c:v>24.13</c:v>
                </c:pt>
                <c:pt idx="773">
                  <c:v>24.16</c:v>
                </c:pt>
                <c:pt idx="774">
                  <c:v>24.19</c:v>
                </c:pt>
                <c:pt idx="775">
                  <c:v>24.22</c:v>
                </c:pt>
                <c:pt idx="776">
                  <c:v>24.25</c:v>
                </c:pt>
                <c:pt idx="777">
                  <c:v>24.28</c:v>
                </c:pt>
                <c:pt idx="778">
                  <c:v>24.31</c:v>
                </c:pt>
                <c:pt idx="779">
                  <c:v>24.34</c:v>
                </c:pt>
                <c:pt idx="780">
                  <c:v>24.38</c:v>
                </c:pt>
                <c:pt idx="781">
                  <c:v>24.41</c:v>
                </c:pt>
                <c:pt idx="782">
                  <c:v>24.44</c:v>
                </c:pt>
                <c:pt idx="783">
                  <c:v>24.47</c:v>
                </c:pt>
                <c:pt idx="784">
                  <c:v>24.5</c:v>
                </c:pt>
                <c:pt idx="785">
                  <c:v>24.53</c:v>
                </c:pt>
                <c:pt idx="786">
                  <c:v>24.56</c:v>
                </c:pt>
                <c:pt idx="787">
                  <c:v>24.59</c:v>
                </c:pt>
                <c:pt idx="788">
                  <c:v>24.63</c:v>
                </c:pt>
                <c:pt idx="789">
                  <c:v>24.66</c:v>
                </c:pt>
                <c:pt idx="790">
                  <c:v>24.69</c:v>
                </c:pt>
                <c:pt idx="791">
                  <c:v>24.72</c:v>
                </c:pt>
                <c:pt idx="792">
                  <c:v>24.75</c:v>
                </c:pt>
                <c:pt idx="793">
                  <c:v>24.78</c:v>
                </c:pt>
                <c:pt idx="794">
                  <c:v>24.81</c:v>
                </c:pt>
                <c:pt idx="795">
                  <c:v>24.84</c:v>
                </c:pt>
                <c:pt idx="796">
                  <c:v>24.88</c:v>
                </c:pt>
                <c:pt idx="797">
                  <c:v>24.91</c:v>
                </c:pt>
                <c:pt idx="798">
                  <c:v>24.94</c:v>
                </c:pt>
                <c:pt idx="799">
                  <c:v>24.97</c:v>
                </c:pt>
                <c:pt idx="800">
                  <c:v>25</c:v>
                </c:pt>
                <c:pt idx="801">
                  <c:v>25.03</c:v>
                </c:pt>
                <c:pt idx="802">
                  <c:v>25.06</c:v>
                </c:pt>
                <c:pt idx="803">
                  <c:v>25.09</c:v>
                </c:pt>
                <c:pt idx="804">
                  <c:v>25.13</c:v>
                </c:pt>
                <c:pt idx="805">
                  <c:v>25.16</c:v>
                </c:pt>
                <c:pt idx="806">
                  <c:v>25.19</c:v>
                </c:pt>
                <c:pt idx="807">
                  <c:v>25.22</c:v>
                </c:pt>
                <c:pt idx="808">
                  <c:v>25.25</c:v>
                </c:pt>
                <c:pt idx="809">
                  <c:v>25.28</c:v>
                </c:pt>
                <c:pt idx="810">
                  <c:v>25.31</c:v>
                </c:pt>
                <c:pt idx="811">
                  <c:v>25.34</c:v>
                </c:pt>
                <c:pt idx="812">
                  <c:v>25.38</c:v>
                </c:pt>
                <c:pt idx="813">
                  <c:v>25.41</c:v>
                </c:pt>
                <c:pt idx="814">
                  <c:v>25.44</c:v>
                </c:pt>
                <c:pt idx="815">
                  <c:v>25.47</c:v>
                </c:pt>
                <c:pt idx="816">
                  <c:v>25.5</c:v>
                </c:pt>
                <c:pt idx="817">
                  <c:v>25.53</c:v>
                </c:pt>
                <c:pt idx="818">
                  <c:v>25.56</c:v>
                </c:pt>
                <c:pt idx="819">
                  <c:v>25.59</c:v>
                </c:pt>
                <c:pt idx="820">
                  <c:v>25.63</c:v>
                </c:pt>
                <c:pt idx="821">
                  <c:v>25.66</c:v>
                </c:pt>
                <c:pt idx="822">
                  <c:v>25.69</c:v>
                </c:pt>
                <c:pt idx="823">
                  <c:v>25.72</c:v>
                </c:pt>
                <c:pt idx="824">
                  <c:v>25.75</c:v>
                </c:pt>
                <c:pt idx="825">
                  <c:v>25.78</c:v>
                </c:pt>
                <c:pt idx="826">
                  <c:v>25.81</c:v>
                </c:pt>
                <c:pt idx="827">
                  <c:v>25.84</c:v>
                </c:pt>
                <c:pt idx="828">
                  <c:v>25.88</c:v>
                </c:pt>
                <c:pt idx="829">
                  <c:v>25.91</c:v>
                </c:pt>
                <c:pt idx="830">
                  <c:v>25.94</c:v>
                </c:pt>
                <c:pt idx="831">
                  <c:v>25.97</c:v>
                </c:pt>
                <c:pt idx="832">
                  <c:v>26</c:v>
                </c:pt>
                <c:pt idx="833">
                  <c:v>26.03</c:v>
                </c:pt>
                <c:pt idx="834">
                  <c:v>26.06</c:v>
                </c:pt>
                <c:pt idx="835">
                  <c:v>26.09</c:v>
                </c:pt>
                <c:pt idx="836">
                  <c:v>26.13</c:v>
                </c:pt>
                <c:pt idx="837">
                  <c:v>26.16</c:v>
                </c:pt>
                <c:pt idx="838">
                  <c:v>26.19</c:v>
                </c:pt>
                <c:pt idx="839">
                  <c:v>26.22</c:v>
                </c:pt>
                <c:pt idx="840">
                  <c:v>26.25</c:v>
                </c:pt>
                <c:pt idx="841">
                  <c:v>26.28</c:v>
                </c:pt>
                <c:pt idx="842">
                  <c:v>26.31</c:v>
                </c:pt>
                <c:pt idx="843">
                  <c:v>26.34</c:v>
                </c:pt>
                <c:pt idx="844">
                  <c:v>26.38</c:v>
                </c:pt>
                <c:pt idx="845">
                  <c:v>26.41</c:v>
                </c:pt>
                <c:pt idx="846">
                  <c:v>26.44</c:v>
                </c:pt>
                <c:pt idx="847">
                  <c:v>26.47</c:v>
                </c:pt>
                <c:pt idx="848">
                  <c:v>26.5</c:v>
                </c:pt>
                <c:pt idx="849">
                  <c:v>26.53</c:v>
                </c:pt>
                <c:pt idx="850">
                  <c:v>26.56</c:v>
                </c:pt>
                <c:pt idx="851">
                  <c:v>26.59</c:v>
                </c:pt>
                <c:pt idx="852">
                  <c:v>26.63</c:v>
                </c:pt>
                <c:pt idx="853">
                  <c:v>26.66</c:v>
                </c:pt>
                <c:pt idx="854">
                  <c:v>26.69</c:v>
                </c:pt>
                <c:pt idx="855">
                  <c:v>26.72</c:v>
                </c:pt>
                <c:pt idx="856">
                  <c:v>26.75</c:v>
                </c:pt>
                <c:pt idx="857">
                  <c:v>26.78</c:v>
                </c:pt>
                <c:pt idx="858">
                  <c:v>26.81</c:v>
                </c:pt>
                <c:pt idx="859">
                  <c:v>26.84</c:v>
                </c:pt>
                <c:pt idx="860">
                  <c:v>26.88</c:v>
                </c:pt>
                <c:pt idx="861">
                  <c:v>26.91</c:v>
                </c:pt>
                <c:pt idx="862">
                  <c:v>26.94</c:v>
                </c:pt>
                <c:pt idx="863">
                  <c:v>26.97</c:v>
                </c:pt>
                <c:pt idx="864">
                  <c:v>27</c:v>
                </c:pt>
                <c:pt idx="865">
                  <c:v>27.03</c:v>
                </c:pt>
                <c:pt idx="866">
                  <c:v>27.06</c:v>
                </c:pt>
                <c:pt idx="867">
                  <c:v>27.09</c:v>
                </c:pt>
                <c:pt idx="868">
                  <c:v>27.13</c:v>
                </c:pt>
                <c:pt idx="869">
                  <c:v>27.16</c:v>
                </c:pt>
                <c:pt idx="870">
                  <c:v>27.19</c:v>
                </c:pt>
                <c:pt idx="871">
                  <c:v>27.22</c:v>
                </c:pt>
                <c:pt idx="872">
                  <c:v>27.25</c:v>
                </c:pt>
                <c:pt idx="873">
                  <c:v>27.28</c:v>
                </c:pt>
                <c:pt idx="874">
                  <c:v>27.31</c:v>
                </c:pt>
                <c:pt idx="875">
                  <c:v>27.34</c:v>
                </c:pt>
                <c:pt idx="876">
                  <c:v>27.38</c:v>
                </c:pt>
                <c:pt idx="877">
                  <c:v>27.41</c:v>
                </c:pt>
                <c:pt idx="878">
                  <c:v>27.44</c:v>
                </c:pt>
                <c:pt idx="879">
                  <c:v>27.47</c:v>
                </c:pt>
                <c:pt idx="880">
                  <c:v>27.5</c:v>
                </c:pt>
                <c:pt idx="881">
                  <c:v>27.53</c:v>
                </c:pt>
                <c:pt idx="882">
                  <c:v>27.56</c:v>
                </c:pt>
                <c:pt idx="883">
                  <c:v>27.59</c:v>
                </c:pt>
                <c:pt idx="884">
                  <c:v>27.63</c:v>
                </c:pt>
                <c:pt idx="885">
                  <c:v>27.66</c:v>
                </c:pt>
                <c:pt idx="886">
                  <c:v>27.69</c:v>
                </c:pt>
                <c:pt idx="887">
                  <c:v>27.72</c:v>
                </c:pt>
                <c:pt idx="888">
                  <c:v>27.75</c:v>
                </c:pt>
                <c:pt idx="889">
                  <c:v>27.78</c:v>
                </c:pt>
                <c:pt idx="890">
                  <c:v>27.81</c:v>
                </c:pt>
                <c:pt idx="891">
                  <c:v>27.84</c:v>
                </c:pt>
                <c:pt idx="892">
                  <c:v>27.88</c:v>
                </c:pt>
                <c:pt idx="893">
                  <c:v>27.91</c:v>
                </c:pt>
                <c:pt idx="894">
                  <c:v>27.94</c:v>
                </c:pt>
                <c:pt idx="895">
                  <c:v>27.97</c:v>
                </c:pt>
                <c:pt idx="896">
                  <c:v>28</c:v>
                </c:pt>
                <c:pt idx="897">
                  <c:v>28.03</c:v>
                </c:pt>
                <c:pt idx="898">
                  <c:v>28.06</c:v>
                </c:pt>
                <c:pt idx="899">
                  <c:v>28.09</c:v>
                </c:pt>
                <c:pt idx="900">
                  <c:v>28.13</c:v>
                </c:pt>
                <c:pt idx="901">
                  <c:v>28.16</c:v>
                </c:pt>
                <c:pt idx="902">
                  <c:v>28.19</c:v>
                </c:pt>
                <c:pt idx="903">
                  <c:v>28.22</c:v>
                </c:pt>
                <c:pt idx="904">
                  <c:v>28.25</c:v>
                </c:pt>
                <c:pt idx="905">
                  <c:v>28.28</c:v>
                </c:pt>
                <c:pt idx="906">
                  <c:v>28.31</c:v>
                </c:pt>
                <c:pt idx="907">
                  <c:v>28.34</c:v>
                </c:pt>
                <c:pt idx="908">
                  <c:v>28.38</c:v>
                </c:pt>
                <c:pt idx="909">
                  <c:v>28.41</c:v>
                </c:pt>
                <c:pt idx="910">
                  <c:v>28.44</c:v>
                </c:pt>
                <c:pt idx="911">
                  <c:v>28.47</c:v>
                </c:pt>
                <c:pt idx="912">
                  <c:v>28.5</c:v>
                </c:pt>
                <c:pt idx="913">
                  <c:v>28.53</c:v>
                </c:pt>
                <c:pt idx="914">
                  <c:v>28.56</c:v>
                </c:pt>
                <c:pt idx="915">
                  <c:v>28.59</c:v>
                </c:pt>
                <c:pt idx="916">
                  <c:v>28.63</c:v>
                </c:pt>
                <c:pt idx="917">
                  <c:v>28.66</c:v>
                </c:pt>
                <c:pt idx="918">
                  <c:v>28.69</c:v>
                </c:pt>
                <c:pt idx="919">
                  <c:v>28.72</c:v>
                </c:pt>
                <c:pt idx="920">
                  <c:v>28.75</c:v>
                </c:pt>
                <c:pt idx="921">
                  <c:v>28.78</c:v>
                </c:pt>
                <c:pt idx="922">
                  <c:v>28.81</c:v>
                </c:pt>
                <c:pt idx="923">
                  <c:v>28.84</c:v>
                </c:pt>
                <c:pt idx="924">
                  <c:v>28.88</c:v>
                </c:pt>
                <c:pt idx="925">
                  <c:v>28.91</c:v>
                </c:pt>
                <c:pt idx="926">
                  <c:v>28.94</c:v>
                </c:pt>
                <c:pt idx="927">
                  <c:v>28.97</c:v>
                </c:pt>
                <c:pt idx="928">
                  <c:v>29</c:v>
                </c:pt>
                <c:pt idx="929">
                  <c:v>29.03</c:v>
                </c:pt>
                <c:pt idx="930">
                  <c:v>29.06</c:v>
                </c:pt>
                <c:pt idx="931">
                  <c:v>29.09</c:v>
                </c:pt>
                <c:pt idx="932">
                  <c:v>29.13</c:v>
                </c:pt>
                <c:pt idx="933">
                  <c:v>29.16</c:v>
                </c:pt>
                <c:pt idx="934">
                  <c:v>29.19</c:v>
                </c:pt>
                <c:pt idx="935">
                  <c:v>29.22</c:v>
                </c:pt>
                <c:pt idx="936">
                  <c:v>29.25</c:v>
                </c:pt>
                <c:pt idx="937">
                  <c:v>29.28</c:v>
                </c:pt>
                <c:pt idx="938">
                  <c:v>29.31</c:v>
                </c:pt>
                <c:pt idx="939">
                  <c:v>29.34</c:v>
                </c:pt>
                <c:pt idx="940">
                  <c:v>29.38</c:v>
                </c:pt>
                <c:pt idx="941">
                  <c:v>29.41</c:v>
                </c:pt>
                <c:pt idx="942">
                  <c:v>29.44</c:v>
                </c:pt>
                <c:pt idx="943">
                  <c:v>29.47</c:v>
                </c:pt>
                <c:pt idx="944">
                  <c:v>29.5</c:v>
                </c:pt>
                <c:pt idx="945">
                  <c:v>29.53</c:v>
                </c:pt>
                <c:pt idx="946">
                  <c:v>29.56</c:v>
                </c:pt>
                <c:pt idx="947">
                  <c:v>29.59</c:v>
                </c:pt>
                <c:pt idx="948">
                  <c:v>29.63</c:v>
                </c:pt>
                <c:pt idx="949">
                  <c:v>29.66</c:v>
                </c:pt>
                <c:pt idx="950">
                  <c:v>29.69</c:v>
                </c:pt>
                <c:pt idx="951">
                  <c:v>29.72</c:v>
                </c:pt>
                <c:pt idx="952">
                  <c:v>29.75</c:v>
                </c:pt>
                <c:pt idx="953">
                  <c:v>29.78</c:v>
                </c:pt>
                <c:pt idx="954">
                  <c:v>29.81</c:v>
                </c:pt>
                <c:pt idx="955">
                  <c:v>29.84</c:v>
                </c:pt>
                <c:pt idx="956">
                  <c:v>29.88</c:v>
                </c:pt>
                <c:pt idx="957">
                  <c:v>29.91</c:v>
                </c:pt>
                <c:pt idx="958">
                  <c:v>29.94</c:v>
                </c:pt>
                <c:pt idx="959">
                  <c:v>29.97</c:v>
                </c:pt>
                <c:pt idx="960">
                  <c:v>30</c:v>
                </c:pt>
                <c:pt idx="961">
                  <c:v>30.03</c:v>
                </c:pt>
                <c:pt idx="962">
                  <c:v>30.06</c:v>
                </c:pt>
                <c:pt idx="963">
                  <c:v>30.09</c:v>
                </c:pt>
                <c:pt idx="964">
                  <c:v>30.13</c:v>
                </c:pt>
                <c:pt idx="965">
                  <c:v>30.16</c:v>
                </c:pt>
                <c:pt idx="966">
                  <c:v>30.19</c:v>
                </c:pt>
                <c:pt idx="967">
                  <c:v>30.22</c:v>
                </c:pt>
                <c:pt idx="968">
                  <c:v>30.25</c:v>
                </c:pt>
                <c:pt idx="969">
                  <c:v>30.28</c:v>
                </c:pt>
                <c:pt idx="970">
                  <c:v>30.31</c:v>
                </c:pt>
                <c:pt idx="971">
                  <c:v>30.34</c:v>
                </c:pt>
                <c:pt idx="972">
                  <c:v>30.38</c:v>
                </c:pt>
                <c:pt idx="973">
                  <c:v>30.41</c:v>
                </c:pt>
                <c:pt idx="974">
                  <c:v>30.44</c:v>
                </c:pt>
                <c:pt idx="975">
                  <c:v>30.47</c:v>
                </c:pt>
                <c:pt idx="976">
                  <c:v>30.5</c:v>
                </c:pt>
                <c:pt idx="977">
                  <c:v>30.53</c:v>
                </c:pt>
                <c:pt idx="978">
                  <c:v>30.56</c:v>
                </c:pt>
                <c:pt idx="979">
                  <c:v>30.59</c:v>
                </c:pt>
                <c:pt idx="980">
                  <c:v>30.63</c:v>
                </c:pt>
                <c:pt idx="981">
                  <c:v>30.66</c:v>
                </c:pt>
                <c:pt idx="982">
                  <c:v>30.69</c:v>
                </c:pt>
                <c:pt idx="983">
                  <c:v>30.72</c:v>
                </c:pt>
                <c:pt idx="984">
                  <c:v>30.75</c:v>
                </c:pt>
                <c:pt idx="985">
                  <c:v>30.78</c:v>
                </c:pt>
                <c:pt idx="986">
                  <c:v>30.81</c:v>
                </c:pt>
                <c:pt idx="987">
                  <c:v>30.84</c:v>
                </c:pt>
                <c:pt idx="988">
                  <c:v>30.88</c:v>
                </c:pt>
                <c:pt idx="989">
                  <c:v>30.91</c:v>
                </c:pt>
                <c:pt idx="990">
                  <c:v>30.94</c:v>
                </c:pt>
                <c:pt idx="991">
                  <c:v>30.97</c:v>
                </c:pt>
                <c:pt idx="992">
                  <c:v>31</c:v>
                </c:pt>
                <c:pt idx="993">
                  <c:v>31.03</c:v>
                </c:pt>
                <c:pt idx="994">
                  <c:v>31.06</c:v>
                </c:pt>
                <c:pt idx="995">
                  <c:v>31.09</c:v>
                </c:pt>
                <c:pt idx="996">
                  <c:v>31.13</c:v>
                </c:pt>
                <c:pt idx="997">
                  <c:v>31.16</c:v>
                </c:pt>
                <c:pt idx="998">
                  <c:v>31.19</c:v>
                </c:pt>
                <c:pt idx="999">
                  <c:v>31.22</c:v>
                </c:pt>
                <c:pt idx="1000">
                  <c:v>31.25</c:v>
                </c:pt>
                <c:pt idx="1001">
                  <c:v>31.28</c:v>
                </c:pt>
                <c:pt idx="1002">
                  <c:v>31.31</c:v>
                </c:pt>
                <c:pt idx="1003">
                  <c:v>31.34</c:v>
                </c:pt>
                <c:pt idx="1004">
                  <c:v>31.38</c:v>
                </c:pt>
                <c:pt idx="1005">
                  <c:v>31.41</c:v>
                </c:pt>
                <c:pt idx="1006">
                  <c:v>31.44</c:v>
                </c:pt>
                <c:pt idx="1007">
                  <c:v>31.47</c:v>
                </c:pt>
                <c:pt idx="1008">
                  <c:v>31.5</c:v>
                </c:pt>
                <c:pt idx="1009">
                  <c:v>31.53</c:v>
                </c:pt>
                <c:pt idx="1010">
                  <c:v>31.56</c:v>
                </c:pt>
                <c:pt idx="1011">
                  <c:v>31.59</c:v>
                </c:pt>
                <c:pt idx="1012">
                  <c:v>31.63</c:v>
                </c:pt>
                <c:pt idx="1013">
                  <c:v>31.66</c:v>
                </c:pt>
                <c:pt idx="1014">
                  <c:v>31.69</c:v>
                </c:pt>
                <c:pt idx="1015">
                  <c:v>31.72</c:v>
                </c:pt>
                <c:pt idx="1016">
                  <c:v>31.75</c:v>
                </c:pt>
                <c:pt idx="1017">
                  <c:v>31.78</c:v>
                </c:pt>
                <c:pt idx="1018">
                  <c:v>31.81</c:v>
                </c:pt>
                <c:pt idx="1019">
                  <c:v>31.84</c:v>
                </c:pt>
                <c:pt idx="1020">
                  <c:v>31.88</c:v>
                </c:pt>
                <c:pt idx="1021">
                  <c:v>31.91</c:v>
                </c:pt>
                <c:pt idx="1022">
                  <c:v>31.94</c:v>
                </c:pt>
                <c:pt idx="1023">
                  <c:v>31.97</c:v>
                </c:pt>
                <c:pt idx="1024">
                  <c:v>32</c:v>
                </c:pt>
                <c:pt idx="1025">
                  <c:v>32.03</c:v>
                </c:pt>
                <c:pt idx="1026">
                  <c:v>32.06</c:v>
                </c:pt>
                <c:pt idx="1027">
                  <c:v>32.090000000000003</c:v>
                </c:pt>
                <c:pt idx="1028">
                  <c:v>32.130000000000003</c:v>
                </c:pt>
                <c:pt idx="1029">
                  <c:v>32.159999999999997</c:v>
                </c:pt>
                <c:pt idx="1030">
                  <c:v>32.19</c:v>
                </c:pt>
                <c:pt idx="1031">
                  <c:v>32.22</c:v>
                </c:pt>
                <c:pt idx="1032">
                  <c:v>32.25</c:v>
                </c:pt>
                <c:pt idx="1033">
                  <c:v>32.28</c:v>
                </c:pt>
                <c:pt idx="1034">
                  <c:v>32.31</c:v>
                </c:pt>
                <c:pt idx="1035">
                  <c:v>32.340000000000003</c:v>
                </c:pt>
                <c:pt idx="1036">
                  <c:v>32.380000000000003</c:v>
                </c:pt>
                <c:pt idx="1037">
                  <c:v>32.409999999999997</c:v>
                </c:pt>
                <c:pt idx="1038">
                  <c:v>32.44</c:v>
                </c:pt>
                <c:pt idx="1039">
                  <c:v>32.47</c:v>
                </c:pt>
                <c:pt idx="1040">
                  <c:v>32.5</c:v>
                </c:pt>
                <c:pt idx="1041">
                  <c:v>32.53</c:v>
                </c:pt>
                <c:pt idx="1042">
                  <c:v>32.56</c:v>
                </c:pt>
                <c:pt idx="1043">
                  <c:v>32.590000000000003</c:v>
                </c:pt>
                <c:pt idx="1044">
                  <c:v>32.630000000000003</c:v>
                </c:pt>
                <c:pt idx="1045">
                  <c:v>32.659999999999997</c:v>
                </c:pt>
                <c:pt idx="1046">
                  <c:v>32.69</c:v>
                </c:pt>
                <c:pt idx="1047">
                  <c:v>32.72</c:v>
                </c:pt>
                <c:pt idx="1048">
                  <c:v>32.75</c:v>
                </c:pt>
                <c:pt idx="1049">
                  <c:v>32.78</c:v>
                </c:pt>
                <c:pt idx="1050">
                  <c:v>32.81</c:v>
                </c:pt>
                <c:pt idx="1051">
                  <c:v>32.840000000000003</c:v>
                </c:pt>
                <c:pt idx="1052">
                  <c:v>32.880000000000003</c:v>
                </c:pt>
                <c:pt idx="1053">
                  <c:v>32.909999999999997</c:v>
                </c:pt>
                <c:pt idx="1054">
                  <c:v>32.94</c:v>
                </c:pt>
                <c:pt idx="1055">
                  <c:v>32.97</c:v>
                </c:pt>
                <c:pt idx="1056">
                  <c:v>33</c:v>
                </c:pt>
                <c:pt idx="1057">
                  <c:v>33.03</c:v>
                </c:pt>
                <c:pt idx="1058">
                  <c:v>33.06</c:v>
                </c:pt>
                <c:pt idx="1059">
                  <c:v>33.090000000000003</c:v>
                </c:pt>
                <c:pt idx="1060">
                  <c:v>33.130000000000003</c:v>
                </c:pt>
                <c:pt idx="1061">
                  <c:v>33.159999999999997</c:v>
                </c:pt>
                <c:pt idx="1062">
                  <c:v>33.19</c:v>
                </c:pt>
                <c:pt idx="1063">
                  <c:v>33.22</c:v>
                </c:pt>
                <c:pt idx="1064">
                  <c:v>33.25</c:v>
                </c:pt>
                <c:pt idx="1065">
                  <c:v>33.28</c:v>
                </c:pt>
                <c:pt idx="1066">
                  <c:v>33.31</c:v>
                </c:pt>
                <c:pt idx="1067">
                  <c:v>33.340000000000003</c:v>
                </c:pt>
                <c:pt idx="1068">
                  <c:v>33.380000000000003</c:v>
                </c:pt>
                <c:pt idx="1069">
                  <c:v>33.409999999999997</c:v>
                </c:pt>
                <c:pt idx="1070">
                  <c:v>33.44</c:v>
                </c:pt>
                <c:pt idx="1071">
                  <c:v>33.47</c:v>
                </c:pt>
                <c:pt idx="1072">
                  <c:v>33.5</c:v>
                </c:pt>
                <c:pt idx="1073">
                  <c:v>33.53</c:v>
                </c:pt>
                <c:pt idx="1074">
                  <c:v>33.56</c:v>
                </c:pt>
                <c:pt idx="1075">
                  <c:v>33.590000000000003</c:v>
                </c:pt>
                <c:pt idx="1076">
                  <c:v>33.630000000000003</c:v>
                </c:pt>
                <c:pt idx="1077">
                  <c:v>33.659999999999997</c:v>
                </c:pt>
                <c:pt idx="1078">
                  <c:v>33.69</c:v>
                </c:pt>
                <c:pt idx="1079">
                  <c:v>33.72</c:v>
                </c:pt>
                <c:pt idx="1080">
                  <c:v>33.75</c:v>
                </c:pt>
                <c:pt idx="1081">
                  <c:v>33.78</c:v>
                </c:pt>
                <c:pt idx="1082">
                  <c:v>33.81</c:v>
                </c:pt>
                <c:pt idx="1083">
                  <c:v>33.840000000000003</c:v>
                </c:pt>
                <c:pt idx="1084">
                  <c:v>33.880000000000003</c:v>
                </c:pt>
                <c:pt idx="1085">
                  <c:v>33.909999999999997</c:v>
                </c:pt>
                <c:pt idx="1086">
                  <c:v>33.94</c:v>
                </c:pt>
                <c:pt idx="1087">
                  <c:v>33.97</c:v>
                </c:pt>
                <c:pt idx="1088">
                  <c:v>34</c:v>
                </c:pt>
                <c:pt idx="1089">
                  <c:v>34.03</c:v>
                </c:pt>
                <c:pt idx="1090">
                  <c:v>34.06</c:v>
                </c:pt>
                <c:pt idx="1091">
                  <c:v>34.090000000000003</c:v>
                </c:pt>
                <c:pt idx="1092">
                  <c:v>34.130000000000003</c:v>
                </c:pt>
                <c:pt idx="1093">
                  <c:v>34.159999999999997</c:v>
                </c:pt>
                <c:pt idx="1094">
                  <c:v>34.19</c:v>
                </c:pt>
                <c:pt idx="1095">
                  <c:v>34.22</c:v>
                </c:pt>
                <c:pt idx="1096">
                  <c:v>34.25</c:v>
                </c:pt>
                <c:pt idx="1097">
                  <c:v>34.28</c:v>
                </c:pt>
                <c:pt idx="1098">
                  <c:v>34.31</c:v>
                </c:pt>
                <c:pt idx="1099">
                  <c:v>34.340000000000003</c:v>
                </c:pt>
                <c:pt idx="1100">
                  <c:v>34.380000000000003</c:v>
                </c:pt>
                <c:pt idx="1101">
                  <c:v>34.409999999999997</c:v>
                </c:pt>
                <c:pt idx="1102">
                  <c:v>34.44</c:v>
                </c:pt>
                <c:pt idx="1103">
                  <c:v>34.47</c:v>
                </c:pt>
                <c:pt idx="1104">
                  <c:v>34.5</c:v>
                </c:pt>
                <c:pt idx="1105">
                  <c:v>34.53</c:v>
                </c:pt>
                <c:pt idx="1106">
                  <c:v>34.56</c:v>
                </c:pt>
                <c:pt idx="1107">
                  <c:v>34.590000000000003</c:v>
                </c:pt>
                <c:pt idx="1108">
                  <c:v>34.630000000000003</c:v>
                </c:pt>
                <c:pt idx="1109">
                  <c:v>34.659999999999997</c:v>
                </c:pt>
                <c:pt idx="1110">
                  <c:v>34.69</c:v>
                </c:pt>
                <c:pt idx="1111">
                  <c:v>34.72</c:v>
                </c:pt>
                <c:pt idx="1112">
                  <c:v>34.75</c:v>
                </c:pt>
                <c:pt idx="1113">
                  <c:v>34.78</c:v>
                </c:pt>
                <c:pt idx="1114">
                  <c:v>34.81</c:v>
                </c:pt>
                <c:pt idx="1115">
                  <c:v>34.840000000000003</c:v>
                </c:pt>
                <c:pt idx="1116">
                  <c:v>34.880000000000003</c:v>
                </c:pt>
                <c:pt idx="1117">
                  <c:v>34.909999999999997</c:v>
                </c:pt>
                <c:pt idx="1118">
                  <c:v>34.94</c:v>
                </c:pt>
                <c:pt idx="1119">
                  <c:v>34.97</c:v>
                </c:pt>
                <c:pt idx="1120">
                  <c:v>35</c:v>
                </c:pt>
                <c:pt idx="1121">
                  <c:v>35.03</c:v>
                </c:pt>
                <c:pt idx="1122">
                  <c:v>35.06</c:v>
                </c:pt>
                <c:pt idx="1123">
                  <c:v>35.090000000000003</c:v>
                </c:pt>
                <c:pt idx="1124">
                  <c:v>35.130000000000003</c:v>
                </c:pt>
                <c:pt idx="1125">
                  <c:v>35.159999999999997</c:v>
                </c:pt>
                <c:pt idx="1126">
                  <c:v>35.19</c:v>
                </c:pt>
                <c:pt idx="1127">
                  <c:v>35.22</c:v>
                </c:pt>
                <c:pt idx="1128">
                  <c:v>35.25</c:v>
                </c:pt>
                <c:pt idx="1129">
                  <c:v>35.28</c:v>
                </c:pt>
                <c:pt idx="1130">
                  <c:v>35.31</c:v>
                </c:pt>
                <c:pt idx="1131">
                  <c:v>35.340000000000003</c:v>
                </c:pt>
                <c:pt idx="1132">
                  <c:v>35.380000000000003</c:v>
                </c:pt>
                <c:pt idx="1133">
                  <c:v>35.409999999999997</c:v>
                </c:pt>
                <c:pt idx="1134">
                  <c:v>35.44</c:v>
                </c:pt>
                <c:pt idx="1135">
                  <c:v>35.47</c:v>
                </c:pt>
                <c:pt idx="1136">
                  <c:v>35.5</c:v>
                </c:pt>
                <c:pt idx="1137">
                  <c:v>35.53</c:v>
                </c:pt>
                <c:pt idx="1138">
                  <c:v>35.56</c:v>
                </c:pt>
                <c:pt idx="1139">
                  <c:v>35.590000000000003</c:v>
                </c:pt>
                <c:pt idx="1140">
                  <c:v>35.630000000000003</c:v>
                </c:pt>
                <c:pt idx="1141">
                  <c:v>35.659999999999997</c:v>
                </c:pt>
                <c:pt idx="1142">
                  <c:v>35.69</c:v>
                </c:pt>
                <c:pt idx="1143">
                  <c:v>35.72</c:v>
                </c:pt>
                <c:pt idx="1144">
                  <c:v>35.75</c:v>
                </c:pt>
                <c:pt idx="1145">
                  <c:v>35.78</c:v>
                </c:pt>
                <c:pt idx="1146">
                  <c:v>35.81</c:v>
                </c:pt>
                <c:pt idx="1147">
                  <c:v>35.840000000000003</c:v>
                </c:pt>
                <c:pt idx="1148">
                  <c:v>35.880000000000003</c:v>
                </c:pt>
                <c:pt idx="1149">
                  <c:v>35.909999999999997</c:v>
                </c:pt>
                <c:pt idx="1150">
                  <c:v>35.94</c:v>
                </c:pt>
                <c:pt idx="1151">
                  <c:v>35.97</c:v>
                </c:pt>
                <c:pt idx="1152">
                  <c:v>36</c:v>
                </c:pt>
                <c:pt idx="1153">
                  <c:v>36.03</c:v>
                </c:pt>
                <c:pt idx="1154">
                  <c:v>36.06</c:v>
                </c:pt>
                <c:pt idx="1155">
                  <c:v>36.090000000000003</c:v>
                </c:pt>
                <c:pt idx="1156">
                  <c:v>36.130000000000003</c:v>
                </c:pt>
                <c:pt idx="1157">
                  <c:v>36.159999999999997</c:v>
                </c:pt>
                <c:pt idx="1158">
                  <c:v>36.19</c:v>
                </c:pt>
                <c:pt idx="1159">
                  <c:v>36.22</c:v>
                </c:pt>
                <c:pt idx="1160">
                  <c:v>36.25</c:v>
                </c:pt>
                <c:pt idx="1161">
                  <c:v>36.28</c:v>
                </c:pt>
                <c:pt idx="1162">
                  <c:v>36.31</c:v>
                </c:pt>
                <c:pt idx="1163">
                  <c:v>36.340000000000003</c:v>
                </c:pt>
                <c:pt idx="1164">
                  <c:v>36.380000000000003</c:v>
                </c:pt>
                <c:pt idx="1165">
                  <c:v>36.409999999999997</c:v>
                </c:pt>
                <c:pt idx="1166">
                  <c:v>36.44</c:v>
                </c:pt>
                <c:pt idx="1167">
                  <c:v>36.47</c:v>
                </c:pt>
                <c:pt idx="1168">
                  <c:v>36.5</c:v>
                </c:pt>
                <c:pt idx="1169">
                  <c:v>36.53</c:v>
                </c:pt>
                <c:pt idx="1170">
                  <c:v>36.56</c:v>
                </c:pt>
                <c:pt idx="1171">
                  <c:v>36.590000000000003</c:v>
                </c:pt>
                <c:pt idx="1172">
                  <c:v>36.630000000000003</c:v>
                </c:pt>
                <c:pt idx="1173">
                  <c:v>36.659999999999997</c:v>
                </c:pt>
                <c:pt idx="1174">
                  <c:v>36.69</c:v>
                </c:pt>
                <c:pt idx="1175">
                  <c:v>36.72</c:v>
                </c:pt>
                <c:pt idx="1176">
                  <c:v>36.75</c:v>
                </c:pt>
                <c:pt idx="1177">
                  <c:v>36.78</c:v>
                </c:pt>
                <c:pt idx="1178">
                  <c:v>36.81</c:v>
                </c:pt>
                <c:pt idx="1179">
                  <c:v>36.840000000000003</c:v>
                </c:pt>
                <c:pt idx="1180">
                  <c:v>36.880000000000003</c:v>
                </c:pt>
                <c:pt idx="1181">
                  <c:v>36.909999999999997</c:v>
                </c:pt>
                <c:pt idx="1182">
                  <c:v>36.94</c:v>
                </c:pt>
                <c:pt idx="1183">
                  <c:v>36.97</c:v>
                </c:pt>
                <c:pt idx="1184">
                  <c:v>37</c:v>
                </c:pt>
                <c:pt idx="1185">
                  <c:v>37.03</c:v>
                </c:pt>
                <c:pt idx="1186">
                  <c:v>37.06</c:v>
                </c:pt>
                <c:pt idx="1187">
                  <c:v>37.090000000000003</c:v>
                </c:pt>
                <c:pt idx="1188">
                  <c:v>37.130000000000003</c:v>
                </c:pt>
                <c:pt idx="1189">
                  <c:v>37.159999999999997</c:v>
                </c:pt>
                <c:pt idx="1190">
                  <c:v>37.19</c:v>
                </c:pt>
                <c:pt idx="1191">
                  <c:v>37.22</c:v>
                </c:pt>
                <c:pt idx="1192">
                  <c:v>37.25</c:v>
                </c:pt>
                <c:pt idx="1193">
                  <c:v>37.28</c:v>
                </c:pt>
                <c:pt idx="1194">
                  <c:v>37.31</c:v>
                </c:pt>
                <c:pt idx="1195">
                  <c:v>37.340000000000003</c:v>
                </c:pt>
                <c:pt idx="1196">
                  <c:v>37.380000000000003</c:v>
                </c:pt>
                <c:pt idx="1197">
                  <c:v>37.409999999999997</c:v>
                </c:pt>
                <c:pt idx="1198">
                  <c:v>37.44</c:v>
                </c:pt>
                <c:pt idx="1199">
                  <c:v>37.47</c:v>
                </c:pt>
                <c:pt idx="1200">
                  <c:v>37.5</c:v>
                </c:pt>
                <c:pt idx="1201">
                  <c:v>37.53</c:v>
                </c:pt>
                <c:pt idx="1202">
                  <c:v>37.56</c:v>
                </c:pt>
                <c:pt idx="1203">
                  <c:v>37.590000000000003</c:v>
                </c:pt>
                <c:pt idx="1204">
                  <c:v>37.630000000000003</c:v>
                </c:pt>
                <c:pt idx="1205">
                  <c:v>37.659999999999997</c:v>
                </c:pt>
                <c:pt idx="1206">
                  <c:v>37.69</c:v>
                </c:pt>
                <c:pt idx="1207">
                  <c:v>37.72</c:v>
                </c:pt>
                <c:pt idx="1208">
                  <c:v>37.75</c:v>
                </c:pt>
                <c:pt idx="1209">
                  <c:v>37.78</c:v>
                </c:pt>
                <c:pt idx="1210">
                  <c:v>37.81</c:v>
                </c:pt>
                <c:pt idx="1211">
                  <c:v>37.840000000000003</c:v>
                </c:pt>
                <c:pt idx="1212">
                  <c:v>37.880000000000003</c:v>
                </c:pt>
                <c:pt idx="1213">
                  <c:v>37.909999999999997</c:v>
                </c:pt>
                <c:pt idx="1214">
                  <c:v>37.94</c:v>
                </c:pt>
                <c:pt idx="1215">
                  <c:v>37.97</c:v>
                </c:pt>
                <c:pt idx="1216">
                  <c:v>38</c:v>
                </c:pt>
                <c:pt idx="1217">
                  <c:v>38.03</c:v>
                </c:pt>
                <c:pt idx="1218">
                  <c:v>38.06</c:v>
                </c:pt>
                <c:pt idx="1219">
                  <c:v>38.090000000000003</c:v>
                </c:pt>
                <c:pt idx="1220">
                  <c:v>38.130000000000003</c:v>
                </c:pt>
                <c:pt idx="1221">
                  <c:v>38.159999999999997</c:v>
                </c:pt>
                <c:pt idx="1222">
                  <c:v>38.19</c:v>
                </c:pt>
                <c:pt idx="1223">
                  <c:v>38.22</c:v>
                </c:pt>
                <c:pt idx="1224">
                  <c:v>38.25</c:v>
                </c:pt>
                <c:pt idx="1225">
                  <c:v>38.28</c:v>
                </c:pt>
                <c:pt idx="1226">
                  <c:v>38.31</c:v>
                </c:pt>
                <c:pt idx="1227">
                  <c:v>38.340000000000003</c:v>
                </c:pt>
                <c:pt idx="1228">
                  <c:v>38.380000000000003</c:v>
                </c:pt>
                <c:pt idx="1229">
                  <c:v>38.409999999999997</c:v>
                </c:pt>
                <c:pt idx="1230">
                  <c:v>38.44</c:v>
                </c:pt>
                <c:pt idx="1231">
                  <c:v>38.47</c:v>
                </c:pt>
                <c:pt idx="1232">
                  <c:v>38.5</c:v>
                </c:pt>
                <c:pt idx="1233">
                  <c:v>38.53</c:v>
                </c:pt>
                <c:pt idx="1234">
                  <c:v>38.56</c:v>
                </c:pt>
                <c:pt idx="1235">
                  <c:v>38.590000000000003</c:v>
                </c:pt>
                <c:pt idx="1236">
                  <c:v>38.630000000000003</c:v>
                </c:pt>
                <c:pt idx="1237">
                  <c:v>38.659999999999997</c:v>
                </c:pt>
                <c:pt idx="1238">
                  <c:v>38.69</c:v>
                </c:pt>
                <c:pt idx="1239">
                  <c:v>38.72</c:v>
                </c:pt>
                <c:pt idx="1240">
                  <c:v>38.75</c:v>
                </c:pt>
                <c:pt idx="1241">
                  <c:v>38.78</c:v>
                </c:pt>
                <c:pt idx="1242">
                  <c:v>38.81</c:v>
                </c:pt>
                <c:pt idx="1243">
                  <c:v>38.840000000000003</c:v>
                </c:pt>
                <c:pt idx="1244">
                  <c:v>38.880000000000003</c:v>
                </c:pt>
                <c:pt idx="1245">
                  <c:v>38.909999999999997</c:v>
                </c:pt>
                <c:pt idx="1246">
                  <c:v>38.94</c:v>
                </c:pt>
                <c:pt idx="1247">
                  <c:v>38.97</c:v>
                </c:pt>
                <c:pt idx="1248">
                  <c:v>39</c:v>
                </c:pt>
                <c:pt idx="1249">
                  <c:v>39.03</c:v>
                </c:pt>
                <c:pt idx="1250">
                  <c:v>39.06</c:v>
                </c:pt>
                <c:pt idx="1251">
                  <c:v>39.090000000000003</c:v>
                </c:pt>
                <c:pt idx="1252">
                  <c:v>39.130000000000003</c:v>
                </c:pt>
                <c:pt idx="1253">
                  <c:v>39.159999999999997</c:v>
                </c:pt>
                <c:pt idx="1254">
                  <c:v>39.19</c:v>
                </c:pt>
                <c:pt idx="1255">
                  <c:v>39.22</c:v>
                </c:pt>
                <c:pt idx="1256">
                  <c:v>39.25</c:v>
                </c:pt>
                <c:pt idx="1257">
                  <c:v>39.28</c:v>
                </c:pt>
                <c:pt idx="1258">
                  <c:v>39.31</c:v>
                </c:pt>
                <c:pt idx="1259">
                  <c:v>39.340000000000003</c:v>
                </c:pt>
                <c:pt idx="1260">
                  <c:v>39.380000000000003</c:v>
                </c:pt>
                <c:pt idx="1261">
                  <c:v>39.409999999999997</c:v>
                </c:pt>
                <c:pt idx="1262">
                  <c:v>39.44</c:v>
                </c:pt>
                <c:pt idx="1263">
                  <c:v>39.47</c:v>
                </c:pt>
                <c:pt idx="1264">
                  <c:v>39.5</c:v>
                </c:pt>
                <c:pt idx="1265">
                  <c:v>39.53</c:v>
                </c:pt>
                <c:pt idx="1266">
                  <c:v>39.56</c:v>
                </c:pt>
                <c:pt idx="1267">
                  <c:v>39.590000000000003</c:v>
                </c:pt>
                <c:pt idx="1268">
                  <c:v>39.630000000000003</c:v>
                </c:pt>
                <c:pt idx="1269">
                  <c:v>39.659999999999997</c:v>
                </c:pt>
                <c:pt idx="1270">
                  <c:v>39.69</c:v>
                </c:pt>
                <c:pt idx="1271">
                  <c:v>39.72</c:v>
                </c:pt>
                <c:pt idx="1272">
                  <c:v>39.75</c:v>
                </c:pt>
                <c:pt idx="1273">
                  <c:v>39.78</c:v>
                </c:pt>
                <c:pt idx="1274">
                  <c:v>39.81</c:v>
                </c:pt>
                <c:pt idx="1275">
                  <c:v>39.840000000000003</c:v>
                </c:pt>
                <c:pt idx="1276">
                  <c:v>39.880000000000003</c:v>
                </c:pt>
                <c:pt idx="1277">
                  <c:v>39.909999999999997</c:v>
                </c:pt>
                <c:pt idx="1278">
                  <c:v>39.94</c:v>
                </c:pt>
                <c:pt idx="1279">
                  <c:v>39.97</c:v>
                </c:pt>
                <c:pt idx="1280">
                  <c:v>40</c:v>
                </c:pt>
                <c:pt idx="1281">
                  <c:v>40.03</c:v>
                </c:pt>
                <c:pt idx="1282">
                  <c:v>40.06</c:v>
                </c:pt>
                <c:pt idx="1283">
                  <c:v>40.090000000000003</c:v>
                </c:pt>
                <c:pt idx="1284">
                  <c:v>40.130000000000003</c:v>
                </c:pt>
                <c:pt idx="1285">
                  <c:v>40.159999999999997</c:v>
                </c:pt>
                <c:pt idx="1286">
                  <c:v>40.19</c:v>
                </c:pt>
                <c:pt idx="1287">
                  <c:v>40.22</c:v>
                </c:pt>
                <c:pt idx="1288">
                  <c:v>40.25</c:v>
                </c:pt>
                <c:pt idx="1289">
                  <c:v>40.28</c:v>
                </c:pt>
                <c:pt idx="1290">
                  <c:v>40.31</c:v>
                </c:pt>
                <c:pt idx="1291">
                  <c:v>40.340000000000003</c:v>
                </c:pt>
                <c:pt idx="1292">
                  <c:v>40.380000000000003</c:v>
                </c:pt>
                <c:pt idx="1293">
                  <c:v>40.409999999999997</c:v>
                </c:pt>
                <c:pt idx="1294">
                  <c:v>40.44</c:v>
                </c:pt>
                <c:pt idx="1295">
                  <c:v>40.47</c:v>
                </c:pt>
                <c:pt idx="1296">
                  <c:v>40.5</c:v>
                </c:pt>
                <c:pt idx="1297">
                  <c:v>40.53</c:v>
                </c:pt>
                <c:pt idx="1298">
                  <c:v>40.56</c:v>
                </c:pt>
                <c:pt idx="1299">
                  <c:v>40.590000000000003</c:v>
                </c:pt>
                <c:pt idx="1300">
                  <c:v>40.630000000000003</c:v>
                </c:pt>
                <c:pt idx="1301">
                  <c:v>40.659999999999997</c:v>
                </c:pt>
                <c:pt idx="1302">
                  <c:v>40.69</c:v>
                </c:pt>
                <c:pt idx="1303">
                  <c:v>40.72</c:v>
                </c:pt>
                <c:pt idx="1304">
                  <c:v>40.75</c:v>
                </c:pt>
                <c:pt idx="1305">
                  <c:v>40.78</c:v>
                </c:pt>
                <c:pt idx="1306">
                  <c:v>40.81</c:v>
                </c:pt>
                <c:pt idx="1307">
                  <c:v>40.840000000000003</c:v>
                </c:pt>
                <c:pt idx="1308">
                  <c:v>40.880000000000003</c:v>
                </c:pt>
                <c:pt idx="1309">
                  <c:v>40.909999999999997</c:v>
                </c:pt>
                <c:pt idx="1310">
                  <c:v>40.94</c:v>
                </c:pt>
                <c:pt idx="1311">
                  <c:v>40.97</c:v>
                </c:pt>
                <c:pt idx="1312">
                  <c:v>41</c:v>
                </c:pt>
                <c:pt idx="1313">
                  <c:v>41.03</c:v>
                </c:pt>
                <c:pt idx="1314">
                  <c:v>41.06</c:v>
                </c:pt>
                <c:pt idx="1315">
                  <c:v>41.09</c:v>
                </c:pt>
                <c:pt idx="1316">
                  <c:v>41.13</c:v>
                </c:pt>
                <c:pt idx="1317">
                  <c:v>41.16</c:v>
                </c:pt>
                <c:pt idx="1318">
                  <c:v>41.19</c:v>
                </c:pt>
                <c:pt idx="1319">
                  <c:v>41.22</c:v>
                </c:pt>
                <c:pt idx="1320">
                  <c:v>41.25</c:v>
                </c:pt>
                <c:pt idx="1321">
                  <c:v>41.28</c:v>
                </c:pt>
                <c:pt idx="1322">
                  <c:v>41.31</c:v>
                </c:pt>
                <c:pt idx="1323">
                  <c:v>41.34</c:v>
                </c:pt>
                <c:pt idx="1324">
                  <c:v>41.38</c:v>
                </c:pt>
                <c:pt idx="1325">
                  <c:v>41.41</c:v>
                </c:pt>
                <c:pt idx="1326">
                  <c:v>41.44</c:v>
                </c:pt>
                <c:pt idx="1327">
                  <c:v>41.47</c:v>
                </c:pt>
                <c:pt idx="1328">
                  <c:v>41.5</c:v>
                </c:pt>
                <c:pt idx="1329">
                  <c:v>41.53</c:v>
                </c:pt>
                <c:pt idx="1330">
                  <c:v>41.56</c:v>
                </c:pt>
                <c:pt idx="1331">
                  <c:v>41.59</c:v>
                </c:pt>
                <c:pt idx="1332">
                  <c:v>41.63</c:v>
                </c:pt>
                <c:pt idx="1333">
                  <c:v>41.66</c:v>
                </c:pt>
                <c:pt idx="1334">
                  <c:v>41.69</c:v>
                </c:pt>
                <c:pt idx="1335">
                  <c:v>41.72</c:v>
                </c:pt>
                <c:pt idx="1336">
                  <c:v>41.75</c:v>
                </c:pt>
                <c:pt idx="1337">
                  <c:v>41.78</c:v>
                </c:pt>
                <c:pt idx="1338">
                  <c:v>41.81</c:v>
                </c:pt>
                <c:pt idx="1339">
                  <c:v>41.84</c:v>
                </c:pt>
                <c:pt idx="1340">
                  <c:v>41.88</c:v>
                </c:pt>
                <c:pt idx="1341">
                  <c:v>41.91</c:v>
                </c:pt>
                <c:pt idx="1342">
                  <c:v>41.94</c:v>
                </c:pt>
                <c:pt idx="1343">
                  <c:v>41.97</c:v>
                </c:pt>
                <c:pt idx="1344">
                  <c:v>42</c:v>
                </c:pt>
                <c:pt idx="1345">
                  <c:v>42.03</c:v>
                </c:pt>
                <c:pt idx="1346">
                  <c:v>42.06</c:v>
                </c:pt>
                <c:pt idx="1347">
                  <c:v>42.09</c:v>
                </c:pt>
                <c:pt idx="1348">
                  <c:v>42.13</c:v>
                </c:pt>
                <c:pt idx="1349">
                  <c:v>42.16</c:v>
                </c:pt>
                <c:pt idx="1350">
                  <c:v>42.19</c:v>
                </c:pt>
                <c:pt idx="1351">
                  <c:v>42.22</c:v>
                </c:pt>
                <c:pt idx="1352">
                  <c:v>42.25</c:v>
                </c:pt>
                <c:pt idx="1353">
                  <c:v>42.28</c:v>
                </c:pt>
                <c:pt idx="1354">
                  <c:v>42.31</c:v>
                </c:pt>
                <c:pt idx="1355">
                  <c:v>42.34</c:v>
                </c:pt>
                <c:pt idx="1356">
                  <c:v>42.38</c:v>
                </c:pt>
                <c:pt idx="1357">
                  <c:v>42.41</c:v>
                </c:pt>
                <c:pt idx="1358">
                  <c:v>42.44</c:v>
                </c:pt>
                <c:pt idx="1359">
                  <c:v>42.47</c:v>
                </c:pt>
                <c:pt idx="1360">
                  <c:v>42.5</c:v>
                </c:pt>
                <c:pt idx="1361">
                  <c:v>42.53</c:v>
                </c:pt>
                <c:pt idx="1362">
                  <c:v>42.56</c:v>
                </c:pt>
                <c:pt idx="1363">
                  <c:v>42.59</c:v>
                </c:pt>
                <c:pt idx="1364">
                  <c:v>42.63</c:v>
                </c:pt>
                <c:pt idx="1365">
                  <c:v>42.66</c:v>
                </c:pt>
                <c:pt idx="1366">
                  <c:v>42.69</c:v>
                </c:pt>
                <c:pt idx="1367">
                  <c:v>42.72</c:v>
                </c:pt>
                <c:pt idx="1368">
                  <c:v>42.75</c:v>
                </c:pt>
                <c:pt idx="1369">
                  <c:v>42.78</c:v>
                </c:pt>
                <c:pt idx="1370">
                  <c:v>42.81</c:v>
                </c:pt>
                <c:pt idx="1371">
                  <c:v>42.84</c:v>
                </c:pt>
                <c:pt idx="1372">
                  <c:v>42.88</c:v>
                </c:pt>
                <c:pt idx="1373">
                  <c:v>42.91</c:v>
                </c:pt>
                <c:pt idx="1374">
                  <c:v>42.94</c:v>
                </c:pt>
                <c:pt idx="1375">
                  <c:v>42.97</c:v>
                </c:pt>
                <c:pt idx="1376">
                  <c:v>43</c:v>
                </c:pt>
                <c:pt idx="1377">
                  <c:v>43.03</c:v>
                </c:pt>
                <c:pt idx="1378">
                  <c:v>43.06</c:v>
                </c:pt>
                <c:pt idx="1379">
                  <c:v>43.09</c:v>
                </c:pt>
                <c:pt idx="1380">
                  <c:v>43.13</c:v>
                </c:pt>
                <c:pt idx="1381">
                  <c:v>43.16</c:v>
                </c:pt>
                <c:pt idx="1382">
                  <c:v>43.19</c:v>
                </c:pt>
                <c:pt idx="1383">
                  <c:v>43.22</c:v>
                </c:pt>
                <c:pt idx="1384">
                  <c:v>43.25</c:v>
                </c:pt>
                <c:pt idx="1385">
                  <c:v>43.28</c:v>
                </c:pt>
                <c:pt idx="1386">
                  <c:v>43.31</c:v>
                </c:pt>
                <c:pt idx="1387">
                  <c:v>43.34</c:v>
                </c:pt>
                <c:pt idx="1388">
                  <c:v>43.38</c:v>
                </c:pt>
                <c:pt idx="1389">
                  <c:v>43.41</c:v>
                </c:pt>
                <c:pt idx="1390">
                  <c:v>43.44</c:v>
                </c:pt>
                <c:pt idx="1391">
                  <c:v>43.47</c:v>
                </c:pt>
                <c:pt idx="1392">
                  <c:v>43.5</c:v>
                </c:pt>
                <c:pt idx="1393">
                  <c:v>43.53</c:v>
                </c:pt>
                <c:pt idx="1394">
                  <c:v>43.56</c:v>
                </c:pt>
                <c:pt idx="1395">
                  <c:v>43.59</c:v>
                </c:pt>
                <c:pt idx="1396">
                  <c:v>43.63</c:v>
                </c:pt>
                <c:pt idx="1397">
                  <c:v>43.66</c:v>
                </c:pt>
                <c:pt idx="1398">
                  <c:v>43.69</c:v>
                </c:pt>
                <c:pt idx="1399">
                  <c:v>43.72</c:v>
                </c:pt>
                <c:pt idx="1400">
                  <c:v>43.75</c:v>
                </c:pt>
                <c:pt idx="1401">
                  <c:v>43.78</c:v>
                </c:pt>
                <c:pt idx="1402">
                  <c:v>43.81</c:v>
                </c:pt>
                <c:pt idx="1403">
                  <c:v>43.84</c:v>
                </c:pt>
                <c:pt idx="1404">
                  <c:v>43.88</c:v>
                </c:pt>
                <c:pt idx="1405">
                  <c:v>43.91</c:v>
                </c:pt>
                <c:pt idx="1406">
                  <c:v>43.94</c:v>
                </c:pt>
                <c:pt idx="1407">
                  <c:v>43.97</c:v>
                </c:pt>
                <c:pt idx="1408">
                  <c:v>44</c:v>
                </c:pt>
                <c:pt idx="1409">
                  <c:v>44.03</c:v>
                </c:pt>
                <c:pt idx="1410">
                  <c:v>44.06</c:v>
                </c:pt>
                <c:pt idx="1411">
                  <c:v>44.09</c:v>
                </c:pt>
                <c:pt idx="1412">
                  <c:v>44.13</c:v>
                </c:pt>
                <c:pt idx="1413">
                  <c:v>44.16</c:v>
                </c:pt>
                <c:pt idx="1414">
                  <c:v>44.19</c:v>
                </c:pt>
                <c:pt idx="1415">
                  <c:v>44.22</c:v>
                </c:pt>
                <c:pt idx="1416">
                  <c:v>44.25</c:v>
                </c:pt>
                <c:pt idx="1417">
                  <c:v>44.28</c:v>
                </c:pt>
                <c:pt idx="1418">
                  <c:v>44.31</c:v>
                </c:pt>
                <c:pt idx="1419">
                  <c:v>44.34</c:v>
                </c:pt>
                <c:pt idx="1420">
                  <c:v>44.38</c:v>
                </c:pt>
                <c:pt idx="1421">
                  <c:v>44.41</c:v>
                </c:pt>
                <c:pt idx="1422">
                  <c:v>44.44</c:v>
                </c:pt>
                <c:pt idx="1423">
                  <c:v>44.47</c:v>
                </c:pt>
                <c:pt idx="1424">
                  <c:v>44.5</c:v>
                </c:pt>
                <c:pt idx="1425">
                  <c:v>44.53</c:v>
                </c:pt>
                <c:pt idx="1426">
                  <c:v>44.56</c:v>
                </c:pt>
                <c:pt idx="1427">
                  <c:v>44.59</c:v>
                </c:pt>
                <c:pt idx="1428">
                  <c:v>44.63</c:v>
                </c:pt>
                <c:pt idx="1429">
                  <c:v>44.66</c:v>
                </c:pt>
                <c:pt idx="1430">
                  <c:v>44.69</c:v>
                </c:pt>
                <c:pt idx="1431">
                  <c:v>44.72</c:v>
                </c:pt>
                <c:pt idx="1432">
                  <c:v>44.75</c:v>
                </c:pt>
                <c:pt idx="1433">
                  <c:v>44.78</c:v>
                </c:pt>
                <c:pt idx="1434">
                  <c:v>44.81</c:v>
                </c:pt>
                <c:pt idx="1435">
                  <c:v>44.84</c:v>
                </c:pt>
                <c:pt idx="1436">
                  <c:v>44.88</c:v>
                </c:pt>
                <c:pt idx="1437">
                  <c:v>44.91</c:v>
                </c:pt>
                <c:pt idx="1438">
                  <c:v>44.94</c:v>
                </c:pt>
                <c:pt idx="1439">
                  <c:v>44.97</c:v>
                </c:pt>
                <c:pt idx="1440">
                  <c:v>45</c:v>
                </c:pt>
                <c:pt idx="1441">
                  <c:v>45.03</c:v>
                </c:pt>
                <c:pt idx="1442">
                  <c:v>45.06</c:v>
                </c:pt>
                <c:pt idx="1443">
                  <c:v>45.09</c:v>
                </c:pt>
                <c:pt idx="1444">
                  <c:v>45.13</c:v>
                </c:pt>
                <c:pt idx="1445">
                  <c:v>45.16</c:v>
                </c:pt>
                <c:pt idx="1446">
                  <c:v>45.19</c:v>
                </c:pt>
                <c:pt idx="1447">
                  <c:v>45.22</c:v>
                </c:pt>
                <c:pt idx="1448">
                  <c:v>45.25</c:v>
                </c:pt>
                <c:pt idx="1449">
                  <c:v>45.28</c:v>
                </c:pt>
                <c:pt idx="1450">
                  <c:v>45.31</c:v>
                </c:pt>
                <c:pt idx="1451">
                  <c:v>45.34</c:v>
                </c:pt>
                <c:pt idx="1452">
                  <c:v>45.38</c:v>
                </c:pt>
                <c:pt idx="1453">
                  <c:v>45.41</c:v>
                </c:pt>
                <c:pt idx="1454">
                  <c:v>45.44</c:v>
                </c:pt>
                <c:pt idx="1455">
                  <c:v>45.47</c:v>
                </c:pt>
                <c:pt idx="1456">
                  <c:v>45.5</c:v>
                </c:pt>
                <c:pt idx="1457">
                  <c:v>45.53</c:v>
                </c:pt>
                <c:pt idx="1458">
                  <c:v>45.56</c:v>
                </c:pt>
                <c:pt idx="1459">
                  <c:v>45.59</c:v>
                </c:pt>
                <c:pt idx="1460">
                  <c:v>45.63</c:v>
                </c:pt>
                <c:pt idx="1461">
                  <c:v>45.66</c:v>
                </c:pt>
                <c:pt idx="1462">
                  <c:v>45.69</c:v>
                </c:pt>
                <c:pt idx="1463">
                  <c:v>45.72</c:v>
                </c:pt>
                <c:pt idx="1464">
                  <c:v>45.75</c:v>
                </c:pt>
                <c:pt idx="1465">
                  <c:v>45.78</c:v>
                </c:pt>
                <c:pt idx="1466">
                  <c:v>45.81</c:v>
                </c:pt>
                <c:pt idx="1467">
                  <c:v>45.84</c:v>
                </c:pt>
                <c:pt idx="1468">
                  <c:v>45.88</c:v>
                </c:pt>
                <c:pt idx="1469">
                  <c:v>45.91</c:v>
                </c:pt>
                <c:pt idx="1470">
                  <c:v>45.94</c:v>
                </c:pt>
                <c:pt idx="1471">
                  <c:v>45.97</c:v>
                </c:pt>
                <c:pt idx="1472">
                  <c:v>46</c:v>
                </c:pt>
                <c:pt idx="1473">
                  <c:v>46.03</c:v>
                </c:pt>
                <c:pt idx="1474">
                  <c:v>46.06</c:v>
                </c:pt>
                <c:pt idx="1475">
                  <c:v>46.09</c:v>
                </c:pt>
                <c:pt idx="1476">
                  <c:v>46.13</c:v>
                </c:pt>
                <c:pt idx="1477">
                  <c:v>46.16</c:v>
                </c:pt>
                <c:pt idx="1478">
                  <c:v>46.19</c:v>
                </c:pt>
                <c:pt idx="1479">
                  <c:v>46.22</c:v>
                </c:pt>
                <c:pt idx="1480">
                  <c:v>46.25</c:v>
                </c:pt>
                <c:pt idx="1481">
                  <c:v>46.28</c:v>
                </c:pt>
                <c:pt idx="1482">
                  <c:v>46.31</c:v>
                </c:pt>
                <c:pt idx="1483">
                  <c:v>46.34</c:v>
                </c:pt>
                <c:pt idx="1484">
                  <c:v>46.38</c:v>
                </c:pt>
                <c:pt idx="1485">
                  <c:v>46.41</c:v>
                </c:pt>
                <c:pt idx="1486">
                  <c:v>46.44</c:v>
                </c:pt>
                <c:pt idx="1487">
                  <c:v>46.47</c:v>
                </c:pt>
                <c:pt idx="1488">
                  <c:v>46.5</c:v>
                </c:pt>
                <c:pt idx="1489">
                  <c:v>46.53</c:v>
                </c:pt>
                <c:pt idx="1490">
                  <c:v>46.56</c:v>
                </c:pt>
                <c:pt idx="1491">
                  <c:v>46.59</c:v>
                </c:pt>
                <c:pt idx="1492">
                  <c:v>46.63</c:v>
                </c:pt>
                <c:pt idx="1493">
                  <c:v>46.66</c:v>
                </c:pt>
                <c:pt idx="1494">
                  <c:v>46.69</c:v>
                </c:pt>
                <c:pt idx="1495">
                  <c:v>46.72</c:v>
                </c:pt>
                <c:pt idx="1496">
                  <c:v>46.75</c:v>
                </c:pt>
                <c:pt idx="1497">
                  <c:v>46.78</c:v>
                </c:pt>
                <c:pt idx="1498">
                  <c:v>46.81</c:v>
                </c:pt>
                <c:pt idx="1499">
                  <c:v>46.84</c:v>
                </c:pt>
                <c:pt idx="1500">
                  <c:v>46.88</c:v>
                </c:pt>
                <c:pt idx="1501">
                  <c:v>46.91</c:v>
                </c:pt>
                <c:pt idx="1502">
                  <c:v>46.94</c:v>
                </c:pt>
                <c:pt idx="1503">
                  <c:v>46.97</c:v>
                </c:pt>
                <c:pt idx="1504">
                  <c:v>47</c:v>
                </c:pt>
                <c:pt idx="1505">
                  <c:v>47.03</c:v>
                </c:pt>
                <c:pt idx="1506">
                  <c:v>47.06</c:v>
                </c:pt>
                <c:pt idx="1507">
                  <c:v>47.09</c:v>
                </c:pt>
                <c:pt idx="1508">
                  <c:v>47.13</c:v>
                </c:pt>
                <c:pt idx="1509">
                  <c:v>47.16</c:v>
                </c:pt>
                <c:pt idx="1510">
                  <c:v>47.19</c:v>
                </c:pt>
                <c:pt idx="1511">
                  <c:v>47.22</c:v>
                </c:pt>
                <c:pt idx="1512">
                  <c:v>47.25</c:v>
                </c:pt>
                <c:pt idx="1513">
                  <c:v>47.28</c:v>
                </c:pt>
                <c:pt idx="1514">
                  <c:v>47.31</c:v>
                </c:pt>
                <c:pt idx="1515">
                  <c:v>47.34</c:v>
                </c:pt>
                <c:pt idx="1516">
                  <c:v>47.38</c:v>
                </c:pt>
                <c:pt idx="1517">
                  <c:v>47.41</c:v>
                </c:pt>
                <c:pt idx="1518">
                  <c:v>47.44</c:v>
                </c:pt>
                <c:pt idx="1519">
                  <c:v>47.47</c:v>
                </c:pt>
                <c:pt idx="1520">
                  <c:v>47.5</c:v>
                </c:pt>
                <c:pt idx="1521">
                  <c:v>47.53</c:v>
                </c:pt>
                <c:pt idx="1522">
                  <c:v>47.56</c:v>
                </c:pt>
                <c:pt idx="1523">
                  <c:v>47.59</c:v>
                </c:pt>
                <c:pt idx="1524">
                  <c:v>47.63</c:v>
                </c:pt>
                <c:pt idx="1525">
                  <c:v>47.66</c:v>
                </c:pt>
                <c:pt idx="1526">
                  <c:v>47.69</c:v>
                </c:pt>
                <c:pt idx="1527">
                  <c:v>47.72</c:v>
                </c:pt>
                <c:pt idx="1528">
                  <c:v>47.75</c:v>
                </c:pt>
                <c:pt idx="1529">
                  <c:v>47.78</c:v>
                </c:pt>
                <c:pt idx="1530">
                  <c:v>47.81</c:v>
                </c:pt>
                <c:pt idx="1531">
                  <c:v>47.84</c:v>
                </c:pt>
                <c:pt idx="1532">
                  <c:v>47.88</c:v>
                </c:pt>
                <c:pt idx="1533">
                  <c:v>47.91</c:v>
                </c:pt>
                <c:pt idx="1534">
                  <c:v>47.94</c:v>
                </c:pt>
                <c:pt idx="1535">
                  <c:v>47.97</c:v>
                </c:pt>
                <c:pt idx="1536">
                  <c:v>48</c:v>
                </c:pt>
                <c:pt idx="1537">
                  <c:v>48.03</c:v>
                </c:pt>
                <c:pt idx="1538">
                  <c:v>48.06</c:v>
                </c:pt>
                <c:pt idx="1539">
                  <c:v>48.09</c:v>
                </c:pt>
                <c:pt idx="1540">
                  <c:v>48.13</c:v>
                </c:pt>
                <c:pt idx="1541">
                  <c:v>48.16</c:v>
                </c:pt>
                <c:pt idx="1542">
                  <c:v>48.19</c:v>
                </c:pt>
                <c:pt idx="1543">
                  <c:v>48.22</c:v>
                </c:pt>
                <c:pt idx="1544">
                  <c:v>48.25</c:v>
                </c:pt>
                <c:pt idx="1545">
                  <c:v>48.28</c:v>
                </c:pt>
                <c:pt idx="1546">
                  <c:v>48.31</c:v>
                </c:pt>
                <c:pt idx="1547">
                  <c:v>48.34</c:v>
                </c:pt>
                <c:pt idx="1548">
                  <c:v>48.38</c:v>
                </c:pt>
                <c:pt idx="1549">
                  <c:v>48.41</c:v>
                </c:pt>
                <c:pt idx="1550">
                  <c:v>48.44</c:v>
                </c:pt>
                <c:pt idx="1551">
                  <c:v>48.47</c:v>
                </c:pt>
                <c:pt idx="1552">
                  <c:v>48.5</c:v>
                </c:pt>
                <c:pt idx="1553">
                  <c:v>48.53</c:v>
                </c:pt>
                <c:pt idx="1554">
                  <c:v>48.56</c:v>
                </c:pt>
                <c:pt idx="1555">
                  <c:v>48.59</c:v>
                </c:pt>
                <c:pt idx="1556">
                  <c:v>48.63</c:v>
                </c:pt>
                <c:pt idx="1557">
                  <c:v>48.66</c:v>
                </c:pt>
                <c:pt idx="1558">
                  <c:v>48.69</c:v>
                </c:pt>
                <c:pt idx="1559">
                  <c:v>48.72</c:v>
                </c:pt>
                <c:pt idx="1560">
                  <c:v>48.75</c:v>
                </c:pt>
                <c:pt idx="1561">
                  <c:v>48.78</c:v>
                </c:pt>
                <c:pt idx="1562">
                  <c:v>48.81</c:v>
                </c:pt>
                <c:pt idx="1563">
                  <c:v>48.84</c:v>
                </c:pt>
                <c:pt idx="1564">
                  <c:v>48.88</c:v>
                </c:pt>
                <c:pt idx="1565">
                  <c:v>48.91</c:v>
                </c:pt>
                <c:pt idx="1566">
                  <c:v>48.94</c:v>
                </c:pt>
                <c:pt idx="1567">
                  <c:v>48.97</c:v>
                </c:pt>
                <c:pt idx="1568">
                  <c:v>49</c:v>
                </c:pt>
                <c:pt idx="1569">
                  <c:v>49.03</c:v>
                </c:pt>
                <c:pt idx="1570">
                  <c:v>49.06</c:v>
                </c:pt>
                <c:pt idx="1571">
                  <c:v>49.09</c:v>
                </c:pt>
                <c:pt idx="1572">
                  <c:v>49.13</c:v>
                </c:pt>
                <c:pt idx="1573">
                  <c:v>49.16</c:v>
                </c:pt>
                <c:pt idx="1574">
                  <c:v>49.19</c:v>
                </c:pt>
                <c:pt idx="1575">
                  <c:v>49.22</c:v>
                </c:pt>
                <c:pt idx="1576">
                  <c:v>49.25</c:v>
                </c:pt>
                <c:pt idx="1577">
                  <c:v>49.28</c:v>
                </c:pt>
                <c:pt idx="1578">
                  <c:v>49.31</c:v>
                </c:pt>
                <c:pt idx="1579">
                  <c:v>49.34</c:v>
                </c:pt>
                <c:pt idx="1580">
                  <c:v>49.38</c:v>
                </c:pt>
                <c:pt idx="1581">
                  <c:v>49.41</c:v>
                </c:pt>
                <c:pt idx="1582">
                  <c:v>49.44</c:v>
                </c:pt>
                <c:pt idx="1583">
                  <c:v>49.47</c:v>
                </c:pt>
                <c:pt idx="1584">
                  <c:v>49.5</c:v>
                </c:pt>
                <c:pt idx="1585">
                  <c:v>49.53</c:v>
                </c:pt>
                <c:pt idx="1586">
                  <c:v>49.56</c:v>
                </c:pt>
                <c:pt idx="1587">
                  <c:v>49.59</c:v>
                </c:pt>
                <c:pt idx="1588">
                  <c:v>49.63</c:v>
                </c:pt>
                <c:pt idx="1589">
                  <c:v>49.66</c:v>
                </c:pt>
                <c:pt idx="1590">
                  <c:v>49.69</c:v>
                </c:pt>
                <c:pt idx="1591">
                  <c:v>49.72</c:v>
                </c:pt>
                <c:pt idx="1592">
                  <c:v>49.75</c:v>
                </c:pt>
                <c:pt idx="1593">
                  <c:v>49.78</c:v>
                </c:pt>
                <c:pt idx="1594">
                  <c:v>49.81</c:v>
                </c:pt>
                <c:pt idx="1595">
                  <c:v>49.84</c:v>
                </c:pt>
                <c:pt idx="1596">
                  <c:v>49.88</c:v>
                </c:pt>
                <c:pt idx="1597">
                  <c:v>49.91</c:v>
                </c:pt>
                <c:pt idx="1598">
                  <c:v>49.94</c:v>
                </c:pt>
                <c:pt idx="1599">
                  <c:v>49.97</c:v>
                </c:pt>
                <c:pt idx="1600">
                  <c:v>50</c:v>
                </c:pt>
                <c:pt idx="1601">
                  <c:v>50.03</c:v>
                </c:pt>
                <c:pt idx="1602">
                  <c:v>50.06</c:v>
                </c:pt>
                <c:pt idx="1603">
                  <c:v>50.09</c:v>
                </c:pt>
                <c:pt idx="1604">
                  <c:v>50.13</c:v>
                </c:pt>
                <c:pt idx="1605">
                  <c:v>50.16</c:v>
                </c:pt>
                <c:pt idx="1606">
                  <c:v>50.19</c:v>
                </c:pt>
                <c:pt idx="1607">
                  <c:v>50.22</c:v>
                </c:pt>
                <c:pt idx="1608">
                  <c:v>50.25</c:v>
                </c:pt>
                <c:pt idx="1609">
                  <c:v>50.28</c:v>
                </c:pt>
                <c:pt idx="1610">
                  <c:v>50.31</c:v>
                </c:pt>
                <c:pt idx="1611">
                  <c:v>50.34</c:v>
                </c:pt>
                <c:pt idx="1612">
                  <c:v>50.38</c:v>
                </c:pt>
                <c:pt idx="1613">
                  <c:v>50.41</c:v>
                </c:pt>
                <c:pt idx="1614">
                  <c:v>50.44</c:v>
                </c:pt>
                <c:pt idx="1615">
                  <c:v>50.47</c:v>
                </c:pt>
                <c:pt idx="1616">
                  <c:v>50.5</c:v>
                </c:pt>
                <c:pt idx="1617">
                  <c:v>50.53</c:v>
                </c:pt>
                <c:pt idx="1618">
                  <c:v>50.56</c:v>
                </c:pt>
                <c:pt idx="1619">
                  <c:v>50.59</c:v>
                </c:pt>
                <c:pt idx="1620">
                  <c:v>50.63</c:v>
                </c:pt>
                <c:pt idx="1621">
                  <c:v>50.66</c:v>
                </c:pt>
                <c:pt idx="1622">
                  <c:v>50.69</c:v>
                </c:pt>
                <c:pt idx="1623">
                  <c:v>50.72</c:v>
                </c:pt>
                <c:pt idx="1624">
                  <c:v>50.75</c:v>
                </c:pt>
                <c:pt idx="1625">
                  <c:v>50.78</c:v>
                </c:pt>
                <c:pt idx="1626">
                  <c:v>50.81</c:v>
                </c:pt>
                <c:pt idx="1627">
                  <c:v>50.84</c:v>
                </c:pt>
                <c:pt idx="1628">
                  <c:v>50.88</c:v>
                </c:pt>
                <c:pt idx="1629">
                  <c:v>50.91</c:v>
                </c:pt>
                <c:pt idx="1630">
                  <c:v>50.94</c:v>
                </c:pt>
                <c:pt idx="1631">
                  <c:v>50.97</c:v>
                </c:pt>
                <c:pt idx="1632">
                  <c:v>51</c:v>
                </c:pt>
                <c:pt idx="1633">
                  <c:v>51.03</c:v>
                </c:pt>
                <c:pt idx="1634">
                  <c:v>51.06</c:v>
                </c:pt>
                <c:pt idx="1635">
                  <c:v>51.09</c:v>
                </c:pt>
                <c:pt idx="1636">
                  <c:v>51.13</c:v>
                </c:pt>
                <c:pt idx="1637">
                  <c:v>51.16</c:v>
                </c:pt>
                <c:pt idx="1638">
                  <c:v>51.19</c:v>
                </c:pt>
                <c:pt idx="1639">
                  <c:v>51.22</c:v>
                </c:pt>
                <c:pt idx="1640">
                  <c:v>51.25</c:v>
                </c:pt>
                <c:pt idx="1641">
                  <c:v>51.28</c:v>
                </c:pt>
                <c:pt idx="1642">
                  <c:v>51.31</c:v>
                </c:pt>
                <c:pt idx="1643">
                  <c:v>51.34</c:v>
                </c:pt>
                <c:pt idx="1644">
                  <c:v>51.38</c:v>
                </c:pt>
                <c:pt idx="1645">
                  <c:v>51.41</c:v>
                </c:pt>
                <c:pt idx="1646">
                  <c:v>51.44</c:v>
                </c:pt>
                <c:pt idx="1647">
                  <c:v>51.47</c:v>
                </c:pt>
                <c:pt idx="1648">
                  <c:v>51.5</c:v>
                </c:pt>
                <c:pt idx="1649">
                  <c:v>51.53</c:v>
                </c:pt>
                <c:pt idx="1650">
                  <c:v>51.56</c:v>
                </c:pt>
                <c:pt idx="1651">
                  <c:v>51.59</c:v>
                </c:pt>
                <c:pt idx="1652">
                  <c:v>51.63</c:v>
                </c:pt>
                <c:pt idx="1653">
                  <c:v>51.66</c:v>
                </c:pt>
                <c:pt idx="1654">
                  <c:v>51.69</c:v>
                </c:pt>
                <c:pt idx="1655">
                  <c:v>51.72</c:v>
                </c:pt>
                <c:pt idx="1656">
                  <c:v>51.75</c:v>
                </c:pt>
                <c:pt idx="1657">
                  <c:v>51.78</c:v>
                </c:pt>
                <c:pt idx="1658">
                  <c:v>51.81</c:v>
                </c:pt>
                <c:pt idx="1659">
                  <c:v>51.84</c:v>
                </c:pt>
                <c:pt idx="1660">
                  <c:v>51.88</c:v>
                </c:pt>
                <c:pt idx="1661">
                  <c:v>51.91</c:v>
                </c:pt>
                <c:pt idx="1662">
                  <c:v>51.94</c:v>
                </c:pt>
                <c:pt idx="1663">
                  <c:v>51.97</c:v>
                </c:pt>
                <c:pt idx="1664">
                  <c:v>52</c:v>
                </c:pt>
                <c:pt idx="1665">
                  <c:v>52.03</c:v>
                </c:pt>
                <c:pt idx="1666">
                  <c:v>52.06</c:v>
                </c:pt>
                <c:pt idx="1667">
                  <c:v>52.09</c:v>
                </c:pt>
                <c:pt idx="1668">
                  <c:v>52.13</c:v>
                </c:pt>
                <c:pt idx="1669">
                  <c:v>52.16</c:v>
                </c:pt>
                <c:pt idx="1670">
                  <c:v>52.19</c:v>
                </c:pt>
                <c:pt idx="1671">
                  <c:v>52.22</c:v>
                </c:pt>
                <c:pt idx="1672">
                  <c:v>52.25</c:v>
                </c:pt>
                <c:pt idx="1673">
                  <c:v>52.28</c:v>
                </c:pt>
                <c:pt idx="1674">
                  <c:v>52.31</c:v>
                </c:pt>
                <c:pt idx="1675">
                  <c:v>52.34</c:v>
                </c:pt>
                <c:pt idx="1676">
                  <c:v>52.38</c:v>
                </c:pt>
                <c:pt idx="1677">
                  <c:v>52.41</c:v>
                </c:pt>
                <c:pt idx="1678">
                  <c:v>52.44</c:v>
                </c:pt>
                <c:pt idx="1679">
                  <c:v>52.47</c:v>
                </c:pt>
                <c:pt idx="1680">
                  <c:v>52.5</c:v>
                </c:pt>
                <c:pt idx="1681">
                  <c:v>52.53</c:v>
                </c:pt>
                <c:pt idx="1682">
                  <c:v>52.56</c:v>
                </c:pt>
                <c:pt idx="1683">
                  <c:v>52.59</c:v>
                </c:pt>
                <c:pt idx="1684">
                  <c:v>52.63</c:v>
                </c:pt>
                <c:pt idx="1685">
                  <c:v>52.66</c:v>
                </c:pt>
                <c:pt idx="1686">
                  <c:v>52.69</c:v>
                </c:pt>
                <c:pt idx="1687">
                  <c:v>52.72</c:v>
                </c:pt>
                <c:pt idx="1688">
                  <c:v>52.75</c:v>
                </c:pt>
                <c:pt idx="1689">
                  <c:v>52.78</c:v>
                </c:pt>
                <c:pt idx="1690">
                  <c:v>52.81</c:v>
                </c:pt>
                <c:pt idx="1691">
                  <c:v>52.84</c:v>
                </c:pt>
                <c:pt idx="1692">
                  <c:v>52.88</c:v>
                </c:pt>
                <c:pt idx="1693">
                  <c:v>52.91</c:v>
                </c:pt>
                <c:pt idx="1694">
                  <c:v>52.94</c:v>
                </c:pt>
                <c:pt idx="1695">
                  <c:v>52.97</c:v>
                </c:pt>
                <c:pt idx="1696">
                  <c:v>53</c:v>
                </c:pt>
                <c:pt idx="1697">
                  <c:v>53.03</c:v>
                </c:pt>
                <c:pt idx="1698">
                  <c:v>53.06</c:v>
                </c:pt>
                <c:pt idx="1699">
                  <c:v>53.09</c:v>
                </c:pt>
                <c:pt idx="1700">
                  <c:v>53.13</c:v>
                </c:pt>
                <c:pt idx="1701">
                  <c:v>53.16</c:v>
                </c:pt>
                <c:pt idx="1702">
                  <c:v>53.19</c:v>
                </c:pt>
                <c:pt idx="1703">
                  <c:v>53.22</c:v>
                </c:pt>
                <c:pt idx="1704">
                  <c:v>53.25</c:v>
                </c:pt>
                <c:pt idx="1705">
                  <c:v>53.28</c:v>
                </c:pt>
                <c:pt idx="1706">
                  <c:v>53.31</c:v>
                </c:pt>
                <c:pt idx="1707">
                  <c:v>53.34</c:v>
                </c:pt>
                <c:pt idx="1708">
                  <c:v>53.38</c:v>
                </c:pt>
                <c:pt idx="1709">
                  <c:v>53.41</c:v>
                </c:pt>
                <c:pt idx="1710">
                  <c:v>53.44</c:v>
                </c:pt>
                <c:pt idx="1711">
                  <c:v>53.47</c:v>
                </c:pt>
                <c:pt idx="1712">
                  <c:v>53.5</c:v>
                </c:pt>
                <c:pt idx="1713">
                  <c:v>53.53</c:v>
                </c:pt>
                <c:pt idx="1714">
                  <c:v>53.56</c:v>
                </c:pt>
                <c:pt idx="1715">
                  <c:v>53.59</c:v>
                </c:pt>
                <c:pt idx="1716">
                  <c:v>53.63</c:v>
                </c:pt>
                <c:pt idx="1717">
                  <c:v>53.66</c:v>
                </c:pt>
                <c:pt idx="1718">
                  <c:v>53.69</c:v>
                </c:pt>
                <c:pt idx="1719">
                  <c:v>53.72</c:v>
                </c:pt>
                <c:pt idx="1720">
                  <c:v>53.75</c:v>
                </c:pt>
                <c:pt idx="1721">
                  <c:v>53.78</c:v>
                </c:pt>
                <c:pt idx="1722">
                  <c:v>53.81</c:v>
                </c:pt>
                <c:pt idx="1723">
                  <c:v>53.84</c:v>
                </c:pt>
                <c:pt idx="1724">
                  <c:v>53.88</c:v>
                </c:pt>
                <c:pt idx="1725">
                  <c:v>53.91</c:v>
                </c:pt>
                <c:pt idx="1726">
                  <c:v>53.94</c:v>
                </c:pt>
                <c:pt idx="1727">
                  <c:v>53.97</c:v>
                </c:pt>
                <c:pt idx="1728">
                  <c:v>54</c:v>
                </c:pt>
                <c:pt idx="1729">
                  <c:v>54.03</c:v>
                </c:pt>
                <c:pt idx="1730">
                  <c:v>54.06</c:v>
                </c:pt>
                <c:pt idx="1731">
                  <c:v>54.09</c:v>
                </c:pt>
                <c:pt idx="1732">
                  <c:v>54.13</c:v>
                </c:pt>
                <c:pt idx="1733">
                  <c:v>54.16</c:v>
                </c:pt>
                <c:pt idx="1734">
                  <c:v>54.19</c:v>
                </c:pt>
                <c:pt idx="1735">
                  <c:v>54.22</c:v>
                </c:pt>
                <c:pt idx="1736">
                  <c:v>54.25</c:v>
                </c:pt>
                <c:pt idx="1737">
                  <c:v>54.28</c:v>
                </c:pt>
                <c:pt idx="1738">
                  <c:v>54.31</c:v>
                </c:pt>
                <c:pt idx="1739">
                  <c:v>54.34</c:v>
                </c:pt>
                <c:pt idx="1740">
                  <c:v>54.38</c:v>
                </c:pt>
                <c:pt idx="1741">
                  <c:v>54.41</c:v>
                </c:pt>
                <c:pt idx="1742">
                  <c:v>54.44</c:v>
                </c:pt>
                <c:pt idx="1743">
                  <c:v>54.47</c:v>
                </c:pt>
                <c:pt idx="1744">
                  <c:v>54.5</c:v>
                </c:pt>
                <c:pt idx="1745">
                  <c:v>54.53</c:v>
                </c:pt>
                <c:pt idx="1746">
                  <c:v>54.56</c:v>
                </c:pt>
                <c:pt idx="1747">
                  <c:v>54.59</c:v>
                </c:pt>
                <c:pt idx="1748">
                  <c:v>54.63</c:v>
                </c:pt>
                <c:pt idx="1749">
                  <c:v>54.66</c:v>
                </c:pt>
                <c:pt idx="1750">
                  <c:v>54.69</c:v>
                </c:pt>
                <c:pt idx="1751">
                  <c:v>54.72</c:v>
                </c:pt>
                <c:pt idx="1752">
                  <c:v>54.75</c:v>
                </c:pt>
                <c:pt idx="1753">
                  <c:v>54.78</c:v>
                </c:pt>
                <c:pt idx="1754">
                  <c:v>54.81</c:v>
                </c:pt>
                <c:pt idx="1755">
                  <c:v>54.84</c:v>
                </c:pt>
                <c:pt idx="1756">
                  <c:v>54.88</c:v>
                </c:pt>
                <c:pt idx="1757">
                  <c:v>54.91</c:v>
                </c:pt>
                <c:pt idx="1758">
                  <c:v>54.94</c:v>
                </c:pt>
                <c:pt idx="1759">
                  <c:v>54.97</c:v>
                </c:pt>
                <c:pt idx="1760">
                  <c:v>55</c:v>
                </c:pt>
                <c:pt idx="1761">
                  <c:v>55.03</c:v>
                </c:pt>
                <c:pt idx="1762">
                  <c:v>55.06</c:v>
                </c:pt>
                <c:pt idx="1763">
                  <c:v>55.09</c:v>
                </c:pt>
                <c:pt idx="1764">
                  <c:v>55.13</c:v>
                </c:pt>
                <c:pt idx="1765">
                  <c:v>55.16</c:v>
                </c:pt>
                <c:pt idx="1766">
                  <c:v>55.19</c:v>
                </c:pt>
                <c:pt idx="1767">
                  <c:v>55.22</c:v>
                </c:pt>
                <c:pt idx="1768">
                  <c:v>55.25</c:v>
                </c:pt>
                <c:pt idx="1769">
                  <c:v>55.28</c:v>
                </c:pt>
                <c:pt idx="1770">
                  <c:v>55.31</c:v>
                </c:pt>
                <c:pt idx="1771">
                  <c:v>55.34</c:v>
                </c:pt>
                <c:pt idx="1772">
                  <c:v>55.38</c:v>
                </c:pt>
                <c:pt idx="1773">
                  <c:v>55.41</c:v>
                </c:pt>
                <c:pt idx="1774">
                  <c:v>55.44</c:v>
                </c:pt>
                <c:pt idx="1775">
                  <c:v>55.47</c:v>
                </c:pt>
                <c:pt idx="1776">
                  <c:v>55.5</c:v>
                </c:pt>
                <c:pt idx="1777">
                  <c:v>55.53</c:v>
                </c:pt>
                <c:pt idx="1778">
                  <c:v>55.56</c:v>
                </c:pt>
                <c:pt idx="1779">
                  <c:v>55.59</c:v>
                </c:pt>
                <c:pt idx="1780">
                  <c:v>55.63</c:v>
                </c:pt>
                <c:pt idx="1781">
                  <c:v>55.66</c:v>
                </c:pt>
                <c:pt idx="1782">
                  <c:v>55.69</c:v>
                </c:pt>
                <c:pt idx="1783">
                  <c:v>55.72</c:v>
                </c:pt>
                <c:pt idx="1784">
                  <c:v>55.75</c:v>
                </c:pt>
                <c:pt idx="1785">
                  <c:v>55.78</c:v>
                </c:pt>
                <c:pt idx="1786">
                  <c:v>55.81</c:v>
                </c:pt>
                <c:pt idx="1787">
                  <c:v>55.84</c:v>
                </c:pt>
                <c:pt idx="1788">
                  <c:v>55.88</c:v>
                </c:pt>
                <c:pt idx="1789">
                  <c:v>55.91</c:v>
                </c:pt>
                <c:pt idx="1790">
                  <c:v>55.94</c:v>
                </c:pt>
                <c:pt idx="1791">
                  <c:v>55.97</c:v>
                </c:pt>
                <c:pt idx="1792">
                  <c:v>56</c:v>
                </c:pt>
                <c:pt idx="1793">
                  <c:v>56.03</c:v>
                </c:pt>
                <c:pt idx="1794">
                  <c:v>56.06</c:v>
                </c:pt>
                <c:pt idx="1795">
                  <c:v>56.09</c:v>
                </c:pt>
                <c:pt idx="1796">
                  <c:v>56.13</c:v>
                </c:pt>
                <c:pt idx="1797">
                  <c:v>56.16</c:v>
                </c:pt>
                <c:pt idx="1798">
                  <c:v>56.19</c:v>
                </c:pt>
                <c:pt idx="1799">
                  <c:v>56.22</c:v>
                </c:pt>
                <c:pt idx="1800">
                  <c:v>56.25</c:v>
                </c:pt>
                <c:pt idx="1801">
                  <c:v>56.28</c:v>
                </c:pt>
                <c:pt idx="1802">
                  <c:v>56.31</c:v>
                </c:pt>
                <c:pt idx="1803">
                  <c:v>56.34</c:v>
                </c:pt>
                <c:pt idx="1804">
                  <c:v>56.38</c:v>
                </c:pt>
                <c:pt idx="1805">
                  <c:v>56.41</c:v>
                </c:pt>
                <c:pt idx="1806">
                  <c:v>56.44</c:v>
                </c:pt>
                <c:pt idx="1807">
                  <c:v>56.47</c:v>
                </c:pt>
                <c:pt idx="1808">
                  <c:v>56.5</c:v>
                </c:pt>
                <c:pt idx="1809">
                  <c:v>56.53</c:v>
                </c:pt>
                <c:pt idx="1810">
                  <c:v>56.56</c:v>
                </c:pt>
                <c:pt idx="1811">
                  <c:v>56.59</c:v>
                </c:pt>
                <c:pt idx="1812">
                  <c:v>56.63</c:v>
                </c:pt>
                <c:pt idx="1813">
                  <c:v>56.66</c:v>
                </c:pt>
                <c:pt idx="1814">
                  <c:v>56.69</c:v>
                </c:pt>
                <c:pt idx="1815">
                  <c:v>56.72</c:v>
                </c:pt>
                <c:pt idx="1816">
                  <c:v>56.75</c:v>
                </c:pt>
                <c:pt idx="1817">
                  <c:v>56.78</c:v>
                </c:pt>
                <c:pt idx="1818">
                  <c:v>56.81</c:v>
                </c:pt>
                <c:pt idx="1819">
                  <c:v>56.84</c:v>
                </c:pt>
                <c:pt idx="1820">
                  <c:v>56.88</c:v>
                </c:pt>
                <c:pt idx="1821">
                  <c:v>56.91</c:v>
                </c:pt>
                <c:pt idx="1822">
                  <c:v>56.94</c:v>
                </c:pt>
                <c:pt idx="1823">
                  <c:v>56.97</c:v>
                </c:pt>
                <c:pt idx="1824">
                  <c:v>57</c:v>
                </c:pt>
                <c:pt idx="1825">
                  <c:v>57.03</c:v>
                </c:pt>
                <c:pt idx="1826">
                  <c:v>57.06</c:v>
                </c:pt>
                <c:pt idx="1827">
                  <c:v>57.09</c:v>
                </c:pt>
                <c:pt idx="1828">
                  <c:v>57.13</c:v>
                </c:pt>
                <c:pt idx="1829">
                  <c:v>57.16</c:v>
                </c:pt>
                <c:pt idx="1830">
                  <c:v>57.19</c:v>
                </c:pt>
                <c:pt idx="1831">
                  <c:v>57.22</c:v>
                </c:pt>
                <c:pt idx="1832">
                  <c:v>57.25</c:v>
                </c:pt>
                <c:pt idx="1833">
                  <c:v>57.28</c:v>
                </c:pt>
                <c:pt idx="1834">
                  <c:v>57.31</c:v>
                </c:pt>
                <c:pt idx="1835">
                  <c:v>57.34</c:v>
                </c:pt>
                <c:pt idx="1836">
                  <c:v>57.38</c:v>
                </c:pt>
                <c:pt idx="1837">
                  <c:v>57.41</c:v>
                </c:pt>
                <c:pt idx="1838">
                  <c:v>57.44</c:v>
                </c:pt>
                <c:pt idx="1839">
                  <c:v>57.47</c:v>
                </c:pt>
                <c:pt idx="1840">
                  <c:v>57.5</c:v>
                </c:pt>
                <c:pt idx="1841">
                  <c:v>57.53</c:v>
                </c:pt>
                <c:pt idx="1842">
                  <c:v>57.56</c:v>
                </c:pt>
                <c:pt idx="1843">
                  <c:v>57.59</c:v>
                </c:pt>
                <c:pt idx="1844">
                  <c:v>57.63</c:v>
                </c:pt>
                <c:pt idx="1845">
                  <c:v>57.66</c:v>
                </c:pt>
                <c:pt idx="1846">
                  <c:v>57.69</c:v>
                </c:pt>
                <c:pt idx="1847">
                  <c:v>57.72</c:v>
                </c:pt>
                <c:pt idx="1848">
                  <c:v>57.75</c:v>
                </c:pt>
                <c:pt idx="1849">
                  <c:v>57.78</c:v>
                </c:pt>
                <c:pt idx="1850">
                  <c:v>57.81</c:v>
                </c:pt>
                <c:pt idx="1851">
                  <c:v>57.84</c:v>
                </c:pt>
                <c:pt idx="1852">
                  <c:v>57.88</c:v>
                </c:pt>
                <c:pt idx="1853">
                  <c:v>57.91</c:v>
                </c:pt>
                <c:pt idx="1854">
                  <c:v>57.94</c:v>
                </c:pt>
                <c:pt idx="1855">
                  <c:v>57.97</c:v>
                </c:pt>
                <c:pt idx="1856">
                  <c:v>58</c:v>
                </c:pt>
                <c:pt idx="1857">
                  <c:v>58.03</c:v>
                </c:pt>
                <c:pt idx="1858">
                  <c:v>58.06</c:v>
                </c:pt>
                <c:pt idx="1859">
                  <c:v>58.09</c:v>
                </c:pt>
                <c:pt idx="1860">
                  <c:v>58.13</c:v>
                </c:pt>
                <c:pt idx="1861">
                  <c:v>58.16</c:v>
                </c:pt>
                <c:pt idx="1862">
                  <c:v>58.19</c:v>
                </c:pt>
                <c:pt idx="1863">
                  <c:v>58.22</c:v>
                </c:pt>
                <c:pt idx="1864">
                  <c:v>58.25</c:v>
                </c:pt>
                <c:pt idx="1865">
                  <c:v>58.28</c:v>
                </c:pt>
                <c:pt idx="1866">
                  <c:v>58.31</c:v>
                </c:pt>
                <c:pt idx="1867">
                  <c:v>58.34</c:v>
                </c:pt>
                <c:pt idx="1868">
                  <c:v>58.38</c:v>
                </c:pt>
                <c:pt idx="1869">
                  <c:v>58.41</c:v>
                </c:pt>
                <c:pt idx="1870">
                  <c:v>58.44</c:v>
                </c:pt>
                <c:pt idx="1871">
                  <c:v>58.47</c:v>
                </c:pt>
                <c:pt idx="1872">
                  <c:v>58.5</c:v>
                </c:pt>
                <c:pt idx="1873">
                  <c:v>58.53</c:v>
                </c:pt>
                <c:pt idx="1874">
                  <c:v>58.56</c:v>
                </c:pt>
                <c:pt idx="1875">
                  <c:v>58.59</c:v>
                </c:pt>
                <c:pt idx="1876">
                  <c:v>58.63</c:v>
                </c:pt>
                <c:pt idx="1877">
                  <c:v>58.66</c:v>
                </c:pt>
                <c:pt idx="1878">
                  <c:v>58.69</c:v>
                </c:pt>
                <c:pt idx="1879">
                  <c:v>58.72</c:v>
                </c:pt>
                <c:pt idx="1880">
                  <c:v>58.75</c:v>
                </c:pt>
                <c:pt idx="1881">
                  <c:v>58.78</c:v>
                </c:pt>
                <c:pt idx="1882">
                  <c:v>58.81</c:v>
                </c:pt>
                <c:pt idx="1883">
                  <c:v>58.84</c:v>
                </c:pt>
                <c:pt idx="1884">
                  <c:v>58.88</c:v>
                </c:pt>
                <c:pt idx="1885">
                  <c:v>58.91</c:v>
                </c:pt>
                <c:pt idx="1886">
                  <c:v>58.94</c:v>
                </c:pt>
                <c:pt idx="1887">
                  <c:v>58.97</c:v>
                </c:pt>
                <c:pt idx="1888">
                  <c:v>59</c:v>
                </c:pt>
                <c:pt idx="1889">
                  <c:v>59.03</c:v>
                </c:pt>
                <c:pt idx="1890">
                  <c:v>59.06</c:v>
                </c:pt>
                <c:pt idx="1891">
                  <c:v>59.09</c:v>
                </c:pt>
                <c:pt idx="1892">
                  <c:v>59.13</c:v>
                </c:pt>
                <c:pt idx="1893">
                  <c:v>59.16</c:v>
                </c:pt>
                <c:pt idx="1894">
                  <c:v>59.19</c:v>
                </c:pt>
                <c:pt idx="1895">
                  <c:v>59.22</c:v>
                </c:pt>
                <c:pt idx="1896">
                  <c:v>59.25</c:v>
                </c:pt>
                <c:pt idx="1897">
                  <c:v>59.28</c:v>
                </c:pt>
                <c:pt idx="1898">
                  <c:v>59.31</c:v>
                </c:pt>
                <c:pt idx="1899">
                  <c:v>59.34</c:v>
                </c:pt>
                <c:pt idx="1900">
                  <c:v>59.38</c:v>
                </c:pt>
                <c:pt idx="1901">
                  <c:v>59.41</c:v>
                </c:pt>
                <c:pt idx="1902">
                  <c:v>59.44</c:v>
                </c:pt>
                <c:pt idx="1903">
                  <c:v>59.47</c:v>
                </c:pt>
                <c:pt idx="1904">
                  <c:v>59.5</c:v>
                </c:pt>
                <c:pt idx="1905">
                  <c:v>59.53</c:v>
                </c:pt>
                <c:pt idx="1906">
                  <c:v>59.56</c:v>
                </c:pt>
                <c:pt idx="1907">
                  <c:v>59.59</c:v>
                </c:pt>
                <c:pt idx="1908">
                  <c:v>59.63</c:v>
                </c:pt>
                <c:pt idx="1909">
                  <c:v>59.66</c:v>
                </c:pt>
                <c:pt idx="1910">
                  <c:v>59.69</c:v>
                </c:pt>
                <c:pt idx="1911">
                  <c:v>59.72</c:v>
                </c:pt>
                <c:pt idx="1912">
                  <c:v>59.75</c:v>
                </c:pt>
                <c:pt idx="1913">
                  <c:v>59.78</c:v>
                </c:pt>
                <c:pt idx="1914">
                  <c:v>59.81</c:v>
                </c:pt>
                <c:pt idx="1915">
                  <c:v>59.84</c:v>
                </c:pt>
                <c:pt idx="1916">
                  <c:v>59.88</c:v>
                </c:pt>
                <c:pt idx="1917">
                  <c:v>59.91</c:v>
                </c:pt>
                <c:pt idx="1918">
                  <c:v>59.94</c:v>
                </c:pt>
                <c:pt idx="1919">
                  <c:v>59.97</c:v>
                </c:pt>
                <c:pt idx="1920">
                  <c:v>60</c:v>
                </c:pt>
                <c:pt idx="1921">
                  <c:v>60.03</c:v>
                </c:pt>
                <c:pt idx="1922">
                  <c:v>60.06</c:v>
                </c:pt>
                <c:pt idx="1923">
                  <c:v>60.09</c:v>
                </c:pt>
                <c:pt idx="1924">
                  <c:v>60.13</c:v>
                </c:pt>
                <c:pt idx="1925">
                  <c:v>60.16</c:v>
                </c:pt>
                <c:pt idx="1926">
                  <c:v>60.19</c:v>
                </c:pt>
                <c:pt idx="1927">
                  <c:v>60.22</c:v>
                </c:pt>
                <c:pt idx="1928">
                  <c:v>60.25</c:v>
                </c:pt>
                <c:pt idx="1929">
                  <c:v>60.28</c:v>
                </c:pt>
                <c:pt idx="1930">
                  <c:v>60.31</c:v>
                </c:pt>
                <c:pt idx="1931">
                  <c:v>60.34</c:v>
                </c:pt>
                <c:pt idx="1932">
                  <c:v>60.38</c:v>
                </c:pt>
                <c:pt idx="1933">
                  <c:v>60.41</c:v>
                </c:pt>
                <c:pt idx="1934">
                  <c:v>60.44</c:v>
                </c:pt>
                <c:pt idx="1935">
                  <c:v>60.47</c:v>
                </c:pt>
                <c:pt idx="1936">
                  <c:v>60.5</c:v>
                </c:pt>
                <c:pt idx="1937">
                  <c:v>60.53</c:v>
                </c:pt>
                <c:pt idx="1938">
                  <c:v>60.56</c:v>
                </c:pt>
                <c:pt idx="1939">
                  <c:v>60.59</c:v>
                </c:pt>
                <c:pt idx="1940">
                  <c:v>60.63</c:v>
                </c:pt>
                <c:pt idx="1941">
                  <c:v>60.66</c:v>
                </c:pt>
                <c:pt idx="1942">
                  <c:v>60.69</c:v>
                </c:pt>
                <c:pt idx="1943">
                  <c:v>60.72</c:v>
                </c:pt>
                <c:pt idx="1944">
                  <c:v>60.75</c:v>
                </c:pt>
                <c:pt idx="1945">
                  <c:v>60.78</c:v>
                </c:pt>
                <c:pt idx="1946">
                  <c:v>60.81</c:v>
                </c:pt>
                <c:pt idx="1947">
                  <c:v>60.84</c:v>
                </c:pt>
                <c:pt idx="1948">
                  <c:v>60.88</c:v>
                </c:pt>
                <c:pt idx="1949">
                  <c:v>60.91</c:v>
                </c:pt>
                <c:pt idx="1950">
                  <c:v>60.94</c:v>
                </c:pt>
                <c:pt idx="1951">
                  <c:v>60.97</c:v>
                </c:pt>
                <c:pt idx="1952">
                  <c:v>61</c:v>
                </c:pt>
                <c:pt idx="1953">
                  <c:v>61.03</c:v>
                </c:pt>
                <c:pt idx="1954">
                  <c:v>61.06</c:v>
                </c:pt>
                <c:pt idx="1955">
                  <c:v>61.09</c:v>
                </c:pt>
                <c:pt idx="1956">
                  <c:v>61.13</c:v>
                </c:pt>
                <c:pt idx="1957">
                  <c:v>61.16</c:v>
                </c:pt>
                <c:pt idx="1958">
                  <c:v>61.19</c:v>
                </c:pt>
                <c:pt idx="1959">
                  <c:v>61.22</c:v>
                </c:pt>
                <c:pt idx="1960">
                  <c:v>61.25</c:v>
                </c:pt>
                <c:pt idx="1961">
                  <c:v>61.28</c:v>
                </c:pt>
                <c:pt idx="1962">
                  <c:v>61.31</c:v>
                </c:pt>
                <c:pt idx="1963">
                  <c:v>61.34</c:v>
                </c:pt>
                <c:pt idx="1964">
                  <c:v>61.38</c:v>
                </c:pt>
                <c:pt idx="1965">
                  <c:v>61.41</c:v>
                </c:pt>
                <c:pt idx="1966">
                  <c:v>61.44</c:v>
                </c:pt>
                <c:pt idx="1967">
                  <c:v>61.47</c:v>
                </c:pt>
                <c:pt idx="1968">
                  <c:v>61.5</c:v>
                </c:pt>
                <c:pt idx="1969">
                  <c:v>61.53</c:v>
                </c:pt>
                <c:pt idx="1970">
                  <c:v>61.56</c:v>
                </c:pt>
                <c:pt idx="1971">
                  <c:v>61.59</c:v>
                </c:pt>
                <c:pt idx="1972">
                  <c:v>61.63</c:v>
                </c:pt>
                <c:pt idx="1973">
                  <c:v>61.66</c:v>
                </c:pt>
                <c:pt idx="1974">
                  <c:v>61.69</c:v>
                </c:pt>
                <c:pt idx="1975">
                  <c:v>61.72</c:v>
                </c:pt>
                <c:pt idx="1976">
                  <c:v>61.75</c:v>
                </c:pt>
                <c:pt idx="1977">
                  <c:v>61.78</c:v>
                </c:pt>
                <c:pt idx="1978">
                  <c:v>61.81</c:v>
                </c:pt>
                <c:pt idx="1979">
                  <c:v>61.84</c:v>
                </c:pt>
                <c:pt idx="1980">
                  <c:v>61.88</c:v>
                </c:pt>
                <c:pt idx="1981">
                  <c:v>61.91</c:v>
                </c:pt>
                <c:pt idx="1982">
                  <c:v>61.94</c:v>
                </c:pt>
                <c:pt idx="1983">
                  <c:v>61.97</c:v>
                </c:pt>
                <c:pt idx="1984">
                  <c:v>62</c:v>
                </c:pt>
                <c:pt idx="1985">
                  <c:v>62.03</c:v>
                </c:pt>
                <c:pt idx="1986">
                  <c:v>62.06</c:v>
                </c:pt>
                <c:pt idx="1987">
                  <c:v>62.09</c:v>
                </c:pt>
                <c:pt idx="1988">
                  <c:v>62.13</c:v>
                </c:pt>
                <c:pt idx="1989">
                  <c:v>62.16</c:v>
                </c:pt>
                <c:pt idx="1990">
                  <c:v>62.19</c:v>
                </c:pt>
                <c:pt idx="1991">
                  <c:v>62.22</c:v>
                </c:pt>
                <c:pt idx="1992">
                  <c:v>62.25</c:v>
                </c:pt>
                <c:pt idx="1993">
                  <c:v>62.28</c:v>
                </c:pt>
                <c:pt idx="1994">
                  <c:v>62.31</c:v>
                </c:pt>
                <c:pt idx="1995">
                  <c:v>62.34</c:v>
                </c:pt>
                <c:pt idx="1996">
                  <c:v>62.38</c:v>
                </c:pt>
                <c:pt idx="1997">
                  <c:v>62.41</c:v>
                </c:pt>
                <c:pt idx="1998">
                  <c:v>62.44</c:v>
                </c:pt>
                <c:pt idx="1999">
                  <c:v>62.47</c:v>
                </c:pt>
                <c:pt idx="2000">
                  <c:v>62.5</c:v>
                </c:pt>
                <c:pt idx="2001">
                  <c:v>62.53</c:v>
                </c:pt>
                <c:pt idx="2002">
                  <c:v>62.56</c:v>
                </c:pt>
                <c:pt idx="2003">
                  <c:v>62.59</c:v>
                </c:pt>
                <c:pt idx="2004">
                  <c:v>62.63</c:v>
                </c:pt>
                <c:pt idx="2005">
                  <c:v>62.66</c:v>
                </c:pt>
                <c:pt idx="2006">
                  <c:v>62.69</c:v>
                </c:pt>
                <c:pt idx="2007">
                  <c:v>62.72</c:v>
                </c:pt>
                <c:pt idx="2008">
                  <c:v>62.75</c:v>
                </c:pt>
                <c:pt idx="2009">
                  <c:v>62.78</c:v>
                </c:pt>
                <c:pt idx="2010">
                  <c:v>62.81</c:v>
                </c:pt>
                <c:pt idx="2011">
                  <c:v>62.84</c:v>
                </c:pt>
                <c:pt idx="2012">
                  <c:v>62.88</c:v>
                </c:pt>
                <c:pt idx="2013">
                  <c:v>62.91</c:v>
                </c:pt>
                <c:pt idx="2014">
                  <c:v>62.94</c:v>
                </c:pt>
                <c:pt idx="2015">
                  <c:v>62.97</c:v>
                </c:pt>
                <c:pt idx="2016">
                  <c:v>63</c:v>
                </c:pt>
                <c:pt idx="2017">
                  <c:v>63.03</c:v>
                </c:pt>
                <c:pt idx="2018">
                  <c:v>63.06</c:v>
                </c:pt>
                <c:pt idx="2019">
                  <c:v>63.09</c:v>
                </c:pt>
                <c:pt idx="2020">
                  <c:v>63.13</c:v>
                </c:pt>
                <c:pt idx="2021">
                  <c:v>63.16</c:v>
                </c:pt>
                <c:pt idx="2022">
                  <c:v>63.19</c:v>
                </c:pt>
                <c:pt idx="2023">
                  <c:v>63.22</c:v>
                </c:pt>
                <c:pt idx="2024">
                  <c:v>63.25</c:v>
                </c:pt>
                <c:pt idx="2025">
                  <c:v>63.28</c:v>
                </c:pt>
                <c:pt idx="2026">
                  <c:v>63.31</c:v>
                </c:pt>
                <c:pt idx="2027">
                  <c:v>63.34</c:v>
                </c:pt>
                <c:pt idx="2028">
                  <c:v>63.38</c:v>
                </c:pt>
                <c:pt idx="2029">
                  <c:v>63.41</c:v>
                </c:pt>
                <c:pt idx="2030">
                  <c:v>63.44</c:v>
                </c:pt>
                <c:pt idx="2031">
                  <c:v>63.47</c:v>
                </c:pt>
                <c:pt idx="2032">
                  <c:v>63.5</c:v>
                </c:pt>
                <c:pt idx="2033">
                  <c:v>63.53</c:v>
                </c:pt>
                <c:pt idx="2034">
                  <c:v>63.56</c:v>
                </c:pt>
                <c:pt idx="2035">
                  <c:v>63.59</c:v>
                </c:pt>
                <c:pt idx="2036">
                  <c:v>63.63</c:v>
                </c:pt>
                <c:pt idx="2037">
                  <c:v>63.66</c:v>
                </c:pt>
                <c:pt idx="2038">
                  <c:v>63.69</c:v>
                </c:pt>
                <c:pt idx="2039">
                  <c:v>63.72</c:v>
                </c:pt>
                <c:pt idx="2040">
                  <c:v>63.75</c:v>
                </c:pt>
                <c:pt idx="2041">
                  <c:v>63.78</c:v>
                </c:pt>
                <c:pt idx="2042">
                  <c:v>63.81</c:v>
                </c:pt>
                <c:pt idx="2043">
                  <c:v>63.84</c:v>
                </c:pt>
                <c:pt idx="2044">
                  <c:v>63.88</c:v>
                </c:pt>
                <c:pt idx="2045">
                  <c:v>63.91</c:v>
                </c:pt>
                <c:pt idx="2046">
                  <c:v>63.94</c:v>
                </c:pt>
                <c:pt idx="2047">
                  <c:v>63.97</c:v>
                </c:pt>
                <c:pt idx="2048">
                  <c:v>64</c:v>
                </c:pt>
                <c:pt idx="2049">
                  <c:v>64.03</c:v>
                </c:pt>
                <c:pt idx="2050">
                  <c:v>64.06</c:v>
                </c:pt>
                <c:pt idx="2051">
                  <c:v>64.09</c:v>
                </c:pt>
                <c:pt idx="2052">
                  <c:v>64.13</c:v>
                </c:pt>
                <c:pt idx="2053">
                  <c:v>64.16</c:v>
                </c:pt>
                <c:pt idx="2054">
                  <c:v>64.19</c:v>
                </c:pt>
                <c:pt idx="2055">
                  <c:v>64.22</c:v>
                </c:pt>
                <c:pt idx="2056">
                  <c:v>64.25</c:v>
                </c:pt>
                <c:pt idx="2057">
                  <c:v>64.28</c:v>
                </c:pt>
                <c:pt idx="2058">
                  <c:v>64.31</c:v>
                </c:pt>
                <c:pt idx="2059">
                  <c:v>64.34</c:v>
                </c:pt>
                <c:pt idx="2060">
                  <c:v>64.38</c:v>
                </c:pt>
                <c:pt idx="2061">
                  <c:v>64.41</c:v>
                </c:pt>
                <c:pt idx="2062">
                  <c:v>64.44</c:v>
                </c:pt>
                <c:pt idx="2063">
                  <c:v>64.47</c:v>
                </c:pt>
                <c:pt idx="2064">
                  <c:v>64.5</c:v>
                </c:pt>
                <c:pt idx="2065">
                  <c:v>64.53</c:v>
                </c:pt>
                <c:pt idx="2066">
                  <c:v>64.56</c:v>
                </c:pt>
                <c:pt idx="2067">
                  <c:v>64.59</c:v>
                </c:pt>
                <c:pt idx="2068">
                  <c:v>64.63</c:v>
                </c:pt>
                <c:pt idx="2069">
                  <c:v>64.66</c:v>
                </c:pt>
                <c:pt idx="2070">
                  <c:v>64.69</c:v>
                </c:pt>
                <c:pt idx="2071">
                  <c:v>64.72</c:v>
                </c:pt>
                <c:pt idx="2072">
                  <c:v>64.75</c:v>
                </c:pt>
                <c:pt idx="2073">
                  <c:v>64.78</c:v>
                </c:pt>
                <c:pt idx="2074">
                  <c:v>64.81</c:v>
                </c:pt>
                <c:pt idx="2075">
                  <c:v>64.84</c:v>
                </c:pt>
                <c:pt idx="2076">
                  <c:v>64.88</c:v>
                </c:pt>
                <c:pt idx="2077">
                  <c:v>64.91</c:v>
                </c:pt>
                <c:pt idx="2078">
                  <c:v>64.94</c:v>
                </c:pt>
                <c:pt idx="2079">
                  <c:v>64.97</c:v>
                </c:pt>
                <c:pt idx="2080">
                  <c:v>65</c:v>
                </c:pt>
                <c:pt idx="2081">
                  <c:v>65.03</c:v>
                </c:pt>
                <c:pt idx="2082">
                  <c:v>65.06</c:v>
                </c:pt>
                <c:pt idx="2083">
                  <c:v>65.09</c:v>
                </c:pt>
                <c:pt idx="2084">
                  <c:v>65.13</c:v>
                </c:pt>
                <c:pt idx="2085">
                  <c:v>65.16</c:v>
                </c:pt>
                <c:pt idx="2086">
                  <c:v>65.19</c:v>
                </c:pt>
                <c:pt idx="2087">
                  <c:v>65.22</c:v>
                </c:pt>
                <c:pt idx="2088">
                  <c:v>65.25</c:v>
                </c:pt>
                <c:pt idx="2089">
                  <c:v>65.28</c:v>
                </c:pt>
                <c:pt idx="2090">
                  <c:v>65.31</c:v>
                </c:pt>
                <c:pt idx="2091">
                  <c:v>65.34</c:v>
                </c:pt>
                <c:pt idx="2092">
                  <c:v>65.38</c:v>
                </c:pt>
                <c:pt idx="2093">
                  <c:v>65.41</c:v>
                </c:pt>
                <c:pt idx="2094">
                  <c:v>65.44</c:v>
                </c:pt>
                <c:pt idx="2095">
                  <c:v>65.47</c:v>
                </c:pt>
                <c:pt idx="2096">
                  <c:v>65.5</c:v>
                </c:pt>
                <c:pt idx="2097">
                  <c:v>65.53</c:v>
                </c:pt>
                <c:pt idx="2098">
                  <c:v>65.56</c:v>
                </c:pt>
                <c:pt idx="2099">
                  <c:v>65.59</c:v>
                </c:pt>
                <c:pt idx="2100">
                  <c:v>65.63</c:v>
                </c:pt>
                <c:pt idx="2101">
                  <c:v>65.66</c:v>
                </c:pt>
                <c:pt idx="2102">
                  <c:v>65.69</c:v>
                </c:pt>
                <c:pt idx="2103">
                  <c:v>65.72</c:v>
                </c:pt>
                <c:pt idx="2104">
                  <c:v>65.75</c:v>
                </c:pt>
                <c:pt idx="2105">
                  <c:v>65.78</c:v>
                </c:pt>
                <c:pt idx="2106">
                  <c:v>65.81</c:v>
                </c:pt>
                <c:pt idx="2107">
                  <c:v>65.84</c:v>
                </c:pt>
                <c:pt idx="2108">
                  <c:v>65.88</c:v>
                </c:pt>
                <c:pt idx="2109">
                  <c:v>65.91</c:v>
                </c:pt>
                <c:pt idx="2110">
                  <c:v>65.94</c:v>
                </c:pt>
                <c:pt idx="2111">
                  <c:v>65.97</c:v>
                </c:pt>
                <c:pt idx="2112">
                  <c:v>66</c:v>
                </c:pt>
                <c:pt idx="2113">
                  <c:v>66.03</c:v>
                </c:pt>
                <c:pt idx="2114">
                  <c:v>66.06</c:v>
                </c:pt>
                <c:pt idx="2115">
                  <c:v>66.09</c:v>
                </c:pt>
                <c:pt idx="2116">
                  <c:v>66.13</c:v>
                </c:pt>
                <c:pt idx="2117">
                  <c:v>66.16</c:v>
                </c:pt>
                <c:pt idx="2118">
                  <c:v>66.19</c:v>
                </c:pt>
                <c:pt idx="2119">
                  <c:v>66.22</c:v>
                </c:pt>
                <c:pt idx="2120">
                  <c:v>66.25</c:v>
                </c:pt>
                <c:pt idx="2121">
                  <c:v>66.28</c:v>
                </c:pt>
                <c:pt idx="2122">
                  <c:v>66.31</c:v>
                </c:pt>
                <c:pt idx="2123">
                  <c:v>66.34</c:v>
                </c:pt>
                <c:pt idx="2124">
                  <c:v>66.38</c:v>
                </c:pt>
                <c:pt idx="2125">
                  <c:v>66.41</c:v>
                </c:pt>
                <c:pt idx="2126">
                  <c:v>66.44</c:v>
                </c:pt>
                <c:pt idx="2127">
                  <c:v>66.47</c:v>
                </c:pt>
                <c:pt idx="2128">
                  <c:v>66.5</c:v>
                </c:pt>
                <c:pt idx="2129">
                  <c:v>66.53</c:v>
                </c:pt>
                <c:pt idx="2130">
                  <c:v>66.56</c:v>
                </c:pt>
                <c:pt idx="2131">
                  <c:v>66.59</c:v>
                </c:pt>
                <c:pt idx="2132">
                  <c:v>66.63</c:v>
                </c:pt>
                <c:pt idx="2133">
                  <c:v>66.66</c:v>
                </c:pt>
                <c:pt idx="2134">
                  <c:v>66.69</c:v>
                </c:pt>
                <c:pt idx="2135">
                  <c:v>66.72</c:v>
                </c:pt>
                <c:pt idx="2136">
                  <c:v>66.75</c:v>
                </c:pt>
                <c:pt idx="2137">
                  <c:v>66.78</c:v>
                </c:pt>
                <c:pt idx="2138">
                  <c:v>66.81</c:v>
                </c:pt>
                <c:pt idx="2139">
                  <c:v>66.84</c:v>
                </c:pt>
                <c:pt idx="2140">
                  <c:v>66.88</c:v>
                </c:pt>
                <c:pt idx="2141">
                  <c:v>66.91</c:v>
                </c:pt>
                <c:pt idx="2142">
                  <c:v>66.94</c:v>
                </c:pt>
                <c:pt idx="2143">
                  <c:v>66.97</c:v>
                </c:pt>
                <c:pt idx="2144">
                  <c:v>67</c:v>
                </c:pt>
                <c:pt idx="2145">
                  <c:v>67.03</c:v>
                </c:pt>
                <c:pt idx="2146">
                  <c:v>67.06</c:v>
                </c:pt>
                <c:pt idx="2147">
                  <c:v>67.09</c:v>
                </c:pt>
                <c:pt idx="2148">
                  <c:v>67.13</c:v>
                </c:pt>
                <c:pt idx="2149">
                  <c:v>67.16</c:v>
                </c:pt>
                <c:pt idx="2150">
                  <c:v>67.19</c:v>
                </c:pt>
                <c:pt idx="2151">
                  <c:v>67.22</c:v>
                </c:pt>
                <c:pt idx="2152">
                  <c:v>67.25</c:v>
                </c:pt>
                <c:pt idx="2153">
                  <c:v>67.28</c:v>
                </c:pt>
                <c:pt idx="2154">
                  <c:v>67.31</c:v>
                </c:pt>
                <c:pt idx="2155">
                  <c:v>67.34</c:v>
                </c:pt>
                <c:pt idx="2156">
                  <c:v>67.38</c:v>
                </c:pt>
                <c:pt idx="2157">
                  <c:v>67.41</c:v>
                </c:pt>
                <c:pt idx="2158">
                  <c:v>67.44</c:v>
                </c:pt>
                <c:pt idx="2159">
                  <c:v>67.47</c:v>
                </c:pt>
                <c:pt idx="2160">
                  <c:v>67.5</c:v>
                </c:pt>
                <c:pt idx="2161">
                  <c:v>67.53</c:v>
                </c:pt>
                <c:pt idx="2162">
                  <c:v>67.56</c:v>
                </c:pt>
                <c:pt idx="2163">
                  <c:v>67.59</c:v>
                </c:pt>
                <c:pt idx="2164">
                  <c:v>67.63</c:v>
                </c:pt>
                <c:pt idx="2165">
                  <c:v>67.66</c:v>
                </c:pt>
                <c:pt idx="2166">
                  <c:v>67.69</c:v>
                </c:pt>
                <c:pt idx="2167">
                  <c:v>67.72</c:v>
                </c:pt>
                <c:pt idx="2168">
                  <c:v>67.75</c:v>
                </c:pt>
                <c:pt idx="2169">
                  <c:v>67.78</c:v>
                </c:pt>
                <c:pt idx="2170">
                  <c:v>67.81</c:v>
                </c:pt>
                <c:pt idx="2171">
                  <c:v>67.84</c:v>
                </c:pt>
                <c:pt idx="2172">
                  <c:v>67.88</c:v>
                </c:pt>
                <c:pt idx="2173">
                  <c:v>67.91</c:v>
                </c:pt>
                <c:pt idx="2174">
                  <c:v>67.94</c:v>
                </c:pt>
                <c:pt idx="2175">
                  <c:v>67.97</c:v>
                </c:pt>
                <c:pt idx="2176">
                  <c:v>68</c:v>
                </c:pt>
                <c:pt idx="2177">
                  <c:v>68.03</c:v>
                </c:pt>
                <c:pt idx="2178">
                  <c:v>68.06</c:v>
                </c:pt>
                <c:pt idx="2179">
                  <c:v>68.09</c:v>
                </c:pt>
                <c:pt idx="2180">
                  <c:v>68.13</c:v>
                </c:pt>
                <c:pt idx="2181">
                  <c:v>68.16</c:v>
                </c:pt>
                <c:pt idx="2182">
                  <c:v>68.19</c:v>
                </c:pt>
                <c:pt idx="2183">
                  <c:v>68.22</c:v>
                </c:pt>
                <c:pt idx="2184">
                  <c:v>68.25</c:v>
                </c:pt>
                <c:pt idx="2185">
                  <c:v>68.28</c:v>
                </c:pt>
                <c:pt idx="2186">
                  <c:v>68.31</c:v>
                </c:pt>
                <c:pt idx="2187">
                  <c:v>68.34</c:v>
                </c:pt>
                <c:pt idx="2188">
                  <c:v>68.38</c:v>
                </c:pt>
                <c:pt idx="2189">
                  <c:v>68.41</c:v>
                </c:pt>
                <c:pt idx="2190">
                  <c:v>68.44</c:v>
                </c:pt>
                <c:pt idx="2191">
                  <c:v>68.47</c:v>
                </c:pt>
                <c:pt idx="2192">
                  <c:v>68.5</c:v>
                </c:pt>
                <c:pt idx="2193">
                  <c:v>68.53</c:v>
                </c:pt>
                <c:pt idx="2194">
                  <c:v>68.56</c:v>
                </c:pt>
                <c:pt idx="2195">
                  <c:v>68.59</c:v>
                </c:pt>
                <c:pt idx="2196">
                  <c:v>68.63</c:v>
                </c:pt>
                <c:pt idx="2197">
                  <c:v>68.66</c:v>
                </c:pt>
                <c:pt idx="2198">
                  <c:v>68.69</c:v>
                </c:pt>
                <c:pt idx="2199">
                  <c:v>68.72</c:v>
                </c:pt>
                <c:pt idx="2200">
                  <c:v>68.75</c:v>
                </c:pt>
                <c:pt idx="2201">
                  <c:v>68.78</c:v>
                </c:pt>
                <c:pt idx="2202">
                  <c:v>68.81</c:v>
                </c:pt>
                <c:pt idx="2203">
                  <c:v>68.84</c:v>
                </c:pt>
                <c:pt idx="2204">
                  <c:v>68.88</c:v>
                </c:pt>
                <c:pt idx="2205">
                  <c:v>68.91</c:v>
                </c:pt>
                <c:pt idx="2206">
                  <c:v>68.94</c:v>
                </c:pt>
                <c:pt idx="2207">
                  <c:v>68.97</c:v>
                </c:pt>
                <c:pt idx="2208">
                  <c:v>69</c:v>
                </c:pt>
                <c:pt idx="2209">
                  <c:v>69.03</c:v>
                </c:pt>
                <c:pt idx="2210">
                  <c:v>69.06</c:v>
                </c:pt>
                <c:pt idx="2211">
                  <c:v>69.09</c:v>
                </c:pt>
                <c:pt idx="2212">
                  <c:v>69.13</c:v>
                </c:pt>
                <c:pt idx="2213">
                  <c:v>69.16</c:v>
                </c:pt>
                <c:pt idx="2214">
                  <c:v>69.19</c:v>
                </c:pt>
                <c:pt idx="2215">
                  <c:v>69.22</c:v>
                </c:pt>
                <c:pt idx="2216">
                  <c:v>69.25</c:v>
                </c:pt>
                <c:pt idx="2217">
                  <c:v>69.28</c:v>
                </c:pt>
                <c:pt idx="2218">
                  <c:v>69.31</c:v>
                </c:pt>
                <c:pt idx="2219">
                  <c:v>69.34</c:v>
                </c:pt>
                <c:pt idx="2220">
                  <c:v>69.38</c:v>
                </c:pt>
                <c:pt idx="2221">
                  <c:v>69.41</c:v>
                </c:pt>
                <c:pt idx="2222">
                  <c:v>69.44</c:v>
                </c:pt>
                <c:pt idx="2223">
                  <c:v>69.47</c:v>
                </c:pt>
                <c:pt idx="2224">
                  <c:v>69.5</c:v>
                </c:pt>
                <c:pt idx="2225">
                  <c:v>69.53</c:v>
                </c:pt>
                <c:pt idx="2226">
                  <c:v>69.56</c:v>
                </c:pt>
                <c:pt idx="2227">
                  <c:v>69.59</c:v>
                </c:pt>
                <c:pt idx="2228">
                  <c:v>69.63</c:v>
                </c:pt>
                <c:pt idx="2229">
                  <c:v>69.66</c:v>
                </c:pt>
                <c:pt idx="2230">
                  <c:v>69.69</c:v>
                </c:pt>
                <c:pt idx="2231">
                  <c:v>69.72</c:v>
                </c:pt>
                <c:pt idx="2232">
                  <c:v>69.75</c:v>
                </c:pt>
                <c:pt idx="2233">
                  <c:v>69.78</c:v>
                </c:pt>
                <c:pt idx="2234">
                  <c:v>69.81</c:v>
                </c:pt>
                <c:pt idx="2235">
                  <c:v>69.84</c:v>
                </c:pt>
                <c:pt idx="2236">
                  <c:v>69.88</c:v>
                </c:pt>
                <c:pt idx="2237">
                  <c:v>69.91</c:v>
                </c:pt>
                <c:pt idx="2238">
                  <c:v>69.94</c:v>
                </c:pt>
                <c:pt idx="2239">
                  <c:v>69.97</c:v>
                </c:pt>
                <c:pt idx="2240">
                  <c:v>70</c:v>
                </c:pt>
                <c:pt idx="2241">
                  <c:v>70.03</c:v>
                </c:pt>
                <c:pt idx="2242">
                  <c:v>70.06</c:v>
                </c:pt>
                <c:pt idx="2243">
                  <c:v>70.09</c:v>
                </c:pt>
                <c:pt idx="2244">
                  <c:v>70.13</c:v>
                </c:pt>
                <c:pt idx="2245">
                  <c:v>70.16</c:v>
                </c:pt>
                <c:pt idx="2246">
                  <c:v>70.19</c:v>
                </c:pt>
                <c:pt idx="2247">
                  <c:v>70.22</c:v>
                </c:pt>
                <c:pt idx="2248">
                  <c:v>70.25</c:v>
                </c:pt>
                <c:pt idx="2249">
                  <c:v>70.28</c:v>
                </c:pt>
                <c:pt idx="2250">
                  <c:v>70.31</c:v>
                </c:pt>
                <c:pt idx="2251">
                  <c:v>70.34</c:v>
                </c:pt>
                <c:pt idx="2252">
                  <c:v>70.38</c:v>
                </c:pt>
                <c:pt idx="2253">
                  <c:v>70.41</c:v>
                </c:pt>
                <c:pt idx="2254">
                  <c:v>70.44</c:v>
                </c:pt>
                <c:pt idx="2255">
                  <c:v>70.47</c:v>
                </c:pt>
                <c:pt idx="2256">
                  <c:v>70.5</c:v>
                </c:pt>
                <c:pt idx="2257">
                  <c:v>70.53</c:v>
                </c:pt>
                <c:pt idx="2258">
                  <c:v>70.56</c:v>
                </c:pt>
                <c:pt idx="2259">
                  <c:v>70.59</c:v>
                </c:pt>
                <c:pt idx="2260">
                  <c:v>70.63</c:v>
                </c:pt>
                <c:pt idx="2261">
                  <c:v>70.66</c:v>
                </c:pt>
                <c:pt idx="2262">
                  <c:v>70.69</c:v>
                </c:pt>
                <c:pt idx="2263">
                  <c:v>70.72</c:v>
                </c:pt>
                <c:pt idx="2264">
                  <c:v>70.75</c:v>
                </c:pt>
                <c:pt idx="2265">
                  <c:v>70.78</c:v>
                </c:pt>
                <c:pt idx="2266">
                  <c:v>70.81</c:v>
                </c:pt>
                <c:pt idx="2267">
                  <c:v>70.84</c:v>
                </c:pt>
                <c:pt idx="2268">
                  <c:v>70.88</c:v>
                </c:pt>
                <c:pt idx="2269">
                  <c:v>70.91</c:v>
                </c:pt>
                <c:pt idx="2270">
                  <c:v>70.94</c:v>
                </c:pt>
                <c:pt idx="2271">
                  <c:v>70.97</c:v>
                </c:pt>
                <c:pt idx="2272">
                  <c:v>71</c:v>
                </c:pt>
                <c:pt idx="2273">
                  <c:v>71.03</c:v>
                </c:pt>
                <c:pt idx="2274">
                  <c:v>71.06</c:v>
                </c:pt>
                <c:pt idx="2275">
                  <c:v>71.09</c:v>
                </c:pt>
                <c:pt idx="2276">
                  <c:v>71.13</c:v>
                </c:pt>
                <c:pt idx="2277">
                  <c:v>71.16</c:v>
                </c:pt>
                <c:pt idx="2278">
                  <c:v>71.19</c:v>
                </c:pt>
                <c:pt idx="2279">
                  <c:v>71.22</c:v>
                </c:pt>
                <c:pt idx="2280">
                  <c:v>71.25</c:v>
                </c:pt>
                <c:pt idx="2281">
                  <c:v>71.28</c:v>
                </c:pt>
                <c:pt idx="2282">
                  <c:v>71.31</c:v>
                </c:pt>
                <c:pt idx="2283">
                  <c:v>71.34</c:v>
                </c:pt>
                <c:pt idx="2284">
                  <c:v>71.38</c:v>
                </c:pt>
                <c:pt idx="2285">
                  <c:v>71.41</c:v>
                </c:pt>
                <c:pt idx="2286">
                  <c:v>71.44</c:v>
                </c:pt>
                <c:pt idx="2287">
                  <c:v>71.47</c:v>
                </c:pt>
                <c:pt idx="2288">
                  <c:v>71.5</c:v>
                </c:pt>
                <c:pt idx="2289">
                  <c:v>71.53</c:v>
                </c:pt>
                <c:pt idx="2290">
                  <c:v>71.56</c:v>
                </c:pt>
                <c:pt idx="2291">
                  <c:v>71.59</c:v>
                </c:pt>
                <c:pt idx="2292">
                  <c:v>71.63</c:v>
                </c:pt>
                <c:pt idx="2293">
                  <c:v>71.66</c:v>
                </c:pt>
                <c:pt idx="2294">
                  <c:v>71.69</c:v>
                </c:pt>
                <c:pt idx="2295">
                  <c:v>71.72</c:v>
                </c:pt>
                <c:pt idx="2296">
                  <c:v>71.75</c:v>
                </c:pt>
                <c:pt idx="2297">
                  <c:v>71.78</c:v>
                </c:pt>
                <c:pt idx="2298">
                  <c:v>71.81</c:v>
                </c:pt>
                <c:pt idx="2299">
                  <c:v>71.84</c:v>
                </c:pt>
                <c:pt idx="2300">
                  <c:v>71.88</c:v>
                </c:pt>
                <c:pt idx="2301">
                  <c:v>71.91</c:v>
                </c:pt>
                <c:pt idx="2302">
                  <c:v>71.94</c:v>
                </c:pt>
                <c:pt idx="2303">
                  <c:v>71.97</c:v>
                </c:pt>
                <c:pt idx="2304">
                  <c:v>72</c:v>
                </c:pt>
                <c:pt idx="2305">
                  <c:v>72.03</c:v>
                </c:pt>
                <c:pt idx="2306">
                  <c:v>72.06</c:v>
                </c:pt>
                <c:pt idx="2307">
                  <c:v>72.09</c:v>
                </c:pt>
                <c:pt idx="2308">
                  <c:v>72.13</c:v>
                </c:pt>
                <c:pt idx="2309">
                  <c:v>72.16</c:v>
                </c:pt>
                <c:pt idx="2310">
                  <c:v>72.19</c:v>
                </c:pt>
                <c:pt idx="2311">
                  <c:v>72.22</c:v>
                </c:pt>
                <c:pt idx="2312">
                  <c:v>72.25</c:v>
                </c:pt>
                <c:pt idx="2313">
                  <c:v>72.28</c:v>
                </c:pt>
                <c:pt idx="2314">
                  <c:v>72.31</c:v>
                </c:pt>
                <c:pt idx="2315">
                  <c:v>72.34</c:v>
                </c:pt>
                <c:pt idx="2316">
                  <c:v>72.38</c:v>
                </c:pt>
                <c:pt idx="2317">
                  <c:v>72.41</c:v>
                </c:pt>
                <c:pt idx="2318">
                  <c:v>72.44</c:v>
                </c:pt>
                <c:pt idx="2319">
                  <c:v>72.47</c:v>
                </c:pt>
                <c:pt idx="2320">
                  <c:v>72.5</c:v>
                </c:pt>
                <c:pt idx="2321">
                  <c:v>72.53</c:v>
                </c:pt>
                <c:pt idx="2322">
                  <c:v>72.56</c:v>
                </c:pt>
                <c:pt idx="2323">
                  <c:v>72.59</c:v>
                </c:pt>
                <c:pt idx="2324">
                  <c:v>72.63</c:v>
                </c:pt>
                <c:pt idx="2325">
                  <c:v>72.66</c:v>
                </c:pt>
                <c:pt idx="2326">
                  <c:v>72.69</c:v>
                </c:pt>
                <c:pt idx="2327">
                  <c:v>72.72</c:v>
                </c:pt>
                <c:pt idx="2328">
                  <c:v>72.75</c:v>
                </c:pt>
                <c:pt idx="2329">
                  <c:v>72.78</c:v>
                </c:pt>
                <c:pt idx="2330">
                  <c:v>72.81</c:v>
                </c:pt>
                <c:pt idx="2331">
                  <c:v>72.84</c:v>
                </c:pt>
                <c:pt idx="2332">
                  <c:v>72.88</c:v>
                </c:pt>
                <c:pt idx="2333">
                  <c:v>72.91</c:v>
                </c:pt>
                <c:pt idx="2334">
                  <c:v>72.94</c:v>
                </c:pt>
                <c:pt idx="2335">
                  <c:v>72.97</c:v>
                </c:pt>
                <c:pt idx="2336">
                  <c:v>73</c:v>
                </c:pt>
                <c:pt idx="2337">
                  <c:v>73.03</c:v>
                </c:pt>
                <c:pt idx="2338">
                  <c:v>73.06</c:v>
                </c:pt>
                <c:pt idx="2339">
                  <c:v>73.09</c:v>
                </c:pt>
                <c:pt idx="2340">
                  <c:v>73.13</c:v>
                </c:pt>
                <c:pt idx="2341">
                  <c:v>73.16</c:v>
                </c:pt>
                <c:pt idx="2342">
                  <c:v>73.19</c:v>
                </c:pt>
                <c:pt idx="2343">
                  <c:v>73.22</c:v>
                </c:pt>
                <c:pt idx="2344">
                  <c:v>73.25</c:v>
                </c:pt>
                <c:pt idx="2345">
                  <c:v>73.28</c:v>
                </c:pt>
                <c:pt idx="2346">
                  <c:v>73.31</c:v>
                </c:pt>
                <c:pt idx="2347">
                  <c:v>73.34</c:v>
                </c:pt>
                <c:pt idx="2348">
                  <c:v>73.38</c:v>
                </c:pt>
                <c:pt idx="2349">
                  <c:v>73.41</c:v>
                </c:pt>
                <c:pt idx="2350">
                  <c:v>73.44</c:v>
                </c:pt>
                <c:pt idx="2351">
                  <c:v>73.47</c:v>
                </c:pt>
                <c:pt idx="2352">
                  <c:v>73.5</c:v>
                </c:pt>
                <c:pt idx="2353">
                  <c:v>73.53</c:v>
                </c:pt>
                <c:pt idx="2354">
                  <c:v>73.56</c:v>
                </c:pt>
                <c:pt idx="2355">
                  <c:v>73.59</c:v>
                </c:pt>
                <c:pt idx="2356">
                  <c:v>73.63</c:v>
                </c:pt>
                <c:pt idx="2357">
                  <c:v>73.66</c:v>
                </c:pt>
                <c:pt idx="2358">
                  <c:v>73.69</c:v>
                </c:pt>
                <c:pt idx="2359">
                  <c:v>73.72</c:v>
                </c:pt>
                <c:pt idx="2360">
                  <c:v>73.75</c:v>
                </c:pt>
                <c:pt idx="2361">
                  <c:v>73.78</c:v>
                </c:pt>
                <c:pt idx="2362">
                  <c:v>73.81</c:v>
                </c:pt>
                <c:pt idx="2363">
                  <c:v>73.84</c:v>
                </c:pt>
                <c:pt idx="2364">
                  <c:v>73.88</c:v>
                </c:pt>
                <c:pt idx="2365">
                  <c:v>73.91</c:v>
                </c:pt>
                <c:pt idx="2366">
                  <c:v>73.94</c:v>
                </c:pt>
                <c:pt idx="2367">
                  <c:v>73.97</c:v>
                </c:pt>
                <c:pt idx="2368">
                  <c:v>74</c:v>
                </c:pt>
                <c:pt idx="2369">
                  <c:v>74.03</c:v>
                </c:pt>
                <c:pt idx="2370">
                  <c:v>74.06</c:v>
                </c:pt>
                <c:pt idx="2371">
                  <c:v>74.09</c:v>
                </c:pt>
                <c:pt idx="2372">
                  <c:v>74.13</c:v>
                </c:pt>
                <c:pt idx="2373">
                  <c:v>74.16</c:v>
                </c:pt>
                <c:pt idx="2374">
                  <c:v>74.19</c:v>
                </c:pt>
                <c:pt idx="2375">
                  <c:v>74.22</c:v>
                </c:pt>
                <c:pt idx="2376">
                  <c:v>74.25</c:v>
                </c:pt>
                <c:pt idx="2377">
                  <c:v>74.28</c:v>
                </c:pt>
                <c:pt idx="2378">
                  <c:v>74.31</c:v>
                </c:pt>
                <c:pt idx="2379">
                  <c:v>74.34</c:v>
                </c:pt>
                <c:pt idx="2380">
                  <c:v>74.38</c:v>
                </c:pt>
                <c:pt idx="2381">
                  <c:v>74.41</c:v>
                </c:pt>
                <c:pt idx="2382">
                  <c:v>74.44</c:v>
                </c:pt>
                <c:pt idx="2383">
                  <c:v>74.47</c:v>
                </c:pt>
                <c:pt idx="2384">
                  <c:v>74.5</c:v>
                </c:pt>
                <c:pt idx="2385">
                  <c:v>74.53</c:v>
                </c:pt>
                <c:pt idx="2386">
                  <c:v>74.56</c:v>
                </c:pt>
                <c:pt idx="2387">
                  <c:v>74.59</c:v>
                </c:pt>
                <c:pt idx="2388">
                  <c:v>74.63</c:v>
                </c:pt>
                <c:pt idx="2389">
                  <c:v>74.66</c:v>
                </c:pt>
                <c:pt idx="2390">
                  <c:v>74.69</c:v>
                </c:pt>
                <c:pt idx="2391">
                  <c:v>74.72</c:v>
                </c:pt>
                <c:pt idx="2392">
                  <c:v>74.75</c:v>
                </c:pt>
                <c:pt idx="2393">
                  <c:v>74.78</c:v>
                </c:pt>
                <c:pt idx="2394">
                  <c:v>74.81</c:v>
                </c:pt>
                <c:pt idx="2395">
                  <c:v>74.84</c:v>
                </c:pt>
                <c:pt idx="2396">
                  <c:v>74.88</c:v>
                </c:pt>
                <c:pt idx="2397">
                  <c:v>74.91</c:v>
                </c:pt>
                <c:pt idx="2398">
                  <c:v>74.94</c:v>
                </c:pt>
                <c:pt idx="2399">
                  <c:v>74.97</c:v>
                </c:pt>
                <c:pt idx="2400">
                  <c:v>75</c:v>
                </c:pt>
                <c:pt idx="2401">
                  <c:v>75.03</c:v>
                </c:pt>
                <c:pt idx="2402">
                  <c:v>75.06</c:v>
                </c:pt>
                <c:pt idx="2403">
                  <c:v>75.09</c:v>
                </c:pt>
                <c:pt idx="2404">
                  <c:v>75.13</c:v>
                </c:pt>
                <c:pt idx="2405">
                  <c:v>75.16</c:v>
                </c:pt>
                <c:pt idx="2406">
                  <c:v>75.19</c:v>
                </c:pt>
                <c:pt idx="2407">
                  <c:v>75.22</c:v>
                </c:pt>
                <c:pt idx="2408">
                  <c:v>75.25</c:v>
                </c:pt>
                <c:pt idx="2409">
                  <c:v>75.28</c:v>
                </c:pt>
                <c:pt idx="2410">
                  <c:v>75.31</c:v>
                </c:pt>
                <c:pt idx="2411">
                  <c:v>75.34</c:v>
                </c:pt>
                <c:pt idx="2412">
                  <c:v>75.38</c:v>
                </c:pt>
                <c:pt idx="2413">
                  <c:v>75.41</c:v>
                </c:pt>
                <c:pt idx="2414">
                  <c:v>75.44</c:v>
                </c:pt>
                <c:pt idx="2415">
                  <c:v>75.47</c:v>
                </c:pt>
                <c:pt idx="2416">
                  <c:v>75.5</c:v>
                </c:pt>
                <c:pt idx="2417">
                  <c:v>75.53</c:v>
                </c:pt>
                <c:pt idx="2418">
                  <c:v>75.56</c:v>
                </c:pt>
                <c:pt idx="2419">
                  <c:v>75.59</c:v>
                </c:pt>
                <c:pt idx="2420">
                  <c:v>75.63</c:v>
                </c:pt>
                <c:pt idx="2421">
                  <c:v>75.66</c:v>
                </c:pt>
                <c:pt idx="2422">
                  <c:v>75.69</c:v>
                </c:pt>
                <c:pt idx="2423">
                  <c:v>75.72</c:v>
                </c:pt>
                <c:pt idx="2424">
                  <c:v>75.75</c:v>
                </c:pt>
                <c:pt idx="2425">
                  <c:v>75.78</c:v>
                </c:pt>
                <c:pt idx="2426">
                  <c:v>75.81</c:v>
                </c:pt>
                <c:pt idx="2427">
                  <c:v>75.84</c:v>
                </c:pt>
                <c:pt idx="2428">
                  <c:v>75.88</c:v>
                </c:pt>
                <c:pt idx="2429">
                  <c:v>75.91</c:v>
                </c:pt>
                <c:pt idx="2430">
                  <c:v>75.94</c:v>
                </c:pt>
                <c:pt idx="2431">
                  <c:v>75.97</c:v>
                </c:pt>
                <c:pt idx="2432">
                  <c:v>76</c:v>
                </c:pt>
                <c:pt idx="2433">
                  <c:v>76.03</c:v>
                </c:pt>
                <c:pt idx="2434">
                  <c:v>76.06</c:v>
                </c:pt>
                <c:pt idx="2435">
                  <c:v>76.09</c:v>
                </c:pt>
                <c:pt idx="2436">
                  <c:v>76.13</c:v>
                </c:pt>
                <c:pt idx="2437">
                  <c:v>76.16</c:v>
                </c:pt>
                <c:pt idx="2438">
                  <c:v>76.19</c:v>
                </c:pt>
                <c:pt idx="2439">
                  <c:v>76.22</c:v>
                </c:pt>
                <c:pt idx="2440">
                  <c:v>76.25</c:v>
                </c:pt>
                <c:pt idx="2441">
                  <c:v>76.28</c:v>
                </c:pt>
                <c:pt idx="2442">
                  <c:v>76.31</c:v>
                </c:pt>
                <c:pt idx="2443">
                  <c:v>76.34</c:v>
                </c:pt>
                <c:pt idx="2444">
                  <c:v>76.38</c:v>
                </c:pt>
                <c:pt idx="2445">
                  <c:v>76.41</c:v>
                </c:pt>
                <c:pt idx="2446">
                  <c:v>76.44</c:v>
                </c:pt>
                <c:pt idx="2447">
                  <c:v>76.47</c:v>
                </c:pt>
                <c:pt idx="2448">
                  <c:v>76.5</c:v>
                </c:pt>
                <c:pt idx="2449">
                  <c:v>76.53</c:v>
                </c:pt>
                <c:pt idx="2450">
                  <c:v>76.56</c:v>
                </c:pt>
                <c:pt idx="2451">
                  <c:v>76.59</c:v>
                </c:pt>
                <c:pt idx="2452">
                  <c:v>76.63</c:v>
                </c:pt>
                <c:pt idx="2453">
                  <c:v>76.66</c:v>
                </c:pt>
                <c:pt idx="2454">
                  <c:v>76.69</c:v>
                </c:pt>
                <c:pt idx="2455">
                  <c:v>76.72</c:v>
                </c:pt>
                <c:pt idx="2456">
                  <c:v>76.75</c:v>
                </c:pt>
                <c:pt idx="2457">
                  <c:v>76.78</c:v>
                </c:pt>
                <c:pt idx="2458">
                  <c:v>76.81</c:v>
                </c:pt>
                <c:pt idx="2459">
                  <c:v>76.84</c:v>
                </c:pt>
                <c:pt idx="2460">
                  <c:v>76.88</c:v>
                </c:pt>
                <c:pt idx="2461">
                  <c:v>76.91</c:v>
                </c:pt>
                <c:pt idx="2462">
                  <c:v>76.94</c:v>
                </c:pt>
                <c:pt idx="2463">
                  <c:v>76.97</c:v>
                </c:pt>
                <c:pt idx="2464">
                  <c:v>77</c:v>
                </c:pt>
                <c:pt idx="2465">
                  <c:v>77.03</c:v>
                </c:pt>
                <c:pt idx="2466">
                  <c:v>77.06</c:v>
                </c:pt>
                <c:pt idx="2467">
                  <c:v>77.09</c:v>
                </c:pt>
                <c:pt idx="2468">
                  <c:v>77.13</c:v>
                </c:pt>
                <c:pt idx="2469">
                  <c:v>77.16</c:v>
                </c:pt>
                <c:pt idx="2470">
                  <c:v>77.19</c:v>
                </c:pt>
                <c:pt idx="2471">
                  <c:v>77.22</c:v>
                </c:pt>
                <c:pt idx="2472">
                  <c:v>77.25</c:v>
                </c:pt>
                <c:pt idx="2473">
                  <c:v>77.28</c:v>
                </c:pt>
                <c:pt idx="2474">
                  <c:v>77.31</c:v>
                </c:pt>
                <c:pt idx="2475">
                  <c:v>77.34</c:v>
                </c:pt>
                <c:pt idx="2476">
                  <c:v>77.38</c:v>
                </c:pt>
                <c:pt idx="2477">
                  <c:v>77.41</c:v>
                </c:pt>
                <c:pt idx="2478">
                  <c:v>77.44</c:v>
                </c:pt>
                <c:pt idx="2479">
                  <c:v>77.47</c:v>
                </c:pt>
                <c:pt idx="2480">
                  <c:v>77.5</c:v>
                </c:pt>
                <c:pt idx="2481">
                  <c:v>77.53</c:v>
                </c:pt>
                <c:pt idx="2482">
                  <c:v>77.56</c:v>
                </c:pt>
                <c:pt idx="2483">
                  <c:v>77.59</c:v>
                </c:pt>
                <c:pt idx="2484">
                  <c:v>77.63</c:v>
                </c:pt>
                <c:pt idx="2485">
                  <c:v>77.66</c:v>
                </c:pt>
                <c:pt idx="2486">
                  <c:v>77.69</c:v>
                </c:pt>
                <c:pt idx="2487">
                  <c:v>77.72</c:v>
                </c:pt>
                <c:pt idx="2488">
                  <c:v>77.75</c:v>
                </c:pt>
                <c:pt idx="2489">
                  <c:v>77.78</c:v>
                </c:pt>
                <c:pt idx="2490">
                  <c:v>77.81</c:v>
                </c:pt>
                <c:pt idx="2491">
                  <c:v>77.84</c:v>
                </c:pt>
                <c:pt idx="2492">
                  <c:v>77.88</c:v>
                </c:pt>
                <c:pt idx="2493">
                  <c:v>77.91</c:v>
                </c:pt>
                <c:pt idx="2494">
                  <c:v>77.94</c:v>
                </c:pt>
                <c:pt idx="2495">
                  <c:v>77.97</c:v>
                </c:pt>
                <c:pt idx="2496">
                  <c:v>78</c:v>
                </c:pt>
                <c:pt idx="2497">
                  <c:v>78.03</c:v>
                </c:pt>
                <c:pt idx="2498">
                  <c:v>78.06</c:v>
                </c:pt>
                <c:pt idx="2499">
                  <c:v>78.09</c:v>
                </c:pt>
                <c:pt idx="2500">
                  <c:v>78.13</c:v>
                </c:pt>
                <c:pt idx="2501">
                  <c:v>78.16</c:v>
                </c:pt>
                <c:pt idx="2502">
                  <c:v>78.19</c:v>
                </c:pt>
                <c:pt idx="2503">
                  <c:v>78.22</c:v>
                </c:pt>
                <c:pt idx="2504">
                  <c:v>78.25</c:v>
                </c:pt>
                <c:pt idx="2505">
                  <c:v>78.28</c:v>
                </c:pt>
                <c:pt idx="2506">
                  <c:v>78.31</c:v>
                </c:pt>
                <c:pt idx="2507">
                  <c:v>78.34</c:v>
                </c:pt>
                <c:pt idx="2508">
                  <c:v>78.38</c:v>
                </c:pt>
                <c:pt idx="2509">
                  <c:v>78.41</c:v>
                </c:pt>
                <c:pt idx="2510">
                  <c:v>78.44</c:v>
                </c:pt>
                <c:pt idx="2511">
                  <c:v>78.47</c:v>
                </c:pt>
                <c:pt idx="2512">
                  <c:v>78.5</c:v>
                </c:pt>
                <c:pt idx="2513">
                  <c:v>78.53</c:v>
                </c:pt>
                <c:pt idx="2514">
                  <c:v>78.56</c:v>
                </c:pt>
                <c:pt idx="2515">
                  <c:v>78.59</c:v>
                </c:pt>
                <c:pt idx="2516">
                  <c:v>78.63</c:v>
                </c:pt>
                <c:pt idx="2517">
                  <c:v>78.66</c:v>
                </c:pt>
                <c:pt idx="2518">
                  <c:v>78.69</c:v>
                </c:pt>
                <c:pt idx="2519">
                  <c:v>78.72</c:v>
                </c:pt>
                <c:pt idx="2520">
                  <c:v>78.75</c:v>
                </c:pt>
                <c:pt idx="2521">
                  <c:v>78.78</c:v>
                </c:pt>
                <c:pt idx="2522">
                  <c:v>78.81</c:v>
                </c:pt>
                <c:pt idx="2523">
                  <c:v>78.84</c:v>
                </c:pt>
                <c:pt idx="2524">
                  <c:v>78.88</c:v>
                </c:pt>
                <c:pt idx="2525">
                  <c:v>78.91</c:v>
                </c:pt>
                <c:pt idx="2526">
                  <c:v>78.94</c:v>
                </c:pt>
                <c:pt idx="2527">
                  <c:v>78.97</c:v>
                </c:pt>
                <c:pt idx="2528">
                  <c:v>79</c:v>
                </c:pt>
                <c:pt idx="2529">
                  <c:v>79.03</c:v>
                </c:pt>
                <c:pt idx="2530">
                  <c:v>79.06</c:v>
                </c:pt>
                <c:pt idx="2531">
                  <c:v>79.09</c:v>
                </c:pt>
                <c:pt idx="2532">
                  <c:v>79.13</c:v>
                </c:pt>
                <c:pt idx="2533">
                  <c:v>79.16</c:v>
                </c:pt>
                <c:pt idx="2534">
                  <c:v>79.19</c:v>
                </c:pt>
                <c:pt idx="2535">
                  <c:v>79.22</c:v>
                </c:pt>
                <c:pt idx="2536">
                  <c:v>79.25</c:v>
                </c:pt>
                <c:pt idx="2537">
                  <c:v>79.28</c:v>
                </c:pt>
                <c:pt idx="2538">
                  <c:v>79.31</c:v>
                </c:pt>
                <c:pt idx="2539">
                  <c:v>79.34</c:v>
                </c:pt>
                <c:pt idx="2540">
                  <c:v>79.38</c:v>
                </c:pt>
                <c:pt idx="2541">
                  <c:v>79.41</c:v>
                </c:pt>
                <c:pt idx="2542">
                  <c:v>79.44</c:v>
                </c:pt>
                <c:pt idx="2543">
                  <c:v>79.47</c:v>
                </c:pt>
                <c:pt idx="2544">
                  <c:v>79.5</c:v>
                </c:pt>
                <c:pt idx="2545">
                  <c:v>79.53</c:v>
                </c:pt>
                <c:pt idx="2546">
                  <c:v>79.56</c:v>
                </c:pt>
                <c:pt idx="2547">
                  <c:v>79.59</c:v>
                </c:pt>
                <c:pt idx="2548">
                  <c:v>79.63</c:v>
                </c:pt>
                <c:pt idx="2549">
                  <c:v>79.66</c:v>
                </c:pt>
                <c:pt idx="2550">
                  <c:v>79.69</c:v>
                </c:pt>
                <c:pt idx="2551">
                  <c:v>79.72</c:v>
                </c:pt>
                <c:pt idx="2552">
                  <c:v>79.75</c:v>
                </c:pt>
                <c:pt idx="2553">
                  <c:v>79.78</c:v>
                </c:pt>
                <c:pt idx="2554">
                  <c:v>79.81</c:v>
                </c:pt>
                <c:pt idx="2555">
                  <c:v>79.84</c:v>
                </c:pt>
                <c:pt idx="2556">
                  <c:v>79.88</c:v>
                </c:pt>
                <c:pt idx="2557">
                  <c:v>79.91</c:v>
                </c:pt>
                <c:pt idx="2558">
                  <c:v>79.94</c:v>
                </c:pt>
                <c:pt idx="2559">
                  <c:v>79.97</c:v>
                </c:pt>
                <c:pt idx="2560">
                  <c:v>80</c:v>
                </c:pt>
                <c:pt idx="2561">
                  <c:v>80.03</c:v>
                </c:pt>
                <c:pt idx="2562">
                  <c:v>80.06</c:v>
                </c:pt>
                <c:pt idx="2563">
                  <c:v>80.09</c:v>
                </c:pt>
                <c:pt idx="2564">
                  <c:v>80.13</c:v>
                </c:pt>
                <c:pt idx="2565">
                  <c:v>80.16</c:v>
                </c:pt>
                <c:pt idx="2566">
                  <c:v>80.19</c:v>
                </c:pt>
                <c:pt idx="2567">
                  <c:v>80.22</c:v>
                </c:pt>
                <c:pt idx="2568">
                  <c:v>80.25</c:v>
                </c:pt>
                <c:pt idx="2569">
                  <c:v>80.28</c:v>
                </c:pt>
                <c:pt idx="2570">
                  <c:v>80.31</c:v>
                </c:pt>
                <c:pt idx="2571">
                  <c:v>80.34</c:v>
                </c:pt>
                <c:pt idx="2572">
                  <c:v>80.38</c:v>
                </c:pt>
                <c:pt idx="2573">
                  <c:v>80.41</c:v>
                </c:pt>
                <c:pt idx="2574">
                  <c:v>80.44</c:v>
                </c:pt>
                <c:pt idx="2575">
                  <c:v>80.47</c:v>
                </c:pt>
                <c:pt idx="2576">
                  <c:v>80.5</c:v>
                </c:pt>
                <c:pt idx="2577">
                  <c:v>80.53</c:v>
                </c:pt>
                <c:pt idx="2578">
                  <c:v>80.56</c:v>
                </c:pt>
                <c:pt idx="2579">
                  <c:v>80.59</c:v>
                </c:pt>
                <c:pt idx="2580">
                  <c:v>80.63</c:v>
                </c:pt>
                <c:pt idx="2581">
                  <c:v>80.66</c:v>
                </c:pt>
                <c:pt idx="2582">
                  <c:v>80.69</c:v>
                </c:pt>
                <c:pt idx="2583">
                  <c:v>80.72</c:v>
                </c:pt>
                <c:pt idx="2584">
                  <c:v>80.75</c:v>
                </c:pt>
                <c:pt idx="2585">
                  <c:v>80.78</c:v>
                </c:pt>
                <c:pt idx="2586">
                  <c:v>80.81</c:v>
                </c:pt>
                <c:pt idx="2587">
                  <c:v>80.84</c:v>
                </c:pt>
                <c:pt idx="2588">
                  <c:v>80.88</c:v>
                </c:pt>
                <c:pt idx="2589">
                  <c:v>80.91</c:v>
                </c:pt>
                <c:pt idx="2590">
                  <c:v>80.94</c:v>
                </c:pt>
                <c:pt idx="2591">
                  <c:v>80.97</c:v>
                </c:pt>
                <c:pt idx="2592">
                  <c:v>81</c:v>
                </c:pt>
                <c:pt idx="2593">
                  <c:v>81.03</c:v>
                </c:pt>
                <c:pt idx="2594">
                  <c:v>81.06</c:v>
                </c:pt>
                <c:pt idx="2595">
                  <c:v>81.09</c:v>
                </c:pt>
                <c:pt idx="2596">
                  <c:v>81.13</c:v>
                </c:pt>
                <c:pt idx="2597">
                  <c:v>81.16</c:v>
                </c:pt>
                <c:pt idx="2598">
                  <c:v>81.19</c:v>
                </c:pt>
                <c:pt idx="2599">
                  <c:v>81.22</c:v>
                </c:pt>
                <c:pt idx="2600">
                  <c:v>81.25</c:v>
                </c:pt>
                <c:pt idx="2601">
                  <c:v>81.28</c:v>
                </c:pt>
                <c:pt idx="2602">
                  <c:v>81.31</c:v>
                </c:pt>
                <c:pt idx="2603">
                  <c:v>81.34</c:v>
                </c:pt>
                <c:pt idx="2604">
                  <c:v>81.38</c:v>
                </c:pt>
                <c:pt idx="2605">
                  <c:v>81.41</c:v>
                </c:pt>
                <c:pt idx="2606">
                  <c:v>81.44</c:v>
                </c:pt>
                <c:pt idx="2607">
                  <c:v>81.47</c:v>
                </c:pt>
                <c:pt idx="2608">
                  <c:v>81.5</c:v>
                </c:pt>
                <c:pt idx="2609">
                  <c:v>81.53</c:v>
                </c:pt>
                <c:pt idx="2610">
                  <c:v>81.56</c:v>
                </c:pt>
                <c:pt idx="2611">
                  <c:v>81.59</c:v>
                </c:pt>
                <c:pt idx="2612">
                  <c:v>81.63</c:v>
                </c:pt>
                <c:pt idx="2613">
                  <c:v>81.66</c:v>
                </c:pt>
                <c:pt idx="2614">
                  <c:v>81.69</c:v>
                </c:pt>
                <c:pt idx="2615">
                  <c:v>81.72</c:v>
                </c:pt>
                <c:pt idx="2616">
                  <c:v>81.75</c:v>
                </c:pt>
                <c:pt idx="2617">
                  <c:v>81.78</c:v>
                </c:pt>
                <c:pt idx="2618">
                  <c:v>81.81</c:v>
                </c:pt>
                <c:pt idx="2619">
                  <c:v>81.84</c:v>
                </c:pt>
                <c:pt idx="2620">
                  <c:v>81.88</c:v>
                </c:pt>
                <c:pt idx="2621">
                  <c:v>81.91</c:v>
                </c:pt>
                <c:pt idx="2622">
                  <c:v>81.94</c:v>
                </c:pt>
                <c:pt idx="2623">
                  <c:v>81.97</c:v>
                </c:pt>
                <c:pt idx="2624">
                  <c:v>82</c:v>
                </c:pt>
                <c:pt idx="2625">
                  <c:v>82.03</c:v>
                </c:pt>
                <c:pt idx="2626">
                  <c:v>82.06</c:v>
                </c:pt>
                <c:pt idx="2627">
                  <c:v>82.09</c:v>
                </c:pt>
                <c:pt idx="2628">
                  <c:v>82.13</c:v>
                </c:pt>
                <c:pt idx="2629">
                  <c:v>82.16</c:v>
                </c:pt>
                <c:pt idx="2630">
                  <c:v>82.19</c:v>
                </c:pt>
                <c:pt idx="2631">
                  <c:v>82.22</c:v>
                </c:pt>
                <c:pt idx="2632">
                  <c:v>82.25</c:v>
                </c:pt>
                <c:pt idx="2633">
                  <c:v>82.28</c:v>
                </c:pt>
                <c:pt idx="2634">
                  <c:v>82.31</c:v>
                </c:pt>
                <c:pt idx="2635">
                  <c:v>82.34</c:v>
                </c:pt>
                <c:pt idx="2636">
                  <c:v>82.38</c:v>
                </c:pt>
                <c:pt idx="2637">
                  <c:v>82.41</c:v>
                </c:pt>
                <c:pt idx="2638">
                  <c:v>82.44</c:v>
                </c:pt>
                <c:pt idx="2639">
                  <c:v>82.47</c:v>
                </c:pt>
                <c:pt idx="2640">
                  <c:v>82.5</c:v>
                </c:pt>
                <c:pt idx="2641">
                  <c:v>82.53</c:v>
                </c:pt>
                <c:pt idx="2642">
                  <c:v>82.56</c:v>
                </c:pt>
                <c:pt idx="2643">
                  <c:v>82.59</c:v>
                </c:pt>
                <c:pt idx="2644">
                  <c:v>82.63</c:v>
                </c:pt>
                <c:pt idx="2645">
                  <c:v>82.66</c:v>
                </c:pt>
                <c:pt idx="2646">
                  <c:v>82.69</c:v>
                </c:pt>
                <c:pt idx="2647">
                  <c:v>82.72</c:v>
                </c:pt>
                <c:pt idx="2648">
                  <c:v>82.75</c:v>
                </c:pt>
                <c:pt idx="2649">
                  <c:v>82.78</c:v>
                </c:pt>
                <c:pt idx="2650">
                  <c:v>82.81</c:v>
                </c:pt>
                <c:pt idx="2651">
                  <c:v>82.84</c:v>
                </c:pt>
                <c:pt idx="2652">
                  <c:v>82.88</c:v>
                </c:pt>
                <c:pt idx="2653">
                  <c:v>82.91</c:v>
                </c:pt>
                <c:pt idx="2654">
                  <c:v>82.94</c:v>
                </c:pt>
                <c:pt idx="2655">
                  <c:v>82.97</c:v>
                </c:pt>
                <c:pt idx="2656">
                  <c:v>83</c:v>
                </c:pt>
                <c:pt idx="2657">
                  <c:v>83.03</c:v>
                </c:pt>
                <c:pt idx="2658">
                  <c:v>83.06</c:v>
                </c:pt>
                <c:pt idx="2659">
                  <c:v>83.09</c:v>
                </c:pt>
                <c:pt idx="2660">
                  <c:v>83.13</c:v>
                </c:pt>
                <c:pt idx="2661">
                  <c:v>83.16</c:v>
                </c:pt>
                <c:pt idx="2662">
                  <c:v>83.19</c:v>
                </c:pt>
                <c:pt idx="2663">
                  <c:v>83.22</c:v>
                </c:pt>
                <c:pt idx="2664">
                  <c:v>83.25</c:v>
                </c:pt>
                <c:pt idx="2665">
                  <c:v>83.28</c:v>
                </c:pt>
                <c:pt idx="2666">
                  <c:v>83.31</c:v>
                </c:pt>
                <c:pt idx="2667">
                  <c:v>83.34</c:v>
                </c:pt>
                <c:pt idx="2668">
                  <c:v>83.38</c:v>
                </c:pt>
                <c:pt idx="2669">
                  <c:v>83.41</c:v>
                </c:pt>
                <c:pt idx="2670">
                  <c:v>83.44</c:v>
                </c:pt>
                <c:pt idx="2671">
                  <c:v>83.47</c:v>
                </c:pt>
                <c:pt idx="2672">
                  <c:v>83.5</c:v>
                </c:pt>
                <c:pt idx="2673">
                  <c:v>83.53</c:v>
                </c:pt>
                <c:pt idx="2674">
                  <c:v>83.56</c:v>
                </c:pt>
                <c:pt idx="2675">
                  <c:v>83.59</c:v>
                </c:pt>
                <c:pt idx="2676">
                  <c:v>83.63</c:v>
                </c:pt>
                <c:pt idx="2677">
                  <c:v>83.66</c:v>
                </c:pt>
                <c:pt idx="2678">
                  <c:v>83.69</c:v>
                </c:pt>
                <c:pt idx="2679">
                  <c:v>83.72</c:v>
                </c:pt>
                <c:pt idx="2680">
                  <c:v>83.75</c:v>
                </c:pt>
                <c:pt idx="2681">
                  <c:v>83.78</c:v>
                </c:pt>
                <c:pt idx="2682">
                  <c:v>83.81</c:v>
                </c:pt>
                <c:pt idx="2683">
                  <c:v>83.84</c:v>
                </c:pt>
                <c:pt idx="2684">
                  <c:v>83.88</c:v>
                </c:pt>
                <c:pt idx="2685">
                  <c:v>83.91</c:v>
                </c:pt>
                <c:pt idx="2686">
                  <c:v>83.94</c:v>
                </c:pt>
                <c:pt idx="2687">
                  <c:v>83.97</c:v>
                </c:pt>
                <c:pt idx="2688">
                  <c:v>84</c:v>
                </c:pt>
                <c:pt idx="2689">
                  <c:v>84.03</c:v>
                </c:pt>
                <c:pt idx="2690">
                  <c:v>84.06</c:v>
                </c:pt>
                <c:pt idx="2691">
                  <c:v>84.09</c:v>
                </c:pt>
                <c:pt idx="2692">
                  <c:v>84.13</c:v>
                </c:pt>
                <c:pt idx="2693">
                  <c:v>84.16</c:v>
                </c:pt>
                <c:pt idx="2694">
                  <c:v>84.19</c:v>
                </c:pt>
                <c:pt idx="2695">
                  <c:v>84.22</c:v>
                </c:pt>
                <c:pt idx="2696">
                  <c:v>84.25</c:v>
                </c:pt>
                <c:pt idx="2697">
                  <c:v>84.28</c:v>
                </c:pt>
                <c:pt idx="2698">
                  <c:v>84.31</c:v>
                </c:pt>
                <c:pt idx="2699">
                  <c:v>84.34</c:v>
                </c:pt>
                <c:pt idx="2700">
                  <c:v>84.38</c:v>
                </c:pt>
                <c:pt idx="2701">
                  <c:v>84.41</c:v>
                </c:pt>
                <c:pt idx="2702">
                  <c:v>84.44</c:v>
                </c:pt>
                <c:pt idx="2703">
                  <c:v>84.47</c:v>
                </c:pt>
                <c:pt idx="2704">
                  <c:v>84.5</c:v>
                </c:pt>
                <c:pt idx="2705">
                  <c:v>84.53</c:v>
                </c:pt>
                <c:pt idx="2706">
                  <c:v>84.56</c:v>
                </c:pt>
                <c:pt idx="2707">
                  <c:v>84.59</c:v>
                </c:pt>
                <c:pt idx="2708">
                  <c:v>84.63</c:v>
                </c:pt>
                <c:pt idx="2709">
                  <c:v>84.66</c:v>
                </c:pt>
                <c:pt idx="2710">
                  <c:v>84.69</c:v>
                </c:pt>
                <c:pt idx="2711">
                  <c:v>84.72</c:v>
                </c:pt>
                <c:pt idx="2712">
                  <c:v>84.75</c:v>
                </c:pt>
                <c:pt idx="2713">
                  <c:v>84.78</c:v>
                </c:pt>
                <c:pt idx="2714">
                  <c:v>84.81</c:v>
                </c:pt>
                <c:pt idx="2715">
                  <c:v>84.84</c:v>
                </c:pt>
                <c:pt idx="2716">
                  <c:v>84.88</c:v>
                </c:pt>
                <c:pt idx="2717">
                  <c:v>84.91</c:v>
                </c:pt>
                <c:pt idx="2718">
                  <c:v>84.94</c:v>
                </c:pt>
                <c:pt idx="2719">
                  <c:v>84.97</c:v>
                </c:pt>
                <c:pt idx="2720">
                  <c:v>85</c:v>
                </c:pt>
                <c:pt idx="2721">
                  <c:v>85.03</c:v>
                </c:pt>
                <c:pt idx="2722">
                  <c:v>85.06</c:v>
                </c:pt>
                <c:pt idx="2723">
                  <c:v>85.09</c:v>
                </c:pt>
                <c:pt idx="2724">
                  <c:v>85.13</c:v>
                </c:pt>
                <c:pt idx="2725">
                  <c:v>85.16</c:v>
                </c:pt>
                <c:pt idx="2726">
                  <c:v>85.19</c:v>
                </c:pt>
                <c:pt idx="2727">
                  <c:v>85.22</c:v>
                </c:pt>
                <c:pt idx="2728">
                  <c:v>85.25</c:v>
                </c:pt>
                <c:pt idx="2729">
                  <c:v>85.28</c:v>
                </c:pt>
                <c:pt idx="2730">
                  <c:v>85.31</c:v>
                </c:pt>
                <c:pt idx="2731">
                  <c:v>85.34</c:v>
                </c:pt>
                <c:pt idx="2732">
                  <c:v>85.38</c:v>
                </c:pt>
                <c:pt idx="2733">
                  <c:v>85.41</c:v>
                </c:pt>
                <c:pt idx="2734">
                  <c:v>85.44</c:v>
                </c:pt>
                <c:pt idx="2735">
                  <c:v>85.47</c:v>
                </c:pt>
                <c:pt idx="2736">
                  <c:v>85.5</c:v>
                </c:pt>
                <c:pt idx="2737">
                  <c:v>85.53</c:v>
                </c:pt>
                <c:pt idx="2738">
                  <c:v>85.56</c:v>
                </c:pt>
                <c:pt idx="2739">
                  <c:v>85.59</c:v>
                </c:pt>
                <c:pt idx="2740">
                  <c:v>85.63</c:v>
                </c:pt>
                <c:pt idx="2741">
                  <c:v>85.66</c:v>
                </c:pt>
                <c:pt idx="2742">
                  <c:v>85.69</c:v>
                </c:pt>
                <c:pt idx="2743">
                  <c:v>85.72</c:v>
                </c:pt>
                <c:pt idx="2744">
                  <c:v>85.75</c:v>
                </c:pt>
                <c:pt idx="2745">
                  <c:v>85.78</c:v>
                </c:pt>
                <c:pt idx="2746">
                  <c:v>85.81</c:v>
                </c:pt>
                <c:pt idx="2747">
                  <c:v>85.84</c:v>
                </c:pt>
                <c:pt idx="2748">
                  <c:v>85.88</c:v>
                </c:pt>
                <c:pt idx="2749">
                  <c:v>85.91</c:v>
                </c:pt>
                <c:pt idx="2750">
                  <c:v>85.94</c:v>
                </c:pt>
                <c:pt idx="2751">
                  <c:v>85.97</c:v>
                </c:pt>
                <c:pt idx="2752">
                  <c:v>86</c:v>
                </c:pt>
                <c:pt idx="2753">
                  <c:v>86.03</c:v>
                </c:pt>
                <c:pt idx="2754">
                  <c:v>86.06</c:v>
                </c:pt>
                <c:pt idx="2755">
                  <c:v>86.09</c:v>
                </c:pt>
                <c:pt idx="2756">
                  <c:v>86.13</c:v>
                </c:pt>
                <c:pt idx="2757">
                  <c:v>86.16</c:v>
                </c:pt>
                <c:pt idx="2758">
                  <c:v>86.19</c:v>
                </c:pt>
                <c:pt idx="2759">
                  <c:v>86.22</c:v>
                </c:pt>
                <c:pt idx="2760">
                  <c:v>86.25</c:v>
                </c:pt>
                <c:pt idx="2761">
                  <c:v>86.28</c:v>
                </c:pt>
                <c:pt idx="2762">
                  <c:v>86.31</c:v>
                </c:pt>
                <c:pt idx="2763">
                  <c:v>86.34</c:v>
                </c:pt>
                <c:pt idx="2764">
                  <c:v>86.38</c:v>
                </c:pt>
                <c:pt idx="2765">
                  <c:v>86.41</c:v>
                </c:pt>
                <c:pt idx="2766">
                  <c:v>86.44</c:v>
                </c:pt>
                <c:pt idx="2767">
                  <c:v>86.47</c:v>
                </c:pt>
                <c:pt idx="2768">
                  <c:v>86.5</c:v>
                </c:pt>
                <c:pt idx="2769">
                  <c:v>86.53</c:v>
                </c:pt>
                <c:pt idx="2770">
                  <c:v>86.56</c:v>
                </c:pt>
                <c:pt idx="2771">
                  <c:v>86.59</c:v>
                </c:pt>
                <c:pt idx="2772">
                  <c:v>86.63</c:v>
                </c:pt>
                <c:pt idx="2773">
                  <c:v>86.66</c:v>
                </c:pt>
                <c:pt idx="2774">
                  <c:v>86.69</c:v>
                </c:pt>
                <c:pt idx="2775">
                  <c:v>86.72</c:v>
                </c:pt>
                <c:pt idx="2776">
                  <c:v>86.75</c:v>
                </c:pt>
                <c:pt idx="2777">
                  <c:v>86.78</c:v>
                </c:pt>
                <c:pt idx="2778">
                  <c:v>86.81</c:v>
                </c:pt>
                <c:pt idx="2779">
                  <c:v>86.84</c:v>
                </c:pt>
                <c:pt idx="2780">
                  <c:v>86.88</c:v>
                </c:pt>
                <c:pt idx="2781">
                  <c:v>86.91</c:v>
                </c:pt>
                <c:pt idx="2782">
                  <c:v>86.94</c:v>
                </c:pt>
                <c:pt idx="2783">
                  <c:v>86.97</c:v>
                </c:pt>
                <c:pt idx="2784">
                  <c:v>87</c:v>
                </c:pt>
                <c:pt idx="2785">
                  <c:v>87.03</c:v>
                </c:pt>
                <c:pt idx="2786">
                  <c:v>87.06</c:v>
                </c:pt>
                <c:pt idx="2787">
                  <c:v>87.09</c:v>
                </c:pt>
                <c:pt idx="2788">
                  <c:v>87.13</c:v>
                </c:pt>
                <c:pt idx="2789">
                  <c:v>87.16</c:v>
                </c:pt>
                <c:pt idx="2790">
                  <c:v>87.19</c:v>
                </c:pt>
                <c:pt idx="2791">
                  <c:v>87.22</c:v>
                </c:pt>
                <c:pt idx="2792">
                  <c:v>87.25</c:v>
                </c:pt>
                <c:pt idx="2793">
                  <c:v>87.28</c:v>
                </c:pt>
                <c:pt idx="2794">
                  <c:v>87.31</c:v>
                </c:pt>
                <c:pt idx="2795">
                  <c:v>87.34</c:v>
                </c:pt>
                <c:pt idx="2796">
                  <c:v>87.38</c:v>
                </c:pt>
                <c:pt idx="2797">
                  <c:v>87.41</c:v>
                </c:pt>
                <c:pt idx="2798">
                  <c:v>87.44</c:v>
                </c:pt>
                <c:pt idx="2799">
                  <c:v>87.47</c:v>
                </c:pt>
                <c:pt idx="2800">
                  <c:v>87.5</c:v>
                </c:pt>
                <c:pt idx="2801">
                  <c:v>87.53</c:v>
                </c:pt>
                <c:pt idx="2802">
                  <c:v>87.56</c:v>
                </c:pt>
                <c:pt idx="2803">
                  <c:v>87.59</c:v>
                </c:pt>
                <c:pt idx="2804">
                  <c:v>87.63</c:v>
                </c:pt>
                <c:pt idx="2805">
                  <c:v>87.66</c:v>
                </c:pt>
                <c:pt idx="2806">
                  <c:v>87.69</c:v>
                </c:pt>
                <c:pt idx="2807">
                  <c:v>87.72</c:v>
                </c:pt>
                <c:pt idx="2808">
                  <c:v>87.75</c:v>
                </c:pt>
                <c:pt idx="2809">
                  <c:v>87.78</c:v>
                </c:pt>
                <c:pt idx="2810">
                  <c:v>87.81</c:v>
                </c:pt>
                <c:pt idx="2811">
                  <c:v>87.84</c:v>
                </c:pt>
                <c:pt idx="2812">
                  <c:v>87.88</c:v>
                </c:pt>
                <c:pt idx="2813">
                  <c:v>87.91</c:v>
                </c:pt>
                <c:pt idx="2814">
                  <c:v>87.94</c:v>
                </c:pt>
                <c:pt idx="2815">
                  <c:v>87.97</c:v>
                </c:pt>
                <c:pt idx="2816">
                  <c:v>88</c:v>
                </c:pt>
                <c:pt idx="2817">
                  <c:v>88.03</c:v>
                </c:pt>
                <c:pt idx="2818">
                  <c:v>88.06</c:v>
                </c:pt>
                <c:pt idx="2819">
                  <c:v>88.09</c:v>
                </c:pt>
                <c:pt idx="2820">
                  <c:v>88.13</c:v>
                </c:pt>
                <c:pt idx="2821">
                  <c:v>88.16</c:v>
                </c:pt>
                <c:pt idx="2822">
                  <c:v>88.19</c:v>
                </c:pt>
                <c:pt idx="2823">
                  <c:v>88.22</c:v>
                </c:pt>
                <c:pt idx="2824">
                  <c:v>88.25</c:v>
                </c:pt>
                <c:pt idx="2825">
                  <c:v>88.28</c:v>
                </c:pt>
                <c:pt idx="2826">
                  <c:v>88.31</c:v>
                </c:pt>
                <c:pt idx="2827">
                  <c:v>88.34</c:v>
                </c:pt>
                <c:pt idx="2828">
                  <c:v>88.38</c:v>
                </c:pt>
                <c:pt idx="2829">
                  <c:v>88.41</c:v>
                </c:pt>
                <c:pt idx="2830">
                  <c:v>88.44</c:v>
                </c:pt>
                <c:pt idx="2831">
                  <c:v>88.47</c:v>
                </c:pt>
                <c:pt idx="2832">
                  <c:v>88.5</c:v>
                </c:pt>
                <c:pt idx="2833">
                  <c:v>88.53</c:v>
                </c:pt>
                <c:pt idx="2834">
                  <c:v>88.56</c:v>
                </c:pt>
                <c:pt idx="2835">
                  <c:v>88.59</c:v>
                </c:pt>
                <c:pt idx="2836">
                  <c:v>88.63</c:v>
                </c:pt>
                <c:pt idx="2837">
                  <c:v>88.66</c:v>
                </c:pt>
                <c:pt idx="2838">
                  <c:v>88.69</c:v>
                </c:pt>
                <c:pt idx="2839">
                  <c:v>88.72</c:v>
                </c:pt>
                <c:pt idx="2840">
                  <c:v>88.75</c:v>
                </c:pt>
                <c:pt idx="2841">
                  <c:v>88.78</c:v>
                </c:pt>
                <c:pt idx="2842">
                  <c:v>88.81</c:v>
                </c:pt>
                <c:pt idx="2843">
                  <c:v>88.84</c:v>
                </c:pt>
                <c:pt idx="2844">
                  <c:v>88.88</c:v>
                </c:pt>
                <c:pt idx="2845">
                  <c:v>88.91</c:v>
                </c:pt>
                <c:pt idx="2846">
                  <c:v>88.94</c:v>
                </c:pt>
                <c:pt idx="2847">
                  <c:v>88.97</c:v>
                </c:pt>
                <c:pt idx="2848">
                  <c:v>89</c:v>
                </c:pt>
                <c:pt idx="2849">
                  <c:v>89.03</c:v>
                </c:pt>
                <c:pt idx="2850">
                  <c:v>89.06</c:v>
                </c:pt>
                <c:pt idx="2851">
                  <c:v>89.09</c:v>
                </c:pt>
                <c:pt idx="2852">
                  <c:v>89.13</c:v>
                </c:pt>
                <c:pt idx="2853">
                  <c:v>89.16</c:v>
                </c:pt>
                <c:pt idx="2854">
                  <c:v>89.19</c:v>
                </c:pt>
                <c:pt idx="2855">
                  <c:v>89.22</c:v>
                </c:pt>
                <c:pt idx="2856">
                  <c:v>89.25</c:v>
                </c:pt>
                <c:pt idx="2857">
                  <c:v>89.28</c:v>
                </c:pt>
                <c:pt idx="2858">
                  <c:v>89.31</c:v>
                </c:pt>
                <c:pt idx="2859">
                  <c:v>89.34</c:v>
                </c:pt>
                <c:pt idx="2860">
                  <c:v>89.38</c:v>
                </c:pt>
                <c:pt idx="2861">
                  <c:v>89.41</c:v>
                </c:pt>
                <c:pt idx="2862">
                  <c:v>89.44</c:v>
                </c:pt>
                <c:pt idx="2863">
                  <c:v>89.47</c:v>
                </c:pt>
                <c:pt idx="2864">
                  <c:v>89.5</c:v>
                </c:pt>
                <c:pt idx="2865">
                  <c:v>89.53</c:v>
                </c:pt>
                <c:pt idx="2866">
                  <c:v>89.56</c:v>
                </c:pt>
                <c:pt idx="2867">
                  <c:v>89.59</c:v>
                </c:pt>
                <c:pt idx="2868">
                  <c:v>89.63</c:v>
                </c:pt>
                <c:pt idx="2869">
                  <c:v>89.66</c:v>
                </c:pt>
                <c:pt idx="2870">
                  <c:v>89.69</c:v>
                </c:pt>
                <c:pt idx="2871">
                  <c:v>89.72</c:v>
                </c:pt>
                <c:pt idx="2872">
                  <c:v>89.75</c:v>
                </c:pt>
                <c:pt idx="2873">
                  <c:v>89.78</c:v>
                </c:pt>
                <c:pt idx="2874">
                  <c:v>89.81</c:v>
                </c:pt>
                <c:pt idx="2875">
                  <c:v>89.84</c:v>
                </c:pt>
                <c:pt idx="2876">
                  <c:v>89.88</c:v>
                </c:pt>
                <c:pt idx="2877">
                  <c:v>89.91</c:v>
                </c:pt>
                <c:pt idx="2878">
                  <c:v>89.94</c:v>
                </c:pt>
                <c:pt idx="2879">
                  <c:v>89.97</c:v>
                </c:pt>
                <c:pt idx="2880">
                  <c:v>90</c:v>
                </c:pt>
                <c:pt idx="2881">
                  <c:v>90.03</c:v>
                </c:pt>
                <c:pt idx="2882">
                  <c:v>90.06</c:v>
                </c:pt>
                <c:pt idx="2883">
                  <c:v>90.09</c:v>
                </c:pt>
                <c:pt idx="2884">
                  <c:v>90.13</c:v>
                </c:pt>
                <c:pt idx="2885">
                  <c:v>90.16</c:v>
                </c:pt>
                <c:pt idx="2886">
                  <c:v>90.19</c:v>
                </c:pt>
                <c:pt idx="2887">
                  <c:v>90.22</c:v>
                </c:pt>
                <c:pt idx="2888">
                  <c:v>90.25</c:v>
                </c:pt>
                <c:pt idx="2889">
                  <c:v>90.28</c:v>
                </c:pt>
                <c:pt idx="2890">
                  <c:v>90.31</c:v>
                </c:pt>
                <c:pt idx="2891">
                  <c:v>90.34</c:v>
                </c:pt>
                <c:pt idx="2892">
                  <c:v>90.38</c:v>
                </c:pt>
                <c:pt idx="2893">
                  <c:v>90.41</c:v>
                </c:pt>
                <c:pt idx="2894">
                  <c:v>90.44</c:v>
                </c:pt>
                <c:pt idx="2895">
                  <c:v>90.47</c:v>
                </c:pt>
                <c:pt idx="2896">
                  <c:v>90.5</c:v>
                </c:pt>
                <c:pt idx="2897">
                  <c:v>90.53</c:v>
                </c:pt>
                <c:pt idx="2898">
                  <c:v>90.56</c:v>
                </c:pt>
                <c:pt idx="2899">
                  <c:v>90.59</c:v>
                </c:pt>
                <c:pt idx="2900">
                  <c:v>90.63</c:v>
                </c:pt>
                <c:pt idx="2901">
                  <c:v>90.66</c:v>
                </c:pt>
                <c:pt idx="2902">
                  <c:v>90.69</c:v>
                </c:pt>
                <c:pt idx="2903">
                  <c:v>90.72</c:v>
                </c:pt>
                <c:pt idx="2904">
                  <c:v>90.75</c:v>
                </c:pt>
                <c:pt idx="2905">
                  <c:v>90.78</c:v>
                </c:pt>
                <c:pt idx="2906">
                  <c:v>90.81</c:v>
                </c:pt>
                <c:pt idx="2907">
                  <c:v>90.84</c:v>
                </c:pt>
                <c:pt idx="2908">
                  <c:v>90.88</c:v>
                </c:pt>
                <c:pt idx="2909">
                  <c:v>90.91</c:v>
                </c:pt>
                <c:pt idx="2910">
                  <c:v>90.94</c:v>
                </c:pt>
                <c:pt idx="2911">
                  <c:v>90.97</c:v>
                </c:pt>
                <c:pt idx="2912">
                  <c:v>91</c:v>
                </c:pt>
                <c:pt idx="2913">
                  <c:v>91.03</c:v>
                </c:pt>
                <c:pt idx="2914">
                  <c:v>91.06</c:v>
                </c:pt>
                <c:pt idx="2915">
                  <c:v>91.09</c:v>
                </c:pt>
                <c:pt idx="2916">
                  <c:v>91.13</c:v>
                </c:pt>
                <c:pt idx="2917">
                  <c:v>91.16</c:v>
                </c:pt>
                <c:pt idx="2918">
                  <c:v>91.19</c:v>
                </c:pt>
                <c:pt idx="2919">
                  <c:v>91.22</c:v>
                </c:pt>
                <c:pt idx="2920">
                  <c:v>91.25</c:v>
                </c:pt>
                <c:pt idx="2921">
                  <c:v>91.28</c:v>
                </c:pt>
                <c:pt idx="2922">
                  <c:v>91.31</c:v>
                </c:pt>
                <c:pt idx="2923">
                  <c:v>91.34</c:v>
                </c:pt>
                <c:pt idx="2924">
                  <c:v>91.38</c:v>
                </c:pt>
                <c:pt idx="2925">
                  <c:v>91.41</c:v>
                </c:pt>
                <c:pt idx="2926">
                  <c:v>91.44</c:v>
                </c:pt>
                <c:pt idx="2927">
                  <c:v>91.47</c:v>
                </c:pt>
                <c:pt idx="2928">
                  <c:v>91.5</c:v>
                </c:pt>
                <c:pt idx="2929">
                  <c:v>91.53</c:v>
                </c:pt>
                <c:pt idx="2930">
                  <c:v>91.56</c:v>
                </c:pt>
                <c:pt idx="2931">
                  <c:v>91.59</c:v>
                </c:pt>
                <c:pt idx="2932">
                  <c:v>91.63</c:v>
                </c:pt>
                <c:pt idx="2933">
                  <c:v>91.66</c:v>
                </c:pt>
                <c:pt idx="2934">
                  <c:v>91.69</c:v>
                </c:pt>
                <c:pt idx="2935">
                  <c:v>91.72</c:v>
                </c:pt>
                <c:pt idx="2936">
                  <c:v>91.75</c:v>
                </c:pt>
                <c:pt idx="2937">
                  <c:v>91.78</c:v>
                </c:pt>
                <c:pt idx="2938">
                  <c:v>91.81</c:v>
                </c:pt>
                <c:pt idx="2939">
                  <c:v>91.84</c:v>
                </c:pt>
                <c:pt idx="2940">
                  <c:v>91.88</c:v>
                </c:pt>
                <c:pt idx="2941">
                  <c:v>91.91</c:v>
                </c:pt>
                <c:pt idx="2942">
                  <c:v>91.94</c:v>
                </c:pt>
                <c:pt idx="2943">
                  <c:v>91.97</c:v>
                </c:pt>
                <c:pt idx="2944">
                  <c:v>92</c:v>
                </c:pt>
                <c:pt idx="2945">
                  <c:v>92.03</c:v>
                </c:pt>
                <c:pt idx="2946">
                  <c:v>92.06</c:v>
                </c:pt>
                <c:pt idx="2947">
                  <c:v>92.09</c:v>
                </c:pt>
                <c:pt idx="2948">
                  <c:v>92.13</c:v>
                </c:pt>
                <c:pt idx="2949">
                  <c:v>92.16</c:v>
                </c:pt>
                <c:pt idx="2950">
                  <c:v>92.19</c:v>
                </c:pt>
                <c:pt idx="2951">
                  <c:v>92.22</c:v>
                </c:pt>
                <c:pt idx="2952">
                  <c:v>92.25</c:v>
                </c:pt>
                <c:pt idx="2953">
                  <c:v>92.28</c:v>
                </c:pt>
                <c:pt idx="2954">
                  <c:v>92.31</c:v>
                </c:pt>
                <c:pt idx="2955">
                  <c:v>92.34</c:v>
                </c:pt>
                <c:pt idx="2956">
                  <c:v>92.38</c:v>
                </c:pt>
                <c:pt idx="2957">
                  <c:v>92.41</c:v>
                </c:pt>
                <c:pt idx="2958">
                  <c:v>92.44</c:v>
                </c:pt>
                <c:pt idx="2959">
                  <c:v>92.47</c:v>
                </c:pt>
                <c:pt idx="2960">
                  <c:v>92.5</c:v>
                </c:pt>
                <c:pt idx="2961">
                  <c:v>92.53</c:v>
                </c:pt>
                <c:pt idx="2962">
                  <c:v>92.56</c:v>
                </c:pt>
                <c:pt idx="2963">
                  <c:v>92.59</c:v>
                </c:pt>
                <c:pt idx="2964">
                  <c:v>92.63</c:v>
                </c:pt>
                <c:pt idx="2965">
                  <c:v>92.66</c:v>
                </c:pt>
                <c:pt idx="2966">
                  <c:v>92.69</c:v>
                </c:pt>
                <c:pt idx="2967">
                  <c:v>92.72</c:v>
                </c:pt>
                <c:pt idx="2968">
                  <c:v>92.75</c:v>
                </c:pt>
                <c:pt idx="2969">
                  <c:v>92.78</c:v>
                </c:pt>
                <c:pt idx="2970">
                  <c:v>92.81</c:v>
                </c:pt>
                <c:pt idx="2971">
                  <c:v>92.84</c:v>
                </c:pt>
                <c:pt idx="2972">
                  <c:v>92.88</c:v>
                </c:pt>
                <c:pt idx="2973">
                  <c:v>92.91</c:v>
                </c:pt>
                <c:pt idx="2974">
                  <c:v>92.94</c:v>
                </c:pt>
                <c:pt idx="2975">
                  <c:v>92.97</c:v>
                </c:pt>
                <c:pt idx="2976">
                  <c:v>93</c:v>
                </c:pt>
                <c:pt idx="2977">
                  <c:v>93.03</c:v>
                </c:pt>
                <c:pt idx="2978">
                  <c:v>93.06</c:v>
                </c:pt>
                <c:pt idx="2979">
                  <c:v>93.09</c:v>
                </c:pt>
                <c:pt idx="2980">
                  <c:v>93.13</c:v>
                </c:pt>
                <c:pt idx="2981">
                  <c:v>93.16</c:v>
                </c:pt>
                <c:pt idx="2982">
                  <c:v>93.19</c:v>
                </c:pt>
                <c:pt idx="2983">
                  <c:v>93.22</c:v>
                </c:pt>
                <c:pt idx="2984">
                  <c:v>93.25</c:v>
                </c:pt>
                <c:pt idx="2985">
                  <c:v>93.28</c:v>
                </c:pt>
                <c:pt idx="2986">
                  <c:v>93.31</c:v>
                </c:pt>
                <c:pt idx="2987">
                  <c:v>93.34</c:v>
                </c:pt>
                <c:pt idx="2988">
                  <c:v>93.38</c:v>
                </c:pt>
                <c:pt idx="2989">
                  <c:v>93.41</c:v>
                </c:pt>
                <c:pt idx="2990">
                  <c:v>93.44</c:v>
                </c:pt>
                <c:pt idx="2991">
                  <c:v>93.47</c:v>
                </c:pt>
                <c:pt idx="2992">
                  <c:v>93.5</c:v>
                </c:pt>
                <c:pt idx="2993">
                  <c:v>93.53</c:v>
                </c:pt>
                <c:pt idx="2994">
                  <c:v>93.56</c:v>
                </c:pt>
                <c:pt idx="2995">
                  <c:v>93.59</c:v>
                </c:pt>
                <c:pt idx="2996">
                  <c:v>93.63</c:v>
                </c:pt>
                <c:pt idx="2997">
                  <c:v>93.66</c:v>
                </c:pt>
                <c:pt idx="2998">
                  <c:v>93.69</c:v>
                </c:pt>
                <c:pt idx="2999">
                  <c:v>93.72</c:v>
                </c:pt>
                <c:pt idx="3000">
                  <c:v>93.75</c:v>
                </c:pt>
                <c:pt idx="3001">
                  <c:v>93.78</c:v>
                </c:pt>
                <c:pt idx="3002">
                  <c:v>93.81</c:v>
                </c:pt>
                <c:pt idx="3003">
                  <c:v>93.84</c:v>
                </c:pt>
                <c:pt idx="3004">
                  <c:v>93.88</c:v>
                </c:pt>
                <c:pt idx="3005">
                  <c:v>93.91</c:v>
                </c:pt>
                <c:pt idx="3006">
                  <c:v>93.94</c:v>
                </c:pt>
                <c:pt idx="3007">
                  <c:v>93.97</c:v>
                </c:pt>
                <c:pt idx="3008">
                  <c:v>94</c:v>
                </c:pt>
                <c:pt idx="3009">
                  <c:v>94.03</c:v>
                </c:pt>
                <c:pt idx="3010">
                  <c:v>94.06</c:v>
                </c:pt>
                <c:pt idx="3011">
                  <c:v>94.09</c:v>
                </c:pt>
                <c:pt idx="3012">
                  <c:v>94.13</c:v>
                </c:pt>
                <c:pt idx="3013">
                  <c:v>94.16</c:v>
                </c:pt>
                <c:pt idx="3014">
                  <c:v>94.19</c:v>
                </c:pt>
                <c:pt idx="3015">
                  <c:v>94.22</c:v>
                </c:pt>
                <c:pt idx="3016">
                  <c:v>94.25</c:v>
                </c:pt>
                <c:pt idx="3017">
                  <c:v>94.28</c:v>
                </c:pt>
                <c:pt idx="3018">
                  <c:v>94.31</c:v>
                </c:pt>
                <c:pt idx="3019">
                  <c:v>94.34</c:v>
                </c:pt>
                <c:pt idx="3020">
                  <c:v>94.38</c:v>
                </c:pt>
                <c:pt idx="3021">
                  <c:v>94.41</c:v>
                </c:pt>
                <c:pt idx="3022">
                  <c:v>94.44</c:v>
                </c:pt>
                <c:pt idx="3023">
                  <c:v>94.47</c:v>
                </c:pt>
                <c:pt idx="3024">
                  <c:v>94.5</c:v>
                </c:pt>
                <c:pt idx="3025">
                  <c:v>94.53</c:v>
                </c:pt>
                <c:pt idx="3026">
                  <c:v>94.56</c:v>
                </c:pt>
                <c:pt idx="3027">
                  <c:v>94.59</c:v>
                </c:pt>
                <c:pt idx="3028">
                  <c:v>94.63</c:v>
                </c:pt>
                <c:pt idx="3029">
                  <c:v>94.66</c:v>
                </c:pt>
                <c:pt idx="3030">
                  <c:v>94.69</c:v>
                </c:pt>
                <c:pt idx="3031">
                  <c:v>94.72</c:v>
                </c:pt>
                <c:pt idx="3032">
                  <c:v>94.75</c:v>
                </c:pt>
                <c:pt idx="3033">
                  <c:v>94.78</c:v>
                </c:pt>
                <c:pt idx="3034">
                  <c:v>94.81</c:v>
                </c:pt>
                <c:pt idx="3035">
                  <c:v>94.84</c:v>
                </c:pt>
                <c:pt idx="3036">
                  <c:v>94.88</c:v>
                </c:pt>
                <c:pt idx="3037">
                  <c:v>94.91</c:v>
                </c:pt>
                <c:pt idx="3038">
                  <c:v>94.94</c:v>
                </c:pt>
                <c:pt idx="3039">
                  <c:v>94.97</c:v>
                </c:pt>
                <c:pt idx="3040">
                  <c:v>95</c:v>
                </c:pt>
                <c:pt idx="3041">
                  <c:v>95.03</c:v>
                </c:pt>
                <c:pt idx="3042">
                  <c:v>95.06</c:v>
                </c:pt>
                <c:pt idx="3043">
                  <c:v>95.09</c:v>
                </c:pt>
                <c:pt idx="3044">
                  <c:v>95.13</c:v>
                </c:pt>
                <c:pt idx="3045">
                  <c:v>95.16</c:v>
                </c:pt>
                <c:pt idx="3046">
                  <c:v>95.19</c:v>
                </c:pt>
                <c:pt idx="3047">
                  <c:v>95.22</c:v>
                </c:pt>
                <c:pt idx="3048">
                  <c:v>95.25</c:v>
                </c:pt>
                <c:pt idx="3049">
                  <c:v>95.28</c:v>
                </c:pt>
                <c:pt idx="3050">
                  <c:v>95.31</c:v>
                </c:pt>
                <c:pt idx="3051">
                  <c:v>95.34</c:v>
                </c:pt>
                <c:pt idx="3052">
                  <c:v>95.38</c:v>
                </c:pt>
                <c:pt idx="3053">
                  <c:v>95.41</c:v>
                </c:pt>
                <c:pt idx="3054">
                  <c:v>95.44</c:v>
                </c:pt>
                <c:pt idx="3055">
                  <c:v>95.47</c:v>
                </c:pt>
                <c:pt idx="3056">
                  <c:v>95.5</c:v>
                </c:pt>
                <c:pt idx="3057">
                  <c:v>95.53</c:v>
                </c:pt>
                <c:pt idx="3058">
                  <c:v>95.56</c:v>
                </c:pt>
                <c:pt idx="3059">
                  <c:v>95.59</c:v>
                </c:pt>
                <c:pt idx="3060">
                  <c:v>95.63</c:v>
                </c:pt>
                <c:pt idx="3061">
                  <c:v>95.66</c:v>
                </c:pt>
                <c:pt idx="3062">
                  <c:v>95.69</c:v>
                </c:pt>
                <c:pt idx="3063">
                  <c:v>95.72</c:v>
                </c:pt>
                <c:pt idx="3064">
                  <c:v>95.75</c:v>
                </c:pt>
                <c:pt idx="3065">
                  <c:v>95.78</c:v>
                </c:pt>
                <c:pt idx="3066">
                  <c:v>95.81</c:v>
                </c:pt>
                <c:pt idx="3067">
                  <c:v>95.84</c:v>
                </c:pt>
                <c:pt idx="3068">
                  <c:v>95.88</c:v>
                </c:pt>
                <c:pt idx="3069">
                  <c:v>95.91</c:v>
                </c:pt>
                <c:pt idx="3070">
                  <c:v>95.94</c:v>
                </c:pt>
                <c:pt idx="3071">
                  <c:v>95.97</c:v>
                </c:pt>
                <c:pt idx="3072">
                  <c:v>96</c:v>
                </c:pt>
                <c:pt idx="3073">
                  <c:v>96.03</c:v>
                </c:pt>
                <c:pt idx="3074">
                  <c:v>96.06</c:v>
                </c:pt>
                <c:pt idx="3075">
                  <c:v>96.09</c:v>
                </c:pt>
                <c:pt idx="3076">
                  <c:v>96.13</c:v>
                </c:pt>
                <c:pt idx="3077">
                  <c:v>96.16</c:v>
                </c:pt>
                <c:pt idx="3078">
                  <c:v>96.19</c:v>
                </c:pt>
                <c:pt idx="3079">
                  <c:v>96.22</c:v>
                </c:pt>
                <c:pt idx="3080">
                  <c:v>96.25</c:v>
                </c:pt>
                <c:pt idx="3081">
                  <c:v>96.28</c:v>
                </c:pt>
                <c:pt idx="3082">
                  <c:v>96.31</c:v>
                </c:pt>
                <c:pt idx="3083">
                  <c:v>96.34</c:v>
                </c:pt>
                <c:pt idx="3084">
                  <c:v>96.38</c:v>
                </c:pt>
                <c:pt idx="3085">
                  <c:v>96.41</c:v>
                </c:pt>
                <c:pt idx="3086">
                  <c:v>96.44</c:v>
                </c:pt>
                <c:pt idx="3087">
                  <c:v>96.47</c:v>
                </c:pt>
                <c:pt idx="3088">
                  <c:v>96.5</c:v>
                </c:pt>
                <c:pt idx="3089">
                  <c:v>96.53</c:v>
                </c:pt>
                <c:pt idx="3090">
                  <c:v>96.56</c:v>
                </c:pt>
                <c:pt idx="3091">
                  <c:v>96.59</c:v>
                </c:pt>
                <c:pt idx="3092">
                  <c:v>96.63</c:v>
                </c:pt>
                <c:pt idx="3093">
                  <c:v>96.66</c:v>
                </c:pt>
                <c:pt idx="3094">
                  <c:v>96.69</c:v>
                </c:pt>
                <c:pt idx="3095">
                  <c:v>96.72</c:v>
                </c:pt>
                <c:pt idx="3096">
                  <c:v>96.75</c:v>
                </c:pt>
                <c:pt idx="3097">
                  <c:v>96.78</c:v>
                </c:pt>
                <c:pt idx="3098">
                  <c:v>96.81</c:v>
                </c:pt>
                <c:pt idx="3099">
                  <c:v>96.84</c:v>
                </c:pt>
                <c:pt idx="3100">
                  <c:v>96.88</c:v>
                </c:pt>
                <c:pt idx="3101">
                  <c:v>96.91</c:v>
                </c:pt>
                <c:pt idx="3102">
                  <c:v>96.94</c:v>
                </c:pt>
                <c:pt idx="3103">
                  <c:v>96.97</c:v>
                </c:pt>
                <c:pt idx="3104">
                  <c:v>97</c:v>
                </c:pt>
                <c:pt idx="3105">
                  <c:v>97.03</c:v>
                </c:pt>
                <c:pt idx="3106">
                  <c:v>97.06</c:v>
                </c:pt>
                <c:pt idx="3107">
                  <c:v>97.09</c:v>
                </c:pt>
                <c:pt idx="3108">
                  <c:v>97.13</c:v>
                </c:pt>
                <c:pt idx="3109">
                  <c:v>97.16</c:v>
                </c:pt>
                <c:pt idx="3110">
                  <c:v>97.19</c:v>
                </c:pt>
                <c:pt idx="3111">
                  <c:v>97.22</c:v>
                </c:pt>
                <c:pt idx="3112">
                  <c:v>97.25</c:v>
                </c:pt>
                <c:pt idx="3113">
                  <c:v>97.28</c:v>
                </c:pt>
                <c:pt idx="3114">
                  <c:v>97.31</c:v>
                </c:pt>
                <c:pt idx="3115">
                  <c:v>97.34</c:v>
                </c:pt>
                <c:pt idx="3116">
                  <c:v>97.38</c:v>
                </c:pt>
                <c:pt idx="3117">
                  <c:v>97.41</c:v>
                </c:pt>
                <c:pt idx="3118">
                  <c:v>97.44</c:v>
                </c:pt>
                <c:pt idx="3119">
                  <c:v>97.47</c:v>
                </c:pt>
                <c:pt idx="3120">
                  <c:v>97.5</c:v>
                </c:pt>
                <c:pt idx="3121">
                  <c:v>97.53</c:v>
                </c:pt>
                <c:pt idx="3122">
                  <c:v>97.56</c:v>
                </c:pt>
                <c:pt idx="3123">
                  <c:v>97.59</c:v>
                </c:pt>
                <c:pt idx="3124">
                  <c:v>97.63</c:v>
                </c:pt>
                <c:pt idx="3125">
                  <c:v>97.66</c:v>
                </c:pt>
                <c:pt idx="3126">
                  <c:v>97.69</c:v>
                </c:pt>
                <c:pt idx="3127">
                  <c:v>97.72</c:v>
                </c:pt>
                <c:pt idx="3128">
                  <c:v>97.75</c:v>
                </c:pt>
                <c:pt idx="3129">
                  <c:v>97.78</c:v>
                </c:pt>
                <c:pt idx="3130">
                  <c:v>97.81</c:v>
                </c:pt>
                <c:pt idx="3131">
                  <c:v>97.84</c:v>
                </c:pt>
                <c:pt idx="3132">
                  <c:v>97.88</c:v>
                </c:pt>
                <c:pt idx="3133">
                  <c:v>97.91</c:v>
                </c:pt>
                <c:pt idx="3134">
                  <c:v>97.94</c:v>
                </c:pt>
                <c:pt idx="3135">
                  <c:v>97.97</c:v>
                </c:pt>
                <c:pt idx="3136">
                  <c:v>98</c:v>
                </c:pt>
                <c:pt idx="3137">
                  <c:v>98.03</c:v>
                </c:pt>
                <c:pt idx="3138">
                  <c:v>98.06</c:v>
                </c:pt>
                <c:pt idx="3139">
                  <c:v>98.09</c:v>
                </c:pt>
                <c:pt idx="3140">
                  <c:v>98.13</c:v>
                </c:pt>
                <c:pt idx="3141">
                  <c:v>98.16</c:v>
                </c:pt>
                <c:pt idx="3142">
                  <c:v>98.19</c:v>
                </c:pt>
                <c:pt idx="3143">
                  <c:v>98.22</c:v>
                </c:pt>
                <c:pt idx="3144">
                  <c:v>98.25</c:v>
                </c:pt>
                <c:pt idx="3145">
                  <c:v>98.28</c:v>
                </c:pt>
                <c:pt idx="3146">
                  <c:v>98.31</c:v>
                </c:pt>
                <c:pt idx="3147">
                  <c:v>98.34</c:v>
                </c:pt>
                <c:pt idx="3148">
                  <c:v>98.38</c:v>
                </c:pt>
                <c:pt idx="3149">
                  <c:v>98.41</c:v>
                </c:pt>
                <c:pt idx="3150">
                  <c:v>98.44</c:v>
                </c:pt>
                <c:pt idx="3151">
                  <c:v>98.47</c:v>
                </c:pt>
                <c:pt idx="3152">
                  <c:v>98.5</c:v>
                </c:pt>
                <c:pt idx="3153">
                  <c:v>98.53</c:v>
                </c:pt>
                <c:pt idx="3154">
                  <c:v>98.56</c:v>
                </c:pt>
                <c:pt idx="3155">
                  <c:v>98.59</c:v>
                </c:pt>
                <c:pt idx="3156">
                  <c:v>98.63</c:v>
                </c:pt>
                <c:pt idx="3157">
                  <c:v>98.66</c:v>
                </c:pt>
                <c:pt idx="3158">
                  <c:v>98.69</c:v>
                </c:pt>
                <c:pt idx="3159">
                  <c:v>98.72</c:v>
                </c:pt>
                <c:pt idx="3160">
                  <c:v>98.75</c:v>
                </c:pt>
                <c:pt idx="3161">
                  <c:v>98.78</c:v>
                </c:pt>
                <c:pt idx="3162">
                  <c:v>98.81</c:v>
                </c:pt>
                <c:pt idx="3163">
                  <c:v>98.84</c:v>
                </c:pt>
                <c:pt idx="3164">
                  <c:v>98.88</c:v>
                </c:pt>
                <c:pt idx="3165">
                  <c:v>98.91</c:v>
                </c:pt>
                <c:pt idx="3166">
                  <c:v>98.94</c:v>
                </c:pt>
                <c:pt idx="3167">
                  <c:v>98.97</c:v>
                </c:pt>
                <c:pt idx="3168">
                  <c:v>99</c:v>
                </c:pt>
                <c:pt idx="3169">
                  <c:v>99.03</c:v>
                </c:pt>
                <c:pt idx="3170">
                  <c:v>99.06</c:v>
                </c:pt>
                <c:pt idx="3171">
                  <c:v>99.09</c:v>
                </c:pt>
                <c:pt idx="3172">
                  <c:v>99.13</c:v>
                </c:pt>
                <c:pt idx="3173">
                  <c:v>99.16</c:v>
                </c:pt>
                <c:pt idx="3174">
                  <c:v>99.19</c:v>
                </c:pt>
                <c:pt idx="3175">
                  <c:v>99.22</c:v>
                </c:pt>
                <c:pt idx="3176">
                  <c:v>99.25</c:v>
                </c:pt>
                <c:pt idx="3177">
                  <c:v>99.28</c:v>
                </c:pt>
                <c:pt idx="3178">
                  <c:v>99.31</c:v>
                </c:pt>
                <c:pt idx="3179">
                  <c:v>99.34</c:v>
                </c:pt>
                <c:pt idx="3180">
                  <c:v>99.38</c:v>
                </c:pt>
                <c:pt idx="3181">
                  <c:v>99.41</c:v>
                </c:pt>
                <c:pt idx="3182">
                  <c:v>99.44</c:v>
                </c:pt>
                <c:pt idx="3183">
                  <c:v>99.47</c:v>
                </c:pt>
                <c:pt idx="3184">
                  <c:v>99.5</c:v>
                </c:pt>
                <c:pt idx="3185">
                  <c:v>99.53</c:v>
                </c:pt>
                <c:pt idx="3186">
                  <c:v>99.56</c:v>
                </c:pt>
                <c:pt idx="3187">
                  <c:v>99.59</c:v>
                </c:pt>
                <c:pt idx="3188">
                  <c:v>99.63</c:v>
                </c:pt>
                <c:pt idx="3189">
                  <c:v>99.66</c:v>
                </c:pt>
                <c:pt idx="3190">
                  <c:v>99.69</c:v>
                </c:pt>
                <c:pt idx="3191">
                  <c:v>99.72</c:v>
                </c:pt>
                <c:pt idx="3192">
                  <c:v>99.75</c:v>
                </c:pt>
                <c:pt idx="3193">
                  <c:v>99.78</c:v>
                </c:pt>
                <c:pt idx="3194">
                  <c:v>99.81</c:v>
                </c:pt>
                <c:pt idx="3195">
                  <c:v>99.84</c:v>
                </c:pt>
                <c:pt idx="3196">
                  <c:v>99.88</c:v>
                </c:pt>
                <c:pt idx="3197">
                  <c:v>99.91</c:v>
                </c:pt>
                <c:pt idx="3198">
                  <c:v>99.94</c:v>
                </c:pt>
                <c:pt idx="3199">
                  <c:v>99.97</c:v>
                </c:pt>
                <c:pt idx="3200">
                  <c:v>100</c:v>
                </c:pt>
                <c:pt idx="3201">
                  <c:v>100.03</c:v>
                </c:pt>
                <c:pt idx="3202">
                  <c:v>100.06</c:v>
                </c:pt>
                <c:pt idx="3203">
                  <c:v>100.09</c:v>
                </c:pt>
                <c:pt idx="3204">
                  <c:v>100.13</c:v>
                </c:pt>
                <c:pt idx="3205">
                  <c:v>100.16</c:v>
                </c:pt>
                <c:pt idx="3206">
                  <c:v>100.19</c:v>
                </c:pt>
                <c:pt idx="3207">
                  <c:v>100.22</c:v>
                </c:pt>
                <c:pt idx="3208">
                  <c:v>100.25</c:v>
                </c:pt>
                <c:pt idx="3209">
                  <c:v>100.28</c:v>
                </c:pt>
                <c:pt idx="3210">
                  <c:v>100.31</c:v>
                </c:pt>
                <c:pt idx="3211">
                  <c:v>100.34</c:v>
                </c:pt>
                <c:pt idx="3212">
                  <c:v>100.38</c:v>
                </c:pt>
                <c:pt idx="3213">
                  <c:v>100.41</c:v>
                </c:pt>
                <c:pt idx="3214">
                  <c:v>100.44</c:v>
                </c:pt>
                <c:pt idx="3215">
                  <c:v>100.47</c:v>
                </c:pt>
                <c:pt idx="3216">
                  <c:v>100.5</c:v>
                </c:pt>
                <c:pt idx="3217">
                  <c:v>100.53</c:v>
                </c:pt>
                <c:pt idx="3218">
                  <c:v>100.56</c:v>
                </c:pt>
                <c:pt idx="3219">
                  <c:v>100.59</c:v>
                </c:pt>
                <c:pt idx="3220">
                  <c:v>100.63</c:v>
                </c:pt>
                <c:pt idx="3221">
                  <c:v>100.66</c:v>
                </c:pt>
                <c:pt idx="3222">
                  <c:v>100.69</c:v>
                </c:pt>
                <c:pt idx="3223">
                  <c:v>100.72</c:v>
                </c:pt>
                <c:pt idx="3224">
                  <c:v>100.75</c:v>
                </c:pt>
                <c:pt idx="3225">
                  <c:v>100.78</c:v>
                </c:pt>
                <c:pt idx="3226">
                  <c:v>100.81</c:v>
                </c:pt>
                <c:pt idx="3227">
                  <c:v>100.84</c:v>
                </c:pt>
                <c:pt idx="3228">
                  <c:v>100.88</c:v>
                </c:pt>
                <c:pt idx="3229">
                  <c:v>100.91</c:v>
                </c:pt>
                <c:pt idx="3230">
                  <c:v>100.94</c:v>
                </c:pt>
                <c:pt idx="3231">
                  <c:v>100.97</c:v>
                </c:pt>
                <c:pt idx="3232">
                  <c:v>101</c:v>
                </c:pt>
                <c:pt idx="3233">
                  <c:v>101.03</c:v>
                </c:pt>
                <c:pt idx="3234">
                  <c:v>101.06</c:v>
                </c:pt>
                <c:pt idx="3235">
                  <c:v>101.09</c:v>
                </c:pt>
                <c:pt idx="3236">
                  <c:v>101.13</c:v>
                </c:pt>
                <c:pt idx="3237">
                  <c:v>101.16</c:v>
                </c:pt>
                <c:pt idx="3238">
                  <c:v>101.19</c:v>
                </c:pt>
                <c:pt idx="3239">
                  <c:v>101.22</c:v>
                </c:pt>
                <c:pt idx="3240">
                  <c:v>101.25</c:v>
                </c:pt>
                <c:pt idx="3241">
                  <c:v>101.28</c:v>
                </c:pt>
                <c:pt idx="3242">
                  <c:v>101.31</c:v>
                </c:pt>
                <c:pt idx="3243">
                  <c:v>101.34</c:v>
                </c:pt>
                <c:pt idx="3244">
                  <c:v>101.38</c:v>
                </c:pt>
                <c:pt idx="3245">
                  <c:v>101.41</c:v>
                </c:pt>
                <c:pt idx="3246">
                  <c:v>101.44</c:v>
                </c:pt>
                <c:pt idx="3247">
                  <c:v>101.47</c:v>
                </c:pt>
                <c:pt idx="3248">
                  <c:v>101.5</c:v>
                </c:pt>
                <c:pt idx="3249">
                  <c:v>101.53</c:v>
                </c:pt>
                <c:pt idx="3250">
                  <c:v>101.56</c:v>
                </c:pt>
                <c:pt idx="3251">
                  <c:v>101.59</c:v>
                </c:pt>
                <c:pt idx="3252">
                  <c:v>101.63</c:v>
                </c:pt>
                <c:pt idx="3253">
                  <c:v>101.66</c:v>
                </c:pt>
                <c:pt idx="3254">
                  <c:v>101.69</c:v>
                </c:pt>
                <c:pt idx="3255">
                  <c:v>101.72</c:v>
                </c:pt>
                <c:pt idx="3256">
                  <c:v>101.75</c:v>
                </c:pt>
                <c:pt idx="3257">
                  <c:v>101.78</c:v>
                </c:pt>
                <c:pt idx="3258">
                  <c:v>101.81</c:v>
                </c:pt>
                <c:pt idx="3259">
                  <c:v>101.84</c:v>
                </c:pt>
                <c:pt idx="3260">
                  <c:v>101.88</c:v>
                </c:pt>
                <c:pt idx="3261">
                  <c:v>101.91</c:v>
                </c:pt>
                <c:pt idx="3262">
                  <c:v>101.94</c:v>
                </c:pt>
                <c:pt idx="3263">
                  <c:v>101.97</c:v>
                </c:pt>
                <c:pt idx="3264">
                  <c:v>102</c:v>
                </c:pt>
                <c:pt idx="3265">
                  <c:v>102.03</c:v>
                </c:pt>
                <c:pt idx="3266">
                  <c:v>102.06</c:v>
                </c:pt>
                <c:pt idx="3267">
                  <c:v>102.09</c:v>
                </c:pt>
                <c:pt idx="3268">
                  <c:v>102.13</c:v>
                </c:pt>
                <c:pt idx="3269">
                  <c:v>102.16</c:v>
                </c:pt>
                <c:pt idx="3270">
                  <c:v>102.19</c:v>
                </c:pt>
                <c:pt idx="3271">
                  <c:v>102.22</c:v>
                </c:pt>
                <c:pt idx="3272">
                  <c:v>102.25</c:v>
                </c:pt>
                <c:pt idx="3273">
                  <c:v>102.28</c:v>
                </c:pt>
                <c:pt idx="3274">
                  <c:v>102.31</c:v>
                </c:pt>
                <c:pt idx="3275">
                  <c:v>102.34</c:v>
                </c:pt>
                <c:pt idx="3276">
                  <c:v>102.38</c:v>
                </c:pt>
                <c:pt idx="3277">
                  <c:v>102.41</c:v>
                </c:pt>
                <c:pt idx="3278">
                  <c:v>102.44</c:v>
                </c:pt>
                <c:pt idx="3279">
                  <c:v>102.47</c:v>
                </c:pt>
                <c:pt idx="3280">
                  <c:v>102.5</c:v>
                </c:pt>
                <c:pt idx="3281">
                  <c:v>102.53</c:v>
                </c:pt>
                <c:pt idx="3282">
                  <c:v>102.56</c:v>
                </c:pt>
                <c:pt idx="3283">
                  <c:v>102.59</c:v>
                </c:pt>
                <c:pt idx="3284">
                  <c:v>102.63</c:v>
                </c:pt>
                <c:pt idx="3285">
                  <c:v>102.66</c:v>
                </c:pt>
                <c:pt idx="3286">
                  <c:v>102.69</c:v>
                </c:pt>
                <c:pt idx="3287">
                  <c:v>102.72</c:v>
                </c:pt>
                <c:pt idx="3288">
                  <c:v>102.75</c:v>
                </c:pt>
                <c:pt idx="3289">
                  <c:v>102.78</c:v>
                </c:pt>
                <c:pt idx="3290">
                  <c:v>102.81</c:v>
                </c:pt>
                <c:pt idx="3291">
                  <c:v>102.84</c:v>
                </c:pt>
                <c:pt idx="3292">
                  <c:v>102.88</c:v>
                </c:pt>
                <c:pt idx="3293">
                  <c:v>102.91</c:v>
                </c:pt>
                <c:pt idx="3294">
                  <c:v>102.94</c:v>
                </c:pt>
                <c:pt idx="3295">
                  <c:v>102.97</c:v>
                </c:pt>
                <c:pt idx="3296">
                  <c:v>103</c:v>
                </c:pt>
                <c:pt idx="3297">
                  <c:v>103.03</c:v>
                </c:pt>
                <c:pt idx="3298">
                  <c:v>103.06</c:v>
                </c:pt>
                <c:pt idx="3299">
                  <c:v>103.09</c:v>
                </c:pt>
                <c:pt idx="3300">
                  <c:v>103.13</c:v>
                </c:pt>
                <c:pt idx="3301">
                  <c:v>103.16</c:v>
                </c:pt>
                <c:pt idx="3302">
                  <c:v>103.19</c:v>
                </c:pt>
                <c:pt idx="3303">
                  <c:v>103.22</c:v>
                </c:pt>
                <c:pt idx="3304">
                  <c:v>103.25</c:v>
                </c:pt>
                <c:pt idx="3305">
                  <c:v>103.28</c:v>
                </c:pt>
                <c:pt idx="3306">
                  <c:v>103.31</c:v>
                </c:pt>
                <c:pt idx="3307">
                  <c:v>103.34</c:v>
                </c:pt>
                <c:pt idx="3308">
                  <c:v>103.38</c:v>
                </c:pt>
                <c:pt idx="3309">
                  <c:v>103.41</c:v>
                </c:pt>
                <c:pt idx="3310">
                  <c:v>103.44</c:v>
                </c:pt>
                <c:pt idx="3311">
                  <c:v>103.47</c:v>
                </c:pt>
                <c:pt idx="3312">
                  <c:v>103.5</c:v>
                </c:pt>
                <c:pt idx="3313">
                  <c:v>103.53</c:v>
                </c:pt>
                <c:pt idx="3314">
                  <c:v>103.56</c:v>
                </c:pt>
                <c:pt idx="3315">
                  <c:v>103.59</c:v>
                </c:pt>
                <c:pt idx="3316">
                  <c:v>103.63</c:v>
                </c:pt>
                <c:pt idx="3317">
                  <c:v>103.66</c:v>
                </c:pt>
                <c:pt idx="3318">
                  <c:v>103.69</c:v>
                </c:pt>
                <c:pt idx="3319">
                  <c:v>103.72</c:v>
                </c:pt>
                <c:pt idx="3320">
                  <c:v>103.75</c:v>
                </c:pt>
                <c:pt idx="3321">
                  <c:v>103.78</c:v>
                </c:pt>
                <c:pt idx="3322">
                  <c:v>103.81</c:v>
                </c:pt>
                <c:pt idx="3323">
                  <c:v>103.84</c:v>
                </c:pt>
                <c:pt idx="3324">
                  <c:v>103.88</c:v>
                </c:pt>
                <c:pt idx="3325">
                  <c:v>103.91</c:v>
                </c:pt>
                <c:pt idx="3326">
                  <c:v>103.94</c:v>
                </c:pt>
                <c:pt idx="3327">
                  <c:v>103.97</c:v>
                </c:pt>
                <c:pt idx="3328">
                  <c:v>104</c:v>
                </c:pt>
                <c:pt idx="3329">
                  <c:v>104.03</c:v>
                </c:pt>
                <c:pt idx="3330">
                  <c:v>104.06</c:v>
                </c:pt>
                <c:pt idx="3331">
                  <c:v>104.09</c:v>
                </c:pt>
                <c:pt idx="3332">
                  <c:v>104.13</c:v>
                </c:pt>
                <c:pt idx="3333">
                  <c:v>104.16</c:v>
                </c:pt>
                <c:pt idx="3334">
                  <c:v>104.19</c:v>
                </c:pt>
                <c:pt idx="3335">
                  <c:v>104.22</c:v>
                </c:pt>
                <c:pt idx="3336">
                  <c:v>104.25</c:v>
                </c:pt>
                <c:pt idx="3337">
                  <c:v>104.28</c:v>
                </c:pt>
                <c:pt idx="3338">
                  <c:v>104.31</c:v>
                </c:pt>
                <c:pt idx="3339">
                  <c:v>104.34</c:v>
                </c:pt>
                <c:pt idx="3340">
                  <c:v>104.38</c:v>
                </c:pt>
                <c:pt idx="3341">
                  <c:v>104.41</c:v>
                </c:pt>
                <c:pt idx="3342">
                  <c:v>104.44</c:v>
                </c:pt>
                <c:pt idx="3343">
                  <c:v>104.47</c:v>
                </c:pt>
                <c:pt idx="3344">
                  <c:v>104.5</c:v>
                </c:pt>
                <c:pt idx="3345">
                  <c:v>104.53</c:v>
                </c:pt>
                <c:pt idx="3346">
                  <c:v>104.56</c:v>
                </c:pt>
                <c:pt idx="3347">
                  <c:v>104.59</c:v>
                </c:pt>
                <c:pt idx="3348">
                  <c:v>104.63</c:v>
                </c:pt>
                <c:pt idx="3349">
                  <c:v>104.66</c:v>
                </c:pt>
                <c:pt idx="3350">
                  <c:v>104.69</c:v>
                </c:pt>
                <c:pt idx="3351">
                  <c:v>104.72</c:v>
                </c:pt>
                <c:pt idx="3352">
                  <c:v>104.75</c:v>
                </c:pt>
                <c:pt idx="3353">
                  <c:v>104.78</c:v>
                </c:pt>
                <c:pt idx="3354">
                  <c:v>104.81</c:v>
                </c:pt>
                <c:pt idx="3355">
                  <c:v>104.84</c:v>
                </c:pt>
                <c:pt idx="3356">
                  <c:v>104.88</c:v>
                </c:pt>
                <c:pt idx="3357">
                  <c:v>104.91</c:v>
                </c:pt>
                <c:pt idx="3358">
                  <c:v>104.94</c:v>
                </c:pt>
                <c:pt idx="3359">
                  <c:v>104.97</c:v>
                </c:pt>
                <c:pt idx="3360">
                  <c:v>105</c:v>
                </c:pt>
                <c:pt idx="3361">
                  <c:v>105.03</c:v>
                </c:pt>
                <c:pt idx="3362">
                  <c:v>105.06</c:v>
                </c:pt>
                <c:pt idx="3363">
                  <c:v>105.09</c:v>
                </c:pt>
                <c:pt idx="3364">
                  <c:v>105.13</c:v>
                </c:pt>
                <c:pt idx="3365">
                  <c:v>105.16</c:v>
                </c:pt>
                <c:pt idx="3366">
                  <c:v>105.19</c:v>
                </c:pt>
                <c:pt idx="3367">
                  <c:v>105.22</c:v>
                </c:pt>
                <c:pt idx="3368">
                  <c:v>105.25</c:v>
                </c:pt>
                <c:pt idx="3369">
                  <c:v>105.28</c:v>
                </c:pt>
                <c:pt idx="3370">
                  <c:v>105.31</c:v>
                </c:pt>
                <c:pt idx="3371">
                  <c:v>105.34</c:v>
                </c:pt>
                <c:pt idx="3372">
                  <c:v>105.38</c:v>
                </c:pt>
                <c:pt idx="3373">
                  <c:v>105.41</c:v>
                </c:pt>
                <c:pt idx="3374">
                  <c:v>105.44</c:v>
                </c:pt>
                <c:pt idx="3375">
                  <c:v>105.47</c:v>
                </c:pt>
                <c:pt idx="3376">
                  <c:v>105.5</c:v>
                </c:pt>
                <c:pt idx="3377">
                  <c:v>105.53</c:v>
                </c:pt>
                <c:pt idx="3378">
                  <c:v>105.56</c:v>
                </c:pt>
                <c:pt idx="3379">
                  <c:v>105.59</c:v>
                </c:pt>
                <c:pt idx="3380">
                  <c:v>105.63</c:v>
                </c:pt>
                <c:pt idx="3381">
                  <c:v>105.66</c:v>
                </c:pt>
                <c:pt idx="3382">
                  <c:v>105.69</c:v>
                </c:pt>
                <c:pt idx="3383">
                  <c:v>105.72</c:v>
                </c:pt>
                <c:pt idx="3384">
                  <c:v>105.75</c:v>
                </c:pt>
                <c:pt idx="3385">
                  <c:v>105.78</c:v>
                </c:pt>
                <c:pt idx="3386">
                  <c:v>105.81</c:v>
                </c:pt>
                <c:pt idx="3387">
                  <c:v>105.84</c:v>
                </c:pt>
                <c:pt idx="3388">
                  <c:v>105.88</c:v>
                </c:pt>
                <c:pt idx="3389">
                  <c:v>105.91</c:v>
                </c:pt>
                <c:pt idx="3390">
                  <c:v>105.94</c:v>
                </c:pt>
                <c:pt idx="3391">
                  <c:v>105.97</c:v>
                </c:pt>
                <c:pt idx="3392">
                  <c:v>106</c:v>
                </c:pt>
                <c:pt idx="3393">
                  <c:v>106.03</c:v>
                </c:pt>
                <c:pt idx="3394">
                  <c:v>106.06</c:v>
                </c:pt>
                <c:pt idx="3395">
                  <c:v>106.09</c:v>
                </c:pt>
                <c:pt idx="3396">
                  <c:v>106.13</c:v>
                </c:pt>
                <c:pt idx="3397">
                  <c:v>106.16</c:v>
                </c:pt>
                <c:pt idx="3398">
                  <c:v>106.19</c:v>
                </c:pt>
                <c:pt idx="3399">
                  <c:v>106.22</c:v>
                </c:pt>
                <c:pt idx="3400">
                  <c:v>106.25</c:v>
                </c:pt>
                <c:pt idx="3401">
                  <c:v>106.28</c:v>
                </c:pt>
                <c:pt idx="3402">
                  <c:v>106.31</c:v>
                </c:pt>
                <c:pt idx="3403">
                  <c:v>106.34</c:v>
                </c:pt>
                <c:pt idx="3404">
                  <c:v>106.38</c:v>
                </c:pt>
                <c:pt idx="3405">
                  <c:v>106.41</c:v>
                </c:pt>
                <c:pt idx="3406">
                  <c:v>106.44</c:v>
                </c:pt>
                <c:pt idx="3407">
                  <c:v>106.47</c:v>
                </c:pt>
                <c:pt idx="3408">
                  <c:v>106.5</c:v>
                </c:pt>
                <c:pt idx="3409">
                  <c:v>106.53</c:v>
                </c:pt>
                <c:pt idx="3410">
                  <c:v>106.56</c:v>
                </c:pt>
                <c:pt idx="3411">
                  <c:v>106.59</c:v>
                </c:pt>
                <c:pt idx="3412">
                  <c:v>106.63</c:v>
                </c:pt>
                <c:pt idx="3413">
                  <c:v>106.66</c:v>
                </c:pt>
                <c:pt idx="3414">
                  <c:v>106.69</c:v>
                </c:pt>
                <c:pt idx="3415">
                  <c:v>106.72</c:v>
                </c:pt>
                <c:pt idx="3416">
                  <c:v>106.75</c:v>
                </c:pt>
                <c:pt idx="3417">
                  <c:v>106.78</c:v>
                </c:pt>
                <c:pt idx="3418">
                  <c:v>106.81</c:v>
                </c:pt>
                <c:pt idx="3419">
                  <c:v>106.84</c:v>
                </c:pt>
                <c:pt idx="3420">
                  <c:v>106.88</c:v>
                </c:pt>
                <c:pt idx="3421">
                  <c:v>106.91</c:v>
                </c:pt>
                <c:pt idx="3422">
                  <c:v>106.94</c:v>
                </c:pt>
                <c:pt idx="3423">
                  <c:v>106.97</c:v>
                </c:pt>
                <c:pt idx="3424">
                  <c:v>107</c:v>
                </c:pt>
                <c:pt idx="3425">
                  <c:v>107.03</c:v>
                </c:pt>
                <c:pt idx="3426">
                  <c:v>107.06</c:v>
                </c:pt>
                <c:pt idx="3427">
                  <c:v>107.09</c:v>
                </c:pt>
                <c:pt idx="3428">
                  <c:v>107.13</c:v>
                </c:pt>
                <c:pt idx="3429">
                  <c:v>107.16</c:v>
                </c:pt>
                <c:pt idx="3430">
                  <c:v>107.19</c:v>
                </c:pt>
                <c:pt idx="3431">
                  <c:v>107.22</c:v>
                </c:pt>
                <c:pt idx="3432">
                  <c:v>107.25</c:v>
                </c:pt>
                <c:pt idx="3433">
                  <c:v>107.28</c:v>
                </c:pt>
                <c:pt idx="3434">
                  <c:v>107.31</c:v>
                </c:pt>
                <c:pt idx="3435">
                  <c:v>107.34</c:v>
                </c:pt>
                <c:pt idx="3436">
                  <c:v>107.38</c:v>
                </c:pt>
                <c:pt idx="3437">
                  <c:v>107.41</c:v>
                </c:pt>
                <c:pt idx="3438">
                  <c:v>107.44</c:v>
                </c:pt>
                <c:pt idx="3439">
                  <c:v>107.47</c:v>
                </c:pt>
                <c:pt idx="3440">
                  <c:v>107.5</c:v>
                </c:pt>
                <c:pt idx="3441">
                  <c:v>107.53</c:v>
                </c:pt>
                <c:pt idx="3442">
                  <c:v>107.56</c:v>
                </c:pt>
                <c:pt idx="3443">
                  <c:v>107.59</c:v>
                </c:pt>
                <c:pt idx="3444">
                  <c:v>107.63</c:v>
                </c:pt>
                <c:pt idx="3445">
                  <c:v>107.66</c:v>
                </c:pt>
                <c:pt idx="3446">
                  <c:v>107.69</c:v>
                </c:pt>
                <c:pt idx="3447">
                  <c:v>107.72</c:v>
                </c:pt>
                <c:pt idx="3448">
                  <c:v>107.75</c:v>
                </c:pt>
                <c:pt idx="3449">
                  <c:v>107.78</c:v>
                </c:pt>
                <c:pt idx="3450">
                  <c:v>107.81</c:v>
                </c:pt>
                <c:pt idx="3451">
                  <c:v>107.84</c:v>
                </c:pt>
                <c:pt idx="3452">
                  <c:v>107.88</c:v>
                </c:pt>
                <c:pt idx="3453">
                  <c:v>107.91</c:v>
                </c:pt>
                <c:pt idx="3454">
                  <c:v>107.94</c:v>
                </c:pt>
                <c:pt idx="3455">
                  <c:v>107.97</c:v>
                </c:pt>
                <c:pt idx="3456">
                  <c:v>108</c:v>
                </c:pt>
                <c:pt idx="3457">
                  <c:v>108.03</c:v>
                </c:pt>
                <c:pt idx="3458">
                  <c:v>108.06</c:v>
                </c:pt>
                <c:pt idx="3459">
                  <c:v>108.09</c:v>
                </c:pt>
                <c:pt idx="3460">
                  <c:v>108.13</c:v>
                </c:pt>
                <c:pt idx="3461">
                  <c:v>108.16</c:v>
                </c:pt>
                <c:pt idx="3462">
                  <c:v>108.19</c:v>
                </c:pt>
                <c:pt idx="3463">
                  <c:v>108.22</c:v>
                </c:pt>
                <c:pt idx="3464">
                  <c:v>108.25</c:v>
                </c:pt>
                <c:pt idx="3465">
                  <c:v>108.28</c:v>
                </c:pt>
                <c:pt idx="3466">
                  <c:v>108.31</c:v>
                </c:pt>
                <c:pt idx="3467">
                  <c:v>108.34</c:v>
                </c:pt>
                <c:pt idx="3468">
                  <c:v>108.38</c:v>
                </c:pt>
                <c:pt idx="3469">
                  <c:v>108.41</c:v>
                </c:pt>
                <c:pt idx="3470">
                  <c:v>108.44</c:v>
                </c:pt>
                <c:pt idx="3471">
                  <c:v>108.47</c:v>
                </c:pt>
                <c:pt idx="3472">
                  <c:v>108.5</c:v>
                </c:pt>
                <c:pt idx="3473">
                  <c:v>108.53</c:v>
                </c:pt>
                <c:pt idx="3474">
                  <c:v>108.56</c:v>
                </c:pt>
                <c:pt idx="3475">
                  <c:v>108.59</c:v>
                </c:pt>
                <c:pt idx="3476">
                  <c:v>108.63</c:v>
                </c:pt>
                <c:pt idx="3477">
                  <c:v>108.66</c:v>
                </c:pt>
                <c:pt idx="3478">
                  <c:v>108.69</c:v>
                </c:pt>
                <c:pt idx="3479">
                  <c:v>108.72</c:v>
                </c:pt>
                <c:pt idx="3480">
                  <c:v>108.75</c:v>
                </c:pt>
                <c:pt idx="3481">
                  <c:v>108.78</c:v>
                </c:pt>
                <c:pt idx="3482">
                  <c:v>108.81</c:v>
                </c:pt>
                <c:pt idx="3483">
                  <c:v>108.84</c:v>
                </c:pt>
                <c:pt idx="3484">
                  <c:v>108.88</c:v>
                </c:pt>
                <c:pt idx="3485">
                  <c:v>108.91</c:v>
                </c:pt>
                <c:pt idx="3486">
                  <c:v>108.94</c:v>
                </c:pt>
                <c:pt idx="3487">
                  <c:v>108.97</c:v>
                </c:pt>
                <c:pt idx="3488">
                  <c:v>109</c:v>
                </c:pt>
                <c:pt idx="3489">
                  <c:v>109.03</c:v>
                </c:pt>
                <c:pt idx="3490">
                  <c:v>109.06</c:v>
                </c:pt>
                <c:pt idx="3491">
                  <c:v>109.09</c:v>
                </c:pt>
                <c:pt idx="3492">
                  <c:v>109.13</c:v>
                </c:pt>
                <c:pt idx="3493">
                  <c:v>109.16</c:v>
                </c:pt>
                <c:pt idx="3494">
                  <c:v>109.19</c:v>
                </c:pt>
                <c:pt idx="3495">
                  <c:v>109.22</c:v>
                </c:pt>
                <c:pt idx="3496">
                  <c:v>109.25</c:v>
                </c:pt>
                <c:pt idx="3497">
                  <c:v>109.28</c:v>
                </c:pt>
                <c:pt idx="3498">
                  <c:v>109.31</c:v>
                </c:pt>
                <c:pt idx="3499">
                  <c:v>109.34</c:v>
                </c:pt>
                <c:pt idx="3500">
                  <c:v>109.38</c:v>
                </c:pt>
                <c:pt idx="3501">
                  <c:v>109.41</c:v>
                </c:pt>
                <c:pt idx="3502">
                  <c:v>109.44</c:v>
                </c:pt>
                <c:pt idx="3503">
                  <c:v>109.47</c:v>
                </c:pt>
                <c:pt idx="3504">
                  <c:v>109.5</c:v>
                </c:pt>
                <c:pt idx="3505">
                  <c:v>109.53</c:v>
                </c:pt>
                <c:pt idx="3506">
                  <c:v>109.56</c:v>
                </c:pt>
                <c:pt idx="3507">
                  <c:v>109.59</c:v>
                </c:pt>
                <c:pt idx="3508">
                  <c:v>109.63</c:v>
                </c:pt>
                <c:pt idx="3509">
                  <c:v>109.66</c:v>
                </c:pt>
                <c:pt idx="3510">
                  <c:v>109.69</c:v>
                </c:pt>
                <c:pt idx="3511">
                  <c:v>109.72</c:v>
                </c:pt>
                <c:pt idx="3512">
                  <c:v>109.75</c:v>
                </c:pt>
                <c:pt idx="3513">
                  <c:v>109.78</c:v>
                </c:pt>
                <c:pt idx="3514">
                  <c:v>109.81</c:v>
                </c:pt>
                <c:pt idx="3515">
                  <c:v>109.84</c:v>
                </c:pt>
                <c:pt idx="3516">
                  <c:v>109.88</c:v>
                </c:pt>
                <c:pt idx="3517">
                  <c:v>109.91</c:v>
                </c:pt>
                <c:pt idx="3518">
                  <c:v>109.94</c:v>
                </c:pt>
                <c:pt idx="3519">
                  <c:v>109.97</c:v>
                </c:pt>
                <c:pt idx="3520">
                  <c:v>110</c:v>
                </c:pt>
                <c:pt idx="3521">
                  <c:v>110.03</c:v>
                </c:pt>
                <c:pt idx="3522">
                  <c:v>110.06</c:v>
                </c:pt>
                <c:pt idx="3523">
                  <c:v>110.09</c:v>
                </c:pt>
                <c:pt idx="3524">
                  <c:v>110.13</c:v>
                </c:pt>
                <c:pt idx="3525">
                  <c:v>110.16</c:v>
                </c:pt>
                <c:pt idx="3526">
                  <c:v>110.19</c:v>
                </c:pt>
                <c:pt idx="3527">
                  <c:v>110.22</c:v>
                </c:pt>
                <c:pt idx="3528">
                  <c:v>110.25</c:v>
                </c:pt>
                <c:pt idx="3529">
                  <c:v>110.28</c:v>
                </c:pt>
                <c:pt idx="3530">
                  <c:v>110.31</c:v>
                </c:pt>
                <c:pt idx="3531">
                  <c:v>110.34</c:v>
                </c:pt>
                <c:pt idx="3532">
                  <c:v>110.38</c:v>
                </c:pt>
                <c:pt idx="3533">
                  <c:v>110.41</c:v>
                </c:pt>
                <c:pt idx="3534">
                  <c:v>110.44</c:v>
                </c:pt>
                <c:pt idx="3535">
                  <c:v>110.47</c:v>
                </c:pt>
                <c:pt idx="3536">
                  <c:v>110.5</c:v>
                </c:pt>
                <c:pt idx="3537">
                  <c:v>110.53</c:v>
                </c:pt>
                <c:pt idx="3538">
                  <c:v>110.56</c:v>
                </c:pt>
                <c:pt idx="3539">
                  <c:v>110.59</c:v>
                </c:pt>
                <c:pt idx="3540">
                  <c:v>110.63</c:v>
                </c:pt>
                <c:pt idx="3541">
                  <c:v>110.66</c:v>
                </c:pt>
                <c:pt idx="3542">
                  <c:v>110.69</c:v>
                </c:pt>
                <c:pt idx="3543">
                  <c:v>110.72</c:v>
                </c:pt>
                <c:pt idx="3544">
                  <c:v>110.75</c:v>
                </c:pt>
                <c:pt idx="3545">
                  <c:v>110.78</c:v>
                </c:pt>
                <c:pt idx="3546">
                  <c:v>110.81</c:v>
                </c:pt>
                <c:pt idx="3547">
                  <c:v>110.84</c:v>
                </c:pt>
                <c:pt idx="3548">
                  <c:v>110.88</c:v>
                </c:pt>
                <c:pt idx="3549">
                  <c:v>110.91</c:v>
                </c:pt>
                <c:pt idx="3550">
                  <c:v>110.94</c:v>
                </c:pt>
                <c:pt idx="3551">
                  <c:v>110.97</c:v>
                </c:pt>
                <c:pt idx="3552">
                  <c:v>111</c:v>
                </c:pt>
                <c:pt idx="3553">
                  <c:v>111.03</c:v>
                </c:pt>
                <c:pt idx="3554">
                  <c:v>111.06</c:v>
                </c:pt>
                <c:pt idx="3555">
                  <c:v>111.09</c:v>
                </c:pt>
                <c:pt idx="3556">
                  <c:v>111.13</c:v>
                </c:pt>
                <c:pt idx="3557">
                  <c:v>111.16</c:v>
                </c:pt>
                <c:pt idx="3558">
                  <c:v>111.19</c:v>
                </c:pt>
                <c:pt idx="3559">
                  <c:v>111.22</c:v>
                </c:pt>
                <c:pt idx="3560">
                  <c:v>111.25</c:v>
                </c:pt>
                <c:pt idx="3561">
                  <c:v>111.28</c:v>
                </c:pt>
                <c:pt idx="3562">
                  <c:v>111.31</c:v>
                </c:pt>
                <c:pt idx="3563">
                  <c:v>111.34</c:v>
                </c:pt>
                <c:pt idx="3564">
                  <c:v>111.38</c:v>
                </c:pt>
                <c:pt idx="3565">
                  <c:v>111.41</c:v>
                </c:pt>
                <c:pt idx="3566">
                  <c:v>111.44</c:v>
                </c:pt>
                <c:pt idx="3567">
                  <c:v>111.47</c:v>
                </c:pt>
                <c:pt idx="3568">
                  <c:v>111.5</c:v>
                </c:pt>
                <c:pt idx="3569">
                  <c:v>111.53</c:v>
                </c:pt>
                <c:pt idx="3570">
                  <c:v>111.56</c:v>
                </c:pt>
                <c:pt idx="3571">
                  <c:v>111.59</c:v>
                </c:pt>
                <c:pt idx="3572">
                  <c:v>111.63</c:v>
                </c:pt>
                <c:pt idx="3573">
                  <c:v>111.66</c:v>
                </c:pt>
                <c:pt idx="3574">
                  <c:v>111.69</c:v>
                </c:pt>
                <c:pt idx="3575">
                  <c:v>111.72</c:v>
                </c:pt>
                <c:pt idx="3576">
                  <c:v>111.75</c:v>
                </c:pt>
                <c:pt idx="3577">
                  <c:v>111.78</c:v>
                </c:pt>
                <c:pt idx="3578">
                  <c:v>111.81</c:v>
                </c:pt>
                <c:pt idx="3579">
                  <c:v>111.84</c:v>
                </c:pt>
                <c:pt idx="3580">
                  <c:v>111.88</c:v>
                </c:pt>
                <c:pt idx="3581">
                  <c:v>111.91</c:v>
                </c:pt>
                <c:pt idx="3582">
                  <c:v>111.94</c:v>
                </c:pt>
                <c:pt idx="3583">
                  <c:v>111.97</c:v>
                </c:pt>
                <c:pt idx="3584">
                  <c:v>112</c:v>
                </c:pt>
                <c:pt idx="3585">
                  <c:v>112.03</c:v>
                </c:pt>
                <c:pt idx="3586">
                  <c:v>112.06</c:v>
                </c:pt>
                <c:pt idx="3587">
                  <c:v>112.09</c:v>
                </c:pt>
                <c:pt idx="3588">
                  <c:v>112.13</c:v>
                </c:pt>
                <c:pt idx="3589">
                  <c:v>112.16</c:v>
                </c:pt>
                <c:pt idx="3590">
                  <c:v>112.19</c:v>
                </c:pt>
                <c:pt idx="3591">
                  <c:v>112.22</c:v>
                </c:pt>
                <c:pt idx="3592">
                  <c:v>112.25</c:v>
                </c:pt>
                <c:pt idx="3593">
                  <c:v>112.28</c:v>
                </c:pt>
                <c:pt idx="3594">
                  <c:v>112.31</c:v>
                </c:pt>
                <c:pt idx="3595">
                  <c:v>112.34</c:v>
                </c:pt>
                <c:pt idx="3596">
                  <c:v>112.38</c:v>
                </c:pt>
                <c:pt idx="3597">
                  <c:v>112.41</c:v>
                </c:pt>
                <c:pt idx="3598">
                  <c:v>112.44</c:v>
                </c:pt>
                <c:pt idx="3599">
                  <c:v>112.47</c:v>
                </c:pt>
                <c:pt idx="3600">
                  <c:v>112.5</c:v>
                </c:pt>
                <c:pt idx="3601">
                  <c:v>112.53</c:v>
                </c:pt>
                <c:pt idx="3602">
                  <c:v>112.56</c:v>
                </c:pt>
                <c:pt idx="3603">
                  <c:v>112.59</c:v>
                </c:pt>
                <c:pt idx="3604">
                  <c:v>112.63</c:v>
                </c:pt>
                <c:pt idx="3605">
                  <c:v>112.66</c:v>
                </c:pt>
                <c:pt idx="3606">
                  <c:v>112.69</c:v>
                </c:pt>
                <c:pt idx="3607">
                  <c:v>112.72</c:v>
                </c:pt>
                <c:pt idx="3608">
                  <c:v>112.75</c:v>
                </c:pt>
                <c:pt idx="3609">
                  <c:v>112.78</c:v>
                </c:pt>
                <c:pt idx="3610">
                  <c:v>112.81</c:v>
                </c:pt>
                <c:pt idx="3611">
                  <c:v>112.84</c:v>
                </c:pt>
                <c:pt idx="3612">
                  <c:v>112.88</c:v>
                </c:pt>
                <c:pt idx="3613">
                  <c:v>112.91</c:v>
                </c:pt>
                <c:pt idx="3614">
                  <c:v>112.94</c:v>
                </c:pt>
                <c:pt idx="3615">
                  <c:v>112.97</c:v>
                </c:pt>
                <c:pt idx="3616">
                  <c:v>113</c:v>
                </c:pt>
                <c:pt idx="3617">
                  <c:v>113.03</c:v>
                </c:pt>
                <c:pt idx="3618">
                  <c:v>113.06</c:v>
                </c:pt>
                <c:pt idx="3619">
                  <c:v>113.09</c:v>
                </c:pt>
                <c:pt idx="3620">
                  <c:v>113.13</c:v>
                </c:pt>
                <c:pt idx="3621">
                  <c:v>113.16</c:v>
                </c:pt>
                <c:pt idx="3622">
                  <c:v>113.19</c:v>
                </c:pt>
                <c:pt idx="3623">
                  <c:v>113.22</c:v>
                </c:pt>
                <c:pt idx="3624">
                  <c:v>113.25</c:v>
                </c:pt>
                <c:pt idx="3625">
                  <c:v>113.28</c:v>
                </c:pt>
                <c:pt idx="3626">
                  <c:v>113.31</c:v>
                </c:pt>
                <c:pt idx="3627">
                  <c:v>113.34</c:v>
                </c:pt>
                <c:pt idx="3628">
                  <c:v>113.38</c:v>
                </c:pt>
                <c:pt idx="3629">
                  <c:v>113.41</c:v>
                </c:pt>
                <c:pt idx="3630">
                  <c:v>113.44</c:v>
                </c:pt>
                <c:pt idx="3631">
                  <c:v>113.47</c:v>
                </c:pt>
                <c:pt idx="3632">
                  <c:v>113.5</c:v>
                </c:pt>
                <c:pt idx="3633">
                  <c:v>113.53</c:v>
                </c:pt>
                <c:pt idx="3634">
                  <c:v>113.56</c:v>
                </c:pt>
                <c:pt idx="3635">
                  <c:v>113.59</c:v>
                </c:pt>
                <c:pt idx="3636">
                  <c:v>113.63</c:v>
                </c:pt>
                <c:pt idx="3637">
                  <c:v>113.66</c:v>
                </c:pt>
                <c:pt idx="3638">
                  <c:v>113.69</c:v>
                </c:pt>
                <c:pt idx="3639">
                  <c:v>113.72</c:v>
                </c:pt>
                <c:pt idx="3640">
                  <c:v>113.75</c:v>
                </c:pt>
                <c:pt idx="3641">
                  <c:v>113.78</c:v>
                </c:pt>
                <c:pt idx="3642">
                  <c:v>113.81</c:v>
                </c:pt>
                <c:pt idx="3643">
                  <c:v>113.84</c:v>
                </c:pt>
                <c:pt idx="3644">
                  <c:v>113.88</c:v>
                </c:pt>
                <c:pt idx="3645">
                  <c:v>113.91</c:v>
                </c:pt>
                <c:pt idx="3646">
                  <c:v>113.94</c:v>
                </c:pt>
                <c:pt idx="3647">
                  <c:v>113.97</c:v>
                </c:pt>
                <c:pt idx="3648">
                  <c:v>114</c:v>
                </c:pt>
                <c:pt idx="3649">
                  <c:v>114.03</c:v>
                </c:pt>
                <c:pt idx="3650">
                  <c:v>114.06</c:v>
                </c:pt>
                <c:pt idx="3651">
                  <c:v>114.09</c:v>
                </c:pt>
                <c:pt idx="3652">
                  <c:v>114.13</c:v>
                </c:pt>
                <c:pt idx="3653">
                  <c:v>114.16</c:v>
                </c:pt>
                <c:pt idx="3654">
                  <c:v>114.19</c:v>
                </c:pt>
                <c:pt idx="3655">
                  <c:v>114.22</c:v>
                </c:pt>
                <c:pt idx="3656">
                  <c:v>114.25</c:v>
                </c:pt>
                <c:pt idx="3657">
                  <c:v>114.28</c:v>
                </c:pt>
                <c:pt idx="3658">
                  <c:v>114.31</c:v>
                </c:pt>
                <c:pt idx="3659">
                  <c:v>114.34</c:v>
                </c:pt>
                <c:pt idx="3660">
                  <c:v>114.38</c:v>
                </c:pt>
                <c:pt idx="3661">
                  <c:v>114.41</c:v>
                </c:pt>
                <c:pt idx="3662">
                  <c:v>114.44</c:v>
                </c:pt>
                <c:pt idx="3663">
                  <c:v>114.47</c:v>
                </c:pt>
                <c:pt idx="3664">
                  <c:v>114.5</c:v>
                </c:pt>
                <c:pt idx="3665">
                  <c:v>114.53</c:v>
                </c:pt>
                <c:pt idx="3666">
                  <c:v>114.56</c:v>
                </c:pt>
                <c:pt idx="3667">
                  <c:v>114.59</c:v>
                </c:pt>
                <c:pt idx="3668">
                  <c:v>114.63</c:v>
                </c:pt>
                <c:pt idx="3669">
                  <c:v>114.66</c:v>
                </c:pt>
                <c:pt idx="3670">
                  <c:v>114.69</c:v>
                </c:pt>
                <c:pt idx="3671">
                  <c:v>114.72</c:v>
                </c:pt>
                <c:pt idx="3672">
                  <c:v>114.75</c:v>
                </c:pt>
                <c:pt idx="3673">
                  <c:v>114.78</c:v>
                </c:pt>
                <c:pt idx="3674">
                  <c:v>114.81</c:v>
                </c:pt>
                <c:pt idx="3675">
                  <c:v>114.84</c:v>
                </c:pt>
                <c:pt idx="3676">
                  <c:v>114.88</c:v>
                </c:pt>
                <c:pt idx="3677">
                  <c:v>114.91</c:v>
                </c:pt>
                <c:pt idx="3678">
                  <c:v>114.94</c:v>
                </c:pt>
                <c:pt idx="3679">
                  <c:v>114.97</c:v>
                </c:pt>
                <c:pt idx="3680">
                  <c:v>115</c:v>
                </c:pt>
                <c:pt idx="3681">
                  <c:v>115.03</c:v>
                </c:pt>
                <c:pt idx="3682">
                  <c:v>115.06</c:v>
                </c:pt>
                <c:pt idx="3683">
                  <c:v>115.09</c:v>
                </c:pt>
                <c:pt idx="3684">
                  <c:v>115.13</c:v>
                </c:pt>
                <c:pt idx="3685">
                  <c:v>115.16</c:v>
                </c:pt>
                <c:pt idx="3686">
                  <c:v>115.19</c:v>
                </c:pt>
                <c:pt idx="3687">
                  <c:v>115.22</c:v>
                </c:pt>
                <c:pt idx="3688">
                  <c:v>115.25</c:v>
                </c:pt>
                <c:pt idx="3689">
                  <c:v>115.28</c:v>
                </c:pt>
                <c:pt idx="3690">
                  <c:v>115.31</c:v>
                </c:pt>
                <c:pt idx="3691">
                  <c:v>115.34</c:v>
                </c:pt>
                <c:pt idx="3692">
                  <c:v>115.38</c:v>
                </c:pt>
                <c:pt idx="3693">
                  <c:v>115.41</c:v>
                </c:pt>
                <c:pt idx="3694">
                  <c:v>115.44</c:v>
                </c:pt>
                <c:pt idx="3695">
                  <c:v>115.47</c:v>
                </c:pt>
                <c:pt idx="3696">
                  <c:v>115.5</c:v>
                </c:pt>
                <c:pt idx="3697">
                  <c:v>115.53</c:v>
                </c:pt>
                <c:pt idx="3698">
                  <c:v>115.56</c:v>
                </c:pt>
                <c:pt idx="3699">
                  <c:v>115.59</c:v>
                </c:pt>
                <c:pt idx="3700">
                  <c:v>115.63</c:v>
                </c:pt>
                <c:pt idx="3701">
                  <c:v>115.66</c:v>
                </c:pt>
                <c:pt idx="3702">
                  <c:v>115.69</c:v>
                </c:pt>
                <c:pt idx="3703">
                  <c:v>115.72</c:v>
                </c:pt>
                <c:pt idx="3704">
                  <c:v>115.75</c:v>
                </c:pt>
                <c:pt idx="3705">
                  <c:v>115.78</c:v>
                </c:pt>
                <c:pt idx="3706">
                  <c:v>115.81</c:v>
                </c:pt>
                <c:pt idx="3707">
                  <c:v>115.84</c:v>
                </c:pt>
                <c:pt idx="3708">
                  <c:v>115.88</c:v>
                </c:pt>
                <c:pt idx="3709">
                  <c:v>115.91</c:v>
                </c:pt>
                <c:pt idx="3710">
                  <c:v>115.94</c:v>
                </c:pt>
                <c:pt idx="3711">
                  <c:v>115.97</c:v>
                </c:pt>
                <c:pt idx="3712">
                  <c:v>116</c:v>
                </c:pt>
                <c:pt idx="3713">
                  <c:v>116.03</c:v>
                </c:pt>
                <c:pt idx="3714">
                  <c:v>116.06</c:v>
                </c:pt>
                <c:pt idx="3715">
                  <c:v>116.09</c:v>
                </c:pt>
                <c:pt idx="3716">
                  <c:v>116.13</c:v>
                </c:pt>
                <c:pt idx="3717">
                  <c:v>116.16</c:v>
                </c:pt>
                <c:pt idx="3718">
                  <c:v>116.19</c:v>
                </c:pt>
                <c:pt idx="3719">
                  <c:v>116.22</c:v>
                </c:pt>
                <c:pt idx="3720">
                  <c:v>116.25</c:v>
                </c:pt>
                <c:pt idx="3721">
                  <c:v>116.28</c:v>
                </c:pt>
                <c:pt idx="3722">
                  <c:v>116.31</c:v>
                </c:pt>
                <c:pt idx="3723">
                  <c:v>116.34</c:v>
                </c:pt>
                <c:pt idx="3724">
                  <c:v>116.38</c:v>
                </c:pt>
                <c:pt idx="3725">
                  <c:v>116.41</c:v>
                </c:pt>
                <c:pt idx="3726">
                  <c:v>116.44</c:v>
                </c:pt>
                <c:pt idx="3727">
                  <c:v>116.47</c:v>
                </c:pt>
                <c:pt idx="3728">
                  <c:v>116.5</c:v>
                </c:pt>
                <c:pt idx="3729">
                  <c:v>116.53</c:v>
                </c:pt>
                <c:pt idx="3730">
                  <c:v>116.56</c:v>
                </c:pt>
                <c:pt idx="3731">
                  <c:v>116.59</c:v>
                </c:pt>
                <c:pt idx="3732">
                  <c:v>116.63</c:v>
                </c:pt>
                <c:pt idx="3733">
                  <c:v>116.66</c:v>
                </c:pt>
                <c:pt idx="3734">
                  <c:v>116.69</c:v>
                </c:pt>
                <c:pt idx="3735">
                  <c:v>116.72</c:v>
                </c:pt>
                <c:pt idx="3736">
                  <c:v>116.75</c:v>
                </c:pt>
                <c:pt idx="3737">
                  <c:v>116.78</c:v>
                </c:pt>
                <c:pt idx="3738">
                  <c:v>116.81</c:v>
                </c:pt>
                <c:pt idx="3739">
                  <c:v>116.84</c:v>
                </c:pt>
                <c:pt idx="3740">
                  <c:v>116.88</c:v>
                </c:pt>
                <c:pt idx="3741">
                  <c:v>116.91</c:v>
                </c:pt>
                <c:pt idx="3742">
                  <c:v>116.94</c:v>
                </c:pt>
                <c:pt idx="3743">
                  <c:v>116.97</c:v>
                </c:pt>
                <c:pt idx="3744">
                  <c:v>117</c:v>
                </c:pt>
                <c:pt idx="3745">
                  <c:v>117.03</c:v>
                </c:pt>
                <c:pt idx="3746">
                  <c:v>117.06</c:v>
                </c:pt>
                <c:pt idx="3747">
                  <c:v>117.09</c:v>
                </c:pt>
                <c:pt idx="3748">
                  <c:v>117.13</c:v>
                </c:pt>
                <c:pt idx="3749">
                  <c:v>117.16</c:v>
                </c:pt>
                <c:pt idx="3750">
                  <c:v>117.19</c:v>
                </c:pt>
                <c:pt idx="3751">
                  <c:v>117.22</c:v>
                </c:pt>
                <c:pt idx="3752">
                  <c:v>117.25</c:v>
                </c:pt>
                <c:pt idx="3753">
                  <c:v>117.28</c:v>
                </c:pt>
                <c:pt idx="3754">
                  <c:v>117.31</c:v>
                </c:pt>
                <c:pt idx="3755">
                  <c:v>117.34</c:v>
                </c:pt>
                <c:pt idx="3756">
                  <c:v>117.38</c:v>
                </c:pt>
                <c:pt idx="3757">
                  <c:v>117.41</c:v>
                </c:pt>
                <c:pt idx="3758">
                  <c:v>117.44</c:v>
                </c:pt>
                <c:pt idx="3759">
                  <c:v>117.47</c:v>
                </c:pt>
                <c:pt idx="3760">
                  <c:v>117.5</c:v>
                </c:pt>
                <c:pt idx="3761">
                  <c:v>117.53</c:v>
                </c:pt>
                <c:pt idx="3762">
                  <c:v>117.56</c:v>
                </c:pt>
                <c:pt idx="3763">
                  <c:v>117.59</c:v>
                </c:pt>
                <c:pt idx="3764">
                  <c:v>117.63</c:v>
                </c:pt>
                <c:pt idx="3765">
                  <c:v>117.66</c:v>
                </c:pt>
                <c:pt idx="3766">
                  <c:v>117.69</c:v>
                </c:pt>
                <c:pt idx="3767">
                  <c:v>117.72</c:v>
                </c:pt>
                <c:pt idx="3768">
                  <c:v>117.75</c:v>
                </c:pt>
                <c:pt idx="3769">
                  <c:v>117.78</c:v>
                </c:pt>
                <c:pt idx="3770">
                  <c:v>117.81</c:v>
                </c:pt>
                <c:pt idx="3771">
                  <c:v>117.84</c:v>
                </c:pt>
                <c:pt idx="3772">
                  <c:v>117.88</c:v>
                </c:pt>
                <c:pt idx="3773">
                  <c:v>117.91</c:v>
                </c:pt>
                <c:pt idx="3774">
                  <c:v>117.94</c:v>
                </c:pt>
                <c:pt idx="3775">
                  <c:v>117.97</c:v>
                </c:pt>
                <c:pt idx="3776">
                  <c:v>118</c:v>
                </c:pt>
                <c:pt idx="3777">
                  <c:v>118.03</c:v>
                </c:pt>
                <c:pt idx="3778">
                  <c:v>118.06</c:v>
                </c:pt>
                <c:pt idx="3779">
                  <c:v>118.09</c:v>
                </c:pt>
                <c:pt idx="3780">
                  <c:v>118.13</c:v>
                </c:pt>
                <c:pt idx="3781">
                  <c:v>118.16</c:v>
                </c:pt>
                <c:pt idx="3782">
                  <c:v>118.19</c:v>
                </c:pt>
                <c:pt idx="3783">
                  <c:v>118.22</c:v>
                </c:pt>
                <c:pt idx="3784">
                  <c:v>118.25</c:v>
                </c:pt>
                <c:pt idx="3785">
                  <c:v>118.28</c:v>
                </c:pt>
                <c:pt idx="3786">
                  <c:v>118.31</c:v>
                </c:pt>
                <c:pt idx="3787">
                  <c:v>118.34</c:v>
                </c:pt>
                <c:pt idx="3788">
                  <c:v>118.38</c:v>
                </c:pt>
                <c:pt idx="3789">
                  <c:v>118.41</c:v>
                </c:pt>
                <c:pt idx="3790">
                  <c:v>118.44</c:v>
                </c:pt>
                <c:pt idx="3791">
                  <c:v>118.47</c:v>
                </c:pt>
                <c:pt idx="3792">
                  <c:v>118.5</c:v>
                </c:pt>
                <c:pt idx="3793">
                  <c:v>118.53</c:v>
                </c:pt>
                <c:pt idx="3794">
                  <c:v>118.56</c:v>
                </c:pt>
                <c:pt idx="3795">
                  <c:v>118.59</c:v>
                </c:pt>
                <c:pt idx="3796">
                  <c:v>118.63</c:v>
                </c:pt>
                <c:pt idx="3797">
                  <c:v>118.66</c:v>
                </c:pt>
                <c:pt idx="3798">
                  <c:v>118.69</c:v>
                </c:pt>
                <c:pt idx="3799">
                  <c:v>118.72</c:v>
                </c:pt>
                <c:pt idx="3800">
                  <c:v>118.75</c:v>
                </c:pt>
                <c:pt idx="3801">
                  <c:v>118.78</c:v>
                </c:pt>
                <c:pt idx="3802">
                  <c:v>118.81</c:v>
                </c:pt>
                <c:pt idx="3803">
                  <c:v>118.84</c:v>
                </c:pt>
                <c:pt idx="3804">
                  <c:v>118.88</c:v>
                </c:pt>
                <c:pt idx="3805">
                  <c:v>118.91</c:v>
                </c:pt>
                <c:pt idx="3806">
                  <c:v>118.94</c:v>
                </c:pt>
                <c:pt idx="3807">
                  <c:v>118.97</c:v>
                </c:pt>
                <c:pt idx="3808">
                  <c:v>119</c:v>
                </c:pt>
                <c:pt idx="3809">
                  <c:v>119.03</c:v>
                </c:pt>
                <c:pt idx="3810">
                  <c:v>119.06</c:v>
                </c:pt>
                <c:pt idx="3811">
                  <c:v>119.09</c:v>
                </c:pt>
                <c:pt idx="3812">
                  <c:v>119.13</c:v>
                </c:pt>
                <c:pt idx="3813">
                  <c:v>119.16</c:v>
                </c:pt>
                <c:pt idx="3814">
                  <c:v>119.19</c:v>
                </c:pt>
                <c:pt idx="3815">
                  <c:v>119.22</c:v>
                </c:pt>
                <c:pt idx="3816">
                  <c:v>119.25</c:v>
                </c:pt>
                <c:pt idx="3817">
                  <c:v>119.28</c:v>
                </c:pt>
                <c:pt idx="3818">
                  <c:v>119.31</c:v>
                </c:pt>
                <c:pt idx="3819">
                  <c:v>119.34</c:v>
                </c:pt>
                <c:pt idx="3820">
                  <c:v>119.38</c:v>
                </c:pt>
                <c:pt idx="3821">
                  <c:v>119.41</c:v>
                </c:pt>
                <c:pt idx="3822">
                  <c:v>119.44</c:v>
                </c:pt>
                <c:pt idx="3823">
                  <c:v>119.47</c:v>
                </c:pt>
                <c:pt idx="3824">
                  <c:v>119.5</c:v>
                </c:pt>
                <c:pt idx="3825">
                  <c:v>119.53</c:v>
                </c:pt>
                <c:pt idx="3826">
                  <c:v>119.56</c:v>
                </c:pt>
                <c:pt idx="3827">
                  <c:v>119.59</c:v>
                </c:pt>
                <c:pt idx="3828">
                  <c:v>119.63</c:v>
                </c:pt>
                <c:pt idx="3829">
                  <c:v>119.66</c:v>
                </c:pt>
                <c:pt idx="3830">
                  <c:v>119.69</c:v>
                </c:pt>
                <c:pt idx="3831">
                  <c:v>119.72</c:v>
                </c:pt>
                <c:pt idx="3832">
                  <c:v>119.75</c:v>
                </c:pt>
                <c:pt idx="3833">
                  <c:v>119.78</c:v>
                </c:pt>
                <c:pt idx="3834">
                  <c:v>119.81</c:v>
                </c:pt>
                <c:pt idx="3835">
                  <c:v>119.84</c:v>
                </c:pt>
                <c:pt idx="3836">
                  <c:v>119.88</c:v>
                </c:pt>
                <c:pt idx="3837">
                  <c:v>119.91</c:v>
                </c:pt>
                <c:pt idx="3838">
                  <c:v>119.94</c:v>
                </c:pt>
                <c:pt idx="3839">
                  <c:v>119.97</c:v>
                </c:pt>
                <c:pt idx="3840">
                  <c:v>120</c:v>
                </c:pt>
                <c:pt idx="3841">
                  <c:v>120.03</c:v>
                </c:pt>
                <c:pt idx="3842">
                  <c:v>120.06</c:v>
                </c:pt>
                <c:pt idx="3843">
                  <c:v>120.09</c:v>
                </c:pt>
                <c:pt idx="3844">
                  <c:v>120.13</c:v>
                </c:pt>
                <c:pt idx="3845">
                  <c:v>120.16</c:v>
                </c:pt>
                <c:pt idx="3846">
                  <c:v>120.19</c:v>
                </c:pt>
                <c:pt idx="3847">
                  <c:v>120.22</c:v>
                </c:pt>
                <c:pt idx="3848">
                  <c:v>120.25</c:v>
                </c:pt>
                <c:pt idx="3849">
                  <c:v>120.28</c:v>
                </c:pt>
                <c:pt idx="3850">
                  <c:v>120.31</c:v>
                </c:pt>
                <c:pt idx="3851">
                  <c:v>120.34</c:v>
                </c:pt>
                <c:pt idx="3852">
                  <c:v>120.38</c:v>
                </c:pt>
                <c:pt idx="3853">
                  <c:v>120.41</c:v>
                </c:pt>
                <c:pt idx="3854">
                  <c:v>120.44</c:v>
                </c:pt>
                <c:pt idx="3855">
                  <c:v>120.47</c:v>
                </c:pt>
                <c:pt idx="3856">
                  <c:v>120.5</c:v>
                </c:pt>
                <c:pt idx="3857">
                  <c:v>120.53</c:v>
                </c:pt>
                <c:pt idx="3858">
                  <c:v>120.56</c:v>
                </c:pt>
                <c:pt idx="3859">
                  <c:v>120.59</c:v>
                </c:pt>
                <c:pt idx="3860">
                  <c:v>120.63</c:v>
                </c:pt>
                <c:pt idx="3861">
                  <c:v>120.66</c:v>
                </c:pt>
                <c:pt idx="3862">
                  <c:v>120.69</c:v>
                </c:pt>
                <c:pt idx="3863">
                  <c:v>120.72</c:v>
                </c:pt>
                <c:pt idx="3864">
                  <c:v>120.75</c:v>
                </c:pt>
                <c:pt idx="3865">
                  <c:v>120.78</c:v>
                </c:pt>
                <c:pt idx="3866">
                  <c:v>120.81</c:v>
                </c:pt>
                <c:pt idx="3867">
                  <c:v>120.84</c:v>
                </c:pt>
                <c:pt idx="3868">
                  <c:v>120.88</c:v>
                </c:pt>
                <c:pt idx="3869">
                  <c:v>120.91</c:v>
                </c:pt>
                <c:pt idx="3870">
                  <c:v>120.94</c:v>
                </c:pt>
                <c:pt idx="3871">
                  <c:v>120.97</c:v>
                </c:pt>
                <c:pt idx="3872">
                  <c:v>121</c:v>
                </c:pt>
                <c:pt idx="3873">
                  <c:v>121.03</c:v>
                </c:pt>
                <c:pt idx="3874">
                  <c:v>121.06</c:v>
                </c:pt>
                <c:pt idx="3875">
                  <c:v>121.09</c:v>
                </c:pt>
                <c:pt idx="3876">
                  <c:v>121.13</c:v>
                </c:pt>
                <c:pt idx="3877">
                  <c:v>121.16</c:v>
                </c:pt>
                <c:pt idx="3878">
                  <c:v>121.19</c:v>
                </c:pt>
                <c:pt idx="3879">
                  <c:v>121.22</c:v>
                </c:pt>
                <c:pt idx="3880">
                  <c:v>121.25</c:v>
                </c:pt>
                <c:pt idx="3881">
                  <c:v>121.28</c:v>
                </c:pt>
                <c:pt idx="3882">
                  <c:v>121.31</c:v>
                </c:pt>
                <c:pt idx="3883">
                  <c:v>121.34</c:v>
                </c:pt>
                <c:pt idx="3884">
                  <c:v>121.38</c:v>
                </c:pt>
                <c:pt idx="3885">
                  <c:v>121.41</c:v>
                </c:pt>
                <c:pt idx="3886">
                  <c:v>121.44</c:v>
                </c:pt>
                <c:pt idx="3887">
                  <c:v>121.47</c:v>
                </c:pt>
                <c:pt idx="3888">
                  <c:v>121.5</c:v>
                </c:pt>
                <c:pt idx="3889">
                  <c:v>121.53</c:v>
                </c:pt>
                <c:pt idx="3890">
                  <c:v>121.56</c:v>
                </c:pt>
                <c:pt idx="3891">
                  <c:v>121.59</c:v>
                </c:pt>
                <c:pt idx="3892">
                  <c:v>121.63</c:v>
                </c:pt>
                <c:pt idx="3893">
                  <c:v>121.66</c:v>
                </c:pt>
                <c:pt idx="3894">
                  <c:v>121.69</c:v>
                </c:pt>
                <c:pt idx="3895">
                  <c:v>121.72</c:v>
                </c:pt>
                <c:pt idx="3896">
                  <c:v>121.75</c:v>
                </c:pt>
                <c:pt idx="3897">
                  <c:v>121.78</c:v>
                </c:pt>
                <c:pt idx="3898">
                  <c:v>121.81</c:v>
                </c:pt>
                <c:pt idx="3899">
                  <c:v>121.84</c:v>
                </c:pt>
                <c:pt idx="3900">
                  <c:v>121.88</c:v>
                </c:pt>
                <c:pt idx="3901">
                  <c:v>121.91</c:v>
                </c:pt>
                <c:pt idx="3902">
                  <c:v>121.94</c:v>
                </c:pt>
                <c:pt idx="3903">
                  <c:v>121.97</c:v>
                </c:pt>
                <c:pt idx="3904">
                  <c:v>122</c:v>
                </c:pt>
                <c:pt idx="3905">
                  <c:v>122.03</c:v>
                </c:pt>
                <c:pt idx="3906">
                  <c:v>122.06</c:v>
                </c:pt>
                <c:pt idx="3907">
                  <c:v>122.09</c:v>
                </c:pt>
                <c:pt idx="3908">
                  <c:v>122.13</c:v>
                </c:pt>
                <c:pt idx="3909">
                  <c:v>122.16</c:v>
                </c:pt>
                <c:pt idx="3910">
                  <c:v>122.19</c:v>
                </c:pt>
                <c:pt idx="3911">
                  <c:v>122.22</c:v>
                </c:pt>
                <c:pt idx="3912">
                  <c:v>122.25</c:v>
                </c:pt>
                <c:pt idx="3913">
                  <c:v>122.28</c:v>
                </c:pt>
                <c:pt idx="3914">
                  <c:v>122.31</c:v>
                </c:pt>
                <c:pt idx="3915">
                  <c:v>122.34</c:v>
                </c:pt>
                <c:pt idx="3916">
                  <c:v>122.38</c:v>
                </c:pt>
                <c:pt idx="3917">
                  <c:v>122.41</c:v>
                </c:pt>
                <c:pt idx="3918">
                  <c:v>122.44</c:v>
                </c:pt>
                <c:pt idx="3919">
                  <c:v>122.47</c:v>
                </c:pt>
                <c:pt idx="3920">
                  <c:v>122.5</c:v>
                </c:pt>
                <c:pt idx="3921">
                  <c:v>122.53</c:v>
                </c:pt>
                <c:pt idx="3922">
                  <c:v>122.56</c:v>
                </c:pt>
                <c:pt idx="3923">
                  <c:v>122.59</c:v>
                </c:pt>
                <c:pt idx="3924">
                  <c:v>122.63</c:v>
                </c:pt>
                <c:pt idx="3925">
                  <c:v>122.66</c:v>
                </c:pt>
                <c:pt idx="3926">
                  <c:v>122.69</c:v>
                </c:pt>
                <c:pt idx="3927">
                  <c:v>122.72</c:v>
                </c:pt>
                <c:pt idx="3928">
                  <c:v>122.75</c:v>
                </c:pt>
                <c:pt idx="3929">
                  <c:v>122.78</c:v>
                </c:pt>
                <c:pt idx="3930">
                  <c:v>122.81</c:v>
                </c:pt>
                <c:pt idx="3931">
                  <c:v>122.84</c:v>
                </c:pt>
                <c:pt idx="3932">
                  <c:v>122.88</c:v>
                </c:pt>
                <c:pt idx="3933">
                  <c:v>122.91</c:v>
                </c:pt>
                <c:pt idx="3934">
                  <c:v>122.94</c:v>
                </c:pt>
                <c:pt idx="3935">
                  <c:v>122.97</c:v>
                </c:pt>
                <c:pt idx="3936">
                  <c:v>123</c:v>
                </c:pt>
                <c:pt idx="3937">
                  <c:v>123.03</c:v>
                </c:pt>
                <c:pt idx="3938">
                  <c:v>123.06</c:v>
                </c:pt>
                <c:pt idx="3939">
                  <c:v>123.09</c:v>
                </c:pt>
                <c:pt idx="3940">
                  <c:v>123.13</c:v>
                </c:pt>
                <c:pt idx="3941">
                  <c:v>123.16</c:v>
                </c:pt>
                <c:pt idx="3942">
                  <c:v>123.19</c:v>
                </c:pt>
                <c:pt idx="3943">
                  <c:v>123.22</c:v>
                </c:pt>
                <c:pt idx="3944">
                  <c:v>123.25</c:v>
                </c:pt>
                <c:pt idx="3945">
                  <c:v>123.28</c:v>
                </c:pt>
                <c:pt idx="3946">
                  <c:v>123.31</c:v>
                </c:pt>
                <c:pt idx="3947">
                  <c:v>123.34</c:v>
                </c:pt>
                <c:pt idx="3948">
                  <c:v>123.38</c:v>
                </c:pt>
                <c:pt idx="3949">
                  <c:v>123.41</c:v>
                </c:pt>
                <c:pt idx="3950">
                  <c:v>123.44</c:v>
                </c:pt>
                <c:pt idx="3951">
                  <c:v>123.47</c:v>
                </c:pt>
                <c:pt idx="3952">
                  <c:v>123.5</c:v>
                </c:pt>
                <c:pt idx="3953">
                  <c:v>123.53</c:v>
                </c:pt>
                <c:pt idx="3954">
                  <c:v>123.56</c:v>
                </c:pt>
                <c:pt idx="3955">
                  <c:v>123.59</c:v>
                </c:pt>
                <c:pt idx="3956">
                  <c:v>123.63</c:v>
                </c:pt>
                <c:pt idx="3957">
                  <c:v>123.66</c:v>
                </c:pt>
                <c:pt idx="3958">
                  <c:v>123.69</c:v>
                </c:pt>
                <c:pt idx="3959">
                  <c:v>123.72</c:v>
                </c:pt>
                <c:pt idx="3960">
                  <c:v>123.75</c:v>
                </c:pt>
                <c:pt idx="3961">
                  <c:v>123.78</c:v>
                </c:pt>
                <c:pt idx="3962">
                  <c:v>123.81</c:v>
                </c:pt>
                <c:pt idx="3963">
                  <c:v>123.84</c:v>
                </c:pt>
                <c:pt idx="3964">
                  <c:v>123.88</c:v>
                </c:pt>
                <c:pt idx="3965">
                  <c:v>123.91</c:v>
                </c:pt>
                <c:pt idx="3966">
                  <c:v>123.94</c:v>
                </c:pt>
                <c:pt idx="3967">
                  <c:v>123.97</c:v>
                </c:pt>
                <c:pt idx="3968">
                  <c:v>124</c:v>
                </c:pt>
                <c:pt idx="3969">
                  <c:v>124.03</c:v>
                </c:pt>
                <c:pt idx="3970">
                  <c:v>124.06</c:v>
                </c:pt>
                <c:pt idx="3971">
                  <c:v>124.09</c:v>
                </c:pt>
                <c:pt idx="3972">
                  <c:v>124.13</c:v>
                </c:pt>
                <c:pt idx="3973">
                  <c:v>124.16</c:v>
                </c:pt>
                <c:pt idx="3974">
                  <c:v>124.19</c:v>
                </c:pt>
                <c:pt idx="3975">
                  <c:v>124.22</c:v>
                </c:pt>
                <c:pt idx="3976">
                  <c:v>124.25</c:v>
                </c:pt>
                <c:pt idx="3977">
                  <c:v>124.28</c:v>
                </c:pt>
                <c:pt idx="3978">
                  <c:v>124.31</c:v>
                </c:pt>
                <c:pt idx="3979">
                  <c:v>124.34</c:v>
                </c:pt>
                <c:pt idx="3980">
                  <c:v>124.38</c:v>
                </c:pt>
                <c:pt idx="3981">
                  <c:v>124.41</c:v>
                </c:pt>
                <c:pt idx="3982">
                  <c:v>124.44</c:v>
                </c:pt>
                <c:pt idx="3983">
                  <c:v>124.47</c:v>
                </c:pt>
                <c:pt idx="3984">
                  <c:v>124.5</c:v>
                </c:pt>
                <c:pt idx="3985">
                  <c:v>124.53</c:v>
                </c:pt>
                <c:pt idx="3986">
                  <c:v>124.56</c:v>
                </c:pt>
                <c:pt idx="3987">
                  <c:v>124.59</c:v>
                </c:pt>
                <c:pt idx="3988">
                  <c:v>124.63</c:v>
                </c:pt>
                <c:pt idx="3989">
                  <c:v>124.66</c:v>
                </c:pt>
                <c:pt idx="3990">
                  <c:v>124.69</c:v>
                </c:pt>
                <c:pt idx="3991">
                  <c:v>124.72</c:v>
                </c:pt>
                <c:pt idx="3992">
                  <c:v>124.75</c:v>
                </c:pt>
                <c:pt idx="3993">
                  <c:v>124.78</c:v>
                </c:pt>
                <c:pt idx="3994">
                  <c:v>124.81</c:v>
                </c:pt>
                <c:pt idx="3995">
                  <c:v>124.84</c:v>
                </c:pt>
                <c:pt idx="3996">
                  <c:v>124.88</c:v>
                </c:pt>
                <c:pt idx="3997">
                  <c:v>124.91</c:v>
                </c:pt>
                <c:pt idx="3998">
                  <c:v>124.94</c:v>
                </c:pt>
                <c:pt idx="3999">
                  <c:v>124.97</c:v>
                </c:pt>
                <c:pt idx="4000">
                  <c:v>125</c:v>
                </c:pt>
                <c:pt idx="4001">
                  <c:v>125.03</c:v>
                </c:pt>
                <c:pt idx="4002">
                  <c:v>125.06</c:v>
                </c:pt>
                <c:pt idx="4003">
                  <c:v>125.09</c:v>
                </c:pt>
                <c:pt idx="4004">
                  <c:v>125.13</c:v>
                </c:pt>
                <c:pt idx="4005">
                  <c:v>125.16</c:v>
                </c:pt>
                <c:pt idx="4006">
                  <c:v>125.19</c:v>
                </c:pt>
                <c:pt idx="4007">
                  <c:v>125.22</c:v>
                </c:pt>
                <c:pt idx="4008">
                  <c:v>125.25</c:v>
                </c:pt>
                <c:pt idx="4009">
                  <c:v>125.28</c:v>
                </c:pt>
                <c:pt idx="4010">
                  <c:v>125.31</c:v>
                </c:pt>
                <c:pt idx="4011">
                  <c:v>125.34</c:v>
                </c:pt>
                <c:pt idx="4012">
                  <c:v>125.38</c:v>
                </c:pt>
                <c:pt idx="4013">
                  <c:v>125.41</c:v>
                </c:pt>
                <c:pt idx="4014">
                  <c:v>125.44</c:v>
                </c:pt>
                <c:pt idx="4015">
                  <c:v>125.47</c:v>
                </c:pt>
                <c:pt idx="4016">
                  <c:v>125.5</c:v>
                </c:pt>
                <c:pt idx="4017">
                  <c:v>125.53</c:v>
                </c:pt>
                <c:pt idx="4018">
                  <c:v>125.56</c:v>
                </c:pt>
                <c:pt idx="4019">
                  <c:v>125.59</c:v>
                </c:pt>
                <c:pt idx="4020">
                  <c:v>125.63</c:v>
                </c:pt>
                <c:pt idx="4021">
                  <c:v>125.66</c:v>
                </c:pt>
                <c:pt idx="4022">
                  <c:v>125.69</c:v>
                </c:pt>
                <c:pt idx="4023">
                  <c:v>125.72</c:v>
                </c:pt>
                <c:pt idx="4024">
                  <c:v>125.75</c:v>
                </c:pt>
                <c:pt idx="4025">
                  <c:v>125.78</c:v>
                </c:pt>
                <c:pt idx="4026">
                  <c:v>125.81</c:v>
                </c:pt>
                <c:pt idx="4027">
                  <c:v>125.84</c:v>
                </c:pt>
                <c:pt idx="4028">
                  <c:v>125.88</c:v>
                </c:pt>
                <c:pt idx="4029">
                  <c:v>125.91</c:v>
                </c:pt>
                <c:pt idx="4030">
                  <c:v>125.94</c:v>
                </c:pt>
                <c:pt idx="4031">
                  <c:v>125.97</c:v>
                </c:pt>
                <c:pt idx="4032">
                  <c:v>126</c:v>
                </c:pt>
                <c:pt idx="4033">
                  <c:v>126.03</c:v>
                </c:pt>
                <c:pt idx="4034">
                  <c:v>126.06</c:v>
                </c:pt>
                <c:pt idx="4035">
                  <c:v>126.09</c:v>
                </c:pt>
                <c:pt idx="4036">
                  <c:v>126.13</c:v>
                </c:pt>
                <c:pt idx="4037">
                  <c:v>126.16</c:v>
                </c:pt>
                <c:pt idx="4038">
                  <c:v>126.19</c:v>
                </c:pt>
                <c:pt idx="4039">
                  <c:v>126.22</c:v>
                </c:pt>
                <c:pt idx="4040">
                  <c:v>126.25</c:v>
                </c:pt>
                <c:pt idx="4041">
                  <c:v>126.28</c:v>
                </c:pt>
                <c:pt idx="4042">
                  <c:v>126.31</c:v>
                </c:pt>
                <c:pt idx="4043">
                  <c:v>126.34</c:v>
                </c:pt>
                <c:pt idx="4044">
                  <c:v>126.38</c:v>
                </c:pt>
                <c:pt idx="4045">
                  <c:v>126.41</c:v>
                </c:pt>
                <c:pt idx="4046">
                  <c:v>126.44</c:v>
                </c:pt>
                <c:pt idx="4047">
                  <c:v>126.47</c:v>
                </c:pt>
                <c:pt idx="4048">
                  <c:v>126.5</c:v>
                </c:pt>
                <c:pt idx="4049">
                  <c:v>126.53</c:v>
                </c:pt>
                <c:pt idx="4050">
                  <c:v>126.56</c:v>
                </c:pt>
                <c:pt idx="4051">
                  <c:v>126.59</c:v>
                </c:pt>
                <c:pt idx="4052">
                  <c:v>126.63</c:v>
                </c:pt>
                <c:pt idx="4053">
                  <c:v>126.66</c:v>
                </c:pt>
                <c:pt idx="4054">
                  <c:v>126.69</c:v>
                </c:pt>
                <c:pt idx="4055">
                  <c:v>126.72</c:v>
                </c:pt>
                <c:pt idx="4056">
                  <c:v>126.75</c:v>
                </c:pt>
                <c:pt idx="4057">
                  <c:v>126.78</c:v>
                </c:pt>
                <c:pt idx="4058">
                  <c:v>126.81</c:v>
                </c:pt>
                <c:pt idx="4059">
                  <c:v>126.84</c:v>
                </c:pt>
                <c:pt idx="4060">
                  <c:v>126.88</c:v>
                </c:pt>
                <c:pt idx="4061">
                  <c:v>126.91</c:v>
                </c:pt>
                <c:pt idx="4062">
                  <c:v>126.94</c:v>
                </c:pt>
                <c:pt idx="4063">
                  <c:v>126.97</c:v>
                </c:pt>
                <c:pt idx="4064">
                  <c:v>127</c:v>
                </c:pt>
                <c:pt idx="4065">
                  <c:v>127.03</c:v>
                </c:pt>
                <c:pt idx="4066">
                  <c:v>127.06</c:v>
                </c:pt>
                <c:pt idx="4067">
                  <c:v>127.09</c:v>
                </c:pt>
                <c:pt idx="4068">
                  <c:v>127.13</c:v>
                </c:pt>
                <c:pt idx="4069">
                  <c:v>127.16</c:v>
                </c:pt>
                <c:pt idx="4070">
                  <c:v>127.19</c:v>
                </c:pt>
                <c:pt idx="4071">
                  <c:v>127.22</c:v>
                </c:pt>
                <c:pt idx="4072">
                  <c:v>127.25</c:v>
                </c:pt>
                <c:pt idx="4073">
                  <c:v>127.28</c:v>
                </c:pt>
                <c:pt idx="4074">
                  <c:v>127.31</c:v>
                </c:pt>
                <c:pt idx="4075">
                  <c:v>127.34</c:v>
                </c:pt>
                <c:pt idx="4076">
                  <c:v>127.38</c:v>
                </c:pt>
                <c:pt idx="4077">
                  <c:v>127.41</c:v>
                </c:pt>
                <c:pt idx="4078">
                  <c:v>127.44</c:v>
                </c:pt>
                <c:pt idx="4079">
                  <c:v>127.47</c:v>
                </c:pt>
                <c:pt idx="4080">
                  <c:v>127.5</c:v>
                </c:pt>
                <c:pt idx="4081">
                  <c:v>127.53</c:v>
                </c:pt>
                <c:pt idx="4082">
                  <c:v>127.56</c:v>
                </c:pt>
                <c:pt idx="4083">
                  <c:v>127.59</c:v>
                </c:pt>
                <c:pt idx="4084">
                  <c:v>127.63</c:v>
                </c:pt>
                <c:pt idx="4085">
                  <c:v>127.66</c:v>
                </c:pt>
                <c:pt idx="4086">
                  <c:v>127.69</c:v>
                </c:pt>
                <c:pt idx="4087">
                  <c:v>127.72</c:v>
                </c:pt>
                <c:pt idx="4088">
                  <c:v>127.75</c:v>
                </c:pt>
                <c:pt idx="4089">
                  <c:v>127.78</c:v>
                </c:pt>
                <c:pt idx="4090">
                  <c:v>127.81</c:v>
                </c:pt>
                <c:pt idx="4091">
                  <c:v>127.84</c:v>
                </c:pt>
                <c:pt idx="4092">
                  <c:v>127.88</c:v>
                </c:pt>
                <c:pt idx="4093">
                  <c:v>127.91</c:v>
                </c:pt>
                <c:pt idx="4094">
                  <c:v>127.94</c:v>
                </c:pt>
                <c:pt idx="4095">
                  <c:v>127.97</c:v>
                </c:pt>
                <c:pt idx="4096">
                  <c:v>128</c:v>
                </c:pt>
                <c:pt idx="4097">
                  <c:v>128.03</c:v>
                </c:pt>
                <c:pt idx="4098">
                  <c:v>128.06</c:v>
                </c:pt>
                <c:pt idx="4099">
                  <c:v>128.09</c:v>
                </c:pt>
                <c:pt idx="4100">
                  <c:v>128.13</c:v>
                </c:pt>
                <c:pt idx="4101">
                  <c:v>128.16</c:v>
                </c:pt>
                <c:pt idx="4102">
                  <c:v>128.19</c:v>
                </c:pt>
                <c:pt idx="4103">
                  <c:v>128.22</c:v>
                </c:pt>
                <c:pt idx="4104">
                  <c:v>128.25</c:v>
                </c:pt>
                <c:pt idx="4105">
                  <c:v>128.28</c:v>
                </c:pt>
                <c:pt idx="4106">
                  <c:v>128.31</c:v>
                </c:pt>
                <c:pt idx="4107">
                  <c:v>128.34</c:v>
                </c:pt>
                <c:pt idx="4108">
                  <c:v>128.38</c:v>
                </c:pt>
                <c:pt idx="4109">
                  <c:v>128.41</c:v>
                </c:pt>
                <c:pt idx="4110">
                  <c:v>128.44</c:v>
                </c:pt>
                <c:pt idx="4111">
                  <c:v>128.47</c:v>
                </c:pt>
                <c:pt idx="4112">
                  <c:v>128.5</c:v>
                </c:pt>
                <c:pt idx="4113">
                  <c:v>128.53</c:v>
                </c:pt>
                <c:pt idx="4114">
                  <c:v>128.56</c:v>
                </c:pt>
                <c:pt idx="4115">
                  <c:v>128.59</c:v>
                </c:pt>
                <c:pt idx="4116">
                  <c:v>128.63</c:v>
                </c:pt>
                <c:pt idx="4117">
                  <c:v>128.66</c:v>
                </c:pt>
                <c:pt idx="4118">
                  <c:v>128.69</c:v>
                </c:pt>
                <c:pt idx="4119">
                  <c:v>128.72</c:v>
                </c:pt>
                <c:pt idx="4120">
                  <c:v>128.75</c:v>
                </c:pt>
                <c:pt idx="4121">
                  <c:v>128.78</c:v>
                </c:pt>
                <c:pt idx="4122">
                  <c:v>128.81</c:v>
                </c:pt>
                <c:pt idx="4123">
                  <c:v>128.84</c:v>
                </c:pt>
                <c:pt idx="4124">
                  <c:v>128.88</c:v>
                </c:pt>
                <c:pt idx="4125">
                  <c:v>128.91</c:v>
                </c:pt>
                <c:pt idx="4126">
                  <c:v>128.94</c:v>
                </c:pt>
                <c:pt idx="4127">
                  <c:v>128.97</c:v>
                </c:pt>
                <c:pt idx="4128">
                  <c:v>129</c:v>
                </c:pt>
                <c:pt idx="4129">
                  <c:v>129.03</c:v>
                </c:pt>
                <c:pt idx="4130">
                  <c:v>129.06</c:v>
                </c:pt>
                <c:pt idx="4131">
                  <c:v>129.09</c:v>
                </c:pt>
                <c:pt idx="4132">
                  <c:v>129.13</c:v>
                </c:pt>
                <c:pt idx="4133">
                  <c:v>129.16</c:v>
                </c:pt>
                <c:pt idx="4134">
                  <c:v>129.19</c:v>
                </c:pt>
                <c:pt idx="4135">
                  <c:v>129.22</c:v>
                </c:pt>
                <c:pt idx="4136">
                  <c:v>129.25</c:v>
                </c:pt>
                <c:pt idx="4137">
                  <c:v>129.28</c:v>
                </c:pt>
                <c:pt idx="4138">
                  <c:v>129.31</c:v>
                </c:pt>
                <c:pt idx="4139">
                  <c:v>129.34</c:v>
                </c:pt>
                <c:pt idx="4140">
                  <c:v>129.38</c:v>
                </c:pt>
                <c:pt idx="4141">
                  <c:v>129.41</c:v>
                </c:pt>
                <c:pt idx="4142">
                  <c:v>129.44</c:v>
                </c:pt>
                <c:pt idx="4143">
                  <c:v>129.47</c:v>
                </c:pt>
                <c:pt idx="4144">
                  <c:v>129.5</c:v>
                </c:pt>
                <c:pt idx="4145">
                  <c:v>129.53</c:v>
                </c:pt>
                <c:pt idx="4146">
                  <c:v>129.56</c:v>
                </c:pt>
                <c:pt idx="4147">
                  <c:v>129.59</c:v>
                </c:pt>
                <c:pt idx="4148">
                  <c:v>129.63</c:v>
                </c:pt>
                <c:pt idx="4149">
                  <c:v>129.66</c:v>
                </c:pt>
                <c:pt idx="4150">
                  <c:v>129.69</c:v>
                </c:pt>
                <c:pt idx="4151">
                  <c:v>129.72</c:v>
                </c:pt>
                <c:pt idx="4152">
                  <c:v>129.75</c:v>
                </c:pt>
                <c:pt idx="4153">
                  <c:v>129.78</c:v>
                </c:pt>
                <c:pt idx="4154">
                  <c:v>129.81</c:v>
                </c:pt>
                <c:pt idx="4155">
                  <c:v>129.84</c:v>
                </c:pt>
                <c:pt idx="4156">
                  <c:v>129.88</c:v>
                </c:pt>
                <c:pt idx="4157">
                  <c:v>129.91</c:v>
                </c:pt>
                <c:pt idx="4158">
                  <c:v>129.94</c:v>
                </c:pt>
                <c:pt idx="4159">
                  <c:v>129.97</c:v>
                </c:pt>
                <c:pt idx="4160">
                  <c:v>130</c:v>
                </c:pt>
                <c:pt idx="4161">
                  <c:v>130.03</c:v>
                </c:pt>
                <c:pt idx="4162">
                  <c:v>130.06</c:v>
                </c:pt>
                <c:pt idx="4163">
                  <c:v>130.09</c:v>
                </c:pt>
                <c:pt idx="4164">
                  <c:v>130.13</c:v>
                </c:pt>
                <c:pt idx="4165">
                  <c:v>130.16</c:v>
                </c:pt>
                <c:pt idx="4166">
                  <c:v>130.19</c:v>
                </c:pt>
                <c:pt idx="4167">
                  <c:v>130.22</c:v>
                </c:pt>
                <c:pt idx="4168">
                  <c:v>130.25</c:v>
                </c:pt>
                <c:pt idx="4169">
                  <c:v>130.28</c:v>
                </c:pt>
                <c:pt idx="4170">
                  <c:v>130.31</c:v>
                </c:pt>
                <c:pt idx="4171">
                  <c:v>130.34</c:v>
                </c:pt>
                <c:pt idx="4172">
                  <c:v>130.38</c:v>
                </c:pt>
                <c:pt idx="4173">
                  <c:v>130.41</c:v>
                </c:pt>
                <c:pt idx="4174">
                  <c:v>130.44</c:v>
                </c:pt>
                <c:pt idx="4175">
                  <c:v>130.47</c:v>
                </c:pt>
                <c:pt idx="4176">
                  <c:v>130.5</c:v>
                </c:pt>
                <c:pt idx="4177">
                  <c:v>130.53</c:v>
                </c:pt>
                <c:pt idx="4178">
                  <c:v>130.56</c:v>
                </c:pt>
                <c:pt idx="4179">
                  <c:v>130.59</c:v>
                </c:pt>
                <c:pt idx="4180">
                  <c:v>130.63</c:v>
                </c:pt>
                <c:pt idx="4181">
                  <c:v>130.66</c:v>
                </c:pt>
                <c:pt idx="4182">
                  <c:v>130.69</c:v>
                </c:pt>
                <c:pt idx="4183">
                  <c:v>130.72</c:v>
                </c:pt>
                <c:pt idx="4184">
                  <c:v>130.75</c:v>
                </c:pt>
                <c:pt idx="4185">
                  <c:v>130.78</c:v>
                </c:pt>
                <c:pt idx="4186">
                  <c:v>130.81</c:v>
                </c:pt>
                <c:pt idx="4187">
                  <c:v>130.84</c:v>
                </c:pt>
                <c:pt idx="4188">
                  <c:v>130.88</c:v>
                </c:pt>
                <c:pt idx="4189">
                  <c:v>130.91</c:v>
                </c:pt>
                <c:pt idx="4190">
                  <c:v>130.94</c:v>
                </c:pt>
                <c:pt idx="4191">
                  <c:v>130.97</c:v>
                </c:pt>
                <c:pt idx="4192">
                  <c:v>131</c:v>
                </c:pt>
                <c:pt idx="4193">
                  <c:v>131.03</c:v>
                </c:pt>
                <c:pt idx="4194">
                  <c:v>131.06</c:v>
                </c:pt>
                <c:pt idx="4195">
                  <c:v>131.09</c:v>
                </c:pt>
                <c:pt idx="4196">
                  <c:v>131.13</c:v>
                </c:pt>
                <c:pt idx="4197">
                  <c:v>131.16</c:v>
                </c:pt>
                <c:pt idx="4198">
                  <c:v>131.19</c:v>
                </c:pt>
                <c:pt idx="4199">
                  <c:v>131.22</c:v>
                </c:pt>
                <c:pt idx="4200">
                  <c:v>131.25</c:v>
                </c:pt>
                <c:pt idx="4201">
                  <c:v>131.28</c:v>
                </c:pt>
                <c:pt idx="4202">
                  <c:v>131.31</c:v>
                </c:pt>
                <c:pt idx="4203">
                  <c:v>131.34</c:v>
                </c:pt>
                <c:pt idx="4204">
                  <c:v>131.38</c:v>
                </c:pt>
                <c:pt idx="4205">
                  <c:v>131.41</c:v>
                </c:pt>
                <c:pt idx="4206">
                  <c:v>131.44</c:v>
                </c:pt>
                <c:pt idx="4207">
                  <c:v>131.47</c:v>
                </c:pt>
                <c:pt idx="4208">
                  <c:v>131.5</c:v>
                </c:pt>
                <c:pt idx="4209">
                  <c:v>131.53</c:v>
                </c:pt>
                <c:pt idx="4210">
                  <c:v>131.56</c:v>
                </c:pt>
                <c:pt idx="4211">
                  <c:v>131.59</c:v>
                </c:pt>
                <c:pt idx="4212">
                  <c:v>131.63</c:v>
                </c:pt>
                <c:pt idx="4213">
                  <c:v>131.66</c:v>
                </c:pt>
                <c:pt idx="4214">
                  <c:v>131.69</c:v>
                </c:pt>
                <c:pt idx="4215">
                  <c:v>131.72</c:v>
                </c:pt>
                <c:pt idx="4216">
                  <c:v>131.75</c:v>
                </c:pt>
                <c:pt idx="4217">
                  <c:v>131.78</c:v>
                </c:pt>
                <c:pt idx="4218">
                  <c:v>131.81</c:v>
                </c:pt>
                <c:pt idx="4219">
                  <c:v>131.84</c:v>
                </c:pt>
                <c:pt idx="4220">
                  <c:v>131.88</c:v>
                </c:pt>
                <c:pt idx="4221">
                  <c:v>131.91</c:v>
                </c:pt>
                <c:pt idx="4222">
                  <c:v>131.94</c:v>
                </c:pt>
                <c:pt idx="4223">
                  <c:v>131.97</c:v>
                </c:pt>
                <c:pt idx="4224">
                  <c:v>132</c:v>
                </c:pt>
                <c:pt idx="4225">
                  <c:v>132.03</c:v>
                </c:pt>
                <c:pt idx="4226">
                  <c:v>132.06</c:v>
                </c:pt>
                <c:pt idx="4227">
                  <c:v>132.09</c:v>
                </c:pt>
                <c:pt idx="4228">
                  <c:v>132.13</c:v>
                </c:pt>
                <c:pt idx="4229">
                  <c:v>132.16</c:v>
                </c:pt>
                <c:pt idx="4230">
                  <c:v>132.19</c:v>
                </c:pt>
                <c:pt idx="4231">
                  <c:v>132.22</c:v>
                </c:pt>
                <c:pt idx="4232">
                  <c:v>132.25</c:v>
                </c:pt>
                <c:pt idx="4233">
                  <c:v>132.28</c:v>
                </c:pt>
                <c:pt idx="4234">
                  <c:v>132.31</c:v>
                </c:pt>
                <c:pt idx="4235">
                  <c:v>132.34</c:v>
                </c:pt>
                <c:pt idx="4236">
                  <c:v>132.38</c:v>
                </c:pt>
                <c:pt idx="4237">
                  <c:v>132.41</c:v>
                </c:pt>
                <c:pt idx="4238">
                  <c:v>132.44</c:v>
                </c:pt>
                <c:pt idx="4239">
                  <c:v>132.47</c:v>
                </c:pt>
                <c:pt idx="4240">
                  <c:v>132.5</c:v>
                </c:pt>
                <c:pt idx="4241">
                  <c:v>132.53</c:v>
                </c:pt>
                <c:pt idx="4242">
                  <c:v>132.56</c:v>
                </c:pt>
                <c:pt idx="4243">
                  <c:v>132.59</c:v>
                </c:pt>
                <c:pt idx="4244">
                  <c:v>132.63</c:v>
                </c:pt>
                <c:pt idx="4245">
                  <c:v>132.66</c:v>
                </c:pt>
                <c:pt idx="4246">
                  <c:v>132.69</c:v>
                </c:pt>
                <c:pt idx="4247">
                  <c:v>132.72</c:v>
                </c:pt>
                <c:pt idx="4248">
                  <c:v>132.75</c:v>
                </c:pt>
                <c:pt idx="4249">
                  <c:v>132.78</c:v>
                </c:pt>
                <c:pt idx="4250">
                  <c:v>132.81</c:v>
                </c:pt>
                <c:pt idx="4251">
                  <c:v>132.84</c:v>
                </c:pt>
                <c:pt idx="4252">
                  <c:v>132.88</c:v>
                </c:pt>
                <c:pt idx="4253">
                  <c:v>132.91</c:v>
                </c:pt>
                <c:pt idx="4254">
                  <c:v>132.94</c:v>
                </c:pt>
                <c:pt idx="4255">
                  <c:v>132.97</c:v>
                </c:pt>
                <c:pt idx="4256">
                  <c:v>133</c:v>
                </c:pt>
                <c:pt idx="4257">
                  <c:v>133.03</c:v>
                </c:pt>
                <c:pt idx="4258">
                  <c:v>133.06</c:v>
                </c:pt>
                <c:pt idx="4259">
                  <c:v>133.09</c:v>
                </c:pt>
                <c:pt idx="4260">
                  <c:v>133.13</c:v>
                </c:pt>
                <c:pt idx="4261">
                  <c:v>133.16</c:v>
                </c:pt>
                <c:pt idx="4262">
                  <c:v>133.19</c:v>
                </c:pt>
                <c:pt idx="4263">
                  <c:v>133.22</c:v>
                </c:pt>
                <c:pt idx="4264">
                  <c:v>133.25</c:v>
                </c:pt>
                <c:pt idx="4265">
                  <c:v>133.28</c:v>
                </c:pt>
                <c:pt idx="4266">
                  <c:v>133.31</c:v>
                </c:pt>
                <c:pt idx="4267">
                  <c:v>133.34</c:v>
                </c:pt>
                <c:pt idx="4268">
                  <c:v>133.38</c:v>
                </c:pt>
                <c:pt idx="4269">
                  <c:v>133.41</c:v>
                </c:pt>
                <c:pt idx="4270">
                  <c:v>133.44</c:v>
                </c:pt>
                <c:pt idx="4271">
                  <c:v>133.47</c:v>
                </c:pt>
                <c:pt idx="4272">
                  <c:v>133.5</c:v>
                </c:pt>
                <c:pt idx="4273">
                  <c:v>133.53</c:v>
                </c:pt>
                <c:pt idx="4274">
                  <c:v>133.56</c:v>
                </c:pt>
                <c:pt idx="4275">
                  <c:v>133.59</c:v>
                </c:pt>
                <c:pt idx="4276">
                  <c:v>133.63</c:v>
                </c:pt>
                <c:pt idx="4277">
                  <c:v>133.66</c:v>
                </c:pt>
                <c:pt idx="4278">
                  <c:v>133.69</c:v>
                </c:pt>
                <c:pt idx="4279">
                  <c:v>133.72</c:v>
                </c:pt>
                <c:pt idx="4280">
                  <c:v>133.75</c:v>
                </c:pt>
                <c:pt idx="4281">
                  <c:v>133.78</c:v>
                </c:pt>
                <c:pt idx="4282">
                  <c:v>133.81</c:v>
                </c:pt>
                <c:pt idx="4283">
                  <c:v>133.84</c:v>
                </c:pt>
                <c:pt idx="4284">
                  <c:v>133.88</c:v>
                </c:pt>
                <c:pt idx="4285">
                  <c:v>133.91</c:v>
                </c:pt>
                <c:pt idx="4286">
                  <c:v>133.94</c:v>
                </c:pt>
                <c:pt idx="4287">
                  <c:v>133.97</c:v>
                </c:pt>
                <c:pt idx="4288">
                  <c:v>134</c:v>
                </c:pt>
                <c:pt idx="4289">
                  <c:v>134.03</c:v>
                </c:pt>
                <c:pt idx="4290">
                  <c:v>134.06</c:v>
                </c:pt>
                <c:pt idx="4291">
                  <c:v>134.09</c:v>
                </c:pt>
                <c:pt idx="4292">
                  <c:v>134.13</c:v>
                </c:pt>
                <c:pt idx="4293">
                  <c:v>134.16</c:v>
                </c:pt>
                <c:pt idx="4294">
                  <c:v>134.19</c:v>
                </c:pt>
                <c:pt idx="4295">
                  <c:v>134.22</c:v>
                </c:pt>
                <c:pt idx="4296">
                  <c:v>134.25</c:v>
                </c:pt>
                <c:pt idx="4297">
                  <c:v>134.28</c:v>
                </c:pt>
                <c:pt idx="4298">
                  <c:v>134.31</c:v>
                </c:pt>
                <c:pt idx="4299">
                  <c:v>134.34</c:v>
                </c:pt>
                <c:pt idx="4300">
                  <c:v>134.38</c:v>
                </c:pt>
                <c:pt idx="4301">
                  <c:v>134.41</c:v>
                </c:pt>
                <c:pt idx="4302">
                  <c:v>134.44</c:v>
                </c:pt>
                <c:pt idx="4303">
                  <c:v>134.47</c:v>
                </c:pt>
                <c:pt idx="4304">
                  <c:v>134.5</c:v>
                </c:pt>
                <c:pt idx="4305">
                  <c:v>134.53</c:v>
                </c:pt>
                <c:pt idx="4306">
                  <c:v>134.56</c:v>
                </c:pt>
                <c:pt idx="4307">
                  <c:v>134.59</c:v>
                </c:pt>
                <c:pt idx="4308">
                  <c:v>134.63</c:v>
                </c:pt>
                <c:pt idx="4309">
                  <c:v>134.66</c:v>
                </c:pt>
                <c:pt idx="4310">
                  <c:v>134.69</c:v>
                </c:pt>
                <c:pt idx="4311">
                  <c:v>134.72</c:v>
                </c:pt>
                <c:pt idx="4312">
                  <c:v>134.75</c:v>
                </c:pt>
                <c:pt idx="4313">
                  <c:v>134.78</c:v>
                </c:pt>
                <c:pt idx="4314">
                  <c:v>134.81</c:v>
                </c:pt>
                <c:pt idx="4315">
                  <c:v>134.84</c:v>
                </c:pt>
                <c:pt idx="4316">
                  <c:v>134.88</c:v>
                </c:pt>
                <c:pt idx="4317">
                  <c:v>134.91</c:v>
                </c:pt>
                <c:pt idx="4318">
                  <c:v>134.94</c:v>
                </c:pt>
                <c:pt idx="4319">
                  <c:v>134.97</c:v>
                </c:pt>
                <c:pt idx="4320">
                  <c:v>135</c:v>
                </c:pt>
                <c:pt idx="4321">
                  <c:v>135.03</c:v>
                </c:pt>
                <c:pt idx="4322">
                  <c:v>135.06</c:v>
                </c:pt>
                <c:pt idx="4323">
                  <c:v>135.09</c:v>
                </c:pt>
                <c:pt idx="4324">
                  <c:v>135.13</c:v>
                </c:pt>
                <c:pt idx="4325">
                  <c:v>135.16</c:v>
                </c:pt>
                <c:pt idx="4326">
                  <c:v>135.19</c:v>
                </c:pt>
                <c:pt idx="4327">
                  <c:v>135.22</c:v>
                </c:pt>
                <c:pt idx="4328">
                  <c:v>135.25</c:v>
                </c:pt>
                <c:pt idx="4329">
                  <c:v>135.28</c:v>
                </c:pt>
                <c:pt idx="4330">
                  <c:v>135.31</c:v>
                </c:pt>
                <c:pt idx="4331">
                  <c:v>135.34</c:v>
                </c:pt>
                <c:pt idx="4332">
                  <c:v>135.38</c:v>
                </c:pt>
                <c:pt idx="4333">
                  <c:v>135.41</c:v>
                </c:pt>
                <c:pt idx="4334">
                  <c:v>135.44</c:v>
                </c:pt>
                <c:pt idx="4335">
                  <c:v>135.47</c:v>
                </c:pt>
                <c:pt idx="4336">
                  <c:v>135.5</c:v>
                </c:pt>
                <c:pt idx="4337">
                  <c:v>135.53</c:v>
                </c:pt>
                <c:pt idx="4338">
                  <c:v>135.56</c:v>
                </c:pt>
                <c:pt idx="4339">
                  <c:v>135.59</c:v>
                </c:pt>
                <c:pt idx="4340">
                  <c:v>135.63</c:v>
                </c:pt>
                <c:pt idx="4341">
                  <c:v>135.66</c:v>
                </c:pt>
                <c:pt idx="4342">
                  <c:v>135.69</c:v>
                </c:pt>
                <c:pt idx="4343">
                  <c:v>135.72</c:v>
                </c:pt>
                <c:pt idx="4344">
                  <c:v>135.75</c:v>
                </c:pt>
                <c:pt idx="4345">
                  <c:v>135.78</c:v>
                </c:pt>
                <c:pt idx="4346">
                  <c:v>135.81</c:v>
                </c:pt>
                <c:pt idx="4347">
                  <c:v>135.84</c:v>
                </c:pt>
                <c:pt idx="4348">
                  <c:v>135.88</c:v>
                </c:pt>
                <c:pt idx="4349">
                  <c:v>135.91</c:v>
                </c:pt>
                <c:pt idx="4350">
                  <c:v>135.94</c:v>
                </c:pt>
                <c:pt idx="4351">
                  <c:v>135.97</c:v>
                </c:pt>
                <c:pt idx="4352">
                  <c:v>136</c:v>
                </c:pt>
                <c:pt idx="4353">
                  <c:v>136.03</c:v>
                </c:pt>
                <c:pt idx="4354">
                  <c:v>136.06</c:v>
                </c:pt>
                <c:pt idx="4355">
                  <c:v>136.09</c:v>
                </c:pt>
                <c:pt idx="4356">
                  <c:v>136.13</c:v>
                </c:pt>
                <c:pt idx="4357">
                  <c:v>136.16</c:v>
                </c:pt>
                <c:pt idx="4358">
                  <c:v>136.19</c:v>
                </c:pt>
                <c:pt idx="4359">
                  <c:v>136.22</c:v>
                </c:pt>
                <c:pt idx="4360">
                  <c:v>136.25</c:v>
                </c:pt>
                <c:pt idx="4361">
                  <c:v>136.28</c:v>
                </c:pt>
                <c:pt idx="4362">
                  <c:v>136.31</c:v>
                </c:pt>
                <c:pt idx="4363">
                  <c:v>136.34</c:v>
                </c:pt>
                <c:pt idx="4364">
                  <c:v>136.38</c:v>
                </c:pt>
                <c:pt idx="4365">
                  <c:v>136.41</c:v>
                </c:pt>
                <c:pt idx="4366">
                  <c:v>136.44</c:v>
                </c:pt>
                <c:pt idx="4367">
                  <c:v>136.47</c:v>
                </c:pt>
                <c:pt idx="4368">
                  <c:v>136.5</c:v>
                </c:pt>
                <c:pt idx="4369">
                  <c:v>136.53</c:v>
                </c:pt>
                <c:pt idx="4370">
                  <c:v>136.56</c:v>
                </c:pt>
                <c:pt idx="4371">
                  <c:v>136.59</c:v>
                </c:pt>
                <c:pt idx="4372">
                  <c:v>136.63</c:v>
                </c:pt>
                <c:pt idx="4373">
                  <c:v>136.66</c:v>
                </c:pt>
                <c:pt idx="4374">
                  <c:v>136.69</c:v>
                </c:pt>
                <c:pt idx="4375">
                  <c:v>136.72</c:v>
                </c:pt>
                <c:pt idx="4376">
                  <c:v>136.75</c:v>
                </c:pt>
                <c:pt idx="4377">
                  <c:v>136.78</c:v>
                </c:pt>
                <c:pt idx="4378">
                  <c:v>136.81</c:v>
                </c:pt>
                <c:pt idx="4379">
                  <c:v>136.84</c:v>
                </c:pt>
                <c:pt idx="4380">
                  <c:v>136.88</c:v>
                </c:pt>
                <c:pt idx="4381">
                  <c:v>136.91</c:v>
                </c:pt>
                <c:pt idx="4382">
                  <c:v>136.94</c:v>
                </c:pt>
                <c:pt idx="4383">
                  <c:v>136.97</c:v>
                </c:pt>
                <c:pt idx="4384">
                  <c:v>137</c:v>
                </c:pt>
                <c:pt idx="4385">
                  <c:v>137.03</c:v>
                </c:pt>
                <c:pt idx="4386">
                  <c:v>137.06</c:v>
                </c:pt>
                <c:pt idx="4387">
                  <c:v>137.09</c:v>
                </c:pt>
                <c:pt idx="4388">
                  <c:v>137.13</c:v>
                </c:pt>
                <c:pt idx="4389">
                  <c:v>137.16</c:v>
                </c:pt>
                <c:pt idx="4390">
                  <c:v>137.19</c:v>
                </c:pt>
                <c:pt idx="4391">
                  <c:v>137.22</c:v>
                </c:pt>
                <c:pt idx="4392">
                  <c:v>137.25</c:v>
                </c:pt>
                <c:pt idx="4393">
                  <c:v>137.28</c:v>
                </c:pt>
                <c:pt idx="4394">
                  <c:v>137.31</c:v>
                </c:pt>
                <c:pt idx="4395">
                  <c:v>137.34</c:v>
                </c:pt>
                <c:pt idx="4396">
                  <c:v>137.38</c:v>
                </c:pt>
                <c:pt idx="4397">
                  <c:v>137.41</c:v>
                </c:pt>
                <c:pt idx="4398">
                  <c:v>137.44</c:v>
                </c:pt>
                <c:pt idx="4399">
                  <c:v>137.47</c:v>
                </c:pt>
                <c:pt idx="4400">
                  <c:v>137.5</c:v>
                </c:pt>
                <c:pt idx="4401">
                  <c:v>137.53</c:v>
                </c:pt>
                <c:pt idx="4402">
                  <c:v>137.56</c:v>
                </c:pt>
                <c:pt idx="4403">
                  <c:v>137.59</c:v>
                </c:pt>
                <c:pt idx="4404">
                  <c:v>137.63</c:v>
                </c:pt>
                <c:pt idx="4405">
                  <c:v>137.66</c:v>
                </c:pt>
                <c:pt idx="4406">
                  <c:v>137.69</c:v>
                </c:pt>
                <c:pt idx="4407">
                  <c:v>137.72</c:v>
                </c:pt>
                <c:pt idx="4408">
                  <c:v>137.75</c:v>
                </c:pt>
                <c:pt idx="4409">
                  <c:v>137.78</c:v>
                </c:pt>
                <c:pt idx="4410">
                  <c:v>137.81</c:v>
                </c:pt>
                <c:pt idx="4411">
                  <c:v>137.84</c:v>
                </c:pt>
                <c:pt idx="4412">
                  <c:v>137.88</c:v>
                </c:pt>
                <c:pt idx="4413">
                  <c:v>137.91</c:v>
                </c:pt>
                <c:pt idx="4414">
                  <c:v>137.94</c:v>
                </c:pt>
                <c:pt idx="4415">
                  <c:v>137.97</c:v>
                </c:pt>
                <c:pt idx="4416">
                  <c:v>138</c:v>
                </c:pt>
                <c:pt idx="4417">
                  <c:v>138.03</c:v>
                </c:pt>
                <c:pt idx="4418">
                  <c:v>138.06</c:v>
                </c:pt>
                <c:pt idx="4419">
                  <c:v>138.09</c:v>
                </c:pt>
                <c:pt idx="4420">
                  <c:v>138.13</c:v>
                </c:pt>
                <c:pt idx="4421">
                  <c:v>138.16</c:v>
                </c:pt>
                <c:pt idx="4422">
                  <c:v>138.19</c:v>
                </c:pt>
                <c:pt idx="4423">
                  <c:v>138.22</c:v>
                </c:pt>
                <c:pt idx="4424">
                  <c:v>138.25</c:v>
                </c:pt>
                <c:pt idx="4425">
                  <c:v>138.28</c:v>
                </c:pt>
                <c:pt idx="4426">
                  <c:v>138.31</c:v>
                </c:pt>
                <c:pt idx="4427">
                  <c:v>138.34</c:v>
                </c:pt>
                <c:pt idx="4428">
                  <c:v>138.38</c:v>
                </c:pt>
                <c:pt idx="4429">
                  <c:v>138.41</c:v>
                </c:pt>
                <c:pt idx="4430">
                  <c:v>138.44</c:v>
                </c:pt>
                <c:pt idx="4431">
                  <c:v>138.47</c:v>
                </c:pt>
                <c:pt idx="4432">
                  <c:v>138.5</c:v>
                </c:pt>
                <c:pt idx="4433">
                  <c:v>138.53</c:v>
                </c:pt>
                <c:pt idx="4434">
                  <c:v>138.56</c:v>
                </c:pt>
                <c:pt idx="4435">
                  <c:v>138.59</c:v>
                </c:pt>
                <c:pt idx="4436">
                  <c:v>138.63</c:v>
                </c:pt>
                <c:pt idx="4437">
                  <c:v>138.66</c:v>
                </c:pt>
                <c:pt idx="4438">
                  <c:v>138.69</c:v>
                </c:pt>
                <c:pt idx="4439">
                  <c:v>138.72</c:v>
                </c:pt>
                <c:pt idx="4440">
                  <c:v>138.75</c:v>
                </c:pt>
                <c:pt idx="4441">
                  <c:v>138.78</c:v>
                </c:pt>
                <c:pt idx="4442">
                  <c:v>138.81</c:v>
                </c:pt>
                <c:pt idx="4443">
                  <c:v>138.84</c:v>
                </c:pt>
                <c:pt idx="4444">
                  <c:v>138.88</c:v>
                </c:pt>
                <c:pt idx="4445">
                  <c:v>138.91</c:v>
                </c:pt>
                <c:pt idx="4446">
                  <c:v>138.94</c:v>
                </c:pt>
                <c:pt idx="4447">
                  <c:v>138.97</c:v>
                </c:pt>
                <c:pt idx="4448">
                  <c:v>139</c:v>
                </c:pt>
                <c:pt idx="4449">
                  <c:v>139.03</c:v>
                </c:pt>
                <c:pt idx="4450">
                  <c:v>139.06</c:v>
                </c:pt>
                <c:pt idx="4451">
                  <c:v>139.09</c:v>
                </c:pt>
                <c:pt idx="4452">
                  <c:v>139.13</c:v>
                </c:pt>
                <c:pt idx="4453">
                  <c:v>139.16</c:v>
                </c:pt>
                <c:pt idx="4454">
                  <c:v>139.19</c:v>
                </c:pt>
                <c:pt idx="4455">
                  <c:v>139.22</c:v>
                </c:pt>
                <c:pt idx="4456">
                  <c:v>139.25</c:v>
                </c:pt>
                <c:pt idx="4457">
                  <c:v>139.28</c:v>
                </c:pt>
                <c:pt idx="4458">
                  <c:v>139.31</c:v>
                </c:pt>
                <c:pt idx="4459">
                  <c:v>139.34</c:v>
                </c:pt>
                <c:pt idx="4460">
                  <c:v>139.38</c:v>
                </c:pt>
                <c:pt idx="4461">
                  <c:v>139.41</c:v>
                </c:pt>
                <c:pt idx="4462">
                  <c:v>139.44</c:v>
                </c:pt>
                <c:pt idx="4463">
                  <c:v>139.47</c:v>
                </c:pt>
                <c:pt idx="4464">
                  <c:v>139.5</c:v>
                </c:pt>
                <c:pt idx="4465">
                  <c:v>139.53</c:v>
                </c:pt>
                <c:pt idx="4466">
                  <c:v>139.56</c:v>
                </c:pt>
                <c:pt idx="4467">
                  <c:v>139.59</c:v>
                </c:pt>
                <c:pt idx="4468">
                  <c:v>139.63</c:v>
                </c:pt>
                <c:pt idx="4469">
                  <c:v>139.66</c:v>
                </c:pt>
                <c:pt idx="4470">
                  <c:v>139.69</c:v>
                </c:pt>
                <c:pt idx="4471">
                  <c:v>139.72</c:v>
                </c:pt>
                <c:pt idx="4472">
                  <c:v>139.75</c:v>
                </c:pt>
                <c:pt idx="4473">
                  <c:v>139.78</c:v>
                </c:pt>
                <c:pt idx="4474">
                  <c:v>139.81</c:v>
                </c:pt>
                <c:pt idx="4475">
                  <c:v>139.84</c:v>
                </c:pt>
                <c:pt idx="4476">
                  <c:v>139.88</c:v>
                </c:pt>
                <c:pt idx="4477">
                  <c:v>139.91</c:v>
                </c:pt>
                <c:pt idx="4478">
                  <c:v>139.94</c:v>
                </c:pt>
                <c:pt idx="4479">
                  <c:v>139.97</c:v>
                </c:pt>
                <c:pt idx="4480">
                  <c:v>140</c:v>
                </c:pt>
                <c:pt idx="4481">
                  <c:v>140.03</c:v>
                </c:pt>
                <c:pt idx="4482">
                  <c:v>140.06</c:v>
                </c:pt>
                <c:pt idx="4483">
                  <c:v>140.09</c:v>
                </c:pt>
                <c:pt idx="4484">
                  <c:v>140.13</c:v>
                </c:pt>
                <c:pt idx="4485">
                  <c:v>140.16</c:v>
                </c:pt>
                <c:pt idx="4486">
                  <c:v>140.19</c:v>
                </c:pt>
                <c:pt idx="4487">
                  <c:v>140.22</c:v>
                </c:pt>
                <c:pt idx="4488">
                  <c:v>140.25</c:v>
                </c:pt>
                <c:pt idx="4489">
                  <c:v>140.28</c:v>
                </c:pt>
                <c:pt idx="4490">
                  <c:v>140.31</c:v>
                </c:pt>
                <c:pt idx="4491">
                  <c:v>140.34</c:v>
                </c:pt>
                <c:pt idx="4492">
                  <c:v>140.38</c:v>
                </c:pt>
                <c:pt idx="4493">
                  <c:v>140.41</c:v>
                </c:pt>
                <c:pt idx="4494">
                  <c:v>140.44</c:v>
                </c:pt>
                <c:pt idx="4495">
                  <c:v>140.47</c:v>
                </c:pt>
                <c:pt idx="4496">
                  <c:v>140.5</c:v>
                </c:pt>
                <c:pt idx="4497">
                  <c:v>140.53</c:v>
                </c:pt>
                <c:pt idx="4498">
                  <c:v>140.56</c:v>
                </c:pt>
                <c:pt idx="4499">
                  <c:v>140.59</c:v>
                </c:pt>
                <c:pt idx="4500">
                  <c:v>140.63</c:v>
                </c:pt>
                <c:pt idx="4501">
                  <c:v>140.66</c:v>
                </c:pt>
                <c:pt idx="4502">
                  <c:v>140.69</c:v>
                </c:pt>
                <c:pt idx="4503">
                  <c:v>140.72</c:v>
                </c:pt>
                <c:pt idx="4504">
                  <c:v>140.75</c:v>
                </c:pt>
                <c:pt idx="4505">
                  <c:v>140.78</c:v>
                </c:pt>
                <c:pt idx="4506">
                  <c:v>140.81</c:v>
                </c:pt>
                <c:pt idx="4507">
                  <c:v>140.84</c:v>
                </c:pt>
                <c:pt idx="4508">
                  <c:v>140.88</c:v>
                </c:pt>
                <c:pt idx="4509">
                  <c:v>140.91</c:v>
                </c:pt>
                <c:pt idx="4510">
                  <c:v>140.94</c:v>
                </c:pt>
                <c:pt idx="4511">
                  <c:v>140.97</c:v>
                </c:pt>
                <c:pt idx="4512">
                  <c:v>141</c:v>
                </c:pt>
                <c:pt idx="4513">
                  <c:v>141.03</c:v>
                </c:pt>
                <c:pt idx="4514">
                  <c:v>141.06</c:v>
                </c:pt>
                <c:pt idx="4515">
                  <c:v>141.09</c:v>
                </c:pt>
                <c:pt idx="4516">
                  <c:v>141.13</c:v>
                </c:pt>
                <c:pt idx="4517">
                  <c:v>141.16</c:v>
                </c:pt>
                <c:pt idx="4518">
                  <c:v>141.19</c:v>
                </c:pt>
                <c:pt idx="4519">
                  <c:v>141.22</c:v>
                </c:pt>
                <c:pt idx="4520">
                  <c:v>141.25</c:v>
                </c:pt>
                <c:pt idx="4521">
                  <c:v>141.28</c:v>
                </c:pt>
                <c:pt idx="4522">
                  <c:v>141.31</c:v>
                </c:pt>
                <c:pt idx="4523">
                  <c:v>141.34</c:v>
                </c:pt>
                <c:pt idx="4524">
                  <c:v>141.38</c:v>
                </c:pt>
                <c:pt idx="4525">
                  <c:v>141.41</c:v>
                </c:pt>
                <c:pt idx="4526">
                  <c:v>141.44</c:v>
                </c:pt>
                <c:pt idx="4527">
                  <c:v>141.47</c:v>
                </c:pt>
                <c:pt idx="4528">
                  <c:v>141.5</c:v>
                </c:pt>
                <c:pt idx="4529">
                  <c:v>141.53</c:v>
                </c:pt>
                <c:pt idx="4530">
                  <c:v>141.56</c:v>
                </c:pt>
                <c:pt idx="4531">
                  <c:v>141.59</c:v>
                </c:pt>
                <c:pt idx="4532">
                  <c:v>141.63</c:v>
                </c:pt>
                <c:pt idx="4533">
                  <c:v>141.66</c:v>
                </c:pt>
                <c:pt idx="4534">
                  <c:v>141.69</c:v>
                </c:pt>
                <c:pt idx="4535">
                  <c:v>141.72</c:v>
                </c:pt>
                <c:pt idx="4536">
                  <c:v>141.75</c:v>
                </c:pt>
                <c:pt idx="4537">
                  <c:v>141.78</c:v>
                </c:pt>
                <c:pt idx="4538">
                  <c:v>141.81</c:v>
                </c:pt>
                <c:pt idx="4539">
                  <c:v>141.84</c:v>
                </c:pt>
                <c:pt idx="4540">
                  <c:v>141.88</c:v>
                </c:pt>
                <c:pt idx="4541">
                  <c:v>141.91</c:v>
                </c:pt>
                <c:pt idx="4542">
                  <c:v>141.94</c:v>
                </c:pt>
                <c:pt idx="4543">
                  <c:v>141.97</c:v>
                </c:pt>
                <c:pt idx="4544">
                  <c:v>142</c:v>
                </c:pt>
                <c:pt idx="4545">
                  <c:v>142.03</c:v>
                </c:pt>
                <c:pt idx="4546">
                  <c:v>142.06</c:v>
                </c:pt>
                <c:pt idx="4547">
                  <c:v>142.09</c:v>
                </c:pt>
                <c:pt idx="4548">
                  <c:v>142.13</c:v>
                </c:pt>
                <c:pt idx="4549">
                  <c:v>142.16</c:v>
                </c:pt>
                <c:pt idx="4550">
                  <c:v>142.19</c:v>
                </c:pt>
                <c:pt idx="4551">
                  <c:v>142.22</c:v>
                </c:pt>
                <c:pt idx="4552">
                  <c:v>142.25</c:v>
                </c:pt>
                <c:pt idx="4553">
                  <c:v>142.28</c:v>
                </c:pt>
                <c:pt idx="4554">
                  <c:v>142.31</c:v>
                </c:pt>
                <c:pt idx="4555">
                  <c:v>142.34</c:v>
                </c:pt>
                <c:pt idx="4556">
                  <c:v>142.38</c:v>
                </c:pt>
                <c:pt idx="4557">
                  <c:v>142.41</c:v>
                </c:pt>
                <c:pt idx="4558">
                  <c:v>142.44</c:v>
                </c:pt>
                <c:pt idx="4559">
                  <c:v>142.47</c:v>
                </c:pt>
                <c:pt idx="4560">
                  <c:v>142.5</c:v>
                </c:pt>
                <c:pt idx="4561">
                  <c:v>142.53</c:v>
                </c:pt>
                <c:pt idx="4562">
                  <c:v>142.56</c:v>
                </c:pt>
                <c:pt idx="4563">
                  <c:v>142.59</c:v>
                </c:pt>
                <c:pt idx="4564">
                  <c:v>142.63</c:v>
                </c:pt>
                <c:pt idx="4565">
                  <c:v>142.66</c:v>
                </c:pt>
                <c:pt idx="4566">
                  <c:v>142.69</c:v>
                </c:pt>
                <c:pt idx="4567">
                  <c:v>142.72</c:v>
                </c:pt>
                <c:pt idx="4568">
                  <c:v>142.75</c:v>
                </c:pt>
                <c:pt idx="4569">
                  <c:v>142.78</c:v>
                </c:pt>
                <c:pt idx="4570">
                  <c:v>142.81</c:v>
                </c:pt>
                <c:pt idx="4571">
                  <c:v>142.84</c:v>
                </c:pt>
                <c:pt idx="4572">
                  <c:v>142.88</c:v>
                </c:pt>
                <c:pt idx="4573">
                  <c:v>142.91</c:v>
                </c:pt>
                <c:pt idx="4574">
                  <c:v>142.94</c:v>
                </c:pt>
                <c:pt idx="4575">
                  <c:v>142.97</c:v>
                </c:pt>
                <c:pt idx="4576">
                  <c:v>143</c:v>
                </c:pt>
                <c:pt idx="4577">
                  <c:v>143.03</c:v>
                </c:pt>
                <c:pt idx="4578">
                  <c:v>143.06</c:v>
                </c:pt>
                <c:pt idx="4579">
                  <c:v>143.09</c:v>
                </c:pt>
                <c:pt idx="4580">
                  <c:v>143.13</c:v>
                </c:pt>
                <c:pt idx="4581">
                  <c:v>143.16</c:v>
                </c:pt>
                <c:pt idx="4582">
                  <c:v>143.19</c:v>
                </c:pt>
                <c:pt idx="4583">
                  <c:v>143.22</c:v>
                </c:pt>
                <c:pt idx="4584">
                  <c:v>143.25</c:v>
                </c:pt>
                <c:pt idx="4585">
                  <c:v>143.28</c:v>
                </c:pt>
                <c:pt idx="4586">
                  <c:v>143.31</c:v>
                </c:pt>
                <c:pt idx="4587">
                  <c:v>143.34</c:v>
                </c:pt>
                <c:pt idx="4588">
                  <c:v>143.38</c:v>
                </c:pt>
                <c:pt idx="4589">
                  <c:v>143.41</c:v>
                </c:pt>
                <c:pt idx="4590">
                  <c:v>143.44</c:v>
                </c:pt>
                <c:pt idx="4591">
                  <c:v>143.47</c:v>
                </c:pt>
                <c:pt idx="4592">
                  <c:v>143.5</c:v>
                </c:pt>
                <c:pt idx="4593">
                  <c:v>143.53</c:v>
                </c:pt>
                <c:pt idx="4594">
                  <c:v>143.56</c:v>
                </c:pt>
                <c:pt idx="4595">
                  <c:v>143.59</c:v>
                </c:pt>
                <c:pt idx="4596">
                  <c:v>143.63</c:v>
                </c:pt>
                <c:pt idx="4597">
                  <c:v>143.66</c:v>
                </c:pt>
                <c:pt idx="4598">
                  <c:v>143.69</c:v>
                </c:pt>
                <c:pt idx="4599">
                  <c:v>143.72</c:v>
                </c:pt>
                <c:pt idx="4600">
                  <c:v>143.75</c:v>
                </c:pt>
                <c:pt idx="4601">
                  <c:v>143.78</c:v>
                </c:pt>
                <c:pt idx="4602">
                  <c:v>143.81</c:v>
                </c:pt>
                <c:pt idx="4603">
                  <c:v>143.84</c:v>
                </c:pt>
                <c:pt idx="4604">
                  <c:v>143.88</c:v>
                </c:pt>
                <c:pt idx="4605">
                  <c:v>143.91</c:v>
                </c:pt>
                <c:pt idx="4606">
                  <c:v>143.94</c:v>
                </c:pt>
                <c:pt idx="4607">
                  <c:v>143.97</c:v>
                </c:pt>
                <c:pt idx="4608">
                  <c:v>144</c:v>
                </c:pt>
                <c:pt idx="4609">
                  <c:v>144.03</c:v>
                </c:pt>
                <c:pt idx="4610">
                  <c:v>144.06</c:v>
                </c:pt>
                <c:pt idx="4611">
                  <c:v>144.09</c:v>
                </c:pt>
                <c:pt idx="4612">
                  <c:v>144.13</c:v>
                </c:pt>
                <c:pt idx="4613">
                  <c:v>144.16</c:v>
                </c:pt>
                <c:pt idx="4614">
                  <c:v>144.19</c:v>
                </c:pt>
                <c:pt idx="4615">
                  <c:v>144.22</c:v>
                </c:pt>
                <c:pt idx="4616">
                  <c:v>144.25</c:v>
                </c:pt>
                <c:pt idx="4617">
                  <c:v>144.28</c:v>
                </c:pt>
                <c:pt idx="4618">
                  <c:v>144.31</c:v>
                </c:pt>
                <c:pt idx="4619">
                  <c:v>144.34</c:v>
                </c:pt>
                <c:pt idx="4620">
                  <c:v>144.38</c:v>
                </c:pt>
                <c:pt idx="4621">
                  <c:v>144.41</c:v>
                </c:pt>
                <c:pt idx="4622">
                  <c:v>144.44</c:v>
                </c:pt>
                <c:pt idx="4623">
                  <c:v>144.47</c:v>
                </c:pt>
                <c:pt idx="4624">
                  <c:v>144.5</c:v>
                </c:pt>
                <c:pt idx="4625">
                  <c:v>144.53</c:v>
                </c:pt>
                <c:pt idx="4626">
                  <c:v>144.56</c:v>
                </c:pt>
                <c:pt idx="4627">
                  <c:v>144.59</c:v>
                </c:pt>
                <c:pt idx="4628">
                  <c:v>144.63</c:v>
                </c:pt>
                <c:pt idx="4629">
                  <c:v>144.66</c:v>
                </c:pt>
                <c:pt idx="4630">
                  <c:v>144.69</c:v>
                </c:pt>
                <c:pt idx="4631">
                  <c:v>144.72</c:v>
                </c:pt>
                <c:pt idx="4632">
                  <c:v>144.75</c:v>
                </c:pt>
                <c:pt idx="4633">
                  <c:v>144.78</c:v>
                </c:pt>
                <c:pt idx="4634">
                  <c:v>144.81</c:v>
                </c:pt>
                <c:pt idx="4635">
                  <c:v>144.84</c:v>
                </c:pt>
                <c:pt idx="4636">
                  <c:v>144.88</c:v>
                </c:pt>
                <c:pt idx="4637">
                  <c:v>144.91</c:v>
                </c:pt>
                <c:pt idx="4638">
                  <c:v>144.94</c:v>
                </c:pt>
                <c:pt idx="4639">
                  <c:v>144.97</c:v>
                </c:pt>
                <c:pt idx="4640">
                  <c:v>145</c:v>
                </c:pt>
                <c:pt idx="4641">
                  <c:v>145.03</c:v>
                </c:pt>
                <c:pt idx="4642">
                  <c:v>145.06</c:v>
                </c:pt>
                <c:pt idx="4643">
                  <c:v>145.09</c:v>
                </c:pt>
                <c:pt idx="4644">
                  <c:v>145.13</c:v>
                </c:pt>
                <c:pt idx="4645">
                  <c:v>145.16</c:v>
                </c:pt>
                <c:pt idx="4646">
                  <c:v>145.19</c:v>
                </c:pt>
                <c:pt idx="4647">
                  <c:v>145.22</c:v>
                </c:pt>
                <c:pt idx="4648">
                  <c:v>145.25</c:v>
                </c:pt>
                <c:pt idx="4649">
                  <c:v>145.28</c:v>
                </c:pt>
                <c:pt idx="4650">
                  <c:v>145.31</c:v>
                </c:pt>
                <c:pt idx="4651">
                  <c:v>145.34</c:v>
                </c:pt>
                <c:pt idx="4652">
                  <c:v>145.38</c:v>
                </c:pt>
                <c:pt idx="4653">
                  <c:v>145.41</c:v>
                </c:pt>
                <c:pt idx="4654">
                  <c:v>145.44</c:v>
                </c:pt>
                <c:pt idx="4655">
                  <c:v>145.47</c:v>
                </c:pt>
                <c:pt idx="4656">
                  <c:v>145.5</c:v>
                </c:pt>
                <c:pt idx="4657">
                  <c:v>145.53</c:v>
                </c:pt>
                <c:pt idx="4658">
                  <c:v>145.56</c:v>
                </c:pt>
                <c:pt idx="4659">
                  <c:v>145.59</c:v>
                </c:pt>
                <c:pt idx="4660">
                  <c:v>145.63</c:v>
                </c:pt>
                <c:pt idx="4661">
                  <c:v>145.66</c:v>
                </c:pt>
                <c:pt idx="4662">
                  <c:v>145.69</c:v>
                </c:pt>
                <c:pt idx="4663">
                  <c:v>145.72</c:v>
                </c:pt>
                <c:pt idx="4664">
                  <c:v>145.75</c:v>
                </c:pt>
                <c:pt idx="4665">
                  <c:v>145.78</c:v>
                </c:pt>
                <c:pt idx="4666">
                  <c:v>145.81</c:v>
                </c:pt>
                <c:pt idx="4667">
                  <c:v>145.84</c:v>
                </c:pt>
                <c:pt idx="4668">
                  <c:v>145.88</c:v>
                </c:pt>
                <c:pt idx="4669">
                  <c:v>145.91</c:v>
                </c:pt>
                <c:pt idx="4670">
                  <c:v>145.94</c:v>
                </c:pt>
                <c:pt idx="4671">
                  <c:v>145.97</c:v>
                </c:pt>
                <c:pt idx="4672">
                  <c:v>146</c:v>
                </c:pt>
                <c:pt idx="4673">
                  <c:v>146.03</c:v>
                </c:pt>
                <c:pt idx="4674">
                  <c:v>146.06</c:v>
                </c:pt>
                <c:pt idx="4675">
                  <c:v>146.09</c:v>
                </c:pt>
                <c:pt idx="4676">
                  <c:v>146.13</c:v>
                </c:pt>
                <c:pt idx="4677">
                  <c:v>146.16</c:v>
                </c:pt>
                <c:pt idx="4678">
                  <c:v>146.19</c:v>
                </c:pt>
                <c:pt idx="4679">
                  <c:v>146.22</c:v>
                </c:pt>
                <c:pt idx="4680">
                  <c:v>146.25</c:v>
                </c:pt>
                <c:pt idx="4681">
                  <c:v>146.28</c:v>
                </c:pt>
                <c:pt idx="4682">
                  <c:v>146.31</c:v>
                </c:pt>
                <c:pt idx="4683">
                  <c:v>146.34</c:v>
                </c:pt>
                <c:pt idx="4684">
                  <c:v>146.38</c:v>
                </c:pt>
                <c:pt idx="4685">
                  <c:v>146.41</c:v>
                </c:pt>
                <c:pt idx="4686">
                  <c:v>146.44</c:v>
                </c:pt>
                <c:pt idx="4687">
                  <c:v>146.47</c:v>
                </c:pt>
                <c:pt idx="4688">
                  <c:v>146.5</c:v>
                </c:pt>
                <c:pt idx="4689">
                  <c:v>146.53</c:v>
                </c:pt>
                <c:pt idx="4690">
                  <c:v>146.56</c:v>
                </c:pt>
                <c:pt idx="4691">
                  <c:v>146.59</c:v>
                </c:pt>
                <c:pt idx="4692">
                  <c:v>146.63</c:v>
                </c:pt>
                <c:pt idx="4693">
                  <c:v>146.66</c:v>
                </c:pt>
                <c:pt idx="4694">
                  <c:v>146.69</c:v>
                </c:pt>
                <c:pt idx="4695">
                  <c:v>146.72</c:v>
                </c:pt>
                <c:pt idx="4696">
                  <c:v>146.75</c:v>
                </c:pt>
                <c:pt idx="4697">
                  <c:v>146.78</c:v>
                </c:pt>
                <c:pt idx="4698">
                  <c:v>146.81</c:v>
                </c:pt>
                <c:pt idx="4699">
                  <c:v>146.84</c:v>
                </c:pt>
                <c:pt idx="4700">
                  <c:v>146.88</c:v>
                </c:pt>
                <c:pt idx="4701">
                  <c:v>146.91</c:v>
                </c:pt>
                <c:pt idx="4702">
                  <c:v>146.94</c:v>
                </c:pt>
                <c:pt idx="4703">
                  <c:v>146.97</c:v>
                </c:pt>
                <c:pt idx="4704">
                  <c:v>147</c:v>
                </c:pt>
                <c:pt idx="4705">
                  <c:v>147.03</c:v>
                </c:pt>
                <c:pt idx="4706">
                  <c:v>147.06</c:v>
                </c:pt>
                <c:pt idx="4707">
                  <c:v>147.09</c:v>
                </c:pt>
                <c:pt idx="4708">
                  <c:v>147.13</c:v>
                </c:pt>
                <c:pt idx="4709">
                  <c:v>147.16</c:v>
                </c:pt>
                <c:pt idx="4710">
                  <c:v>147.19</c:v>
                </c:pt>
                <c:pt idx="4711">
                  <c:v>147.22</c:v>
                </c:pt>
                <c:pt idx="4712">
                  <c:v>147.25</c:v>
                </c:pt>
                <c:pt idx="4713">
                  <c:v>147.28</c:v>
                </c:pt>
                <c:pt idx="4714">
                  <c:v>147.31</c:v>
                </c:pt>
                <c:pt idx="4715">
                  <c:v>147.34</c:v>
                </c:pt>
                <c:pt idx="4716">
                  <c:v>147.38</c:v>
                </c:pt>
                <c:pt idx="4717">
                  <c:v>147.41</c:v>
                </c:pt>
                <c:pt idx="4718">
                  <c:v>147.44</c:v>
                </c:pt>
                <c:pt idx="4719">
                  <c:v>147.47</c:v>
                </c:pt>
                <c:pt idx="4720">
                  <c:v>147.5</c:v>
                </c:pt>
                <c:pt idx="4721">
                  <c:v>147.53</c:v>
                </c:pt>
                <c:pt idx="4722">
                  <c:v>147.56</c:v>
                </c:pt>
                <c:pt idx="4723">
                  <c:v>147.59</c:v>
                </c:pt>
                <c:pt idx="4724">
                  <c:v>147.63</c:v>
                </c:pt>
                <c:pt idx="4725">
                  <c:v>147.66</c:v>
                </c:pt>
                <c:pt idx="4726">
                  <c:v>147.69</c:v>
                </c:pt>
                <c:pt idx="4727">
                  <c:v>147.72</c:v>
                </c:pt>
                <c:pt idx="4728">
                  <c:v>147.75</c:v>
                </c:pt>
                <c:pt idx="4729">
                  <c:v>147.78</c:v>
                </c:pt>
                <c:pt idx="4730">
                  <c:v>147.81</c:v>
                </c:pt>
                <c:pt idx="4731">
                  <c:v>147.84</c:v>
                </c:pt>
                <c:pt idx="4732">
                  <c:v>147.88</c:v>
                </c:pt>
                <c:pt idx="4733">
                  <c:v>147.91</c:v>
                </c:pt>
                <c:pt idx="4734">
                  <c:v>147.94</c:v>
                </c:pt>
                <c:pt idx="4735">
                  <c:v>147.97</c:v>
                </c:pt>
                <c:pt idx="4736">
                  <c:v>148</c:v>
                </c:pt>
                <c:pt idx="4737">
                  <c:v>148.03</c:v>
                </c:pt>
                <c:pt idx="4738">
                  <c:v>148.06</c:v>
                </c:pt>
                <c:pt idx="4739">
                  <c:v>148.09</c:v>
                </c:pt>
                <c:pt idx="4740">
                  <c:v>148.13</c:v>
                </c:pt>
                <c:pt idx="4741">
                  <c:v>148.16</c:v>
                </c:pt>
                <c:pt idx="4742">
                  <c:v>148.19</c:v>
                </c:pt>
                <c:pt idx="4743">
                  <c:v>148.22</c:v>
                </c:pt>
                <c:pt idx="4744">
                  <c:v>148.25</c:v>
                </c:pt>
                <c:pt idx="4745">
                  <c:v>148.28</c:v>
                </c:pt>
                <c:pt idx="4746">
                  <c:v>148.31</c:v>
                </c:pt>
                <c:pt idx="4747">
                  <c:v>148.34</c:v>
                </c:pt>
                <c:pt idx="4748">
                  <c:v>148.38</c:v>
                </c:pt>
                <c:pt idx="4749">
                  <c:v>148.41</c:v>
                </c:pt>
                <c:pt idx="4750">
                  <c:v>148.44</c:v>
                </c:pt>
                <c:pt idx="4751">
                  <c:v>148.47</c:v>
                </c:pt>
                <c:pt idx="4752">
                  <c:v>148.5</c:v>
                </c:pt>
                <c:pt idx="4753">
                  <c:v>148.53</c:v>
                </c:pt>
                <c:pt idx="4754">
                  <c:v>148.56</c:v>
                </c:pt>
                <c:pt idx="4755">
                  <c:v>148.59</c:v>
                </c:pt>
                <c:pt idx="4756">
                  <c:v>148.63</c:v>
                </c:pt>
                <c:pt idx="4757">
                  <c:v>148.66</c:v>
                </c:pt>
                <c:pt idx="4758">
                  <c:v>148.69</c:v>
                </c:pt>
                <c:pt idx="4759">
                  <c:v>148.72</c:v>
                </c:pt>
                <c:pt idx="4760">
                  <c:v>148.75</c:v>
                </c:pt>
                <c:pt idx="4761">
                  <c:v>148.78</c:v>
                </c:pt>
                <c:pt idx="4762">
                  <c:v>148.81</c:v>
                </c:pt>
                <c:pt idx="4763">
                  <c:v>148.84</c:v>
                </c:pt>
                <c:pt idx="4764">
                  <c:v>148.88</c:v>
                </c:pt>
                <c:pt idx="4765">
                  <c:v>148.91</c:v>
                </c:pt>
                <c:pt idx="4766">
                  <c:v>148.94</c:v>
                </c:pt>
                <c:pt idx="4767">
                  <c:v>148.97</c:v>
                </c:pt>
                <c:pt idx="4768">
                  <c:v>149</c:v>
                </c:pt>
                <c:pt idx="4769">
                  <c:v>149.03</c:v>
                </c:pt>
                <c:pt idx="4770">
                  <c:v>149.06</c:v>
                </c:pt>
                <c:pt idx="4771">
                  <c:v>149.09</c:v>
                </c:pt>
                <c:pt idx="4772">
                  <c:v>149.13</c:v>
                </c:pt>
                <c:pt idx="4773">
                  <c:v>149.16</c:v>
                </c:pt>
                <c:pt idx="4774">
                  <c:v>149.19</c:v>
                </c:pt>
                <c:pt idx="4775">
                  <c:v>149.22</c:v>
                </c:pt>
                <c:pt idx="4776">
                  <c:v>149.25</c:v>
                </c:pt>
                <c:pt idx="4777">
                  <c:v>149.28</c:v>
                </c:pt>
                <c:pt idx="4778">
                  <c:v>149.31</c:v>
                </c:pt>
                <c:pt idx="4779">
                  <c:v>149.34</c:v>
                </c:pt>
                <c:pt idx="4780">
                  <c:v>149.38</c:v>
                </c:pt>
                <c:pt idx="4781">
                  <c:v>149.41</c:v>
                </c:pt>
                <c:pt idx="4782">
                  <c:v>149.44</c:v>
                </c:pt>
                <c:pt idx="4783">
                  <c:v>149.47</c:v>
                </c:pt>
                <c:pt idx="4784">
                  <c:v>149.5</c:v>
                </c:pt>
                <c:pt idx="4785">
                  <c:v>149.53</c:v>
                </c:pt>
                <c:pt idx="4786">
                  <c:v>149.56</c:v>
                </c:pt>
                <c:pt idx="4787">
                  <c:v>149.59</c:v>
                </c:pt>
                <c:pt idx="4788">
                  <c:v>149.63</c:v>
                </c:pt>
                <c:pt idx="4789">
                  <c:v>149.66</c:v>
                </c:pt>
                <c:pt idx="4790">
                  <c:v>149.69</c:v>
                </c:pt>
                <c:pt idx="4791">
                  <c:v>149.72</c:v>
                </c:pt>
                <c:pt idx="4792">
                  <c:v>149.75</c:v>
                </c:pt>
                <c:pt idx="4793">
                  <c:v>149.78</c:v>
                </c:pt>
                <c:pt idx="4794">
                  <c:v>149.81</c:v>
                </c:pt>
                <c:pt idx="4795">
                  <c:v>149.84</c:v>
                </c:pt>
                <c:pt idx="4796">
                  <c:v>149.88</c:v>
                </c:pt>
                <c:pt idx="4797">
                  <c:v>149.91</c:v>
                </c:pt>
                <c:pt idx="4798">
                  <c:v>149.94</c:v>
                </c:pt>
                <c:pt idx="4799">
                  <c:v>149.97</c:v>
                </c:pt>
                <c:pt idx="4800">
                  <c:v>150</c:v>
                </c:pt>
                <c:pt idx="4801">
                  <c:v>150.03</c:v>
                </c:pt>
                <c:pt idx="4802">
                  <c:v>150.06</c:v>
                </c:pt>
                <c:pt idx="4803">
                  <c:v>150.09</c:v>
                </c:pt>
                <c:pt idx="4804">
                  <c:v>150.13</c:v>
                </c:pt>
                <c:pt idx="4805">
                  <c:v>150.16</c:v>
                </c:pt>
                <c:pt idx="4806">
                  <c:v>150.19</c:v>
                </c:pt>
                <c:pt idx="4807">
                  <c:v>150.22</c:v>
                </c:pt>
                <c:pt idx="4808">
                  <c:v>150.25</c:v>
                </c:pt>
                <c:pt idx="4809">
                  <c:v>150.28</c:v>
                </c:pt>
                <c:pt idx="4810">
                  <c:v>150.31</c:v>
                </c:pt>
                <c:pt idx="4811">
                  <c:v>150.34</c:v>
                </c:pt>
                <c:pt idx="4812">
                  <c:v>150.38</c:v>
                </c:pt>
                <c:pt idx="4813">
                  <c:v>150.41</c:v>
                </c:pt>
                <c:pt idx="4814">
                  <c:v>150.44</c:v>
                </c:pt>
                <c:pt idx="4815">
                  <c:v>150.47</c:v>
                </c:pt>
                <c:pt idx="4816">
                  <c:v>150.5</c:v>
                </c:pt>
                <c:pt idx="4817">
                  <c:v>150.53</c:v>
                </c:pt>
                <c:pt idx="4818">
                  <c:v>150.56</c:v>
                </c:pt>
                <c:pt idx="4819">
                  <c:v>150.59</c:v>
                </c:pt>
                <c:pt idx="4820">
                  <c:v>150.63</c:v>
                </c:pt>
                <c:pt idx="4821">
                  <c:v>150.66</c:v>
                </c:pt>
                <c:pt idx="4822">
                  <c:v>150.69</c:v>
                </c:pt>
                <c:pt idx="4823">
                  <c:v>150.72</c:v>
                </c:pt>
                <c:pt idx="4824">
                  <c:v>150.75</c:v>
                </c:pt>
                <c:pt idx="4825">
                  <c:v>150.78</c:v>
                </c:pt>
                <c:pt idx="4826">
                  <c:v>150.81</c:v>
                </c:pt>
                <c:pt idx="4827">
                  <c:v>150.84</c:v>
                </c:pt>
                <c:pt idx="4828">
                  <c:v>150.88</c:v>
                </c:pt>
                <c:pt idx="4829">
                  <c:v>150.91</c:v>
                </c:pt>
                <c:pt idx="4830">
                  <c:v>150.94</c:v>
                </c:pt>
                <c:pt idx="4831">
                  <c:v>150.97</c:v>
                </c:pt>
                <c:pt idx="4832">
                  <c:v>151</c:v>
                </c:pt>
                <c:pt idx="4833">
                  <c:v>151.03</c:v>
                </c:pt>
                <c:pt idx="4834">
                  <c:v>151.06</c:v>
                </c:pt>
                <c:pt idx="4835">
                  <c:v>151.09</c:v>
                </c:pt>
                <c:pt idx="4836">
                  <c:v>151.13</c:v>
                </c:pt>
                <c:pt idx="4837">
                  <c:v>151.16</c:v>
                </c:pt>
                <c:pt idx="4838">
                  <c:v>151.19</c:v>
                </c:pt>
                <c:pt idx="4839">
                  <c:v>151.22</c:v>
                </c:pt>
                <c:pt idx="4840">
                  <c:v>151.25</c:v>
                </c:pt>
                <c:pt idx="4841">
                  <c:v>151.28</c:v>
                </c:pt>
                <c:pt idx="4842">
                  <c:v>151.31</c:v>
                </c:pt>
                <c:pt idx="4843">
                  <c:v>151.34</c:v>
                </c:pt>
                <c:pt idx="4844">
                  <c:v>151.38</c:v>
                </c:pt>
                <c:pt idx="4845">
                  <c:v>151.41</c:v>
                </c:pt>
                <c:pt idx="4846">
                  <c:v>151.44</c:v>
                </c:pt>
                <c:pt idx="4847">
                  <c:v>151.47</c:v>
                </c:pt>
                <c:pt idx="4848">
                  <c:v>151.5</c:v>
                </c:pt>
                <c:pt idx="4849">
                  <c:v>151.53</c:v>
                </c:pt>
                <c:pt idx="4850">
                  <c:v>151.56</c:v>
                </c:pt>
                <c:pt idx="4851">
                  <c:v>151.59</c:v>
                </c:pt>
                <c:pt idx="4852">
                  <c:v>151.63</c:v>
                </c:pt>
                <c:pt idx="4853">
                  <c:v>151.66</c:v>
                </c:pt>
                <c:pt idx="4854">
                  <c:v>151.69</c:v>
                </c:pt>
                <c:pt idx="4855">
                  <c:v>151.72</c:v>
                </c:pt>
                <c:pt idx="4856">
                  <c:v>151.75</c:v>
                </c:pt>
                <c:pt idx="4857">
                  <c:v>151.78</c:v>
                </c:pt>
                <c:pt idx="4858">
                  <c:v>151.81</c:v>
                </c:pt>
                <c:pt idx="4859">
                  <c:v>151.84</c:v>
                </c:pt>
                <c:pt idx="4860">
                  <c:v>151.88</c:v>
                </c:pt>
                <c:pt idx="4861">
                  <c:v>151.91</c:v>
                </c:pt>
                <c:pt idx="4862">
                  <c:v>151.94</c:v>
                </c:pt>
                <c:pt idx="4863">
                  <c:v>151.97</c:v>
                </c:pt>
                <c:pt idx="4864">
                  <c:v>152</c:v>
                </c:pt>
                <c:pt idx="4865">
                  <c:v>152.03</c:v>
                </c:pt>
                <c:pt idx="4866">
                  <c:v>152.06</c:v>
                </c:pt>
                <c:pt idx="4867">
                  <c:v>152.09</c:v>
                </c:pt>
                <c:pt idx="4868">
                  <c:v>152.13</c:v>
                </c:pt>
                <c:pt idx="4869">
                  <c:v>152.16</c:v>
                </c:pt>
                <c:pt idx="4870">
                  <c:v>152.19</c:v>
                </c:pt>
                <c:pt idx="4871">
                  <c:v>152.22</c:v>
                </c:pt>
                <c:pt idx="4872">
                  <c:v>152.25</c:v>
                </c:pt>
                <c:pt idx="4873">
                  <c:v>152.28</c:v>
                </c:pt>
                <c:pt idx="4874">
                  <c:v>152.31</c:v>
                </c:pt>
                <c:pt idx="4875">
                  <c:v>152.34</c:v>
                </c:pt>
                <c:pt idx="4876">
                  <c:v>152.38</c:v>
                </c:pt>
                <c:pt idx="4877">
                  <c:v>152.41</c:v>
                </c:pt>
                <c:pt idx="4878">
                  <c:v>152.44</c:v>
                </c:pt>
                <c:pt idx="4879">
                  <c:v>152.47</c:v>
                </c:pt>
                <c:pt idx="4880">
                  <c:v>152.5</c:v>
                </c:pt>
                <c:pt idx="4881">
                  <c:v>152.53</c:v>
                </c:pt>
                <c:pt idx="4882">
                  <c:v>152.56</c:v>
                </c:pt>
                <c:pt idx="4883">
                  <c:v>152.59</c:v>
                </c:pt>
                <c:pt idx="4884">
                  <c:v>152.63</c:v>
                </c:pt>
                <c:pt idx="4885">
                  <c:v>152.66</c:v>
                </c:pt>
                <c:pt idx="4886">
                  <c:v>152.69</c:v>
                </c:pt>
                <c:pt idx="4887">
                  <c:v>152.72</c:v>
                </c:pt>
                <c:pt idx="4888">
                  <c:v>152.75</c:v>
                </c:pt>
                <c:pt idx="4889">
                  <c:v>152.78</c:v>
                </c:pt>
                <c:pt idx="4890">
                  <c:v>152.81</c:v>
                </c:pt>
                <c:pt idx="4891">
                  <c:v>152.84</c:v>
                </c:pt>
                <c:pt idx="4892">
                  <c:v>152.88</c:v>
                </c:pt>
                <c:pt idx="4893">
                  <c:v>152.91</c:v>
                </c:pt>
                <c:pt idx="4894">
                  <c:v>152.94</c:v>
                </c:pt>
                <c:pt idx="4895">
                  <c:v>152.97</c:v>
                </c:pt>
                <c:pt idx="4896">
                  <c:v>153</c:v>
                </c:pt>
                <c:pt idx="4897">
                  <c:v>153.03</c:v>
                </c:pt>
                <c:pt idx="4898">
                  <c:v>153.06</c:v>
                </c:pt>
                <c:pt idx="4899">
                  <c:v>153.09</c:v>
                </c:pt>
                <c:pt idx="4900">
                  <c:v>153.13</c:v>
                </c:pt>
                <c:pt idx="4901">
                  <c:v>153.16</c:v>
                </c:pt>
                <c:pt idx="4902">
                  <c:v>153.19</c:v>
                </c:pt>
                <c:pt idx="4903">
                  <c:v>153.22</c:v>
                </c:pt>
                <c:pt idx="4904">
                  <c:v>153.25</c:v>
                </c:pt>
                <c:pt idx="4905">
                  <c:v>153.28</c:v>
                </c:pt>
                <c:pt idx="4906">
                  <c:v>153.31</c:v>
                </c:pt>
                <c:pt idx="4907">
                  <c:v>153.34</c:v>
                </c:pt>
                <c:pt idx="4908">
                  <c:v>153.38</c:v>
                </c:pt>
                <c:pt idx="4909">
                  <c:v>153.41</c:v>
                </c:pt>
                <c:pt idx="4910">
                  <c:v>153.44</c:v>
                </c:pt>
                <c:pt idx="4911">
                  <c:v>153.47</c:v>
                </c:pt>
                <c:pt idx="4912">
                  <c:v>153.5</c:v>
                </c:pt>
                <c:pt idx="4913">
                  <c:v>153.53</c:v>
                </c:pt>
                <c:pt idx="4914">
                  <c:v>153.56</c:v>
                </c:pt>
                <c:pt idx="4915">
                  <c:v>153.59</c:v>
                </c:pt>
                <c:pt idx="4916">
                  <c:v>153.63</c:v>
                </c:pt>
                <c:pt idx="4917">
                  <c:v>153.66</c:v>
                </c:pt>
                <c:pt idx="4918">
                  <c:v>153.69</c:v>
                </c:pt>
                <c:pt idx="4919">
                  <c:v>153.72</c:v>
                </c:pt>
                <c:pt idx="4920">
                  <c:v>153.75</c:v>
                </c:pt>
                <c:pt idx="4921">
                  <c:v>153.78</c:v>
                </c:pt>
                <c:pt idx="4922">
                  <c:v>153.81</c:v>
                </c:pt>
                <c:pt idx="4923">
                  <c:v>153.84</c:v>
                </c:pt>
                <c:pt idx="4924">
                  <c:v>153.88</c:v>
                </c:pt>
                <c:pt idx="4925">
                  <c:v>153.91</c:v>
                </c:pt>
                <c:pt idx="4926">
                  <c:v>153.94</c:v>
                </c:pt>
                <c:pt idx="4927">
                  <c:v>153.97</c:v>
                </c:pt>
                <c:pt idx="4928">
                  <c:v>154</c:v>
                </c:pt>
                <c:pt idx="4929">
                  <c:v>154.03</c:v>
                </c:pt>
                <c:pt idx="4930">
                  <c:v>154.06</c:v>
                </c:pt>
                <c:pt idx="4931">
                  <c:v>154.09</c:v>
                </c:pt>
                <c:pt idx="4932">
                  <c:v>154.13</c:v>
                </c:pt>
                <c:pt idx="4933">
                  <c:v>154.16</c:v>
                </c:pt>
                <c:pt idx="4934">
                  <c:v>154.19</c:v>
                </c:pt>
                <c:pt idx="4935">
                  <c:v>154.22</c:v>
                </c:pt>
                <c:pt idx="4936">
                  <c:v>154.25</c:v>
                </c:pt>
                <c:pt idx="4937">
                  <c:v>154.28</c:v>
                </c:pt>
                <c:pt idx="4938">
                  <c:v>154.31</c:v>
                </c:pt>
                <c:pt idx="4939">
                  <c:v>154.34</c:v>
                </c:pt>
                <c:pt idx="4940">
                  <c:v>154.38</c:v>
                </c:pt>
                <c:pt idx="4941">
                  <c:v>154.41</c:v>
                </c:pt>
                <c:pt idx="4942">
                  <c:v>154.44</c:v>
                </c:pt>
                <c:pt idx="4943">
                  <c:v>154.47</c:v>
                </c:pt>
                <c:pt idx="4944">
                  <c:v>154.5</c:v>
                </c:pt>
                <c:pt idx="4945">
                  <c:v>154.53</c:v>
                </c:pt>
                <c:pt idx="4946">
                  <c:v>154.56</c:v>
                </c:pt>
                <c:pt idx="4947">
                  <c:v>154.59</c:v>
                </c:pt>
                <c:pt idx="4948">
                  <c:v>154.63</c:v>
                </c:pt>
                <c:pt idx="4949">
                  <c:v>154.66</c:v>
                </c:pt>
                <c:pt idx="4950">
                  <c:v>154.69</c:v>
                </c:pt>
                <c:pt idx="4951">
                  <c:v>154.72</c:v>
                </c:pt>
                <c:pt idx="4952">
                  <c:v>154.75</c:v>
                </c:pt>
                <c:pt idx="4953">
                  <c:v>154.78</c:v>
                </c:pt>
                <c:pt idx="4954">
                  <c:v>154.81</c:v>
                </c:pt>
                <c:pt idx="4955">
                  <c:v>154.84</c:v>
                </c:pt>
                <c:pt idx="4956">
                  <c:v>154.88</c:v>
                </c:pt>
                <c:pt idx="4957">
                  <c:v>154.91</c:v>
                </c:pt>
                <c:pt idx="4958">
                  <c:v>154.94</c:v>
                </c:pt>
                <c:pt idx="4959">
                  <c:v>154.97</c:v>
                </c:pt>
                <c:pt idx="4960">
                  <c:v>155</c:v>
                </c:pt>
                <c:pt idx="4961">
                  <c:v>155.03</c:v>
                </c:pt>
                <c:pt idx="4962">
                  <c:v>155.06</c:v>
                </c:pt>
                <c:pt idx="4963">
                  <c:v>155.09</c:v>
                </c:pt>
                <c:pt idx="4964">
                  <c:v>155.13</c:v>
                </c:pt>
                <c:pt idx="4965">
                  <c:v>155.16</c:v>
                </c:pt>
                <c:pt idx="4966">
                  <c:v>155.19</c:v>
                </c:pt>
                <c:pt idx="4967">
                  <c:v>155.22</c:v>
                </c:pt>
                <c:pt idx="4968">
                  <c:v>155.25</c:v>
                </c:pt>
                <c:pt idx="4969">
                  <c:v>155.28</c:v>
                </c:pt>
                <c:pt idx="4970">
                  <c:v>155.31</c:v>
                </c:pt>
                <c:pt idx="4971">
                  <c:v>155.34</c:v>
                </c:pt>
                <c:pt idx="4972">
                  <c:v>155.38</c:v>
                </c:pt>
                <c:pt idx="4973">
                  <c:v>155.41</c:v>
                </c:pt>
                <c:pt idx="4974">
                  <c:v>155.44</c:v>
                </c:pt>
                <c:pt idx="4975">
                  <c:v>155.47</c:v>
                </c:pt>
                <c:pt idx="4976">
                  <c:v>155.5</c:v>
                </c:pt>
                <c:pt idx="4977">
                  <c:v>155.53</c:v>
                </c:pt>
                <c:pt idx="4978">
                  <c:v>155.56</c:v>
                </c:pt>
                <c:pt idx="4979">
                  <c:v>155.59</c:v>
                </c:pt>
                <c:pt idx="4980">
                  <c:v>155.63</c:v>
                </c:pt>
                <c:pt idx="4981">
                  <c:v>155.66</c:v>
                </c:pt>
                <c:pt idx="4982">
                  <c:v>155.69</c:v>
                </c:pt>
                <c:pt idx="4983">
                  <c:v>155.72</c:v>
                </c:pt>
                <c:pt idx="4984">
                  <c:v>155.75</c:v>
                </c:pt>
                <c:pt idx="4985">
                  <c:v>155.78</c:v>
                </c:pt>
                <c:pt idx="4986">
                  <c:v>155.81</c:v>
                </c:pt>
                <c:pt idx="4987">
                  <c:v>155.84</c:v>
                </c:pt>
                <c:pt idx="4988">
                  <c:v>155.88</c:v>
                </c:pt>
                <c:pt idx="4989">
                  <c:v>155.91</c:v>
                </c:pt>
                <c:pt idx="4990">
                  <c:v>155.94</c:v>
                </c:pt>
                <c:pt idx="4991">
                  <c:v>155.97</c:v>
                </c:pt>
                <c:pt idx="4992">
                  <c:v>156</c:v>
                </c:pt>
                <c:pt idx="4993">
                  <c:v>156.03</c:v>
                </c:pt>
                <c:pt idx="4994">
                  <c:v>156.06</c:v>
                </c:pt>
                <c:pt idx="4995">
                  <c:v>156.09</c:v>
                </c:pt>
                <c:pt idx="4996">
                  <c:v>156.13</c:v>
                </c:pt>
                <c:pt idx="4997">
                  <c:v>156.16</c:v>
                </c:pt>
                <c:pt idx="4998">
                  <c:v>156.19</c:v>
                </c:pt>
                <c:pt idx="4999">
                  <c:v>156.22</c:v>
                </c:pt>
                <c:pt idx="5000">
                  <c:v>156.25</c:v>
                </c:pt>
                <c:pt idx="5001">
                  <c:v>156.28</c:v>
                </c:pt>
                <c:pt idx="5002">
                  <c:v>156.31</c:v>
                </c:pt>
                <c:pt idx="5003">
                  <c:v>156.34</c:v>
                </c:pt>
                <c:pt idx="5004">
                  <c:v>156.38</c:v>
                </c:pt>
                <c:pt idx="5005">
                  <c:v>156.41</c:v>
                </c:pt>
                <c:pt idx="5006">
                  <c:v>156.44</c:v>
                </c:pt>
                <c:pt idx="5007">
                  <c:v>156.47</c:v>
                </c:pt>
                <c:pt idx="5008">
                  <c:v>156.5</c:v>
                </c:pt>
                <c:pt idx="5009">
                  <c:v>156.53</c:v>
                </c:pt>
                <c:pt idx="5010">
                  <c:v>156.56</c:v>
                </c:pt>
                <c:pt idx="5011">
                  <c:v>156.59</c:v>
                </c:pt>
                <c:pt idx="5012">
                  <c:v>156.63</c:v>
                </c:pt>
                <c:pt idx="5013">
                  <c:v>156.66</c:v>
                </c:pt>
                <c:pt idx="5014">
                  <c:v>156.69</c:v>
                </c:pt>
                <c:pt idx="5015">
                  <c:v>156.72</c:v>
                </c:pt>
                <c:pt idx="5016">
                  <c:v>156.75</c:v>
                </c:pt>
                <c:pt idx="5017">
                  <c:v>156.78</c:v>
                </c:pt>
                <c:pt idx="5018">
                  <c:v>156.81</c:v>
                </c:pt>
                <c:pt idx="5019">
                  <c:v>156.84</c:v>
                </c:pt>
                <c:pt idx="5020">
                  <c:v>156.88</c:v>
                </c:pt>
                <c:pt idx="5021">
                  <c:v>156.91</c:v>
                </c:pt>
                <c:pt idx="5022">
                  <c:v>156.94</c:v>
                </c:pt>
                <c:pt idx="5023">
                  <c:v>156.97</c:v>
                </c:pt>
                <c:pt idx="5024">
                  <c:v>157</c:v>
                </c:pt>
                <c:pt idx="5025">
                  <c:v>157.03</c:v>
                </c:pt>
                <c:pt idx="5026">
                  <c:v>157.06</c:v>
                </c:pt>
                <c:pt idx="5027">
                  <c:v>157.09</c:v>
                </c:pt>
                <c:pt idx="5028">
                  <c:v>157.13</c:v>
                </c:pt>
                <c:pt idx="5029">
                  <c:v>157.16</c:v>
                </c:pt>
                <c:pt idx="5030">
                  <c:v>157.19</c:v>
                </c:pt>
                <c:pt idx="5031">
                  <c:v>157.22</c:v>
                </c:pt>
                <c:pt idx="5032">
                  <c:v>157.25</c:v>
                </c:pt>
                <c:pt idx="5033">
                  <c:v>157.28</c:v>
                </c:pt>
                <c:pt idx="5034">
                  <c:v>157.31</c:v>
                </c:pt>
                <c:pt idx="5035">
                  <c:v>157.34</c:v>
                </c:pt>
                <c:pt idx="5036">
                  <c:v>157.38</c:v>
                </c:pt>
                <c:pt idx="5037">
                  <c:v>157.41</c:v>
                </c:pt>
                <c:pt idx="5038">
                  <c:v>157.44</c:v>
                </c:pt>
                <c:pt idx="5039">
                  <c:v>157.47</c:v>
                </c:pt>
                <c:pt idx="5040">
                  <c:v>157.5</c:v>
                </c:pt>
                <c:pt idx="5041">
                  <c:v>157.53</c:v>
                </c:pt>
                <c:pt idx="5042">
                  <c:v>157.56</c:v>
                </c:pt>
                <c:pt idx="5043">
                  <c:v>157.59</c:v>
                </c:pt>
                <c:pt idx="5044">
                  <c:v>157.63</c:v>
                </c:pt>
                <c:pt idx="5045">
                  <c:v>157.66</c:v>
                </c:pt>
                <c:pt idx="5046">
                  <c:v>157.69</c:v>
                </c:pt>
                <c:pt idx="5047">
                  <c:v>157.72</c:v>
                </c:pt>
                <c:pt idx="5048">
                  <c:v>157.75</c:v>
                </c:pt>
                <c:pt idx="5049">
                  <c:v>157.78</c:v>
                </c:pt>
                <c:pt idx="5050">
                  <c:v>157.81</c:v>
                </c:pt>
                <c:pt idx="5051">
                  <c:v>157.84</c:v>
                </c:pt>
                <c:pt idx="5052">
                  <c:v>157.88</c:v>
                </c:pt>
                <c:pt idx="5053">
                  <c:v>157.91</c:v>
                </c:pt>
                <c:pt idx="5054">
                  <c:v>157.94</c:v>
                </c:pt>
                <c:pt idx="5055">
                  <c:v>157.97</c:v>
                </c:pt>
                <c:pt idx="5056">
                  <c:v>158</c:v>
                </c:pt>
                <c:pt idx="5057">
                  <c:v>158.03</c:v>
                </c:pt>
                <c:pt idx="5058">
                  <c:v>158.06</c:v>
                </c:pt>
                <c:pt idx="5059">
                  <c:v>158.09</c:v>
                </c:pt>
                <c:pt idx="5060">
                  <c:v>158.13</c:v>
                </c:pt>
                <c:pt idx="5061">
                  <c:v>158.16</c:v>
                </c:pt>
                <c:pt idx="5062">
                  <c:v>158.19</c:v>
                </c:pt>
                <c:pt idx="5063">
                  <c:v>158.22</c:v>
                </c:pt>
                <c:pt idx="5064">
                  <c:v>158.25</c:v>
                </c:pt>
                <c:pt idx="5065">
                  <c:v>158.28</c:v>
                </c:pt>
                <c:pt idx="5066">
                  <c:v>158.31</c:v>
                </c:pt>
                <c:pt idx="5067">
                  <c:v>158.34</c:v>
                </c:pt>
                <c:pt idx="5068">
                  <c:v>158.38</c:v>
                </c:pt>
                <c:pt idx="5069">
                  <c:v>158.41</c:v>
                </c:pt>
                <c:pt idx="5070">
                  <c:v>158.44</c:v>
                </c:pt>
                <c:pt idx="5071">
                  <c:v>158.47</c:v>
                </c:pt>
                <c:pt idx="5072">
                  <c:v>158.5</c:v>
                </c:pt>
                <c:pt idx="5073">
                  <c:v>158.53</c:v>
                </c:pt>
                <c:pt idx="5074">
                  <c:v>158.56</c:v>
                </c:pt>
                <c:pt idx="5075">
                  <c:v>158.59</c:v>
                </c:pt>
                <c:pt idx="5076">
                  <c:v>158.63</c:v>
                </c:pt>
                <c:pt idx="5077">
                  <c:v>158.66</c:v>
                </c:pt>
                <c:pt idx="5078">
                  <c:v>158.69</c:v>
                </c:pt>
                <c:pt idx="5079">
                  <c:v>158.72</c:v>
                </c:pt>
                <c:pt idx="5080">
                  <c:v>158.75</c:v>
                </c:pt>
                <c:pt idx="5081">
                  <c:v>158.78</c:v>
                </c:pt>
                <c:pt idx="5082">
                  <c:v>158.81</c:v>
                </c:pt>
                <c:pt idx="5083">
                  <c:v>158.84</c:v>
                </c:pt>
                <c:pt idx="5084">
                  <c:v>158.88</c:v>
                </c:pt>
                <c:pt idx="5085">
                  <c:v>158.91</c:v>
                </c:pt>
                <c:pt idx="5086">
                  <c:v>158.94</c:v>
                </c:pt>
                <c:pt idx="5087">
                  <c:v>158.97</c:v>
                </c:pt>
                <c:pt idx="5088">
                  <c:v>159</c:v>
                </c:pt>
                <c:pt idx="5089">
                  <c:v>159.03</c:v>
                </c:pt>
                <c:pt idx="5090">
                  <c:v>159.06</c:v>
                </c:pt>
                <c:pt idx="5091">
                  <c:v>159.09</c:v>
                </c:pt>
                <c:pt idx="5092">
                  <c:v>159.13</c:v>
                </c:pt>
                <c:pt idx="5093">
                  <c:v>159.16</c:v>
                </c:pt>
                <c:pt idx="5094">
                  <c:v>159.19</c:v>
                </c:pt>
                <c:pt idx="5095">
                  <c:v>159.22</c:v>
                </c:pt>
                <c:pt idx="5096">
                  <c:v>159.25</c:v>
                </c:pt>
                <c:pt idx="5097">
                  <c:v>159.28</c:v>
                </c:pt>
                <c:pt idx="5098">
                  <c:v>159.31</c:v>
                </c:pt>
                <c:pt idx="5099">
                  <c:v>159.34</c:v>
                </c:pt>
                <c:pt idx="5100">
                  <c:v>159.38</c:v>
                </c:pt>
                <c:pt idx="5101">
                  <c:v>159.41</c:v>
                </c:pt>
                <c:pt idx="5102">
                  <c:v>159.44</c:v>
                </c:pt>
                <c:pt idx="5103">
                  <c:v>159.47</c:v>
                </c:pt>
                <c:pt idx="5104">
                  <c:v>159.5</c:v>
                </c:pt>
                <c:pt idx="5105">
                  <c:v>159.53</c:v>
                </c:pt>
                <c:pt idx="5106">
                  <c:v>159.56</c:v>
                </c:pt>
                <c:pt idx="5107">
                  <c:v>159.59</c:v>
                </c:pt>
                <c:pt idx="5108">
                  <c:v>159.63</c:v>
                </c:pt>
                <c:pt idx="5109">
                  <c:v>159.66</c:v>
                </c:pt>
                <c:pt idx="5110">
                  <c:v>159.69</c:v>
                </c:pt>
                <c:pt idx="5111">
                  <c:v>159.72</c:v>
                </c:pt>
                <c:pt idx="5112">
                  <c:v>159.75</c:v>
                </c:pt>
                <c:pt idx="5113">
                  <c:v>159.78</c:v>
                </c:pt>
                <c:pt idx="5114">
                  <c:v>159.81</c:v>
                </c:pt>
                <c:pt idx="5115">
                  <c:v>159.84</c:v>
                </c:pt>
                <c:pt idx="5116">
                  <c:v>159.88</c:v>
                </c:pt>
                <c:pt idx="5117">
                  <c:v>159.91</c:v>
                </c:pt>
                <c:pt idx="5118">
                  <c:v>159.94</c:v>
                </c:pt>
                <c:pt idx="5119">
                  <c:v>159.97</c:v>
                </c:pt>
                <c:pt idx="5120">
                  <c:v>160</c:v>
                </c:pt>
                <c:pt idx="5121">
                  <c:v>160.03</c:v>
                </c:pt>
                <c:pt idx="5122">
                  <c:v>160.06</c:v>
                </c:pt>
                <c:pt idx="5123">
                  <c:v>160.09</c:v>
                </c:pt>
                <c:pt idx="5124">
                  <c:v>160.13</c:v>
                </c:pt>
                <c:pt idx="5125">
                  <c:v>160.16</c:v>
                </c:pt>
                <c:pt idx="5126">
                  <c:v>160.19</c:v>
                </c:pt>
                <c:pt idx="5127">
                  <c:v>160.22</c:v>
                </c:pt>
                <c:pt idx="5128">
                  <c:v>160.25</c:v>
                </c:pt>
                <c:pt idx="5129">
                  <c:v>160.28</c:v>
                </c:pt>
                <c:pt idx="5130">
                  <c:v>160.31</c:v>
                </c:pt>
                <c:pt idx="5131">
                  <c:v>160.34</c:v>
                </c:pt>
                <c:pt idx="5132">
                  <c:v>160.38</c:v>
                </c:pt>
                <c:pt idx="5133">
                  <c:v>160.41</c:v>
                </c:pt>
                <c:pt idx="5134">
                  <c:v>160.44</c:v>
                </c:pt>
                <c:pt idx="5135">
                  <c:v>160.47</c:v>
                </c:pt>
                <c:pt idx="5136">
                  <c:v>160.5</c:v>
                </c:pt>
                <c:pt idx="5137">
                  <c:v>160.53</c:v>
                </c:pt>
                <c:pt idx="5138">
                  <c:v>160.56</c:v>
                </c:pt>
                <c:pt idx="5139">
                  <c:v>160.59</c:v>
                </c:pt>
                <c:pt idx="5140">
                  <c:v>160.63</c:v>
                </c:pt>
                <c:pt idx="5141">
                  <c:v>160.66</c:v>
                </c:pt>
                <c:pt idx="5142">
                  <c:v>160.69</c:v>
                </c:pt>
                <c:pt idx="5143">
                  <c:v>160.72</c:v>
                </c:pt>
                <c:pt idx="5144">
                  <c:v>160.75</c:v>
                </c:pt>
                <c:pt idx="5145">
                  <c:v>160.78</c:v>
                </c:pt>
                <c:pt idx="5146">
                  <c:v>160.81</c:v>
                </c:pt>
                <c:pt idx="5147">
                  <c:v>160.84</c:v>
                </c:pt>
                <c:pt idx="5148">
                  <c:v>160.88</c:v>
                </c:pt>
                <c:pt idx="5149">
                  <c:v>160.91</c:v>
                </c:pt>
                <c:pt idx="5150">
                  <c:v>160.94</c:v>
                </c:pt>
                <c:pt idx="5151">
                  <c:v>160.97</c:v>
                </c:pt>
                <c:pt idx="5152">
                  <c:v>161</c:v>
                </c:pt>
                <c:pt idx="5153">
                  <c:v>161.03</c:v>
                </c:pt>
                <c:pt idx="5154">
                  <c:v>161.06</c:v>
                </c:pt>
                <c:pt idx="5155">
                  <c:v>161.09</c:v>
                </c:pt>
                <c:pt idx="5156">
                  <c:v>161.13</c:v>
                </c:pt>
                <c:pt idx="5157">
                  <c:v>161.16</c:v>
                </c:pt>
                <c:pt idx="5158">
                  <c:v>161.19</c:v>
                </c:pt>
                <c:pt idx="5159">
                  <c:v>161.22</c:v>
                </c:pt>
                <c:pt idx="5160">
                  <c:v>161.25</c:v>
                </c:pt>
                <c:pt idx="5161">
                  <c:v>161.28</c:v>
                </c:pt>
                <c:pt idx="5162">
                  <c:v>161.31</c:v>
                </c:pt>
                <c:pt idx="5163">
                  <c:v>161.34</c:v>
                </c:pt>
                <c:pt idx="5164">
                  <c:v>161.38</c:v>
                </c:pt>
                <c:pt idx="5165">
                  <c:v>161.41</c:v>
                </c:pt>
                <c:pt idx="5166">
                  <c:v>161.44</c:v>
                </c:pt>
                <c:pt idx="5167">
                  <c:v>161.47</c:v>
                </c:pt>
                <c:pt idx="5168">
                  <c:v>161.5</c:v>
                </c:pt>
                <c:pt idx="5169">
                  <c:v>161.53</c:v>
                </c:pt>
                <c:pt idx="5170">
                  <c:v>161.56</c:v>
                </c:pt>
                <c:pt idx="5171">
                  <c:v>161.59</c:v>
                </c:pt>
                <c:pt idx="5172">
                  <c:v>161.63</c:v>
                </c:pt>
                <c:pt idx="5173">
                  <c:v>161.66</c:v>
                </c:pt>
                <c:pt idx="5174">
                  <c:v>161.69</c:v>
                </c:pt>
                <c:pt idx="5175">
                  <c:v>161.72</c:v>
                </c:pt>
                <c:pt idx="5176">
                  <c:v>161.75</c:v>
                </c:pt>
                <c:pt idx="5177">
                  <c:v>161.78</c:v>
                </c:pt>
                <c:pt idx="5178">
                  <c:v>161.81</c:v>
                </c:pt>
                <c:pt idx="5179">
                  <c:v>161.84</c:v>
                </c:pt>
                <c:pt idx="5180">
                  <c:v>161.88</c:v>
                </c:pt>
                <c:pt idx="5181">
                  <c:v>161.91</c:v>
                </c:pt>
                <c:pt idx="5182">
                  <c:v>161.94</c:v>
                </c:pt>
                <c:pt idx="5183">
                  <c:v>161.97</c:v>
                </c:pt>
                <c:pt idx="5184">
                  <c:v>162</c:v>
                </c:pt>
                <c:pt idx="5185">
                  <c:v>162.03</c:v>
                </c:pt>
                <c:pt idx="5186">
                  <c:v>162.06</c:v>
                </c:pt>
                <c:pt idx="5187">
                  <c:v>162.09</c:v>
                </c:pt>
                <c:pt idx="5188">
                  <c:v>162.13</c:v>
                </c:pt>
                <c:pt idx="5189">
                  <c:v>162.16</c:v>
                </c:pt>
                <c:pt idx="5190">
                  <c:v>162.19</c:v>
                </c:pt>
                <c:pt idx="5191">
                  <c:v>162.22</c:v>
                </c:pt>
                <c:pt idx="5192">
                  <c:v>162.25</c:v>
                </c:pt>
                <c:pt idx="5193">
                  <c:v>162.28</c:v>
                </c:pt>
                <c:pt idx="5194">
                  <c:v>162.31</c:v>
                </c:pt>
                <c:pt idx="5195">
                  <c:v>162.34</c:v>
                </c:pt>
                <c:pt idx="5196">
                  <c:v>162.38</c:v>
                </c:pt>
                <c:pt idx="5197">
                  <c:v>162.41</c:v>
                </c:pt>
                <c:pt idx="5198">
                  <c:v>162.44</c:v>
                </c:pt>
                <c:pt idx="5199">
                  <c:v>162.47</c:v>
                </c:pt>
                <c:pt idx="5200">
                  <c:v>162.5</c:v>
                </c:pt>
                <c:pt idx="5201">
                  <c:v>162.53</c:v>
                </c:pt>
                <c:pt idx="5202">
                  <c:v>162.56</c:v>
                </c:pt>
                <c:pt idx="5203">
                  <c:v>162.59</c:v>
                </c:pt>
                <c:pt idx="5204">
                  <c:v>162.63</c:v>
                </c:pt>
                <c:pt idx="5205">
                  <c:v>162.66</c:v>
                </c:pt>
                <c:pt idx="5206">
                  <c:v>162.69</c:v>
                </c:pt>
                <c:pt idx="5207">
                  <c:v>162.72</c:v>
                </c:pt>
                <c:pt idx="5208">
                  <c:v>162.75</c:v>
                </c:pt>
                <c:pt idx="5209">
                  <c:v>162.78</c:v>
                </c:pt>
                <c:pt idx="5210">
                  <c:v>162.81</c:v>
                </c:pt>
                <c:pt idx="5211">
                  <c:v>162.84</c:v>
                </c:pt>
                <c:pt idx="5212">
                  <c:v>162.88</c:v>
                </c:pt>
                <c:pt idx="5213">
                  <c:v>162.91</c:v>
                </c:pt>
                <c:pt idx="5214">
                  <c:v>162.94</c:v>
                </c:pt>
                <c:pt idx="5215">
                  <c:v>162.97</c:v>
                </c:pt>
                <c:pt idx="5216">
                  <c:v>163</c:v>
                </c:pt>
                <c:pt idx="5217">
                  <c:v>163.03</c:v>
                </c:pt>
                <c:pt idx="5218">
                  <c:v>163.06</c:v>
                </c:pt>
                <c:pt idx="5219">
                  <c:v>163.09</c:v>
                </c:pt>
                <c:pt idx="5220">
                  <c:v>163.13</c:v>
                </c:pt>
                <c:pt idx="5221">
                  <c:v>163.16</c:v>
                </c:pt>
                <c:pt idx="5222">
                  <c:v>163.19</c:v>
                </c:pt>
                <c:pt idx="5223">
                  <c:v>163.22</c:v>
                </c:pt>
                <c:pt idx="5224">
                  <c:v>163.25</c:v>
                </c:pt>
                <c:pt idx="5225">
                  <c:v>163.28</c:v>
                </c:pt>
                <c:pt idx="5226">
                  <c:v>163.31</c:v>
                </c:pt>
                <c:pt idx="5227">
                  <c:v>163.34</c:v>
                </c:pt>
                <c:pt idx="5228">
                  <c:v>163.38</c:v>
                </c:pt>
                <c:pt idx="5229">
                  <c:v>163.41</c:v>
                </c:pt>
                <c:pt idx="5230">
                  <c:v>163.44</c:v>
                </c:pt>
                <c:pt idx="5231">
                  <c:v>163.47</c:v>
                </c:pt>
                <c:pt idx="5232">
                  <c:v>163.5</c:v>
                </c:pt>
                <c:pt idx="5233">
                  <c:v>163.53</c:v>
                </c:pt>
                <c:pt idx="5234">
                  <c:v>163.56</c:v>
                </c:pt>
                <c:pt idx="5235">
                  <c:v>163.59</c:v>
                </c:pt>
                <c:pt idx="5236">
                  <c:v>163.63</c:v>
                </c:pt>
                <c:pt idx="5237">
                  <c:v>163.66</c:v>
                </c:pt>
                <c:pt idx="5238">
                  <c:v>163.69</c:v>
                </c:pt>
                <c:pt idx="5239">
                  <c:v>163.72</c:v>
                </c:pt>
                <c:pt idx="5240">
                  <c:v>163.75</c:v>
                </c:pt>
                <c:pt idx="5241">
                  <c:v>163.78</c:v>
                </c:pt>
                <c:pt idx="5242">
                  <c:v>163.81</c:v>
                </c:pt>
                <c:pt idx="5243">
                  <c:v>163.84</c:v>
                </c:pt>
                <c:pt idx="5244">
                  <c:v>163.88</c:v>
                </c:pt>
                <c:pt idx="5245">
                  <c:v>163.91</c:v>
                </c:pt>
                <c:pt idx="5246">
                  <c:v>163.94</c:v>
                </c:pt>
                <c:pt idx="5247">
                  <c:v>163.97</c:v>
                </c:pt>
                <c:pt idx="5248">
                  <c:v>164</c:v>
                </c:pt>
                <c:pt idx="5249">
                  <c:v>164.03</c:v>
                </c:pt>
                <c:pt idx="5250">
                  <c:v>164.06</c:v>
                </c:pt>
                <c:pt idx="5251">
                  <c:v>164.09</c:v>
                </c:pt>
                <c:pt idx="5252">
                  <c:v>164.13</c:v>
                </c:pt>
                <c:pt idx="5253">
                  <c:v>164.16</c:v>
                </c:pt>
                <c:pt idx="5254">
                  <c:v>164.19</c:v>
                </c:pt>
                <c:pt idx="5255">
                  <c:v>164.22</c:v>
                </c:pt>
                <c:pt idx="5256">
                  <c:v>164.25</c:v>
                </c:pt>
                <c:pt idx="5257">
                  <c:v>164.28</c:v>
                </c:pt>
                <c:pt idx="5258">
                  <c:v>164.31</c:v>
                </c:pt>
                <c:pt idx="5259">
                  <c:v>164.34</c:v>
                </c:pt>
                <c:pt idx="5260">
                  <c:v>164.38</c:v>
                </c:pt>
                <c:pt idx="5261">
                  <c:v>164.41</c:v>
                </c:pt>
                <c:pt idx="5262">
                  <c:v>164.44</c:v>
                </c:pt>
                <c:pt idx="5263">
                  <c:v>164.47</c:v>
                </c:pt>
                <c:pt idx="5264">
                  <c:v>164.5</c:v>
                </c:pt>
                <c:pt idx="5265">
                  <c:v>164.53</c:v>
                </c:pt>
                <c:pt idx="5266">
                  <c:v>164.56</c:v>
                </c:pt>
                <c:pt idx="5267">
                  <c:v>164.59</c:v>
                </c:pt>
                <c:pt idx="5268">
                  <c:v>164.63</c:v>
                </c:pt>
                <c:pt idx="5269">
                  <c:v>164.66</c:v>
                </c:pt>
                <c:pt idx="5270">
                  <c:v>164.69</c:v>
                </c:pt>
                <c:pt idx="5271">
                  <c:v>164.72</c:v>
                </c:pt>
                <c:pt idx="5272">
                  <c:v>164.75</c:v>
                </c:pt>
                <c:pt idx="5273">
                  <c:v>164.78</c:v>
                </c:pt>
                <c:pt idx="5274">
                  <c:v>164.81</c:v>
                </c:pt>
                <c:pt idx="5275">
                  <c:v>164.84</c:v>
                </c:pt>
                <c:pt idx="5276">
                  <c:v>164.88</c:v>
                </c:pt>
                <c:pt idx="5277">
                  <c:v>164.91</c:v>
                </c:pt>
                <c:pt idx="5278">
                  <c:v>164.94</c:v>
                </c:pt>
                <c:pt idx="5279">
                  <c:v>164.97</c:v>
                </c:pt>
                <c:pt idx="5280">
                  <c:v>165</c:v>
                </c:pt>
                <c:pt idx="5281">
                  <c:v>165.03</c:v>
                </c:pt>
                <c:pt idx="5282">
                  <c:v>165.06</c:v>
                </c:pt>
                <c:pt idx="5283">
                  <c:v>165.09</c:v>
                </c:pt>
                <c:pt idx="5284">
                  <c:v>165.13</c:v>
                </c:pt>
                <c:pt idx="5285">
                  <c:v>165.16</c:v>
                </c:pt>
                <c:pt idx="5286">
                  <c:v>165.19</c:v>
                </c:pt>
                <c:pt idx="5287">
                  <c:v>165.22</c:v>
                </c:pt>
                <c:pt idx="5288">
                  <c:v>165.25</c:v>
                </c:pt>
                <c:pt idx="5289">
                  <c:v>165.28</c:v>
                </c:pt>
                <c:pt idx="5290">
                  <c:v>165.31</c:v>
                </c:pt>
                <c:pt idx="5291">
                  <c:v>165.34</c:v>
                </c:pt>
                <c:pt idx="5292">
                  <c:v>165.38</c:v>
                </c:pt>
                <c:pt idx="5293">
                  <c:v>165.41</c:v>
                </c:pt>
                <c:pt idx="5294">
                  <c:v>165.44</c:v>
                </c:pt>
                <c:pt idx="5295">
                  <c:v>165.47</c:v>
                </c:pt>
                <c:pt idx="5296">
                  <c:v>165.5</c:v>
                </c:pt>
                <c:pt idx="5297">
                  <c:v>165.53</c:v>
                </c:pt>
                <c:pt idx="5298">
                  <c:v>165.56</c:v>
                </c:pt>
                <c:pt idx="5299">
                  <c:v>165.59</c:v>
                </c:pt>
                <c:pt idx="5300">
                  <c:v>165.63</c:v>
                </c:pt>
                <c:pt idx="5301">
                  <c:v>165.66</c:v>
                </c:pt>
                <c:pt idx="5302">
                  <c:v>165.69</c:v>
                </c:pt>
                <c:pt idx="5303">
                  <c:v>165.72</c:v>
                </c:pt>
                <c:pt idx="5304">
                  <c:v>165.75</c:v>
                </c:pt>
                <c:pt idx="5305">
                  <c:v>165.78</c:v>
                </c:pt>
                <c:pt idx="5306">
                  <c:v>165.81</c:v>
                </c:pt>
                <c:pt idx="5307">
                  <c:v>165.84</c:v>
                </c:pt>
                <c:pt idx="5308">
                  <c:v>165.88</c:v>
                </c:pt>
                <c:pt idx="5309">
                  <c:v>165.91</c:v>
                </c:pt>
                <c:pt idx="5310">
                  <c:v>165.94</c:v>
                </c:pt>
                <c:pt idx="5311">
                  <c:v>165.97</c:v>
                </c:pt>
                <c:pt idx="5312">
                  <c:v>166</c:v>
                </c:pt>
                <c:pt idx="5313">
                  <c:v>166.03</c:v>
                </c:pt>
                <c:pt idx="5314">
                  <c:v>166.06</c:v>
                </c:pt>
                <c:pt idx="5315">
                  <c:v>166.09</c:v>
                </c:pt>
                <c:pt idx="5316">
                  <c:v>166.13</c:v>
                </c:pt>
                <c:pt idx="5317">
                  <c:v>166.16</c:v>
                </c:pt>
                <c:pt idx="5318">
                  <c:v>166.19</c:v>
                </c:pt>
                <c:pt idx="5319">
                  <c:v>166.22</c:v>
                </c:pt>
                <c:pt idx="5320">
                  <c:v>166.25</c:v>
                </c:pt>
                <c:pt idx="5321">
                  <c:v>166.28</c:v>
                </c:pt>
                <c:pt idx="5322">
                  <c:v>166.31</c:v>
                </c:pt>
                <c:pt idx="5323">
                  <c:v>166.34</c:v>
                </c:pt>
                <c:pt idx="5324">
                  <c:v>166.38</c:v>
                </c:pt>
                <c:pt idx="5325">
                  <c:v>166.41</c:v>
                </c:pt>
                <c:pt idx="5326">
                  <c:v>166.44</c:v>
                </c:pt>
                <c:pt idx="5327">
                  <c:v>166.47</c:v>
                </c:pt>
                <c:pt idx="5328">
                  <c:v>166.5</c:v>
                </c:pt>
                <c:pt idx="5329">
                  <c:v>166.53</c:v>
                </c:pt>
                <c:pt idx="5330">
                  <c:v>166.56</c:v>
                </c:pt>
                <c:pt idx="5331">
                  <c:v>166.59</c:v>
                </c:pt>
                <c:pt idx="5332">
                  <c:v>166.63</c:v>
                </c:pt>
                <c:pt idx="5333">
                  <c:v>166.66</c:v>
                </c:pt>
                <c:pt idx="5334">
                  <c:v>166.69</c:v>
                </c:pt>
                <c:pt idx="5335">
                  <c:v>166.72</c:v>
                </c:pt>
                <c:pt idx="5336">
                  <c:v>166.75</c:v>
                </c:pt>
                <c:pt idx="5337">
                  <c:v>166.78</c:v>
                </c:pt>
                <c:pt idx="5338">
                  <c:v>166.81</c:v>
                </c:pt>
                <c:pt idx="5339">
                  <c:v>166.84</c:v>
                </c:pt>
                <c:pt idx="5340">
                  <c:v>166.88</c:v>
                </c:pt>
                <c:pt idx="5341">
                  <c:v>166.91</c:v>
                </c:pt>
                <c:pt idx="5342">
                  <c:v>166.94</c:v>
                </c:pt>
                <c:pt idx="5343">
                  <c:v>166.97</c:v>
                </c:pt>
                <c:pt idx="5344">
                  <c:v>167</c:v>
                </c:pt>
                <c:pt idx="5345">
                  <c:v>167.03</c:v>
                </c:pt>
                <c:pt idx="5346">
                  <c:v>167.06</c:v>
                </c:pt>
                <c:pt idx="5347">
                  <c:v>167.09</c:v>
                </c:pt>
                <c:pt idx="5348">
                  <c:v>167.13</c:v>
                </c:pt>
                <c:pt idx="5349">
                  <c:v>167.16</c:v>
                </c:pt>
                <c:pt idx="5350">
                  <c:v>167.19</c:v>
                </c:pt>
                <c:pt idx="5351">
                  <c:v>167.22</c:v>
                </c:pt>
                <c:pt idx="5352">
                  <c:v>167.25</c:v>
                </c:pt>
                <c:pt idx="5353">
                  <c:v>167.28</c:v>
                </c:pt>
                <c:pt idx="5354">
                  <c:v>167.31</c:v>
                </c:pt>
                <c:pt idx="5355">
                  <c:v>167.34</c:v>
                </c:pt>
                <c:pt idx="5356">
                  <c:v>167.38</c:v>
                </c:pt>
                <c:pt idx="5357">
                  <c:v>167.41</c:v>
                </c:pt>
                <c:pt idx="5358">
                  <c:v>167.44</c:v>
                </c:pt>
                <c:pt idx="5359">
                  <c:v>167.47</c:v>
                </c:pt>
                <c:pt idx="5360">
                  <c:v>167.5</c:v>
                </c:pt>
                <c:pt idx="5361">
                  <c:v>167.53</c:v>
                </c:pt>
                <c:pt idx="5362">
                  <c:v>167.56</c:v>
                </c:pt>
                <c:pt idx="5363">
                  <c:v>167.59</c:v>
                </c:pt>
                <c:pt idx="5364">
                  <c:v>167.63</c:v>
                </c:pt>
                <c:pt idx="5365">
                  <c:v>167.66</c:v>
                </c:pt>
                <c:pt idx="5366">
                  <c:v>167.69</c:v>
                </c:pt>
                <c:pt idx="5367">
                  <c:v>167.72</c:v>
                </c:pt>
                <c:pt idx="5368">
                  <c:v>167.75</c:v>
                </c:pt>
                <c:pt idx="5369">
                  <c:v>167.78</c:v>
                </c:pt>
                <c:pt idx="5370">
                  <c:v>167.81</c:v>
                </c:pt>
                <c:pt idx="5371">
                  <c:v>167.84</c:v>
                </c:pt>
                <c:pt idx="5372">
                  <c:v>167.88</c:v>
                </c:pt>
                <c:pt idx="5373">
                  <c:v>167.91</c:v>
                </c:pt>
                <c:pt idx="5374">
                  <c:v>167.94</c:v>
                </c:pt>
                <c:pt idx="5375">
                  <c:v>167.97</c:v>
                </c:pt>
                <c:pt idx="5376">
                  <c:v>168</c:v>
                </c:pt>
                <c:pt idx="5377">
                  <c:v>168.03</c:v>
                </c:pt>
                <c:pt idx="5378">
                  <c:v>168.06</c:v>
                </c:pt>
                <c:pt idx="5379">
                  <c:v>168.09</c:v>
                </c:pt>
                <c:pt idx="5380">
                  <c:v>168.13</c:v>
                </c:pt>
                <c:pt idx="5381">
                  <c:v>168.16</c:v>
                </c:pt>
                <c:pt idx="5382">
                  <c:v>168.19</c:v>
                </c:pt>
                <c:pt idx="5383">
                  <c:v>168.22</c:v>
                </c:pt>
                <c:pt idx="5384">
                  <c:v>168.25</c:v>
                </c:pt>
                <c:pt idx="5385">
                  <c:v>168.28</c:v>
                </c:pt>
                <c:pt idx="5386">
                  <c:v>168.31</c:v>
                </c:pt>
                <c:pt idx="5387">
                  <c:v>168.34</c:v>
                </c:pt>
                <c:pt idx="5388">
                  <c:v>168.38</c:v>
                </c:pt>
                <c:pt idx="5389">
                  <c:v>168.41</c:v>
                </c:pt>
                <c:pt idx="5390">
                  <c:v>168.44</c:v>
                </c:pt>
                <c:pt idx="5391">
                  <c:v>168.47</c:v>
                </c:pt>
                <c:pt idx="5392">
                  <c:v>168.5</c:v>
                </c:pt>
                <c:pt idx="5393">
                  <c:v>168.53</c:v>
                </c:pt>
                <c:pt idx="5394">
                  <c:v>168.56</c:v>
                </c:pt>
                <c:pt idx="5395">
                  <c:v>168.59</c:v>
                </c:pt>
                <c:pt idx="5396">
                  <c:v>168.63</c:v>
                </c:pt>
                <c:pt idx="5397">
                  <c:v>168.66</c:v>
                </c:pt>
                <c:pt idx="5398">
                  <c:v>168.69</c:v>
                </c:pt>
                <c:pt idx="5399">
                  <c:v>168.72</c:v>
                </c:pt>
                <c:pt idx="5400">
                  <c:v>168.75</c:v>
                </c:pt>
                <c:pt idx="5401">
                  <c:v>168.78</c:v>
                </c:pt>
                <c:pt idx="5402">
                  <c:v>168.81</c:v>
                </c:pt>
                <c:pt idx="5403">
                  <c:v>168.84</c:v>
                </c:pt>
                <c:pt idx="5404">
                  <c:v>168.88</c:v>
                </c:pt>
                <c:pt idx="5405">
                  <c:v>168.91</c:v>
                </c:pt>
                <c:pt idx="5406">
                  <c:v>168.94</c:v>
                </c:pt>
                <c:pt idx="5407">
                  <c:v>168.97</c:v>
                </c:pt>
                <c:pt idx="5408">
                  <c:v>169</c:v>
                </c:pt>
                <c:pt idx="5409">
                  <c:v>169.03</c:v>
                </c:pt>
                <c:pt idx="5410">
                  <c:v>169.06</c:v>
                </c:pt>
                <c:pt idx="5411">
                  <c:v>169.09</c:v>
                </c:pt>
                <c:pt idx="5412">
                  <c:v>169.13</c:v>
                </c:pt>
                <c:pt idx="5413">
                  <c:v>169.16</c:v>
                </c:pt>
                <c:pt idx="5414">
                  <c:v>169.19</c:v>
                </c:pt>
                <c:pt idx="5415">
                  <c:v>169.22</c:v>
                </c:pt>
                <c:pt idx="5416">
                  <c:v>169.25</c:v>
                </c:pt>
                <c:pt idx="5417">
                  <c:v>169.28</c:v>
                </c:pt>
                <c:pt idx="5418">
                  <c:v>169.31</c:v>
                </c:pt>
                <c:pt idx="5419">
                  <c:v>169.34</c:v>
                </c:pt>
                <c:pt idx="5420">
                  <c:v>169.38</c:v>
                </c:pt>
                <c:pt idx="5421">
                  <c:v>169.41</c:v>
                </c:pt>
                <c:pt idx="5422">
                  <c:v>169.44</c:v>
                </c:pt>
                <c:pt idx="5423">
                  <c:v>169.47</c:v>
                </c:pt>
                <c:pt idx="5424">
                  <c:v>169.5</c:v>
                </c:pt>
                <c:pt idx="5425">
                  <c:v>169.53</c:v>
                </c:pt>
                <c:pt idx="5426">
                  <c:v>169.56</c:v>
                </c:pt>
                <c:pt idx="5427">
                  <c:v>169.59</c:v>
                </c:pt>
                <c:pt idx="5428">
                  <c:v>169.63</c:v>
                </c:pt>
                <c:pt idx="5429">
                  <c:v>169.66</c:v>
                </c:pt>
                <c:pt idx="5430">
                  <c:v>169.69</c:v>
                </c:pt>
                <c:pt idx="5431">
                  <c:v>169.72</c:v>
                </c:pt>
                <c:pt idx="5432">
                  <c:v>169.75</c:v>
                </c:pt>
                <c:pt idx="5433">
                  <c:v>169.78</c:v>
                </c:pt>
                <c:pt idx="5434">
                  <c:v>169.81</c:v>
                </c:pt>
                <c:pt idx="5435">
                  <c:v>169.84</c:v>
                </c:pt>
                <c:pt idx="5436">
                  <c:v>169.88</c:v>
                </c:pt>
                <c:pt idx="5437">
                  <c:v>169.91</c:v>
                </c:pt>
                <c:pt idx="5438">
                  <c:v>169.94</c:v>
                </c:pt>
                <c:pt idx="5439">
                  <c:v>169.97</c:v>
                </c:pt>
                <c:pt idx="5440">
                  <c:v>170</c:v>
                </c:pt>
                <c:pt idx="5441">
                  <c:v>170.03</c:v>
                </c:pt>
                <c:pt idx="5442">
                  <c:v>170.06</c:v>
                </c:pt>
                <c:pt idx="5443">
                  <c:v>170.09</c:v>
                </c:pt>
                <c:pt idx="5444">
                  <c:v>170.13</c:v>
                </c:pt>
                <c:pt idx="5445">
                  <c:v>170.16</c:v>
                </c:pt>
                <c:pt idx="5446">
                  <c:v>170.19</c:v>
                </c:pt>
                <c:pt idx="5447">
                  <c:v>170.22</c:v>
                </c:pt>
                <c:pt idx="5448">
                  <c:v>170.25</c:v>
                </c:pt>
                <c:pt idx="5449">
                  <c:v>170.28</c:v>
                </c:pt>
                <c:pt idx="5450">
                  <c:v>170.31</c:v>
                </c:pt>
                <c:pt idx="5451">
                  <c:v>170.34</c:v>
                </c:pt>
                <c:pt idx="5452">
                  <c:v>170.38</c:v>
                </c:pt>
                <c:pt idx="5453">
                  <c:v>170.41</c:v>
                </c:pt>
                <c:pt idx="5454">
                  <c:v>170.44</c:v>
                </c:pt>
                <c:pt idx="5455">
                  <c:v>170.47</c:v>
                </c:pt>
                <c:pt idx="5456">
                  <c:v>170.5</c:v>
                </c:pt>
                <c:pt idx="5457">
                  <c:v>170.53</c:v>
                </c:pt>
                <c:pt idx="5458">
                  <c:v>170.56</c:v>
                </c:pt>
                <c:pt idx="5459">
                  <c:v>170.59</c:v>
                </c:pt>
                <c:pt idx="5460">
                  <c:v>170.63</c:v>
                </c:pt>
                <c:pt idx="5461">
                  <c:v>170.66</c:v>
                </c:pt>
                <c:pt idx="5462">
                  <c:v>170.69</c:v>
                </c:pt>
                <c:pt idx="5463">
                  <c:v>170.72</c:v>
                </c:pt>
                <c:pt idx="5464">
                  <c:v>170.75</c:v>
                </c:pt>
                <c:pt idx="5465">
                  <c:v>170.78</c:v>
                </c:pt>
                <c:pt idx="5466">
                  <c:v>170.81</c:v>
                </c:pt>
                <c:pt idx="5467">
                  <c:v>170.84</c:v>
                </c:pt>
                <c:pt idx="5468">
                  <c:v>170.88</c:v>
                </c:pt>
                <c:pt idx="5469">
                  <c:v>170.91</c:v>
                </c:pt>
                <c:pt idx="5470">
                  <c:v>170.94</c:v>
                </c:pt>
                <c:pt idx="5471">
                  <c:v>170.97</c:v>
                </c:pt>
                <c:pt idx="5472">
                  <c:v>171</c:v>
                </c:pt>
                <c:pt idx="5473">
                  <c:v>171.03</c:v>
                </c:pt>
                <c:pt idx="5474">
                  <c:v>171.06</c:v>
                </c:pt>
                <c:pt idx="5475">
                  <c:v>171.09</c:v>
                </c:pt>
                <c:pt idx="5476">
                  <c:v>171.13</c:v>
                </c:pt>
                <c:pt idx="5477">
                  <c:v>171.16</c:v>
                </c:pt>
                <c:pt idx="5478">
                  <c:v>171.19</c:v>
                </c:pt>
                <c:pt idx="5479">
                  <c:v>171.22</c:v>
                </c:pt>
                <c:pt idx="5480">
                  <c:v>171.25</c:v>
                </c:pt>
                <c:pt idx="5481">
                  <c:v>171.28</c:v>
                </c:pt>
                <c:pt idx="5482">
                  <c:v>171.31</c:v>
                </c:pt>
                <c:pt idx="5483">
                  <c:v>171.34</c:v>
                </c:pt>
                <c:pt idx="5484">
                  <c:v>171.38</c:v>
                </c:pt>
                <c:pt idx="5485">
                  <c:v>171.41</c:v>
                </c:pt>
                <c:pt idx="5486">
                  <c:v>171.44</c:v>
                </c:pt>
                <c:pt idx="5487">
                  <c:v>171.47</c:v>
                </c:pt>
                <c:pt idx="5488">
                  <c:v>171.5</c:v>
                </c:pt>
                <c:pt idx="5489">
                  <c:v>171.53</c:v>
                </c:pt>
                <c:pt idx="5490">
                  <c:v>171.56</c:v>
                </c:pt>
                <c:pt idx="5491">
                  <c:v>171.59</c:v>
                </c:pt>
                <c:pt idx="5492">
                  <c:v>171.63</c:v>
                </c:pt>
                <c:pt idx="5493">
                  <c:v>171.66</c:v>
                </c:pt>
                <c:pt idx="5494">
                  <c:v>171.69</c:v>
                </c:pt>
                <c:pt idx="5495">
                  <c:v>171.72</c:v>
                </c:pt>
                <c:pt idx="5496">
                  <c:v>171.75</c:v>
                </c:pt>
                <c:pt idx="5497">
                  <c:v>171.78</c:v>
                </c:pt>
                <c:pt idx="5498">
                  <c:v>171.81</c:v>
                </c:pt>
                <c:pt idx="5499">
                  <c:v>171.84</c:v>
                </c:pt>
                <c:pt idx="5500">
                  <c:v>171.88</c:v>
                </c:pt>
                <c:pt idx="5501">
                  <c:v>171.91</c:v>
                </c:pt>
                <c:pt idx="5502">
                  <c:v>171.94</c:v>
                </c:pt>
                <c:pt idx="5503">
                  <c:v>171.97</c:v>
                </c:pt>
                <c:pt idx="5504">
                  <c:v>172</c:v>
                </c:pt>
                <c:pt idx="5505">
                  <c:v>172.03</c:v>
                </c:pt>
                <c:pt idx="5506">
                  <c:v>172.06</c:v>
                </c:pt>
                <c:pt idx="5507">
                  <c:v>172.09</c:v>
                </c:pt>
                <c:pt idx="5508">
                  <c:v>172.13</c:v>
                </c:pt>
                <c:pt idx="5509">
                  <c:v>172.16</c:v>
                </c:pt>
                <c:pt idx="5510">
                  <c:v>172.19</c:v>
                </c:pt>
                <c:pt idx="5511">
                  <c:v>172.22</c:v>
                </c:pt>
                <c:pt idx="5512">
                  <c:v>172.25</c:v>
                </c:pt>
                <c:pt idx="5513">
                  <c:v>172.28</c:v>
                </c:pt>
                <c:pt idx="5514">
                  <c:v>172.31</c:v>
                </c:pt>
                <c:pt idx="5515">
                  <c:v>172.34</c:v>
                </c:pt>
                <c:pt idx="5516">
                  <c:v>172.38</c:v>
                </c:pt>
                <c:pt idx="5517">
                  <c:v>172.41</c:v>
                </c:pt>
                <c:pt idx="5518">
                  <c:v>172.44</c:v>
                </c:pt>
                <c:pt idx="5519">
                  <c:v>172.47</c:v>
                </c:pt>
                <c:pt idx="5520">
                  <c:v>172.5</c:v>
                </c:pt>
                <c:pt idx="5521">
                  <c:v>172.53</c:v>
                </c:pt>
                <c:pt idx="5522">
                  <c:v>172.56</c:v>
                </c:pt>
                <c:pt idx="5523">
                  <c:v>172.59</c:v>
                </c:pt>
                <c:pt idx="5524">
                  <c:v>172.63</c:v>
                </c:pt>
                <c:pt idx="5525">
                  <c:v>172.66</c:v>
                </c:pt>
                <c:pt idx="5526">
                  <c:v>172.69</c:v>
                </c:pt>
                <c:pt idx="5527">
                  <c:v>172.72</c:v>
                </c:pt>
                <c:pt idx="5528">
                  <c:v>172.75</c:v>
                </c:pt>
                <c:pt idx="5529">
                  <c:v>172.78</c:v>
                </c:pt>
                <c:pt idx="5530">
                  <c:v>172.81</c:v>
                </c:pt>
                <c:pt idx="5531">
                  <c:v>172.84</c:v>
                </c:pt>
                <c:pt idx="5532">
                  <c:v>172.88</c:v>
                </c:pt>
                <c:pt idx="5533">
                  <c:v>172.91</c:v>
                </c:pt>
                <c:pt idx="5534">
                  <c:v>172.94</c:v>
                </c:pt>
                <c:pt idx="5535">
                  <c:v>172.97</c:v>
                </c:pt>
                <c:pt idx="5536">
                  <c:v>173</c:v>
                </c:pt>
                <c:pt idx="5537">
                  <c:v>173.03</c:v>
                </c:pt>
                <c:pt idx="5538">
                  <c:v>173.06</c:v>
                </c:pt>
                <c:pt idx="5539">
                  <c:v>173.09</c:v>
                </c:pt>
                <c:pt idx="5540">
                  <c:v>173.13</c:v>
                </c:pt>
                <c:pt idx="5541">
                  <c:v>173.16</c:v>
                </c:pt>
                <c:pt idx="5542">
                  <c:v>173.19</c:v>
                </c:pt>
                <c:pt idx="5543">
                  <c:v>173.22</c:v>
                </c:pt>
                <c:pt idx="5544">
                  <c:v>173.25</c:v>
                </c:pt>
                <c:pt idx="5545">
                  <c:v>173.28</c:v>
                </c:pt>
                <c:pt idx="5546">
                  <c:v>173.31</c:v>
                </c:pt>
                <c:pt idx="5547">
                  <c:v>173.34</c:v>
                </c:pt>
                <c:pt idx="5548">
                  <c:v>173.38</c:v>
                </c:pt>
                <c:pt idx="5549">
                  <c:v>173.41</c:v>
                </c:pt>
                <c:pt idx="5550">
                  <c:v>173.44</c:v>
                </c:pt>
                <c:pt idx="5551">
                  <c:v>173.47</c:v>
                </c:pt>
                <c:pt idx="5552">
                  <c:v>173.5</c:v>
                </c:pt>
                <c:pt idx="5553">
                  <c:v>173.53</c:v>
                </c:pt>
                <c:pt idx="5554">
                  <c:v>173.56</c:v>
                </c:pt>
                <c:pt idx="5555">
                  <c:v>173.59</c:v>
                </c:pt>
                <c:pt idx="5556">
                  <c:v>173.63</c:v>
                </c:pt>
                <c:pt idx="5557">
                  <c:v>173.66</c:v>
                </c:pt>
                <c:pt idx="5558">
                  <c:v>173.69</c:v>
                </c:pt>
                <c:pt idx="5559">
                  <c:v>173.72</c:v>
                </c:pt>
                <c:pt idx="5560">
                  <c:v>173.75</c:v>
                </c:pt>
                <c:pt idx="5561">
                  <c:v>173.78</c:v>
                </c:pt>
                <c:pt idx="5562">
                  <c:v>173.81</c:v>
                </c:pt>
                <c:pt idx="5563">
                  <c:v>173.84</c:v>
                </c:pt>
                <c:pt idx="5564">
                  <c:v>173.88</c:v>
                </c:pt>
                <c:pt idx="5565">
                  <c:v>173.91</c:v>
                </c:pt>
                <c:pt idx="5566">
                  <c:v>173.94</c:v>
                </c:pt>
                <c:pt idx="5567">
                  <c:v>173.97</c:v>
                </c:pt>
                <c:pt idx="5568">
                  <c:v>174</c:v>
                </c:pt>
                <c:pt idx="5569">
                  <c:v>174.03</c:v>
                </c:pt>
                <c:pt idx="5570">
                  <c:v>174.06</c:v>
                </c:pt>
                <c:pt idx="5571">
                  <c:v>174.09</c:v>
                </c:pt>
                <c:pt idx="5572">
                  <c:v>174.13</c:v>
                </c:pt>
                <c:pt idx="5573">
                  <c:v>174.16</c:v>
                </c:pt>
                <c:pt idx="5574">
                  <c:v>174.19</c:v>
                </c:pt>
                <c:pt idx="5575">
                  <c:v>174.22</c:v>
                </c:pt>
                <c:pt idx="5576">
                  <c:v>174.25</c:v>
                </c:pt>
                <c:pt idx="5577">
                  <c:v>174.28</c:v>
                </c:pt>
                <c:pt idx="5578">
                  <c:v>174.31</c:v>
                </c:pt>
                <c:pt idx="5579">
                  <c:v>174.34</c:v>
                </c:pt>
                <c:pt idx="5580">
                  <c:v>174.38</c:v>
                </c:pt>
                <c:pt idx="5581">
                  <c:v>174.41</c:v>
                </c:pt>
                <c:pt idx="5582">
                  <c:v>174.44</c:v>
                </c:pt>
                <c:pt idx="5583">
                  <c:v>174.47</c:v>
                </c:pt>
                <c:pt idx="5584">
                  <c:v>174.5</c:v>
                </c:pt>
                <c:pt idx="5585">
                  <c:v>174.53</c:v>
                </c:pt>
                <c:pt idx="5586">
                  <c:v>174.56</c:v>
                </c:pt>
                <c:pt idx="5587">
                  <c:v>174.59</c:v>
                </c:pt>
                <c:pt idx="5588">
                  <c:v>174.63</c:v>
                </c:pt>
                <c:pt idx="5589">
                  <c:v>174.66</c:v>
                </c:pt>
                <c:pt idx="5590">
                  <c:v>174.69</c:v>
                </c:pt>
                <c:pt idx="5591">
                  <c:v>174.72</c:v>
                </c:pt>
                <c:pt idx="5592">
                  <c:v>174.75</c:v>
                </c:pt>
                <c:pt idx="5593">
                  <c:v>174.78</c:v>
                </c:pt>
                <c:pt idx="5594">
                  <c:v>174.81</c:v>
                </c:pt>
                <c:pt idx="5595">
                  <c:v>174.84</c:v>
                </c:pt>
                <c:pt idx="5596">
                  <c:v>174.88</c:v>
                </c:pt>
                <c:pt idx="5597">
                  <c:v>174.91</c:v>
                </c:pt>
                <c:pt idx="5598">
                  <c:v>174.94</c:v>
                </c:pt>
                <c:pt idx="5599">
                  <c:v>174.97</c:v>
                </c:pt>
                <c:pt idx="5600">
                  <c:v>175</c:v>
                </c:pt>
                <c:pt idx="5601">
                  <c:v>175.03</c:v>
                </c:pt>
                <c:pt idx="5602">
                  <c:v>175.06</c:v>
                </c:pt>
                <c:pt idx="5603">
                  <c:v>175.09</c:v>
                </c:pt>
                <c:pt idx="5604">
                  <c:v>175.13</c:v>
                </c:pt>
                <c:pt idx="5605">
                  <c:v>175.16</c:v>
                </c:pt>
                <c:pt idx="5606">
                  <c:v>175.19</c:v>
                </c:pt>
                <c:pt idx="5607">
                  <c:v>175.22</c:v>
                </c:pt>
                <c:pt idx="5608">
                  <c:v>175.25</c:v>
                </c:pt>
                <c:pt idx="5609">
                  <c:v>175.28</c:v>
                </c:pt>
                <c:pt idx="5610">
                  <c:v>175.31</c:v>
                </c:pt>
                <c:pt idx="5611">
                  <c:v>175.34</c:v>
                </c:pt>
                <c:pt idx="5612">
                  <c:v>175.38</c:v>
                </c:pt>
                <c:pt idx="5613">
                  <c:v>175.41</c:v>
                </c:pt>
                <c:pt idx="5614">
                  <c:v>175.44</c:v>
                </c:pt>
                <c:pt idx="5615">
                  <c:v>175.47</c:v>
                </c:pt>
                <c:pt idx="5616">
                  <c:v>175.5</c:v>
                </c:pt>
                <c:pt idx="5617">
                  <c:v>175.53</c:v>
                </c:pt>
                <c:pt idx="5618">
                  <c:v>175.56</c:v>
                </c:pt>
                <c:pt idx="5619">
                  <c:v>175.59</c:v>
                </c:pt>
                <c:pt idx="5620">
                  <c:v>175.63</c:v>
                </c:pt>
                <c:pt idx="5621">
                  <c:v>175.66</c:v>
                </c:pt>
                <c:pt idx="5622">
                  <c:v>175.69</c:v>
                </c:pt>
                <c:pt idx="5623">
                  <c:v>175.72</c:v>
                </c:pt>
                <c:pt idx="5624">
                  <c:v>175.75</c:v>
                </c:pt>
                <c:pt idx="5625">
                  <c:v>175.78</c:v>
                </c:pt>
                <c:pt idx="5626">
                  <c:v>175.81</c:v>
                </c:pt>
                <c:pt idx="5627">
                  <c:v>175.84</c:v>
                </c:pt>
                <c:pt idx="5628">
                  <c:v>175.88</c:v>
                </c:pt>
                <c:pt idx="5629">
                  <c:v>175.91</c:v>
                </c:pt>
                <c:pt idx="5630">
                  <c:v>175.94</c:v>
                </c:pt>
                <c:pt idx="5631">
                  <c:v>175.97</c:v>
                </c:pt>
                <c:pt idx="5632">
                  <c:v>176</c:v>
                </c:pt>
                <c:pt idx="5633">
                  <c:v>176.03</c:v>
                </c:pt>
                <c:pt idx="5634">
                  <c:v>176.06</c:v>
                </c:pt>
                <c:pt idx="5635">
                  <c:v>176.09</c:v>
                </c:pt>
                <c:pt idx="5636">
                  <c:v>176.13</c:v>
                </c:pt>
                <c:pt idx="5637">
                  <c:v>176.16</c:v>
                </c:pt>
                <c:pt idx="5638">
                  <c:v>176.19</c:v>
                </c:pt>
                <c:pt idx="5639">
                  <c:v>176.22</c:v>
                </c:pt>
                <c:pt idx="5640">
                  <c:v>176.25</c:v>
                </c:pt>
                <c:pt idx="5641">
                  <c:v>176.28</c:v>
                </c:pt>
                <c:pt idx="5642">
                  <c:v>176.31</c:v>
                </c:pt>
                <c:pt idx="5643">
                  <c:v>176.34</c:v>
                </c:pt>
                <c:pt idx="5644">
                  <c:v>176.38</c:v>
                </c:pt>
                <c:pt idx="5645">
                  <c:v>176.41</c:v>
                </c:pt>
                <c:pt idx="5646">
                  <c:v>176.44</c:v>
                </c:pt>
                <c:pt idx="5647">
                  <c:v>176.47</c:v>
                </c:pt>
                <c:pt idx="5648">
                  <c:v>176.5</c:v>
                </c:pt>
                <c:pt idx="5649">
                  <c:v>176.53</c:v>
                </c:pt>
                <c:pt idx="5650">
                  <c:v>176.56</c:v>
                </c:pt>
                <c:pt idx="5651">
                  <c:v>176.59</c:v>
                </c:pt>
                <c:pt idx="5652">
                  <c:v>176.63</c:v>
                </c:pt>
                <c:pt idx="5653">
                  <c:v>176.66</c:v>
                </c:pt>
                <c:pt idx="5654">
                  <c:v>176.69</c:v>
                </c:pt>
                <c:pt idx="5655">
                  <c:v>176.72</c:v>
                </c:pt>
                <c:pt idx="5656">
                  <c:v>176.75</c:v>
                </c:pt>
                <c:pt idx="5657">
                  <c:v>176.78</c:v>
                </c:pt>
                <c:pt idx="5658">
                  <c:v>176.81</c:v>
                </c:pt>
                <c:pt idx="5659">
                  <c:v>176.84</c:v>
                </c:pt>
                <c:pt idx="5660">
                  <c:v>176.88</c:v>
                </c:pt>
                <c:pt idx="5661">
                  <c:v>176.91</c:v>
                </c:pt>
                <c:pt idx="5662">
                  <c:v>176.94</c:v>
                </c:pt>
                <c:pt idx="5663">
                  <c:v>176.97</c:v>
                </c:pt>
                <c:pt idx="5664">
                  <c:v>177</c:v>
                </c:pt>
                <c:pt idx="5665">
                  <c:v>177.03</c:v>
                </c:pt>
                <c:pt idx="5666">
                  <c:v>177.06</c:v>
                </c:pt>
                <c:pt idx="5667">
                  <c:v>177.09</c:v>
                </c:pt>
                <c:pt idx="5668">
                  <c:v>177.13</c:v>
                </c:pt>
                <c:pt idx="5669">
                  <c:v>177.16</c:v>
                </c:pt>
                <c:pt idx="5670">
                  <c:v>177.19</c:v>
                </c:pt>
                <c:pt idx="5671">
                  <c:v>177.22</c:v>
                </c:pt>
                <c:pt idx="5672">
                  <c:v>177.25</c:v>
                </c:pt>
                <c:pt idx="5673">
                  <c:v>177.28</c:v>
                </c:pt>
                <c:pt idx="5674">
                  <c:v>177.31</c:v>
                </c:pt>
                <c:pt idx="5675">
                  <c:v>177.34</c:v>
                </c:pt>
                <c:pt idx="5676">
                  <c:v>177.38</c:v>
                </c:pt>
                <c:pt idx="5677">
                  <c:v>177.41</c:v>
                </c:pt>
                <c:pt idx="5678">
                  <c:v>177.44</c:v>
                </c:pt>
                <c:pt idx="5679">
                  <c:v>177.47</c:v>
                </c:pt>
                <c:pt idx="5680">
                  <c:v>177.5</c:v>
                </c:pt>
                <c:pt idx="5681">
                  <c:v>177.53</c:v>
                </c:pt>
                <c:pt idx="5682">
                  <c:v>177.56</c:v>
                </c:pt>
                <c:pt idx="5683">
                  <c:v>177.59</c:v>
                </c:pt>
                <c:pt idx="5684">
                  <c:v>177.63</c:v>
                </c:pt>
                <c:pt idx="5685">
                  <c:v>177.66</c:v>
                </c:pt>
                <c:pt idx="5686">
                  <c:v>177.69</c:v>
                </c:pt>
                <c:pt idx="5687">
                  <c:v>177.72</c:v>
                </c:pt>
                <c:pt idx="5688">
                  <c:v>177.75</c:v>
                </c:pt>
                <c:pt idx="5689">
                  <c:v>177.78</c:v>
                </c:pt>
                <c:pt idx="5690">
                  <c:v>177.81</c:v>
                </c:pt>
                <c:pt idx="5691">
                  <c:v>177.84</c:v>
                </c:pt>
                <c:pt idx="5692">
                  <c:v>177.88</c:v>
                </c:pt>
                <c:pt idx="5693">
                  <c:v>177.91</c:v>
                </c:pt>
                <c:pt idx="5694">
                  <c:v>177.94</c:v>
                </c:pt>
                <c:pt idx="5695">
                  <c:v>177.97</c:v>
                </c:pt>
                <c:pt idx="5696">
                  <c:v>178</c:v>
                </c:pt>
                <c:pt idx="5697">
                  <c:v>178.03</c:v>
                </c:pt>
                <c:pt idx="5698">
                  <c:v>178.06</c:v>
                </c:pt>
                <c:pt idx="5699">
                  <c:v>178.09</c:v>
                </c:pt>
                <c:pt idx="5700">
                  <c:v>178.13</c:v>
                </c:pt>
                <c:pt idx="5701">
                  <c:v>178.16</c:v>
                </c:pt>
                <c:pt idx="5702">
                  <c:v>178.19</c:v>
                </c:pt>
                <c:pt idx="5703">
                  <c:v>178.22</c:v>
                </c:pt>
                <c:pt idx="5704">
                  <c:v>178.25</c:v>
                </c:pt>
                <c:pt idx="5705">
                  <c:v>178.28</c:v>
                </c:pt>
                <c:pt idx="5706">
                  <c:v>178.31</c:v>
                </c:pt>
                <c:pt idx="5707">
                  <c:v>178.34</c:v>
                </c:pt>
                <c:pt idx="5708">
                  <c:v>178.38</c:v>
                </c:pt>
                <c:pt idx="5709">
                  <c:v>178.41</c:v>
                </c:pt>
                <c:pt idx="5710">
                  <c:v>178.44</c:v>
                </c:pt>
                <c:pt idx="5711">
                  <c:v>178.47</c:v>
                </c:pt>
                <c:pt idx="5712">
                  <c:v>178.5</c:v>
                </c:pt>
                <c:pt idx="5713">
                  <c:v>178.53</c:v>
                </c:pt>
                <c:pt idx="5714">
                  <c:v>178.56</c:v>
                </c:pt>
                <c:pt idx="5715">
                  <c:v>178.59</c:v>
                </c:pt>
                <c:pt idx="5716">
                  <c:v>178.63</c:v>
                </c:pt>
                <c:pt idx="5717">
                  <c:v>178.66</c:v>
                </c:pt>
                <c:pt idx="5718">
                  <c:v>178.69</c:v>
                </c:pt>
                <c:pt idx="5719">
                  <c:v>178.72</c:v>
                </c:pt>
                <c:pt idx="5720">
                  <c:v>178.75</c:v>
                </c:pt>
                <c:pt idx="5721">
                  <c:v>178.78</c:v>
                </c:pt>
                <c:pt idx="5722">
                  <c:v>178.81</c:v>
                </c:pt>
                <c:pt idx="5723">
                  <c:v>178.84</c:v>
                </c:pt>
                <c:pt idx="5724">
                  <c:v>178.88</c:v>
                </c:pt>
                <c:pt idx="5725">
                  <c:v>178.91</c:v>
                </c:pt>
                <c:pt idx="5726">
                  <c:v>178.94</c:v>
                </c:pt>
                <c:pt idx="5727">
                  <c:v>178.97</c:v>
                </c:pt>
                <c:pt idx="5728">
                  <c:v>179</c:v>
                </c:pt>
                <c:pt idx="5729">
                  <c:v>179.03</c:v>
                </c:pt>
                <c:pt idx="5730">
                  <c:v>179.06</c:v>
                </c:pt>
                <c:pt idx="5731">
                  <c:v>179.09</c:v>
                </c:pt>
                <c:pt idx="5732">
                  <c:v>179.13</c:v>
                </c:pt>
                <c:pt idx="5733">
                  <c:v>179.16</c:v>
                </c:pt>
                <c:pt idx="5734">
                  <c:v>179.19</c:v>
                </c:pt>
                <c:pt idx="5735">
                  <c:v>179.22</c:v>
                </c:pt>
                <c:pt idx="5736">
                  <c:v>179.25</c:v>
                </c:pt>
                <c:pt idx="5737">
                  <c:v>179.28</c:v>
                </c:pt>
                <c:pt idx="5738">
                  <c:v>179.31</c:v>
                </c:pt>
                <c:pt idx="5739">
                  <c:v>179.34</c:v>
                </c:pt>
                <c:pt idx="5740">
                  <c:v>179.38</c:v>
                </c:pt>
                <c:pt idx="5741">
                  <c:v>179.41</c:v>
                </c:pt>
                <c:pt idx="5742">
                  <c:v>179.44</c:v>
                </c:pt>
                <c:pt idx="5743">
                  <c:v>179.47</c:v>
                </c:pt>
                <c:pt idx="5744">
                  <c:v>179.5</c:v>
                </c:pt>
                <c:pt idx="5745">
                  <c:v>179.53</c:v>
                </c:pt>
                <c:pt idx="5746">
                  <c:v>179.56</c:v>
                </c:pt>
                <c:pt idx="5747">
                  <c:v>179.59</c:v>
                </c:pt>
                <c:pt idx="5748">
                  <c:v>179.63</c:v>
                </c:pt>
                <c:pt idx="5749">
                  <c:v>179.66</c:v>
                </c:pt>
                <c:pt idx="5750">
                  <c:v>179.69</c:v>
                </c:pt>
                <c:pt idx="5751">
                  <c:v>179.72</c:v>
                </c:pt>
                <c:pt idx="5752">
                  <c:v>179.75</c:v>
                </c:pt>
                <c:pt idx="5753">
                  <c:v>179.78</c:v>
                </c:pt>
                <c:pt idx="5754">
                  <c:v>179.81</c:v>
                </c:pt>
                <c:pt idx="5755">
                  <c:v>179.84</c:v>
                </c:pt>
                <c:pt idx="5756">
                  <c:v>179.88</c:v>
                </c:pt>
                <c:pt idx="5757">
                  <c:v>179.91</c:v>
                </c:pt>
                <c:pt idx="5758">
                  <c:v>179.94</c:v>
                </c:pt>
                <c:pt idx="5759">
                  <c:v>179.97</c:v>
                </c:pt>
                <c:pt idx="5760">
                  <c:v>180</c:v>
                </c:pt>
                <c:pt idx="5761">
                  <c:v>180.03</c:v>
                </c:pt>
                <c:pt idx="5762">
                  <c:v>180.06</c:v>
                </c:pt>
                <c:pt idx="5763">
                  <c:v>180.09</c:v>
                </c:pt>
                <c:pt idx="5764">
                  <c:v>180.13</c:v>
                </c:pt>
                <c:pt idx="5765">
                  <c:v>180.16</c:v>
                </c:pt>
                <c:pt idx="5766">
                  <c:v>180.19</c:v>
                </c:pt>
                <c:pt idx="5767">
                  <c:v>180.22</c:v>
                </c:pt>
                <c:pt idx="5768">
                  <c:v>180.25</c:v>
                </c:pt>
                <c:pt idx="5769">
                  <c:v>180.28</c:v>
                </c:pt>
                <c:pt idx="5770">
                  <c:v>180.31</c:v>
                </c:pt>
                <c:pt idx="5771">
                  <c:v>180.34</c:v>
                </c:pt>
                <c:pt idx="5772">
                  <c:v>180.38</c:v>
                </c:pt>
                <c:pt idx="5773">
                  <c:v>180.41</c:v>
                </c:pt>
                <c:pt idx="5774">
                  <c:v>180.44</c:v>
                </c:pt>
                <c:pt idx="5775">
                  <c:v>180.47</c:v>
                </c:pt>
                <c:pt idx="5776">
                  <c:v>180.5</c:v>
                </c:pt>
                <c:pt idx="5777">
                  <c:v>180.53</c:v>
                </c:pt>
                <c:pt idx="5778">
                  <c:v>180.56</c:v>
                </c:pt>
                <c:pt idx="5779">
                  <c:v>180.59</c:v>
                </c:pt>
                <c:pt idx="5780">
                  <c:v>180.63</c:v>
                </c:pt>
                <c:pt idx="5781">
                  <c:v>180.66</c:v>
                </c:pt>
                <c:pt idx="5782">
                  <c:v>180.69</c:v>
                </c:pt>
                <c:pt idx="5783">
                  <c:v>180.72</c:v>
                </c:pt>
                <c:pt idx="5784">
                  <c:v>180.75</c:v>
                </c:pt>
                <c:pt idx="5785">
                  <c:v>180.78</c:v>
                </c:pt>
                <c:pt idx="5786">
                  <c:v>180.81</c:v>
                </c:pt>
                <c:pt idx="5787">
                  <c:v>180.84</c:v>
                </c:pt>
                <c:pt idx="5788">
                  <c:v>180.88</c:v>
                </c:pt>
                <c:pt idx="5789">
                  <c:v>180.91</c:v>
                </c:pt>
                <c:pt idx="5790">
                  <c:v>180.94</c:v>
                </c:pt>
                <c:pt idx="5791">
                  <c:v>180.97</c:v>
                </c:pt>
                <c:pt idx="5792">
                  <c:v>181</c:v>
                </c:pt>
                <c:pt idx="5793">
                  <c:v>181.03</c:v>
                </c:pt>
                <c:pt idx="5794">
                  <c:v>181.06</c:v>
                </c:pt>
                <c:pt idx="5795">
                  <c:v>181.09</c:v>
                </c:pt>
                <c:pt idx="5796">
                  <c:v>181.13</c:v>
                </c:pt>
                <c:pt idx="5797">
                  <c:v>181.16</c:v>
                </c:pt>
                <c:pt idx="5798">
                  <c:v>181.19</c:v>
                </c:pt>
                <c:pt idx="5799">
                  <c:v>181.22</c:v>
                </c:pt>
                <c:pt idx="5800">
                  <c:v>181.25</c:v>
                </c:pt>
                <c:pt idx="5801">
                  <c:v>181.28</c:v>
                </c:pt>
                <c:pt idx="5802">
                  <c:v>181.31</c:v>
                </c:pt>
                <c:pt idx="5803">
                  <c:v>181.34</c:v>
                </c:pt>
                <c:pt idx="5804">
                  <c:v>181.38</c:v>
                </c:pt>
                <c:pt idx="5805">
                  <c:v>181.41</c:v>
                </c:pt>
                <c:pt idx="5806">
                  <c:v>181.44</c:v>
                </c:pt>
                <c:pt idx="5807">
                  <c:v>181.47</c:v>
                </c:pt>
                <c:pt idx="5808">
                  <c:v>181.5</c:v>
                </c:pt>
                <c:pt idx="5809">
                  <c:v>181.53</c:v>
                </c:pt>
                <c:pt idx="5810">
                  <c:v>181.56</c:v>
                </c:pt>
                <c:pt idx="5811">
                  <c:v>181.59</c:v>
                </c:pt>
                <c:pt idx="5812">
                  <c:v>181.63</c:v>
                </c:pt>
                <c:pt idx="5813">
                  <c:v>181.66</c:v>
                </c:pt>
                <c:pt idx="5814">
                  <c:v>181.69</c:v>
                </c:pt>
                <c:pt idx="5815">
                  <c:v>181.72</c:v>
                </c:pt>
                <c:pt idx="5816">
                  <c:v>181.75</c:v>
                </c:pt>
                <c:pt idx="5817">
                  <c:v>181.78</c:v>
                </c:pt>
                <c:pt idx="5818">
                  <c:v>181.81</c:v>
                </c:pt>
                <c:pt idx="5819">
                  <c:v>181.84</c:v>
                </c:pt>
                <c:pt idx="5820">
                  <c:v>181.88</c:v>
                </c:pt>
                <c:pt idx="5821">
                  <c:v>181.91</c:v>
                </c:pt>
                <c:pt idx="5822">
                  <c:v>181.94</c:v>
                </c:pt>
                <c:pt idx="5823">
                  <c:v>181.97</c:v>
                </c:pt>
                <c:pt idx="5824">
                  <c:v>182</c:v>
                </c:pt>
                <c:pt idx="5825">
                  <c:v>182.03</c:v>
                </c:pt>
                <c:pt idx="5826">
                  <c:v>182.06</c:v>
                </c:pt>
                <c:pt idx="5827">
                  <c:v>182.09</c:v>
                </c:pt>
                <c:pt idx="5828">
                  <c:v>182.13</c:v>
                </c:pt>
                <c:pt idx="5829">
                  <c:v>182.16</c:v>
                </c:pt>
                <c:pt idx="5830">
                  <c:v>182.19</c:v>
                </c:pt>
                <c:pt idx="5831">
                  <c:v>182.22</c:v>
                </c:pt>
                <c:pt idx="5832">
                  <c:v>182.25</c:v>
                </c:pt>
                <c:pt idx="5833">
                  <c:v>182.28</c:v>
                </c:pt>
                <c:pt idx="5834">
                  <c:v>182.31</c:v>
                </c:pt>
                <c:pt idx="5835">
                  <c:v>182.34</c:v>
                </c:pt>
                <c:pt idx="5836">
                  <c:v>182.38</c:v>
                </c:pt>
                <c:pt idx="5837">
                  <c:v>182.41</c:v>
                </c:pt>
                <c:pt idx="5838">
                  <c:v>182.44</c:v>
                </c:pt>
                <c:pt idx="5839">
                  <c:v>182.47</c:v>
                </c:pt>
                <c:pt idx="5840">
                  <c:v>182.5</c:v>
                </c:pt>
                <c:pt idx="5841">
                  <c:v>182.53</c:v>
                </c:pt>
                <c:pt idx="5842">
                  <c:v>182.56</c:v>
                </c:pt>
                <c:pt idx="5843">
                  <c:v>182.59</c:v>
                </c:pt>
                <c:pt idx="5844">
                  <c:v>182.63</c:v>
                </c:pt>
                <c:pt idx="5845">
                  <c:v>182.66</c:v>
                </c:pt>
                <c:pt idx="5846">
                  <c:v>182.69</c:v>
                </c:pt>
                <c:pt idx="5847">
                  <c:v>182.72</c:v>
                </c:pt>
                <c:pt idx="5848">
                  <c:v>182.75</c:v>
                </c:pt>
                <c:pt idx="5849">
                  <c:v>182.78</c:v>
                </c:pt>
                <c:pt idx="5850">
                  <c:v>182.81</c:v>
                </c:pt>
                <c:pt idx="5851">
                  <c:v>182.84</c:v>
                </c:pt>
                <c:pt idx="5852">
                  <c:v>182.88</c:v>
                </c:pt>
                <c:pt idx="5853">
                  <c:v>182.91</c:v>
                </c:pt>
                <c:pt idx="5854">
                  <c:v>182.94</c:v>
                </c:pt>
                <c:pt idx="5855">
                  <c:v>182.97</c:v>
                </c:pt>
                <c:pt idx="5856">
                  <c:v>183</c:v>
                </c:pt>
                <c:pt idx="5857">
                  <c:v>183.03</c:v>
                </c:pt>
                <c:pt idx="5858">
                  <c:v>183.06</c:v>
                </c:pt>
                <c:pt idx="5859">
                  <c:v>183.09</c:v>
                </c:pt>
                <c:pt idx="5860">
                  <c:v>183.13</c:v>
                </c:pt>
                <c:pt idx="5861">
                  <c:v>183.16</c:v>
                </c:pt>
                <c:pt idx="5862">
                  <c:v>183.19</c:v>
                </c:pt>
                <c:pt idx="5863">
                  <c:v>183.22</c:v>
                </c:pt>
                <c:pt idx="5864">
                  <c:v>183.25</c:v>
                </c:pt>
                <c:pt idx="5865">
                  <c:v>183.28</c:v>
                </c:pt>
                <c:pt idx="5866">
                  <c:v>183.31</c:v>
                </c:pt>
                <c:pt idx="5867">
                  <c:v>183.34</c:v>
                </c:pt>
                <c:pt idx="5868">
                  <c:v>183.38</c:v>
                </c:pt>
                <c:pt idx="5869">
                  <c:v>183.41</c:v>
                </c:pt>
                <c:pt idx="5870">
                  <c:v>183.44</c:v>
                </c:pt>
                <c:pt idx="5871">
                  <c:v>183.47</c:v>
                </c:pt>
                <c:pt idx="5872">
                  <c:v>183.5</c:v>
                </c:pt>
                <c:pt idx="5873">
                  <c:v>183.53</c:v>
                </c:pt>
                <c:pt idx="5874">
                  <c:v>183.56</c:v>
                </c:pt>
                <c:pt idx="5875">
                  <c:v>183.59</c:v>
                </c:pt>
                <c:pt idx="5876">
                  <c:v>183.63</c:v>
                </c:pt>
                <c:pt idx="5877">
                  <c:v>183.66</c:v>
                </c:pt>
                <c:pt idx="5878">
                  <c:v>183.69</c:v>
                </c:pt>
                <c:pt idx="5879">
                  <c:v>183.72</c:v>
                </c:pt>
                <c:pt idx="5880">
                  <c:v>183.75</c:v>
                </c:pt>
                <c:pt idx="5881">
                  <c:v>183.78</c:v>
                </c:pt>
                <c:pt idx="5882">
                  <c:v>183.81</c:v>
                </c:pt>
                <c:pt idx="5883">
                  <c:v>183.84</c:v>
                </c:pt>
                <c:pt idx="5884">
                  <c:v>183.88</c:v>
                </c:pt>
                <c:pt idx="5885">
                  <c:v>183.91</c:v>
                </c:pt>
                <c:pt idx="5886">
                  <c:v>183.94</c:v>
                </c:pt>
                <c:pt idx="5887">
                  <c:v>183.97</c:v>
                </c:pt>
                <c:pt idx="5888">
                  <c:v>184</c:v>
                </c:pt>
                <c:pt idx="5889">
                  <c:v>184.03</c:v>
                </c:pt>
                <c:pt idx="5890">
                  <c:v>184.06</c:v>
                </c:pt>
                <c:pt idx="5891">
                  <c:v>184.09</c:v>
                </c:pt>
                <c:pt idx="5892">
                  <c:v>184.13</c:v>
                </c:pt>
                <c:pt idx="5893">
                  <c:v>184.16</c:v>
                </c:pt>
                <c:pt idx="5894">
                  <c:v>184.19</c:v>
                </c:pt>
                <c:pt idx="5895">
                  <c:v>184.22</c:v>
                </c:pt>
                <c:pt idx="5896">
                  <c:v>184.25</c:v>
                </c:pt>
                <c:pt idx="5897">
                  <c:v>184.28</c:v>
                </c:pt>
                <c:pt idx="5898">
                  <c:v>184.31</c:v>
                </c:pt>
                <c:pt idx="5899">
                  <c:v>184.34</c:v>
                </c:pt>
                <c:pt idx="5900">
                  <c:v>184.38</c:v>
                </c:pt>
                <c:pt idx="5901">
                  <c:v>184.41</c:v>
                </c:pt>
                <c:pt idx="5902">
                  <c:v>184.44</c:v>
                </c:pt>
                <c:pt idx="5903">
                  <c:v>184.47</c:v>
                </c:pt>
                <c:pt idx="5904">
                  <c:v>184.5</c:v>
                </c:pt>
                <c:pt idx="5905">
                  <c:v>184.53</c:v>
                </c:pt>
                <c:pt idx="5906">
                  <c:v>184.56</c:v>
                </c:pt>
                <c:pt idx="5907">
                  <c:v>184.59</c:v>
                </c:pt>
                <c:pt idx="5908">
                  <c:v>184.63</c:v>
                </c:pt>
                <c:pt idx="5909">
                  <c:v>184.66</c:v>
                </c:pt>
                <c:pt idx="5910">
                  <c:v>184.69</c:v>
                </c:pt>
                <c:pt idx="5911">
                  <c:v>184.72</c:v>
                </c:pt>
                <c:pt idx="5912">
                  <c:v>184.75</c:v>
                </c:pt>
                <c:pt idx="5913">
                  <c:v>184.78</c:v>
                </c:pt>
                <c:pt idx="5914">
                  <c:v>184.81</c:v>
                </c:pt>
                <c:pt idx="5915">
                  <c:v>184.84</c:v>
                </c:pt>
                <c:pt idx="5916">
                  <c:v>184.88</c:v>
                </c:pt>
                <c:pt idx="5917">
                  <c:v>184.91</c:v>
                </c:pt>
                <c:pt idx="5918">
                  <c:v>184.94</c:v>
                </c:pt>
                <c:pt idx="5919">
                  <c:v>184.97</c:v>
                </c:pt>
                <c:pt idx="5920">
                  <c:v>185</c:v>
                </c:pt>
                <c:pt idx="5921">
                  <c:v>185.03</c:v>
                </c:pt>
                <c:pt idx="5922">
                  <c:v>185.06</c:v>
                </c:pt>
                <c:pt idx="5923">
                  <c:v>185.09</c:v>
                </c:pt>
                <c:pt idx="5924">
                  <c:v>185.13</c:v>
                </c:pt>
                <c:pt idx="5925">
                  <c:v>185.16</c:v>
                </c:pt>
                <c:pt idx="5926">
                  <c:v>185.19</c:v>
                </c:pt>
                <c:pt idx="5927">
                  <c:v>185.22</c:v>
                </c:pt>
                <c:pt idx="5928">
                  <c:v>185.25</c:v>
                </c:pt>
                <c:pt idx="5929">
                  <c:v>185.28</c:v>
                </c:pt>
                <c:pt idx="5930">
                  <c:v>185.31</c:v>
                </c:pt>
                <c:pt idx="5931">
                  <c:v>185.34</c:v>
                </c:pt>
                <c:pt idx="5932">
                  <c:v>185.38</c:v>
                </c:pt>
                <c:pt idx="5933">
                  <c:v>185.41</c:v>
                </c:pt>
                <c:pt idx="5934">
                  <c:v>185.44</c:v>
                </c:pt>
                <c:pt idx="5935">
                  <c:v>185.47</c:v>
                </c:pt>
                <c:pt idx="5936">
                  <c:v>185.5</c:v>
                </c:pt>
                <c:pt idx="5937">
                  <c:v>185.53</c:v>
                </c:pt>
                <c:pt idx="5938">
                  <c:v>185.56</c:v>
                </c:pt>
                <c:pt idx="5939">
                  <c:v>185.59</c:v>
                </c:pt>
                <c:pt idx="5940">
                  <c:v>185.63</c:v>
                </c:pt>
                <c:pt idx="5941">
                  <c:v>185.66</c:v>
                </c:pt>
                <c:pt idx="5942">
                  <c:v>185.69</c:v>
                </c:pt>
                <c:pt idx="5943">
                  <c:v>185.72</c:v>
                </c:pt>
                <c:pt idx="5944">
                  <c:v>185.75</c:v>
                </c:pt>
                <c:pt idx="5945">
                  <c:v>185.78</c:v>
                </c:pt>
                <c:pt idx="5946">
                  <c:v>185.81</c:v>
                </c:pt>
                <c:pt idx="5947">
                  <c:v>185.84</c:v>
                </c:pt>
                <c:pt idx="5948">
                  <c:v>185.88</c:v>
                </c:pt>
                <c:pt idx="5949">
                  <c:v>185.91</c:v>
                </c:pt>
                <c:pt idx="5950">
                  <c:v>185.94</c:v>
                </c:pt>
                <c:pt idx="5951">
                  <c:v>185.97</c:v>
                </c:pt>
                <c:pt idx="5952">
                  <c:v>186</c:v>
                </c:pt>
                <c:pt idx="5953">
                  <c:v>186.03</c:v>
                </c:pt>
                <c:pt idx="5954">
                  <c:v>186.06</c:v>
                </c:pt>
                <c:pt idx="5955">
                  <c:v>186.09</c:v>
                </c:pt>
                <c:pt idx="5956">
                  <c:v>186.13</c:v>
                </c:pt>
                <c:pt idx="5957">
                  <c:v>186.16</c:v>
                </c:pt>
                <c:pt idx="5958">
                  <c:v>186.19</c:v>
                </c:pt>
                <c:pt idx="5959">
                  <c:v>186.22</c:v>
                </c:pt>
                <c:pt idx="5960">
                  <c:v>186.25</c:v>
                </c:pt>
                <c:pt idx="5961">
                  <c:v>186.28</c:v>
                </c:pt>
                <c:pt idx="5962">
                  <c:v>186.31</c:v>
                </c:pt>
                <c:pt idx="5963">
                  <c:v>186.34</c:v>
                </c:pt>
                <c:pt idx="5964">
                  <c:v>186.38</c:v>
                </c:pt>
                <c:pt idx="5965">
                  <c:v>186.41</c:v>
                </c:pt>
                <c:pt idx="5966">
                  <c:v>186.44</c:v>
                </c:pt>
                <c:pt idx="5967">
                  <c:v>186.47</c:v>
                </c:pt>
                <c:pt idx="5968">
                  <c:v>186.5</c:v>
                </c:pt>
                <c:pt idx="5969">
                  <c:v>186.53</c:v>
                </c:pt>
                <c:pt idx="5970">
                  <c:v>186.56</c:v>
                </c:pt>
                <c:pt idx="5971">
                  <c:v>186.59</c:v>
                </c:pt>
                <c:pt idx="5972">
                  <c:v>186.63</c:v>
                </c:pt>
                <c:pt idx="5973">
                  <c:v>186.66</c:v>
                </c:pt>
                <c:pt idx="5974">
                  <c:v>186.69</c:v>
                </c:pt>
                <c:pt idx="5975">
                  <c:v>186.72</c:v>
                </c:pt>
                <c:pt idx="5976">
                  <c:v>186.75</c:v>
                </c:pt>
                <c:pt idx="5977">
                  <c:v>186.78</c:v>
                </c:pt>
                <c:pt idx="5978">
                  <c:v>186.81</c:v>
                </c:pt>
                <c:pt idx="5979">
                  <c:v>186.84</c:v>
                </c:pt>
                <c:pt idx="5980">
                  <c:v>186.88</c:v>
                </c:pt>
                <c:pt idx="5981">
                  <c:v>186.91</c:v>
                </c:pt>
                <c:pt idx="5982">
                  <c:v>186.94</c:v>
                </c:pt>
                <c:pt idx="5983">
                  <c:v>186.97</c:v>
                </c:pt>
                <c:pt idx="5984">
                  <c:v>187</c:v>
                </c:pt>
                <c:pt idx="5985">
                  <c:v>187.03</c:v>
                </c:pt>
                <c:pt idx="5986">
                  <c:v>187.06</c:v>
                </c:pt>
                <c:pt idx="5987">
                  <c:v>187.09</c:v>
                </c:pt>
                <c:pt idx="5988">
                  <c:v>187.13</c:v>
                </c:pt>
                <c:pt idx="5989">
                  <c:v>187.16</c:v>
                </c:pt>
                <c:pt idx="5990">
                  <c:v>187.19</c:v>
                </c:pt>
                <c:pt idx="5991">
                  <c:v>187.22</c:v>
                </c:pt>
                <c:pt idx="5992">
                  <c:v>187.25</c:v>
                </c:pt>
                <c:pt idx="5993">
                  <c:v>187.28</c:v>
                </c:pt>
                <c:pt idx="5994">
                  <c:v>187.31</c:v>
                </c:pt>
                <c:pt idx="5995">
                  <c:v>187.34</c:v>
                </c:pt>
                <c:pt idx="5996">
                  <c:v>187.38</c:v>
                </c:pt>
                <c:pt idx="5997">
                  <c:v>187.41</c:v>
                </c:pt>
                <c:pt idx="5998">
                  <c:v>187.44</c:v>
                </c:pt>
                <c:pt idx="5999">
                  <c:v>187.47</c:v>
                </c:pt>
                <c:pt idx="6000">
                  <c:v>187.5</c:v>
                </c:pt>
                <c:pt idx="6001">
                  <c:v>187.53</c:v>
                </c:pt>
                <c:pt idx="6002">
                  <c:v>187.56</c:v>
                </c:pt>
                <c:pt idx="6003">
                  <c:v>187.59</c:v>
                </c:pt>
                <c:pt idx="6004">
                  <c:v>187.63</c:v>
                </c:pt>
                <c:pt idx="6005">
                  <c:v>187.66</c:v>
                </c:pt>
                <c:pt idx="6006">
                  <c:v>187.69</c:v>
                </c:pt>
                <c:pt idx="6007">
                  <c:v>187.72</c:v>
                </c:pt>
                <c:pt idx="6008">
                  <c:v>187.75</c:v>
                </c:pt>
                <c:pt idx="6009">
                  <c:v>187.78</c:v>
                </c:pt>
                <c:pt idx="6010">
                  <c:v>187.81</c:v>
                </c:pt>
                <c:pt idx="6011">
                  <c:v>187.84</c:v>
                </c:pt>
                <c:pt idx="6012">
                  <c:v>187.88</c:v>
                </c:pt>
                <c:pt idx="6013">
                  <c:v>187.91</c:v>
                </c:pt>
                <c:pt idx="6014">
                  <c:v>187.94</c:v>
                </c:pt>
                <c:pt idx="6015">
                  <c:v>187.97</c:v>
                </c:pt>
                <c:pt idx="6016">
                  <c:v>188</c:v>
                </c:pt>
                <c:pt idx="6017">
                  <c:v>188.03</c:v>
                </c:pt>
                <c:pt idx="6018">
                  <c:v>188.06</c:v>
                </c:pt>
                <c:pt idx="6019">
                  <c:v>188.09</c:v>
                </c:pt>
                <c:pt idx="6020">
                  <c:v>188.13</c:v>
                </c:pt>
                <c:pt idx="6021">
                  <c:v>188.16</c:v>
                </c:pt>
                <c:pt idx="6022">
                  <c:v>188.19</c:v>
                </c:pt>
                <c:pt idx="6023">
                  <c:v>188.22</c:v>
                </c:pt>
                <c:pt idx="6024">
                  <c:v>188.25</c:v>
                </c:pt>
                <c:pt idx="6025">
                  <c:v>188.28</c:v>
                </c:pt>
                <c:pt idx="6026">
                  <c:v>188.31</c:v>
                </c:pt>
                <c:pt idx="6027">
                  <c:v>188.34</c:v>
                </c:pt>
                <c:pt idx="6028">
                  <c:v>188.38</c:v>
                </c:pt>
                <c:pt idx="6029">
                  <c:v>188.41</c:v>
                </c:pt>
                <c:pt idx="6030">
                  <c:v>188.44</c:v>
                </c:pt>
                <c:pt idx="6031">
                  <c:v>188.47</c:v>
                </c:pt>
                <c:pt idx="6032">
                  <c:v>188.5</c:v>
                </c:pt>
                <c:pt idx="6033">
                  <c:v>188.53</c:v>
                </c:pt>
                <c:pt idx="6034">
                  <c:v>188.56</c:v>
                </c:pt>
                <c:pt idx="6035">
                  <c:v>188.59</c:v>
                </c:pt>
                <c:pt idx="6036">
                  <c:v>188.63</c:v>
                </c:pt>
                <c:pt idx="6037">
                  <c:v>188.66</c:v>
                </c:pt>
                <c:pt idx="6038">
                  <c:v>188.69</c:v>
                </c:pt>
                <c:pt idx="6039">
                  <c:v>188.72</c:v>
                </c:pt>
                <c:pt idx="6040">
                  <c:v>188.75</c:v>
                </c:pt>
                <c:pt idx="6041">
                  <c:v>188.78</c:v>
                </c:pt>
                <c:pt idx="6042">
                  <c:v>188.81</c:v>
                </c:pt>
                <c:pt idx="6043">
                  <c:v>188.84</c:v>
                </c:pt>
                <c:pt idx="6044">
                  <c:v>188.88</c:v>
                </c:pt>
                <c:pt idx="6045">
                  <c:v>188.91</c:v>
                </c:pt>
                <c:pt idx="6046">
                  <c:v>188.94</c:v>
                </c:pt>
                <c:pt idx="6047">
                  <c:v>188.97</c:v>
                </c:pt>
                <c:pt idx="6048">
                  <c:v>189</c:v>
                </c:pt>
                <c:pt idx="6049">
                  <c:v>189.03</c:v>
                </c:pt>
                <c:pt idx="6050">
                  <c:v>189.06</c:v>
                </c:pt>
                <c:pt idx="6051">
                  <c:v>189.09</c:v>
                </c:pt>
                <c:pt idx="6052">
                  <c:v>189.13</c:v>
                </c:pt>
                <c:pt idx="6053">
                  <c:v>189.16</c:v>
                </c:pt>
                <c:pt idx="6054">
                  <c:v>189.19</c:v>
                </c:pt>
                <c:pt idx="6055">
                  <c:v>189.22</c:v>
                </c:pt>
                <c:pt idx="6056">
                  <c:v>189.25</c:v>
                </c:pt>
                <c:pt idx="6057">
                  <c:v>189.28</c:v>
                </c:pt>
                <c:pt idx="6058">
                  <c:v>189.31</c:v>
                </c:pt>
                <c:pt idx="6059">
                  <c:v>189.34</c:v>
                </c:pt>
                <c:pt idx="6060">
                  <c:v>189.38</c:v>
                </c:pt>
                <c:pt idx="6061">
                  <c:v>189.41</c:v>
                </c:pt>
                <c:pt idx="6062">
                  <c:v>189.44</c:v>
                </c:pt>
                <c:pt idx="6063">
                  <c:v>189.47</c:v>
                </c:pt>
                <c:pt idx="6064">
                  <c:v>189.5</c:v>
                </c:pt>
                <c:pt idx="6065">
                  <c:v>189.53</c:v>
                </c:pt>
                <c:pt idx="6066">
                  <c:v>189.56</c:v>
                </c:pt>
                <c:pt idx="6067">
                  <c:v>189.59</c:v>
                </c:pt>
                <c:pt idx="6068">
                  <c:v>189.63</c:v>
                </c:pt>
                <c:pt idx="6069">
                  <c:v>189.66</c:v>
                </c:pt>
                <c:pt idx="6070">
                  <c:v>189.69</c:v>
                </c:pt>
                <c:pt idx="6071">
                  <c:v>189.72</c:v>
                </c:pt>
                <c:pt idx="6072">
                  <c:v>189.75</c:v>
                </c:pt>
                <c:pt idx="6073">
                  <c:v>189.78</c:v>
                </c:pt>
                <c:pt idx="6074">
                  <c:v>189.81</c:v>
                </c:pt>
                <c:pt idx="6075">
                  <c:v>189.84</c:v>
                </c:pt>
                <c:pt idx="6076">
                  <c:v>189.88</c:v>
                </c:pt>
                <c:pt idx="6077">
                  <c:v>189.91</c:v>
                </c:pt>
                <c:pt idx="6078">
                  <c:v>189.94</c:v>
                </c:pt>
                <c:pt idx="6079">
                  <c:v>189.97</c:v>
                </c:pt>
                <c:pt idx="6080">
                  <c:v>190</c:v>
                </c:pt>
                <c:pt idx="6081">
                  <c:v>190.03</c:v>
                </c:pt>
                <c:pt idx="6082">
                  <c:v>190.06</c:v>
                </c:pt>
                <c:pt idx="6083">
                  <c:v>190.09</c:v>
                </c:pt>
                <c:pt idx="6084">
                  <c:v>190.13</c:v>
                </c:pt>
                <c:pt idx="6085">
                  <c:v>190.16</c:v>
                </c:pt>
                <c:pt idx="6086">
                  <c:v>190.19</c:v>
                </c:pt>
                <c:pt idx="6087">
                  <c:v>190.22</c:v>
                </c:pt>
                <c:pt idx="6088">
                  <c:v>190.25</c:v>
                </c:pt>
                <c:pt idx="6089">
                  <c:v>190.28</c:v>
                </c:pt>
                <c:pt idx="6090">
                  <c:v>190.31</c:v>
                </c:pt>
                <c:pt idx="6091">
                  <c:v>190.34</c:v>
                </c:pt>
                <c:pt idx="6092">
                  <c:v>190.38</c:v>
                </c:pt>
                <c:pt idx="6093">
                  <c:v>190.41</c:v>
                </c:pt>
                <c:pt idx="6094">
                  <c:v>190.44</c:v>
                </c:pt>
                <c:pt idx="6095">
                  <c:v>190.47</c:v>
                </c:pt>
                <c:pt idx="6096">
                  <c:v>190.5</c:v>
                </c:pt>
                <c:pt idx="6097">
                  <c:v>190.53</c:v>
                </c:pt>
                <c:pt idx="6098">
                  <c:v>190.56</c:v>
                </c:pt>
                <c:pt idx="6099">
                  <c:v>190.59</c:v>
                </c:pt>
                <c:pt idx="6100">
                  <c:v>190.63</c:v>
                </c:pt>
                <c:pt idx="6101">
                  <c:v>190.66</c:v>
                </c:pt>
                <c:pt idx="6102">
                  <c:v>190.69</c:v>
                </c:pt>
                <c:pt idx="6103">
                  <c:v>190.72</c:v>
                </c:pt>
                <c:pt idx="6104">
                  <c:v>190.75</c:v>
                </c:pt>
                <c:pt idx="6105">
                  <c:v>190.78</c:v>
                </c:pt>
                <c:pt idx="6106">
                  <c:v>190.81</c:v>
                </c:pt>
                <c:pt idx="6107">
                  <c:v>190.84</c:v>
                </c:pt>
                <c:pt idx="6108">
                  <c:v>190.88</c:v>
                </c:pt>
                <c:pt idx="6109">
                  <c:v>190.91</c:v>
                </c:pt>
                <c:pt idx="6110">
                  <c:v>190.94</c:v>
                </c:pt>
                <c:pt idx="6111">
                  <c:v>190.97</c:v>
                </c:pt>
                <c:pt idx="6112">
                  <c:v>191</c:v>
                </c:pt>
                <c:pt idx="6113">
                  <c:v>191.03</c:v>
                </c:pt>
                <c:pt idx="6114">
                  <c:v>191.06</c:v>
                </c:pt>
                <c:pt idx="6115">
                  <c:v>191.09</c:v>
                </c:pt>
                <c:pt idx="6116">
                  <c:v>191.13</c:v>
                </c:pt>
                <c:pt idx="6117">
                  <c:v>191.16</c:v>
                </c:pt>
                <c:pt idx="6118">
                  <c:v>191.19</c:v>
                </c:pt>
                <c:pt idx="6119">
                  <c:v>191.22</c:v>
                </c:pt>
                <c:pt idx="6120">
                  <c:v>191.25</c:v>
                </c:pt>
                <c:pt idx="6121">
                  <c:v>191.28</c:v>
                </c:pt>
                <c:pt idx="6122">
                  <c:v>191.31</c:v>
                </c:pt>
                <c:pt idx="6123">
                  <c:v>191.34</c:v>
                </c:pt>
                <c:pt idx="6124">
                  <c:v>191.38</c:v>
                </c:pt>
                <c:pt idx="6125">
                  <c:v>191.41</c:v>
                </c:pt>
                <c:pt idx="6126">
                  <c:v>191.44</c:v>
                </c:pt>
                <c:pt idx="6127">
                  <c:v>191.47</c:v>
                </c:pt>
                <c:pt idx="6128">
                  <c:v>191.5</c:v>
                </c:pt>
                <c:pt idx="6129">
                  <c:v>191.53</c:v>
                </c:pt>
                <c:pt idx="6130">
                  <c:v>191.56</c:v>
                </c:pt>
                <c:pt idx="6131">
                  <c:v>191.59</c:v>
                </c:pt>
                <c:pt idx="6132">
                  <c:v>191.63</c:v>
                </c:pt>
                <c:pt idx="6133">
                  <c:v>191.66</c:v>
                </c:pt>
                <c:pt idx="6134">
                  <c:v>191.69</c:v>
                </c:pt>
                <c:pt idx="6135">
                  <c:v>191.72</c:v>
                </c:pt>
                <c:pt idx="6136">
                  <c:v>191.75</c:v>
                </c:pt>
                <c:pt idx="6137">
                  <c:v>191.78</c:v>
                </c:pt>
                <c:pt idx="6138">
                  <c:v>191.81</c:v>
                </c:pt>
                <c:pt idx="6139">
                  <c:v>191.84</c:v>
                </c:pt>
                <c:pt idx="6140">
                  <c:v>191.88</c:v>
                </c:pt>
                <c:pt idx="6141">
                  <c:v>191.91</c:v>
                </c:pt>
                <c:pt idx="6142">
                  <c:v>191.94</c:v>
                </c:pt>
                <c:pt idx="6143">
                  <c:v>191.97</c:v>
                </c:pt>
                <c:pt idx="6144">
                  <c:v>192</c:v>
                </c:pt>
                <c:pt idx="6145">
                  <c:v>192.03</c:v>
                </c:pt>
                <c:pt idx="6146">
                  <c:v>192.06</c:v>
                </c:pt>
                <c:pt idx="6147">
                  <c:v>192.09</c:v>
                </c:pt>
                <c:pt idx="6148">
                  <c:v>192.13</c:v>
                </c:pt>
                <c:pt idx="6149">
                  <c:v>192.16</c:v>
                </c:pt>
                <c:pt idx="6150">
                  <c:v>192.19</c:v>
                </c:pt>
                <c:pt idx="6151">
                  <c:v>192.22</c:v>
                </c:pt>
                <c:pt idx="6152">
                  <c:v>192.25</c:v>
                </c:pt>
                <c:pt idx="6153">
                  <c:v>192.28</c:v>
                </c:pt>
                <c:pt idx="6154">
                  <c:v>192.31</c:v>
                </c:pt>
                <c:pt idx="6155">
                  <c:v>192.34</c:v>
                </c:pt>
                <c:pt idx="6156">
                  <c:v>192.38</c:v>
                </c:pt>
                <c:pt idx="6157">
                  <c:v>192.41</c:v>
                </c:pt>
                <c:pt idx="6158">
                  <c:v>192.44</c:v>
                </c:pt>
                <c:pt idx="6159">
                  <c:v>192.47</c:v>
                </c:pt>
                <c:pt idx="6160">
                  <c:v>192.5</c:v>
                </c:pt>
                <c:pt idx="6161">
                  <c:v>192.53</c:v>
                </c:pt>
                <c:pt idx="6162">
                  <c:v>192.56</c:v>
                </c:pt>
                <c:pt idx="6163">
                  <c:v>192.59</c:v>
                </c:pt>
                <c:pt idx="6164">
                  <c:v>192.63</c:v>
                </c:pt>
                <c:pt idx="6165">
                  <c:v>192.66</c:v>
                </c:pt>
                <c:pt idx="6166">
                  <c:v>192.69</c:v>
                </c:pt>
                <c:pt idx="6167">
                  <c:v>192.72</c:v>
                </c:pt>
                <c:pt idx="6168">
                  <c:v>192.75</c:v>
                </c:pt>
                <c:pt idx="6169">
                  <c:v>192.78</c:v>
                </c:pt>
                <c:pt idx="6170">
                  <c:v>192.81</c:v>
                </c:pt>
                <c:pt idx="6171">
                  <c:v>192.84</c:v>
                </c:pt>
                <c:pt idx="6172">
                  <c:v>192.88</c:v>
                </c:pt>
                <c:pt idx="6173">
                  <c:v>192.91</c:v>
                </c:pt>
                <c:pt idx="6174">
                  <c:v>192.94</c:v>
                </c:pt>
                <c:pt idx="6175">
                  <c:v>192.97</c:v>
                </c:pt>
                <c:pt idx="6176">
                  <c:v>193</c:v>
                </c:pt>
                <c:pt idx="6177">
                  <c:v>193.03</c:v>
                </c:pt>
                <c:pt idx="6178">
                  <c:v>193.06</c:v>
                </c:pt>
                <c:pt idx="6179">
                  <c:v>193.09</c:v>
                </c:pt>
                <c:pt idx="6180">
                  <c:v>193.13</c:v>
                </c:pt>
                <c:pt idx="6181">
                  <c:v>193.16</c:v>
                </c:pt>
                <c:pt idx="6182">
                  <c:v>193.19</c:v>
                </c:pt>
                <c:pt idx="6183">
                  <c:v>193.22</c:v>
                </c:pt>
                <c:pt idx="6184">
                  <c:v>193.25</c:v>
                </c:pt>
                <c:pt idx="6185">
                  <c:v>193.28</c:v>
                </c:pt>
                <c:pt idx="6186">
                  <c:v>193.31</c:v>
                </c:pt>
                <c:pt idx="6187">
                  <c:v>193.34</c:v>
                </c:pt>
                <c:pt idx="6188">
                  <c:v>193.38</c:v>
                </c:pt>
                <c:pt idx="6189">
                  <c:v>193.41</c:v>
                </c:pt>
                <c:pt idx="6190">
                  <c:v>193.44</c:v>
                </c:pt>
                <c:pt idx="6191">
                  <c:v>193.47</c:v>
                </c:pt>
                <c:pt idx="6192">
                  <c:v>193.5</c:v>
                </c:pt>
                <c:pt idx="6193">
                  <c:v>193.53</c:v>
                </c:pt>
                <c:pt idx="6194">
                  <c:v>193.56</c:v>
                </c:pt>
                <c:pt idx="6195">
                  <c:v>193.59</c:v>
                </c:pt>
                <c:pt idx="6196">
                  <c:v>193.63</c:v>
                </c:pt>
                <c:pt idx="6197">
                  <c:v>193.66</c:v>
                </c:pt>
                <c:pt idx="6198">
                  <c:v>193.69</c:v>
                </c:pt>
                <c:pt idx="6199">
                  <c:v>193.72</c:v>
                </c:pt>
                <c:pt idx="6200">
                  <c:v>193.75</c:v>
                </c:pt>
                <c:pt idx="6201">
                  <c:v>193.78</c:v>
                </c:pt>
                <c:pt idx="6202">
                  <c:v>193.81</c:v>
                </c:pt>
                <c:pt idx="6203">
                  <c:v>193.84</c:v>
                </c:pt>
                <c:pt idx="6204">
                  <c:v>193.88</c:v>
                </c:pt>
                <c:pt idx="6205">
                  <c:v>193.91</c:v>
                </c:pt>
                <c:pt idx="6206">
                  <c:v>193.94</c:v>
                </c:pt>
                <c:pt idx="6207">
                  <c:v>193.97</c:v>
                </c:pt>
                <c:pt idx="6208">
                  <c:v>194</c:v>
                </c:pt>
                <c:pt idx="6209">
                  <c:v>194.03</c:v>
                </c:pt>
                <c:pt idx="6210">
                  <c:v>194.06</c:v>
                </c:pt>
                <c:pt idx="6211">
                  <c:v>194.09</c:v>
                </c:pt>
                <c:pt idx="6212">
                  <c:v>194.13</c:v>
                </c:pt>
                <c:pt idx="6213">
                  <c:v>194.16</c:v>
                </c:pt>
                <c:pt idx="6214">
                  <c:v>194.19</c:v>
                </c:pt>
                <c:pt idx="6215">
                  <c:v>194.22</c:v>
                </c:pt>
                <c:pt idx="6216">
                  <c:v>194.25</c:v>
                </c:pt>
                <c:pt idx="6217">
                  <c:v>194.28</c:v>
                </c:pt>
                <c:pt idx="6218">
                  <c:v>194.31</c:v>
                </c:pt>
                <c:pt idx="6219">
                  <c:v>194.34</c:v>
                </c:pt>
                <c:pt idx="6220">
                  <c:v>194.38</c:v>
                </c:pt>
                <c:pt idx="6221">
                  <c:v>194.41</c:v>
                </c:pt>
                <c:pt idx="6222">
                  <c:v>194.44</c:v>
                </c:pt>
                <c:pt idx="6223">
                  <c:v>194.47</c:v>
                </c:pt>
                <c:pt idx="6224">
                  <c:v>194.5</c:v>
                </c:pt>
                <c:pt idx="6225">
                  <c:v>194.53</c:v>
                </c:pt>
                <c:pt idx="6226">
                  <c:v>194.56</c:v>
                </c:pt>
                <c:pt idx="6227">
                  <c:v>194.59</c:v>
                </c:pt>
                <c:pt idx="6228">
                  <c:v>194.63</c:v>
                </c:pt>
                <c:pt idx="6229">
                  <c:v>194.66</c:v>
                </c:pt>
                <c:pt idx="6230">
                  <c:v>194.69</c:v>
                </c:pt>
                <c:pt idx="6231">
                  <c:v>194.72</c:v>
                </c:pt>
                <c:pt idx="6232">
                  <c:v>194.75</c:v>
                </c:pt>
                <c:pt idx="6233">
                  <c:v>194.78</c:v>
                </c:pt>
                <c:pt idx="6234">
                  <c:v>194.81</c:v>
                </c:pt>
                <c:pt idx="6235">
                  <c:v>194.84</c:v>
                </c:pt>
                <c:pt idx="6236">
                  <c:v>194.88</c:v>
                </c:pt>
                <c:pt idx="6237">
                  <c:v>194.91</c:v>
                </c:pt>
                <c:pt idx="6238">
                  <c:v>194.94</c:v>
                </c:pt>
                <c:pt idx="6239">
                  <c:v>194.97</c:v>
                </c:pt>
                <c:pt idx="6240">
                  <c:v>195</c:v>
                </c:pt>
                <c:pt idx="6241">
                  <c:v>195.03</c:v>
                </c:pt>
                <c:pt idx="6242">
                  <c:v>195.06</c:v>
                </c:pt>
                <c:pt idx="6243">
                  <c:v>195.09</c:v>
                </c:pt>
                <c:pt idx="6244">
                  <c:v>195.13</c:v>
                </c:pt>
                <c:pt idx="6245">
                  <c:v>195.16</c:v>
                </c:pt>
                <c:pt idx="6246">
                  <c:v>195.19</c:v>
                </c:pt>
                <c:pt idx="6247">
                  <c:v>195.22</c:v>
                </c:pt>
                <c:pt idx="6248">
                  <c:v>195.25</c:v>
                </c:pt>
                <c:pt idx="6249">
                  <c:v>195.28</c:v>
                </c:pt>
                <c:pt idx="6250">
                  <c:v>195.31</c:v>
                </c:pt>
                <c:pt idx="6251">
                  <c:v>195.34</c:v>
                </c:pt>
                <c:pt idx="6252">
                  <c:v>195.38</c:v>
                </c:pt>
                <c:pt idx="6253">
                  <c:v>195.41</c:v>
                </c:pt>
                <c:pt idx="6254">
                  <c:v>195.44</c:v>
                </c:pt>
                <c:pt idx="6255">
                  <c:v>195.47</c:v>
                </c:pt>
                <c:pt idx="6256">
                  <c:v>195.5</c:v>
                </c:pt>
                <c:pt idx="6257">
                  <c:v>195.53</c:v>
                </c:pt>
                <c:pt idx="6258">
                  <c:v>195.56</c:v>
                </c:pt>
                <c:pt idx="6259">
                  <c:v>195.59</c:v>
                </c:pt>
                <c:pt idx="6260">
                  <c:v>195.63</c:v>
                </c:pt>
                <c:pt idx="6261">
                  <c:v>195.66</c:v>
                </c:pt>
                <c:pt idx="6262">
                  <c:v>195.69</c:v>
                </c:pt>
                <c:pt idx="6263">
                  <c:v>195.72</c:v>
                </c:pt>
                <c:pt idx="6264">
                  <c:v>195.75</c:v>
                </c:pt>
                <c:pt idx="6265">
                  <c:v>195.78</c:v>
                </c:pt>
                <c:pt idx="6266">
                  <c:v>195.81</c:v>
                </c:pt>
                <c:pt idx="6267">
                  <c:v>195.84</c:v>
                </c:pt>
                <c:pt idx="6268">
                  <c:v>195.88</c:v>
                </c:pt>
                <c:pt idx="6269">
                  <c:v>195.91</c:v>
                </c:pt>
                <c:pt idx="6270">
                  <c:v>195.94</c:v>
                </c:pt>
                <c:pt idx="6271">
                  <c:v>195.97</c:v>
                </c:pt>
                <c:pt idx="6272">
                  <c:v>196</c:v>
                </c:pt>
                <c:pt idx="6273">
                  <c:v>196.03</c:v>
                </c:pt>
                <c:pt idx="6274">
                  <c:v>196.06</c:v>
                </c:pt>
                <c:pt idx="6275">
                  <c:v>196.09</c:v>
                </c:pt>
                <c:pt idx="6276">
                  <c:v>196.13</c:v>
                </c:pt>
                <c:pt idx="6277">
                  <c:v>196.16</c:v>
                </c:pt>
                <c:pt idx="6278">
                  <c:v>196.19</c:v>
                </c:pt>
                <c:pt idx="6279">
                  <c:v>196.22</c:v>
                </c:pt>
                <c:pt idx="6280">
                  <c:v>196.25</c:v>
                </c:pt>
                <c:pt idx="6281">
                  <c:v>196.28</c:v>
                </c:pt>
                <c:pt idx="6282">
                  <c:v>196.31</c:v>
                </c:pt>
                <c:pt idx="6283">
                  <c:v>196.34</c:v>
                </c:pt>
                <c:pt idx="6284">
                  <c:v>196.38</c:v>
                </c:pt>
                <c:pt idx="6285">
                  <c:v>196.41</c:v>
                </c:pt>
                <c:pt idx="6286">
                  <c:v>196.44</c:v>
                </c:pt>
                <c:pt idx="6287">
                  <c:v>196.47</c:v>
                </c:pt>
                <c:pt idx="6288">
                  <c:v>196.5</c:v>
                </c:pt>
                <c:pt idx="6289">
                  <c:v>196.53</c:v>
                </c:pt>
                <c:pt idx="6290">
                  <c:v>196.56</c:v>
                </c:pt>
                <c:pt idx="6291">
                  <c:v>196.59</c:v>
                </c:pt>
                <c:pt idx="6292">
                  <c:v>196.63</c:v>
                </c:pt>
                <c:pt idx="6293">
                  <c:v>196.66</c:v>
                </c:pt>
                <c:pt idx="6294">
                  <c:v>196.69</c:v>
                </c:pt>
                <c:pt idx="6295">
                  <c:v>196.72</c:v>
                </c:pt>
                <c:pt idx="6296">
                  <c:v>196.75</c:v>
                </c:pt>
                <c:pt idx="6297">
                  <c:v>196.78</c:v>
                </c:pt>
                <c:pt idx="6298">
                  <c:v>196.81</c:v>
                </c:pt>
                <c:pt idx="6299">
                  <c:v>196.84</c:v>
                </c:pt>
                <c:pt idx="6300">
                  <c:v>196.88</c:v>
                </c:pt>
                <c:pt idx="6301">
                  <c:v>196.91</c:v>
                </c:pt>
                <c:pt idx="6302">
                  <c:v>196.94</c:v>
                </c:pt>
                <c:pt idx="6303">
                  <c:v>196.97</c:v>
                </c:pt>
                <c:pt idx="6304">
                  <c:v>197</c:v>
                </c:pt>
                <c:pt idx="6305">
                  <c:v>197.03</c:v>
                </c:pt>
                <c:pt idx="6306">
                  <c:v>197.06</c:v>
                </c:pt>
                <c:pt idx="6307">
                  <c:v>197.09</c:v>
                </c:pt>
                <c:pt idx="6308">
                  <c:v>197.13</c:v>
                </c:pt>
                <c:pt idx="6309">
                  <c:v>197.16</c:v>
                </c:pt>
                <c:pt idx="6310">
                  <c:v>197.19</c:v>
                </c:pt>
                <c:pt idx="6311">
                  <c:v>197.22</c:v>
                </c:pt>
                <c:pt idx="6312">
                  <c:v>197.25</c:v>
                </c:pt>
                <c:pt idx="6313">
                  <c:v>197.28</c:v>
                </c:pt>
                <c:pt idx="6314">
                  <c:v>197.31</c:v>
                </c:pt>
                <c:pt idx="6315">
                  <c:v>197.34</c:v>
                </c:pt>
                <c:pt idx="6316">
                  <c:v>197.38</c:v>
                </c:pt>
                <c:pt idx="6317">
                  <c:v>197.41</c:v>
                </c:pt>
                <c:pt idx="6318">
                  <c:v>197.44</c:v>
                </c:pt>
                <c:pt idx="6319">
                  <c:v>197.47</c:v>
                </c:pt>
                <c:pt idx="6320">
                  <c:v>197.5</c:v>
                </c:pt>
                <c:pt idx="6321">
                  <c:v>197.53</c:v>
                </c:pt>
                <c:pt idx="6322">
                  <c:v>197.56</c:v>
                </c:pt>
                <c:pt idx="6323">
                  <c:v>197.59</c:v>
                </c:pt>
                <c:pt idx="6324">
                  <c:v>197.63</c:v>
                </c:pt>
                <c:pt idx="6325">
                  <c:v>197.66</c:v>
                </c:pt>
                <c:pt idx="6326">
                  <c:v>197.69</c:v>
                </c:pt>
                <c:pt idx="6327">
                  <c:v>197.72</c:v>
                </c:pt>
                <c:pt idx="6328">
                  <c:v>197.75</c:v>
                </c:pt>
                <c:pt idx="6329">
                  <c:v>197.78</c:v>
                </c:pt>
                <c:pt idx="6330">
                  <c:v>197.81</c:v>
                </c:pt>
                <c:pt idx="6331">
                  <c:v>197.84</c:v>
                </c:pt>
                <c:pt idx="6332">
                  <c:v>197.88</c:v>
                </c:pt>
                <c:pt idx="6333">
                  <c:v>197.91</c:v>
                </c:pt>
                <c:pt idx="6334">
                  <c:v>197.94</c:v>
                </c:pt>
                <c:pt idx="6335">
                  <c:v>197.97</c:v>
                </c:pt>
                <c:pt idx="6336">
                  <c:v>198</c:v>
                </c:pt>
                <c:pt idx="6337">
                  <c:v>198.03</c:v>
                </c:pt>
                <c:pt idx="6338">
                  <c:v>198.06</c:v>
                </c:pt>
                <c:pt idx="6339">
                  <c:v>198.09</c:v>
                </c:pt>
                <c:pt idx="6340">
                  <c:v>198.13</c:v>
                </c:pt>
                <c:pt idx="6341">
                  <c:v>198.16</c:v>
                </c:pt>
                <c:pt idx="6342">
                  <c:v>198.19</c:v>
                </c:pt>
                <c:pt idx="6343">
                  <c:v>198.22</c:v>
                </c:pt>
                <c:pt idx="6344">
                  <c:v>198.25</c:v>
                </c:pt>
                <c:pt idx="6345">
                  <c:v>198.28</c:v>
                </c:pt>
                <c:pt idx="6346">
                  <c:v>198.31</c:v>
                </c:pt>
                <c:pt idx="6347">
                  <c:v>198.34</c:v>
                </c:pt>
                <c:pt idx="6348">
                  <c:v>198.38</c:v>
                </c:pt>
                <c:pt idx="6349">
                  <c:v>198.41</c:v>
                </c:pt>
                <c:pt idx="6350">
                  <c:v>198.44</c:v>
                </c:pt>
                <c:pt idx="6351">
                  <c:v>198.47</c:v>
                </c:pt>
                <c:pt idx="6352">
                  <c:v>198.5</c:v>
                </c:pt>
                <c:pt idx="6353">
                  <c:v>198.53</c:v>
                </c:pt>
                <c:pt idx="6354">
                  <c:v>198.56</c:v>
                </c:pt>
                <c:pt idx="6355">
                  <c:v>198.59</c:v>
                </c:pt>
                <c:pt idx="6356">
                  <c:v>198.63</c:v>
                </c:pt>
                <c:pt idx="6357">
                  <c:v>198.66</c:v>
                </c:pt>
                <c:pt idx="6358">
                  <c:v>198.69</c:v>
                </c:pt>
                <c:pt idx="6359">
                  <c:v>198.72</c:v>
                </c:pt>
                <c:pt idx="6360">
                  <c:v>198.75</c:v>
                </c:pt>
                <c:pt idx="6361">
                  <c:v>198.78</c:v>
                </c:pt>
                <c:pt idx="6362">
                  <c:v>198.81</c:v>
                </c:pt>
                <c:pt idx="6363">
                  <c:v>198.84</c:v>
                </c:pt>
                <c:pt idx="6364">
                  <c:v>198.88</c:v>
                </c:pt>
                <c:pt idx="6365">
                  <c:v>198.91</c:v>
                </c:pt>
                <c:pt idx="6366">
                  <c:v>198.94</c:v>
                </c:pt>
                <c:pt idx="6367">
                  <c:v>198.97</c:v>
                </c:pt>
                <c:pt idx="6368">
                  <c:v>199</c:v>
                </c:pt>
                <c:pt idx="6369">
                  <c:v>199.03</c:v>
                </c:pt>
                <c:pt idx="6370">
                  <c:v>199.06</c:v>
                </c:pt>
                <c:pt idx="6371">
                  <c:v>199.09</c:v>
                </c:pt>
                <c:pt idx="6372">
                  <c:v>199.13</c:v>
                </c:pt>
                <c:pt idx="6373">
                  <c:v>199.16</c:v>
                </c:pt>
                <c:pt idx="6374">
                  <c:v>199.19</c:v>
                </c:pt>
                <c:pt idx="6375">
                  <c:v>199.22</c:v>
                </c:pt>
                <c:pt idx="6376">
                  <c:v>199.25</c:v>
                </c:pt>
                <c:pt idx="6377">
                  <c:v>199.28</c:v>
                </c:pt>
                <c:pt idx="6378">
                  <c:v>199.31</c:v>
                </c:pt>
                <c:pt idx="6379">
                  <c:v>199.34</c:v>
                </c:pt>
                <c:pt idx="6380">
                  <c:v>199.38</c:v>
                </c:pt>
                <c:pt idx="6381">
                  <c:v>199.41</c:v>
                </c:pt>
                <c:pt idx="6382">
                  <c:v>199.44</c:v>
                </c:pt>
                <c:pt idx="6383">
                  <c:v>199.47</c:v>
                </c:pt>
                <c:pt idx="6384">
                  <c:v>199.5</c:v>
                </c:pt>
                <c:pt idx="6385">
                  <c:v>199.53</c:v>
                </c:pt>
                <c:pt idx="6386">
                  <c:v>199.56</c:v>
                </c:pt>
                <c:pt idx="6387">
                  <c:v>199.59</c:v>
                </c:pt>
                <c:pt idx="6388">
                  <c:v>199.63</c:v>
                </c:pt>
                <c:pt idx="6389">
                  <c:v>199.66</c:v>
                </c:pt>
                <c:pt idx="6390">
                  <c:v>199.69</c:v>
                </c:pt>
                <c:pt idx="6391">
                  <c:v>199.72</c:v>
                </c:pt>
              </c:numCache>
            </c:numRef>
          </c:xVal>
          <c:yVal>
            <c:numRef>
              <c:f>Daten!$J$18:$J$6409</c:f>
              <c:numCache>
                <c:formatCode>0.00E+00</c:formatCode>
                <c:ptCount val="6392"/>
                <c:pt idx="0">
                  <c:v>3.7813120000000001E-13</c:v>
                </c:pt>
                <c:pt idx="1">
                  <c:v>1.7258520000000001E-13</c:v>
                </c:pt>
                <c:pt idx="2">
                  <c:v>5.7403879999999996E-14</c:v>
                </c:pt>
                <c:pt idx="3">
                  <c:v>1.5372329999999999E-14</c:v>
                </c:pt>
                <c:pt idx="4">
                  <c:v>1.4290189999999999E-14</c:v>
                </c:pt>
                <c:pt idx="5">
                  <c:v>5.2162040000000001E-14</c:v>
                </c:pt>
                <c:pt idx="6">
                  <c:v>1.5797879999999999E-13</c:v>
                </c:pt>
                <c:pt idx="7">
                  <c:v>3.4973039999999999E-13</c:v>
                </c:pt>
                <c:pt idx="8">
                  <c:v>5.850505E-13</c:v>
                </c:pt>
                <c:pt idx="9">
                  <c:v>7.7844909999999997E-13</c:v>
                </c:pt>
                <c:pt idx="10">
                  <c:v>8.7724600000000004E-13</c:v>
                </c:pt>
                <c:pt idx="11">
                  <c:v>8.940575E-13</c:v>
                </c:pt>
                <c:pt idx="12">
                  <c:v>8.6906000000000003E-13</c:v>
                </c:pt>
                <c:pt idx="13">
                  <c:v>8.2838640000000001E-13</c:v>
                </c:pt>
                <c:pt idx="14">
                  <c:v>7.8072639999999999E-13</c:v>
                </c:pt>
                <c:pt idx="15">
                  <c:v>7.3674059999999999E-13</c:v>
                </c:pt>
                <c:pt idx="16">
                  <c:v>7.1832020000000003E-13</c:v>
                </c:pt>
                <c:pt idx="17">
                  <c:v>7.3939899999999999E-13</c:v>
                </c:pt>
                <c:pt idx="18">
                  <c:v>7.8289160000000002E-13</c:v>
                </c:pt>
                <c:pt idx="19">
                  <c:v>8.1521499999999998E-13</c:v>
                </c:pt>
                <c:pt idx="20">
                  <c:v>8.1843030000000005E-13</c:v>
                </c:pt>
                <c:pt idx="21">
                  <c:v>7.9445709999999997E-13</c:v>
                </c:pt>
                <c:pt idx="22">
                  <c:v>7.530883E-13</c:v>
                </c:pt>
                <c:pt idx="23">
                  <c:v>7.1212180000000003E-13</c:v>
                </c:pt>
                <c:pt idx="24">
                  <c:v>6.9603759999999996E-13</c:v>
                </c:pt>
                <c:pt idx="25">
                  <c:v>7.2187300000000005E-13</c:v>
                </c:pt>
                <c:pt idx="26">
                  <c:v>7.9847989999999999E-13</c:v>
                </c:pt>
                <c:pt idx="27">
                  <c:v>9.6523489999999992E-13</c:v>
                </c:pt>
                <c:pt idx="28">
                  <c:v>1.3769709999999999E-12</c:v>
                </c:pt>
                <c:pt idx="29">
                  <c:v>2.4325680000000001E-12</c:v>
                </c:pt>
                <c:pt idx="30">
                  <c:v>4.9070459999999999E-12</c:v>
                </c:pt>
                <c:pt idx="31">
                  <c:v>9.9243900000000007E-12</c:v>
                </c:pt>
                <c:pt idx="32">
                  <c:v>1.8490469999999999E-11</c:v>
                </c:pt>
                <c:pt idx="33">
                  <c:v>3.0639029999999999E-11</c:v>
                </c:pt>
                <c:pt idx="34">
                  <c:v>4.5066909999999999E-11</c:v>
                </c:pt>
                <c:pt idx="35">
                  <c:v>5.9990389999999997E-11</c:v>
                </c:pt>
                <c:pt idx="36">
                  <c:v>7.4328280000000006E-11</c:v>
                </c:pt>
                <c:pt idx="37">
                  <c:v>8.7781320000000005E-11</c:v>
                </c:pt>
                <c:pt idx="38">
                  <c:v>9.9897340000000001E-11</c:v>
                </c:pt>
                <c:pt idx="39">
                  <c:v>1.093036E-10</c:v>
                </c:pt>
                <c:pt idx="40">
                  <c:v>1.1388870000000001E-10</c:v>
                </c:pt>
                <c:pt idx="41">
                  <c:v>1.1186650000000001E-10</c:v>
                </c:pt>
                <c:pt idx="42">
                  <c:v>1.030031E-10</c:v>
                </c:pt>
                <c:pt idx="43">
                  <c:v>8.8932880000000005E-11</c:v>
                </c:pt>
                <c:pt idx="44">
                  <c:v>7.2080419999999995E-11</c:v>
                </c:pt>
                <c:pt idx="45">
                  <c:v>5.4384250000000001E-11</c:v>
                </c:pt>
                <c:pt idx="46">
                  <c:v>3.7381699999999997E-11</c:v>
                </c:pt>
                <c:pt idx="47">
                  <c:v>2.294301E-11</c:v>
                </c:pt>
                <c:pt idx="48">
                  <c:v>1.2785419999999999E-11</c:v>
                </c:pt>
                <c:pt idx="49">
                  <c:v>7.2758789999999997E-12</c:v>
                </c:pt>
                <c:pt idx="50">
                  <c:v>5.4940760000000001E-12</c:v>
                </c:pt>
                <c:pt idx="51">
                  <c:v>6.3913009999999998E-12</c:v>
                </c:pt>
                <c:pt idx="52">
                  <c:v>9.4931679999999993E-12</c:v>
                </c:pt>
                <c:pt idx="53">
                  <c:v>1.489834E-11</c:v>
                </c:pt>
                <c:pt idx="54">
                  <c:v>2.3251820000000001E-11</c:v>
                </c:pt>
                <c:pt idx="55">
                  <c:v>3.5673040000000002E-11</c:v>
                </c:pt>
                <c:pt idx="56">
                  <c:v>5.326055E-11</c:v>
                </c:pt>
                <c:pt idx="57">
                  <c:v>7.6517529999999994E-11</c:v>
                </c:pt>
                <c:pt idx="58">
                  <c:v>1.051405E-10</c:v>
                </c:pt>
                <c:pt idx="59">
                  <c:v>1.3822129999999999E-10</c:v>
                </c:pt>
                <c:pt idx="60">
                  <c:v>1.7467799999999999E-10</c:v>
                </c:pt>
                <c:pt idx="61">
                  <c:v>2.132644E-10</c:v>
                </c:pt>
                <c:pt idx="62">
                  <c:v>2.5225489999999999E-10</c:v>
                </c:pt>
                <c:pt idx="63">
                  <c:v>2.8966730000000001E-10</c:v>
                </c:pt>
                <c:pt idx="64">
                  <c:v>3.2375480000000002E-10</c:v>
                </c:pt>
                <c:pt idx="65">
                  <c:v>3.5319100000000001E-10</c:v>
                </c:pt>
                <c:pt idx="66">
                  <c:v>3.7700469999999999E-10</c:v>
                </c:pt>
                <c:pt idx="67">
                  <c:v>3.9414479999999997E-10</c:v>
                </c:pt>
                <c:pt idx="68">
                  <c:v>4.0318170000000002E-10</c:v>
                </c:pt>
                <c:pt idx="69">
                  <c:v>4.0313939999999998E-10</c:v>
                </c:pt>
                <c:pt idx="70">
                  <c:v>3.9432079999999999E-10</c:v>
                </c:pt>
                <c:pt idx="71">
                  <c:v>3.7756569999999999E-10</c:v>
                </c:pt>
                <c:pt idx="72">
                  <c:v>3.5339119999999998E-10</c:v>
                </c:pt>
                <c:pt idx="73">
                  <c:v>3.226694E-10</c:v>
                </c:pt>
                <c:pt idx="74">
                  <c:v>2.8737409999999997E-10</c:v>
                </c:pt>
                <c:pt idx="75">
                  <c:v>2.4950710000000001E-10</c:v>
                </c:pt>
                <c:pt idx="76">
                  <c:v>2.094811E-10</c:v>
                </c:pt>
                <c:pt idx="77">
                  <c:v>1.6673149999999999E-10</c:v>
                </c:pt>
                <c:pt idx="78">
                  <c:v>1.2233999999999999E-10</c:v>
                </c:pt>
                <c:pt idx="79">
                  <c:v>8.0487390000000004E-11</c:v>
                </c:pt>
                <c:pt idx="80">
                  <c:v>4.6527610000000003E-11</c:v>
                </c:pt>
                <c:pt idx="81">
                  <c:v>2.3398019999999999E-11</c:v>
                </c:pt>
                <c:pt idx="82">
                  <c:v>1.0226990000000001E-11</c:v>
                </c:pt>
                <c:pt idx="83">
                  <c:v>3.9341000000000004E-12</c:v>
                </c:pt>
                <c:pt idx="84">
                  <c:v>1.398258E-12</c:v>
                </c:pt>
                <c:pt idx="85">
                  <c:v>5.2522150000000002E-13</c:v>
                </c:pt>
                <c:pt idx="86">
                  <c:v>2.6741840000000002E-13</c:v>
                </c:pt>
                <c:pt idx="87">
                  <c:v>2.118737E-13</c:v>
                </c:pt>
                <c:pt idx="88">
                  <c:v>2.1888369999999999E-13</c:v>
                </c:pt>
                <c:pt idx="89">
                  <c:v>2.4446920000000001E-13</c:v>
                </c:pt>
                <c:pt idx="90">
                  <c:v>2.747303E-13</c:v>
                </c:pt>
                <c:pt idx="91">
                  <c:v>3.053423E-13</c:v>
                </c:pt>
                <c:pt idx="92">
                  <c:v>3.350232E-13</c:v>
                </c:pt>
                <c:pt idx="93">
                  <c:v>3.606363E-13</c:v>
                </c:pt>
                <c:pt idx="94">
                  <c:v>3.7846969999999998E-13</c:v>
                </c:pt>
                <c:pt idx="95">
                  <c:v>3.8877939999999999E-13</c:v>
                </c:pt>
                <c:pt idx="96">
                  <c:v>3.9481780000000002E-13</c:v>
                </c:pt>
                <c:pt idx="97">
                  <c:v>3.984495E-13</c:v>
                </c:pt>
                <c:pt idx="98">
                  <c:v>3.9779000000000001E-13</c:v>
                </c:pt>
                <c:pt idx="99">
                  <c:v>3.9011030000000001E-13</c:v>
                </c:pt>
                <c:pt idx="100">
                  <c:v>3.759147E-13</c:v>
                </c:pt>
                <c:pt idx="101">
                  <c:v>3.5640359999999998E-13</c:v>
                </c:pt>
                <c:pt idx="102">
                  <c:v>3.3124039999999999E-13</c:v>
                </c:pt>
                <c:pt idx="103">
                  <c:v>3.0304209999999999E-13</c:v>
                </c:pt>
                <c:pt idx="104">
                  <c:v>2.7623229999999999E-13</c:v>
                </c:pt>
                <c:pt idx="105">
                  <c:v>2.5076499999999999E-13</c:v>
                </c:pt>
                <c:pt idx="106">
                  <c:v>2.2526760000000001E-13</c:v>
                </c:pt>
                <c:pt idx="107">
                  <c:v>2.014853E-13</c:v>
                </c:pt>
                <c:pt idx="108">
                  <c:v>1.801947E-13</c:v>
                </c:pt>
                <c:pt idx="109">
                  <c:v>1.6068539999999999E-13</c:v>
                </c:pt>
                <c:pt idx="110">
                  <c:v>1.450301E-13</c:v>
                </c:pt>
                <c:pt idx="111">
                  <c:v>1.3500119999999999E-13</c:v>
                </c:pt>
                <c:pt idx="112">
                  <c:v>1.2767609999999999E-13</c:v>
                </c:pt>
                <c:pt idx="113">
                  <c:v>1.195105E-13</c:v>
                </c:pt>
                <c:pt idx="114">
                  <c:v>1.1183110000000001E-13</c:v>
                </c:pt>
                <c:pt idx="115">
                  <c:v>1.107743E-13</c:v>
                </c:pt>
                <c:pt idx="116">
                  <c:v>1.2129210000000001E-13</c:v>
                </c:pt>
                <c:pt idx="117">
                  <c:v>1.3981620000000001E-13</c:v>
                </c:pt>
                <c:pt idx="118">
                  <c:v>1.562303E-13</c:v>
                </c:pt>
                <c:pt idx="119">
                  <c:v>1.6430130000000001E-13</c:v>
                </c:pt>
                <c:pt idx="120">
                  <c:v>1.6633350000000001E-13</c:v>
                </c:pt>
                <c:pt idx="121">
                  <c:v>1.6854940000000001E-13</c:v>
                </c:pt>
                <c:pt idx="122">
                  <c:v>1.735276E-13</c:v>
                </c:pt>
                <c:pt idx="123">
                  <c:v>1.7676330000000001E-13</c:v>
                </c:pt>
                <c:pt idx="124">
                  <c:v>1.73445E-13</c:v>
                </c:pt>
                <c:pt idx="125">
                  <c:v>1.657102E-13</c:v>
                </c:pt>
                <c:pt idx="126">
                  <c:v>1.6018140000000001E-13</c:v>
                </c:pt>
                <c:pt idx="127">
                  <c:v>1.61741E-13</c:v>
                </c:pt>
                <c:pt idx="128">
                  <c:v>1.6934529999999999E-13</c:v>
                </c:pt>
                <c:pt idx="129">
                  <c:v>1.7767410000000001E-13</c:v>
                </c:pt>
                <c:pt idx="130">
                  <c:v>1.8324000000000001E-13</c:v>
                </c:pt>
                <c:pt idx="131">
                  <c:v>1.850736E-13</c:v>
                </c:pt>
                <c:pt idx="132">
                  <c:v>1.8068969999999999E-13</c:v>
                </c:pt>
                <c:pt idx="133">
                  <c:v>1.679701E-13</c:v>
                </c:pt>
                <c:pt idx="134">
                  <c:v>1.502801E-13</c:v>
                </c:pt>
                <c:pt idx="135">
                  <c:v>1.3410989999999999E-13</c:v>
                </c:pt>
                <c:pt idx="136">
                  <c:v>1.2244980000000001E-13</c:v>
                </c:pt>
                <c:pt idx="137">
                  <c:v>1.1429070000000001E-13</c:v>
                </c:pt>
                <c:pt idx="138">
                  <c:v>1.082669E-13</c:v>
                </c:pt>
                <c:pt idx="139">
                  <c:v>1.027893E-13</c:v>
                </c:pt>
                <c:pt idx="140">
                  <c:v>9.4879390000000004E-14</c:v>
                </c:pt>
                <c:pt idx="141">
                  <c:v>8.253997E-14</c:v>
                </c:pt>
                <c:pt idx="142">
                  <c:v>6.8311509999999994E-14</c:v>
                </c:pt>
                <c:pt idx="143">
                  <c:v>5.7718110000000005E-14</c:v>
                </c:pt>
                <c:pt idx="144">
                  <c:v>5.341776E-14</c:v>
                </c:pt>
                <c:pt idx="145">
                  <c:v>5.3737150000000002E-14</c:v>
                </c:pt>
                <c:pt idx="146">
                  <c:v>5.4997180000000002E-14</c:v>
                </c:pt>
                <c:pt idx="147">
                  <c:v>5.3980649999999997E-14</c:v>
                </c:pt>
                <c:pt idx="148">
                  <c:v>5.2567030000000002E-14</c:v>
                </c:pt>
                <c:pt idx="149">
                  <c:v>5.6366890000000002E-14</c:v>
                </c:pt>
                <c:pt idx="150">
                  <c:v>6.6059050000000005E-14</c:v>
                </c:pt>
                <c:pt idx="151">
                  <c:v>7.6034010000000003E-14</c:v>
                </c:pt>
                <c:pt idx="152">
                  <c:v>8.0356810000000004E-14</c:v>
                </c:pt>
                <c:pt idx="153">
                  <c:v>7.7293990000000005E-14</c:v>
                </c:pt>
                <c:pt idx="154">
                  <c:v>6.9772569999999994E-14</c:v>
                </c:pt>
                <c:pt idx="155">
                  <c:v>6.1228789999999998E-14</c:v>
                </c:pt>
                <c:pt idx="156">
                  <c:v>5.3501509999999999E-14</c:v>
                </c:pt>
                <c:pt idx="157">
                  <c:v>4.9674699999999998E-14</c:v>
                </c:pt>
                <c:pt idx="158">
                  <c:v>5.3577359999999999E-14</c:v>
                </c:pt>
                <c:pt idx="159">
                  <c:v>6.4690390000000006E-14</c:v>
                </c:pt>
                <c:pt idx="160">
                  <c:v>7.6663029999999996E-14</c:v>
                </c:pt>
                <c:pt idx="161">
                  <c:v>8.2290469999999999E-14</c:v>
                </c:pt>
                <c:pt idx="162">
                  <c:v>7.9517149999999994E-14</c:v>
                </c:pt>
                <c:pt idx="163">
                  <c:v>7.300164E-14</c:v>
                </c:pt>
                <c:pt idx="164">
                  <c:v>6.8897820000000003E-14</c:v>
                </c:pt>
                <c:pt idx="165">
                  <c:v>6.7792680000000004E-14</c:v>
                </c:pt>
                <c:pt idx="166">
                  <c:v>6.5984270000000001E-14</c:v>
                </c:pt>
                <c:pt idx="167">
                  <c:v>6.1919669999999999E-14</c:v>
                </c:pt>
                <c:pt idx="168">
                  <c:v>5.71845E-14</c:v>
                </c:pt>
                <c:pt idx="169">
                  <c:v>5.3740580000000003E-14</c:v>
                </c:pt>
                <c:pt idx="170">
                  <c:v>5.1638000000000002E-14</c:v>
                </c:pt>
                <c:pt idx="171">
                  <c:v>4.8719140000000003E-14</c:v>
                </c:pt>
                <c:pt idx="172">
                  <c:v>4.449986E-14</c:v>
                </c:pt>
                <c:pt idx="173">
                  <c:v>4.2323580000000002E-14</c:v>
                </c:pt>
                <c:pt idx="174">
                  <c:v>4.506925E-14</c:v>
                </c:pt>
                <c:pt idx="175">
                  <c:v>5.157912E-14</c:v>
                </c:pt>
                <c:pt idx="176">
                  <c:v>5.9013040000000001E-14</c:v>
                </c:pt>
                <c:pt idx="177">
                  <c:v>6.6812270000000003E-14</c:v>
                </c:pt>
                <c:pt idx="178">
                  <c:v>7.6299309999999999E-14</c:v>
                </c:pt>
                <c:pt idx="179">
                  <c:v>8.7287650000000006E-14</c:v>
                </c:pt>
                <c:pt idx="180">
                  <c:v>9.8739780000000006E-14</c:v>
                </c:pt>
                <c:pt idx="181">
                  <c:v>1.107725E-13</c:v>
                </c:pt>
                <c:pt idx="182">
                  <c:v>1.2089539999999999E-13</c:v>
                </c:pt>
                <c:pt idx="183">
                  <c:v>1.2346839999999999E-13</c:v>
                </c:pt>
                <c:pt idx="184">
                  <c:v>1.1899679999999999E-13</c:v>
                </c:pt>
                <c:pt idx="185">
                  <c:v>1.1600560000000001E-13</c:v>
                </c:pt>
                <c:pt idx="186">
                  <c:v>1.1946430000000001E-13</c:v>
                </c:pt>
                <c:pt idx="187">
                  <c:v>1.2829199999999999E-13</c:v>
                </c:pt>
                <c:pt idx="188">
                  <c:v>1.4314910000000001E-13</c:v>
                </c:pt>
                <c:pt idx="189">
                  <c:v>1.63131E-13</c:v>
                </c:pt>
                <c:pt idx="190">
                  <c:v>1.802683E-13</c:v>
                </c:pt>
                <c:pt idx="191">
                  <c:v>1.874085E-13</c:v>
                </c:pt>
                <c:pt idx="192">
                  <c:v>1.858677E-13</c:v>
                </c:pt>
                <c:pt idx="193">
                  <c:v>1.8241530000000001E-13</c:v>
                </c:pt>
                <c:pt idx="194">
                  <c:v>1.826038E-13</c:v>
                </c:pt>
                <c:pt idx="195">
                  <c:v>1.869162E-13</c:v>
                </c:pt>
                <c:pt idx="196">
                  <c:v>1.899773E-13</c:v>
                </c:pt>
                <c:pt idx="197">
                  <c:v>1.8357139999999999E-13</c:v>
                </c:pt>
                <c:pt idx="198">
                  <c:v>1.6481180000000001E-13</c:v>
                </c:pt>
                <c:pt idx="199">
                  <c:v>1.4034450000000001E-13</c:v>
                </c:pt>
                <c:pt idx="200">
                  <c:v>1.1858830000000001E-13</c:v>
                </c:pt>
                <c:pt idx="201">
                  <c:v>1.013913E-13</c:v>
                </c:pt>
                <c:pt idx="202">
                  <c:v>8.6789860000000002E-14</c:v>
                </c:pt>
                <c:pt idx="203">
                  <c:v>7.5713700000000003E-14</c:v>
                </c:pt>
                <c:pt idx="204">
                  <c:v>7.1423830000000005E-14</c:v>
                </c:pt>
                <c:pt idx="205">
                  <c:v>7.3385539999999999E-14</c:v>
                </c:pt>
                <c:pt idx="206">
                  <c:v>7.6057309999999998E-14</c:v>
                </c:pt>
                <c:pt idx="207">
                  <c:v>7.4513109999999998E-14</c:v>
                </c:pt>
                <c:pt idx="208">
                  <c:v>6.8856320000000003E-14</c:v>
                </c:pt>
                <c:pt idx="209">
                  <c:v>6.3517120000000005E-14</c:v>
                </c:pt>
                <c:pt idx="210">
                  <c:v>6.2372129999999999E-14</c:v>
                </c:pt>
                <c:pt idx="211">
                  <c:v>6.4305429999999995E-14</c:v>
                </c:pt>
                <c:pt idx="212">
                  <c:v>6.5042130000000001E-14</c:v>
                </c:pt>
                <c:pt idx="213">
                  <c:v>6.2444409999999998E-14</c:v>
                </c:pt>
                <c:pt idx="214">
                  <c:v>5.7926390000000005E-14</c:v>
                </c:pt>
                <c:pt idx="215">
                  <c:v>5.233233E-14</c:v>
                </c:pt>
                <c:pt idx="216">
                  <c:v>4.3899120000000002E-14</c:v>
                </c:pt>
                <c:pt idx="217">
                  <c:v>3.319481E-14</c:v>
                </c:pt>
                <c:pt idx="218">
                  <c:v>2.4865479999999999E-14</c:v>
                </c:pt>
                <c:pt idx="219">
                  <c:v>2.2402860000000001E-14</c:v>
                </c:pt>
                <c:pt idx="220">
                  <c:v>2.6527040000000001E-14</c:v>
                </c:pt>
                <c:pt idx="221">
                  <c:v>3.712153E-14</c:v>
                </c:pt>
                <c:pt idx="222">
                  <c:v>5.2367050000000003E-14</c:v>
                </c:pt>
                <c:pt idx="223">
                  <c:v>6.9056480000000001E-14</c:v>
                </c:pt>
                <c:pt idx="224">
                  <c:v>8.5174309999999999E-14</c:v>
                </c:pt>
                <c:pt idx="225">
                  <c:v>9.8375709999999996E-14</c:v>
                </c:pt>
                <c:pt idx="226">
                  <c:v>1.04154E-13</c:v>
                </c:pt>
                <c:pt idx="227">
                  <c:v>1.004621E-13</c:v>
                </c:pt>
                <c:pt idx="228">
                  <c:v>9.1220109999999994E-14</c:v>
                </c:pt>
                <c:pt idx="229">
                  <c:v>8.1190150000000004E-14</c:v>
                </c:pt>
                <c:pt idx="230">
                  <c:v>7.0514979999999994E-14</c:v>
                </c:pt>
                <c:pt idx="231">
                  <c:v>5.8772910000000005E-14</c:v>
                </c:pt>
                <c:pt idx="232">
                  <c:v>5.0197149999999999E-14</c:v>
                </c:pt>
                <c:pt idx="233">
                  <c:v>4.8283459999999999E-14</c:v>
                </c:pt>
                <c:pt idx="234">
                  <c:v>4.9776610000000002E-14</c:v>
                </c:pt>
                <c:pt idx="235">
                  <c:v>5.0048370000000002E-14</c:v>
                </c:pt>
                <c:pt idx="236">
                  <c:v>4.8594220000000002E-14</c:v>
                </c:pt>
                <c:pt idx="237">
                  <c:v>4.637548E-14</c:v>
                </c:pt>
                <c:pt idx="238">
                  <c:v>4.4839220000000003E-14</c:v>
                </c:pt>
                <c:pt idx="239">
                  <c:v>4.7259339999999998E-14</c:v>
                </c:pt>
                <c:pt idx="240">
                  <c:v>5.6150200000000001E-14</c:v>
                </c:pt>
                <c:pt idx="241">
                  <c:v>7.0326010000000001E-14</c:v>
                </c:pt>
                <c:pt idx="242">
                  <c:v>8.4740630000000001E-14</c:v>
                </c:pt>
                <c:pt idx="243">
                  <c:v>9.3383339999999994E-14</c:v>
                </c:pt>
                <c:pt idx="244">
                  <c:v>9.529247E-14</c:v>
                </c:pt>
                <c:pt idx="245">
                  <c:v>9.7154940000000002E-14</c:v>
                </c:pt>
                <c:pt idx="246">
                  <c:v>1.079047E-13</c:v>
                </c:pt>
                <c:pt idx="247">
                  <c:v>1.3195420000000001E-13</c:v>
                </c:pt>
                <c:pt idx="248">
                  <c:v>1.6702880000000001E-13</c:v>
                </c:pt>
                <c:pt idx="249">
                  <c:v>2.0531380000000001E-13</c:v>
                </c:pt>
                <c:pt idx="250">
                  <c:v>2.3662070000000001E-13</c:v>
                </c:pt>
                <c:pt idx="251">
                  <c:v>2.5311280000000002E-13</c:v>
                </c:pt>
                <c:pt idx="252">
                  <c:v>2.5506509999999999E-13</c:v>
                </c:pt>
                <c:pt idx="253">
                  <c:v>2.5202140000000002E-13</c:v>
                </c:pt>
                <c:pt idx="254">
                  <c:v>2.5246630000000002E-13</c:v>
                </c:pt>
                <c:pt idx="255">
                  <c:v>2.5561300000000002E-13</c:v>
                </c:pt>
                <c:pt idx="256">
                  <c:v>2.5860670000000001E-13</c:v>
                </c:pt>
                <c:pt idx="257">
                  <c:v>2.6273540000000002E-13</c:v>
                </c:pt>
                <c:pt idx="258">
                  <c:v>2.6997020000000002E-13</c:v>
                </c:pt>
                <c:pt idx="259">
                  <c:v>2.807145E-13</c:v>
                </c:pt>
                <c:pt idx="260">
                  <c:v>2.9114999999999998E-13</c:v>
                </c:pt>
                <c:pt idx="261">
                  <c:v>2.9064229999999998E-13</c:v>
                </c:pt>
                <c:pt idx="262">
                  <c:v>2.7003589999999998E-13</c:v>
                </c:pt>
                <c:pt idx="263">
                  <c:v>2.338854E-13</c:v>
                </c:pt>
                <c:pt idx="264">
                  <c:v>1.972598E-13</c:v>
                </c:pt>
                <c:pt idx="265">
                  <c:v>1.7065560000000001E-13</c:v>
                </c:pt>
                <c:pt idx="266">
                  <c:v>1.528504E-13</c:v>
                </c:pt>
                <c:pt idx="267">
                  <c:v>1.37704E-13</c:v>
                </c:pt>
                <c:pt idx="268">
                  <c:v>1.238026E-13</c:v>
                </c:pt>
                <c:pt idx="269">
                  <c:v>1.1327349999999999E-13</c:v>
                </c:pt>
                <c:pt idx="270">
                  <c:v>1.051807E-13</c:v>
                </c:pt>
                <c:pt idx="271">
                  <c:v>9.6402570000000002E-14</c:v>
                </c:pt>
                <c:pt idx="272">
                  <c:v>8.4722610000000001E-14</c:v>
                </c:pt>
                <c:pt idx="273">
                  <c:v>6.9522730000000004E-14</c:v>
                </c:pt>
                <c:pt idx="274">
                  <c:v>5.3870089999999998E-14</c:v>
                </c:pt>
                <c:pt idx="275">
                  <c:v>4.2959430000000002E-14</c:v>
                </c:pt>
                <c:pt idx="276">
                  <c:v>3.8212439999999998E-14</c:v>
                </c:pt>
                <c:pt idx="277">
                  <c:v>3.6305670000000002E-14</c:v>
                </c:pt>
                <c:pt idx="278">
                  <c:v>3.3428689999999998E-14</c:v>
                </c:pt>
                <c:pt idx="279">
                  <c:v>2.9030769999999997E-14</c:v>
                </c:pt>
                <c:pt idx="280">
                  <c:v>2.6242179999999999E-14</c:v>
                </c:pt>
                <c:pt idx="281">
                  <c:v>2.834164E-14</c:v>
                </c:pt>
                <c:pt idx="282">
                  <c:v>3.5584540000000001E-14</c:v>
                </c:pt>
                <c:pt idx="283">
                  <c:v>4.5379800000000003E-14</c:v>
                </c:pt>
                <c:pt idx="284">
                  <c:v>5.3800619999999997E-14</c:v>
                </c:pt>
                <c:pt idx="285">
                  <c:v>5.8537889999999997E-14</c:v>
                </c:pt>
                <c:pt idx="286">
                  <c:v>6.0097519999999996E-14</c:v>
                </c:pt>
                <c:pt idx="287">
                  <c:v>5.8512739999999994E-14</c:v>
                </c:pt>
                <c:pt idx="288">
                  <c:v>5.357399E-14</c:v>
                </c:pt>
                <c:pt idx="289">
                  <c:v>4.8787040000000002E-14</c:v>
                </c:pt>
                <c:pt idx="290">
                  <c:v>4.8529580000000002E-14</c:v>
                </c:pt>
                <c:pt idx="291">
                  <c:v>5.1638040000000001E-14</c:v>
                </c:pt>
                <c:pt idx="292">
                  <c:v>5.2788719999999998E-14</c:v>
                </c:pt>
                <c:pt idx="293">
                  <c:v>4.8738530000000002E-14</c:v>
                </c:pt>
                <c:pt idx="294">
                  <c:v>4.0248090000000002E-14</c:v>
                </c:pt>
                <c:pt idx="295">
                  <c:v>3.03801E-14</c:v>
                </c:pt>
                <c:pt idx="296">
                  <c:v>2.2601590000000001E-14</c:v>
                </c:pt>
                <c:pt idx="297">
                  <c:v>1.9659189999999999E-14</c:v>
                </c:pt>
                <c:pt idx="298">
                  <c:v>2.3762280000000001E-14</c:v>
                </c:pt>
                <c:pt idx="299">
                  <c:v>3.5866909999999997E-14</c:v>
                </c:pt>
                <c:pt idx="300">
                  <c:v>5.3400909999999999E-14</c:v>
                </c:pt>
                <c:pt idx="301">
                  <c:v>6.9849329999999995E-14</c:v>
                </c:pt>
                <c:pt idx="302">
                  <c:v>7.7594130000000002E-14</c:v>
                </c:pt>
                <c:pt idx="303">
                  <c:v>7.3019539999999995E-14</c:v>
                </c:pt>
                <c:pt idx="304">
                  <c:v>5.9956809999999998E-14</c:v>
                </c:pt>
                <c:pt idx="305">
                  <c:v>4.5934979999999999E-14</c:v>
                </c:pt>
                <c:pt idx="306">
                  <c:v>3.5912870000000003E-14</c:v>
                </c:pt>
                <c:pt idx="307">
                  <c:v>3.1601980000000002E-14</c:v>
                </c:pt>
                <c:pt idx="308">
                  <c:v>3.2115780000000002E-14</c:v>
                </c:pt>
                <c:pt idx="309">
                  <c:v>3.318412E-14</c:v>
                </c:pt>
                <c:pt idx="310">
                  <c:v>3.1711649999999998E-14</c:v>
                </c:pt>
                <c:pt idx="311">
                  <c:v>3.0387749999999998E-14</c:v>
                </c:pt>
                <c:pt idx="312">
                  <c:v>3.2853490000000003E-14</c:v>
                </c:pt>
                <c:pt idx="313">
                  <c:v>3.8349750000000003E-14</c:v>
                </c:pt>
                <c:pt idx="314">
                  <c:v>4.385072E-14</c:v>
                </c:pt>
                <c:pt idx="315">
                  <c:v>4.7967079999999998E-14</c:v>
                </c:pt>
                <c:pt idx="316">
                  <c:v>5.110721E-14</c:v>
                </c:pt>
                <c:pt idx="317">
                  <c:v>5.2293609999999997E-14</c:v>
                </c:pt>
                <c:pt idx="318">
                  <c:v>4.935911E-14</c:v>
                </c:pt>
                <c:pt idx="319">
                  <c:v>4.3037649999999999E-14</c:v>
                </c:pt>
                <c:pt idx="320">
                  <c:v>3.5801060000000001E-14</c:v>
                </c:pt>
                <c:pt idx="321">
                  <c:v>2.7861659999999998E-14</c:v>
                </c:pt>
                <c:pt idx="322">
                  <c:v>1.8581029999999999E-14</c:v>
                </c:pt>
                <c:pt idx="323">
                  <c:v>9.5362900000000002E-15</c:v>
                </c:pt>
                <c:pt idx="324">
                  <c:v>4.5133109999999998E-15</c:v>
                </c:pt>
                <c:pt idx="325">
                  <c:v>7.2243700000000003E-15</c:v>
                </c:pt>
                <c:pt idx="326">
                  <c:v>1.764435E-14</c:v>
                </c:pt>
                <c:pt idx="327">
                  <c:v>3.1690439999999998E-14</c:v>
                </c:pt>
                <c:pt idx="328">
                  <c:v>4.6105089999999999E-14</c:v>
                </c:pt>
                <c:pt idx="329">
                  <c:v>5.8998510000000004E-14</c:v>
                </c:pt>
                <c:pt idx="330">
                  <c:v>6.5529259999999994E-14</c:v>
                </c:pt>
                <c:pt idx="331">
                  <c:v>6.1364239999999997E-14</c:v>
                </c:pt>
                <c:pt idx="332">
                  <c:v>4.9530820000000002E-14</c:v>
                </c:pt>
                <c:pt idx="333">
                  <c:v>3.675011E-14</c:v>
                </c:pt>
                <c:pt idx="334">
                  <c:v>2.6455739999999999E-14</c:v>
                </c:pt>
                <c:pt idx="335">
                  <c:v>1.9465130000000001E-14</c:v>
                </c:pt>
                <c:pt idx="336">
                  <c:v>1.696337E-14</c:v>
                </c:pt>
                <c:pt idx="337">
                  <c:v>2.033545E-14</c:v>
                </c:pt>
                <c:pt idx="338">
                  <c:v>2.9213849999999997E-14</c:v>
                </c:pt>
                <c:pt idx="339">
                  <c:v>3.972838E-14</c:v>
                </c:pt>
                <c:pt idx="340">
                  <c:v>4.5989720000000001E-14</c:v>
                </c:pt>
                <c:pt idx="341">
                  <c:v>4.5673529999999998E-14</c:v>
                </c:pt>
                <c:pt idx="342">
                  <c:v>4.244403E-14</c:v>
                </c:pt>
                <c:pt idx="343">
                  <c:v>4.0235669999999998E-14</c:v>
                </c:pt>
                <c:pt idx="344">
                  <c:v>3.8119859999999999E-14</c:v>
                </c:pt>
                <c:pt idx="345">
                  <c:v>3.3394840000000003E-14</c:v>
                </c:pt>
                <c:pt idx="346">
                  <c:v>2.6925450000000001E-14</c:v>
                </c:pt>
                <c:pt idx="347">
                  <c:v>2.2639670000000001E-14</c:v>
                </c:pt>
                <c:pt idx="348">
                  <c:v>2.1624179999999999E-14</c:v>
                </c:pt>
                <c:pt idx="349">
                  <c:v>2.0458500000000001E-14</c:v>
                </c:pt>
                <c:pt idx="350">
                  <c:v>1.694311E-14</c:v>
                </c:pt>
                <c:pt idx="351">
                  <c:v>1.320334E-14</c:v>
                </c:pt>
                <c:pt idx="352">
                  <c:v>1.3776369999999999E-14</c:v>
                </c:pt>
                <c:pt idx="353">
                  <c:v>2.2062769999999999E-14</c:v>
                </c:pt>
                <c:pt idx="354">
                  <c:v>3.573608E-14</c:v>
                </c:pt>
                <c:pt idx="355">
                  <c:v>4.7970029999999997E-14</c:v>
                </c:pt>
                <c:pt idx="356">
                  <c:v>5.4267280000000002E-14</c:v>
                </c:pt>
                <c:pt idx="357">
                  <c:v>5.4368709999999998E-14</c:v>
                </c:pt>
                <c:pt idx="358">
                  <c:v>5.0482420000000003E-14</c:v>
                </c:pt>
                <c:pt idx="359">
                  <c:v>4.6960150000000001E-14</c:v>
                </c:pt>
                <c:pt idx="360">
                  <c:v>4.8466840000000002E-14</c:v>
                </c:pt>
                <c:pt idx="361">
                  <c:v>5.5214020000000001E-14</c:v>
                </c:pt>
                <c:pt idx="362">
                  <c:v>6.0635639999999997E-14</c:v>
                </c:pt>
                <c:pt idx="363">
                  <c:v>5.8000930000000002E-14</c:v>
                </c:pt>
                <c:pt idx="364">
                  <c:v>4.8302450000000001E-14</c:v>
                </c:pt>
                <c:pt idx="365">
                  <c:v>3.8673829999999999E-14</c:v>
                </c:pt>
                <c:pt idx="366">
                  <c:v>3.8362919999999998E-14</c:v>
                </c:pt>
                <c:pt idx="367">
                  <c:v>5.8172159999999996E-14</c:v>
                </c:pt>
                <c:pt idx="368">
                  <c:v>1.116291E-13</c:v>
                </c:pt>
                <c:pt idx="369">
                  <c:v>2.196642E-13</c:v>
                </c:pt>
                <c:pt idx="370">
                  <c:v>4.1529049999999998E-13</c:v>
                </c:pt>
                <c:pt idx="371">
                  <c:v>7.4270470000000004E-13</c:v>
                </c:pt>
                <c:pt idx="372">
                  <c:v>1.2475829999999999E-12</c:v>
                </c:pt>
                <c:pt idx="373">
                  <c:v>1.9545530000000001E-12</c:v>
                </c:pt>
                <c:pt idx="374">
                  <c:v>2.841435E-12</c:v>
                </c:pt>
                <c:pt idx="375">
                  <c:v>3.8392200000000003E-12</c:v>
                </c:pt>
                <c:pt idx="376">
                  <c:v>4.8687739999999999E-12</c:v>
                </c:pt>
                <c:pt idx="377">
                  <c:v>5.8658029999999996E-12</c:v>
                </c:pt>
                <c:pt idx="378">
                  <c:v>6.764823E-12</c:v>
                </c:pt>
                <c:pt idx="379">
                  <c:v>7.5063900000000003E-12</c:v>
                </c:pt>
                <c:pt idx="380">
                  <c:v>8.0863759999999998E-12</c:v>
                </c:pt>
                <c:pt idx="381">
                  <c:v>8.5460629999999993E-12</c:v>
                </c:pt>
                <c:pt idx="382">
                  <c:v>8.8874669999999994E-12</c:v>
                </c:pt>
                <c:pt idx="383">
                  <c:v>9.0487639999999994E-12</c:v>
                </c:pt>
                <c:pt idx="384">
                  <c:v>8.9876590000000003E-12</c:v>
                </c:pt>
                <c:pt idx="385">
                  <c:v>8.7543309999999997E-12</c:v>
                </c:pt>
                <c:pt idx="386">
                  <c:v>8.4522610000000003E-12</c:v>
                </c:pt>
                <c:pt idx="387">
                  <c:v>8.1448199999999992E-12</c:v>
                </c:pt>
                <c:pt idx="388">
                  <c:v>7.8199039999999997E-12</c:v>
                </c:pt>
                <c:pt idx="389">
                  <c:v>7.4197630000000008E-12</c:v>
                </c:pt>
                <c:pt idx="390">
                  <c:v>6.9024340000000004E-12</c:v>
                </c:pt>
                <c:pt idx="391">
                  <c:v>6.2983630000000004E-12</c:v>
                </c:pt>
                <c:pt idx="392">
                  <c:v>5.6923200000000001E-12</c:v>
                </c:pt>
                <c:pt idx="393">
                  <c:v>5.1447730000000002E-12</c:v>
                </c:pt>
                <c:pt idx="394">
                  <c:v>4.6530570000000003E-12</c:v>
                </c:pt>
                <c:pt idx="395">
                  <c:v>4.176459E-12</c:v>
                </c:pt>
                <c:pt idx="396">
                  <c:v>3.6637549999999997E-12</c:v>
                </c:pt>
                <c:pt idx="397">
                  <c:v>3.0693270000000001E-12</c:v>
                </c:pt>
                <c:pt idx="398">
                  <c:v>2.3885819999999998E-12</c:v>
                </c:pt>
                <c:pt idx="399">
                  <c:v>1.687317E-12</c:v>
                </c:pt>
                <c:pt idx="400">
                  <c:v>1.0790800000000001E-12</c:v>
                </c:pt>
                <c:pt idx="401">
                  <c:v>6.6257520000000005E-13</c:v>
                </c:pt>
                <c:pt idx="402">
                  <c:v>4.7158160000000001E-13</c:v>
                </c:pt>
                <c:pt idx="403">
                  <c:v>4.7208190000000003E-13</c:v>
                </c:pt>
                <c:pt idx="404">
                  <c:v>6.0278839999999998E-13</c:v>
                </c:pt>
                <c:pt idx="405">
                  <c:v>8.2716489999999998E-13</c:v>
                </c:pt>
                <c:pt idx="406">
                  <c:v>1.151906E-12</c:v>
                </c:pt>
                <c:pt idx="407">
                  <c:v>1.5942330000000001E-12</c:v>
                </c:pt>
                <c:pt idx="408">
                  <c:v>2.1324379999999998E-12</c:v>
                </c:pt>
                <c:pt idx="409">
                  <c:v>2.694722E-12</c:v>
                </c:pt>
                <c:pt idx="410">
                  <c:v>3.2052440000000001E-12</c:v>
                </c:pt>
                <c:pt idx="411">
                  <c:v>3.6266389999999998E-12</c:v>
                </c:pt>
                <c:pt idx="412">
                  <c:v>3.946033E-12</c:v>
                </c:pt>
                <c:pt idx="413">
                  <c:v>4.1589499999999998E-12</c:v>
                </c:pt>
                <c:pt idx="414">
                  <c:v>4.2845969999999996E-12</c:v>
                </c:pt>
                <c:pt idx="415">
                  <c:v>4.3536740000000003E-12</c:v>
                </c:pt>
                <c:pt idx="416">
                  <c:v>4.3752019999999997E-12</c:v>
                </c:pt>
                <c:pt idx="417">
                  <c:v>4.3453520000000002E-12</c:v>
                </c:pt>
                <c:pt idx="418">
                  <c:v>4.2697790000000002E-12</c:v>
                </c:pt>
                <c:pt idx="419">
                  <c:v>4.1520919999999999E-12</c:v>
                </c:pt>
                <c:pt idx="420">
                  <c:v>3.978891E-12</c:v>
                </c:pt>
                <c:pt idx="421">
                  <c:v>3.7385820000000004E-12</c:v>
                </c:pt>
                <c:pt idx="422">
                  <c:v>3.4514969999999999E-12</c:v>
                </c:pt>
                <c:pt idx="423">
                  <c:v>3.1622570000000002E-12</c:v>
                </c:pt>
                <c:pt idx="424">
                  <c:v>2.9002770000000001E-12</c:v>
                </c:pt>
                <c:pt idx="425">
                  <c:v>2.6675190000000002E-12</c:v>
                </c:pt>
                <c:pt idx="426">
                  <c:v>2.4563599999999998E-12</c:v>
                </c:pt>
                <c:pt idx="427">
                  <c:v>2.249588E-12</c:v>
                </c:pt>
                <c:pt idx="428">
                  <c:v>2.014815E-12</c:v>
                </c:pt>
                <c:pt idx="429">
                  <c:v>1.726582E-12</c:v>
                </c:pt>
                <c:pt idx="430">
                  <c:v>1.3918460000000001E-12</c:v>
                </c:pt>
                <c:pt idx="431">
                  <c:v>1.049936E-12</c:v>
                </c:pt>
                <c:pt idx="432">
                  <c:v>7.5862859999999997E-13</c:v>
                </c:pt>
                <c:pt idx="433">
                  <c:v>5.8216770000000002E-13</c:v>
                </c:pt>
                <c:pt idx="434">
                  <c:v>5.8191069999999999E-13</c:v>
                </c:pt>
                <c:pt idx="435">
                  <c:v>8.0523390000000002E-13</c:v>
                </c:pt>
                <c:pt idx="436">
                  <c:v>1.274552E-12</c:v>
                </c:pt>
                <c:pt idx="437">
                  <c:v>1.984699E-12</c:v>
                </c:pt>
                <c:pt idx="438">
                  <c:v>2.9087060000000001E-12</c:v>
                </c:pt>
                <c:pt idx="439">
                  <c:v>4.006626E-12</c:v>
                </c:pt>
                <c:pt idx="440">
                  <c:v>5.228315E-12</c:v>
                </c:pt>
                <c:pt idx="441">
                  <c:v>6.5058580000000004E-12</c:v>
                </c:pt>
                <c:pt idx="442">
                  <c:v>7.7639870000000002E-12</c:v>
                </c:pt>
                <c:pt idx="443">
                  <c:v>8.9575950000000001E-12</c:v>
                </c:pt>
                <c:pt idx="444">
                  <c:v>1.0058749999999999E-11</c:v>
                </c:pt>
                <c:pt idx="445">
                  <c:v>1.095771E-11</c:v>
                </c:pt>
                <c:pt idx="446">
                  <c:v>1.1464280000000001E-11</c:v>
                </c:pt>
                <c:pt idx="447">
                  <c:v>1.1500680000000001E-11</c:v>
                </c:pt>
                <c:pt idx="448">
                  <c:v>1.120617E-11</c:v>
                </c:pt>
                <c:pt idx="449">
                  <c:v>1.086112E-11</c:v>
                </c:pt>
                <c:pt idx="450">
                  <c:v>1.0643550000000001E-11</c:v>
                </c:pt>
                <c:pt idx="451">
                  <c:v>1.035539E-11</c:v>
                </c:pt>
                <c:pt idx="452">
                  <c:v>9.7185230000000002E-12</c:v>
                </c:pt>
                <c:pt idx="453">
                  <c:v>8.8394869999999998E-12</c:v>
                </c:pt>
                <c:pt idx="454">
                  <c:v>8.001352E-12</c:v>
                </c:pt>
                <c:pt idx="455">
                  <c:v>7.3088220000000003E-12</c:v>
                </c:pt>
                <c:pt idx="456">
                  <c:v>6.7327749999999999E-12</c:v>
                </c:pt>
                <c:pt idx="457">
                  <c:v>6.2376030000000001E-12</c:v>
                </c:pt>
                <c:pt idx="458">
                  <c:v>5.7797589999999998E-12</c:v>
                </c:pt>
                <c:pt idx="459">
                  <c:v>5.2868169999999998E-12</c:v>
                </c:pt>
                <c:pt idx="460">
                  <c:v>4.6872890000000001E-12</c:v>
                </c:pt>
                <c:pt idx="461">
                  <c:v>3.9508309999999998E-12</c:v>
                </c:pt>
                <c:pt idx="462">
                  <c:v>3.106949E-12</c:v>
                </c:pt>
                <c:pt idx="463">
                  <c:v>2.2499010000000001E-12</c:v>
                </c:pt>
                <c:pt idx="464">
                  <c:v>1.509409E-12</c:v>
                </c:pt>
                <c:pt idx="465">
                  <c:v>9.9491910000000005E-13</c:v>
                </c:pt>
                <c:pt idx="466">
                  <c:v>7.7702850000000001E-13</c:v>
                </c:pt>
                <c:pt idx="467">
                  <c:v>9.0867860000000002E-13</c:v>
                </c:pt>
                <c:pt idx="468">
                  <c:v>1.4300730000000001E-12</c:v>
                </c:pt>
                <c:pt idx="469">
                  <c:v>2.3441969999999999E-12</c:v>
                </c:pt>
                <c:pt idx="470">
                  <c:v>3.6179469999999998E-12</c:v>
                </c:pt>
                <c:pt idx="471">
                  <c:v>5.243537E-12</c:v>
                </c:pt>
                <c:pt idx="472">
                  <c:v>7.2247219999999999E-12</c:v>
                </c:pt>
                <c:pt idx="473">
                  <c:v>9.3695290000000002E-12</c:v>
                </c:pt>
                <c:pt idx="474">
                  <c:v>1.125031E-11</c:v>
                </c:pt>
                <c:pt idx="475">
                  <c:v>1.262172E-11</c:v>
                </c:pt>
                <c:pt idx="476">
                  <c:v>1.3627470000000001E-11</c:v>
                </c:pt>
                <c:pt idx="477">
                  <c:v>1.442143E-11</c:v>
                </c:pt>
                <c:pt idx="478">
                  <c:v>1.4953959999999999E-11</c:v>
                </c:pt>
                <c:pt idx="479">
                  <c:v>1.515614E-11</c:v>
                </c:pt>
                <c:pt idx="480">
                  <c:v>1.5064210000000001E-11</c:v>
                </c:pt>
                <c:pt idx="481">
                  <c:v>1.479433E-11</c:v>
                </c:pt>
                <c:pt idx="482">
                  <c:v>1.4447260000000001E-11</c:v>
                </c:pt>
                <c:pt idx="483">
                  <c:v>1.399E-11</c:v>
                </c:pt>
                <c:pt idx="484">
                  <c:v>1.3305329999999999E-11</c:v>
                </c:pt>
                <c:pt idx="485">
                  <c:v>1.2416630000000001E-11</c:v>
                </c:pt>
                <c:pt idx="486">
                  <c:v>1.150709E-11</c:v>
                </c:pt>
                <c:pt idx="487">
                  <c:v>1.065593E-11</c:v>
                </c:pt>
                <c:pt idx="488">
                  <c:v>9.8134440000000005E-12</c:v>
                </c:pt>
                <c:pt idx="489">
                  <c:v>9.0155480000000004E-12</c:v>
                </c:pt>
                <c:pt idx="490">
                  <c:v>8.3089430000000005E-12</c:v>
                </c:pt>
                <c:pt idx="491">
                  <c:v>7.5841359999999993E-12</c:v>
                </c:pt>
                <c:pt idx="492">
                  <c:v>6.6906449999999999E-12</c:v>
                </c:pt>
                <c:pt idx="493">
                  <c:v>5.6114609999999998E-12</c:v>
                </c:pt>
                <c:pt idx="494">
                  <c:v>4.451345E-12</c:v>
                </c:pt>
                <c:pt idx="495">
                  <c:v>3.3367490000000001E-12</c:v>
                </c:pt>
                <c:pt idx="496">
                  <c:v>2.3970619999999998E-12</c:v>
                </c:pt>
                <c:pt idx="497">
                  <c:v>1.7854469999999999E-12</c:v>
                </c:pt>
                <c:pt idx="498">
                  <c:v>1.64671E-12</c:v>
                </c:pt>
                <c:pt idx="499">
                  <c:v>2.0808659999999999E-12</c:v>
                </c:pt>
                <c:pt idx="500">
                  <c:v>3.1517199999999998E-12</c:v>
                </c:pt>
                <c:pt idx="501">
                  <c:v>4.9169470000000003E-12</c:v>
                </c:pt>
                <c:pt idx="502">
                  <c:v>7.4026070000000008E-12</c:v>
                </c:pt>
                <c:pt idx="503">
                  <c:v>1.0416680000000001E-11</c:v>
                </c:pt>
                <c:pt idx="504">
                  <c:v>1.3413E-11</c:v>
                </c:pt>
                <c:pt idx="505">
                  <c:v>1.5839639999999999E-11</c:v>
                </c:pt>
                <c:pt idx="506">
                  <c:v>1.7620690000000001E-11</c:v>
                </c:pt>
                <c:pt idx="507">
                  <c:v>1.9024449999999999E-11</c:v>
                </c:pt>
                <c:pt idx="508">
                  <c:v>2.0202500000000001E-11</c:v>
                </c:pt>
                <c:pt idx="509">
                  <c:v>2.11029E-11</c:v>
                </c:pt>
                <c:pt idx="510">
                  <c:v>2.1681620000000001E-11</c:v>
                </c:pt>
                <c:pt idx="511">
                  <c:v>2.194305E-11</c:v>
                </c:pt>
                <c:pt idx="512">
                  <c:v>2.1854799999999999E-11</c:v>
                </c:pt>
                <c:pt idx="513">
                  <c:v>2.1424019999999999E-11</c:v>
                </c:pt>
                <c:pt idx="514">
                  <c:v>2.0753020000000001E-11</c:v>
                </c:pt>
                <c:pt idx="515">
                  <c:v>1.990324E-11</c:v>
                </c:pt>
                <c:pt idx="516">
                  <c:v>1.8825180000000001E-11</c:v>
                </c:pt>
                <c:pt idx="517">
                  <c:v>1.7495489999999999E-11</c:v>
                </c:pt>
                <c:pt idx="518">
                  <c:v>1.6024010000000001E-11</c:v>
                </c:pt>
                <c:pt idx="519">
                  <c:v>1.455394E-11</c:v>
                </c:pt>
                <c:pt idx="520">
                  <c:v>1.3129129999999999E-11</c:v>
                </c:pt>
                <c:pt idx="521">
                  <c:v>1.176323E-11</c:v>
                </c:pt>
                <c:pt idx="522">
                  <c:v>1.056317E-11</c:v>
                </c:pt>
                <c:pt idx="523">
                  <c:v>9.5631400000000004E-12</c:v>
                </c:pt>
                <c:pt idx="524">
                  <c:v>8.524503E-12</c:v>
                </c:pt>
                <c:pt idx="525">
                  <c:v>7.1753120000000004E-12</c:v>
                </c:pt>
                <c:pt idx="526">
                  <c:v>5.5718749999999998E-12</c:v>
                </c:pt>
                <c:pt idx="527">
                  <c:v>4.1083240000000003E-12</c:v>
                </c:pt>
                <c:pt idx="528">
                  <c:v>3.3128259999999998E-12</c:v>
                </c:pt>
                <c:pt idx="529">
                  <c:v>3.7664449999999999E-12</c:v>
                </c:pt>
                <c:pt idx="530">
                  <c:v>6.1953379999999998E-12</c:v>
                </c:pt>
                <c:pt idx="531">
                  <c:v>1.145463E-11</c:v>
                </c:pt>
                <c:pt idx="532">
                  <c:v>2.0191369999999999E-11</c:v>
                </c:pt>
                <c:pt idx="533">
                  <c:v>3.2438460000000003E-11</c:v>
                </c:pt>
                <c:pt idx="534">
                  <c:v>4.7581630000000003E-11</c:v>
                </c:pt>
                <c:pt idx="535">
                  <c:v>6.4681250000000001E-11</c:v>
                </c:pt>
                <c:pt idx="536">
                  <c:v>8.2672210000000006E-11</c:v>
                </c:pt>
                <c:pt idx="537">
                  <c:v>1.003184E-10</c:v>
                </c:pt>
                <c:pt idx="538">
                  <c:v>1.16271E-10</c:v>
                </c:pt>
                <c:pt idx="539">
                  <c:v>1.2939149999999999E-10</c:v>
                </c:pt>
                <c:pt idx="540">
                  <c:v>1.390924E-10</c:v>
                </c:pt>
                <c:pt idx="541">
                  <c:v>1.4533709999999999E-10</c:v>
                </c:pt>
                <c:pt idx="542">
                  <c:v>1.4841430000000001E-10</c:v>
                </c:pt>
                <c:pt idx="543">
                  <c:v>1.488618E-10</c:v>
                </c:pt>
                <c:pt idx="544">
                  <c:v>1.4738380000000001E-10</c:v>
                </c:pt>
                <c:pt idx="545">
                  <c:v>1.4447339999999999E-10</c:v>
                </c:pt>
                <c:pt idx="546">
                  <c:v>1.401706E-10</c:v>
                </c:pt>
                <c:pt idx="547">
                  <c:v>1.3432489999999999E-10</c:v>
                </c:pt>
                <c:pt idx="548">
                  <c:v>1.2687710000000001E-10</c:v>
                </c:pt>
                <c:pt idx="549">
                  <c:v>1.178635E-10</c:v>
                </c:pt>
                <c:pt idx="550">
                  <c:v>1.075797E-10</c:v>
                </c:pt>
                <c:pt idx="551">
                  <c:v>9.6925049999999994E-11</c:v>
                </c:pt>
                <c:pt idx="552">
                  <c:v>8.7131800000000006E-11</c:v>
                </c:pt>
                <c:pt idx="553">
                  <c:v>7.877539E-11</c:v>
                </c:pt>
                <c:pt idx="554">
                  <c:v>7.1234749999999998E-11</c:v>
                </c:pt>
                <c:pt idx="555">
                  <c:v>6.3268349999999996E-11</c:v>
                </c:pt>
                <c:pt idx="556">
                  <c:v>5.3955729999999998E-11</c:v>
                </c:pt>
                <c:pt idx="557">
                  <c:v>4.3159640000000002E-11</c:v>
                </c:pt>
                <c:pt idx="558">
                  <c:v>3.1661070000000001E-11</c:v>
                </c:pt>
                <c:pt idx="559">
                  <c:v>2.1214260000000001E-11</c:v>
                </c:pt>
                <c:pt idx="560">
                  <c:v>1.411056E-11</c:v>
                </c:pt>
                <c:pt idx="561">
                  <c:v>1.2403770000000001E-11</c:v>
                </c:pt>
                <c:pt idx="562">
                  <c:v>1.768797E-11</c:v>
                </c:pt>
                <c:pt idx="563">
                  <c:v>3.1462949999999997E-11</c:v>
                </c:pt>
                <c:pt idx="564">
                  <c:v>5.530036E-11</c:v>
                </c:pt>
                <c:pt idx="565">
                  <c:v>9.0505000000000002E-11</c:v>
                </c:pt>
                <c:pt idx="566">
                  <c:v>1.37393E-10</c:v>
                </c:pt>
                <c:pt idx="567">
                  <c:v>1.942795E-10</c:v>
                </c:pt>
                <c:pt idx="568">
                  <c:v>2.5704270000000001E-10</c:v>
                </c:pt>
                <c:pt idx="569">
                  <c:v>3.2011090000000002E-10</c:v>
                </c:pt>
                <c:pt idx="570">
                  <c:v>3.7786989999999998E-10</c:v>
                </c:pt>
                <c:pt idx="571">
                  <c:v>4.2576499999999998E-10</c:v>
                </c:pt>
                <c:pt idx="572">
                  <c:v>4.6133689999999997E-10</c:v>
                </c:pt>
                <c:pt idx="573">
                  <c:v>4.8440279999999996E-10</c:v>
                </c:pt>
                <c:pt idx="574">
                  <c:v>4.9621899999999996E-10</c:v>
                </c:pt>
                <c:pt idx="575">
                  <c:v>4.9870329999999996E-10</c:v>
                </c:pt>
                <c:pt idx="576">
                  <c:v>4.9397449999999999E-10</c:v>
                </c:pt>
                <c:pt idx="577">
                  <c:v>4.8387170000000003E-10</c:v>
                </c:pt>
                <c:pt idx="578">
                  <c:v>4.6946550000000005E-10</c:v>
                </c:pt>
                <c:pt idx="579">
                  <c:v>4.5084260000000002E-10</c:v>
                </c:pt>
                <c:pt idx="580">
                  <c:v>4.2736810000000001E-10</c:v>
                </c:pt>
                <c:pt idx="581">
                  <c:v>3.9840389999999999E-10</c:v>
                </c:pt>
                <c:pt idx="582">
                  <c:v>3.6437969999999999E-10</c:v>
                </c:pt>
                <c:pt idx="583">
                  <c:v>3.2777919999999998E-10</c:v>
                </c:pt>
                <c:pt idx="584">
                  <c:v>2.926699E-10</c:v>
                </c:pt>
                <c:pt idx="585">
                  <c:v>2.6198249999999998E-10</c:v>
                </c:pt>
                <c:pt idx="586">
                  <c:v>2.350627E-10</c:v>
                </c:pt>
                <c:pt idx="587">
                  <c:v>2.0847019999999999E-10</c:v>
                </c:pt>
                <c:pt idx="588">
                  <c:v>1.7888149999999999E-10</c:v>
                </c:pt>
                <c:pt idx="589">
                  <c:v>1.4521050000000001E-10</c:v>
                </c:pt>
                <c:pt idx="590">
                  <c:v>1.09064E-10</c:v>
                </c:pt>
                <c:pt idx="591">
                  <c:v>7.4043019999999996E-11</c:v>
                </c:pt>
                <c:pt idx="592">
                  <c:v>4.4355150000000001E-11</c:v>
                </c:pt>
                <c:pt idx="593">
                  <c:v>2.2985150000000001E-11</c:v>
                </c:pt>
                <c:pt idx="594">
                  <c:v>1.025788E-11</c:v>
                </c:pt>
                <c:pt idx="595">
                  <c:v>4.110298E-12</c:v>
                </c:pt>
                <c:pt idx="596">
                  <c:v>1.7826850000000001E-12</c:v>
                </c:pt>
                <c:pt idx="597">
                  <c:v>1.196894E-12</c:v>
                </c:pt>
                <c:pt idx="598">
                  <c:v>1.2468370000000001E-12</c:v>
                </c:pt>
                <c:pt idx="599">
                  <c:v>1.493346E-12</c:v>
                </c:pt>
                <c:pt idx="600">
                  <c:v>1.8194510000000001E-12</c:v>
                </c:pt>
                <c:pt idx="601">
                  <c:v>2.2036100000000001E-12</c:v>
                </c:pt>
                <c:pt idx="602">
                  <c:v>2.6122869999999999E-12</c:v>
                </c:pt>
                <c:pt idx="603">
                  <c:v>2.9930089999999998E-12</c:v>
                </c:pt>
                <c:pt idx="604">
                  <c:v>3.3051140000000001E-12</c:v>
                </c:pt>
                <c:pt idx="605">
                  <c:v>3.531523E-12</c:v>
                </c:pt>
                <c:pt idx="606">
                  <c:v>3.6692739999999997E-12</c:v>
                </c:pt>
                <c:pt idx="607">
                  <c:v>3.7184219999999998E-12</c:v>
                </c:pt>
                <c:pt idx="608">
                  <c:v>3.6831819999999996E-12</c:v>
                </c:pt>
                <c:pt idx="609">
                  <c:v>3.586751E-12</c:v>
                </c:pt>
                <c:pt idx="610">
                  <c:v>3.4707589999999999E-12</c:v>
                </c:pt>
                <c:pt idx="611">
                  <c:v>3.359328E-12</c:v>
                </c:pt>
                <c:pt idx="612">
                  <c:v>3.2338449999999999E-12</c:v>
                </c:pt>
                <c:pt idx="613">
                  <c:v>3.0604510000000001E-12</c:v>
                </c:pt>
                <c:pt idx="614">
                  <c:v>2.8304029999999998E-12</c:v>
                </c:pt>
                <c:pt idx="615">
                  <c:v>2.5673630000000002E-12</c:v>
                </c:pt>
                <c:pt idx="616">
                  <c:v>2.314729E-12</c:v>
                </c:pt>
                <c:pt idx="617">
                  <c:v>2.115453E-12</c:v>
                </c:pt>
                <c:pt idx="618">
                  <c:v>1.9773280000000001E-12</c:v>
                </c:pt>
                <c:pt idx="619">
                  <c:v>1.8554800000000001E-12</c:v>
                </c:pt>
                <c:pt idx="620">
                  <c:v>1.6908970000000001E-12</c:v>
                </c:pt>
                <c:pt idx="621">
                  <c:v>1.46126E-12</c:v>
                </c:pt>
                <c:pt idx="622">
                  <c:v>1.1839949999999999E-12</c:v>
                </c:pt>
                <c:pt idx="623">
                  <c:v>8.9884120000000002E-13</c:v>
                </c:pt>
                <c:pt idx="624">
                  <c:v>6.6620930000000005E-13</c:v>
                </c:pt>
                <c:pt idx="625">
                  <c:v>5.5998399999999999E-13</c:v>
                </c:pt>
                <c:pt idx="626">
                  <c:v>6.5004370000000004E-13</c:v>
                </c:pt>
                <c:pt idx="627">
                  <c:v>9.9858370000000009E-13</c:v>
                </c:pt>
                <c:pt idx="628">
                  <c:v>1.656877E-12</c:v>
                </c:pt>
                <c:pt idx="629">
                  <c:v>2.6429640000000002E-12</c:v>
                </c:pt>
                <c:pt idx="630">
                  <c:v>3.9429030000000002E-12</c:v>
                </c:pt>
                <c:pt idx="631">
                  <c:v>5.565805E-12</c:v>
                </c:pt>
                <c:pt idx="632">
                  <c:v>7.5298499999999995E-12</c:v>
                </c:pt>
                <c:pt idx="633">
                  <c:v>9.6644789999999995E-12</c:v>
                </c:pt>
                <c:pt idx="634">
                  <c:v>1.1531429999999999E-11</c:v>
                </c:pt>
                <c:pt idx="635">
                  <c:v>1.27957E-11</c:v>
                </c:pt>
                <c:pt idx="636">
                  <c:v>1.353488E-11</c:v>
                </c:pt>
                <c:pt idx="637">
                  <c:v>1.399422E-11</c:v>
                </c:pt>
                <c:pt idx="638">
                  <c:v>1.4301929999999999E-11</c:v>
                </c:pt>
                <c:pt idx="639">
                  <c:v>1.447456E-11</c:v>
                </c:pt>
                <c:pt idx="640">
                  <c:v>1.443896E-11</c:v>
                </c:pt>
                <c:pt idx="641">
                  <c:v>1.4056649999999999E-11</c:v>
                </c:pt>
                <c:pt idx="642">
                  <c:v>1.325158E-11</c:v>
                </c:pt>
                <c:pt idx="643">
                  <c:v>1.2135459999999999E-11</c:v>
                </c:pt>
                <c:pt idx="644">
                  <c:v>1.0998639999999999E-11</c:v>
                </c:pt>
                <c:pt idx="645">
                  <c:v>1.010904E-11</c:v>
                </c:pt>
                <c:pt idx="646">
                  <c:v>9.4969249999999999E-12</c:v>
                </c:pt>
                <c:pt idx="647">
                  <c:v>8.9988210000000008E-12</c:v>
                </c:pt>
                <c:pt idx="648">
                  <c:v>8.4719349999999999E-12</c:v>
                </c:pt>
                <c:pt idx="649">
                  <c:v>7.8803639999999996E-12</c:v>
                </c:pt>
                <c:pt idx="650">
                  <c:v>7.2202380000000004E-12</c:v>
                </c:pt>
                <c:pt idx="651">
                  <c:v>6.4681650000000002E-12</c:v>
                </c:pt>
                <c:pt idx="652">
                  <c:v>5.6026920000000002E-12</c:v>
                </c:pt>
                <c:pt idx="653">
                  <c:v>4.6171890000000003E-12</c:v>
                </c:pt>
                <c:pt idx="654">
                  <c:v>3.535062E-12</c:v>
                </c:pt>
                <c:pt idx="655">
                  <c:v>2.448116E-12</c:v>
                </c:pt>
                <c:pt idx="656">
                  <c:v>1.499813E-12</c:v>
                </c:pt>
                <c:pt idx="657">
                  <c:v>8.0295059999999997E-13</c:v>
                </c:pt>
                <c:pt idx="658">
                  <c:v>3.8128029999999999E-13</c:v>
                </c:pt>
                <c:pt idx="659">
                  <c:v>1.7780000000000001E-13</c:v>
                </c:pt>
                <c:pt idx="660">
                  <c:v>1.053912E-13</c:v>
                </c:pt>
                <c:pt idx="661">
                  <c:v>9.2191049999999997E-14</c:v>
                </c:pt>
                <c:pt idx="662">
                  <c:v>9.3838519999999996E-14</c:v>
                </c:pt>
                <c:pt idx="663">
                  <c:v>8.9574239999999997E-14</c:v>
                </c:pt>
                <c:pt idx="664">
                  <c:v>7.8303800000000002E-14</c:v>
                </c:pt>
                <c:pt idx="665">
                  <c:v>6.9575880000000002E-14</c:v>
                </c:pt>
                <c:pt idx="666">
                  <c:v>7.0480090000000003E-14</c:v>
                </c:pt>
                <c:pt idx="667">
                  <c:v>7.8549259999999998E-14</c:v>
                </c:pt>
                <c:pt idx="668">
                  <c:v>8.6152260000000001E-14</c:v>
                </c:pt>
                <c:pt idx="669">
                  <c:v>8.7647850000000006E-14</c:v>
                </c:pt>
                <c:pt idx="670">
                  <c:v>8.1844710000000005E-14</c:v>
                </c:pt>
                <c:pt idx="671">
                  <c:v>7.4185060000000003E-14</c:v>
                </c:pt>
                <c:pt idx="672">
                  <c:v>7.4159079999999998E-14</c:v>
                </c:pt>
                <c:pt idx="673">
                  <c:v>8.4508399999999996E-14</c:v>
                </c:pt>
                <c:pt idx="674">
                  <c:v>9.7825350000000002E-14</c:v>
                </c:pt>
                <c:pt idx="675">
                  <c:v>1.073679E-13</c:v>
                </c:pt>
                <c:pt idx="676">
                  <c:v>1.124787E-13</c:v>
                </c:pt>
                <c:pt idx="677">
                  <c:v>1.117566E-13</c:v>
                </c:pt>
                <c:pt idx="678">
                  <c:v>1.033425E-13</c:v>
                </c:pt>
                <c:pt idx="679">
                  <c:v>9.0732949999999995E-14</c:v>
                </c:pt>
                <c:pt idx="680">
                  <c:v>7.8681469999999999E-14</c:v>
                </c:pt>
                <c:pt idx="681">
                  <c:v>6.845821E-14</c:v>
                </c:pt>
                <c:pt idx="682">
                  <c:v>5.9883049999999999E-14</c:v>
                </c:pt>
                <c:pt idx="683">
                  <c:v>5.3050750000000002E-14</c:v>
                </c:pt>
                <c:pt idx="684">
                  <c:v>4.9122519999999997E-14</c:v>
                </c:pt>
                <c:pt idx="685">
                  <c:v>4.9081509999999997E-14</c:v>
                </c:pt>
                <c:pt idx="686">
                  <c:v>5.1081099999999999E-14</c:v>
                </c:pt>
                <c:pt idx="687">
                  <c:v>5.2648719999999999E-14</c:v>
                </c:pt>
                <c:pt idx="688">
                  <c:v>5.3883840000000003E-14</c:v>
                </c:pt>
                <c:pt idx="689">
                  <c:v>5.5352949999999998E-14</c:v>
                </c:pt>
                <c:pt idx="690">
                  <c:v>5.5956299999999999E-14</c:v>
                </c:pt>
                <c:pt idx="691">
                  <c:v>5.5157550000000001E-14</c:v>
                </c:pt>
                <c:pt idx="692">
                  <c:v>5.4968249999999998E-14</c:v>
                </c:pt>
                <c:pt idx="693">
                  <c:v>5.8678850000000001E-14</c:v>
                </c:pt>
                <c:pt idx="694">
                  <c:v>6.9489329999999997E-14</c:v>
                </c:pt>
                <c:pt idx="695">
                  <c:v>9.0790909999999998E-14</c:v>
                </c:pt>
                <c:pt idx="696">
                  <c:v>1.240125E-13</c:v>
                </c:pt>
                <c:pt idx="697">
                  <c:v>1.6242390000000001E-13</c:v>
                </c:pt>
                <c:pt idx="698">
                  <c:v>1.926034E-13</c:v>
                </c:pt>
                <c:pt idx="699">
                  <c:v>2.088258E-13</c:v>
                </c:pt>
                <c:pt idx="700">
                  <c:v>2.1822819999999999E-13</c:v>
                </c:pt>
                <c:pt idx="701">
                  <c:v>2.2600580000000001E-13</c:v>
                </c:pt>
                <c:pt idx="702">
                  <c:v>2.2783459999999998E-13</c:v>
                </c:pt>
                <c:pt idx="703">
                  <c:v>2.2021740000000001E-13</c:v>
                </c:pt>
                <c:pt idx="704">
                  <c:v>2.0607269999999999E-13</c:v>
                </c:pt>
                <c:pt idx="705">
                  <c:v>1.9041340000000001E-13</c:v>
                </c:pt>
                <c:pt idx="706">
                  <c:v>1.781936E-13</c:v>
                </c:pt>
                <c:pt idx="707">
                  <c:v>1.7266090000000001E-13</c:v>
                </c:pt>
                <c:pt idx="708">
                  <c:v>1.691853E-13</c:v>
                </c:pt>
                <c:pt idx="709">
                  <c:v>1.5723150000000001E-13</c:v>
                </c:pt>
                <c:pt idx="710">
                  <c:v>1.3458589999999999E-13</c:v>
                </c:pt>
                <c:pt idx="711">
                  <c:v>1.109319E-13</c:v>
                </c:pt>
                <c:pt idx="712">
                  <c:v>9.6300290000000002E-14</c:v>
                </c:pt>
                <c:pt idx="713">
                  <c:v>9.2945770000000002E-14</c:v>
                </c:pt>
                <c:pt idx="714">
                  <c:v>9.534428E-14</c:v>
                </c:pt>
                <c:pt idx="715">
                  <c:v>9.549781E-14</c:v>
                </c:pt>
                <c:pt idx="716">
                  <c:v>8.9978910000000006E-14</c:v>
                </c:pt>
                <c:pt idx="717">
                  <c:v>8.1433169999999997E-14</c:v>
                </c:pt>
                <c:pt idx="718">
                  <c:v>7.3436999999999998E-14</c:v>
                </c:pt>
                <c:pt idx="719">
                  <c:v>6.6029849999999999E-14</c:v>
                </c:pt>
                <c:pt idx="720">
                  <c:v>5.9293790000000005E-14</c:v>
                </c:pt>
                <c:pt idx="721">
                  <c:v>5.645814E-14</c:v>
                </c:pt>
                <c:pt idx="722">
                  <c:v>5.6841750000000001E-14</c:v>
                </c:pt>
                <c:pt idx="723">
                  <c:v>5.3058169999999998E-14</c:v>
                </c:pt>
                <c:pt idx="724">
                  <c:v>4.0979290000000001E-14</c:v>
                </c:pt>
                <c:pt idx="725">
                  <c:v>2.5802980000000001E-14</c:v>
                </c:pt>
                <c:pt idx="726">
                  <c:v>1.5055119999999999E-14</c:v>
                </c:pt>
                <c:pt idx="727">
                  <c:v>1.12113E-14</c:v>
                </c:pt>
                <c:pt idx="728">
                  <c:v>1.346435E-14</c:v>
                </c:pt>
                <c:pt idx="729">
                  <c:v>2.1188310000000001E-14</c:v>
                </c:pt>
                <c:pt idx="730">
                  <c:v>3.2101109999999999E-14</c:v>
                </c:pt>
                <c:pt idx="731">
                  <c:v>4.017242E-14</c:v>
                </c:pt>
                <c:pt idx="732">
                  <c:v>4.0285110000000001E-14</c:v>
                </c:pt>
                <c:pt idx="733">
                  <c:v>3.4783329999999998E-14</c:v>
                </c:pt>
                <c:pt idx="734">
                  <c:v>3.0111800000000002E-14</c:v>
                </c:pt>
                <c:pt idx="735">
                  <c:v>2.8196199999999999E-14</c:v>
                </c:pt>
                <c:pt idx="736">
                  <c:v>2.5774550000000001E-14</c:v>
                </c:pt>
                <c:pt idx="737">
                  <c:v>2.0264859999999999E-14</c:v>
                </c:pt>
                <c:pt idx="738">
                  <c:v>1.4191969999999999E-14</c:v>
                </c:pt>
                <c:pt idx="739">
                  <c:v>1.1791849999999999E-14</c:v>
                </c:pt>
                <c:pt idx="740">
                  <c:v>1.2070209999999999E-14</c:v>
                </c:pt>
                <c:pt idx="741">
                  <c:v>1.1232789999999999E-14</c:v>
                </c:pt>
                <c:pt idx="742">
                  <c:v>8.7521120000000006E-15</c:v>
                </c:pt>
                <c:pt idx="743">
                  <c:v>6.7406690000000001E-15</c:v>
                </c:pt>
                <c:pt idx="744">
                  <c:v>8.1942149999999994E-15</c:v>
                </c:pt>
                <c:pt idx="745">
                  <c:v>1.516865E-14</c:v>
                </c:pt>
                <c:pt idx="746">
                  <c:v>2.5429900000000001E-14</c:v>
                </c:pt>
                <c:pt idx="747">
                  <c:v>3.4088939999999998E-14</c:v>
                </c:pt>
                <c:pt idx="748">
                  <c:v>3.945073E-14</c:v>
                </c:pt>
                <c:pt idx="749">
                  <c:v>4.3644869999999998E-14</c:v>
                </c:pt>
                <c:pt idx="750">
                  <c:v>4.8236669999999998E-14</c:v>
                </c:pt>
                <c:pt idx="751">
                  <c:v>5.2512689999999997E-14</c:v>
                </c:pt>
                <c:pt idx="752">
                  <c:v>5.5769380000000003E-14</c:v>
                </c:pt>
                <c:pt idx="753">
                  <c:v>6.1853680000000003E-14</c:v>
                </c:pt>
                <c:pt idx="754">
                  <c:v>8.0883580000000004E-14</c:v>
                </c:pt>
                <c:pt idx="755">
                  <c:v>1.204712E-13</c:v>
                </c:pt>
                <c:pt idx="756">
                  <c:v>1.7676400000000001E-13</c:v>
                </c:pt>
                <c:pt idx="757">
                  <c:v>2.420324E-13</c:v>
                </c:pt>
                <c:pt idx="758">
                  <c:v>3.18592E-13</c:v>
                </c:pt>
                <c:pt idx="759">
                  <c:v>4.173683E-13</c:v>
                </c:pt>
                <c:pt idx="760">
                  <c:v>5.4091310000000004E-13</c:v>
                </c:pt>
                <c:pt idx="761">
                  <c:v>6.7480549999999996E-13</c:v>
                </c:pt>
                <c:pt idx="762">
                  <c:v>8.0004880000000002E-13</c:v>
                </c:pt>
                <c:pt idx="763">
                  <c:v>9.023014E-13</c:v>
                </c:pt>
                <c:pt idx="764">
                  <c:v>9.6812219999999998E-13</c:v>
                </c:pt>
                <c:pt idx="765">
                  <c:v>9.9000700000000002E-13</c:v>
                </c:pt>
                <c:pt idx="766">
                  <c:v>9.7560400000000009E-13</c:v>
                </c:pt>
                <c:pt idx="767">
                  <c:v>9.4214119999999995E-13</c:v>
                </c:pt>
                <c:pt idx="768">
                  <c:v>9.0432809999999996E-13</c:v>
                </c:pt>
                <c:pt idx="769">
                  <c:v>8.7088759999999997E-13</c:v>
                </c:pt>
                <c:pt idx="770">
                  <c:v>8.4855470000000004E-13</c:v>
                </c:pt>
                <c:pt idx="771">
                  <c:v>8.4010490000000003E-13</c:v>
                </c:pt>
                <c:pt idx="772">
                  <c:v>8.3556050000000001E-13</c:v>
                </c:pt>
                <c:pt idx="773">
                  <c:v>8.1679090000000001E-13</c:v>
                </c:pt>
                <c:pt idx="774">
                  <c:v>7.7614780000000002E-13</c:v>
                </c:pt>
                <c:pt idx="775">
                  <c:v>7.2195559999999997E-13</c:v>
                </c:pt>
                <c:pt idx="776">
                  <c:v>6.6394720000000001E-13</c:v>
                </c:pt>
                <c:pt idx="777">
                  <c:v>6.0482039999999997E-13</c:v>
                </c:pt>
                <c:pt idx="778">
                  <c:v>5.4673870000000001E-13</c:v>
                </c:pt>
                <c:pt idx="779">
                  <c:v>4.9208990000000002E-13</c:v>
                </c:pt>
                <c:pt idx="780">
                  <c:v>4.3955909999999998E-13</c:v>
                </c:pt>
                <c:pt idx="781">
                  <c:v>3.8739110000000001E-13</c:v>
                </c:pt>
                <c:pt idx="782">
                  <c:v>3.3433640000000001E-13</c:v>
                </c:pt>
                <c:pt idx="783">
                  <c:v>2.7739909999999999E-13</c:v>
                </c:pt>
                <c:pt idx="784">
                  <c:v>2.180839E-13</c:v>
                </c:pt>
                <c:pt idx="785">
                  <c:v>1.700682E-13</c:v>
                </c:pt>
                <c:pt idx="786">
                  <c:v>1.524672E-13</c:v>
                </c:pt>
                <c:pt idx="787">
                  <c:v>1.781001E-13</c:v>
                </c:pt>
                <c:pt idx="788">
                  <c:v>2.5393099999999998E-13</c:v>
                </c:pt>
                <c:pt idx="789">
                  <c:v>3.8355830000000001E-13</c:v>
                </c:pt>
                <c:pt idx="790">
                  <c:v>5.6178879999999999E-13</c:v>
                </c:pt>
                <c:pt idx="791">
                  <c:v>7.7341639999999999E-13</c:v>
                </c:pt>
                <c:pt idx="792">
                  <c:v>1.0015699999999999E-12</c:v>
                </c:pt>
                <c:pt idx="793">
                  <c:v>1.2356209999999999E-12</c:v>
                </c:pt>
                <c:pt idx="794">
                  <c:v>1.469575E-12</c:v>
                </c:pt>
                <c:pt idx="795">
                  <c:v>1.691601E-12</c:v>
                </c:pt>
                <c:pt idx="796">
                  <c:v>1.875713E-12</c:v>
                </c:pt>
                <c:pt idx="797">
                  <c:v>1.993454E-12</c:v>
                </c:pt>
                <c:pt idx="798">
                  <c:v>2.0446479999999998E-12</c:v>
                </c:pt>
                <c:pt idx="799">
                  <c:v>2.0621880000000002E-12</c:v>
                </c:pt>
                <c:pt idx="800">
                  <c:v>2.0697500000000001E-12</c:v>
                </c:pt>
                <c:pt idx="801">
                  <c:v>2.05671E-12</c:v>
                </c:pt>
                <c:pt idx="802">
                  <c:v>2.0087099999999998E-12</c:v>
                </c:pt>
                <c:pt idx="803">
                  <c:v>1.9341779999999998E-12</c:v>
                </c:pt>
                <c:pt idx="804">
                  <c:v>1.8509700000000001E-12</c:v>
                </c:pt>
                <c:pt idx="805">
                  <c:v>1.765418E-12</c:v>
                </c:pt>
                <c:pt idx="806">
                  <c:v>1.6685319999999999E-12</c:v>
                </c:pt>
                <c:pt idx="807">
                  <c:v>1.549026E-12</c:v>
                </c:pt>
                <c:pt idx="808">
                  <c:v>1.409882E-12</c:v>
                </c:pt>
                <c:pt idx="809">
                  <c:v>1.271599E-12</c:v>
                </c:pt>
                <c:pt idx="810">
                  <c:v>1.1564949999999999E-12</c:v>
                </c:pt>
                <c:pt idx="811">
                  <c:v>1.0688350000000001E-12</c:v>
                </c:pt>
                <c:pt idx="812">
                  <c:v>9.8912709999999999E-13</c:v>
                </c:pt>
                <c:pt idx="813">
                  <c:v>8.8863560000000002E-13</c:v>
                </c:pt>
                <c:pt idx="814">
                  <c:v>7.5496689999999999E-13</c:v>
                </c:pt>
                <c:pt idx="815">
                  <c:v>6.0239560000000002E-13</c:v>
                </c:pt>
                <c:pt idx="816">
                  <c:v>4.6358009999999999E-13</c:v>
                </c:pt>
                <c:pt idx="817">
                  <c:v>3.777189E-13</c:v>
                </c:pt>
                <c:pt idx="818">
                  <c:v>3.786401E-13</c:v>
                </c:pt>
                <c:pt idx="819">
                  <c:v>4.9322919999999995E-13</c:v>
                </c:pt>
                <c:pt idx="820">
                  <c:v>7.4343889999999998E-13</c:v>
                </c:pt>
                <c:pt idx="821">
                  <c:v>1.1352620000000001E-12</c:v>
                </c:pt>
                <c:pt idx="822">
                  <c:v>1.654169E-12</c:v>
                </c:pt>
                <c:pt idx="823">
                  <c:v>2.2781329999999998E-12</c:v>
                </c:pt>
                <c:pt idx="824">
                  <c:v>2.982969E-12</c:v>
                </c:pt>
                <c:pt idx="825">
                  <c:v>3.7316860000000003E-12</c:v>
                </c:pt>
                <c:pt idx="826">
                  <c:v>4.4654940000000001E-12</c:v>
                </c:pt>
                <c:pt idx="827">
                  <c:v>5.1101810000000001E-12</c:v>
                </c:pt>
                <c:pt idx="828">
                  <c:v>5.6064900000000003E-12</c:v>
                </c:pt>
                <c:pt idx="829">
                  <c:v>5.9422710000000001E-12</c:v>
                </c:pt>
                <c:pt idx="830">
                  <c:v>6.1479489999999997E-12</c:v>
                </c:pt>
                <c:pt idx="831">
                  <c:v>6.2698599999999997E-12</c:v>
                </c:pt>
                <c:pt idx="832">
                  <c:v>6.3442159999999999E-12</c:v>
                </c:pt>
                <c:pt idx="833">
                  <c:v>6.3741559999999997E-12</c:v>
                </c:pt>
                <c:pt idx="834">
                  <c:v>6.3405560000000003E-12</c:v>
                </c:pt>
                <c:pt idx="835">
                  <c:v>6.2336110000000003E-12</c:v>
                </c:pt>
                <c:pt idx="836">
                  <c:v>6.0473130000000001E-12</c:v>
                </c:pt>
                <c:pt idx="837">
                  <c:v>5.767063E-12</c:v>
                </c:pt>
                <c:pt idx="838">
                  <c:v>5.3949749999999996E-12</c:v>
                </c:pt>
                <c:pt idx="839">
                  <c:v>4.966335E-12</c:v>
                </c:pt>
                <c:pt idx="840">
                  <c:v>4.5360970000000003E-12</c:v>
                </c:pt>
                <c:pt idx="841">
                  <c:v>4.1580200000000001E-12</c:v>
                </c:pt>
                <c:pt idx="842">
                  <c:v>3.8510670000000004E-12</c:v>
                </c:pt>
                <c:pt idx="843">
                  <c:v>3.5780809999999998E-12</c:v>
                </c:pt>
                <c:pt idx="844">
                  <c:v>3.2727229999999999E-12</c:v>
                </c:pt>
                <c:pt idx="845">
                  <c:v>2.884772E-12</c:v>
                </c:pt>
                <c:pt idx="846">
                  <c:v>2.4069219999999999E-12</c:v>
                </c:pt>
                <c:pt idx="847">
                  <c:v>1.8821029999999999E-12</c:v>
                </c:pt>
                <c:pt idx="848">
                  <c:v>1.3896200000000001E-12</c:v>
                </c:pt>
                <c:pt idx="849">
                  <c:v>1.0168749999999999E-12</c:v>
                </c:pt>
                <c:pt idx="850">
                  <c:v>8.4691539999999996E-13</c:v>
                </c:pt>
                <c:pt idx="851">
                  <c:v>9.5698880000000006E-13</c:v>
                </c:pt>
                <c:pt idx="852">
                  <c:v>1.401609E-12</c:v>
                </c:pt>
                <c:pt idx="853">
                  <c:v>2.1959089999999999E-12</c:v>
                </c:pt>
                <c:pt idx="854">
                  <c:v>3.3119750000000001E-12</c:v>
                </c:pt>
                <c:pt idx="855">
                  <c:v>4.6949359999999999E-12</c:v>
                </c:pt>
                <c:pt idx="856">
                  <c:v>6.322175E-12</c:v>
                </c:pt>
                <c:pt idx="857">
                  <c:v>8.2155920000000001E-12</c:v>
                </c:pt>
                <c:pt idx="858">
                  <c:v>1.025892E-11</c:v>
                </c:pt>
                <c:pt idx="859">
                  <c:v>1.2057810000000001E-11</c:v>
                </c:pt>
                <c:pt idx="860">
                  <c:v>1.3261110000000001E-11</c:v>
                </c:pt>
                <c:pt idx="861">
                  <c:v>1.394817E-11</c:v>
                </c:pt>
                <c:pt idx="862">
                  <c:v>1.441939E-11</c:v>
                </c:pt>
                <c:pt idx="863">
                  <c:v>1.478117E-11</c:v>
                </c:pt>
                <c:pt idx="864">
                  <c:v>1.494106E-11</c:v>
                </c:pt>
                <c:pt idx="865">
                  <c:v>1.482394E-11</c:v>
                </c:pt>
                <c:pt idx="866">
                  <c:v>1.444921E-11</c:v>
                </c:pt>
                <c:pt idx="867">
                  <c:v>1.3884460000000001E-11</c:v>
                </c:pt>
                <c:pt idx="868">
                  <c:v>1.323111E-11</c:v>
                </c:pt>
                <c:pt idx="869">
                  <c:v>1.263402E-11</c:v>
                </c:pt>
                <c:pt idx="870">
                  <c:v>1.2115709999999999E-11</c:v>
                </c:pt>
                <c:pt idx="871">
                  <c:v>1.1429610000000001E-11</c:v>
                </c:pt>
                <c:pt idx="872">
                  <c:v>1.043321E-11</c:v>
                </c:pt>
                <c:pt idx="873">
                  <c:v>9.4099459999999992E-12</c:v>
                </c:pt>
                <c:pt idx="874">
                  <c:v>8.6437250000000003E-12</c:v>
                </c:pt>
                <c:pt idx="875">
                  <c:v>8.0419980000000003E-12</c:v>
                </c:pt>
                <c:pt idx="876">
                  <c:v>7.3537539999999997E-12</c:v>
                </c:pt>
                <c:pt idx="877">
                  <c:v>6.4591350000000002E-12</c:v>
                </c:pt>
                <c:pt idx="878">
                  <c:v>5.4016370000000003E-12</c:v>
                </c:pt>
                <c:pt idx="879">
                  <c:v>4.2873919999999999E-12</c:v>
                </c:pt>
                <c:pt idx="880">
                  <c:v>3.2587959999999999E-12</c:v>
                </c:pt>
                <c:pt idx="881">
                  <c:v>2.5512999999999998E-12</c:v>
                </c:pt>
                <c:pt idx="882">
                  <c:v>2.4618139999999999E-12</c:v>
                </c:pt>
                <c:pt idx="883">
                  <c:v>3.2168460000000001E-12</c:v>
                </c:pt>
                <c:pt idx="884">
                  <c:v>4.9248800000000003E-12</c:v>
                </c:pt>
                <c:pt idx="885">
                  <c:v>7.6234120000000005E-12</c:v>
                </c:pt>
                <c:pt idx="886">
                  <c:v>1.117316E-11</c:v>
                </c:pt>
                <c:pt idx="887">
                  <c:v>1.5103280000000001E-11</c:v>
                </c:pt>
                <c:pt idx="888">
                  <c:v>1.889832E-11</c:v>
                </c:pt>
                <c:pt idx="889">
                  <c:v>2.2417110000000001E-11</c:v>
                </c:pt>
                <c:pt idx="890">
                  <c:v>2.5715509999999999E-11</c:v>
                </c:pt>
                <c:pt idx="891">
                  <c:v>2.867107E-11</c:v>
                </c:pt>
                <c:pt idx="892">
                  <c:v>3.104576E-11</c:v>
                </c:pt>
                <c:pt idx="893">
                  <c:v>3.2724150000000002E-11</c:v>
                </c:pt>
                <c:pt idx="894">
                  <c:v>3.3749069999999999E-11</c:v>
                </c:pt>
                <c:pt idx="895">
                  <c:v>3.4215850000000001E-11</c:v>
                </c:pt>
                <c:pt idx="896">
                  <c:v>3.421549E-11</c:v>
                </c:pt>
                <c:pt idx="897">
                  <c:v>3.3841859999999997E-11</c:v>
                </c:pt>
                <c:pt idx="898">
                  <c:v>3.3159539999999998E-11</c:v>
                </c:pt>
                <c:pt idx="899">
                  <c:v>3.2146939999999998E-11</c:v>
                </c:pt>
                <c:pt idx="900">
                  <c:v>3.0708240000000002E-11</c:v>
                </c:pt>
                <c:pt idx="901">
                  <c:v>2.875887E-11</c:v>
                </c:pt>
                <c:pt idx="902">
                  <c:v>2.6359980000000001E-11</c:v>
                </c:pt>
                <c:pt idx="903">
                  <c:v>2.3810870000000001E-11</c:v>
                </c:pt>
                <c:pt idx="904">
                  <c:v>2.15068E-11</c:v>
                </c:pt>
                <c:pt idx="905">
                  <c:v>1.9616769999999999E-11</c:v>
                </c:pt>
                <c:pt idx="906">
                  <c:v>1.792929E-11</c:v>
                </c:pt>
                <c:pt idx="907">
                  <c:v>1.604417E-11</c:v>
                </c:pt>
                <c:pt idx="908">
                  <c:v>1.3762420000000001E-11</c:v>
                </c:pt>
                <c:pt idx="909">
                  <c:v>1.1278520000000001E-11</c:v>
                </c:pt>
                <c:pt idx="910">
                  <c:v>8.8912679999999996E-12</c:v>
                </c:pt>
                <c:pt idx="911">
                  <c:v>6.6744179999999998E-12</c:v>
                </c:pt>
                <c:pt idx="912">
                  <c:v>4.6317149999999999E-12</c:v>
                </c:pt>
                <c:pt idx="913">
                  <c:v>2.9622009999999998E-12</c:v>
                </c:pt>
                <c:pt idx="914">
                  <c:v>1.9506140000000002E-12</c:v>
                </c:pt>
                <c:pt idx="915">
                  <c:v>1.723794E-12</c:v>
                </c:pt>
                <c:pt idx="916">
                  <c:v>2.226629E-12</c:v>
                </c:pt>
                <c:pt idx="917">
                  <c:v>3.3404539999999999E-12</c:v>
                </c:pt>
                <c:pt idx="918">
                  <c:v>4.9582409999999999E-12</c:v>
                </c:pt>
                <c:pt idx="919">
                  <c:v>6.9830069999999996E-12</c:v>
                </c:pt>
                <c:pt idx="920">
                  <c:v>9.2357499999999993E-12</c:v>
                </c:pt>
                <c:pt idx="921">
                  <c:v>1.1383980000000001E-11</c:v>
                </c:pt>
                <c:pt idx="922">
                  <c:v>1.312486E-11</c:v>
                </c:pt>
                <c:pt idx="923">
                  <c:v>1.442839E-11</c:v>
                </c:pt>
                <c:pt idx="924">
                  <c:v>1.545373E-11</c:v>
                </c:pt>
                <c:pt idx="925">
                  <c:v>1.6306840000000001E-11</c:v>
                </c:pt>
                <c:pt idx="926">
                  <c:v>1.6963139999999999E-11</c:v>
                </c:pt>
                <c:pt idx="927">
                  <c:v>1.735946E-11</c:v>
                </c:pt>
                <c:pt idx="928">
                  <c:v>1.7490899999999999E-11</c:v>
                </c:pt>
                <c:pt idx="929">
                  <c:v>1.7404940000000001E-11</c:v>
                </c:pt>
                <c:pt idx="930">
                  <c:v>1.7162630000000002E-11</c:v>
                </c:pt>
                <c:pt idx="931">
                  <c:v>1.6793600000000001E-11</c:v>
                </c:pt>
                <c:pt idx="932">
                  <c:v>1.6243730000000002E-11</c:v>
                </c:pt>
                <c:pt idx="933">
                  <c:v>1.5408489999999999E-11</c:v>
                </c:pt>
                <c:pt idx="934">
                  <c:v>1.425423E-11</c:v>
                </c:pt>
                <c:pt idx="935">
                  <c:v>1.2955459999999999E-11</c:v>
                </c:pt>
                <c:pt idx="936">
                  <c:v>1.185998E-11</c:v>
                </c:pt>
                <c:pt idx="937">
                  <c:v>1.1117799999999999E-11</c:v>
                </c:pt>
                <c:pt idx="938">
                  <c:v>1.046733E-11</c:v>
                </c:pt>
                <c:pt idx="939">
                  <c:v>9.6440060000000007E-12</c:v>
                </c:pt>
                <c:pt idx="940">
                  <c:v>8.6830530000000008E-12</c:v>
                </c:pt>
                <c:pt idx="941">
                  <c:v>7.6335370000000001E-12</c:v>
                </c:pt>
                <c:pt idx="942">
                  <c:v>6.4108989999999999E-12</c:v>
                </c:pt>
                <c:pt idx="943">
                  <c:v>5.0101110000000001E-12</c:v>
                </c:pt>
                <c:pt idx="944">
                  <c:v>3.580123E-12</c:v>
                </c:pt>
                <c:pt idx="945">
                  <c:v>2.3102369999999999E-12</c:v>
                </c:pt>
                <c:pt idx="946">
                  <c:v>1.3444939999999999E-12</c:v>
                </c:pt>
                <c:pt idx="947">
                  <c:v>7.3908309999999999E-13</c:v>
                </c:pt>
                <c:pt idx="948">
                  <c:v>4.4956930000000002E-13</c:v>
                </c:pt>
                <c:pt idx="949">
                  <c:v>3.7541760000000001E-13</c:v>
                </c:pt>
                <c:pt idx="950">
                  <c:v>4.2334489999999999E-13</c:v>
                </c:pt>
                <c:pt idx="951">
                  <c:v>5.3375779999999998E-13</c:v>
                </c:pt>
                <c:pt idx="952">
                  <c:v>6.7011769999999996E-13</c:v>
                </c:pt>
                <c:pt idx="953">
                  <c:v>8.0749849999999998E-13</c:v>
                </c:pt>
                <c:pt idx="954">
                  <c:v>9.3779699999999999E-13</c:v>
                </c:pt>
                <c:pt idx="955">
                  <c:v>1.067275E-12</c:v>
                </c:pt>
                <c:pt idx="956">
                  <c:v>1.1965809999999999E-12</c:v>
                </c:pt>
                <c:pt idx="957">
                  <c:v>1.3148589999999999E-12</c:v>
                </c:pt>
                <c:pt idx="958">
                  <c:v>1.4128890000000001E-12</c:v>
                </c:pt>
                <c:pt idx="959">
                  <c:v>1.4847440000000001E-12</c:v>
                </c:pt>
                <c:pt idx="960">
                  <c:v>1.52075E-12</c:v>
                </c:pt>
                <c:pt idx="961">
                  <c:v>1.5166249999999999E-12</c:v>
                </c:pt>
                <c:pt idx="962">
                  <c:v>1.485807E-12</c:v>
                </c:pt>
                <c:pt idx="963">
                  <c:v>1.449097E-12</c:v>
                </c:pt>
                <c:pt idx="964">
                  <c:v>1.412094E-12</c:v>
                </c:pt>
                <c:pt idx="965">
                  <c:v>1.359506E-12</c:v>
                </c:pt>
                <c:pt idx="966">
                  <c:v>1.2758920000000001E-12</c:v>
                </c:pt>
                <c:pt idx="967">
                  <c:v>1.1687200000000001E-12</c:v>
                </c:pt>
                <c:pt idx="968">
                  <c:v>1.0630890000000001E-12</c:v>
                </c:pt>
                <c:pt idx="969">
                  <c:v>9.7512640000000005E-13</c:v>
                </c:pt>
                <c:pt idx="970">
                  <c:v>9.0380030000000002E-13</c:v>
                </c:pt>
                <c:pt idx="971">
                  <c:v>8.4571170000000001E-13</c:v>
                </c:pt>
                <c:pt idx="972">
                  <c:v>7.9492589999999998E-13</c:v>
                </c:pt>
                <c:pt idx="973">
                  <c:v>7.3313370000000004E-13</c:v>
                </c:pt>
                <c:pt idx="974">
                  <c:v>6.4404229999999996E-13</c:v>
                </c:pt>
                <c:pt idx="975">
                  <c:v>5.3353459999999998E-13</c:v>
                </c:pt>
                <c:pt idx="976">
                  <c:v>4.2476969999999999E-13</c:v>
                </c:pt>
                <c:pt idx="977">
                  <c:v>3.437957E-13</c:v>
                </c:pt>
                <c:pt idx="978">
                  <c:v>3.1549990000000001E-13</c:v>
                </c:pt>
                <c:pt idx="979">
                  <c:v>3.6476430000000001E-13</c:v>
                </c:pt>
                <c:pt idx="980">
                  <c:v>5.1211919999999999E-13</c:v>
                </c:pt>
                <c:pt idx="981">
                  <c:v>7.5663390000000001E-13</c:v>
                </c:pt>
                <c:pt idx="982">
                  <c:v>1.066118E-12</c:v>
                </c:pt>
                <c:pt idx="983">
                  <c:v>1.4028959999999999E-12</c:v>
                </c:pt>
                <c:pt idx="984">
                  <c:v>1.7548E-12</c:v>
                </c:pt>
                <c:pt idx="985">
                  <c:v>2.121494E-12</c:v>
                </c:pt>
                <c:pt idx="986">
                  <c:v>2.4789999999999998E-12</c:v>
                </c:pt>
                <c:pt idx="987">
                  <c:v>2.7815740000000001E-12</c:v>
                </c:pt>
                <c:pt idx="988">
                  <c:v>3.0022579999999998E-12</c:v>
                </c:pt>
                <c:pt idx="989">
                  <c:v>3.1513720000000001E-12</c:v>
                </c:pt>
                <c:pt idx="990">
                  <c:v>3.247705E-12</c:v>
                </c:pt>
                <c:pt idx="991">
                  <c:v>3.3011440000000001E-12</c:v>
                </c:pt>
                <c:pt idx="992">
                  <c:v>3.3274149999999999E-12</c:v>
                </c:pt>
                <c:pt idx="993">
                  <c:v>3.3441489999999999E-12</c:v>
                </c:pt>
                <c:pt idx="994">
                  <c:v>3.3468819999999999E-12</c:v>
                </c:pt>
                <c:pt idx="995">
                  <c:v>3.3054039999999999E-12</c:v>
                </c:pt>
                <c:pt idx="996">
                  <c:v>3.1874150000000001E-12</c:v>
                </c:pt>
                <c:pt idx="997">
                  <c:v>2.989229E-12</c:v>
                </c:pt>
                <c:pt idx="998">
                  <c:v>2.7477899999999999E-12</c:v>
                </c:pt>
                <c:pt idx="999">
                  <c:v>2.5152949999999999E-12</c:v>
                </c:pt>
                <c:pt idx="1000">
                  <c:v>2.3199209999999998E-12</c:v>
                </c:pt>
                <c:pt idx="1001">
                  <c:v>2.158068E-12</c:v>
                </c:pt>
                <c:pt idx="1002">
                  <c:v>2.0138749999999998E-12</c:v>
                </c:pt>
                <c:pt idx="1003">
                  <c:v>1.8690419999999998E-12</c:v>
                </c:pt>
                <c:pt idx="1004">
                  <c:v>1.6992280000000001E-12</c:v>
                </c:pt>
                <c:pt idx="1005">
                  <c:v>1.4861629999999999E-12</c:v>
                </c:pt>
                <c:pt idx="1006">
                  <c:v>1.236288E-12</c:v>
                </c:pt>
                <c:pt idx="1007">
                  <c:v>9.6890759999999999E-13</c:v>
                </c:pt>
                <c:pt idx="1008">
                  <c:v>6.9902460000000001E-13</c:v>
                </c:pt>
                <c:pt idx="1009">
                  <c:v>4.5076979999999999E-13</c:v>
                </c:pt>
                <c:pt idx="1010">
                  <c:v>2.6330930000000002E-13</c:v>
                </c:pt>
                <c:pt idx="1011">
                  <c:v>1.6005809999999999E-13</c:v>
                </c:pt>
                <c:pt idx="1012">
                  <c:v>1.2700970000000001E-13</c:v>
                </c:pt>
                <c:pt idx="1013">
                  <c:v>1.331536E-13</c:v>
                </c:pt>
                <c:pt idx="1014">
                  <c:v>1.5928259999999999E-13</c:v>
                </c:pt>
                <c:pt idx="1015">
                  <c:v>1.9961139999999999E-13</c:v>
                </c:pt>
                <c:pt idx="1016">
                  <c:v>2.4669670000000001E-13</c:v>
                </c:pt>
                <c:pt idx="1017">
                  <c:v>2.8918359999999999E-13</c:v>
                </c:pt>
                <c:pt idx="1018">
                  <c:v>3.2536609999999998E-13</c:v>
                </c:pt>
                <c:pt idx="1019">
                  <c:v>3.6663079999999998E-13</c:v>
                </c:pt>
                <c:pt idx="1020">
                  <c:v>4.197374E-13</c:v>
                </c:pt>
                <c:pt idx="1021">
                  <c:v>4.7238220000000001E-13</c:v>
                </c:pt>
                <c:pt idx="1022">
                  <c:v>5.0479639999999997E-13</c:v>
                </c:pt>
                <c:pt idx="1023">
                  <c:v>5.0965570000000001E-13</c:v>
                </c:pt>
                <c:pt idx="1024">
                  <c:v>4.9437350000000004E-13</c:v>
                </c:pt>
                <c:pt idx="1025">
                  <c:v>4.7139579999999999E-13</c:v>
                </c:pt>
                <c:pt idx="1026">
                  <c:v>4.505914E-13</c:v>
                </c:pt>
                <c:pt idx="1027">
                  <c:v>4.3837820000000002E-13</c:v>
                </c:pt>
                <c:pt idx="1028">
                  <c:v>4.3603780000000002E-13</c:v>
                </c:pt>
                <c:pt idx="1029">
                  <c:v>4.326761E-13</c:v>
                </c:pt>
                <c:pt idx="1030">
                  <c:v>4.1414240000000001E-13</c:v>
                </c:pt>
                <c:pt idx="1031">
                  <c:v>3.8347569999999999E-13</c:v>
                </c:pt>
                <c:pt idx="1032">
                  <c:v>3.575057E-13</c:v>
                </c:pt>
                <c:pt idx="1033">
                  <c:v>3.469228E-13</c:v>
                </c:pt>
                <c:pt idx="1034">
                  <c:v>3.4501089999999998E-13</c:v>
                </c:pt>
                <c:pt idx="1035">
                  <c:v>3.3354369999999998E-13</c:v>
                </c:pt>
                <c:pt idx="1036">
                  <c:v>3.0274359999999999E-13</c:v>
                </c:pt>
                <c:pt idx="1037">
                  <c:v>2.5943960000000002E-13</c:v>
                </c:pt>
                <c:pt idx="1038">
                  <c:v>2.144718E-13</c:v>
                </c:pt>
                <c:pt idx="1039">
                  <c:v>1.708162E-13</c:v>
                </c:pt>
                <c:pt idx="1040">
                  <c:v>1.261556E-13</c:v>
                </c:pt>
                <c:pt idx="1041">
                  <c:v>8.3650400000000006E-14</c:v>
                </c:pt>
                <c:pt idx="1042">
                  <c:v>5.3882730000000001E-14</c:v>
                </c:pt>
                <c:pt idx="1043">
                  <c:v>4.4787110000000001E-14</c:v>
                </c:pt>
                <c:pt idx="1044">
                  <c:v>5.3656549999999998E-14</c:v>
                </c:pt>
                <c:pt idx="1045">
                  <c:v>7.051712E-14</c:v>
                </c:pt>
                <c:pt idx="1046">
                  <c:v>8.7357140000000003E-14</c:v>
                </c:pt>
                <c:pt idx="1047">
                  <c:v>1.020027E-13</c:v>
                </c:pt>
                <c:pt idx="1048">
                  <c:v>1.1676369999999999E-13</c:v>
                </c:pt>
                <c:pt idx="1049">
                  <c:v>1.356903E-13</c:v>
                </c:pt>
                <c:pt idx="1050">
                  <c:v>1.592695E-13</c:v>
                </c:pt>
                <c:pt idx="1051">
                  <c:v>1.8194910000000001E-13</c:v>
                </c:pt>
                <c:pt idx="1052">
                  <c:v>1.9677880000000001E-13</c:v>
                </c:pt>
                <c:pt idx="1053">
                  <c:v>2.0112019999999999E-13</c:v>
                </c:pt>
                <c:pt idx="1054">
                  <c:v>1.9770320000000001E-13</c:v>
                </c:pt>
                <c:pt idx="1055">
                  <c:v>1.900063E-13</c:v>
                </c:pt>
                <c:pt idx="1056">
                  <c:v>1.7911280000000001E-13</c:v>
                </c:pt>
                <c:pt idx="1057">
                  <c:v>1.6811959999999999E-13</c:v>
                </c:pt>
                <c:pt idx="1058">
                  <c:v>1.637942E-13</c:v>
                </c:pt>
                <c:pt idx="1059">
                  <c:v>1.6937559999999999E-13</c:v>
                </c:pt>
                <c:pt idx="1060">
                  <c:v>1.7859269999999999E-13</c:v>
                </c:pt>
                <c:pt idx="1061">
                  <c:v>1.799475E-13</c:v>
                </c:pt>
                <c:pt idx="1062">
                  <c:v>1.6917689999999999E-13</c:v>
                </c:pt>
                <c:pt idx="1063">
                  <c:v>1.5375050000000001E-13</c:v>
                </c:pt>
                <c:pt idx="1064">
                  <c:v>1.413866E-13</c:v>
                </c:pt>
                <c:pt idx="1065">
                  <c:v>1.307403E-13</c:v>
                </c:pt>
                <c:pt idx="1066">
                  <c:v>1.1722700000000001E-13</c:v>
                </c:pt>
                <c:pt idx="1067">
                  <c:v>1.011467E-13</c:v>
                </c:pt>
                <c:pt idx="1068">
                  <c:v>8.6235030000000005E-14</c:v>
                </c:pt>
                <c:pt idx="1069">
                  <c:v>7.4553950000000004E-14</c:v>
                </c:pt>
                <c:pt idx="1070">
                  <c:v>6.426972E-14</c:v>
                </c:pt>
                <c:pt idx="1071">
                  <c:v>5.1302970000000001E-14</c:v>
                </c:pt>
                <c:pt idx="1072">
                  <c:v>3.5826669999999997E-14</c:v>
                </c:pt>
                <c:pt idx="1073">
                  <c:v>2.5211759999999999E-14</c:v>
                </c:pt>
                <c:pt idx="1074">
                  <c:v>2.6843959999999999E-14</c:v>
                </c:pt>
                <c:pt idx="1075">
                  <c:v>4.0768679999999997E-14</c:v>
                </c:pt>
                <c:pt idx="1076">
                  <c:v>5.8485959999999994E-14</c:v>
                </c:pt>
                <c:pt idx="1077">
                  <c:v>6.8094760000000004E-14</c:v>
                </c:pt>
                <c:pt idx="1078">
                  <c:v>6.4878200000000006E-14</c:v>
                </c:pt>
                <c:pt idx="1079">
                  <c:v>5.504921E-14</c:v>
                </c:pt>
                <c:pt idx="1080">
                  <c:v>4.8036540000000001E-14</c:v>
                </c:pt>
                <c:pt idx="1081">
                  <c:v>4.8655940000000003E-14</c:v>
                </c:pt>
                <c:pt idx="1082">
                  <c:v>5.421328E-14</c:v>
                </c:pt>
                <c:pt idx="1083">
                  <c:v>5.725727E-14</c:v>
                </c:pt>
                <c:pt idx="1084">
                  <c:v>5.3988050000000003E-14</c:v>
                </c:pt>
                <c:pt idx="1085">
                  <c:v>4.8993449999999999E-14</c:v>
                </c:pt>
                <c:pt idx="1086">
                  <c:v>4.9902429999999999E-14</c:v>
                </c:pt>
                <c:pt idx="1087">
                  <c:v>5.9562790000000003E-14</c:v>
                </c:pt>
                <c:pt idx="1088">
                  <c:v>7.4349170000000004E-14</c:v>
                </c:pt>
                <c:pt idx="1089">
                  <c:v>8.8252090000000005E-14</c:v>
                </c:pt>
                <c:pt idx="1090">
                  <c:v>9.7719330000000006E-14</c:v>
                </c:pt>
                <c:pt idx="1091">
                  <c:v>1.0135350000000001E-13</c:v>
                </c:pt>
                <c:pt idx="1092">
                  <c:v>9.7293040000000003E-14</c:v>
                </c:pt>
                <c:pt idx="1093">
                  <c:v>8.6165350000000005E-14</c:v>
                </c:pt>
                <c:pt idx="1094">
                  <c:v>7.2058529999999997E-14</c:v>
                </c:pt>
                <c:pt idx="1095">
                  <c:v>5.8026450000000002E-14</c:v>
                </c:pt>
                <c:pt idx="1096">
                  <c:v>4.6590720000000003E-14</c:v>
                </c:pt>
                <c:pt idx="1097">
                  <c:v>4.077704E-14</c:v>
                </c:pt>
                <c:pt idx="1098">
                  <c:v>4.1328319999999999E-14</c:v>
                </c:pt>
                <c:pt idx="1099">
                  <c:v>4.6727099999999998E-14</c:v>
                </c:pt>
                <c:pt idx="1100">
                  <c:v>5.3647089999999997E-14</c:v>
                </c:pt>
                <c:pt idx="1101">
                  <c:v>5.7828730000000006E-14</c:v>
                </c:pt>
                <c:pt idx="1102">
                  <c:v>5.8278260000000003E-14</c:v>
                </c:pt>
                <c:pt idx="1103">
                  <c:v>5.7467189999999995E-14</c:v>
                </c:pt>
                <c:pt idx="1104">
                  <c:v>5.6121439999999998E-14</c:v>
                </c:pt>
                <c:pt idx="1105">
                  <c:v>5.2495929999999998E-14</c:v>
                </c:pt>
                <c:pt idx="1106">
                  <c:v>4.6943479999999998E-14</c:v>
                </c:pt>
                <c:pt idx="1107">
                  <c:v>4.2860119999999997E-14</c:v>
                </c:pt>
                <c:pt idx="1108">
                  <c:v>4.3689529999999997E-14</c:v>
                </c:pt>
                <c:pt idx="1109">
                  <c:v>5.145251E-14</c:v>
                </c:pt>
                <c:pt idx="1110">
                  <c:v>6.6658579999999994E-14</c:v>
                </c:pt>
                <c:pt idx="1111">
                  <c:v>8.7245820000000002E-14</c:v>
                </c:pt>
                <c:pt idx="1112">
                  <c:v>1.073266E-13</c:v>
                </c:pt>
                <c:pt idx="1113">
                  <c:v>1.209286E-13</c:v>
                </c:pt>
                <c:pt idx="1114">
                  <c:v>1.282785E-13</c:v>
                </c:pt>
                <c:pt idx="1115">
                  <c:v>1.3290209999999999E-13</c:v>
                </c:pt>
                <c:pt idx="1116">
                  <c:v>1.3563229999999999E-13</c:v>
                </c:pt>
                <c:pt idx="1117">
                  <c:v>1.378917E-13</c:v>
                </c:pt>
                <c:pt idx="1118">
                  <c:v>1.436295E-13</c:v>
                </c:pt>
                <c:pt idx="1119">
                  <c:v>1.527043E-13</c:v>
                </c:pt>
                <c:pt idx="1120">
                  <c:v>1.5956740000000001E-13</c:v>
                </c:pt>
                <c:pt idx="1121">
                  <c:v>1.6052919999999999E-13</c:v>
                </c:pt>
                <c:pt idx="1122">
                  <c:v>1.560148E-13</c:v>
                </c:pt>
                <c:pt idx="1123">
                  <c:v>1.4732850000000001E-13</c:v>
                </c:pt>
                <c:pt idx="1124">
                  <c:v>1.3746369999999999E-13</c:v>
                </c:pt>
                <c:pt idx="1125">
                  <c:v>1.3119230000000001E-13</c:v>
                </c:pt>
                <c:pt idx="1126">
                  <c:v>1.3031570000000001E-13</c:v>
                </c:pt>
                <c:pt idx="1127">
                  <c:v>1.3219769999999999E-13</c:v>
                </c:pt>
                <c:pt idx="1128">
                  <c:v>1.331278E-13</c:v>
                </c:pt>
                <c:pt idx="1129">
                  <c:v>1.313752E-13</c:v>
                </c:pt>
                <c:pt idx="1130">
                  <c:v>1.2790309999999999E-13</c:v>
                </c:pt>
                <c:pt idx="1131">
                  <c:v>1.2432510000000001E-13</c:v>
                </c:pt>
                <c:pt idx="1132">
                  <c:v>1.2100699999999999E-13</c:v>
                </c:pt>
                <c:pt idx="1133">
                  <c:v>1.171111E-13</c:v>
                </c:pt>
                <c:pt idx="1134">
                  <c:v>1.1027610000000001E-13</c:v>
                </c:pt>
                <c:pt idx="1135">
                  <c:v>9.835136E-14</c:v>
                </c:pt>
                <c:pt idx="1136">
                  <c:v>8.3899550000000006E-14</c:v>
                </c:pt>
                <c:pt idx="1137">
                  <c:v>7.4862200000000004E-14</c:v>
                </c:pt>
                <c:pt idx="1138">
                  <c:v>7.9736520000000005E-14</c:v>
                </c:pt>
                <c:pt idx="1139">
                  <c:v>1.0301050000000001E-13</c:v>
                </c:pt>
                <c:pt idx="1140">
                  <c:v>1.4662420000000001E-13</c:v>
                </c:pt>
                <c:pt idx="1141">
                  <c:v>2.1348900000000001E-13</c:v>
                </c:pt>
                <c:pt idx="1142">
                  <c:v>3.0152719999999998E-13</c:v>
                </c:pt>
                <c:pt idx="1143">
                  <c:v>3.9473919999999998E-13</c:v>
                </c:pt>
                <c:pt idx="1144">
                  <c:v>4.7356100000000003E-13</c:v>
                </c:pt>
                <c:pt idx="1145">
                  <c:v>5.3797970000000002E-13</c:v>
                </c:pt>
                <c:pt idx="1146">
                  <c:v>6.0601509999999998E-13</c:v>
                </c:pt>
                <c:pt idx="1147">
                  <c:v>6.8660039999999995E-13</c:v>
                </c:pt>
                <c:pt idx="1148">
                  <c:v>7.7252700000000003E-13</c:v>
                </c:pt>
                <c:pt idx="1149">
                  <c:v>8.5660700000000001E-13</c:v>
                </c:pt>
                <c:pt idx="1150">
                  <c:v>9.3104450000000001E-13</c:v>
                </c:pt>
                <c:pt idx="1151">
                  <c:v>9.8062739999999995E-13</c:v>
                </c:pt>
                <c:pt idx="1152">
                  <c:v>9.9476450000000007E-13</c:v>
                </c:pt>
                <c:pt idx="1153">
                  <c:v>9.7420770000000003E-13</c:v>
                </c:pt>
                <c:pt idx="1154">
                  <c:v>9.2534820000000006E-13</c:v>
                </c:pt>
                <c:pt idx="1155">
                  <c:v>8.601461E-13</c:v>
                </c:pt>
                <c:pt idx="1156">
                  <c:v>7.9537839999999997E-13</c:v>
                </c:pt>
                <c:pt idx="1157">
                  <c:v>7.451694E-13</c:v>
                </c:pt>
                <c:pt idx="1158">
                  <c:v>7.1258670000000001E-13</c:v>
                </c:pt>
                <c:pt idx="1159">
                  <c:v>6.848765E-13</c:v>
                </c:pt>
                <c:pt idx="1160">
                  <c:v>6.4509709999999999E-13</c:v>
                </c:pt>
                <c:pt idx="1161">
                  <c:v>5.9296330000000002E-13</c:v>
                </c:pt>
                <c:pt idx="1162">
                  <c:v>5.4185769999999996E-13</c:v>
                </c:pt>
                <c:pt idx="1163">
                  <c:v>4.9767719999999995E-13</c:v>
                </c:pt>
                <c:pt idx="1164">
                  <c:v>4.5415250000000002E-13</c:v>
                </c:pt>
                <c:pt idx="1165">
                  <c:v>4.0364569999999999E-13</c:v>
                </c:pt>
                <c:pt idx="1166">
                  <c:v>3.4205040000000002E-13</c:v>
                </c:pt>
                <c:pt idx="1167">
                  <c:v>2.7173240000000002E-13</c:v>
                </c:pt>
                <c:pt idx="1168">
                  <c:v>2.0662940000000001E-13</c:v>
                </c:pt>
                <c:pt idx="1169">
                  <c:v>1.649061E-13</c:v>
                </c:pt>
                <c:pt idx="1170">
                  <c:v>1.5708220000000001E-13</c:v>
                </c:pt>
                <c:pt idx="1171">
                  <c:v>1.8831110000000001E-13</c:v>
                </c:pt>
                <c:pt idx="1172">
                  <c:v>2.6539129999999999E-13</c:v>
                </c:pt>
                <c:pt idx="1173">
                  <c:v>3.9255579999999999E-13</c:v>
                </c:pt>
                <c:pt idx="1174">
                  <c:v>5.609403E-13</c:v>
                </c:pt>
                <c:pt idx="1175">
                  <c:v>7.4835179999999997E-13</c:v>
                </c:pt>
                <c:pt idx="1176">
                  <c:v>9.3536780000000002E-13</c:v>
                </c:pt>
                <c:pt idx="1177">
                  <c:v>1.1211170000000001E-12</c:v>
                </c:pt>
                <c:pt idx="1178">
                  <c:v>1.313089E-12</c:v>
                </c:pt>
                <c:pt idx="1179">
                  <c:v>1.5024580000000001E-12</c:v>
                </c:pt>
                <c:pt idx="1180">
                  <c:v>1.6669559999999999E-12</c:v>
                </c:pt>
                <c:pt idx="1181">
                  <c:v>1.7917069999999999E-12</c:v>
                </c:pt>
                <c:pt idx="1182">
                  <c:v>1.870457E-12</c:v>
                </c:pt>
                <c:pt idx="1183">
                  <c:v>1.9031830000000001E-12</c:v>
                </c:pt>
                <c:pt idx="1184">
                  <c:v>1.90236E-12</c:v>
                </c:pt>
                <c:pt idx="1185">
                  <c:v>1.8849889999999999E-12</c:v>
                </c:pt>
                <c:pt idx="1186">
                  <c:v>1.8590030000000002E-12</c:v>
                </c:pt>
                <c:pt idx="1187">
                  <c:v>1.823078E-12</c:v>
                </c:pt>
                <c:pt idx="1188">
                  <c:v>1.7754290000000001E-12</c:v>
                </c:pt>
                <c:pt idx="1189">
                  <c:v>1.7178169999999999E-12</c:v>
                </c:pt>
                <c:pt idx="1190">
                  <c:v>1.6476310000000001E-12</c:v>
                </c:pt>
                <c:pt idx="1191">
                  <c:v>1.5586959999999999E-12</c:v>
                </c:pt>
                <c:pt idx="1192">
                  <c:v>1.457974E-12</c:v>
                </c:pt>
                <c:pt idx="1193">
                  <c:v>1.3665000000000001E-12</c:v>
                </c:pt>
                <c:pt idx="1194">
                  <c:v>1.296592E-12</c:v>
                </c:pt>
                <c:pt idx="1195">
                  <c:v>1.23781E-12</c:v>
                </c:pt>
                <c:pt idx="1196">
                  <c:v>1.167261E-12</c:v>
                </c:pt>
                <c:pt idx="1197">
                  <c:v>1.0664750000000001E-12</c:v>
                </c:pt>
                <c:pt idx="1198">
                  <c:v>9.3098009999999999E-13</c:v>
                </c:pt>
                <c:pt idx="1199">
                  <c:v>7.7131929999999999E-13</c:v>
                </c:pt>
                <c:pt idx="1200">
                  <c:v>6.0752149999999998E-13</c:v>
                </c:pt>
                <c:pt idx="1201">
                  <c:v>4.6535669999999996E-13</c:v>
                </c:pt>
                <c:pt idx="1202">
                  <c:v>3.7306060000000002E-13</c:v>
                </c:pt>
                <c:pt idx="1203">
                  <c:v>3.4779760000000002E-13</c:v>
                </c:pt>
                <c:pt idx="1204">
                  <c:v>3.8463389999999998E-13</c:v>
                </c:pt>
                <c:pt idx="1205">
                  <c:v>4.6661749999999996E-13</c:v>
                </c:pt>
                <c:pt idx="1206">
                  <c:v>5.8236640000000001E-13</c:v>
                </c:pt>
                <c:pt idx="1207">
                  <c:v>7.3358900000000004E-13</c:v>
                </c:pt>
                <c:pt idx="1208">
                  <c:v>9.278064E-13</c:v>
                </c:pt>
                <c:pt idx="1209">
                  <c:v>1.1594409999999999E-12</c:v>
                </c:pt>
                <c:pt idx="1210">
                  <c:v>1.4018219999999999E-12</c:v>
                </c:pt>
                <c:pt idx="1211">
                  <c:v>1.6210759999999999E-12</c:v>
                </c:pt>
                <c:pt idx="1212">
                  <c:v>1.799773E-12</c:v>
                </c:pt>
                <c:pt idx="1213">
                  <c:v>1.9497750000000001E-12</c:v>
                </c:pt>
                <c:pt idx="1214">
                  <c:v>2.0891129999999999E-12</c:v>
                </c:pt>
                <c:pt idx="1215">
                  <c:v>2.206645E-12</c:v>
                </c:pt>
                <c:pt idx="1216">
                  <c:v>2.2715600000000001E-12</c:v>
                </c:pt>
                <c:pt idx="1217">
                  <c:v>2.276438E-12</c:v>
                </c:pt>
                <c:pt idx="1218">
                  <c:v>2.2457400000000001E-12</c:v>
                </c:pt>
                <c:pt idx="1219">
                  <c:v>2.2000620000000002E-12</c:v>
                </c:pt>
                <c:pt idx="1220">
                  <c:v>2.1350770000000001E-12</c:v>
                </c:pt>
                <c:pt idx="1221">
                  <c:v>2.040388E-12</c:v>
                </c:pt>
                <c:pt idx="1222">
                  <c:v>1.9252949999999998E-12</c:v>
                </c:pt>
                <c:pt idx="1223">
                  <c:v>1.8146880000000001E-12</c:v>
                </c:pt>
                <c:pt idx="1224">
                  <c:v>1.7238589999999999E-12</c:v>
                </c:pt>
                <c:pt idx="1225">
                  <c:v>1.6533120000000001E-12</c:v>
                </c:pt>
                <c:pt idx="1226">
                  <c:v>1.5955330000000001E-12</c:v>
                </c:pt>
                <c:pt idx="1227">
                  <c:v>1.529475E-12</c:v>
                </c:pt>
                <c:pt idx="1228">
                  <c:v>1.426389E-12</c:v>
                </c:pt>
                <c:pt idx="1229">
                  <c:v>1.2702460000000001E-12</c:v>
                </c:pt>
                <c:pt idx="1230">
                  <c:v>1.0708690000000001E-12</c:v>
                </c:pt>
                <c:pt idx="1231">
                  <c:v>8.6233580000000004E-13</c:v>
                </c:pt>
                <c:pt idx="1232">
                  <c:v>6.8440849999999995E-13</c:v>
                </c:pt>
                <c:pt idx="1233">
                  <c:v>5.6634449999999996E-13</c:v>
                </c:pt>
                <c:pt idx="1234">
                  <c:v>5.347288E-13</c:v>
                </c:pt>
                <c:pt idx="1235">
                  <c:v>6.2975160000000003E-13</c:v>
                </c:pt>
                <c:pt idx="1236">
                  <c:v>9.0350949999999997E-13</c:v>
                </c:pt>
                <c:pt idx="1237">
                  <c:v>1.391891E-12</c:v>
                </c:pt>
                <c:pt idx="1238">
                  <c:v>2.0768000000000002E-12</c:v>
                </c:pt>
                <c:pt idx="1239">
                  <c:v>2.8880460000000001E-12</c:v>
                </c:pt>
                <c:pt idx="1240">
                  <c:v>3.7577699999999996E-12</c:v>
                </c:pt>
                <c:pt idx="1241">
                  <c:v>4.6476440000000001E-12</c:v>
                </c:pt>
                <c:pt idx="1242">
                  <c:v>5.517277E-12</c:v>
                </c:pt>
                <c:pt idx="1243">
                  <c:v>6.3241309999999998E-12</c:v>
                </c:pt>
                <c:pt idx="1244">
                  <c:v>7.0557269999999997E-12</c:v>
                </c:pt>
                <c:pt idx="1245">
                  <c:v>7.6957849999999998E-12</c:v>
                </c:pt>
                <c:pt idx="1246">
                  <c:v>8.1879970000000001E-12</c:v>
                </c:pt>
                <c:pt idx="1247">
                  <c:v>8.4991650000000008E-12</c:v>
                </c:pt>
                <c:pt idx="1248">
                  <c:v>8.6664689999999998E-12</c:v>
                </c:pt>
                <c:pt idx="1249">
                  <c:v>8.7329789999999992E-12</c:v>
                </c:pt>
                <c:pt idx="1250">
                  <c:v>8.6911490000000004E-12</c:v>
                </c:pt>
                <c:pt idx="1251">
                  <c:v>8.5277769999999997E-12</c:v>
                </c:pt>
                <c:pt idx="1252">
                  <c:v>8.2779590000000006E-12</c:v>
                </c:pt>
                <c:pt idx="1253">
                  <c:v>7.9890149999999998E-12</c:v>
                </c:pt>
                <c:pt idx="1254">
                  <c:v>7.6589520000000001E-12</c:v>
                </c:pt>
                <c:pt idx="1255">
                  <c:v>7.2534540000000002E-12</c:v>
                </c:pt>
                <c:pt idx="1256">
                  <c:v>6.7724519999999998E-12</c:v>
                </c:pt>
                <c:pt idx="1257">
                  <c:v>6.2699420000000002E-12</c:v>
                </c:pt>
                <c:pt idx="1258">
                  <c:v>5.8088989999999998E-12</c:v>
                </c:pt>
                <c:pt idx="1259">
                  <c:v>5.4066270000000002E-12</c:v>
                </c:pt>
                <c:pt idx="1260">
                  <c:v>5.0181719999999998E-12</c:v>
                </c:pt>
                <c:pt idx="1261">
                  <c:v>4.5698280000000002E-12</c:v>
                </c:pt>
                <c:pt idx="1262">
                  <c:v>4.008427E-12</c:v>
                </c:pt>
                <c:pt idx="1263">
                  <c:v>3.326684E-12</c:v>
                </c:pt>
                <c:pt idx="1264">
                  <c:v>2.5691779999999998E-12</c:v>
                </c:pt>
                <c:pt idx="1265">
                  <c:v>1.8237829999999998E-12</c:v>
                </c:pt>
                <c:pt idx="1266">
                  <c:v>1.1878140000000001E-12</c:v>
                </c:pt>
                <c:pt idx="1267">
                  <c:v>7.2938699999999997E-13</c:v>
                </c:pt>
                <c:pt idx="1268">
                  <c:v>4.7298940000000004E-13</c:v>
                </c:pt>
                <c:pt idx="1269">
                  <c:v>3.996442E-13</c:v>
                </c:pt>
                <c:pt idx="1270">
                  <c:v>4.5525580000000002E-13</c:v>
                </c:pt>
                <c:pt idx="1271">
                  <c:v>5.7867289999999995E-13</c:v>
                </c:pt>
                <c:pt idx="1272">
                  <c:v>7.2852269999999995E-13</c:v>
                </c:pt>
                <c:pt idx="1273">
                  <c:v>8.8214560000000002E-13</c:v>
                </c:pt>
                <c:pt idx="1274">
                  <c:v>1.0241350000000001E-12</c:v>
                </c:pt>
                <c:pt idx="1275">
                  <c:v>1.147991E-12</c:v>
                </c:pt>
                <c:pt idx="1276">
                  <c:v>1.25931E-12</c:v>
                </c:pt>
                <c:pt idx="1277">
                  <c:v>1.3654039999999999E-12</c:v>
                </c:pt>
                <c:pt idx="1278">
                  <c:v>1.4643720000000001E-12</c:v>
                </c:pt>
                <c:pt idx="1279">
                  <c:v>1.5494480000000001E-12</c:v>
                </c:pt>
                <c:pt idx="1280">
                  <c:v>1.618558E-12</c:v>
                </c:pt>
                <c:pt idx="1281">
                  <c:v>1.6693509999999999E-12</c:v>
                </c:pt>
                <c:pt idx="1282">
                  <c:v>1.6911450000000001E-12</c:v>
                </c:pt>
                <c:pt idx="1283">
                  <c:v>1.674039E-12</c:v>
                </c:pt>
                <c:pt idx="1284">
                  <c:v>1.6203749999999999E-12</c:v>
                </c:pt>
                <c:pt idx="1285">
                  <c:v>1.539947E-12</c:v>
                </c:pt>
                <c:pt idx="1286">
                  <c:v>1.440493E-12</c:v>
                </c:pt>
                <c:pt idx="1287">
                  <c:v>1.332225E-12</c:v>
                </c:pt>
                <c:pt idx="1288">
                  <c:v>1.236545E-12</c:v>
                </c:pt>
                <c:pt idx="1289">
                  <c:v>1.172788E-12</c:v>
                </c:pt>
                <c:pt idx="1290">
                  <c:v>1.136587E-12</c:v>
                </c:pt>
                <c:pt idx="1291">
                  <c:v>1.1072079999999999E-12</c:v>
                </c:pt>
                <c:pt idx="1292">
                  <c:v>1.067475E-12</c:v>
                </c:pt>
                <c:pt idx="1293">
                  <c:v>1.006167E-12</c:v>
                </c:pt>
                <c:pt idx="1294">
                  <c:v>9.1939619999999993E-13</c:v>
                </c:pt>
                <c:pt idx="1295">
                  <c:v>8.1736380000000004E-13</c:v>
                </c:pt>
                <c:pt idx="1296">
                  <c:v>7.1842049999999997E-13</c:v>
                </c:pt>
                <c:pt idx="1297">
                  <c:v>6.3698419999999998E-13</c:v>
                </c:pt>
                <c:pt idx="1298">
                  <c:v>5.9104730000000005E-13</c:v>
                </c:pt>
                <c:pt idx="1299">
                  <c:v>6.2898980000000001E-13</c:v>
                </c:pt>
                <c:pt idx="1300">
                  <c:v>8.277474E-13</c:v>
                </c:pt>
                <c:pt idx="1301">
                  <c:v>1.244407E-12</c:v>
                </c:pt>
                <c:pt idx="1302">
                  <c:v>1.8860209999999998E-12</c:v>
                </c:pt>
                <c:pt idx="1303">
                  <c:v>2.7195979999999999E-12</c:v>
                </c:pt>
                <c:pt idx="1304">
                  <c:v>3.6739939999999997E-12</c:v>
                </c:pt>
                <c:pt idx="1305">
                  <c:v>4.649796E-12</c:v>
                </c:pt>
                <c:pt idx="1306">
                  <c:v>5.5672160000000003E-12</c:v>
                </c:pt>
                <c:pt idx="1307">
                  <c:v>6.3983939999999996E-12</c:v>
                </c:pt>
                <c:pt idx="1308">
                  <c:v>7.1541870000000001E-12</c:v>
                </c:pt>
                <c:pt idx="1309">
                  <c:v>7.8492020000000005E-12</c:v>
                </c:pt>
                <c:pt idx="1310">
                  <c:v>8.4664299999999999E-12</c:v>
                </c:pt>
                <c:pt idx="1311">
                  <c:v>8.9547089999999997E-12</c:v>
                </c:pt>
                <c:pt idx="1312">
                  <c:v>9.2686510000000007E-12</c:v>
                </c:pt>
                <c:pt idx="1313">
                  <c:v>9.4074940000000006E-12</c:v>
                </c:pt>
                <c:pt idx="1314">
                  <c:v>9.4104789999999999E-12</c:v>
                </c:pt>
                <c:pt idx="1315">
                  <c:v>9.3221829999999999E-12</c:v>
                </c:pt>
                <c:pt idx="1316">
                  <c:v>9.1643609999999993E-12</c:v>
                </c:pt>
                <c:pt idx="1317">
                  <c:v>8.9253079999999993E-12</c:v>
                </c:pt>
                <c:pt idx="1318">
                  <c:v>8.5809879999999994E-12</c:v>
                </c:pt>
                <c:pt idx="1319">
                  <c:v>8.1412719999999996E-12</c:v>
                </c:pt>
                <c:pt idx="1320">
                  <c:v>7.6552759999999994E-12</c:v>
                </c:pt>
                <c:pt idx="1321">
                  <c:v>7.1633169999999997E-12</c:v>
                </c:pt>
                <c:pt idx="1322">
                  <c:v>6.6789799999999999E-12</c:v>
                </c:pt>
                <c:pt idx="1323">
                  <c:v>6.2118020000000002E-12</c:v>
                </c:pt>
                <c:pt idx="1324">
                  <c:v>5.759382E-12</c:v>
                </c:pt>
                <c:pt idx="1325">
                  <c:v>5.2843009999999998E-12</c:v>
                </c:pt>
                <c:pt idx="1326">
                  <c:v>4.7318180000000004E-12</c:v>
                </c:pt>
                <c:pt idx="1327">
                  <c:v>4.0662650000000001E-12</c:v>
                </c:pt>
                <c:pt idx="1328">
                  <c:v>3.2915539999999999E-12</c:v>
                </c:pt>
                <c:pt idx="1329">
                  <c:v>2.465957E-12</c:v>
                </c:pt>
                <c:pt idx="1330">
                  <c:v>1.702164E-12</c:v>
                </c:pt>
                <c:pt idx="1331">
                  <c:v>1.120694E-12</c:v>
                </c:pt>
                <c:pt idx="1332">
                  <c:v>7.885722E-13</c:v>
                </c:pt>
                <c:pt idx="1333">
                  <c:v>7.0160310000000003E-13</c:v>
                </c:pt>
                <c:pt idx="1334">
                  <c:v>8.0709000000000005E-13</c:v>
                </c:pt>
                <c:pt idx="1335">
                  <c:v>1.0386749999999999E-12</c:v>
                </c:pt>
                <c:pt idx="1336">
                  <c:v>1.338641E-12</c:v>
                </c:pt>
                <c:pt idx="1337">
                  <c:v>1.6622380000000001E-12</c:v>
                </c:pt>
                <c:pt idx="1338">
                  <c:v>1.9852849999999999E-12</c:v>
                </c:pt>
                <c:pt idx="1339">
                  <c:v>2.306857E-12</c:v>
                </c:pt>
                <c:pt idx="1340">
                  <c:v>2.6267750000000002E-12</c:v>
                </c:pt>
                <c:pt idx="1341">
                  <c:v>2.9221040000000001E-12</c:v>
                </c:pt>
                <c:pt idx="1342">
                  <c:v>3.1575239999999999E-12</c:v>
                </c:pt>
                <c:pt idx="1343">
                  <c:v>3.3162089999999999E-12</c:v>
                </c:pt>
                <c:pt idx="1344">
                  <c:v>3.4058740000000002E-12</c:v>
                </c:pt>
                <c:pt idx="1345">
                  <c:v>3.4422220000000002E-12</c:v>
                </c:pt>
                <c:pt idx="1346">
                  <c:v>3.440122E-12</c:v>
                </c:pt>
                <c:pt idx="1347">
                  <c:v>3.4063560000000002E-12</c:v>
                </c:pt>
                <c:pt idx="1348">
                  <c:v>3.3375819999999999E-12</c:v>
                </c:pt>
                <c:pt idx="1349">
                  <c:v>3.2346430000000002E-12</c:v>
                </c:pt>
                <c:pt idx="1350">
                  <c:v>3.1085080000000001E-12</c:v>
                </c:pt>
                <c:pt idx="1351">
                  <c:v>2.9643679999999999E-12</c:v>
                </c:pt>
                <c:pt idx="1352">
                  <c:v>2.7888039999999999E-12</c:v>
                </c:pt>
                <c:pt idx="1353">
                  <c:v>2.5715510000000001E-12</c:v>
                </c:pt>
                <c:pt idx="1354">
                  <c:v>2.337497E-12</c:v>
                </c:pt>
                <c:pt idx="1355">
                  <c:v>2.1305279999999999E-12</c:v>
                </c:pt>
                <c:pt idx="1356">
                  <c:v>1.9693770000000001E-12</c:v>
                </c:pt>
                <c:pt idx="1357">
                  <c:v>1.83796E-12</c:v>
                </c:pt>
                <c:pt idx="1358">
                  <c:v>1.702827E-12</c:v>
                </c:pt>
                <c:pt idx="1359">
                  <c:v>1.5295209999999999E-12</c:v>
                </c:pt>
                <c:pt idx="1360">
                  <c:v>1.306343E-12</c:v>
                </c:pt>
                <c:pt idx="1361">
                  <c:v>1.065715E-12</c:v>
                </c:pt>
                <c:pt idx="1362">
                  <c:v>8.7513179999999996E-13</c:v>
                </c:pt>
                <c:pt idx="1363">
                  <c:v>8.1238230000000003E-13</c:v>
                </c:pt>
                <c:pt idx="1364">
                  <c:v>9.477803E-13</c:v>
                </c:pt>
                <c:pt idx="1365">
                  <c:v>1.3233120000000001E-12</c:v>
                </c:pt>
                <c:pt idx="1366">
                  <c:v>1.9327549999999999E-12</c:v>
                </c:pt>
                <c:pt idx="1367">
                  <c:v>2.716414E-12</c:v>
                </c:pt>
                <c:pt idx="1368">
                  <c:v>3.5765800000000001E-12</c:v>
                </c:pt>
                <c:pt idx="1369">
                  <c:v>4.4247650000000003E-12</c:v>
                </c:pt>
                <c:pt idx="1370">
                  <c:v>5.2295440000000002E-12</c:v>
                </c:pt>
                <c:pt idx="1371">
                  <c:v>6.0033110000000004E-12</c:v>
                </c:pt>
                <c:pt idx="1372">
                  <c:v>6.7478520000000001E-12</c:v>
                </c:pt>
                <c:pt idx="1373">
                  <c:v>7.4370339999999993E-12</c:v>
                </c:pt>
                <c:pt idx="1374">
                  <c:v>8.0399649999999997E-12</c:v>
                </c:pt>
                <c:pt idx="1375">
                  <c:v>8.5323099999999992E-12</c:v>
                </c:pt>
                <c:pt idx="1376">
                  <c:v>8.8853300000000001E-12</c:v>
                </c:pt>
                <c:pt idx="1377">
                  <c:v>9.0791620000000002E-12</c:v>
                </c:pt>
                <c:pt idx="1378">
                  <c:v>9.1341809999999999E-12</c:v>
                </c:pt>
                <c:pt idx="1379">
                  <c:v>9.0853140000000005E-12</c:v>
                </c:pt>
                <c:pt idx="1380">
                  <c:v>8.9359120000000008E-12</c:v>
                </c:pt>
                <c:pt idx="1381">
                  <c:v>8.6802540000000006E-12</c:v>
                </c:pt>
                <c:pt idx="1382">
                  <c:v>8.3374190000000001E-12</c:v>
                </c:pt>
                <c:pt idx="1383">
                  <c:v>7.9258780000000006E-12</c:v>
                </c:pt>
                <c:pt idx="1384">
                  <c:v>7.4498779999999998E-12</c:v>
                </c:pt>
                <c:pt idx="1385">
                  <c:v>6.9273549999999996E-12</c:v>
                </c:pt>
                <c:pt idx="1386">
                  <c:v>6.3991959999999997E-12</c:v>
                </c:pt>
                <c:pt idx="1387">
                  <c:v>5.9112910000000001E-12</c:v>
                </c:pt>
                <c:pt idx="1388">
                  <c:v>5.4827559999999997E-12</c:v>
                </c:pt>
                <c:pt idx="1389">
                  <c:v>5.0800390000000001E-12</c:v>
                </c:pt>
                <c:pt idx="1390">
                  <c:v>4.6280140000000001E-12</c:v>
                </c:pt>
                <c:pt idx="1391">
                  <c:v>4.0629560000000004E-12</c:v>
                </c:pt>
                <c:pt idx="1392">
                  <c:v>3.3944320000000001E-12</c:v>
                </c:pt>
                <c:pt idx="1393">
                  <c:v>2.7167529999999998E-12</c:v>
                </c:pt>
                <c:pt idx="1394">
                  <c:v>2.1598889999999998E-12</c:v>
                </c:pt>
                <c:pt idx="1395">
                  <c:v>1.8341750000000001E-12</c:v>
                </c:pt>
                <c:pt idx="1396">
                  <c:v>1.800403E-12</c:v>
                </c:pt>
                <c:pt idx="1397">
                  <c:v>2.0579299999999999E-12</c:v>
                </c:pt>
                <c:pt idx="1398">
                  <c:v>2.5529560000000002E-12</c:v>
                </c:pt>
                <c:pt idx="1399">
                  <c:v>3.205104E-12</c:v>
                </c:pt>
                <c:pt idx="1400">
                  <c:v>3.9276920000000001E-12</c:v>
                </c:pt>
                <c:pt idx="1401">
                  <c:v>4.636596E-12</c:v>
                </c:pt>
                <c:pt idx="1402">
                  <c:v>5.2682059999999999E-12</c:v>
                </c:pt>
                <c:pt idx="1403">
                  <c:v>5.7994610000000002E-12</c:v>
                </c:pt>
                <c:pt idx="1404">
                  <c:v>6.244121E-12</c:v>
                </c:pt>
                <c:pt idx="1405">
                  <c:v>6.6223870000000003E-12</c:v>
                </c:pt>
                <c:pt idx="1406">
                  <c:v>6.9283909999999999E-12</c:v>
                </c:pt>
                <c:pt idx="1407">
                  <c:v>7.1398260000000004E-12</c:v>
                </c:pt>
                <c:pt idx="1408">
                  <c:v>7.2589000000000001E-12</c:v>
                </c:pt>
                <c:pt idx="1409">
                  <c:v>7.3101529999999996E-12</c:v>
                </c:pt>
                <c:pt idx="1410">
                  <c:v>7.2997930000000001E-12</c:v>
                </c:pt>
                <c:pt idx="1411">
                  <c:v>7.2125589999999999E-12</c:v>
                </c:pt>
                <c:pt idx="1412">
                  <c:v>7.0428680000000003E-12</c:v>
                </c:pt>
                <c:pt idx="1413">
                  <c:v>6.7899640000000002E-12</c:v>
                </c:pt>
                <c:pt idx="1414">
                  <c:v>6.429789E-12</c:v>
                </c:pt>
                <c:pt idx="1415">
                  <c:v>5.9510889999999997E-12</c:v>
                </c:pt>
                <c:pt idx="1416">
                  <c:v>5.41549E-12</c:v>
                </c:pt>
                <c:pt idx="1417">
                  <c:v>4.9220679999999999E-12</c:v>
                </c:pt>
                <c:pt idx="1418">
                  <c:v>4.5233110000000002E-12</c:v>
                </c:pt>
                <c:pt idx="1419">
                  <c:v>4.2056979999999998E-12</c:v>
                </c:pt>
                <c:pt idx="1420">
                  <c:v>3.9109530000000001E-12</c:v>
                </c:pt>
                <c:pt idx="1421">
                  <c:v>3.5512339999999999E-12</c:v>
                </c:pt>
                <c:pt idx="1422">
                  <c:v>3.059404E-12</c:v>
                </c:pt>
                <c:pt idx="1423">
                  <c:v>2.456093E-12</c:v>
                </c:pt>
                <c:pt idx="1424">
                  <c:v>1.8340820000000001E-12</c:v>
                </c:pt>
                <c:pt idx="1425">
                  <c:v>1.2860390000000001E-12</c:v>
                </c:pt>
                <c:pt idx="1426">
                  <c:v>8.7568800000000003E-13</c:v>
                </c:pt>
                <c:pt idx="1427">
                  <c:v>6.4323180000000001E-13</c:v>
                </c:pt>
                <c:pt idx="1428">
                  <c:v>6.0500570000000001E-13</c:v>
                </c:pt>
                <c:pt idx="1429">
                  <c:v>7.5173229999999998E-13</c:v>
                </c:pt>
                <c:pt idx="1430">
                  <c:v>1.0452770000000001E-12</c:v>
                </c:pt>
                <c:pt idx="1431">
                  <c:v>1.417895E-12</c:v>
                </c:pt>
                <c:pt idx="1432">
                  <c:v>1.792947E-12</c:v>
                </c:pt>
                <c:pt idx="1433">
                  <c:v>2.1194030000000002E-12</c:v>
                </c:pt>
                <c:pt idx="1434">
                  <c:v>2.388385E-12</c:v>
                </c:pt>
                <c:pt idx="1435">
                  <c:v>2.6181150000000001E-12</c:v>
                </c:pt>
                <c:pt idx="1436">
                  <c:v>2.8241680000000001E-12</c:v>
                </c:pt>
                <c:pt idx="1437">
                  <c:v>3.0042240000000002E-12</c:v>
                </c:pt>
                <c:pt idx="1438">
                  <c:v>3.1421470000000002E-12</c:v>
                </c:pt>
                <c:pt idx="1439">
                  <c:v>3.2215290000000001E-12</c:v>
                </c:pt>
                <c:pt idx="1440">
                  <c:v>3.2418700000000002E-12</c:v>
                </c:pt>
                <c:pt idx="1441">
                  <c:v>3.2186680000000001E-12</c:v>
                </c:pt>
                <c:pt idx="1442">
                  <c:v>3.1734000000000002E-12</c:v>
                </c:pt>
                <c:pt idx="1443">
                  <c:v>3.1230590000000001E-12</c:v>
                </c:pt>
                <c:pt idx="1444">
                  <c:v>3.0578630000000002E-12</c:v>
                </c:pt>
                <c:pt idx="1445">
                  <c:v>2.9430439999999998E-12</c:v>
                </c:pt>
                <c:pt idx="1446">
                  <c:v>2.7653010000000001E-12</c:v>
                </c:pt>
                <c:pt idx="1447">
                  <c:v>2.5537809999999998E-12</c:v>
                </c:pt>
                <c:pt idx="1448">
                  <c:v>2.344803E-12</c:v>
                </c:pt>
                <c:pt idx="1449">
                  <c:v>2.1538599999999999E-12</c:v>
                </c:pt>
                <c:pt idx="1450">
                  <c:v>1.9813700000000001E-12</c:v>
                </c:pt>
                <c:pt idx="1451">
                  <c:v>1.8217510000000002E-12</c:v>
                </c:pt>
                <c:pt idx="1452">
                  <c:v>1.670359E-12</c:v>
                </c:pt>
                <c:pt idx="1453">
                  <c:v>1.5255160000000001E-12</c:v>
                </c:pt>
                <c:pt idx="1454">
                  <c:v>1.375542E-12</c:v>
                </c:pt>
                <c:pt idx="1455">
                  <c:v>1.193892E-12</c:v>
                </c:pt>
                <c:pt idx="1456">
                  <c:v>9.631236000000001E-13</c:v>
                </c:pt>
                <c:pt idx="1457">
                  <c:v>7.0316849999999996E-13</c:v>
                </c:pt>
                <c:pt idx="1458">
                  <c:v>4.6815880000000001E-13</c:v>
                </c:pt>
                <c:pt idx="1459">
                  <c:v>3.1201249999999998E-13</c:v>
                </c:pt>
                <c:pt idx="1460">
                  <c:v>2.573032E-13</c:v>
                </c:pt>
                <c:pt idx="1461">
                  <c:v>2.9263409999999998E-13</c:v>
                </c:pt>
                <c:pt idx="1462">
                  <c:v>3.9028349999999998E-13</c:v>
                </c:pt>
                <c:pt idx="1463">
                  <c:v>5.22067E-13</c:v>
                </c:pt>
                <c:pt idx="1464">
                  <c:v>6.6302579999999995E-13</c:v>
                </c:pt>
                <c:pt idx="1465">
                  <c:v>7.9453140000000005E-13</c:v>
                </c:pt>
                <c:pt idx="1466">
                  <c:v>9.1153579999999997E-13</c:v>
                </c:pt>
                <c:pt idx="1467">
                  <c:v>1.015516E-12</c:v>
                </c:pt>
                <c:pt idx="1468">
                  <c:v>1.1000579999999999E-12</c:v>
                </c:pt>
                <c:pt idx="1469">
                  <c:v>1.160293E-12</c:v>
                </c:pt>
                <c:pt idx="1470">
                  <c:v>1.2091789999999999E-12</c:v>
                </c:pt>
                <c:pt idx="1471">
                  <c:v>1.263591E-12</c:v>
                </c:pt>
                <c:pt idx="1472">
                  <c:v>1.3237699999999999E-12</c:v>
                </c:pt>
                <c:pt idx="1473">
                  <c:v>1.374531E-12</c:v>
                </c:pt>
                <c:pt idx="1474">
                  <c:v>1.3938229999999999E-12</c:v>
                </c:pt>
                <c:pt idx="1475">
                  <c:v>1.366843E-12</c:v>
                </c:pt>
                <c:pt idx="1476">
                  <c:v>1.3009050000000001E-12</c:v>
                </c:pt>
                <c:pt idx="1477">
                  <c:v>1.2176750000000001E-12</c:v>
                </c:pt>
                <c:pt idx="1478">
                  <c:v>1.136663E-12</c:v>
                </c:pt>
                <c:pt idx="1479">
                  <c:v>1.0704219999999999E-12</c:v>
                </c:pt>
                <c:pt idx="1480">
                  <c:v>1.020363E-12</c:v>
                </c:pt>
                <c:pt idx="1481">
                  <c:v>9.7617959999999996E-13</c:v>
                </c:pt>
                <c:pt idx="1482">
                  <c:v>9.2768769999999994E-13</c:v>
                </c:pt>
                <c:pt idx="1483">
                  <c:v>8.7131050000000004E-13</c:v>
                </c:pt>
                <c:pt idx="1484">
                  <c:v>8.0306479999999996E-13</c:v>
                </c:pt>
                <c:pt idx="1485">
                  <c:v>7.1744960000000001E-13</c:v>
                </c:pt>
                <c:pt idx="1486">
                  <c:v>6.1712569999999996E-13</c:v>
                </c:pt>
                <c:pt idx="1487">
                  <c:v>5.1593889999999999E-13</c:v>
                </c:pt>
                <c:pt idx="1488">
                  <c:v>4.3317570000000002E-13</c:v>
                </c:pt>
                <c:pt idx="1489">
                  <c:v>3.886135E-13</c:v>
                </c:pt>
                <c:pt idx="1490">
                  <c:v>4.0160209999999998E-13</c:v>
                </c:pt>
                <c:pt idx="1491">
                  <c:v>4.9069270000000005E-13</c:v>
                </c:pt>
                <c:pt idx="1492">
                  <c:v>6.6315369999999997E-13</c:v>
                </c:pt>
                <c:pt idx="1493">
                  <c:v>9.0215280000000005E-13</c:v>
                </c:pt>
                <c:pt idx="1494">
                  <c:v>1.175916E-12</c:v>
                </c:pt>
                <c:pt idx="1495">
                  <c:v>1.456484E-12</c:v>
                </c:pt>
                <c:pt idx="1496">
                  <c:v>1.7250620000000001E-12</c:v>
                </c:pt>
                <c:pt idx="1497">
                  <c:v>1.9725719999999999E-12</c:v>
                </c:pt>
                <c:pt idx="1498">
                  <c:v>2.195872E-12</c:v>
                </c:pt>
                <c:pt idx="1499">
                  <c:v>2.3921460000000002E-12</c:v>
                </c:pt>
                <c:pt idx="1500">
                  <c:v>2.5637190000000001E-12</c:v>
                </c:pt>
                <c:pt idx="1501">
                  <c:v>2.7116360000000001E-12</c:v>
                </c:pt>
                <c:pt idx="1502">
                  <c:v>2.8178319999999999E-12</c:v>
                </c:pt>
                <c:pt idx="1503">
                  <c:v>2.8632589999999999E-12</c:v>
                </c:pt>
                <c:pt idx="1504">
                  <c:v>2.861524E-12</c:v>
                </c:pt>
                <c:pt idx="1505">
                  <c:v>2.8390739999999998E-12</c:v>
                </c:pt>
                <c:pt idx="1506">
                  <c:v>2.7923280000000001E-12</c:v>
                </c:pt>
                <c:pt idx="1507">
                  <c:v>2.697406E-12</c:v>
                </c:pt>
                <c:pt idx="1508">
                  <c:v>2.5534100000000001E-12</c:v>
                </c:pt>
                <c:pt idx="1509">
                  <c:v>2.3940980000000001E-12</c:v>
                </c:pt>
                <c:pt idx="1510">
                  <c:v>2.2588969999999999E-12</c:v>
                </c:pt>
                <c:pt idx="1511">
                  <c:v>2.1576059999999998E-12</c:v>
                </c:pt>
                <c:pt idx="1512">
                  <c:v>2.0661550000000001E-12</c:v>
                </c:pt>
                <c:pt idx="1513">
                  <c:v>1.956188E-12</c:v>
                </c:pt>
                <c:pt idx="1514">
                  <c:v>1.816632E-12</c:v>
                </c:pt>
                <c:pt idx="1515">
                  <c:v>1.652313E-12</c:v>
                </c:pt>
                <c:pt idx="1516">
                  <c:v>1.479349E-12</c:v>
                </c:pt>
                <c:pt idx="1517">
                  <c:v>1.31406E-12</c:v>
                </c:pt>
                <c:pt idx="1518">
                  <c:v>1.1516899999999999E-12</c:v>
                </c:pt>
                <c:pt idx="1519">
                  <c:v>9.6350410000000003E-13</c:v>
                </c:pt>
                <c:pt idx="1520">
                  <c:v>7.3265379999999999E-13</c:v>
                </c:pt>
                <c:pt idx="1521">
                  <c:v>4.8949139999999997E-13</c:v>
                </c:pt>
                <c:pt idx="1522">
                  <c:v>2.9337549999999999E-13</c:v>
                </c:pt>
                <c:pt idx="1523">
                  <c:v>1.8355809999999999E-13</c:v>
                </c:pt>
                <c:pt idx="1524">
                  <c:v>1.5677269999999999E-13</c:v>
                </c:pt>
                <c:pt idx="1525">
                  <c:v>1.7954839999999999E-13</c:v>
                </c:pt>
                <c:pt idx="1526">
                  <c:v>2.144331E-13</c:v>
                </c:pt>
                <c:pt idx="1527">
                  <c:v>2.4323990000000002E-13</c:v>
                </c:pt>
                <c:pt idx="1528">
                  <c:v>2.6895600000000001E-13</c:v>
                </c:pt>
                <c:pt idx="1529">
                  <c:v>2.96742E-13</c:v>
                </c:pt>
                <c:pt idx="1530">
                  <c:v>3.2258810000000001E-13</c:v>
                </c:pt>
                <c:pt idx="1531">
                  <c:v>3.4244170000000003E-13</c:v>
                </c:pt>
                <c:pt idx="1532">
                  <c:v>3.6008550000000001E-13</c:v>
                </c:pt>
                <c:pt idx="1533">
                  <c:v>3.8062930000000001E-13</c:v>
                </c:pt>
                <c:pt idx="1534">
                  <c:v>4.033313E-13</c:v>
                </c:pt>
                <c:pt idx="1535">
                  <c:v>4.2438449999999998E-13</c:v>
                </c:pt>
                <c:pt idx="1536">
                  <c:v>4.4422619999999999E-13</c:v>
                </c:pt>
                <c:pt idx="1537">
                  <c:v>4.660776E-13</c:v>
                </c:pt>
                <c:pt idx="1538">
                  <c:v>4.8604670000000005E-13</c:v>
                </c:pt>
                <c:pt idx="1539">
                  <c:v>4.9443630000000005E-13</c:v>
                </c:pt>
                <c:pt idx="1540">
                  <c:v>4.8666819999999996E-13</c:v>
                </c:pt>
                <c:pt idx="1541">
                  <c:v>4.6545550000000005E-13</c:v>
                </c:pt>
                <c:pt idx="1542">
                  <c:v>4.3666289999999999E-13</c:v>
                </c:pt>
                <c:pt idx="1543">
                  <c:v>4.0732550000000002E-13</c:v>
                </c:pt>
                <c:pt idx="1544">
                  <c:v>3.8415489999999999E-13</c:v>
                </c:pt>
                <c:pt idx="1545">
                  <c:v>3.6989119999999999E-13</c:v>
                </c:pt>
                <c:pt idx="1546">
                  <c:v>3.6041369999999999E-13</c:v>
                </c:pt>
                <c:pt idx="1547">
                  <c:v>3.467184E-13</c:v>
                </c:pt>
                <c:pt idx="1548">
                  <c:v>3.2105340000000002E-13</c:v>
                </c:pt>
                <c:pt idx="1549">
                  <c:v>2.819127E-13</c:v>
                </c:pt>
                <c:pt idx="1550">
                  <c:v>2.3373420000000001E-13</c:v>
                </c:pt>
                <c:pt idx="1551">
                  <c:v>1.848236E-13</c:v>
                </c:pt>
                <c:pt idx="1552">
                  <c:v>1.4483710000000001E-13</c:v>
                </c:pt>
                <c:pt idx="1553">
                  <c:v>1.197445E-13</c:v>
                </c:pt>
                <c:pt idx="1554">
                  <c:v>1.107385E-13</c:v>
                </c:pt>
                <c:pt idx="1555">
                  <c:v>1.178336E-13</c:v>
                </c:pt>
                <c:pt idx="1556">
                  <c:v>1.3959690000000001E-13</c:v>
                </c:pt>
                <c:pt idx="1557">
                  <c:v>1.705693E-13</c:v>
                </c:pt>
                <c:pt idx="1558">
                  <c:v>2.0266869999999999E-13</c:v>
                </c:pt>
                <c:pt idx="1559">
                  <c:v>2.3121479999999998E-13</c:v>
                </c:pt>
                <c:pt idx="1560">
                  <c:v>2.6030089999999998E-13</c:v>
                </c:pt>
                <c:pt idx="1561">
                  <c:v>2.975349E-13</c:v>
                </c:pt>
                <c:pt idx="1562">
                  <c:v>3.4293120000000002E-13</c:v>
                </c:pt>
                <c:pt idx="1563">
                  <c:v>3.8857270000000002E-13</c:v>
                </c:pt>
                <c:pt idx="1564">
                  <c:v>4.2676310000000001E-13</c:v>
                </c:pt>
                <c:pt idx="1565">
                  <c:v>4.5664240000000003E-13</c:v>
                </c:pt>
                <c:pt idx="1566">
                  <c:v>4.8771759999999999E-13</c:v>
                </c:pt>
                <c:pt idx="1567">
                  <c:v>5.300947E-13</c:v>
                </c:pt>
                <c:pt idx="1568">
                  <c:v>5.7594830000000001E-13</c:v>
                </c:pt>
                <c:pt idx="1569">
                  <c:v>6.0255219999999995E-13</c:v>
                </c:pt>
                <c:pt idx="1570">
                  <c:v>5.9661140000000002E-13</c:v>
                </c:pt>
                <c:pt idx="1571">
                  <c:v>5.6675239999999995E-13</c:v>
                </c:pt>
                <c:pt idx="1572">
                  <c:v>5.3043320000000002E-13</c:v>
                </c:pt>
                <c:pt idx="1573">
                  <c:v>4.9429219999999996E-13</c:v>
                </c:pt>
                <c:pt idx="1574">
                  <c:v>4.5476719999999999E-13</c:v>
                </c:pt>
                <c:pt idx="1575">
                  <c:v>4.151123E-13</c:v>
                </c:pt>
                <c:pt idx="1576">
                  <c:v>3.8685840000000001E-13</c:v>
                </c:pt>
                <c:pt idx="1577">
                  <c:v>3.746622E-13</c:v>
                </c:pt>
                <c:pt idx="1578">
                  <c:v>3.7209050000000002E-13</c:v>
                </c:pt>
                <c:pt idx="1579">
                  <c:v>3.7043140000000002E-13</c:v>
                </c:pt>
                <c:pt idx="1580">
                  <c:v>3.6490040000000002E-13</c:v>
                </c:pt>
                <c:pt idx="1581">
                  <c:v>3.5334240000000001E-13</c:v>
                </c:pt>
                <c:pt idx="1582">
                  <c:v>3.3288030000000001E-13</c:v>
                </c:pt>
                <c:pt idx="1583">
                  <c:v>3.0289199999999998E-13</c:v>
                </c:pt>
                <c:pt idx="1584">
                  <c:v>2.710173E-13</c:v>
                </c:pt>
                <c:pt idx="1585">
                  <c:v>2.5177370000000001E-13</c:v>
                </c:pt>
                <c:pt idx="1586">
                  <c:v>2.6307049999999999E-13</c:v>
                </c:pt>
                <c:pt idx="1587">
                  <c:v>3.249013E-13</c:v>
                </c:pt>
                <c:pt idx="1588">
                  <c:v>4.5273410000000002E-13</c:v>
                </c:pt>
                <c:pt idx="1589">
                  <c:v>6.532212E-13</c:v>
                </c:pt>
                <c:pt idx="1590">
                  <c:v>9.2768580000000006E-13</c:v>
                </c:pt>
                <c:pt idx="1591">
                  <c:v>1.2693049999999999E-12</c:v>
                </c:pt>
                <c:pt idx="1592">
                  <c:v>1.655158E-12</c:v>
                </c:pt>
                <c:pt idx="1593">
                  <c:v>2.0487920000000001E-12</c:v>
                </c:pt>
                <c:pt idx="1594">
                  <c:v>2.414941E-12</c:v>
                </c:pt>
                <c:pt idx="1595">
                  <c:v>2.7299949999999998E-12</c:v>
                </c:pt>
                <c:pt idx="1596">
                  <c:v>2.981119E-12</c:v>
                </c:pt>
                <c:pt idx="1597">
                  <c:v>3.1738050000000001E-12</c:v>
                </c:pt>
                <c:pt idx="1598">
                  <c:v>3.3328610000000002E-12</c:v>
                </c:pt>
                <c:pt idx="1599">
                  <c:v>3.469455E-12</c:v>
                </c:pt>
                <c:pt idx="1600">
                  <c:v>3.5659339999999998E-12</c:v>
                </c:pt>
                <c:pt idx="1601">
                  <c:v>3.610521E-12</c:v>
                </c:pt>
                <c:pt idx="1602">
                  <c:v>3.6219370000000001E-12</c:v>
                </c:pt>
                <c:pt idx="1603">
                  <c:v>3.6252319999999998E-12</c:v>
                </c:pt>
                <c:pt idx="1604">
                  <c:v>3.6187739999999998E-12</c:v>
                </c:pt>
                <c:pt idx="1605">
                  <c:v>3.5789459999999999E-12</c:v>
                </c:pt>
                <c:pt idx="1606">
                  <c:v>3.4863729999999999E-12</c:v>
                </c:pt>
                <c:pt idx="1607">
                  <c:v>3.33525E-12</c:v>
                </c:pt>
                <c:pt idx="1608">
                  <c:v>3.1330190000000001E-12</c:v>
                </c:pt>
                <c:pt idx="1609">
                  <c:v>2.904039E-12</c:v>
                </c:pt>
                <c:pt idx="1610">
                  <c:v>2.6789379999999999E-12</c:v>
                </c:pt>
                <c:pt idx="1611">
                  <c:v>2.474106E-12</c:v>
                </c:pt>
                <c:pt idx="1612">
                  <c:v>2.2869670000000002E-12</c:v>
                </c:pt>
                <c:pt idx="1613">
                  <c:v>2.1040590000000001E-12</c:v>
                </c:pt>
                <c:pt idx="1614">
                  <c:v>1.9096810000000002E-12</c:v>
                </c:pt>
                <c:pt idx="1615">
                  <c:v>1.690744E-12</c:v>
                </c:pt>
                <c:pt idx="1616">
                  <c:v>1.4418869999999999E-12</c:v>
                </c:pt>
                <c:pt idx="1617">
                  <c:v>1.178551E-12</c:v>
                </c:pt>
                <c:pt idx="1618">
                  <c:v>9.4966700000000002E-13</c:v>
                </c:pt>
                <c:pt idx="1619">
                  <c:v>8.3196949999999995E-13</c:v>
                </c:pt>
                <c:pt idx="1620">
                  <c:v>9.0044940000000002E-13</c:v>
                </c:pt>
                <c:pt idx="1621">
                  <c:v>1.194389E-12</c:v>
                </c:pt>
                <c:pt idx="1622">
                  <c:v>1.7006459999999999E-12</c:v>
                </c:pt>
                <c:pt idx="1623">
                  <c:v>2.3506930000000001E-12</c:v>
                </c:pt>
                <c:pt idx="1624">
                  <c:v>3.0435210000000001E-12</c:v>
                </c:pt>
                <c:pt idx="1625">
                  <c:v>3.7094780000000001E-12</c:v>
                </c:pt>
                <c:pt idx="1626">
                  <c:v>4.3388049999999997E-12</c:v>
                </c:pt>
                <c:pt idx="1627">
                  <c:v>4.9275279999999998E-12</c:v>
                </c:pt>
                <c:pt idx="1628">
                  <c:v>5.448036E-12</c:v>
                </c:pt>
                <c:pt idx="1629">
                  <c:v>5.8836029999999998E-12</c:v>
                </c:pt>
                <c:pt idx="1630">
                  <c:v>6.240512E-12</c:v>
                </c:pt>
                <c:pt idx="1631">
                  <c:v>6.5260630000000003E-12</c:v>
                </c:pt>
                <c:pt idx="1632">
                  <c:v>6.7334950000000003E-12</c:v>
                </c:pt>
                <c:pt idx="1633">
                  <c:v>6.8526079999999999E-12</c:v>
                </c:pt>
                <c:pt idx="1634">
                  <c:v>6.8941610000000004E-12</c:v>
                </c:pt>
                <c:pt idx="1635">
                  <c:v>6.8845909999999996E-12</c:v>
                </c:pt>
                <c:pt idx="1636">
                  <c:v>6.8342450000000002E-12</c:v>
                </c:pt>
                <c:pt idx="1637">
                  <c:v>6.7308449999999997E-12</c:v>
                </c:pt>
                <c:pt idx="1638">
                  <c:v>6.559539E-12</c:v>
                </c:pt>
                <c:pt idx="1639">
                  <c:v>6.3112249999999999E-12</c:v>
                </c:pt>
                <c:pt idx="1640">
                  <c:v>5.9832370000000001E-12</c:v>
                </c:pt>
                <c:pt idx="1641">
                  <c:v>5.5949470000000004E-12</c:v>
                </c:pt>
                <c:pt idx="1642">
                  <c:v>5.1992340000000001E-12</c:v>
                </c:pt>
                <c:pt idx="1643">
                  <c:v>4.8523520000000004E-12</c:v>
                </c:pt>
                <c:pt idx="1644">
                  <c:v>4.55768E-12</c:v>
                </c:pt>
                <c:pt idx="1645">
                  <c:v>4.2572070000000001E-12</c:v>
                </c:pt>
                <c:pt idx="1646">
                  <c:v>3.8828570000000002E-12</c:v>
                </c:pt>
                <c:pt idx="1647">
                  <c:v>3.4005299999999998E-12</c:v>
                </c:pt>
                <c:pt idx="1648">
                  <c:v>2.8214059999999999E-12</c:v>
                </c:pt>
                <c:pt idx="1649">
                  <c:v>2.1941580000000001E-12</c:v>
                </c:pt>
                <c:pt idx="1650">
                  <c:v>1.584082E-12</c:v>
                </c:pt>
                <c:pt idx="1651">
                  <c:v>1.05671E-12</c:v>
                </c:pt>
                <c:pt idx="1652">
                  <c:v>6.717174E-13</c:v>
                </c:pt>
                <c:pt idx="1653">
                  <c:v>4.6349049999999996E-13</c:v>
                </c:pt>
                <c:pt idx="1654">
                  <c:v>4.1772029999999998E-13</c:v>
                </c:pt>
                <c:pt idx="1655">
                  <c:v>4.8533689999999996E-13</c:v>
                </c:pt>
                <c:pt idx="1656">
                  <c:v>6.1719390000000005E-13</c:v>
                </c:pt>
                <c:pt idx="1657">
                  <c:v>7.7057449999999999E-13</c:v>
                </c:pt>
                <c:pt idx="1658">
                  <c:v>9.0073030000000001E-13</c:v>
                </c:pt>
                <c:pt idx="1659">
                  <c:v>9.7380169999999992E-13</c:v>
                </c:pt>
                <c:pt idx="1660">
                  <c:v>9.9267870000000002E-13</c:v>
                </c:pt>
                <c:pt idx="1661">
                  <c:v>9.9750949999999997E-13</c:v>
                </c:pt>
                <c:pt idx="1662">
                  <c:v>1.024993E-12</c:v>
                </c:pt>
                <c:pt idx="1663">
                  <c:v>1.0747539999999999E-12</c:v>
                </c:pt>
                <c:pt idx="1664">
                  <c:v>1.125932E-12</c:v>
                </c:pt>
                <c:pt idx="1665">
                  <c:v>1.1638380000000001E-12</c:v>
                </c:pt>
                <c:pt idx="1666">
                  <c:v>1.1776509999999999E-12</c:v>
                </c:pt>
                <c:pt idx="1667">
                  <c:v>1.1629330000000001E-12</c:v>
                </c:pt>
                <c:pt idx="1668">
                  <c:v>1.137582E-12</c:v>
                </c:pt>
                <c:pt idx="1669">
                  <c:v>1.1278769999999999E-12</c:v>
                </c:pt>
                <c:pt idx="1670">
                  <c:v>1.1372819999999999E-12</c:v>
                </c:pt>
                <c:pt idx="1671">
                  <c:v>1.1441219999999999E-12</c:v>
                </c:pt>
                <c:pt idx="1672">
                  <c:v>1.1242229999999999E-12</c:v>
                </c:pt>
                <c:pt idx="1673">
                  <c:v>1.0736089999999999E-12</c:v>
                </c:pt>
                <c:pt idx="1674">
                  <c:v>1.010408E-12</c:v>
                </c:pt>
                <c:pt idx="1675">
                  <c:v>9.5164659999999994E-13</c:v>
                </c:pt>
                <c:pt idx="1676">
                  <c:v>8.9787930000000001E-13</c:v>
                </c:pt>
                <c:pt idx="1677">
                  <c:v>8.3986919999999998E-13</c:v>
                </c:pt>
                <c:pt idx="1678">
                  <c:v>7.6620449999999998E-13</c:v>
                </c:pt>
                <c:pt idx="1679">
                  <c:v>6.6884709999999996E-13</c:v>
                </c:pt>
                <c:pt idx="1680">
                  <c:v>5.5214180000000004E-13</c:v>
                </c:pt>
                <c:pt idx="1681">
                  <c:v>4.3329270000000001E-13</c:v>
                </c:pt>
                <c:pt idx="1682">
                  <c:v>3.3174879999999999E-13</c:v>
                </c:pt>
                <c:pt idx="1683">
                  <c:v>2.623049E-13</c:v>
                </c:pt>
                <c:pt idx="1684">
                  <c:v>2.336176E-13</c:v>
                </c:pt>
                <c:pt idx="1685">
                  <c:v>2.4677760000000001E-13</c:v>
                </c:pt>
                <c:pt idx="1686">
                  <c:v>2.9783539999999999E-13</c:v>
                </c:pt>
                <c:pt idx="1687">
                  <c:v>3.8159349999999999E-13</c:v>
                </c:pt>
                <c:pt idx="1688">
                  <c:v>4.8818689999999999E-13</c:v>
                </c:pt>
                <c:pt idx="1689">
                  <c:v>5.9746830000000001E-13</c:v>
                </c:pt>
                <c:pt idx="1690">
                  <c:v>6.8798060000000001E-13</c:v>
                </c:pt>
                <c:pt idx="1691">
                  <c:v>7.5771939999999998E-13</c:v>
                </c:pt>
                <c:pt idx="1692">
                  <c:v>8.2494099999999999E-13</c:v>
                </c:pt>
                <c:pt idx="1693">
                  <c:v>9.0100690000000004E-13</c:v>
                </c:pt>
                <c:pt idx="1694">
                  <c:v>9.7222270000000002E-13</c:v>
                </c:pt>
                <c:pt idx="1695">
                  <c:v>1.01679E-12</c:v>
                </c:pt>
                <c:pt idx="1696">
                  <c:v>1.0351699999999999E-12</c:v>
                </c:pt>
                <c:pt idx="1697">
                  <c:v>1.051172E-12</c:v>
                </c:pt>
                <c:pt idx="1698">
                  <c:v>1.0816789999999999E-12</c:v>
                </c:pt>
                <c:pt idx="1699">
                  <c:v>1.1203299999999999E-12</c:v>
                </c:pt>
                <c:pt idx="1700">
                  <c:v>1.1504309999999999E-12</c:v>
                </c:pt>
                <c:pt idx="1701">
                  <c:v>1.158384E-12</c:v>
                </c:pt>
                <c:pt idx="1702">
                  <c:v>1.138069E-12</c:v>
                </c:pt>
                <c:pt idx="1703">
                  <c:v>1.09202E-12</c:v>
                </c:pt>
                <c:pt idx="1704">
                  <c:v>1.025868E-12</c:v>
                </c:pt>
                <c:pt idx="1705">
                  <c:v>9.4448350000000003E-13</c:v>
                </c:pt>
                <c:pt idx="1706">
                  <c:v>8.5794629999999998E-13</c:v>
                </c:pt>
                <c:pt idx="1707">
                  <c:v>7.8191059999999999E-13</c:v>
                </c:pt>
                <c:pt idx="1708">
                  <c:v>7.2541179999999996E-13</c:v>
                </c:pt>
                <c:pt idx="1709">
                  <c:v>6.8133309999999996E-13</c:v>
                </c:pt>
                <c:pt idx="1710">
                  <c:v>6.3166039999999998E-13</c:v>
                </c:pt>
                <c:pt idx="1711">
                  <c:v>5.630575E-13</c:v>
                </c:pt>
                <c:pt idx="1712">
                  <c:v>4.7622559999999997E-13</c:v>
                </c:pt>
                <c:pt idx="1713">
                  <c:v>3.814472E-13</c:v>
                </c:pt>
                <c:pt idx="1714">
                  <c:v>2.9055010000000002E-13</c:v>
                </c:pt>
                <c:pt idx="1715">
                  <c:v>2.1500659999999999E-13</c:v>
                </c:pt>
                <c:pt idx="1716">
                  <c:v>1.666252E-13</c:v>
                </c:pt>
                <c:pt idx="1717">
                  <c:v>1.5339720000000001E-13</c:v>
                </c:pt>
                <c:pt idx="1718">
                  <c:v>1.7405959999999999E-13</c:v>
                </c:pt>
                <c:pt idx="1719">
                  <c:v>2.1896560000000001E-13</c:v>
                </c:pt>
                <c:pt idx="1720">
                  <c:v>2.7625140000000001E-13</c:v>
                </c:pt>
                <c:pt idx="1721">
                  <c:v>3.3856260000000001E-13</c:v>
                </c:pt>
                <c:pt idx="1722">
                  <c:v>4.0391230000000001E-13</c:v>
                </c:pt>
                <c:pt idx="1723">
                  <c:v>4.7065149999999998E-13</c:v>
                </c:pt>
                <c:pt idx="1724">
                  <c:v>5.3603110000000002E-13</c:v>
                </c:pt>
                <c:pt idx="1725">
                  <c:v>5.9722380000000003E-13</c:v>
                </c:pt>
                <c:pt idx="1726">
                  <c:v>6.502691E-13</c:v>
                </c:pt>
                <c:pt idx="1727">
                  <c:v>6.9257269999999999E-13</c:v>
                </c:pt>
                <c:pt idx="1728">
                  <c:v>7.2359339999999999E-13</c:v>
                </c:pt>
                <c:pt idx="1729">
                  <c:v>7.3873969999999997E-13</c:v>
                </c:pt>
                <c:pt idx="1730">
                  <c:v>7.3265740000000004E-13</c:v>
                </c:pt>
                <c:pt idx="1731">
                  <c:v>7.1298879999999999E-13</c:v>
                </c:pt>
                <c:pt idx="1732">
                  <c:v>6.9916759999999997E-13</c:v>
                </c:pt>
                <c:pt idx="1733">
                  <c:v>6.9960049999999995E-13</c:v>
                </c:pt>
                <c:pt idx="1734">
                  <c:v>6.9814349999999999E-13</c:v>
                </c:pt>
                <c:pt idx="1735">
                  <c:v>6.7347739999999999E-13</c:v>
                </c:pt>
                <c:pt idx="1736">
                  <c:v>6.2619880000000001E-13</c:v>
                </c:pt>
                <c:pt idx="1737">
                  <c:v>5.7650799999999999E-13</c:v>
                </c:pt>
                <c:pt idx="1738">
                  <c:v>5.4019350000000004E-13</c:v>
                </c:pt>
                <c:pt idx="1739">
                  <c:v>5.1812650000000003E-13</c:v>
                </c:pt>
                <c:pt idx="1740">
                  <c:v>5.055563E-13</c:v>
                </c:pt>
                <c:pt idx="1741">
                  <c:v>4.9730490000000001E-13</c:v>
                </c:pt>
                <c:pt idx="1742">
                  <c:v>4.8517459999999997E-13</c:v>
                </c:pt>
                <c:pt idx="1743">
                  <c:v>4.6144370000000002E-13</c:v>
                </c:pt>
                <c:pt idx="1744">
                  <c:v>4.240926E-13</c:v>
                </c:pt>
                <c:pt idx="1745">
                  <c:v>3.7864450000000001E-13</c:v>
                </c:pt>
                <c:pt idx="1746">
                  <c:v>3.390464E-13</c:v>
                </c:pt>
                <c:pt idx="1747">
                  <c:v>3.2463469999999999E-13</c:v>
                </c:pt>
                <c:pt idx="1748">
                  <c:v>3.5925570000000002E-13</c:v>
                </c:pt>
                <c:pt idx="1749">
                  <c:v>4.7316530000000001E-13</c:v>
                </c:pt>
                <c:pt idx="1750">
                  <c:v>6.9159080000000004E-13</c:v>
                </c:pt>
                <c:pt idx="1751">
                  <c:v>1.011644E-12</c:v>
                </c:pt>
                <c:pt idx="1752">
                  <c:v>1.391177E-12</c:v>
                </c:pt>
                <c:pt idx="1753">
                  <c:v>1.7725799999999999E-12</c:v>
                </c:pt>
                <c:pt idx="1754">
                  <c:v>2.130291E-12</c:v>
                </c:pt>
                <c:pt idx="1755">
                  <c:v>2.4817550000000001E-12</c:v>
                </c:pt>
                <c:pt idx="1756">
                  <c:v>2.8369449999999999E-12</c:v>
                </c:pt>
                <c:pt idx="1757">
                  <c:v>3.1644099999999998E-12</c:v>
                </c:pt>
                <c:pt idx="1758">
                  <c:v>3.4332039999999998E-12</c:v>
                </c:pt>
                <c:pt idx="1759">
                  <c:v>3.6468399999999998E-12</c:v>
                </c:pt>
                <c:pt idx="1760">
                  <c:v>3.8074999999999997E-12</c:v>
                </c:pt>
                <c:pt idx="1761">
                  <c:v>3.8978599999999997E-12</c:v>
                </c:pt>
                <c:pt idx="1762">
                  <c:v>3.9183770000000004E-12</c:v>
                </c:pt>
                <c:pt idx="1763">
                  <c:v>3.9008710000000003E-12</c:v>
                </c:pt>
                <c:pt idx="1764">
                  <c:v>3.8719800000000002E-12</c:v>
                </c:pt>
                <c:pt idx="1765">
                  <c:v>3.82853E-12</c:v>
                </c:pt>
                <c:pt idx="1766">
                  <c:v>3.7543349999999999E-12</c:v>
                </c:pt>
                <c:pt idx="1767">
                  <c:v>3.6387620000000001E-12</c:v>
                </c:pt>
                <c:pt idx="1768">
                  <c:v>3.4792719999999999E-12</c:v>
                </c:pt>
                <c:pt idx="1769">
                  <c:v>3.2838189999999999E-12</c:v>
                </c:pt>
                <c:pt idx="1770">
                  <c:v>3.0708810000000001E-12</c:v>
                </c:pt>
                <c:pt idx="1771">
                  <c:v>2.8601019999999998E-12</c:v>
                </c:pt>
                <c:pt idx="1772">
                  <c:v>2.6601990000000001E-12</c:v>
                </c:pt>
                <c:pt idx="1773">
                  <c:v>2.46728E-12</c:v>
                </c:pt>
                <c:pt idx="1774">
                  <c:v>2.2724270000000001E-12</c:v>
                </c:pt>
                <c:pt idx="1775">
                  <c:v>2.0643190000000001E-12</c:v>
                </c:pt>
                <c:pt idx="1776">
                  <c:v>1.8299359999999999E-12</c:v>
                </c:pt>
                <c:pt idx="1777">
                  <c:v>1.558325E-12</c:v>
                </c:pt>
                <c:pt idx="1778">
                  <c:v>1.2482770000000001E-12</c:v>
                </c:pt>
                <c:pt idx="1779">
                  <c:v>9.2544550000000009E-13</c:v>
                </c:pt>
                <c:pt idx="1780">
                  <c:v>6.4594270000000002E-13</c:v>
                </c:pt>
                <c:pt idx="1781">
                  <c:v>4.6480399999999999E-13</c:v>
                </c:pt>
                <c:pt idx="1782">
                  <c:v>3.9996040000000002E-13</c:v>
                </c:pt>
                <c:pt idx="1783">
                  <c:v>4.3219870000000002E-13</c:v>
                </c:pt>
                <c:pt idx="1784">
                  <c:v>5.331234E-13</c:v>
                </c:pt>
                <c:pt idx="1785">
                  <c:v>6.8233069999999998E-13</c:v>
                </c:pt>
                <c:pt idx="1786">
                  <c:v>8.6299540000000003E-13</c:v>
                </c:pt>
                <c:pt idx="1787">
                  <c:v>1.0540520000000001E-12</c:v>
                </c:pt>
                <c:pt idx="1788">
                  <c:v>1.2279550000000001E-12</c:v>
                </c:pt>
                <c:pt idx="1789">
                  <c:v>1.3590299999999999E-12</c:v>
                </c:pt>
                <c:pt idx="1790">
                  <c:v>1.444829E-12</c:v>
                </c:pt>
                <c:pt idx="1791">
                  <c:v>1.5131150000000001E-12</c:v>
                </c:pt>
                <c:pt idx="1792">
                  <c:v>1.5905999999999999E-12</c:v>
                </c:pt>
                <c:pt idx="1793">
                  <c:v>1.6688699999999999E-12</c:v>
                </c:pt>
                <c:pt idx="1794">
                  <c:v>1.7170689999999999E-12</c:v>
                </c:pt>
                <c:pt idx="1795">
                  <c:v>1.7209700000000001E-12</c:v>
                </c:pt>
                <c:pt idx="1796">
                  <c:v>1.696051E-12</c:v>
                </c:pt>
                <c:pt idx="1797">
                  <c:v>1.6704400000000001E-12</c:v>
                </c:pt>
                <c:pt idx="1798">
                  <c:v>1.65817E-12</c:v>
                </c:pt>
                <c:pt idx="1799">
                  <c:v>1.644018E-12</c:v>
                </c:pt>
                <c:pt idx="1800">
                  <c:v>1.603154E-12</c:v>
                </c:pt>
                <c:pt idx="1801">
                  <c:v>1.532449E-12</c:v>
                </c:pt>
                <c:pt idx="1802">
                  <c:v>1.446936E-12</c:v>
                </c:pt>
                <c:pt idx="1803">
                  <c:v>1.356391E-12</c:v>
                </c:pt>
                <c:pt idx="1804">
                  <c:v>1.262272E-12</c:v>
                </c:pt>
                <c:pt idx="1805">
                  <c:v>1.166702E-12</c:v>
                </c:pt>
                <c:pt idx="1806">
                  <c:v>1.0724090000000001E-12</c:v>
                </c:pt>
                <c:pt idx="1807">
                  <c:v>9.7807590000000007E-13</c:v>
                </c:pt>
                <c:pt idx="1808">
                  <c:v>8.7808149999999999E-13</c:v>
                </c:pt>
                <c:pt idx="1809">
                  <c:v>7.6746170000000002E-13</c:v>
                </c:pt>
                <c:pt idx="1810">
                  <c:v>6.4875689999999998E-13</c:v>
                </c:pt>
                <c:pt idx="1811">
                  <c:v>5.3523669999999996E-13</c:v>
                </c:pt>
                <c:pt idx="1812">
                  <c:v>4.4808759999999999E-13</c:v>
                </c:pt>
                <c:pt idx="1813">
                  <c:v>4.1342659999999999E-13</c:v>
                </c:pt>
                <c:pt idx="1814">
                  <c:v>4.5782089999999998E-13</c:v>
                </c:pt>
                <c:pt idx="1815">
                  <c:v>5.957889E-13</c:v>
                </c:pt>
                <c:pt idx="1816">
                  <c:v>8.2115749999999998E-13</c:v>
                </c:pt>
                <c:pt idx="1817">
                  <c:v>1.1114710000000001E-12</c:v>
                </c:pt>
                <c:pt idx="1818">
                  <c:v>1.437728E-12</c:v>
                </c:pt>
                <c:pt idx="1819">
                  <c:v>1.7750750000000001E-12</c:v>
                </c:pt>
                <c:pt idx="1820">
                  <c:v>2.1051310000000001E-12</c:v>
                </c:pt>
                <c:pt idx="1821">
                  <c:v>2.3999360000000001E-12</c:v>
                </c:pt>
                <c:pt idx="1822">
                  <c:v>2.6212029999999999E-12</c:v>
                </c:pt>
                <c:pt idx="1823">
                  <c:v>2.7570289999999998E-12</c:v>
                </c:pt>
                <c:pt idx="1824">
                  <c:v>2.8313019999999998E-12</c:v>
                </c:pt>
                <c:pt idx="1825">
                  <c:v>2.8706839999999999E-12</c:v>
                </c:pt>
                <c:pt idx="1826">
                  <c:v>2.8985510000000002E-12</c:v>
                </c:pt>
                <c:pt idx="1827">
                  <c:v>2.9464400000000001E-12</c:v>
                </c:pt>
                <c:pt idx="1828">
                  <c:v>3.033943E-12</c:v>
                </c:pt>
                <c:pt idx="1829">
                  <c:v>3.135313E-12</c:v>
                </c:pt>
                <c:pt idx="1830">
                  <c:v>3.1837119999999999E-12</c:v>
                </c:pt>
                <c:pt idx="1831">
                  <c:v>3.1248959999999999E-12</c:v>
                </c:pt>
                <c:pt idx="1832">
                  <c:v>2.9646050000000002E-12</c:v>
                </c:pt>
                <c:pt idx="1833">
                  <c:v>2.751315E-12</c:v>
                </c:pt>
                <c:pt idx="1834">
                  <c:v>2.5248150000000001E-12</c:v>
                </c:pt>
                <c:pt idx="1835">
                  <c:v>2.3061319999999999E-12</c:v>
                </c:pt>
                <c:pt idx="1836">
                  <c:v>2.114503E-12</c:v>
                </c:pt>
                <c:pt idx="1837">
                  <c:v>1.956076E-12</c:v>
                </c:pt>
                <c:pt idx="1838">
                  <c:v>1.814067E-12</c:v>
                </c:pt>
                <c:pt idx="1839">
                  <c:v>1.670083E-12</c:v>
                </c:pt>
                <c:pt idx="1840">
                  <c:v>1.5165070000000001E-12</c:v>
                </c:pt>
                <c:pt idx="1841">
                  <c:v>1.34551E-12</c:v>
                </c:pt>
                <c:pt idx="1842">
                  <c:v>1.1471669999999999E-12</c:v>
                </c:pt>
                <c:pt idx="1843">
                  <c:v>9.2018950000000005E-13</c:v>
                </c:pt>
                <c:pt idx="1844">
                  <c:v>6.7772270000000001E-13</c:v>
                </c:pt>
                <c:pt idx="1845">
                  <c:v>4.50961E-13</c:v>
                </c:pt>
                <c:pt idx="1846">
                  <c:v>2.8103299999999998E-13</c:v>
                </c:pt>
                <c:pt idx="1847">
                  <c:v>1.907292E-13</c:v>
                </c:pt>
                <c:pt idx="1848">
                  <c:v>1.7056040000000001E-13</c:v>
                </c:pt>
                <c:pt idx="1849">
                  <c:v>1.9426369999999999E-13</c:v>
                </c:pt>
                <c:pt idx="1850">
                  <c:v>2.3649950000000002E-13</c:v>
                </c:pt>
                <c:pt idx="1851">
                  <c:v>2.7879490000000002E-13</c:v>
                </c:pt>
                <c:pt idx="1852">
                  <c:v>3.0943079999999998E-13</c:v>
                </c:pt>
                <c:pt idx="1853">
                  <c:v>3.2558309999999998E-13</c:v>
                </c:pt>
                <c:pt idx="1854">
                  <c:v>3.339653E-13</c:v>
                </c:pt>
                <c:pt idx="1855">
                  <c:v>3.428807E-13</c:v>
                </c:pt>
                <c:pt idx="1856">
                  <c:v>3.5625439999999999E-13</c:v>
                </c:pt>
                <c:pt idx="1857">
                  <c:v>3.7382169999999999E-13</c:v>
                </c:pt>
                <c:pt idx="1858">
                  <c:v>3.9170520000000001E-13</c:v>
                </c:pt>
                <c:pt idx="1859">
                  <c:v>4.0461639999999999E-13</c:v>
                </c:pt>
                <c:pt idx="1860">
                  <c:v>4.0860319999999997E-13</c:v>
                </c:pt>
                <c:pt idx="1861">
                  <c:v>4.03945E-13</c:v>
                </c:pt>
                <c:pt idx="1862">
                  <c:v>3.9711179999999999E-13</c:v>
                </c:pt>
                <c:pt idx="1863">
                  <c:v>3.972946E-13</c:v>
                </c:pt>
                <c:pt idx="1864">
                  <c:v>4.0840749999999999E-13</c:v>
                </c:pt>
                <c:pt idx="1865">
                  <c:v>4.2132140000000002E-13</c:v>
                </c:pt>
                <c:pt idx="1866">
                  <c:v>4.1841759999999998E-13</c:v>
                </c:pt>
                <c:pt idx="1867">
                  <c:v>3.921389E-13</c:v>
                </c:pt>
                <c:pt idx="1868">
                  <c:v>3.536673E-13</c:v>
                </c:pt>
                <c:pt idx="1869">
                  <c:v>3.191324E-13</c:v>
                </c:pt>
                <c:pt idx="1870">
                  <c:v>2.93391E-13</c:v>
                </c:pt>
                <c:pt idx="1871">
                  <c:v>2.7103469999999999E-13</c:v>
                </c:pt>
                <c:pt idx="1872">
                  <c:v>2.4548960000000002E-13</c:v>
                </c:pt>
                <c:pt idx="1873">
                  <c:v>2.1268359999999999E-13</c:v>
                </c:pt>
                <c:pt idx="1874">
                  <c:v>1.7281680000000001E-13</c:v>
                </c:pt>
                <c:pt idx="1875">
                  <c:v>1.324489E-13</c:v>
                </c:pt>
                <c:pt idx="1876">
                  <c:v>1.022519E-13</c:v>
                </c:pt>
                <c:pt idx="1877">
                  <c:v>8.9375120000000001E-14</c:v>
                </c:pt>
                <c:pt idx="1878">
                  <c:v>9.2080260000000001E-14</c:v>
                </c:pt>
                <c:pt idx="1879">
                  <c:v>1.0279170000000001E-13</c:v>
                </c:pt>
                <c:pt idx="1880">
                  <c:v>1.123724E-13</c:v>
                </c:pt>
                <c:pt idx="1881">
                  <c:v>1.135509E-13</c:v>
                </c:pt>
                <c:pt idx="1882">
                  <c:v>1.06284E-13</c:v>
                </c:pt>
                <c:pt idx="1883">
                  <c:v>9.6964800000000005E-14</c:v>
                </c:pt>
                <c:pt idx="1884">
                  <c:v>9.4018809999999999E-14</c:v>
                </c:pt>
                <c:pt idx="1885">
                  <c:v>1.049152E-13</c:v>
                </c:pt>
                <c:pt idx="1886">
                  <c:v>1.2965000000000001E-13</c:v>
                </c:pt>
                <c:pt idx="1887">
                  <c:v>1.5921590000000001E-13</c:v>
                </c:pt>
                <c:pt idx="1888">
                  <c:v>1.825965E-13</c:v>
                </c:pt>
                <c:pt idx="1889">
                  <c:v>1.9414680000000001E-13</c:v>
                </c:pt>
                <c:pt idx="1890">
                  <c:v>1.9769109999999999E-13</c:v>
                </c:pt>
                <c:pt idx="1891">
                  <c:v>2.006621E-13</c:v>
                </c:pt>
                <c:pt idx="1892">
                  <c:v>2.0438709999999999E-13</c:v>
                </c:pt>
                <c:pt idx="1893">
                  <c:v>2.0439889999999999E-13</c:v>
                </c:pt>
                <c:pt idx="1894">
                  <c:v>1.9576580000000001E-13</c:v>
                </c:pt>
                <c:pt idx="1895">
                  <c:v>1.7549720000000001E-13</c:v>
                </c:pt>
                <c:pt idx="1896">
                  <c:v>1.4551229999999999E-13</c:v>
                </c:pt>
                <c:pt idx="1897">
                  <c:v>1.1657250000000001E-13</c:v>
                </c:pt>
                <c:pt idx="1898">
                  <c:v>1.02864E-13</c:v>
                </c:pt>
                <c:pt idx="1899">
                  <c:v>1.100044E-13</c:v>
                </c:pt>
                <c:pt idx="1900">
                  <c:v>1.3103820000000001E-13</c:v>
                </c:pt>
                <c:pt idx="1901">
                  <c:v>1.51882E-13</c:v>
                </c:pt>
                <c:pt idx="1902">
                  <c:v>1.6264640000000001E-13</c:v>
                </c:pt>
                <c:pt idx="1903">
                  <c:v>1.6300139999999999E-13</c:v>
                </c:pt>
                <c:pt idx="1904">
                  <c:v>1.548459E-13</c:v>
                </c:pt>
                <c:pt idx="1905">
                  <c:v>1.3954579999999999E-13</c:v>
                </c:pt>
                <c:pt idx="1906">
                  <c:v>1.227206E-13</c:v>
                </c:pt>
                <c:pt idx="1907">
                  <c:v>1.1431099999999999E-13</c:v>
                </c:pt>
                <c:pt idx="1908">
                  <c:v>1.2409019999999999E-13</c:v>
                </c:pt>
                <c:pt idx="1909">
                  <c:v>1.564482E-13</c:v>
                </c:pt>
                <c:pt idx="1910">
                  <c:v>2.071558E-13</c:v>
                </c:pt>
                <c:pt idx="1911">
                  <c:v>2.6528700000000001E-13</c:v>
                </c:pt>
                <c:pt idx="1912">
                  <c:v>3.2281239999999999E-13</c:v>
                </c:pt>
                <c:pt idx="1913">
                  <c:v>3.8235829999999998E-13</c:v>
                </c:pt>
                <c:pt idx="1914">
                  <c:v>4.5032510000000001E-13</c:v>
                </c:pt>
                <c:pt idx="1915">
                  <c:v>5.2453839999999999E-13</c:v>
                </c:pt>
                <c:pt idx="1916">
                  <c:v>5.9009330000000005E-13</c:v>
                </c:pt>
                <c:pt idx="1917">
                  <c:v>6.3212630000000004E-13</c:v>
                </c:pt>
                <c:pt idx="1918">
                  <c:v>6.5651239999999997E-13</c:v>
                </c:pt>
                <c:pt idx="1919">
                  <c:v>6.8347600000000005E-13</c:v>
                </c:pt>
                <c:pt idx="1920">
                  <c:v>7.1871780000000003E-13</c:v>
                </c:pt>
                <c:pt idx="1921">
                  <c:v>7.4902909999999998E-13</c:v>
                </c:pt>
                <c:pt idx="1922">
                  <c:v>7.6139479999999999E-13</c:v>
                </c:pt>
                <c:pt idx="1923">
                  <c:v>7.4873749999999997E-13</c:v>
                </c:pt>
                <c:pt idx="1924">
                  <c:v>7.0924440000000003E-13</c:v>
                </c:pt>
                <c:pt idx="1925">
                  <c:v>6.5664479999999996E-13</c:v>
                </c:pt>
                <c:pt idx="1926">
                  <c:v>6.1620529999999997E-13</c:v>
                </c:pt>
                <c:pt idx="1927">
                  <c:v>5.9707099999999997E-13</c:v>
                </c:pt>
                <c:pt idx="1928">
                  <c:v>5.8343329999999996E-13</c:v>
                </c:pt>
                <c:pt idx="1929">
                  <c:v>5.5878500000000003E-13</c:v>
                </c:pt>
                <c:pt idx="1930">
                  <c:v>5.2091920000000001E-13</c:v>
                </c:pt>
                <c:pt idx="1931">
                  <c:v>4.7409299999999997E-13</c:v>
                </c:pt>
                <c:pt idx="1932">
                  <c:v>4.2589630000000002E-13</c:v>
                </c:pt>
                <c:pt idx="1933">
                  <c:v>3.8582929999999998E-13</c:v>
                </c:pt>
                <c:pt idx="1934">
                  <c:v>3.5336840000000002E-13</c:v>
                </c:pt>
                <c:pt idx="1935">
                  <c:v>3.1838360000000001E-13</c:v>
                </c:pt>
                <c:pt idx="1936">
                  <c:v>2.780178E-13</c:v>
                </c:pt>
                <c:pt idx="1937">
                  <c:v>2.3767619999999998E-13</c:v>
                </c:pt>
                <c:pt idx="1938">
                  <c:v>1.9865270000000001E-13</c:v>
                </c:pt>
                <c:pt idx="1939">
                  <c:v>1.607602E-13</c:v>
                </c:pt>
                <c:pt idx="1940">
                  <c:v>1.312365E-13</c:v>
                </c:pt>
                <c:pt idx="1941">
                  <c:v>1.2087589999999999E-13</c:v>
                </c:pt>
                <c:pt idx="1942">
                  <c:v>1.343335E-13</c:v>
                </c:pt>
                <c:pt idx="1943">
                  <c:v>1.6656570000000001E-13</c:v>
                </c:pt>
                <c:pt idx="1944">
                  <c:v>2.0487580000000001E-13</c:v>
                </c:pt>
                <c:pt idx="1945">
                  <c:v>2.367259E-13</c:v>
                </c:pt>
                <c:pt idx="1946">
                  <c:v>2.6031779999999999E-13</c:v>
                </c:pt>
                <c:pt idx="1947">
                  <c:v>2.8190049999999998E-13</c:v>
                </c:pt>
                <c:pt idx="1948">
                  <c:v>3.0452619999999999E-13</c:v>
                </c:pt>
                <c:pt idx="1949">
                  <c:v>3.267584E-13</c:v>
                </c:pt>
                <c:pt idx="1950">
                  <c:v>3.4792199999999999E-13</c:v>
                </c:pt>
                <c:pt idx="1951">
                  <c:v>3.7121940000000001E-13</c:v>
                </c:pt>
                <c:pt idx="1952">
                  <c:v>3.9857349999999999E-13</c:v>
                </c:pt>
                <c:pt idx="1953">
                  <c:v>4.2093809999999999E-13</c:v>
                </c:pt>
                <c:pt idx="1954">
                  <c:v>4.2637180000000001E-13</c:v>
                </c:pt>
                <c:pt idx="1955">
                  <c:v>4.1617129999999998E-13</c:v>
                </c:pt>
                <c:pt idx="1956">
                  <c:v>4.0131820000000002E-13</c:v>
                </c:pt>
                <c:pt idx="1957">
                  <c:v>3.9247279999999999E-13</c:v>
                </c:pt>
                <c:pt idx="1958">
                  <c:v>3.9420349999999998E-13</c:v>
                </c:pt>
                <c:pt idx="1959">
                  <c:v>3.9942460000000001E-13</c:v>
                </c:pt>
                <c:pt idx="1960">
                  <c:v>3.9461159999999999E-13</c:v>
                </c:pt>
                <c:pt idx="1961">
                  <c:v>3.7219039999999998E-13</c:v>
                </c:pt>
                <c:pt idx="1962">
                  <c:v>3.372897E-13</c:v>
                </c:pt>
                <c:pt idx="1963">
                  <c:v>3.0454689999999998E-13</c:v>
                </c:pt>
                <c:pt idx="1964">
                  <c:v>2.845419E-13</c:v>
                </c:pt>
                <c:pt idx="1965">
                  <c:v>2.7415150000000001E-13</c:v>
                </c:pt>
                <c:pt idx="1966">
                  <c:v>2.6071599999999999E-13</c:v>
                </c:pt>
                <c:pt idx="1967">
                  <c:v>2.330528E-13</c:v>
                </c:pt>
                <c:pt idx="1968">
                  <c:v>1.919279E-13</c:v>
                </c:pt>
                <c:pt idx="1969">
                  <c:v>1.488239E-13</c:v>
                </c:pt>
                <c:pt idx="1970">
                  <c:v>1.140758E-13</c:v>
                </c:pt>
                <c:pt idx="1971">
                  <c:v>9.2103079999999995E-14</c:v>
                </c:pt>
                <c:pt idx="1972">
                  <c:v>8.5908200000000005E-14</c:v>
                </c:pt>
                <c:pt idx="1973">
                  <c:v>9.8385120000000005E-14</c:v>
                </c:pt>
                <c:pt idx="1974">
                  <c:v>1.2803240000000001E-13</c:v>
                </c:pt>
                <c:pt idx="1975">
                  <c:v>1.68633E-13</c:v>
                </c:pt>
                <c:pt idx="1976">
                  <c:v>2.1263190000000001E-13</c:v>
                </c:pt>
                <c:pt idx="1977">
                  <c:v>2.525971E-13</c:v>
                </c:pt>
                <c:pt idx="1978">
                  <c:v>2.8476549999999998E-13</c:v>
                </c:pt>
                <c:pt idx="1979">
                  <c:v>3.1088890000000002E-13</c:v>
                </c:pt>
                <c:pt idx="1980">
                  <c:v>3.3649060000000001E-13</c:v>
                </c:pt>
                <c:pt idx="1981">
                  <c:v>3.6849530000000001E-13</c:v>
                </c:pt>
                <c:pt idx="1982">
                  <c:v>4.077227E-13</c:v>
                </c:pt>
                <c:pt idx="1983">
                  <c:v>4.4639830000000002E-13</c:v>
                </c:pt>
                <c:pt idx="1984">
                  <c:v>4.7595729999999998E-13</c:v>
                </c:pt>
                <c:pt idx="1985">
                  <c:v>4.9154409999999999E-13</c:v>
                </c:pt>
                <c:pt idx="1986">
                  <c:v>4.9374069999999997E-13</c:v>
                </c:pt>
                <c:pt idx="1987">
                  <c:v>4.9086110000000002E-13</c:v>
                </c:pt>
                <c:pt idx="1988">
                  <c:v>4.9098079999999995E-13</c:v>
                </c:pt>
                <c:pt idx="1989">
                  <c:v>4.9222670000000003E-13</c:v>
                </c:pt>
                <c:pt idx="1990">
                  <c:v>4.8754279999999996E-13</c:v>
                </c:pt>
                <c:pt idx="1991">
                  <c:v>4.7079489999999996E-13</c:v>
                </c:pt>
                <c:pt idx="1992">
                  <c:v>4.4217480000000002E-13</c:v>
                </c:pt>
                <c:pt idx="1993">
                  <c:v>4.1392620000000001E-13</c:v>
                </c:pt>
                <c:pt idx="1994">
                  <c:v>3.9624009999999999E-13</c:v>
                </c:pt>
                <c:pt idx="1995">
                  <c:v>3.8020209999999999E-13</c:v>
                </c:pt>
                <c:pt idx="1996">
                  <c:v>3.4976010000000002E-13</c:v>
                </c:pt>
                <c:pt idx="1997">
                  <c:v>3.0598750000000001E-13</c:v>
                </c:pt>
                <c:pt idx="1998">
                  <c:v>2.6809089999999999E-13</c:v>
                </c:pt>
                <c:pt idx="1999">
                  <c:v>2.47956E-13</c:v>
                </c:pt>
                <c:pt idx="2000">
                  <c:v>2.3478149999999999E-13</c:v>
                </c:pt>
                <c:pt idx="2001">
                  <c:v>2.126534E-13</c:v>
                </c:pt>
                <c:pt idx="2002">
                  <c:v>1.8132290000000001E-13</c:v>
                </c:pt>
                <c:pt idx="2003">
                  <c:v>1.5442529999999999E-13</c:v>
                </c:pt>
                <c:pt idx="2004">
                  <c:v>1.45382E-13</c:v>
                </c:pt>
                <c:pt idx="2005">
                  <c:v>1.5893499999999999E-13</c:v>
                </c:pt>
                <c:pt idx="2006">
                  <c:v>1.9611170000000001E-13</c:v>
                </c:pt>
                <c:pt idx="2007">
                  <c:v>2.5898099999999999E-13</c:v>
                </c:pt>
                <c:pt idx="2008">
                  <c:v>3.4597769999999999E-13</c:v>
                </c:pt>
                <c:pt idx="2009">
                  <c:v>4.4845400000000001E-13</c:v>
                </c:pt>
                <c:pt idx="2010">
                  <c:v>5.5057549999999999E-13</c:v>
                </c:pt>
                <c:pt idx="2011">
                  <c:v>6.327897E-13</c:v>
                </c:pt>
                <c:pt idx="2012">
                  <c:v>6.85138E-13</c:v>
                </c:pt>
                <c:pt idx="2013">
                  <c:v>7.1902790000000002E-13</c:v>
                </c:pt>
                <c:pt idx="2014">
                  <c:v>7.5759200000000005E-13</c:v>
                </c:pt>
                <c:pt idx="2015">
                  <c:v>8.1066729999999997E-13</c:v>
                </c:pt>
                <c:pt idx="2016">
                  <c:v>8.6694229999999995E-13</c:v>
                </c:pt>
                <c:pt idx="2017">
                  <c:v>9.150503E-13</c:v>
                </c:pt>
                <c:pt idx="2018">
                  <c:v>9.5610270000000008E-13</c:v>
                </c:pt>
                <c:pt idx="2019">
                  <c:v>9.88326E-13</c:v>
                </c:pt>
                <c:pt idx="2020">
                  <c:v>1.0000950000000001E-12</c:v>
                </c:pt>
                <c:pt idx="2021">
                  <c:v>9.8637610000000005E-13</c:v>
                </c:pt>
                <c:pt idx="2022">
                  <c:v>9.5693479999999999E-13</c:v>
                </c:pt>
                <c:pt idx="2023">
                  <c:v>9.2424429999999997E-13</c:v>
                </c:pt>
                <c:pt idx="2024">
                  <c:v>8.9086810000000003E-13</c:v>
                </c:pt>
                <c:pt idx="2025">
                  <c:v>8.4757300000000001E-13</c:v>
                </c:pt>
                <c:pt idx="2026">
                  <c:v>7.8424449999999997E-13</c:v>
                </c:pt>
                <c:pt idx="2027">
                  <c:v>7.0305860000000004E-13</c:v>
                </c:pt>
                <c:pt idx="2028">
                  <c:v>6.1993399999999995E-13</c:v>
                </c:pt>
                <c:pt idx="2029">
                  <c:v>5.5631110000000001E-13</c:v>
                </c:pt>
                <c:pt idx="2030">
                  <c:v>5.2032100000000002E-13</c:v>
                </c:pt>
                <c:pt idx="2031">
                  <c:v>4.9255839999999996E-13</c:v>
                </c:pt>
                <c:pt idx="2032">
                  <c:v>4.4312180000000001E-13</c:v>
                </c:pt>
                <c:pt idx="2033">
                  <c:v>3.6328419999999999E-13</c:v>
                </c:pt>
                <c:pt idx="2034">
                  <c:v>2.7271399999999999E-13</c:v>
                </c:pt>
                <c:pt idx="2035">
                  <c:v>1.9610799999999999E-13</c:v>
                </c:pt>
                <c:pt idx="2036">
                  <c:v>1.4411089999999999E-13</c:v>
                </c:pt>
                <c:pt idx="2037">
                  <c:v>1.171973E-13</c:v>
                </c:pt>
                <c:pt idx="2038">
                  <c:v>1.126496E-13</c:v>
                </c:pt>
                <c:pt idx="2039">
                  <c:v>1.2556570000000001E-13</c:v>
                </c:pt>
                <c:pt idx="2040">
                  <c:v>1.4870590000000001E-13</c:v>
                </c:pt>
                <c:pt idx="2041">
                  <c:v>1.7457250000000001E-13</c:v>
                </c:pt>
                <c:pt idx="2042">
                  <c:v>1.9724129999999999E-13</c:v>
                </c:pt>
                <c:pt idx="2043">
                  <c:v>2.097589E-13</c:v>
                </c:pt>
                <c:pt idx="2044">
                  <c:v>2.0920730000000001E-13</c:v>
                </c:pt>
                <c:pt idx="2045">
                  <c:v>2.054009E-13</c:v>
                </c:pt>
                <c:pt idx="2046">
                  <c:v>2.130568E-13</c:v>
                </c:pt>
                <c:pt idx="2047">
                  <c:v>2.3583360000000002E-13</c:v>
                </c:pt>
                <c:pt idx="2048">
                  <c:v>2.6420620000000002E-13</c:v>
                </c:pt>
                <c:pt idx="2049">
                  <c:v>2.8867009999999998E-13</c:v>
                </c:pt>
                <c:pt idx="2050">
                  <c:v>3.068688E-13</c:v>
                </c:pt>
                <c:pt idx="2051">
                  <c:v>3.1739159999999999E-13</c:v>
                </c:pt>
                <c:pt idx="2052">
                  <c:v>3.175605E-13</c:v>
                </c:pt>
                <c:pt idx="2053">
                  <c:v>3.0899279999999998E-13</c:v>
                </c:pt>
                <c:pt idx="2054">
                  <c:v>2.9805600000000001E-13</c:v>
                </c:pt>
                <c:pt idx="2055">
                  <c:v>2.8778029999999998E-13</c:v>
                </c:pt>
                <c:pt idx="2056">
                  <c:v>2.7641639999999999E-13</c:v>
                </c:pt>
                <c:pt idx="2057">
                  <c:v>2.6466140000000001E-13</c:v>
                </c:pt>
                <c:pt idx="2058">
                  <c:v>2.560744E-13</c:v>
                </c:pt>
                <c:pt idx="2059">
                  <c:v>2.5270999999999999E-13</c:v>
                </c:pt>
                <c:pt idx="2060">
                  <c:v>2.5049009999999998E-13</c:v>
                </c:pt>
                <c:pt idx="2061">
                  <c:v>2.390824E-13</c:v>
                </c:pt>
                <c:pt idx="2062">
                  <c:v>2.1463130000000001E-13</c:v>
                </c:pt>
                <c:pt idx="2063">
                  <c:v>1.8554809999999999E-13</c:v>
                </c:pt>
                <c:pt idx="2064">
                  <c:v>1.6054300000000001E-13</c:v>
                </c:pt>
                <c:pt idx="2065">
                  <c:v>1.4115520000000001E-13</c:v>
                </c:pt>
                <c:pt idx="2066">
                  <c:v>1.2529729999999999E-13</c:v>
                </c:pt>
                <c:pt idx="2067">
                  <c:v>1.1231980000000001E-13</c:v>
                </c:pt>
                <c:pt idx="2068">
                  <c:v>1.057515E-13</c:v>
                </c:pt>
                <c:pt idx="2069">
                  <c:v>1.135973E-13</c:v>
                </c:pt>
                <c:pt idx="2070">
                  <c:v>1.448175E-13</c:v>
                </c:pt>
                <c:pt idx="2071">
                  <c:v>2.0099450000000001E-13</c:v>
                </c:pt>
                <c:pt idx="2072">
                  <c:v>2.7413809999999999E-13</c:v>
                </c:pt>
                <c:pt idx="2073">
                  <c:v>3.5371060000000001E-13</c:v>
                </c:pt>
                <c:pt idx="2074">
                  <c:v>4.3094760000000002E-13</c:v>
                </c:pt>
                <c:pt idx="2075">
                  <c:v>4.989059E-13</c:v>
                </c:pt>
                <c:pt idx="2076">
                  <c:v>5.5077060000000003E-13</c:v>
                </c:pt>
                <c:pt idx="2077">
                  <c:v>5.8265140000000005E-13</c:v>
                </c:pt>
                <c:pt idx="2078">
                  <c:v>6.0187719999999995E-13</c:v>
                </c:pt>
                <c:pt idx="2079">
                  <c:v>6.2279849999999997E-13</c:v>
                </c:pt>
                <c:pt idx="2080">
                  <c:v>6.5205849999999999E-13</c:v>
                </c:pt>
                <c:pt idx="2081">
                  <c:v>6.8429210000000001E-13</c:v>
                </c:pt>
                <c:pt idx="2082">
                  <c:v>7.1121150000000001E-13</c:v>
                </c:pt>
                <c:pt idx="2083">
                  <c:v>7.2835809999999995E-13</c:v>
                </c:pt>
                <c:pt idx="2084">
                  <c:v>7.3026010000000002E-13</c:v>
                </c:pt>
                <c:pt idx="2085">
                  <c:v>7.073491E-13</c:v>
                </c:pt>
                <c:pt idx="2086">
                  <c:v>6.5906529999999995E-13</c:v>
                </c:pt>
                <c:pt idx="2087">
                  <c:v>6.0902080000000002E-13</c:v>
                </c:pt>
                <c:pt idx="2088">
                  <c:v>5.8418070000000004E-13</c:v>
                </c:pt>
                <c:pt idx="2089">
                  <c:v>5.7922680000000002E-13</c:v>
                </c:pt>
                <c:pt idx="2090">
                  <c:v>5.7068890000000004E-13</c:v>
                </c:pt>
                <c:pt idx="2091">
                  <c:v>5.4952080000000002E-13</c:v>
                </c:pt>
                <c:pt idx="2092">
                  <c:v>5.1624960000000002E-13</c:v>
                </c:pt>
                <c:pt idx="2093">
                  <c:v>4.7256710000000002E-13</c:v>
                </c:pt>
                <c:pt idx="2094">
                  <c:v>4.2884569999999998E-13</c:v>
                </c:pt>
                <c:pt idx="2095">
                  <c:v>3.9537210000000001E-13</c:v>
                </c:pt>
                <c:pt idx="2096">
                  <c:v>3.679687E-13</c:v>
                </c:pt>
                <c:pt idx="2097">
                  <c:v>3.3481920000000002E-13</c:v>
                </c:pt>
                <c:pt idx="2098">
                  <c:v>2.9036759999999998E-13</c:v>
                </c:pt>
                <c:pt idx="2099">
                  <c:v>2.3870069999999998E-13</c:v>
                </c:pt>
                <c:pt idx="2100">
                  <c:v>1.8814379999999999E-13</c:v>
                </c:pt>
                <c:pt idx="2101">
                  <c:v>1.4674520000000001E-13</c:v>
                </c:pt>
                <c:pt idx="2102">
                  <c:v>1.2128459999999999E-13</c:v>
                </c:pt>
                <c:pt idx="2103">
                  <c:v>1.150713E-13</c:v>
                </c:pt>
                <c:pt idx="2104">
                  <c:v>1.2685529999999999E-13</c:v>
                </c:pt>
                <c:pt idx="2105">
                  <c:v>1.5328089999999999E-13</c:v>
                </c:pt>
                <c:pt idx="2106">
                  <c:v>1.93139E-13</c:v>
                </c:pt>
                <c:pt idx="2107">
                  <c:v>2.4724410000000001E-13</c:v>
                </c:pt>
                <c:pt idx="2108">
                  <c:v>3.0967339999999998E-13</c:v>
                </c:pt>
                <c:pt idx="2109">
                  <c:v>3.6514479999999999E-13</c:v>
                </c:pt>
                <c:pt idx="2110">
                  <c:v>3.9946030000000002E-13</c:v>
                </c:pt>
                <c:pt idx="2111">
                  <c:v>4.0816479999999999E-13</c:v>
                </c:pt>
                <c:pt idx="2112">
                  <c:v>3.9787150000000001E-13</c:v>
                </c:pt>
                <c:pt idx="2113">
                  <c:v>3.8424040000000002E-13</c:v>
                </c:pt>
                <c:pt idx="2114">
                  <c:v>3.8405700000000002E-13</c:v>
                </c:pt>
                <c:pt idx="2115">
                  <c:v>4.0130159999999998E-13</c:v>
                </c:pt>
                <c:pt idx="2116">
                  <c:v>4.2332799999999998E-13</c:v>
                </c:pt>
                <c:pt idx="2117">
                  <c:v>4.3527169999999999E-13</c:v>
                </c:pt>
                <c:pt idx="2118">
                  <c:v>4.3123190000000001E-13</c:v>
                </c:pt>
                <c:pt idx="2119">
                  <c:v>4.116637E-13</c:v>
                </c:pt>
                <c:pt idx="2120">
                  <c:v>3.8153250000000002E-13</c:v>
                </c:pt>
                <c:pt idx="2121">
                  <c:v>3.5023529999999999E-13</c:v>
                </c:pt>
                <c:pt idx="2122">
                  <c:v>3.2685280000000002E-13</c:v>
                </c:pt>
                <c:pt idx="2123">
                  <c:v>3.1661920000000001E-13</c:v>
                </c:pt>
                <c:pt idx="2124">
                  <c:v>3.1842929999999999E-13</c:v>
                </c:pt>
                <c:pt idx="2125">
                  <c:v>3.2339409999999999E-13</c:v>
                </c:pt>
                <c:pt idx="2126">
                  <c:v>3.2254029999999998E-13</c:v>
                </c:pt>
                <c:pt idx="2127">
                  <c:v>3.1416339999999999E-13</c:v>
                </c:pt>
                <c:pt idx="2128">
                  <c:v>2.9913780000000002E-13</c:v>
                </c:pt>
                <c:pt idx="2129">
                  <c:v>2.7433469999999999E-13</c:v>
                </c:pt>
                <c:pt idx="2130">
                  <c:v>2.3589849999999998E-13</c:v>
                </c:pt>
                <c:pt idx="2131">
                  <c:v>1.9018180000000001E-13</c:v>
                </c:pt>
                <c:pt idx="2132">
                  <c:v>1.552197E-13</c:v>
                </c:pt>
                <c:pt idx="2133">
                  <c:v>1.4866160000000001E-13</c:v>
                </c:pt>
                <c:pt idx="2134">
                  <c:v>1.821258E-13</c:v>
                </c:pt>
                <c:pt idx="2135">
                  <c:v>2.5999899999999998E-13</c:v>
                </c:pt>
                <c:pt idx="2136">
                  <c:v>3.7333769999999999E-13</c:v>
                </c:pt>
                <c:pt idx="2137">
                  <c:v>5.0272239999999997E-13</c:v>
                </c:pt>
                <c:pt idx="2138">
                  <c:v>6.2758369999999995E-13</c:v>
                </c:pt>
                <c:pt idx="2139">
                  <c:v>7.315452E-13</c:v>
                </c:pt>
                <c:pt idx="2140">
                  <c:v>8.0720549999999998E-13</c:v>
                </c:pt>
                <c:pt idx="2141">
                  <c:v>8.5694029999999995E-13</c:v>
                </c:pt>
                <c:pt idx="2142">
                  <c:v>8.8852789999999995E-13</c:v>
                </c:pt>
                <c:pt idx="2143">
                  <c:v>9.1074460000000004E-13</c:v>
                </c:pt>
                <c:pt idx="2144">
                  <c:v>9.2946069999999996E-13</c:v>
                </c:pt>
                <c:pt idx="2145">
                  <c:v>9.4733930000000008E-13</c:v>
                </c:pt>
                <c:pt idx="2146">
                  <c:v>9.6806409999999996E-13</c:v>
                </c:pt>
                <c:pt idx="2147">
                  <c:v>9.959512000000001E-13</c:v>
                </c:pt>
                <c:pt idx="2148">
                  <c:v>1.0284569999999999E-12</c:v>
                </c:pt>
                <c:pt idx="2149">
                  <c:v>1.0543479999999999E-12</c:v>
                </c:pt>
                <c:pt idx="2150">
                  <c:v>1.063042E-12</c:v>
                </c:pt>
                <c:pt idx="2151">
                  <c:v>1.0500219999999999E-12</c:v>
                </c:pt>
                <c:pt idx="2152">
                  <c:v>1.013645E-12</c:v>
                </c:pt>
                <c:pt idx="2153">
                  <c:v>9.5731779999999995E-13</c:v>
                </c:pt>
                <c:pt idx="2154">
                  <c:v>8.9397299999999999E-13</c:v>
                </c:pt>
                <c:pt idx="2155">
                  <c:v>8.3944460000000004E-13</c:v>
                </c:pt>
                <c:pt idx="2156">
                  <c:v>8.0058460000000004E-13</c:v>
                </c:pt>
                <c:pt idx="2157">
                  <c:v>7.7453289999999999E-13</c:v>
                </c:pt>
                <c:pt idx="2158">
                  <c:v>7.5325400000000003E-13</c:v>
                </c:pt>
                <c:pt idx="2159">
                  <c:v>7.1989279999999998E-13</c:v>
                </c:pt>
                <c:pt idx="2160">
                  <c:v>6.5363899999999996E-13</c:v>
                </c:pt>
                <c:pt idx="2161">
                  <c:v>5.5222240000000002E-13</c:v>
                </c:pt>
                <c:pt idx="2162">
                  <c:v>4.3908870000000001E-13</c:v>
                </c:pt>
                <c:pt idx="2163">
                  <c:v>3.382222E-13</c:v>
                </c:pt>
                <c:pt idx="2164">
                  <c:v>2.5726679999999999E-13</c:v>
                </c:pt>
                <c:pt idx="2165">
                  <c:v>2.0126060000000001E-13</c:v>
                </c:pt>
                <c:pt idx="2166">
                  <c:v>1.803718E-13</c:v>
                </c:pt>
                <c:pt idx="2167">
                  <c:v>1.949934E-13</c:v>
                </c:pt>
                <c:pt idx="2168">
                  <c:v>2.2895409999999999E-13</c:v>
                </c:pt>
                <c:pt idx="2169">
                  <c:v>2.64517E-13</c:v>
                </c:pt>
                <c:pt idx="2170">
                  <c:v>2.965558E-13</c:v>
                </c:pt>
                <c:pt idx="2171">
                  <c:v>3.3214429999999999E-13</c:v>
                </c:pt>
                <c:pt idx="2172">
                  <c:v>3.7971220000000001E-13</c:v>
                </c:pt>
                <c:pt idx="2173">
                  <c:v>4.3661139999999999E-13</c:v>
                </c:pt>
                <c:pt idx="2174">
                  <c:v>4.8848579999999997E-13</c:v>
                </c:pt>
                <c:pt idx="2175">
                  <c:v>5.215949E-13</c:v>
                </c:pt>
                <c:pt idx="2176">
                  <c:v>5.3625929999999998E-13</c:v>
                </c:pt>
                <c:pt idx="2177">
                  <c:v>5.4692360000000001E-13</c:v>
                </c:pt>
                <c:pt idx="2178">
                  <c:v>5.6203200000000002E-13</c:v>
                </c:pt>
                <c:pt idx="2179">
                  <c:v>5.7150030000000001E-13</c:v>
                </c:pt>
                <c:pt idx="2180">
                  <c:v>5.6482090000000003E-13</c:v>
                </c:pt>
                <c:pt idx="2181">
                  <c:v>5.4905819999999996E-13</c:v>
                </c:pt>
                <c:pt idx="2182">
                  <c:v>5.3703769999999999E-13</c:v>
                </c:pt>
                <c:pt idx="2183">
                  <c:v>5.2895379999999995E-13</c:v>
                </c:pt>
                <c:pt idx="2184">
                  <c:v>5.1776040000000004E-13</c:v>
                </c:pt>
                <c:pt idx="2185">
                  <c:v>5.029243E-13</c:v>
                </c:pt>
                <c:pt idx="2186">
                  <c:v>4.8816219999999997E-13</c:v>
                </c:pt>
                <c:pt idx="2187">
                  <c:v>4.7234360000000004E-13</c:v>
                </c:pt>
                <c:pt idx="2188">
                  <c:v>4.5070769999999999E-13</c:v>
                </c:pt>
                <c:pt idx="2189">
                  <c:v>4.2314640000000001E-13</c:v>
                </c:pt>
                <c:pt idx="2190">
                  <c:v>3.959222E-13</c:v>
                </c:pt>
                <c:pt idx="2191">
                  <c:v>3.7566660000000001E-13</c:v>
                </c:pt>
                <c:pt idx="2192">
                  <c:v>3.6405409999999999E-13</c:v>
                </c:pt>
                <c:pt idx="2193">
                  <c:v>3.589744E-13</c:v>
                </c:pt>
                <c:pt idx="2194">
                  <c:v>3.6398359999999999E-13</c:v>
                </c:pt>
                <c:pt idx="2195">
                  <c:v>3.9612909999999998E-13</c:v>
                </c:pt>
                <c:pt idx="2196">
                  <c:v>4.7755460000000005E-13</c:v>
                </c:pt>
                <c:pt idx="2197">
                  <c:v>6.1692100000000003E-13</c:v>
                </c:pt>
                <c:pt idx="2198">
                  <c:v>8.0620439999999995E-13</c:v>
                </c:pt>
                <c:pt idx="2199">
                  <c:v>1.0364489999999999E-12</c:v>
                </c:pt>
                <c:pt idx="2200">
                  <c:v>1.303804E-12</c:v>
                </c:pt>
                <c:pt idx="2201">
                  <c:v>1.595127E-12</c:v>
                </c:pt>
                <c:pt idx="2202">
                  <c:v>1.8811449999999999E-12</c:v>
                </c:pt>
                <c:pt idx="2203">
                  <c:v>2.1387700000000002E-12</c:v>
                </c:pt>
                <c:pt idx="2204">
                  <c:v>2.3780040000000001E-12</c:v>
                </c:pt>
                <c:pt idx="2205">
                  <c:v>2.6256560000000001E-12</c:v>
                </c:pt>
                <c:pt idx="2206">
                  <c:v>2.8688470000000001E-12</c:v>
                </c:pt>
                <c:pt idx="2207">
                  <c:v>3.0445799999999999E-12</c:v>
                </c:pt>
                <c:pt idx="2208">
                  <c:v>3.1125069999999999E-12</c:v>
                </c:pt>
                <c:pt idx="2209">
                  <c:v>3.105311E-12</c:v>
                </c:pt>
                <c:pt idx="2210">
                  <c:v>3.0871100000000002E-12</c:v>
                </c:pt>
                <c:pt idx="2211">
                  <c:v>3.0956970000000001E-12</c:v>
                </c:pt>
                <c:pt idx="2212">
                  <c:v>3.1328140000000001E-12</c:v>
                </c:pt>
                <c:pt idx="2213">
                  <c:v>3.1768870000000001E-12</c:v>
                </c:pt>
                <c:pt idx="2214">
                  <c:v>3.1934359999999999E-12</c:v>
                </c:pt>
                <c:pt idx="2215">
                  <c:v>3.1501140000000001E-12</c:v>
                </c:pt>
                <c:pt idx="2216">
                  <c:v>3.0341679999999998E-12</c:v>
                </c:pt>
                <c:pt idx="2217">
                  <c:v>2.8601909999999999E-12</c:v>
                </c:pt>
                <c:pt idx="2218">
                  <c:v>2.6615879999999998E-12</c:v>
                </c:pt>
                <c:pt idx="2219">
                  <c:v>2.4634839999999998E-12</c:v>
                </c:pt>
                <c:pt idx="2220">
                  <c:v>2.2679899999999999E-12</c:v>
                </c:pt>
                <c:pt idx="2221">
                  <c:v>2.078241E-12</c:v>
                </c:pt>
                <c:pt idx="2222">
                  <c:v>1.9082439999999998E-12</c:v>
                </c:pt>
                <c:pt idx="2223">
                  <c:v>1.752826E-12</c:v>
                </c:pt>
                <c:pt idx="2224">
                  <c:v>1.579764E-12</c:v>
                </c:pt>
                <c:pt idx="2225">
                  <c:v>1.3610999999999999E-12</c:v>
                </c:pt>
                <c:pt idx="2226">
                  <c:v>1.0978949999999999E-12</c:v>
                </c:pt>
                <c:pt idx="2227">
                  <c:v>8.1779729999999997E-13</c:v>
                </c:pt>
                <c:pt idx="2228">
                  <c:v>5.6004539999999999E-13</c:v>
                </c:pt>
                <c:pt idx="2229">
                  <c:v>3.6034560000000001E-13</c:v>
                </c:pt>
                <c:pt idx="2230">
                  <c:v>2.357907E-13</c:v>
                </c:pt>
                <c:pt idx="2231">
                  <c:v>1.8118309999999999E-13</c:v>
                </c:pt>
                <c:pt idx="2232">
                  <c:v>1.8021029999999999E-13</c:v>
                </c:pt>
                <c:pt idx="2233">
                  <c:v>2.14635E-13</c:v>
                </c:pt>
                <c:pt idx="2234">
                  <c:v>2.6852669999999998E-13</c:v>
                </c:pt>
                <c:pt idx="2235">
                  <c:v>3.3102750000000003E-13</c:v>
                </c:pt>
                <c:pt idx="2236">
                  <c:v>3.947059E-13</c:v>
                </c:pt>
                <c:pt idx="2237">
                  <c:v>4.5464099999999999E-13</c:v>
                </c:pt>
                <c:pt idx="2238">
                  <c:v>5.0941840000000005E-13</c:v>
                </c:pt>
                <c:pt idx="2239">
                  <c:v>5.5505870000000002E-13</c:v>
                </c:pt>
                <c:pt idx="2240">
                  <c:v>5.8029100000000002E-13</c:v>
                </c:pt>
                <c:pt idx="2241">
                  <c:v>5.8132939999999996E-13</c:v>
                </c:pt>
                <c:pt idx="2242">
                  <c:v>5.7515230000000004E-13</c:v>
                </c:pt>
                <c:pt idx="2243">
                  <c:v>5.8327760000000004E-13</c:v>
                </c:pt>
                <c:pt idx="2244">
                  <c:v>6.1145329999999997E-13</c:v>
                </c:pt>
                <c:pt idx="2245">
                  <c:v>6.5011019999999996E-13</c:v>
                </c:pt>
                <c:pt idx="2246">
                  <c:v>6.8391540000000005E-13</c:v>
                </c:pt>
                <c:pt idx="2247">
                  <c:v>7.0161089999999999E-13</c:v>
                </c:pt>
                <c:pt idx="2248">
                  <c:v>6.9950309999999997E-13</c:v>
                </c:pt>
                <c:pt idx="2249">
                  <c:v>6.759387E-13</c:v>
                </c:pt>
                <c:pt idx="2250">
                  <c:v>6.2933600000000004E-13</c:v>
                </c:pt>
                <c:pt idx="2251">
                  <c:v>5.667042E-13</c:v>
                </c:pt>
                <c:pt idx="2252">
                  <c:v>5.0637289999999995E-13</c:v>
                </c:pt>
                <c:pt idx="2253">
                  <c:v>4.6158820000000003E-13</c:v>
                </c:pt>
                <c:pt idx="2254">
                  <c:v>4.2975640000000002E-13</c:v>
                </c:pt>
                <c:pt idx="2255">
                  <c:v>4.0268650000000002E-13</c:v>
                </c:pt>
                <c:pt idx="2256">
                  <c:v>3.7544459999999999E-13</c:v>
                </c:pt>
                <c:pt idx="2257">
                  <c:v>3.4385049999999998E-13</c:v>
                </c:pt>
                <c:pt idx="2258">
                  <c:v>3.0550999999999998E-13</c:v>
                </c:pt>
                <c:pt idx="2259">
                  <c:v>2.6593949999999999E-13</c:v>
                </c:pt>
                <c:pt idx="2260">
                  <c:v>2.3344299999999998E-13</c:v>
                </c:pt>
                <c:pt idx="2261">
                  <c:v>2.1026159999999999E-13</c:v>
                </c:pt>
                <c:pt idx="2262">
                  <c:v>1.9768510000000001E-13</c:v>
                </c:pt>
                <c:pt idx="2263">
                  <c:v>2.0228059999999999E-13</c:v>
                </c:pt>
                <c:pt idx="2264">
                  <c:v>2.3175860000000001E-13</c:v>
                </c:pt>
                <c:pt idx="2265">
                  <c:v>2.8770069999999998E-13</c:v>
                </c:pt>
                <c:pt idx="2266">
                  <c:v>3.629768E-13</c:v>
                </c:pt>
                <c:pt idx="2267">
                  <c:v>4.499776E-13</c:v>
                </c:pt>
                <c:pt idx="2268">
                  <c:v>5.4469220000000003E-13</c:v>
                </c:pt>
                <c:pt idx="2269">
                  <c:v>6.3949499999999999E-13</c:v>
                </c:pt>
                <c:pt idx="2270">
                  <c:v>7.2526539999999997E-13</c:v>
                </c:pt>
                <c:pt idx="2271">
                  <c:v>7.9542570000000002E-13</c:v>
                </c:pt>
                <c:pt idx="2272">
                  <c:v>8.4166369999999999E-13</c:v>
                </c:pt>
                <c:pt idx="2273">
                  <c:v>8.6005629999999996E-13</c:v>
                </c:pt>
                <c:pt idx="2274">
                  <c:v>8.5928150000000001E-13</c:v>
                </c:pt>
                <c:pt idx="2275">
                  <c:v>8.5531930000000003E-13</c:v>
                </c:pt>
                <c:pt idx="2276">
                  <c:v>8.6212469999999995E-13</c:v>
                </c:pt>
                <c:pt idx="2277">
                  <c:v>8.7951710000000001E-13</c:v>
                </c:pt>
                <c:pt idx="2278">
                  <c:v>8.9273290000000003E-13</c:v>
                </c:pt>
                <c:pt idx="2279">
                  <c:v>8.926328E-13</c:v>
                </c:pt>
                <c:pt idx="2280">
                  <c:v>8.8010229999999997E-13</c:v>
                </c:pt>
                <c:pt idx="2281">
                  <c:v>8.5299329999999997E-13</c:v>
                </c:pt>
                <c:pt idx="2282">
                  <c:v>8.0855840000000003E-13</c:v>
                </c:pt>
                <c:pt idx="2283">
                  <c:v>7.5124730000000001E-13</c:v>
                </c:pt>
                <c:pt idx="2284">
                  <c:v>6.8868419999999995E-13</c:v>
                </c:pt>
                <c:pt idx="2285">
                  <c:v>6.2898390000000004E-13</c:v>
                </c:pt>
                <c:pt idx="2286">
                  <c:v>5.8133280000000001E-13</c:v>
                </c:pt>
                <c:pt idx="2287">
                  <c:v>5.4748919999999996E-13</c:v>
                </c:pt>
                <c:pt idx="2288">
                  <c:v>5.1823560000000001E-13</c:v>
                </c:pt>
                <c:pt idx="2289">
                  <c:v>4.8573090000000001E-13</c:v>
                </c:pt>
                <c:pt idx="2290">
                  <c:v>4.4843240000000001E-13</c:v>
                </c:pt>
                <c:pt idx="2291">
                  <c:v>4.0292420000000001E-13</c:v>
                </c:pt>
                <c:pt idx="2292">
                  <c:v>3.4540079999999998E-13</c:v>
                </c:pt>
                <c:pt idx="2293">
                  <c:v>2.7808210000000001E-13</c:v>
                </c:pt>
                <c:pt idx="2294">
                  <c:v>2.082385E-13</c:v>
                </c:pt>
                <c:pt idx="2295">
                  <c:v>1.474773E-13</c:v>
                </c:pt>
                <c:pt idx="2296">
                  <c:v>1.071474E-13</c:v>
                </c:pt>
                <c:pt idx="2297">
                  <c:v>9.0087689999999997E-14</c:v>
                </c:pt>
                <c:pt idx="2298">
                  <c:v>9.0747750000000006E-14</c:v>
                </c:pt>
                <c:pt idx="2299">
                  <c:v>1.022726E-13</c:v>
                </c:pt>
                <c:pt idx="2300">
                  <c:v>1.217017E-13</c:v>
                </c:pt>
                <c:pt idx="2301">
                  <c:v>1.4647959999999999E-13</c:v>
                </c:pt>
                <c:pt idx="2302">
                  <c:v>1.7005419999999999E-13</c:v>
                </c:pt>
                <c:pt idx="2303">
                  <c:v>1.8623600000000001E-13</c:v>
                </c:pt>
                <c:pt idx="2304">
                  <c:v>1.9272870000000001E-13</c:v>
                </c:pt>
                <c:pt idx="2305">
                  <c:v>1.904844E-13</c:v>
                </c:pt>
                <c:pt idx="2306">
                  <c:v>1.8401410000000001E-13</c:v>
                </c:pt>
                <c:pt idx="2307">
                  <c:v>1.7982700000000001E-13</c:v>
                </c:pt>
                <c:pt idx="2308">
                  <c:v>1.8211370000000001E-13</c:v>
                </c:pt>
                <c:pt idx="2309">
                  <c:v>1.8997050000000001E-13</c:v>
                </c:pt>
                <c:pt idx="2310">
                  <c:v>1.9873789999999999E-13</c:v>
                </c:pt>
                <c:pt idx="2311">
                  <c:v>2.016119E-13</c:v>
                </c:pt>
                <c:pt idx="2312">
                  <c:v>1.933315E-13</c:v>
                </c:pt>
                <c:pt idx="2313">
                  <c:v>1.7817450000000001E-13</c:v>
                </c:pt>
                <c:pt idx="2314">
                  <c:v>1.670035E-13</c:v>
                </c:pt>
                <c:pt idx="2315">
                  <c:v>1.6374790000000001E-13</c:v>
                </c:pt>
                <c:pt idx="2316">
                  <c:v>1.6335009999999999E-13</c:v>
                </c:pt>
                <c:pt idx="2317">
                  <c:v>1.6009649999999999E-13</c:v>
                </c:pt>
                <c:pt idx="2318">
                  <c:v>1.5225040000000001E-13</c:v>
                </c:pt>
                <c:pt idx="2319">
                  <c:v>1.422947E-13</c:v>
                </c:pt>
                <c:pt idx="2320">
                  <c:v>1.3403140000000001E-13</c:v>
                </c:pt>
                <c:pt idx="2321">
                  <c:v>1.2726189999999999E-13</c:v>
                </c:pt>
                <c:pt idx="2322">
                  <c:v>1.1657530000000001E-13</c:v>
                </c:pt>
                <c:pt idx="2323">
                  <c:v>9.8140559999999999E-14</c:v>
                </c:pt>
                <c:pt idx="2324">
                  <c:v>7.6929660000000005E-14</c:v>
                </c:pt>
                <c:pt idx="2325">
                  <c:v>6.3397499999999996E-14</c:v>
                </c:pt>
                <c:pt idx="2326">
                  <c:v>6.273106E-14</c:v>
                </c:pt>
                <c:pt idx="2327">
                  <c:v>7.1693229999999994E-14</c:v>
                </c:pt>
                <c:pt idx="2328">
                  <c:v>8.7206319999999995E-14</c:v>
                </c:pt>
                <c:pt idx="2329">
                  <c:v>1.112192E-13</c:v>
                </c:pt>
                <c:pt idx="2330">
                  <c:v>1.44921E-13</c:v>
                </c:pt>
                <c:pt idx="2331">
                  <c:v>1.8633199999999999E-13</c:v>
                </c:pt>
                <c:pt idx="2332">
                  <c:v>2.3152350000000001E-13</c:v>
                </c:pt>
                <c:pt idx="2333">
                  <c:v>2.719797E-13</c:v>
                </c:pt>
                <c:pt idx="2334">
                  <c:v>2.9792879999999999E-13</c:v>
                </c:pt>
                <c:pt idx="2335">
                  <c:v>3.082099E-13</c:v>
                </c:pt>
                <c:pt idx="2336">
                  <c:v>3.1241229999999999E-13</c:v>
                </c:pt>
                <c:pt idx="2337">
                  <c:v>3.2002330000000002E-13</c:v>
                </c:pt>
                <c:pt idx="2338">
                  <c:v>3.2893380000000002E-13</c:v>
                </c:pt>
                <c:pt idx="2339">
                  <c:v>3.3041659999999998E-13</c:v>
                </c:pt>
                <c:pt idx="2340">
                  <c:v>3.2257930000000002E-13</c:v>
                </c:pt>
                <c:pt idx="2341">
                  <c:v>3.101417E-13</c:v>
                </c:pt>
                <c:pt idx="2342">
                  <c:v>2.9506420000000001E-13</c:v>
                </c:pt>
                <c:pt idx="2343">
                  <c:v>2.7693360000000002E-13</c:v>
                </c:pt>
                <c:pt idx="2344">
                  <c:v>2.5812229999999998E-13</c:v>
                </c:pt>
                <c:pt idx="2345">
                  <c:v>2.4272450000000002E-13</c:v>
                </c:pt>
                <c:pt idx="2346">
                  <c:v>2.345229E-13</c:v>
                </c:pt>
                <c:pt idx="2347">
                  <c:v>2.3321089999999999E-13</c:v>
                </c:pt>
                <c:pt idx="2348">
                  <c:v>2.296865E-13</c:v>
                </c:pt>
                <c:pt idx="2349">
                  <c:v>2.1483849999999999E-13</c:v>
                </c:pt>
                <c:pt idx="2350">
                  <c:v>1.9183539999999999E-13</c:v>
                </c:pt>
                <c:pt idx="2351">
                  <c:v>1.7009359999999999E-13</c:v>
                </c:pt>
                <c:pt idx="2352">
                  <c:v>1.550049E-13</c:v>
                </c:pt>
                <c:pt idx="2353">
                  <c:v>1.4832659999999999E-13</c:v>
                </c:pt>
                <c:pt idx="2354">
                  <c:v>1.4937960000000001E-13</c:v>
                </c:pt>
                <c:pt idx="2355">
                  <c:v>1.5554380000000001E-13</c:v>
                </c:pt>
                <c:pt idx="2356">
                  <c:v>1.6501610000000001E-13</c:v>
                </c:pt>
                <c:pt idx="2357">
                  <c:v>1.79746E-13</c:v>
                </c:pt>
                <c:pt idx="2358">
                  <c:v>2.062493E-13</c:v>
                </c:pt>
                <c:pt idx="2359">
                  <c:v>2.4970499999999999E-13</c:v>
                </c:pt>
                <c:pt idx="2360">
                  <c:v>3.0610909999999998E-13</c:v>
                </c:pt>
                <c:pt idx="2361">
                  <c:v>3.6447500000000002E-13</c:v>
                </c:pt>
                <c:pt idx="2362">
                  <c:v>4.1699719999999999E-13</c:v>
                </c:pt>
                <c:pt idx="2363">
                  <c:v>4.6268690000000005E-13</c:v>
                </c:pt>
                <c:pt idx="2364">
                  <c:v>5.0109929999999995E-13</c:v>
                </c:pt>
                <c:pt idx="2365">
                  <c:v>5.2841080000000002E-13</c:v>
                </c:pt>
                <c:pt idx="2366">
                  <c:v>5.4452279999999999E-13</c:v>
                </c:pt>
                <c:pt idx="2367">
                  <c:v>5.5964899999999997E-13</c:v>
                </c:pt>
                <c:pt idx="2368">
                  <c:v>5.8203189999999998E-13</c:v>
                </c:pt>
                <c:pt idx="2369">
                  <c:v>6.0283220000000003E-13</c:v>
                </c:pt>
                <c:pt idx="2370">
                  <c:v>6.0849539999999995E-13</c:v>
                </c:pt>
                <c:pt idx="2371">
                  <c:v>6.0398230000000003E-13</c:v>
                </c:pt>
                <c:pt idx="2372">
                  <c:v>6.0796780000000003E-13</c:v>
                </c:pt>
                <c:pt idx="2373">
                  <c:v>6.229126E-13</c:v>
                </c:pt>
                <c:pt idx="2374">
                  <c:v>6.2734549999999997E-13</c:v>
                </c:pt>
                <c:pt idx="2375">
                  <c:v>6.0681650000000003E-13</c:v>
                </c:pt>
                <c:pt idx="2376">
                  <c:v>5.7210940000000003E-13</c:v>
                </c:pt>
                <c:pt idx="2377">
                  <c:v>5.3918050000000002E-13</c:v>
                </c:pt>
                <c:pt idx="2378">
                  <c:v>5.1376470000000001E-13</c:v>
                </c:pt>
                <c:pt idx="2379">
                  <c:v>4.9817959999999997E-13</c:v>
                </c:pt>
                <c:pt idx="2380">
                  <c:v>4.941044E-13</c:v>
                </c:pt>
                <c:pt idx="2381">
                  <c:v>4.9672980000000003E-13</c:v>
                </c:pt>
                <c:pt idx="2382">
                  <c:v>4.9243170000000003E-13</c:v>
                </c:pt>
                <c:pt idx="2383">
                  <c:v>4.6463230000000003E-13</c:v>
                </c:pt>
                <c:pt idx="2384">
                  <c:v>4.071146E-13</c:v>
                </c:pt>
                <c:pt idx="2385">
                  <c:v>3.3179059999999999E-13</c:v>
                </c:pt>
                <c:pt idx="2386">
                  <c:v>2.5815519999999999E-13</c:v>
                </c:pt>
                <c:pt idx="2387">
                  <c:v>1.985933E-13</c:v>
                </c:pt>
                <c:pt idx="2388">
                  <c:v>1.586833E-13</c:v>
                </c:pt>
                <c:pt idx="2389">
                  <c:v>1.436252E-13</c:v>
                </c:pt>
                <c:pt idx="2390">
                  <c:v>1.570591E-13</c:v>
                </c:pt>
                <c:pt idx="2391">
                  <c:v>1.9571210000000001E-13</c:v>
                </c:pt>
                <c:pt idx="2392">
                  <c:v>2.4693240000000001E-13</c:v>
                </c:pt>
                <c:pt idx="2393">
                  <c:v>2.9598890000000001E-13</c:v>
                </c:pt>
                <c:pt idx="2394">
                  <c:v>3.4010660000000001E-13</c:v>
                </c:pt>
                <c:pt idx="2395">
                  <c:v>3.8743300000000001E-13</c:v>
                </c:pt>
                <c:pt idx="2396">
                  <c:v>4.4160039999999999E-13</c:v>
                </c:pt>
                <c:pt idx="2397">
                  <c:v>4.9825440000000004E-13</c:v>
                </c:pt>
                <c:pt idx="2398">
                  <c:v>5.4845470000000004E-13</c:v>
                </c:pt>
                <c:pt idx="2399">
                  <c:v>5.7960970000000002E-13</c:v>
                </c:pt>
                <c:pt idx="2400">
                  <c:v>5.8828559999999999E-13</c:v>
                </c:pt>
                <c:pt idx="2401">
                  <c:v>5.8625159999999997E-13</c:v>
                </c:pt>
                <c:pt idx="2402">
                  <c:v>5.8250020000000001E-13</c:v>
                </c:pt>
                <c:pt idx="2403">
                  <c:v>5.7479009999999997E-13</c:v>
                </c:pt>
                <c:pt idx="2404">
                  <c:v>5.6032449999999995E-13</c:v>
                </c:pt>
                <c:pt idx="2405">
                  <c:v>5.4118409999999997E-13</c:v>
                </c:pt>
                <c:pt idx="2406">
                  <c:v>5.2476329999999996E-13</c:v>
                </c:pt>
                <c:pt idx="2407">
                  <c:v>5.1974570000000002E-13</c:v>
                </c:pt>
                <c:pt idx="2408">
                  <c:v>5.2430569999999996E-13</c:v>
                </c:pt>
                <c:pt idx="2409">
                  <c:v>5.2460969999999995E-13</c:v>
                </c:pt>
                <c:pt idx="2410">
                  <c:v>5.0880519999999999E-13</c:v>
                </c:pt>
                <c:pt idx="2411">
                  <c:v>4.7758640000000003E-13</c:v>
                </c:pt>
                <c:pt idx="2412">
                  <c:v>4.4101599999999999E-13</c:v>
                </c:pt>
                <c:pt idx="2413">
                  <c:v>4.0859839999999998E-13</c:v>
                </c:pt>
                <c:pt idx="2414">
                  <c:v>3.8127049999999999E-13</c:v>
                </c:pt>
                <c:pt idx="2415">
                  <c:v>3.5311969999999999E-13</c:v>
                </c:pt>
                <c:pt idx="2416">
                  <c:v>3.2210640000000002E-13</c:v>
                </c:pt>
                <c:pt idx="2417">
                  <c:v>2.9162210000000002E-13</c:v>
                </c:pt>
                <c:pt idx="2418">
                  <c:v>2.620119E-13</c:v>
                </c:pt>
                <c:pt idx="2419">
                  <c:v>2.3091350000000002E-13</c:v>
                </c:pt>
                <c:pt idx="2420">
                  <c:v>2.004501E-13</c:v>
                </c:pt>
                <c:pt idx="2421">
                  <c:v>1.7864569999999999E-13</c:v>
                </c:pt>
                <c:pt idx="2422">
                  <c:v>1.738952E-13</c:v>
                </c:pt>
                <c:pt idx="2423">
                  <c:v>1.877976E-13</c:v>
                </c:pt>
                <c:pt idx="2424">
                  <c:v>2.148163E-13</c:v>
                </c:pt>
                <c:pt idx="2425">
                  <c:v>2.4839159999999998E-13</c:v>
                </c:pt>
                <c:pt idx="2426">
                  <c:v>2.838905E-13</c:v>
                </c:pt>
                <c:pt idx="2427">
                  <c:v>3.17458E-13</c:v>
                </c:pt>
                <c:pt idx="2428">
                  <c:v>3.472561E-13</c:v>
                </c:pt>
                <c:pt idx="2429">
                  <c:v>3.7711329999999998E-13</c:v>
                </c:pt>
                <c:pt idx="2430">
                  <c:v>4.128277E-13</c:v>
                </c:pt>
                <c:pt idx="2431">
                  <c:v>4.514032E-13</c:v>
                </c:pt>
                <c:pt idx="2432">
                  <c:v>4.8230999999999999E-13</c:v>
                </c:pt>
                <c:pt idx="2433">
                  <c:v>5.0015540000000003E-13</c:v>
                </c:pt>
                <c:pt idx="2434">
                  <c:v>5.0636900000000002E-13</c:v>
                </c:pt>
                <c:pt idx="2435">
                  <c:v>5.0273930000000004E-13</c:v>
                </c:pt>
                <c:pt idx="2436">
                  <c:v>4.9097340000000002E-13</c:v>
                </c:pt>
                <c:pt idx="2437">
                  <c:v>4.7562969999999999E-13</c:v>
                </c:pt>
                <c:pt idx="2438">
                  <c:v>4.642819E-13</c:v>
                </c:pt>
                <c:pt idx="2439">
                  <c:v>4.6076260000000003E-13</c:v>
                </c:pt>
                <c:pt idx="2440">
                  <c:v>4.6145140000000002E-13</c:v>
                </c:pt>
                <c:pt idx="2441">
                  <c:v>4.6547330000000002E-13</c:v>
                </c:pt>
                <c:pt idx="2442">
                  <c:v>4.7698120000000004E-13</c:v>
                </c:pt>
                <c:pt idx="2443">
                  <c:v>4.9068200000000003E-13</c:v>
                </c:pt>
                <c:pt idx="2444">
                  <c:v>4.9155820000000005E-13</c:v>
                </c:pt>
                <c:pt idx="2445">
                  <c:v>4.7318090000000002E-13</c:v>
                </c:pt>
                <c:pt idx="2446">
                  <c:v>4.4478500000000001E-13</c:v>
                </c:pt>
                <c:pt idx="2447">
                  <c:v>4.1873960000000001E-13</c:v>
                </c:pt>
                <c:pt idx="2448">
                  <c:v>3.9963059999999998E-13</c:v>
                </c:pt>
                <c:pt idx="2449">
                  <c:v>3.856092E-13</c:v>
                </c:pt>
                <c:pt idx="2450">
                  <c:v>3.7255669999999999E-13</c:v>
                </c:pt>
                <c:pt idx="2451">
                  <c:v>3.6165670000000001E-13</c:v>
                </c:pt>
                <c:pt idx="2452">
                  <c:v>3.7133829999999999E-13</c:v>
                </c:pt>
                <c:pt idx="2453">
                  <c:v>4.3778139999999998E-13</c:v>
                </c:pt>
                <c:pt idx="2454">
                  <c:v>5.9714320000000005E-13</c:v>
                </c:pt>
                <c:pt idx="2455">
                  <c:v>8.6306730000000003E-13</c:v>
                </c:pt>
                <c:pt idx="2456">
                  <c:v>1.2142190000000001E-12</c:v>
                </c:pt>
                <c:pt idx="2457">
                  <c:v>1.5987179999999999E-12</c:v>
                </c:pt>
                <c:pt idx="2458">
                  <c:v>1.9590829999999999E-12</c:v>
                </c:pt>
                <c:pt idx="2459">
                  <c:v>2.2665639999999999E-12</c:v>
                </c:pt>
                <c:pt idx="2460">
                  <c:v>2.5315509999999998E-12</c:v>
                </c:pt>
                <c:pt idx="2461">
                  <c:v>2.7754549999999999E-12</c:v>
                </c:pt>
                <c:pt idx="2462">
                  <c:v>2.99739E-12</c:v>
                </c:pt>
                <c:pt idx="2463">
                  <c:v>3.171668E-12</c:v>
                </c:pt>
                <c:pt idx="2464">
                  <c:v>3.2778289999999998E-12</c:v>
                </c:pt>
                <c:pt idx="2465">
                  <c:v>3.3278109999999999E-12</c:v>
                </c:pt>
                <c:pt idx="2466">
                  <c:v>3.3529100000000001E-12</c:v>
                </c:pt>
                <c:pt idx="2467">
                  <c:v>3.375081E-12</c:v>
                </c:pt>
                <c:pt idx="2468">
                  <c:v>3.4018089999999998E-12</c:v>
                </c:pt>
                <c:pt idx="2469">
                  <c:v>3.427262E-12</c:v>
                </c:pt>
                <c:pt idx="2470">
                  <c:v>3.428252E-12</c:v>
                </c:pt>
                <c:pt idx="2471">
                  <c:v>3.3798309999999999E-12</c:v>
                </c:pt>
                <c:pt idx="2472">
                  <c:v>3.28341E-12</c:v>
                </c:pt>
                <c:pt idx="2473">
                  <c:v>3.1633420000000001E-12</c:v>
                </c:pt>
                <c:pt idx="2474">
                  <c:v>3.030546E-12</c:v>
                </c:pt>
                <c:pt idx="2475">
                  <c:v>2.8740799999999998E-12</c:v>
                </c:pt>
                <c:pt idx="2476">
                  <c:v>2.694193E-12</c:v>
                </c:pt>
                <c:pt idx="2477">
                  <c:v>2.515011E-12</c:v>
                </c:pt>
                <c:pt idx="2478">
                  <c:v>2.3565209999999999E-12</c:v>
                </c:pt>
                <c:pt idx="2479">
                  <c:v>2.2097140000000002E-12</c:v>
                </c:pt>
                <c:pt idx="2480">
                  <c:v>2.049728E-12</c:v>
                </c:pt>
                <c:pt idx="2481">
                  <c:v>1.865828E-12</c:v>
                </c:pt>
                <c:pt idx="2482">
                  <c:v>1.6618459999999999E-12</c:v>
                </c:pt>
                <c:pt idx="2483">
                  <c:v>1.434134E-12</c:v>
                </c:pt>
                <c:pt idx="2484">
                  <c:v>1.175338E-12</c:v>
                </c:pt>
                <c:pt idx="2485">
                  <c:v>9.0670859999999998E-13</c:v>
                </c:pt>
                <c:pt idx="2486">
                  <c:v>6.8501750000000001E-13</c:v>
                </c:pt>
                <c:pt idx="2487">
                  <c:v>5.597185E-13</c:v>
                </c:pt>
                <c:pt idx="2488">
                  <c:v>5.3342749999999995E-13</c:v>
                </c:pt>
                <c:pt idx="2489">
                  <c:v>5.7439319999999997E-13</c:v>
                </c:pt>
                <c:pt idx="2490">
                  <c:v>6.5190900000000002E-13</c:v>
                </c:pt>
                <c:pt idx="2491">
                  <c:v>7.5101789999999996E-13</c:v>
                </c:pt>
                <c:pt idx="2492">
                  <c:v>8.6678800000000004E-13</c:v>
                </c:pt>
                <c:pt idx="2493">
                  <c:v>9.946276E-13</c:v>
                </c:pt>
                <c:pt idx="2494">
                  <c:v>1.125486E-12</c:v>
                </c:pt>
                <c:pt idx="2495">
                  <c:v>1.2453020000000001E-12</c:v>
                </c:pt>
                <c:pt idx="2496">
                  <c:v>1.3388919999999999E-12</c:v>
                </c:pt>
                <c:pt idx="2497">
                  <c:v>1.3972230000000001E-12</c:v>
                </c:pt>
                <c:pt idx="2498">
                  <c:v>1.422834E-12</c:v>
                </c:pt>
                <c:pt idx="2499">
                  <c:v>1.4272389999999999E-12</c:v>
                </c:pt>
                <c:pt idx="2500">
                  <c:v>1.4195170000000001E-12</c:v>
                </c:pt>
                <c:pt idx="2501">
                  <c:v>1.401827E-12</c:v>
                </c:pt>
                <c:pt idx="2502">
                  <c:v>1.375532E-12</c:v>
                </c:pt>
                <c:pt idx="2503">
                  <c:v>1.343242E-12</c:v>
                </c:pt>
                <c:pt idx="2504">
                  <c:v>1.308553E-12</c:v>
                </c:pt>
                <c:pt idx="2505">
                  <c:v>1.275038E-12</c:v>
                </c:pt>
                <c:pt idx="2506">
                  <c:v>1.2379099999999999E-12</c:v>
                </c:pt>
                <c:pt idx="2507">
                  <c:v>1.1876090000000001E-12</c:v>
                </c:pt>
                <c:pt idx="2508">
                  <c:v>1.1290730000000001E-12</c:v>
                </c:pt>
                <c:pt idx="2509">
                  <c:v>1.075796E-12</c:v>
                </c:pt>
                <c:pt idx="2510">
                  <c:v>1.025868E-12</c:v>
                </c:pt>
                <c:pt idx="2511">
                  <c:v>9.6812860000000004E-13</c:v>
                </c:pt>
                <c:pt idx="2512">
                  <c:v>8.9925440000000005E-13</c:v>
                </c:pt>
                <c:pt idx="2513">
                  <c:v>8.1876800000000001E-13</c:v>
                </c:pt>
                <c:pt idx="2514">
                  <c:v>7.2308279999999999E-13</c:v>
                </c:pt>
                <c:pt idx="2515">
                  <c:v>6.1158639999999996E-13</c:v>
                </c:pt>
                <c:pt idx="2516">
                  <c:v>4.8990839999999996E-13</c:v>
                </c:pt>
                <c:pt idx="2517">
                  <c:v>3.7113739999999999E-13</c:v>
                </c:pt>
                <c:pt idx="2518">
                  <c:v>2.7871190000000002E-13</c:v>
                </c:pt>
                <c:pt idx="2519">
                  <c:v>2.3533820000000001E-13</c:v>
                </c:pt>
                <c:pt idx="2520">
                  <c:v>2.4433989999999999E-13</c:v>
                </c:pt>
                <c:pt idx="2521">
                  <c:v>2.902855E-13</c:v>
                </c:pt>
                <c:pt idx="2522">
                  <c:v>3.5595459999999999E-13</c:v>
                </c:pt>
                <c:pt idx="2523">
                  <c:v>4.3222990000000001E-13</c:v>
                </c:pt>
                <c:pt idx="2524">
                  <c:v>5.1339690000000004E-13</c:v>
                </c:pt>
                <c:pt idx="2525">
                  <c:v>5.9009310000000004E-13</c:v>
                </c:pt>
                <c:pt idx="2526">
                  <c:v>6.521764E-13</c:v>
                </c:pt>
                <c:pt idx="2527">
                  <c:v>6.9434100000000002E-13</c:v>
                </c:pt>
                <c:pt idx="2528">
                  <c:v>7.1595790000000001E-13</c:v>
                </c:pt>
                <c:pt idx="2529">
                  <c:v>7.2076319999999998E-13</c:v>
                </c:pt>
                <c:pt idx="2530">
                  <c:v>7.1532109999999995E-13</c:v>
                </c:pt>
                <c:pt idx="2531">
                  <c:v>7.043538E-13</c:v>
                </c:pt>
                <c:pt idx="2532">
                  <c:v>6.9135449999999995E-13</c:v>
                </c:pt>
                <c:pt idx="2533">
                  <c:v>6.816064E-13</c:v>
                </c:pt>
                <c:pt idx="2534">
                  <c:v>6.799382E-13</c:v>
                </c:pt>
                <c:pt idx="2535">
                  <c:v>6.9027910000000005E-13</c:v>
                </c:pt>
                <c:pt idx="2536">
                  <c:v>7.1044780000000001E-13</c:v>
                </c:pt>
                <c:pt idx="2537">
                  <c:v>7.1897490000000002E-13</c:v>
                </c:pt>
                <c:pt idx="2538">
                  <c:v>6.8857389999999999E-13</c:v>
                </c:pt>
                <c:pt idx="2539">
                  <c:v>6.2229399999999995E-13</c:v>
                </c:pt>
                <c:pt idx="2540">
                  <c:v>5.5387450000000001E-13</c:v>
                </c:pt>
                <c:pt idx="2541">
                  <c:v>5.114603E-13</c:v>
                </c:pt>
                <c:pt idx="2542">
                  <c:v>4.9584599999999997E-13</c:v>
                </c:pt>
                <c:pt idx="2543">
                  <c:v>4.8875000000000001E-13</c:v>
                </c:pt>
                <c:pt idx="2544">
                  <c:v>4.7397339999999999E-13</c:v>
                </c:pt>
                <c:pt idx="2545">
                  <c:v>4.4768060000000001E-13</c:v>
                </c:pt>
                <c:pt idx="2546">
                  <c:v>4.085052E-13</c:v>
                </c:pt>
                <c:pt idx="2547">
                  <c:v>3.518073E-13</c:v>
                </c:pt>
                <c:pt idx="2548">
                  <c:v>2.8136340000000002E-13</c:v>
                </c:pt>
                <c:pt idx="2549">
                  <c:v>2.1336340000000001E-13</c:v>
                </c:pt>
                <c:pt idx="2550">
                  <c:v>1.632906E-13</c:v>
                </c:pt>
                <c:pt idx="2551">
                  <c:v>1.374174E-13</c:v>
                </c:pt>
                <c:pt idx="2552">
                  <c:v>1.3422870000000001E-13</c:v>
                </c:pt>
                <c:pt idx="2553">
                  <c:v>1.4689020000000001E-13</c:v>
                </c:pt>
                <c:pt idx="2554">
                  <c:v>1.6740229999999999E-13</c:v>
                </c:pt>
                <c:pt idx="2555">
                  <c:v>1.8990570000000001E-13</c:v>
                </c:pt>
                <c:pt idx="2556">
                  <c:v>2.1130309999999999E-13</c:v>
                </c:pt>
                <c:pt idx="2557">
                  <c:v>2.3277289999999998E-13</c:v>
                </c:pt>
                <c:pt idx="2558">
                  <c:v>2.5714710000000001E-13</c:v>
                </c:pt>
                <c:pt idx="2559">
                  <c:v>2.822579E-13</c:v>
                </c:pt>
                <c:pt idx="2560">
                  <c:v>3.001864E-13</c:v>
                </c:pt>
                <c:pt idx="2561">
                  <c:v>3.0354839999999999E-13</c:v>
                </c:pt>
                <c:pt idx="2562">
                  <c:v>2.9334520000000001E-13</c:v>
                </c:pt>
                <c:pt idx="2563">
                  <c:v>2.7902090000000002E-13</c:v>
                </c:pt>
                <c:pt idx="2564">
                  <c:v>2.6848199999999998E-13</c:v>
                </c:pt>
                <c:pt idx="2565">
                  <c:v>2.6189280000000001E-13</c:v>
                </c:pt>
                <c:pt idx="2566">
                  <c:v>2.544145E-13</c:v>
                </c:pt>
                <c:pt idx="2567">
                  <c:v>2.4109470000000002E-13</c:v>
                </c:pt>
                <c:pt idx="2568">
                  <c:v>2.2093479999999999E-13</c:v>
                </c:pt>
                <c:pt idx="2569">
                  <c:v>1.980926E-13</c:v>
                </c:pt>
                <c:pt idx="2570">
                  <c:v>1.796671E-13</c:v>
                </c:pt>
                <c:pt idx="2571">
                  <c:v>1.7069819999999999E-13</c:v>
                </c:pt>
                <c:pt idx="2572">
                  <c:v>1.7028919999999999E-13</c:v>
                </c:pt>
                <c:pt idx="2573">
                  <c:v>1.7515069999999999E-13</c:v>
                </c:pt>
                <c:pt idx="2574">
                  <c:v>1.8174939999999999E-13</c:v>
                </c:pt>
                <c:pt idx="2575">
                  <c:v>1.826426E-13</c:v>
                </c:pt>
                <c:pt idx="2576">
                  <c:v>1.7132869999999999E-13</c:v>
                </c:pt>
                <c:pt idx="2577">
                  <c:v>1.516697E-13</c:v>
                </c:pt>
                <c:pt idx="2578">
                  <c:v>1.336188E-13</c:v>
                </c:pt>
                <c:pt idx="2579">
                  <c:v>1.207086E-13</c:v>
                </c:pt>
                <c:pt idx="2580">
                  <c:v>1.106146E-13</c:v>
                </c:pt>
                <c:pt idx="2581">
                  <c:v>1.060657E-13</c:v>
                </c:pt>
                <c:pt idx="2582">
                  <c:v>1.144087E-13</c:v>
                </c:pt>
                <c:pt idx="2583">
                  <c:v>1.402614E-13</c:v>
                </c:pt>
                <c:pt idx="2584">
                  <c:v>1.856755E-13</c:v>
                </c:pt>
                <c:pt idx="2585">
                  <c:v>2.4959590000000002E-13</c:v>
                </c:pt>
                <c:pt idx="2586">
                  <c:v>3.2537459999999999E-13</c:v>
                </c:pt>
                <c:pt idx="2587">
                  <c:v>4.0519360000000002E-13</c:v>
                </c:pt>
                <c:pt idx="2588">
                  <c:v>4.8533569999999997E-13</c:v>
                </c:pt>
                <c:pt idx="2589">
                  <c:v>5.6472619999999999E-13</c:v>
                </c:pt>
                <c:pt idx="2590">
                  <c:v>6.3766700000000003E-13</c:v>
                </c:pt>
                <c:pt idx="2591">
                  <c:v>6.9175769999999996E-13</c:v>
                </c:pt>
                <c:pt idx="2592">
                  <c:v>7.2051129999999997E-13</c:v>
                </c:pt>
                <c:pt idx="2593">
                  <c:v>7.3297010000000001E-13</c:v>
                </c:pt>
                <c:pt idx="2594">
                  <c:v>7.4183189999999997E-13</c:v>
                </c:pt>
                <c:pt idx="2595">
                  <c:v>7.4758840000000003E-13</c:v>
                </c:pt>
                <c:pt idx="2596">
                  <c:v>7.4337699999999999E-13</c:v>
                </c:pt>
                <c:pt idx="2597">
                  <c:v>7.313652E-13</c:v>
                </c:pt>
                <c:pt idx="2598">
                  <c:v>7.2312290000000001E-13</c:v>
                </c:pt>
                <c:pt idx="2599">
                  <c:v>7.223793E-13</c:v>
                </c:pt>
                <c:pt idx="2600">
                  <c:v>7.1746859999999997E-13</c:v>
                </c:pt>
                <c:pt idx="2601">
                  <c:v>6.9605840000000005E-13</c:v>
                </c:pt>
                <c:pt idx="2602">
                  <c:v>6.6128270000000003E-13</c:v>
                </c:pt>
                <c:pt idx="2603">
                  <c:v>6.2777570000000002E-13</c:v>
                </c:pt>
                <c:pt idx="2604">
                  <c:v>6.0256869999999998E-13</c:v>
                </c:pt>
                <c:pt idx="2605">
                  <c:v>5.7575400000000003E-13</c:v>
                </c:pt>
                <c:pt idx="2606">
                  <c:v>5.3657340000000005E-13</c:v>
                </c:pt>
                <c:pt idx="2607">
                  <c:v>4.9155319999999999E-13</c:v>
                </c:pt>
                <c:pt idx="2608">
                  <c:v>4.5482800000000005E-13</c:v>
                </c:pt>
                <c:pt idx="2609">
                  <c:v>4.2767050000000002E-13</c:v>
                </c:pt>
                <c:pt idx="2610">
                  <c:v>3.9773389999999999E-13</c:v>
                </c:pt>
                <c:pt idx="2611">
                  <c:v>3.5470660000000002E-13</c:v>
                </c:pt>
                <c:pt idx="2612">
                  <c:v>3.013343E-13</c:v>
                </c:pt>
                <c:pt idx="2613">
                  <c:v>2.4868090000000002E-13</c:v>
                </c:pt>
                <c:pt idx="2614">
                  <c:v>2.0725479999999999E-13</c:v>
                </c:pt>
                <c:pt idx="2615">
                  <c:v>1.852662E-13</c:v>
                </c:pt>
                <c:pt idx="2616">
                  <c:v>1.857337E-13</c:v>
                </c:pt>
                <c:pt idx="2617">
                  <c:v>2.036058E-13</c:v>
                </c:pt>
                <c:pt idx="2618">
                  <c:v>2.3050279999999998E-13</c:v>
                </c:pt>
                <c:pt idx="2619">
                  <c:v>2.590459E-13</c:v>
                </c:pt>
                <c:pt idx="2620">
                  <c:v>2.835809E-13</c:v>
                </c:pt>
                <c:pt idx="2621">
                  <c:v>3.0161809999999999E-13</c:v>
                </c:pt>
                <c:pt idx="2622">
                  <c:v>3.142124E-13</c:v>
                </c:pt>
                <c:pt idx="2623">
                  <c:v>3.2503690000000002E-13</c:v>
                </c:pt>
                <c:pt idx="2624">
                  <c:v>3.3761659999999999E-13</c:v>
                </c:pt>
                <c:pt idx="2625">
                  <c:v>3.5185239999999998E-13</c:v>
                </c:pt>
                <c:pt idx="2626">
                  <c:v>3.6563410000000002E-13</c:v>
                </c:pt>
                <c:pt idx="2627">
                  <c:v>3.7945719999999998E-13</c:v>
                </c:pt>
                <c:pt idx="2628">
                  <c:v>3.9581869999999998E-13</c:v>
                </c:pt>
                <c:pt idx="2629">
                  <c:v>4.1305979999999999E-13</c:v>
                </c:pt>
                <c:pt idx="2630">
                  <c:v>4.235201E-13</c:v>
                </c:pt>
                <c:pt idx="2631">
                  <c:v>4.1895619999999999E-13</c:v>
                </c:pt>
                <c:pt idx="2632">
                  <c:v>3.9764910000000001E-13</c:v>
                </c:pt>
                <c:pt idx="2633">
                  <c:v>3.6870269999999998E-13</c:v>
                </c:pt>
                <c:pt idx="2634">
                  <c:v>3.4483819999999999E-13</c:v>
                </c:pt>
                <c:pt idx="2635">
                  <c:v>3.2864399999999999E-13</c:v>
                </c:pt>
                <c:pt idx="2636">
                  <c:v>3.1427079999999999E-13</c:v>
                </c:pt>
                <c:pt idx="2637">
                  <c:v>3.0079709999999998E-13</c:v>
                </c:pt>
                <c:pt idx="2638">
                  <c:v>2.9478320000000001E-13</c:v>
                </c:pt>
                <c:pt idx="2639">
                  <c:v>2.991027E-13</c:v>
                </c:pt>
                <c:pt idx="2640">
                  <c:v>3.0361309999999998E-13</c:v>
                </c:pt>
                <c:pt idx="2641">
                  <c:v>2.9390959999999998E-13</c:v>
                </c:pt>
                <c:pt idx="2642">
                  <c:v>2.6697099999999999E-13</c:v>
                </c:pt>
                <c:pt idx="2643">
                  <c:v>2.3070029999999999E-13</c:v>
                </c:pt>
                <c:pt idx="2644">
                  <c:v>1.94228E-13</c:v>
                </c:pt>
                <c:pt idx="2645">
                  <c:v>1.63247E-13</c:v>
                </c:pt>
                <c:pt idx="2646">
                  <c:v>1.404654E-13</c:v>
                </c:pt>
                <c:pt idx="2647">
                  <c:v>1.287373E-13</c:v>
                </c:pt>
                <c:pt idx="2648">
                  <c:v>1.3245110000000001E-13</c:v>
                </c:pt>
                <c:pt idx="2649">
                  <c:v>1.553752E-13</c:v>
                </c:pt>
                <c:pt idx="2650">
                  <c:v>1.973781E-13</c:v>
                </c:pt>
                <c:pt idx="2651">
                  <c:v>2.518719E-13</c:v>
                </c:pt>
                <c:pt idx="2652">
                  <c:v>3.0613149999999999E-13</c:v>
                </c:pt>
                <c:pt idx="2653">
                  <c:v>3.4770490000000002E-13</c:v>
                </c:pt>
                <c:pt idx="2654">
                  <c:v>3.7623850000000001E-13</c:v>
                </c:pt>
                <c:pt idx="2655">
                  <c:v>4.048139E-13</c:v>
                </c:pt>
                <c:pt idx="2656">
                  <c:v>4.4239580000000001E-13</c:v>
                </c:pt>
                <c:pt idx="2657">
                  <c:v>4.8131900000000004E-13</c:v>
                </c:pt>
                <c:pt idx="2658">
                  <c:v>5.0929019999999996E-13</c:v>
                </c:pt>
                <c:pt idx="2659">
                  <c:v>5.2624959999999998E-13</c:v>
                </c:pt>
                <c:pt idx="2660">
                  <c:v>5.3808830000000001E-13</c:v>
                </c:pt>
                <c:pt idx="2661">
                  <c:v>5.405095E-13</c:v>
                </c:pt>
                <c:pt idx="2662">
                  <c:v>5.2707379999999997E-13</c:v>
                </c:pt>
                <c:pt idx="2663">
                  <c:v>5.0828829999999998E-13</c:v>
                </c:pt>
                <c:pt idx="2664">
                  <c:v>5.0248650000000001E-13</c:v>
                </c:pt>
                <c:pt idx="2665">
                  <c:v>5.1093459999999995E-13</c:v>
                </c:pt>
                <c:pt idx="2666">
                  <c:v>5.174642E-13</c:v>
                </c:pt>
                <c:pt idx="2667">
                  <c:v>5.1010499999999998E-13</c:v>
                </c:pt>
                <c:pt idx="2668">
                  <c:v>4.9164339999999996E-13</c:v>
                </c:pt>
                <c:pt idx="2669">
                  <c:v>4.7042370000000004E-13</c:v>
                </c:pt>
                <c:pt idx="2670">
                  <c:v>4.4989760000000001E-13</c:v>
                </c:pt>
                <c:pt idx="2671">
                  <c:v>4.2664470000000002E-13</c:v>
                </c:pt>
                <c:pt idx="2672">
                  <c:v>3.9443799999999999E-13</c:v>
                </c:pt>
                <c:pt idx="2673">
                  <c:v>3.5280840000000002E-13</c:v>
                </c:pt>
                <c:pt idx="2674">
                  <c:v>3.1060700000000001E-13</c:v>
                </c:pt>
                <c:pt idx="2675">
                  <c:v>2.7576130000000002E-13</c:v>
                </c:pt>
                <c:pt idx="2676">
                  <c:v>2.4571029999999999E-13</c:v>
                </c:pt>
                <c:pt idx="2677">
                  <c:v>2.132346E-13</c:v>
                </c:pt>
                <c:pt idx="2678">
                  <c:v>1.7774420000000001E-13</c:v>
                </c:pt>
                <c:pt idx="2679">
                  <c:v>1.477566E-13</c:v>
                </c:pt>
                <c:pt idx="2680">
                  <c:v>1.3292959999999999E-13</c:v>
                </c:pt>
                <c:pt idx="2681">
                  <c:v>1.346826E-13</c:v>
                </c:pt>
                <c:pt idx="2682">
                  <c:v>1.461331E-13</c:v>
                </c:pt>
                <c:pt idx="2683">
                  <c:v>1.592545E-13</c:v>
                </c:pt>
                <c:pt idx="2684">
                  <c:v>1.6821190000000001E-13</c:v>
                </c:pt>
                <c:pt idx="2685">
                  <c:v>1.7071809999999999E-13</c:v>
                </c:pt>
                <c:pt idx="2686">
                  <c:v>1.7362309999999999E-13</c:v>
                </c:pt>
                <c:pt idx="2687">
                  <c:v>1.89077E-13</c:v>
                </c:pt>
                <c:pt idx="2688">
                  <c:v>2.1731359999999999E-13</c:v>
                </c:pt>
                <c:pt idx="2689">
                  <c:v>2.4344659999999999E-13</c:v>
                </c:pt>
                <c:pt idx="2690">
                  <c:v>2.5550379999999999E-13</c:v>
                </c:pt>
                <c:pt idx="2691">
                  <c:v>2.5590549999999999E-13</c:v>
                </c:pt>
                <c:pt idx="2692">
                  <c:v>2.540192E-13</c:v>
                </c:pt>
                <c:pt idx="2693">
                  <c:v>2.540393E-13</c:v>
                </c:pt>
                <c:pt idx="2694">
                  <c:v>2.5388499999999998E-13</c:v>
                </c:pt>
                <c:pt idx="2695">
                  <c:v>2.537994E-13</c:v>
                </c:pt>
                <c:pt idx="2696">
                  <c:v>2.5769460000000002E-13</c:v>
                </c:pt>
                <c:pt idx="2697">
                  <c:v>2.6442409999999999E-13</c:v>
                </c:pt>
                <c:pt idx="2698">
                  <c:v>2.653573E-13</c:v>
                </c:pt>
                <c:pt idx="2699">
                  <c:v>2.5329229999999999E-13</c:v>
                </c:pt>
                <c:pt idx="2700">
                  <c:v>2.3030030000000001E-13</c:v>
                </c:pt>
                <c:pt idx="2701">
                  <c:v>2.0570029999999999E-13</c:v>
                </c:pt>
                <c:pt idx="2702">
                  <c:v>1.882321E-13</c:v>
                </c:pt>
                <c:pt idx="2703">
                  <c:v>1.8102650000000001E-13</c:v>
                </c:pt>
                <c:pt idx="2704">
                  <c:v>1.817053E-13</c:v>
                </c:pt>
                <c:pt idx="2705">
                  <c:v>1.840496E-13</c:v>
                </c:pt>
                <c:pt idx="2706">
                  <c:v>1.8213810000000001E-13</c:v>
                </c:pt>
                <c:pt idx="2707">
                  <c:v>1.767301E-13</c:v>
                </c:pt>
                <c:pt idx="2708">
                  <c:v>1.738031E-13</c:v>
                </c:pt>
                <c:pt idx="2709">
                  <c:v>1.7557229999999999E-13</c:v>
                </c:pt>
                <c:pt idx="2710">
                  <c:v>1.7968649999999999E-13</c:v>
                </c:pt>
                <c:pt idx="2711">
                  <c:v>1.8634379999999999E-13</c:v>
                </c:pt>
                <c:pt idx="2712">
                  <c:v>2.0059390000000001E-13</c:v>
                </c:pt>
                <c:pt idx="2713">
                  <c:v>2.2889599999999998E-13</c:v>
                </c:pt>
                <c:pt idx="2714">
                  <c:v>2.7219550000000002E-13</c:v>
                </c:pt>
                <c:pt idx="2715">
                  <c:v>3.2074860000000002E-13</c:v>
                </c:pt>
                <c:pt idx="2716">
                  <c:v>3.6083250000000002E-13</c:v>
                </c:pt>
                <c:pt idx="2717">
                  <c:v>3.868449E-13</c:v>
                </c:pt>
                <c:pt idx="2718">
                  <c:v>4.0372330000000001E-13</c:v>
                </c:pt>
                <c:pt idx="2719">
                  <c:v>4.2135960000000001E-13</c:v>
                </c:pt>
                <c:pt idx="2720">
                  <c:v>4.4731320000000002E-13</c:v>
                </c:pt>
                <c:pt idx="2721">
                  <c:v>4.7956580000000004E-13</c:v>
                </c:pt>
                <c:pt idx="2722">
                  <c:v>5.0813859999999999E-13</c:v>
                </c:pt>
                <c:pt idx="2723">
                  <c:v>5.2716159999999996E-13</c:v>
                </c:pt>
                <c:pt idx="2724">
                  <c:v>5.3860059999999999E-13</c:v>
                </c:pt>
                <c:pt idx="2725">
                  <c:v>5.4363049999999996E-13</c:v>
                </c:pt>
                <c:pt idx="2726">
                  <c:v>5.4175309999999996E-13</c:v>
                </c:pt>
                <c:pt idx="2727">
                  <c:v>5.3797539999999997E-13</c:v>
                </c:pt>
                <c:pt idx="2728">
                  <c:v>5.3989610000000002E-13</c:v>
                </c:pt>
                <c:pt idx="2729">
                  <c:v>5.4498570000000003E-13</c:v>
                </c:pt>
                <c:pt idx="2730">
                  <c:v>5.3939629999999999E-13</c:v>
                </c:pt>
                <c:pt idx="2731">
                  <c:v>5.159564E-13</c:v>
                </c:pt>
                <c:pt idx="2732">
                  <c:v>4.840132E-13</c:v>
                </c:pt>
                <c:pt idx="2733">
                  <c:v>4.5449239999999999E-13</c:v>
                </c:pt>
                <c:pt idx="2734">
                  <c:v>4.2837639999999998E-13</c:v>
                </c:pt>
                <c:pt idx="2735">
                  <c:v>4.0575809999999999E-13</c:v>
                </c:pt>
                <c:pt idx="2736">
                  <c:v>3.8970119999999998E-13</c:v>
                </c:pt>
                <c:pt idx="2737">
                  <c:v>3.7462999999999999E-13</c:v>
                </c:pt>
                <c:pt idx="2738">
                  <c:v>3.4593019999999999E-13</c:v>
                </c:pt>
                <c:pt idx="2739">
                  <c:v>2.975363E-13</c:v>
                </c:pt>
                <c:pt idx="2740">
                  <c:v>2.4078780000000002E-13</c:v>
                </c:pt>
                <c:pt idx="2741">
                  <c:v>1.9171430000000001E-13</c:v>
                </c:pt>
                <c:pt idx="2742">
                  <c:v>1.5535419999999999E-13</c:v>
                </c:pt>
                <c:pt idx="2743">
                  <c:v>1.2669590000000001E-13</c:v>
                </c:pt>
                <c:pt idx="2744">
                  <c:v>1.020825E-13</c:v>
                </c:pt>
                <c:pt idx="2745">
                  <c:v>8.43057E-14</c:v>
                </c:pt>
                <c:pt idx="2746">
                  <c:v>7.8863539999999998E-14</c:v>
                </c:pt>
                <c:pt idx="2747">
                  <c:v>8.8076299999999999E-14</c:v>
                </c:pt>
                <c:pt idx="2748">
                  <c:v>1.07782E-13</c:v>
                </c:pt>
                <c:pt idx="2749">
                  <c:v>1.2943149999999999E-13</c:v>
                </c:pt>
                <c:pt idx="2750">
                  <c:v>1.467513E-13</c:v>
                </c:pt>
                <c:pt idx="2751">
                  <c:v>1.61088E-13</c:v>
                </c:pt>
                <c:pt idx="2752">
                  <c:v>1.7767380000000001E-13</c:v>
                </c:pt>
                <c:pt idx="2753">
                  <c:v>1.958706E-13</c:v>
                </c:pt>
                <c:pt idx="2754">
                  <c:v>2.0882340000000001E-13</c:v>
                </c:pt>
                <c:pt idx="2755">
                  <c:v>2.128323E-13</c:v>
                </c:pt>
                <c:pt idx="2756">
                  <c:v>2.098293E-13</c:v>
                </c:pt>
                <c:pt idx="2757">
                  <c:v>2.0387790000000001E-13</c:v>
                </c:pt>
                <c:pt idx="2758">
                  <c:v>2.011743E-13</c:v>
                </c:pt>
                <c:pt idx="2759">
                  <c:v>2.056805E-13</c:v>
                </c:pt>
                <c:pt idx="2760">
                  <c:v>2.111738E-13</c:v>
                </c:pt>
                <c:pt idx="2761">
                  <c:v>2.061101E-13</c:v>
                </c:pt>
                <c:pt idx="2762">
                  <c:v>1.8707679999999999E-13</c:v>
                </c:pt>
                <c:pt idx="2763">
                  <c:v>1.6166340000000001E-13</c:v>
                </c:pt>
                <c:pt idx="2764">
                  <c:v>1.396153E-13</c:v>
                </c:pt>
                <c:pt idx="2765">
                  <c:v>1.2526599999999999E-13</c:v>
                </c:pt>
                <c:pt idx="2766">
                  <c:v>1.17478E-13</c:v>
                </c:pt>
                <c:pt idx="2767">
                  <c:v>1.1428440000000001E-13</c:v>
                </c:pt>
                <c:pt idx="2768">
                  <c:v>1.1574659999999999E-13</c:v>
                </c:pt>
                <c:pt idx="2769">
                  <c:v>1.2087549999999999E-13</c:v>
                </c:pt>
                <c:pt idx="2770">
                  <c:v>1.2472020000000001E-13</c:v>
                </c:pt>
                <c:pt idx="2771">
                  <c:v>1.220299E-13</c:v>
                </c:pt>
                <c:pt idx="2772">
                  <c:v>1.123277E-13</c:v>
                </c:pt>
                <c:pt idx="2773">
                  <c:v>9.9814879999999998E-14</c:v>
                </c:pt>
                <c:pt idx="2774">
                  <c:v>8.9629759999999998E-14</c:v>
                </c:pt>
                <c:pt idx="2775">
                  <c:v>8.5670809999999996E-14</c:v>
                </c:pt>
                <c:pt idx="2776">
                  <c:v>8.9572510000000006E-14</c:v>
                </c:pt>
                <c:pt idx="2777">
                  <c:v>9.8786270000000004E-14</c:v>
                </c:pt>
                <c:pt idx="2778">
                  <c:v>1.086903E-13</c:v>
                </c:pt>
                <c:pt idx="2779">
                  <c:v>1.185603E-13</c:v>
                </c:pt>
                <c:pt idx="2780">
                  <c:v>1.313358E-13</c:v>
                </c:pt>
                <c:pt idx="2781">
                  <c:v>1.4731320000000001E-13</c:v>
                </c:pt>
                <c:pt idx="2782">
                  <c:v>1.6375849999999999E-13</c:v>
                </c:pt>
                <c:pt idx="2783">
                  <c:v>1.80435E-13</c:v>
                </c:pt>
                <c:pt idx="2784">
                  <c:v>1.9951E-13</c:v>
                </c:pt>
                <c:pt idx="2785">
                  <c:v>2.201357E-13</c:v>
                </c:pt>
                <c:pt idx="2786">
                  <c:v>2.3755549999999998E-13</c:v>
                </c:pt>
                <c:pt idx="2787">
                  <c:v>2.4723319999999998E-13</c:v>
                </c:pt>
                <c:pt idx="2788">
                  <c:v>2.4749790000000001E-13</c:v>
                </c:pt>
                <c:pt idx="2789">
                  <c:v>2.402477E-13</c:v>
                </c:pt>
                <c:pt idx="2790">
                  <c:v>2.3120659999999999E-13</c:v>
                </c:pt>
                <c:pt idx="2791">
                  <c:v>2.2591169999999999E-13</c:v>
                </c:pt>
                <c:pt idx="2792">
                  <c:v>2.2329929999999999E-13</c:v>
                </c:pt>
                <c:pt idx="2793">
                  <c:v>2.162558E-13</c:v>
                </c:pt>
                <c:pt idx="2794">
                  <c:v>2.004341E-13</c:v>
                </c:pt>
                <c:pt idx="2795">
                  <c:v>1.8043160000000001E-13</c:v>
                </c:pt>
                <c:pt idx="2796">
                  <c:v>1.639633E-13</c:v>
                </c:pt>
                <c:pt idx="2797">
                  <c:v>1.5361970000000001E-13</c:v>
                </c:pt>
                <c:pt idx="2798">
                  <c:v>1.47985E-13</c:v>
                </c:pt>
                <c:pt idx="2799">
                  <c:v>1.4467600000000001E-13</c:v>
                </c:pt>
                <c:pt idx="2800">
                  <c:v>1.399507E-13</c:v>
                </c:pt>
                <c:pt idx="2801">
                  <c:v>1.3055730000000001E-13</c:v>
                </c:pt>
                <c:pt idx="2802">
                  <c:v>1.1786179999999999E-13</c:v>
                </c:pt>
                <c:pt idx="2803">
                  <c:v>1.074865E-13</c:v>
                </c:pt>
                <c:pt idx="2804">
                  <c:v>1.02857E-13</c:v>
                </c:pt>
                <c:pt idx="2805">
                  <c:v>1.012948E-13</c:v>
                </c:pt>
                <c:pt idx="2806">
                  <c:v>9.862645E-14</c:v>
                </c:pt>
                <c:pt idx="2807">
                  <c:v>9.4897070000000002E-14</c:v>
                </c:pt>
                <c:pt idx="2808">
                  <c:v>9.1986329999999999E-14</c:v>
                </c:pt>
                <c:pt idx="2809">
                  <c:v>8.7917119999999994E-14</c:v>
                </c:pt>
                <c:pt idx="2810">
                  <c:v>7.9019539999999995E-14</c:v>
                </c:pt>
                <c:pt idx="2811">
                  <c:v>6.6975320000000005E-14</c:v>
                </c:pt>
                <c:pt idx="2812">
                  <c:v>5.8105510000000005E-14</c:v>
                </c:pt>
                <c:pt idx="2813">
                  <c:v>5.5210149999999997E-14</c:v>
                </c:pt>
                <c:pt idx="2814">
                  <c:v>5.5544980000000002E-14</c:v>
                </c:pt>
                <c:pt idx="2815">
                  <c:v>5.6365460000000001E-14</c:v>
                </c:pt>
                <c:pt idx="2816">
                  <c:v>5.665198E-14</c:v>
                </c:pt>
                <c:pt idx="2817">
                  <c:v>5.5746630000000003E-14</c:v>
                </c:pt>
                <c:pt idx="2818">
                  <c:v>5.4608270000000003E-14</c:v>
                </c:pt>
                <c:pt idx="2819">
                  <c:v>5.6243650000000001E-14</c:v>
                </c:pt>
                <c:pt idx="2820">
                  <c:v>6.4253730000000001E-14</c:v>
                </c:pt>
                <c:pt idx="2821">
                  <c:v>7.9787259999999995E-14</c:v>
                </c:pt>
                <c:pt idx="2822">
                  <c:v>9.7674799999999996E-14</c:v>
                </c:pt>
                <c:pt idx="2823">
                  <c:v>1.100439E-13</c:v>
                </c:pt>
                <c:pt idx="2824">
                  <c:v>1.1315249999999999E-13</c:v>
                </c:pt>
                <c:pt idx="2825">
                  <c:v>1.066327E-13</c:v>
                </c:pt>
                <c:pt idx="2826">
                  <c:v>9.3192740000000004E-14</c:v>
                </c:pt>
                <c:pt idx="2827">
                  <c:v>7.9299220000000002E-14</c:v>
                </c:pt>
                <c:pt idx="2828">
                  <c:v>6.7992190000000006E-14</c:v>
                </c:pt>
                <c:pt idx="2829">
                  <c:v>5.6475410000000002E-14</c:v>
                </c:pt>
                <c:pt idx="2830">
                  <c:v>4.6116540000000001E-14</c:v>
                </c:pt>
                <c:pt idx="2831">
                  <c:v>4.4906129999999997E-14</c:v>
                </c:pt>
                <c:pt idx="2832">
                  <c:v>5.4810619999999998E-14</c:v>
                </c:pt>
                <c:pt idx="2833">
                  <c:v>6.6554500000000002E-14</c:v>
                </c:pt>
                <c:pt idx="2834">
                  <c:v>7.0951320000000005E-14</c:v>
                </c:pt>
                <c:pt idx="2835">
                  <c:v>6.7326830000000005E-14</c:v>
                </c:pt>
                <c:pt idx="2836">
                  <c:v>6.0012570000000006E-14</c:v>
                </c:pt>
                <c:pt idx="2837">
                  <c:v>5.2531959999999999E-14</c:v>
                </c:pt>
                <c:pt idx="2838">
                  <c:v>4.5217039999999998E-14</c:v>
                </c:pt>
                <c:pt idx="2839">
                  <c:v>3.7450859999999997E-14</c:v>
                </c:pt>
                <c:pt idx="2840">
                  <c:v>3.1808989999999998E-14</c:v>
                </c:pt>
                <c:pt idx="2841">
                  <c:v>3.382537E-14</c:v>
                </c:pt>
                <c:pt idx="2842">
                  <c:v>4.7792990000000002E-14</c:v>
                </c:pt>
                <c:pt idx="2843">
                  <c:v>7.3418919999999997E-14</c:v>
                </c:pt>
                <c:pt idx="2844">
                  <c:v>1.062739E-13</c:v>
                </c:pt>
                <c:pt idx="2845">
                  <c:v>1.4022180000000001E-13</c:v>
                </c:pt>
                <c:pt idx="2846">
                  <c:v>1.67756E-13</c:v>
                </c:pt>
                <c:pt idx="2847">
                  <c:v>1.811331E-13</c:v>
                </c:pt>
                <c:pt idx="2848">
                  <c:v>1.77069E-13</c:v>
                </c:pt>
                <c:pt idx="2849">
                  <c:v>1.6002249999999999E-13</c:v>
                </c:pt>
                <c:pt idx="2850">
                  <c:v>1.402677E-13</c:v>
                </c:pt>
                <c:pt idx="2851">
                  <c:v>1.2836409999999999E-13</c:v>
                </c:pt>
                <c:pt idx="2852">
                  <c:v>1.29282E-13</c:v>
                </c:pt>
                <c:pt idx="2853">
                  <c:v>1.399354E-13</c:v>
                </c:pt>
                <c:pt idx="2854">
                  <c:v>1.528769E-13</c:v>
                </c:pt>
                <c:pt idx="2855">
                  <c:v>1.6212199999999999E-13</c:v>
                </c:pt>
                <c:pt idx="2856">
                  <c:v>1.651642E-13</c:v>
                </c:pt>
                <c:pt idx="2857">
                  <c:v>1.614785E-13</c:v>
                </c:pt>
                <c:pt idx="2858">
                  <c:v>1.5071409999999999E-13</c:v>
                </c:pt>
                <c:pt idx="2859">
                  <c:v>1.3590630000000001E-13</c:v>
                </c:pt>
                <c:pt idx="2860">
                  <c:v>1.2739220000000001E-13</c:v>
                </c:pt>
                <c:pt idx="2861">
                  <c:v>1.3250510000000001E-13</c:v>
                </c:pt>
                <c:pt idx="2862">
                  <c:v>1.431458E-13</c:v>
                </c:pt>
                <c:pt idx="2863">
                  <c:v>1.450445E-13</c:v>
                </c:pt>
                <c:pt idx="2864">
                  <c:v>1.3358129999999999E-13</c:v>
                </c:pt>
                <c:pt idx="2865">
                  <c:v>1.1452250000000001E-13</c:v>
                </c:pt>
                <c:pt idx="2866">
                  <c:v>9.6553319999999998E-14</c:v>
                </c:pt>
                <c:pt idx="2867">
                  <c:v>8.4682910000000005E-14</c:v>
                </c:pt>
                <c:pt idx="2868">
                  <c:v>7.6943540000000005E-14</c:v>
                </c:pt>
                <c:pt idx="2869">
                  <c:v>6.8063560000000005E-14</c:v>
                </c:pt>
                <c:pt idx="2870">
                  <c:v>5.6574050000000002E-14</c:v>
                </c:pt>
                <c:pt idx="2871">
                  <c:v>4.5669399999999997E-14</c:v>
                </c:pt>
                <c:pt idx="2872">
                  <c:v>3.8999380000000002E-14</c:v>
                </c:pt>
                <c:pt idx="2873">
                  <c:v>3.8639759999999999E-14</c:v>
                </c:pt>
                <c:pt idx="2874">
                  <c:v>4.3960089999999999E-14</c:v>
                </c:pt>
                <c:pt idx="2875">
                  <c:v>5.1191820000000001E-14</c:v>
                </c:pt>
                <c:pt idx="2876">
                  <c:v>5.6544150000000002E-14</c:v>
                </c:pt>
                <c:pt idx="2877">
                  <c:v>5.8553910000000003E-14</c:v>
                </c:pt>
                <c:pt idx="2878">
                  <c:v>5.6613989999999999E-14</c:v>
                </c:pt>
                <c:pt idx="2879">
                  <c:v>5.0133860000000002E-14</c:v>
                </c:pt>
                <c:pt idx="2880">
                  <c:v>4.1008450000000002E-14</c:v>
                </c:pt>
                <c:pt idx="2881">
                  <c:v>3.4254629999999999E-14</c:v>
                </c:pt>
                <c:pt idx="2882">
                  <c:v>3.1983129999999998E-14</c:v>
                </c:pt>
                <c:pt idx="2883">
                  <c:v>3.0716670000000001E-14</c:v>
                </c:pt>
                <c:pt idx="2884">
                  <c:v>2.8759510000000002E-14</c:v>
                </c:pt>
                <c:pt idx="2885">
                  <c:v>2.9008980000000001E-14</c:v>
                </c:pt>
                <c:pt idx="2886">
                  <c:v>3.3864930000000003E-14</c:v>
                </c:pt>
                <c:pt idx="2887">
                  <c:v>4.3878289999999997E-14</c:v>
                </c:pt>
                <c:pt idx="2888">
                  <c:v>5.7757349999999996E-14</c:v>
                </c:pt>
                <c:pt idx="2889">
                  <c:v>7.1409629999999999E-14</c:v>
                </c:pt>
                <c:pt idx="2890">
                  <c:v>8.1226919999999997E-14</c:v>
                </c:pt>
                <c:pt idx="2891">
                  <c:v>8.6864100000000002E-14</c:v>
                </c:pt>
                <c:pt idx="2892">
                  <c:v>8.8046900000000004E-14</c:v>
                </c:pt>
                <c:pt idx="2893">
                  <c:v>8.1833490000000006E-14</c:v>
                </c:pt>
                <c:pt idx="2894">
                  <c:v>6.6417430000000004E-14</c:v>
                </c:pt>
                <c:pt idx="2895">
                  <c:v>4.6227779999999998E-14</c:v>
                </c:pt>
                <c:pt idx="2896">
                  <c:v>3.0442620000000002E-14</c:v>
                </c:pt>
                <c:pt idx="2897">
                  <c:v>2.4796940000000001E-14</c:v>
                </c:pt>
                <c:pt idx="2898">
                  <c:v>2.6232679999999999E-14</c:v>
                </c:pt>
                <c:pt idx="2899">
                  <c:v>2.9022330000000002E-14</c:v>
                </c:pt>
                <c:pt idx="2900">
                  <c:v>3.3864399999999997E-14</c:v>
                </c:pt>
                <c:pt idx="2901">
                  <c:v>4.7192909999999999E-14</c:v>
                </c:pt>
                <c:pt idx="2902">
                  <c:v>7.4449150000000002E-14</c:v>
                </c:pt>
                <c:pt idx="2903">
                  <c:v>1.1456309999999999E-13</c:v>
                </c:pt>
                <c:pt idx="2904">
                  <c:v>1.6060839999999999E-13</c:v>
                </c:pt>
                <c:pt idx="2905">
                  <c:v>2.0804130000000001E-13</c:v>
                </c:pt>
                <c:pt idx="2906">
                  <c:v>2.566727E-13</c:v>
                </c:pt>
                <c:pt idx="2907">
                  <c:v>3.0498260000000002E-13</c:v>
                </c:pt>
                <c:pt idx="2908">
                  <c:v>3.5138290000000002E-13</c:v>
                </c:pt>
                <c:pt idx="2909">
                  <c:v>3.9511729999999999E-13</c:v>
                </c:pt>
                <c:pt idx="2910">
                  <c:v>4.3229289999999998E-13</c:v>
                </c:pt>
                <c:pt idx="2911">
                  <c:v>4.6000150000000002E-13</c:v>
                </c:pt>
                <c:pt idx="2912">
                  <c:v>4.8116479999999999E-13</c:v>
                </c:pt>
                <c:pt idx="2913">
                  <c:v>4.9769509999999999E-13</c:v>
                </c:pt>
                <c:pt idx="2914">
                  <c:v>5.0362849999999999E-13</c:v>
                </c:pt>
                <c:pt idx="2915">
                  <c:v>4.9452259999999998E-13</c:v>
                </c:pt>
                <c:pt idx="2916">
                  <c:v>4.8161440000000002E-13</c:v>
                </c:pt>
                <c:pt idx="2917">
                  <c:v>4.809453E-13</c:v>
                </c:pt>
                <c:pt idx="2918">
                  <c:v>4.8968909999999999E-13</c:v>
                </c:pt>
                <c:pt idx="2919">
                  <c:v>4.9139990000000005E-13</c:v>
                </c:pt>
                <c:pt idx="2920">
                  <c:v>4.8134960000000004E-13</c:v>
                </c:pt>
                <c:pt idx="2921">
                  <c:v>4.702104E-13</c:v>
                </c:pt>
                <c:pt idx="2922">
                  <c:v>4.6457689999999995E-13</c:v>
                </c:pt>
                <c:pt idx="2923">
                  <c:v>4.5662160000000004E-13</c:v>
                </c:pt>
                <c:pt idx="2924">
                  <c:v>4.3489719999999999E-13</c:v>
                </c:pt>
                <c:pt idx="2925">
                  <c:v>3.9910619999999998E-13</c:v>
                </c:pt>
                <c:pt idx="2926">
                  <c:v>3.6182560000000002E-13</c:v>
                </c:pt>
                <c:pt idx="2927">
                  <c:v>3.3380949999999998E-13</c:v>
                </c:pt>
                <c:pt idx="2928">
                  <c:v>3.1087700000000002E-13</c:v>
                </c:pt>
                <c:pt idx="2929">
                  <c:v>2.824664E-13</c:v>
                </c:pt>
                <c:pt idx="2930">
                  <c:v>2.4545970000000002E-13</c:v>
                </c:pt>
                <c:pt idx="2931">
                  <c:v>2.0408290000000001E-13</c:v>
                </c:pt>
                <c:pt idx="2932">
                  <c:v>1.6511830000000001E-13</c:v>
                </c:pt>
                <c:pt idx="2933">
                  <c:v>1.3428940000000001E-13</c:v>
                </c:pt>
                <c:pt idx="2934">
                  <c:v>1.139949E-13</c:v>
                </c:pt>
                <c:pt idx="2935">
                  <c:v>1.049648E-13</c:v>
                </c:pt>
                <c:pt idx="2936">
                  <c:v>1.069167E-13</c:v>
                </c:pt>
                <c:pt idx="2937">
                  <c:v>1.1667920000000001E-13</c:v>
                </c:pt>
                <c:pt idx="2938">
                  <c:v>1.2924060000000001E-13</c:v>
                </c:pt>
                <c:pt idx="2939">
                  <c:v>1.4084809999999999E-13</c:v>
                </c:pt>
                <c:pt idx="2940">
                  <c:v>1.4913340000000001E-13</c:v>
                </c:pt>
                <c:pt idx="2941">
                  <c:v>1.5130789999999999E-13</c:v>
                </c:pt>
                <c:pt idx="2942">
                  <c:v>1.452115E-13</c:v>
                </c:pt>
                <c:pt idx="2943">
                  <c:v>1.3315659999999999E-13</c:v>
                </c:pt>
                <c:pt idx="2944">
                  <c:v>1.233671E-13</c:v>
                </c:pt>
                <c:pt idx="2945">
                  <c:v>1.2277900000000001E-13</c:v>
                </c:pt>
                <c:pt idx="2946">
                  <c:v>1.291105E-13</c:v>
                </c:pt>
                <c:pt idx="2947">
                  <c:v>1.3653220000000001E-13</c:v>
                </c:pt>
                <c:pt idx="2948">
                  <c:v>1.443111E-13</c:v>
                </c:pt>
                <c:pt idx="2949">
                  <c:v>1.5474119999999999E-13</c:v>
                </c:pt>
                <c:pt idx="2950">
                  <c:v>1.680266E-13</c:v>
                </c:pt>
                <c:pt idx="2951">
                  <c:v>1.792867E-13</c:v>
                </c:pt>
                <c:pt idx="2952">
                  <c:v>1.8112939999999999E-13</c:v>
                </c:pt>
                <c:pt idx="2953">
                  <c:v>1.723982E-13</c:v>
                </c:pt>
                <c:pt idx="2954">
                  <c:v>1.59047E-13</c:v>
                </c:pt>
                <c:pt idx="2955">
                  <c:v>1.4682190000000001E-13</c:v>
                </c:pt>
                <c:pt idx="2956">
                  <c:v>1.3813279999999999E-13</c:v>
                </c:pt>
                <c:pt idx="2957">
                  <c:v>1.3168549999999999E-13</c:v>
                </c:pt>
                <c:pt idx="2958">
                  <c:v>1.247134E-13</c:v>
                </c:pt>
                <c:pt idx="2959">
                  <c:v>1.1838789999999999E-13</c:v>
                </c:pt>
                <c:pt idx="2960">
                  <c:v>1.1654269999999999E-13</c:v>
                </c:pt>
                <c:pt idx="2961">
                  <c:v>1.1855109999999999E-13</c:v>
                </c:pt>
                <c:pt idx="2962">
                  <c:v>1.181541E-13</c:v>
                </c:pt>
                <c:pt idx="2963">
                  <c:v>1.0939790000000001E-13</c:v>
                </c:pt>
                <c:pt idx="2964">
                  <c:v>9.1547020000000005E-14</c:v>
                </c:pt>
                <c:pt idx="2965">
                  <c:v>7.1139130000000005E-14</c:v>
                </c:pt>
                <c:pt idx="2966">
                  <c:v>5.9896760000000005E-14</c:v>
                </c:pt>
                <c:pt idx="2967">
                  <c:v>6.5361899999999997E-14</c:v>
                </c:pt>
                <c:pt idx="2968">
                  <c:v>8.5114509999999999E-14</c:v>
                </c:pt>
                <c:pt idx="2969">
                  <c:v>1.115549E-13</c:v>
                </c:pt>
                <c:pt idx="2970">
                  <c:v>1.386821E-13</c:v>
                </c:pt>
                <c:pt idx="2971">
                  <c:v>1.6555730000000001E-13</c:v>
                </c:pt>
                <c:pt idx="2972">
                  <c:v>1.9334130000000001E-13</c:v>
                </c:pt>
                <c:pt idx="2973">
                  <c:v>2.1820510000000001E-13</c:v>
                </c:pt>
                <c:pt idx="2974">
                  <c:v>2.333743E-13</c:v>
                </c:pt>
                <c:pt idx="2975">
                  <c:v>2.3997520000000001E-13</c:v>
                </c:pt>
                <c:pt idx="2976">
                  <c:v>2.4760639999999998E-13</c:v>
                </c:pt>
                <c:pt idx="2977">
                  <c:v>2.6265199999999999E-13</c:v>
                </c:pt>
                <c:pt idx="2978">
                  <c:v>2.8183470000000001E-13</c:v>
                </c:pt>
                <c:pt idx="2979">
                  <c:v>2.9622999999999999E-13</c:v>
                </c:pt>
                <c:pt idx="2980">
                  <c:v>2.9878630000000002E-13</c:v>
                </c:pt>
                <c:pt idx="2981">
                  <c:v>2.9058449999999998E-13</c:v>
                </c:pt>
                <c:pt idx="2982">
                  <c:v>2.8161640000000001E-13</c:v>
                </c:pt>
                <c:pt idx="2983">
                  <c:v>2.8195429999999998E-13</c:v>
                </c:pt>
                <c:pt idx="2984">
                  <c:v>2.8885810000000001E-13</c:v>
                </c:pt>
                <c:pt idx="2985">
                  <c:v>2.872917E-13</c:v>
                </c:pt>
                <c:pt idx="2986">
                  <c:v>2.678191E-13</c:v>
                </c:pt>
                <c:pt idx="2987">
                  <c:v>2.3690689999999997E-13</c:v>
                </c:pt>
                <c:pt idx="2988">
                  <c:v>2.070321E-13</c:v>
                </c:pt>
                <c:pt idx="2989">
                  <c:v>1.8584510000000001E-13</c:v>
                </c:pt>
                <c:pt idx="2990">
                  <c:v>1.737254E-13</c:v>
                </c:pt>
                <c:pt idx="2991">
                  <c:v>1.6625899999999999E-13</c:v>
                </c:pt>
                <c:pt idx="2992">
                  <c:v>1.6102639999999999E-13</c:v>
                </c:pt>
                <c:pt idx="2993">
                  <c:v>1.5893900000000001E-13</c:v>
                </c:pt>
                <c:pt idx="2994">
                  <c:v>1.59174E-13</c:v>
                </c:pt>
                <c:pt idx="2995">
                  <c:v>1.586174E-13</c:v>
                </c:pt>
                <c:pt idx="2996">
                  <c:v>1.5495730000000001E-13</c:v>
                </c:pt>
                <c:pt idx="2997">
                  <c:v>1.4827389999999999E-13</c:v>
                </c:pt>
                <c:pt idx="2998">
                  <c:v>1.397419E-13</c:v>
                </c:pt>
                <c:pt idx="2999">
                  <c:v>1.2931919999999999E-13</c:v>
                </c:pt>
                <c:pt idx="3000">
                  <c:v>1.172566E-13</c:v>
                </c:pt>
                <c:pt idx="3001">
                  <c:v>1.072705E-13</c:v>
                </c:pt>
                <c:pt idx="3002">
                  <c:v>1.054874E-13</c:v>
                </c:pt>
                <c:pt idx="3003">
                  <c:v>1.1668769999999999E-13</c:v>
                </c:pt>
                <c:pt idx="3004">
                  <c:v>1.407502E-13</c:v>
                </c:pt>
                <c:pt idx="3005">
                  <c:v>1.69527E-13</c:v>
                </c:pt>
                <c:pt idx="3006">
                  <c:v>1.9175900000000001E-13</c:v>
                </c:pt>
                <c:pt idx="3007">
                  <c:v>2.066251E-13</c:v>
                </c:pt>
                <c:pt idx="3008">
                  <c:v>2.234071E-13</c:v>
                </c:pt>
                <c:pt idx="3009">
                  <c:v>2.4400770000000002E-13</c:v>
                </c:pt>
                <c:pt idx="3010">
                  <c:v>2.5828969999999998E-13</c:v>
                </c:pt>
                <c:pt idx="3011">
                  <c:v>2.571442E-13</c:v>
                </c:pt>
                <c:pt idx="3012">
                  <c:v>2.415344E-13</c:v>
                </c:pt>
                <c:pt idx="3013">
                  <c:v>2.2131230000000001E-13</c:v>
                </c:pt>
                <c:pt idx="3014">
                  <c:v>2.0795599999999999E-13</c:v>
                </c:pt>
                <c:pt idx="3015">
                  <c:v>2.0664519999999999E-13</c:v>
                </c:pt>
                <c:pt idx="3016">
                  <c:v>2.144844E-13</c:v>
                </c:pt>
                <c:pt idx="3017">
                  <c:v>2.2447180000000001E-13</c:v>
                </c:pt>
                <c:pt idx="3018">
                  <c:v>2.3036380000000001E-13</c:v>
                </c:pt>
                <c:pt idx="3019">
                  <c:v>2.2894559999999998E-13</c:v>
                </c:pt>
                <c:pt idx="3020">
                  <c:v>2.2106139999999999E-13</c:v>
                </c:pt>
                <c:pt idx="3021">
                  <c:v>2.12464E-13</c:v>
                </c:pt>
                <c:pt idx="3022">
                  <c:v>2.1009659999999999E-13</c:v>
                </c:pt>
                <c:pt idx="3023">
                  <c:v>2.132734E-13</c:v>
                </c:pt>
                <c:pt idx="3024">
                  <c:v>2.1014740000000001E-13</c:v>
                </c:pt>
                <c:pt idx="3025">
                  <c:v>1.897165E-13</c:v>
                </c:pt>
                <c:pt idx="3026">
                  <c:v>1.553969E-13</c:v>
                </c:pt>
                <c:pt idx="3027">
                  <c:v>1.2048359999999999E-13</c:v>
                </c:pt>
                <c:pt idx="3028">
                  <c:v>9.6291730000000003E-14</c:v>
                </c:pt>
                <c:pt idx="3029">
                  <c:v>8.8586969999999994E-14</c:v>
                </c:pt>
                <c:pt idx="3030">
                  <c:v>9.9041820000000001E-14</c:v>
                </c:pt>
                <c:pt idx="3031">
                  <c:v>1.2626280000000001E-13</c:v>
                </c:pt>
                <c:pt idx="3032">
                  <c:v>1.6586489999999999E-13</c:v>
                </c:pt>
                <c:pt idx="3033">
                  <c:v>2.120596E-13</c:v>
                </c:pt>
                <c:pt idx="3034">
                  <c:v>2.6060900000000002E-13</c:v>
                </c:pt>
                <c:pt idx="3035">
                  <c:v>3.096912E-13</c:v>
                </c:pt>
                <c:pt idx="3036">
                  <c:v>3.568021E-13</c:v>
                </c:pt>
                <c:pt idx="3037">
                  <c:v>3.9523410000000002E-13</c:v>
                </c:pt>
                <c:pt idx="3038">
                  <c:v>4.1760399999999999E-13</c:v>
                </c:pt>
                <c:pt idx="3039">
                  <c:v>4.261931E-13</c:v>
                </c:pt>
                <c:pt idx="3040">
                  <c:v>4.378515E-13</c:v>
                </c:pt>
                <c:pt idx="3041">
                  <c:v>4.6979150000000002E-13</c:v>
                </c:pt>
                <c:pt idx="3042">
                  <c:v>5.1860210000000003E-13</c:v>
                </c:pt>
                <c:pt idx="3043">
                  <c:v>5.6433469999999997E-13</c:v>
                </c:pt>
                <c:pt idx="3044">
                  <c:v>5.9324950000000004E-13</c:v>
                </c:pt>
                <c:pt idx="3045">
                  <c:v>6.0277060000000001E-13</c:v>
                </c:pt>
                <c:pt idx="3046">
                  <c:v>5.9284560000000003E-13</c:v>
                </c:pt>
                <c:pt idx="3047">
                  <c:v>5.6904620000000001E-13</c:v>
                </c:pt>
                <c:pt idx="3048">
                  <c:v>5.4276869999999998E-13</c:v>
                </c:pt>
                <c:pt idx="3049">
                  <c:v>5.1688930000000003E-13</c:v>
                </c:pt>
                <c:pt idx="3050">
                  <c:v>4.8522549999999997E-13</c:v>
                </c:pt>
                <c:pt idx="3051">
                  <c:v>4.5012389999999998E-13</c:v>
                </c:pt>
                <c:pt idx="3052">
                  <c:v>4.2500169999999998E-13</c:v>
                </c:pt>
                <c:pt idx="3053">
                  <c:v>4.1708830000000002E-13</c:v>
                </c:pt>
                <c:pt idx="3054">
                  <c:v>4.1749029999999999E-13</c:v>
                </c:pt>
                <c:pt idx="3055">
                  <c:v>4.0858350000000001E-13</c:v>
                </c:pt>
                <c:pt idx="3056">
                  <c:v>3.7907799999999999E-13</c:v>
                </c:pt>
                <c:pt idx="3057">
                  <c:v>3.344032E-13</c:v>
                </c:pt>
                <c:pt idx="3058">
                  <c:v>2.9086180000000001E-13</c:v>
                </c:pt>
                <c:pt idx="3059">
                  <c:v>2.5748830000000002E-13</c:v>
                </c:pt>
                <c:pt idx="3060">
                  <c:v>2.2796439999999999E-13</c:v>
                </c:pt>
                <c:pt idx="3061">
                  <c:v>1.925131E-13</c:v>
                </c:pt>
                <c:pt idx="3062">
                  <c:v>1.515483E-13</c:v>
                </c:pt>
                <c:pt idx="3063">
                  <c:v>1.156582E-13</c:v>
                </c:pt>
                <c:pt idx="3064">
                  <c:v>9.5524290000000004E-14</c:v>
                </c:pt>
                <c:pt idx="3065">
                  <c:v>9.2450869999999995E-14</c:v>
                </c:pt>
                <c:pt idx="3066">
                  <c:v>1.000633E-13</c:v>
                </c:pt>
                <c:pt idx="3067">
                  <c:v>1.132171E-13</c:v>
                </c:pt>
                <c:pt idx="3068">
                  <c:v>1.3072449999999999E-13</c:v>
                </c:pt>
                <c:pt idx="3069">
                  <c:v>1.518293E-13</c:v>
                </c:pt>
                <c:pt idx="3070">
                  <c:v>1.751431E-13</c:v>
                </c:pt>
                <c:pt idx="3071">
                  <c:v>2.001955E-13</c:v>
                </c:pt>
                <c:pt idx="3072">
                  <c:v>2.2539009999999999E-13</c:v>
                </c:pt>
                <c:pt idx="3073">
                  <c:v>2.4575979999999999E-13</c:v>
                </c:pt>
                <c:pt idx="3074">
                  <c:v>2.5748769999999998E-13</c:v>
                </c:pt>
                <c:pt idx="3075">
                  <c:v>2.6324290000000001E-13</c:v>
                </c:pt>
                <c:pt idx="3076">
                  <c:v>2.6860530000000002E-13</c:v>
                </c:pt>
                <c:pt idx="3077">
                  <c:v>2.7320470000000002E-13</c:v>
                </c:pt>
                <c:pt idx="3078">
                  <c:v>2.7094580000000002E-13</c:v>
                </c:pt>
                <c:pt idx="3079">
                  <c:v>2.5986799999999999E-13</c:v>
                </c:pt>
                <c:pt idx="3080">
                  <c:v>2.462411E-13</c:v>
                </c:pt>
                <c:pt idx="3081">
                  <c:v>2.3840750000000001E-13</c:v>
                </c:pt>
                <c:pt idx="3082">
                  <c:v>2.3811940000000001E-13</c:v>
                </c:pt>
                <c:pt idx="3083">
                  <c:v>2.386402E-13</c:v>
                </c:pt>
                <c:pt idx="3084">
                  <c:v>2.3327289999999998E-13</c:v>
                </c:pt>
                <c:pt idx="3085">
                  <c:v>2.2249029999999999E-13</c:v>
                </c:pt>
                <c:pt idx="3086">
                  <c:v>2.1141609999999999E-13</c:v>
                </c:pt>
                <c:pt idx="3087">
                  <c:v>2.036246E-13</c:v>
                </c:pt>
                <c:pt idx="3088">
                  <c:v>1.963536E-13</c:v>
                </c:pt>
                <c:pt idx="3089">
                  <c:v>1.8494550000000001E-13</c:v>
                </c:pt>
                <c:pt idx="3090">
                  <c:v>1.728609E-13</c:v>
                </c:pt>
                <c:pt idx="3091">
                  <c:v>1.667651E-13</c:v>
                </c:pt>
                <c:pt idx="3092">
                  <c:v>1.6412249999999999E-13</c:v>
                </c:pt>
                <c:pt idx="3093">
                  <c:v>1.5907610000000001E-13</c:v>
                </c:pt>
                <c:pt idx="3094">
                  <c:v>1.5380560000000001E-13</c:v>
                </c:pt>
                <c:pt idx="3095">
                  <c:v>1.53432E-13</c:v>
                </c:pt>
                <c:pt idx="3096">
                  <c:v>1.596499E-13</c:v>
                </c:pt>
                <c:pt idx="3097">
                  <c:v>1.752066E-13</c:v>
                </c:pt>
                <c:pt idx="3098">
                  <c:v>2.044245E-13</c:v>
                </c:pt>
                <c:pt idx="3099">
                  <c:v>2.472607E-13</c:v>
                </c:pt>
                <c:pt idx="3100">
                  <c:v>3.0139959999999998E-13</c:v>
                </c:pt>
                <c:pt idx="3101">
                  <c:v>3.6643740000000002E-13</c:v>
                </c:pt>
                <c:pt idx="3102">
                  <c:v>4.3608059999999999E-13</c:v>
                </c:pt>
                <c:pt idx="3103">
                  <c:v>4.9174530000000001E-13</c:v>
                </c:pt>
                <c:pt idx="3104">
                  <c:v>5.1708529999999998E-13</c:v>
                </c:pt>
                <c:pt idx="3105">
                  <c:v>5.1753950000000005E-13</c:v>
                </c:pt>
                <c:pt idx="3106">
                  <c:v>5.1269110000000004E-13</c:v>
                </c:pt>
                <c:pt idx="3107">
                  <c:v>5.1338769999999998E-13</c:v>
                </c:pt>
                <c:pt idx="3108">
                  <c:v>5.1788829999999996E-13</c:v>
                </c:pt>
                <c:pt idx="3109">
                  <c:v>5.2211740000000001E-13</c:v>
                </c:pt>
                <c:pt idx="3110">
                  <c:v>5.2437740000000005E-13</c:v>
                </c:pt>
                <c:pt idx="3111">
                  <c:v>5.2249669999999996E-13</c:v>
                </c:pt>
                <c:pt idx="3112">
                  <c:v>5.1237990000000003E-13</c:v>
                </c:pt>
                <c:pt idx="3113">
                  <c:v>4.9474089999999998E-13</c:v>
                </c:pt>
                <c:pt idx="3114">
                  <c:v>4.7732260000000002E-13</c:v>
                </c:pt>
                <c:pt idx="3115">
                  <c:v>4.6285300000000001E-13</c:v>
                </c:pt>
                <c:pt idx="3116">
                  <c:v>4.4203190000000002E-13</c:v>
                </c:pt>
                <c:pt idx="3117">
                  <c:v>4.0635759999999997E-13</c:v>
                </c:pt>
                <c:pt idx="3118">
                  <c:v>3.6097559999999998E-13</c:v>
                </c:pt>
                <c:pt idx="3119">
                  <c:v>3.1914839999999999E-13</c:v>
                </c:pt>
                <c:pt idx="3120">
                  <c:v>2.8985330000000001E-13</c:v>
                </c:pt>
                <c:pt idx="3121">
                  <c:v>2.7330879999999999E-13</c:v>
                </c:pt>
                <c:pt idx="3122">
                  <c:v>2.6438019999999999E-13</c:v>
                </c:pt>
                <c:pt idx="3123">
                  <c:v>2.5733769999999998E-13</c:v>
                </c:pt>
                <c:pt idx="3124">
                  <c:v>2.4750780000000001E-13</c:v>
                </c:pt>
                <c:pt idx="3125">
                  <c:v>2.31529E-13</c:v>
                </c:pt>
                <c:pt idx="3126">
                  <c:v>2.0968309999999999E-13</c:v>
                </c:pt>
                <c:pt idx="3127">
                  <c:v>1.874849E-13</c:v>
                </c:pt>
                <c:pt idx="3128">
                  <c:v>1.708434E-13</c:v>
                </c:pt>
                <c:pt idx="3129">
                  <c:v>1.5969999999999999E-13</c:v>
                </c:pt>
                <c:pt idx="3130">
                  <c:v>1.5066109999999999E-13</c:v>
                </c:pt>
                <c:pt idx="3131">
                  <c:v>1.4438879999999999E-13</c:v>
                </c:pt>
                <c:pt idx="3132">
                  <c:v>1.4524199999999999E-13</c:v>
                </c:pt>
                <c:pt idx="3133">
                  <c:v>1.5582450000000001E-13</c:v>
                </c:pt>
                <c:pt idx="3134">
                  <c:v>1.743948E-13</c:v>
                </c:pt>
                <c:pt idx="3135">
                  <c:v>1.9462070000000001E-13</c:v>
                </c:pt>
                <c:pt idx="3136">
                  <c:v>2.0873630000000001E-13</c:v>
                </c:pt>
                <c:pt idx="3137">
                  <c:v>2.1405940000000001E-13</c:v>
                </c:pt>
                <c:pt idx="3138">
                  <c:v>2.1447260000000001E-13</c:v>
                </c:pt>
                <c:pt idx="3139">
                  <c:v>2.1343219999999999E-13</c:v>
                </c:pt>
                <c:pt idx="3140">
                  <c:v>2.104255E-13</c:v>
                </c:pt>
                <c:pt idx="3141">
                  <c:v>2.069188E-13</c:v>
                </c:pt>
                <c:pt idx="3142">
                  <c:v>2.0827089999999999E-13</c:v>
                </c:pt>
                <c:pt idx="3143">
                  <c:v>2.169912E-13</c:v>
                </c:pt>
                <c:pt idx="3144">
                  <c:v>2.2961099999999999E-13</c:v>
                </c:pt>
                <c:pt idx="3145">
                  <c:v>2.4024310000000002E-13</c:v>
                </c:pt>
                <c:pt idx="3146">
                  <c:v>2.427026E-13</c:v>
                </c:pt>
                <c:pt idx="3147">
                  <c:v>2.3198460000000002E-13</c:v>
                </c:pt>
                <c:pt idx="3148">
                  <c:v>2.0938209999999999E-13</c:v>
                </c:pt>
                <c:pt idx="3149">
                  <c:v>1.8262119999999999E-13</c:v>
                </c:pt>
                <c:pt idx="3150">
                  <c:v>1.5906490000000001E-13</c:v>
                </c:pt>
                <c:pt idx="3151">
                  <c:v>1.4287E-13</c:v>
                </c:pt>
                <c:pt idx="3152">
                  <c:v>1.3470859999999999E-13</c:v>
                </c:pt>
                <c:pt idx="3153">
                  <c:v>1.3095419999999999E-13</c:v>
                </c:pt>
                <c:pt idx="3154">
                  <c:v>1.2777890000000001E-13</c:v>
                </c:pt>
                <c:pt idx="3155">
                  <c:v>1.234097E-13</c:v>
                </c:pt>
                <c:pt idx="3156">
                  <c:v>1.1435660000000001E-13</c:v>
                </c:pt>
                <c:pt idx="3157">
                  <c:v>9.8206020000000002E-14</c:v>
                </c:pt>
                <c:pt idx="3158">
                  <c:v>7.9628560000000004E-14</c:v>
                </c:pt>
                <c:pt idx="3159">
                  <c:v>6.6064730000000005E-14</c:v>
                </c:pt>
                <c:pt idx="3160">
                  <c:v>6.1674939999999998E-14</c:v>
                </c:pt>
                <c:pt idx="3161">
                  <c:v>6.7552809999999999E-14</c:v>
                </c:pt>
                <c:pt idx="3162">
                  <c:v>8.1865110000000005E-14</c:v>
                </c:pt>
                <c:pt idx="3163">
                  <c:v>1.0117060000000001E-13</c:v>
                </c:pt>
                <c:pt idx="3164">
                  <c:v>1.2406919999999999E-13</c:v>
                </c:pt>
                <c:pt idx="3165">
                  <c:v>1.4983329999999999E-13</c:v>
                </c:pt>
                <c:pt idx="3166">
                  <c:v>1.7373879999999999E-13</c:v>
                </c:pt>
                <c:pt idx="3167">
                  <c:v>1.8867759999999999E-13</c:v>
                </c:pt>
                <c:pt idx="3168">
                  <c:v>1.925378E-13</c:v>
                </c:pt>
                <c:pt idx="3169">
                  <c:v>1.9160520000000001E-13</c:v>
                </c:pt>
                <c:pt idx="3170">
                  <c:v>1.9584999999999999E-13</c:v>
                </c:pt>
                <c:pt idx="3171">
                  <c:v>2.1010170000000001E-13</c:v>
                </c:pt>
                <c:pt idx="3172">
                  <c:v>2.282714E-13</c:v>
                </c:pt>
                <c:pt idx="3173">
                  <c:v>2.3797520000000002E-13</c:v>
                </c:pt>
                <c:pt idx="3174">
                  <c:v>2.3319409999999998E-13</c:v>
                </c:pt>
                <c:pt idx="3175">
                  <c:v>2.192862E-13</c:v>
                </c:pt>
                <c:pt idx="3176">
                  <c:v>2.0429989999999999E-13</c:v>
                </c:pt>
                <c:pt idx="3177">
                  <c:v>1.9218580000000001E-13</c:v>
                </c:pt>
                <c:pt idx="3178">
                  <c:v>1.852434E-13</c:v>
                </c:pt>
                <c:pt idx="3179">
                  <c:v>1.8399180000000001E-13</c:v>
                </c:pt>
                <c:pt idx="3180">
                  <c:v>1.8494769999999999E-13</c:v>
                </c:pt>
                <c:pt idx="3181">
                  <c:v>1.8500799999999999E-13</c:v>
                </c:pt>
                <c:pt idx="3182">
                  <c:v>1.84356E-13</c:v>
                </c:pt>
                <c:pt idx="3183">
                  <c:v>1.836736E-13</c:v>
                </c:pt>
                <c:pt idx="3184">
                  <c:v>1.8233939999999999E-13</c:v>
                </c:pt>
                <c:pt idx="3185">
                  <c:v>1.7701440000000001E-13</c:v>
                </c:pt>
                <c:pt idx="3186">
                  <c:v>1.64034E-13</c:v>
                </c:pt>
                <c:pt idx="3187">
                  <c:v>1.4712000000000001E-13</c:v>
                </c:pt>
                <c:pt idx="3188">
                  <c:v>1.3485889999999999E-13</c:v>
                </c:pt>
                <c:pt idx="3189">
                  <c:v>1.285763E-13</c:v>
                </c:pt>
                <c:pt idx="3190">
                  <c:v>1.2193790000000001E-13</c:v>
                </c:pt>
                <c:pt idx="3191">
                  <c:v>1.112944E-13</c:v>
                </c:pt>
                <c:pt idx="3192">
                  <c:v>9.9737969999999999E-14</c:v>
                </c:pt>
                <c:pt idx="3193">
                  <c:v>9.3559569999999996E-14</c:v>
                </c:pt>
                <c:pt idx="3194">
                  <c:v>9.8514130000000002E-14</c:v>
                </c:pt>
                <c:pt idx="3195">
                  <c:v>1.1714160000000001E-13</c:v>
                </c:pt>
                <c:pt idx="3196">
                  <c:v>1.4643100000000001E-13</c:v>
                </c:pt>
                <c:pt idx="3197">
                  <c:v>1.7817870000000001E-13</c:v>
                </c:pt>
                <c:pt idx="3198">
                  <c:v>2.0489330000000001E-13</c:v>
                </c:pt>
                <c:pt idx="3199">
                  <c:v>2.245983E-13</c:v>
                </c:pt>
                <c:pt idx="3200">
                  <c:v>2.364735E-13</c:v>
                </c:pt>
                <c:pt idx="3201">
                  <c:v>2.3768949999999998E-13</c:v>
                </c:pt>
                <c:pt idx="3202">
                  <c:v>2.2807650000000002E-13</c:v>
                </c:pt>
                <c:pt idx="3203">
                  <c:v>2.1169280000000001E-13</c:v>
                </c:pt>
                <c:pt idx="3204">
                  <c:v>1.9468700000000001E-13</c:v>
                </c:pt>
                <c:pt idx="3205">
                  <c:v>1.8452350000000001E-13</c:v>
                </c:pt>
                <c:pt idx="3206">
                  <c:v>1.858868E-13</c:v>
                </c:pt>
                <c:pt idx="3207">
                  <c:v>1.9570489999999999E-13</c:v>
                </c:pt>
                <c:pt idx="3208">
                  <c:v>2.0520549999999999E-13</c:v>
                </c:pt>
                <c:pt idx="3209">
                  <c:v>2.0649699999999999E-13</c:v>
                </c:pt>
                <c:pt idx="3210">
                  <c:v>1.9712290000000001E-13</c:v>
                </c:pt>
                <c:pt idx="3211">
                  <c:v>1.805486E-13</c:v>
                </c:pt>
                <c:pt idx="3212">
                  <c:v>1.63941E-13</c:v>
                </c:pt>
                <c:pt idx="3213">
                  <c:v>1.5408879999999999E-13</c:v>
                </c:pt>
                <c:pt idx="3214">
                  <c:v>1.5322640000000001E-13</c:v>
                </c:pt>
                <c:pt idx="3215">
                  <c:v>1.573705E-13</c:v>
                </c:pt>
                <c:pt idx="3216">
                  <c:v>1.589944E-13</c:v>
                </c:pt>
                <c:pt idx="3217">
                  <c:v>1.530327E-13</c:v>
                </c:pt>
                <c:pt idx="3218">
                  <c:v>1.3921969999999999E-13</c:v>
                </c:pt>
                <c:pt idx="3219">
                  <c:v>1.1997960000000001E-13</c:v>
                </c:pt>
                <c:pt idx="3220">
                  <c:v>9.96605E-14</c:v>
                </c:pt>
                <c:pt idx="3221">
                  <c:v>8.3793920000000003E-14</c:v>
                </c:pt>
                <c:pt idx="3222">
                  <c:v>7.7035390000000002E-14</c:v>
                </c:pt>
                <c:pt idx="3223">
                  <c:v>8.1818370000000002E-14</c:v>
                </c:pt>
                <c:pt idx="3224">
                  <c:v>9.6427660000000004E-14</c:v>
                </c:pt>
                <c:pt idx="3225">
                  <c:v>1.1472760000000001E-13</c:v>
                </c:pt>
                <c:pt idx="3226">
                  <c:v>1.3118250000000001E-13</c:v>
                </c:pt>
                <c:pt idx="3227">
                  <c:v>1.442983E-13</c:v>
                </c:pt>
                <c:pt idx="3228">
                  <c:v>1.534425E-13</c:v>
                </c:pt>
                <c:pt idx="3229">
                  <c:v>1.5792549999999999E-13</c:v>
                </c:pt>
                <c:pt idx="3230">
                  <c:v>1.6103540000000001E-13</c:v>
                </c:pt>
                <c:pt idx="3231">
                  <c:v>1.6758049999999999E-13</c:v>
                </c:pt>
                <c:pt idx="3232">
                  <c:v>1.767126E-13</c:v>
                </c:pt>
                <c:pt idx="3233">
                  <c:v>1.832685E-13</c:v>
                </c:pt>
                <c:pt idx="3234">
                  <c:v>1.8588340000000001E-13</c:v>
                </c:pt>
                <c:pt idx="3235">
                  <c:v>1.9066869999999999E-13</c:v>
                </c:pt>
                <c:pt idx="3236">
                  <c:v>2.037076E-13</c:v>
                </c:pt>
                <c:pt idx="3237">
                  <c:v>2.209223E-13</c:v>
                </c:pt>
                <c:pt idx="3238">
                  <c:v>2.3139409999999998E-13</c:v>
                </c:pt>
                <c:pt idx="3239">
                  <c:v>2.289277E-13</c:v>
                </c:pt>
                <c:pt idx="3240">
                  <c:v>2.16141E-13</c:v>
                </c:pt>
                <c:pt idx="3241">
                  <c:v>1.9917640000000001E-13</c:v>
                </c:pt>
                <c:pt idx="3242">
                  <c:v>1.8126329999999999E-13</c:v>
                </c:pt>
                <c:pt idx="3243">
                  <c:v>1.6304630000000001E-13</c:v>
                </c:pt>
                <c:pt idx="3244">
                  <c:v>1.46336E-13</c:v>
                </c:pt>
                <c:pt idx="3245">
                  <c:v>1.3344979999999999E-13</c:v>
                </c:pt>
                <c:pt idx="3246">
                  <c:v>1.255206E-13</c:v>
                </c:pt>
                <c:pt idx="3247">
                  <c:v>1.217146E-13</c:v>
                </c:pt>
                <c:pt idx="3248">
                  <c:v>1.1667129999999999E-13</c:v>
                </c:pt>
                <c:pt idx="3249">
                  <c:v>1.043768E-13</c:v>
                </c:pt>
                <c:pt idx="3250">
                  <c:v>8.7609989999999994E-14</c:v>
                </c:pt>
                <c:pt idx="3251">
                  <c:v>7.5006620000000003E-14</c:v>
                </c:pt>
                <c:pt idx="3252">
                  <c:v>6.9423779999999997E-14</c:v>
                </c:pt>
                <c:pt idx="3253">
                  <c:v>6.843844E-14</c:v>
                </c:pt>
                <c:pt idx="3254">
                  <c:v>7.1892360000000001E-14</c:v>
                </c:pt>
                <c:pt idx="3255">
                  <c:v>8.0396570000000002E-14</c:v>
                </c:pt>
                <c:pt idx="3256">
                  <c:v>9.1379260000000005E-14</c:v>
                </c:pt>
                <c:pt idx="3257">
                  <c:v>1.005751E-13</c:v>
                </c:pt>
                <c:pt idx="3258">
                  <c:v>1.048454E-13</c:v>
                </c:pt>
                <c:pt idx="3259">
                  <c:v>1.051987E-13</c:v>
                </c:pt>
                <c:pt idx="3260">
                  <c:v>1.051859E-13</c:v>
                </c:pt>
                <c:pt idx="3261">
                  <c:v>1.0442709999999999E-13</c:v>
                </c:pt>
                <c:pt idx="3262">
                  <c:v>1.00493E-13</c:v>
                </c:pt>
                <c:pt idx="3263">
                  <c:v>9.6081290000000001E-14</c:v>
                </c:pt>
                <c:pt idx="3264">
                  <c:v>9.6972359999999994E-14</c:v>
                </c:pt>
                <c:pt idx="3265">
                  <c:v>1.046413E-13</c:v>
                </c:pt>
                <c:pt idx="3266">
                  <c:v>1.151881E-13</c:v>
                </c:pt>
                <c:pt idx="3267">
                  <c:v>1.2605089999999999E-13</c:v>
                </c:pt>
                <c:pt idx="3268">
                  <c:v>1.3902099999999999E-13</c:v>
                </c:pt>
                <c:pt idx="3269">
                  <c:v>1.526969E-13</c:v>
                </c:pt>
                <c:pt idx="3270">
                  <c:v>1.594407E-13</c:v>
                </c:pt>
                <c:pt idx="3271">
                  <c:v>1.559206E-13</c:v>
                </c:pt>
                <c:pt idx="3272">
                  <c:v>1.494293E-13</c:v>
                </c:pt>
                <c:pt idx="3273">
                  <c:v>1.4713670000000001E-13</c:v>
                </c:pt>
                <c:pt idx="3274">
                  <c:v>1.461481E-13</c:v>
                </c:pt>
                <c:pt idx="3275">
                  <c:v>1.405379E-13</c:v>
                </c:pt>
                <c:pt idx="3276">
                  <c:v>1.301834E-13</c:v>
                </c:pt>
                <c:pt idx="3277">
                  <c:v>1.1765499999999999E-13</c:v>
                </c:pt>
                <c:pt idx="3278">
                  <c:v>1.026248E-13</c:v>
                </c:pt>
                <c:pt idx="3279">
                  <c:v>8.4617969999999996E-14</c:v>
                </c:pt>
                <c:pt idx="3280">
                  <c:v>6.9171850000000005E-14</c:v>
                </c:pt>
                <c:pt idx="3281">
                  <c:v>6.3826860000000002E-14</c:v>
                </c:pt>
                <c:pt idx="3282">
                  <c:v>6.7878679999999995E-14</c:v>
                </c:pt>
                <c:pt idx="3283">
                  <c:v>7.2915750000000002E-14</c:v>
                </c:pt>
                <c:pt idx="3284">
                  <c:v>7.1221899999999997E-14</c:v>
                </c:pt>
                <c:pt idx="3285">
                  <c:v>6.1606200000000005E-14</c:v>
                </c:pt>
                <c:pt idx="3286">
                  <c:v>5.1178360000000001E-14</c:v>
                </c:pt>
                <c:pt idx="3287">
                  <c:v>4.8143480000000002E-14</c:v>
                </c:pt>
                <c:pt idx="3288">
                  <c:v>5.20096E-14</c:v>
                </c:pt>
                <c:pt idx="3289">
                  <c:v>5.6580209999999997E-14</c:v>
                </c:pt>
                <c:pt idx="3290">
                  <c:v>5.8666650000000001E-14</c:v>
                </c:pt>
                <c:pt idx="3291">
                  <c:v>5.9187989999999994E-14</c:v>
                </c:pt>
                <c:pt idx="3292">
                  <c:v>6.076223E-14</c:v>
                </c:pt>
                <c:pt idx="3293">
                  <c:v>6.6045450000000005E-14</c:v>
                </c:pt>
                <c:pt idx="3294">
                  <c:v>7.5068639999999995E-14</c:v>
                </c:pt>
                <c:pt idx="3295">
                  <c:v>8.5024159999999996E-14</c:v>
                </c:pt>
                <c:pt idx="3296">
                  <c:v>9.3454199999999997E-14</c:v>
                </c:pt>
                <c:pt idx="3297">
                  <c:v>9.8720889999999999E-14</c:v>
                </c:pt>
                <c:pt idx="3298">
                  <c:v>9.9375840000000006E-14</c:v>
                </c:pt>
                <c:pt idx="3299">
                  <c:v>9.6431849999999994E-14</c:v>
                </c:pt>
                <c:pt idx="3300">
                  <c:v>9.3951729999999998E-14</c:v>
                </c:pt>
                <c:pt idx="3301">
                  <c:v>9.5578879999999995E-14</c:v>
                </c:pt>
                <c:pt idx="3302">
                  <c:v>1.0002810000000001E-13</c:v>
                </c:pt>
                <c:pt idx="3303">
                  <c:v>1.016967E-13</c:v>
                </c:pt>
                <c:pt idx="3304">
                  <c:v>9.8283910000000002E-14</c:v>
                </c:pt>
                <c:pt idx="3305">
                  <c:v>9.3774369999999997E-14</c:v>
                </c:pt>
                <c:pt idx="3306">
                  <c:v>9.2284709999999997E-14</c:v>
                </c:pt>
                <c:pt idx="3307">
                  <c:v>9.3283600000000003E-14</c:v>
                </c:pt>
                <c:pt idx="3308">
                  <c:v>9.2462159999999994E-14</c:v>
                </c:pt>
                <c:pt idx="3309">
                  <c:v>8.662162E-14</c:v>
                </c:pt>
                <c:pt idx="3310">
                  <c:v>7.7999960000000003E-14</c:v>
                </c:pt>
                <c:pt idx="3311">
                  <c:v>7.0792449999999995E-14</c:v>
                </c:pt>
                <c:pt idx="3312">
                  <c:v>6.6459000000000005E-14</c:v>
                </c:pt>
                <c:pt idx="3313">
                  <c:v>6.5502840000000005E-14</c:v>
                </c:pt>
                <c:pt idx="3314">
                  <c:v>6.8062129999999997E-14</c:v>
                </c:pt>
                <c:pt idx="3315">
                  <c:v>7.1756490000000003E-14</c:v>
                </c:pt>
                <c:pt idx="3316">
                  <c:v>7.3389220000000005E-14</c:v>
                </c:pt>
                <c:pt idx="3317">
                  <c:v>7.2958049999999997E-14</c:v>
                </c:pt>
                <c:pt idx="3318">
                  <c:v>7.3680279999999995E-14</c:v>
                </c:pt>
                <c:pt idx="3319">
                  <c:v>7.8232200000000006E-14</c:v>
                </c:pt>
                <c:pt idx="3320">
                  <c:v>8.6054349999999996E-14</c:v>
                </c:pt>
                <c:pt idx="3321">
                  <c:v>9.3283999999999994E-14</c:v>
                </c:pt>
                <c:pt idx="3322">
                  <c:v>9.6135489999999999E-14</c:v>
                </c:pt>
                <c:pt idx="3323">
                  <c:v>9.4424770000000003E-14</c:v>
                </c:pt>
                <c:pt idx="3324">
                  <c:v>9.0389019999999994E-14</c:v>
                </c:pt>
                <c:pt idx="3325">
                  <c:v>8.6589770000000004E-14</c:v>
                </c:pt>
                <c:pt idx="3326">
                  <c:v>8.4094969999999999E-14</c:v>
                </c:pt>
                <c:pt idx="3327">
                  <c:v>8.2406359999999998E-14</c:v>
                </c:pt>
                <c:pt idx="3328">
                  <c:v>8.418877E-14</c:v>
                </c:pt>
                <c:pt idx="3329">
                  <c:v>9.4166430000000003E-14</c:v>
                </c:pt>
                <c:pt idx="3330">
                  <c:v>1.121553E-13</c:v>
                </c:pt>
                <c:pt idx="3331">
                  <c:v>1.342056E-13</c:v>
                </c:pt>
                <c:pt idx="3332">
                  <c:v>1.5599610000000001E-13</c:v>
                </c:pt>
                <c:pt idx="3333">
                  <c:v>1.7114760000000001E-13</c:v>
                </c:pt>
                <c:pt idx="3334">
                  <c:v>1.7385170000000001E-13</c:v>
                </c:pt>
                <c:pt idx="3335">
                  <c:v>1.650146E-13</c:v>
                </c:pt>
                <c:pt idx="3336">
                  <c:v>1.5072550000000001E-13</c:v>
                </c:pt>
                <c:pt idx="3337">
                  <c:v>1.3571840000000001E-13</c:v>
                </c:pt>
                <c:pt idx="3338">
                  <c:v>1.2129889999999999E-13</c:v>
                </c:pt>
                <c:pt idx="3339">
                  <c:v>1.073723E-13</c:v>
                </c:pt>
                <c:pt idx="3340">
                  <c:v>9.4723529999999995E-14</c:v>
                </c:pt>
                <c:pt idx="3341">
                  <c:v>8.5269719999999999E-14</c:v>
                </c:pt>
                <c:pt idx="3342">
                  <c:v>8.0217209999999995E-14</c:v>
                </c:pt>
                <c:pt idx="3343">
                  <c:v>7.9612290000000005E-14</c:v>
                </c:pt>
                <c:pt idx="3344">
                  <c:v>8.2543600000000003E-14</c:v>
                </c:pt>
                <c:pt idx="3345">
                  <c:v>8.6876580000000002E-14</c:v>
                </c:pt>
                <c:pt idx="3346">
                  <c:v>9.048454E-14</c:v>
                </c:pt>
                <c:pt idx="3347">
                  <c:v>9.0482480000000005E-14</c:v>
                </c:pt>
                <c:pt idx="3348">
                  <c:v>8.3546950000000001E-14</c:v>
                </c:pt>
                <c:pt idx="3349">
                  <c:v>7.2282869999999997E-14</c:v>
                </c:pt>
                <c:pt idx="3350">
                  <c:v>6.53527E-14</c:v>
                </c:pt>
                <c:pt idx="3351">
                  <c:v>6.8572489999999998E-14</c:v>
                </c:pt>
                <c:pt idx="3352">
                  <c:v>8.1846779999999999E-14</c:v>
                </c:pt>
                <c:pt idx="3353">
                  <c:v>1.043116E-13</c:v>
                </c:pt>
                <c:pt idx="3354">
                  <c:v>1.3700430000000001E-13</c:v>
                </c:pt>
                <c:pt idx="3355">
                  <c:v>1.7921530000000001E-13</c:v>
                </c:pt>
                <c:pt idx="3356">
                  <c:v>2.2741909999999999E-13</c:v>
                </c:pt>
                <c:pt idx="3357">
                  <c:v>2.7984650000000001E-13</c:v>
                </c:pt>
                <c:pt idx="3358">
                  <c:v>3.3533160000000001E-13</c:v>
                </c:pt>
                <c:pt idx="3359">
                  <c:v>3.8578459999999998E-13</c:v>
                </c:pt>
                <c:pt idx="3360">
                  <c:v>4.1835489999999998E-13</c:v>
                </c:pt>
                <c:pt idx="3361">
                  <c:v>4.2894810000000002E-13</c:v>
                </c:pt>
                <c:pt idx="3362">
                  <c:v>4.2582539999999998E-13</c:v>
                </c:pt>
                <c:pt idx="3363">
                  <c:v>4.1757370000000002E-13</c:v>
                </c:pt>
                <c:pt idx="3364">
                  <c:v>4.0696229999999998E-13</c:v>
                </c:pt>
                <c:pt idx="3365">
                  <c:v>3.9497479999999998E-13</c:v>
                </c:pt>
                <c:pt idx="3366">
                  <c:v>3.828294E-13</c:v>
                </c:pt>
                <c:pt idx="3367">
                  <c:v>3.7367369999999998E-13</c:v>
                </c:pt>
                <c:pt idx="3368">
                  <c:v>3.713029E-13</c:v>
                </c:pt>
                <c:pt idx="3369">
                  <c:v>3.7411949999999999E-13</c:v>
                </c:pt>
                <c:pt idx="3370">
                  <c:v>3.7683239999999999E-13</c:v>
                </c:pt>
                <c:pt idx="3371">
                  <c:v>3.751128E-13</c:v>
                </c:pt>
                <c:pt idx="3372">
                  <c:v>3.638011E-13</c:v>
                </c:pt>
                <c:pt idx="3373">
                  <c:v>3.393177E-13</c:v>
                </c:pt>
                <c:pt idx="3374">
                  <c:v>3.0589200000000002E-13</c:v>
                </c:pt>
                <c:pt idx="3375">
                  <c:v>2.7180840000000002E-13</c:v>
                </c:pt>
                <c:pt idx="3376">
                  <c:v>2.4229900000000002E-13</c:v>
                </c:pt>
                <c:pt idx="3377">
                  <c:v>2.2038449999999999E-13</c:v>
                </c:pt>
                <c:pt idx="3378">
                  <c:v>2.0634600000000001E-13</c:v>
                </c:pt>
                <c:pt idx="3379">
                  <c:v>1.9336540000000001E-13</c:v>
                </c:pt>
                <c:pt idx="3380">
                  <c:v>1.714599E-13</c:v>
                </c:pt>
                <c:pt idx="3381">
                  <c:v>1.3799479999999999E-13</c:v>
                </c:pt>
                <c:pt idx="3382">
                  <c:v>1.005927E-13</c:v>
                </c:pt>
                <c:pt idx="3383">
                  <c:v>6.9285479999999994E-14</c:v>
                </c:pt>
                <c:pt idx="3384">
                  <c:v>4.9601350000000001E-14</c:v>
                </c:pt>
                <c:pt idx="3385">
                  <c:v>4.1536779999999998E-14</c:v>
                </c:pt>
                <c:pt idx="3386">
                  <c:v>4.0816979999999998E-14</c:v>
                </c:pt>
                <c:pt idx="3387">
                  <c:v>4.3472229999999999E-14</c:v>
                </c:pt>
                <c:pt idx="3388">
                  <c:v>4.875628E-14</c:v>
                </c:pt>
                <c:pt idx="3389">
                  <c:v>5.6050769999999999E-14</c:v>
                </c:pt>
                <c:pt idx="3390">
                  <c:v>6.3268940000000006E-14</c:v>
                </c:pt>
                <c:pt idx="3391">
                  <c:v>6.8760799999999997E-14</c:v>
                </c:pt>
                <c:pt idx="3392">
                  <c:v>7.2716070000000005E-14</c:v>
                </c:pt>
                <c:pt idx="3393">
                  <c:v>7.7481250000000004E-14</c:v>
                </c:pt>
                <c:pt idx="3394">
                  <c:v>8.6409540000000002E-14</c:v>
                </c:pt>
                <c:pt idx="3395">
                  <c:v>1.0026819999999999E-13</c:v>
                </c:pt>
                <c:pt idx="3396">
                  <c:v>1.142763E-13</c:v>
                </c:pt>
                <c:pt idx="3397">
                  <c:v>1.2236969999999999E-13</c:v>
                </c:pt>
                <c:pt idx="3398">
                  <c:v>1.234128E-13</c:v>
                </c:pt>
                <c:pt idx="3399">
                  <c:v>1.2001660000000001E-13</c:v>
                </c:pt>
                <c:pt idx="3400">
                  <c:v>1.1607369999999999E-13</c:v>
                </c:pt>
                <c:pt idx="3401">
                  <c:v>1.151355E-13</c:v>
                </c:pt>
                <c:pt idx="3402">
                  <c:v>1.1581130000000001E-13</c:v>
                </c:pt>
                <c:pt idx="3403">
                  <c:v>1.1339E-13</c:v>
                </c:pt>
                <c:pt idx="3404">
                  <c:v>1.069977E-13</c:v>
                </c:pt>
                <c:pt idx="3405">
                  <c:v>9.9252390000000005E-14</c:v>
                </c:pt>
                <c:pt idx="3406">
                  <c:v>9.2890409999999998E-14</c:v>
                </c:pt>
                <c:pt idx="3407">
                  <c:v>9.0602870000000001E-14</c:v>
                </c:pt>
                <c:pt idx="3408">
                  <c:v>9.3115609999999994E-14</c:v>
                </c:pt>
                <c:pt idx="3409">
                  <c:v>9.8511170000000005E-14</c:v>
                </c:pt>
                <c:pt idx="3410">
                  <c:v>1.053572E-13</c:v>
                </c:pt>
                <c:pt idx="3411">
                  <c:v>1.1233E-13</c:v>
                </c:pt>
                <c:pt idx="3412">
                  <c:v>1.1633680000000001E-13</c:v>
                </c:pt>
                <c:pt idx="3413">
                  <c:v>1.163541E-13</c:v>
                </c:pt>
                <c:pt idx="3414">
                  <c:v>1.1606559999999999E-13</c:v>
                </c:pt>
                <c:pt idx="3415">
                  <c:v>1.193899E-13</c:v>
                </c:pt>
                <c:pt idx="3416">
                  <c:v>1.257522E-13</c:v>
                </c:pt>
                <c:pt idx="3417">
                  <c:v>1.3293199999999999E-13</c:v>
                </c:pt>
                <c:pt idx="3418">
                  <c:v>1.447826E-13</c:v>
                </c:pt>
                <c:pt idx="3419">
                  <c:v>1.6797319999999999E-13</c:v>
                </c:pt>
                <c:pt idx="3420">
                  <c:v>1.9964169999999999E-13</c:v>
                </c:pt>
                <c:pt idx="3421">
                  <c:v>2.297771E-13</c:v>
                </c:pt>
                <c:pt idx="3422">
                  <c:v>2.5410300000000001E-13</c:v>
                </c:pt>
                <c:pt idx="3423">
                  <c:v>2.753251E-13</c:v>
                </c:pt>
                <c:pt idx="3424">
                  <c:v>2.9618319999999999E-13</c:v>
                </c:pt>
                <c:pt idx="3425">
                  <c:v>3.1705339999999999E-13</c:v>
                </c:pt>
                <c:pt idx="3426">
                  <c:v>3.3781450000000002E-13</c:v>
                </c:pt>
                <c:pt idx="3427">
                  <c:v>3.567441E-13</c:v>
                </c:pt>
                <c:pt idx="3428">
                  <c:v>3.683962E-13</c:v>
                </c:pt>
                <c:pt idx="3429">
                  <c:v>3.700072E-13</c:v>
                </c:pt>
                <c:pt idx="3430">
                  <c:v>3.6658399999999998E-13</c:v>
                </c:pt>
                <c:pt idx="3431">
                  <c:v>3.6194210000000002E-13</c:v>
                </c:pt>
                <c:pt idx="3432">
                  <c:v>3.5241579999999998E-13</c:v>
                </c:pt>
                <c:pt idx="3433">
                  <c:v>3.3479429999999999E-13</c:v>
                </c:pt>
                <c:pt idx="3434">
                  <c:v>3.1138800000000001E-13</c:v>
                </c:pt>
                <c:pt idx="3435">
                  <c:v>2.8411530000000002E-13</c:v>
                </c:pt>
                <c:pt idx="3436">
                  <c:v>2.5351660000000002E-13</c:v>
                </c:pt>
                <c:pt idx="3437">
                  <c:v>2.2390520000000001E-13</c:v>
                </c:pt>
                <c:pt idx="3438">
                  <c:v>2.0026619999999999E-13</c:v>
                </c:pt>
                <c:pt idx="3439">
                  <c:v>1.8504389999999999E-13</c:v>
                </c:pt>
                <c:pt idx="3440">
                  <c:v>1.8122770000000001E-13</c:v>
                </c:pt>
                <c:pt idx="3441">
                  <c:v>1.881477E-13</c:v>
                </c:pt>
                <c:pt idx="3442">
                  <c:v>1.946841E-13</c:v>
                </c:pt>
                <c:pt idx="3443">
                  <c:v>1.8672870000000001E-13</c:v>
                </c:pt>
                <c:pt idx="3444">
                  <c:v>1.625309E-13</c:v>
                </c:pt>
                <c:pt idx="3445">
                  <c:v>1.346233E-13</c:v>
                </c:pt>
                <c:pt idx="3446">
                  <c:v>1.153862E-13</c:v>
                </c:pt>
                <c:pt idx="3447">
                  <c:v>1.07389E-13</c:v>
                </c:pt>
                <c:pt idx="3448">
                  <c:v>1.0628720000000001E-13</c:v>
                </c:pt>
                <c:pt idx="3449">
                  <c:v>1.0482790000000001E-13</c:v>
                </c:pt>
                <c:pt idx="3450">
                  <c:v>9.8247699999999995E-14</c:v>
                </c:pt>
                <c:pt idx="3451">
                  <c:v>8.9460389999999997E-14</c:v>
                </c:pt>
                <c:pt idx="3452">
                  <c:v>8.3903949999999997E-14</c:v>
                </c:pt>
                <c:pt idx="3453">
                  <c:v>8.3054720000000005E-14</c:v>
                </c:pt>
                <c:pt idx="3454">
                  <c:v>8.737896E-14</c:v>
                </c:pt>
                <c:pt idx="3455">
                  <c:v>9.7686639999999997E-14</c:v>
                </c:pt>
                <c:pt idx="3456">
                  <c:v>1.1089730000000001E-13</c:v>
                </c:pt>
                <c:pt idx="3457">
                  <c:v>1.2352209999999999E-13</c:v>
                </c:pt>
                <c:pt idx="3458">
                  <c:v>1.3789950000000001E-13</c:v>
                </c:pt>
                <c:pt idx="3459">
                  <c:v>1.556981E-13</c:v>
                </c:pt>
                <c:pt idx="3460">
                  <c:v>1.7072500000000001E-13</c:v>
                </c:pt>
                <c:pt idx="3461">
                  <c:v>1.7469569999999999E-13</c:v>
                </c:pt>
                <c:pt idx="3462">
                  <c:v>1.658731E-13</c:v>
                </c:pt>
                <c:pt idx="3463">
                  <c:v>1.513043E-13</c:v>
                </c:pt>
                <c:pt idx="3464">
                  <c:v>1.4097880000000001E-13</c:v>
                </c:pt>
                <c:pt idx="3465">
                  <c:v>1.3967010000000001E-13</c:v>
                </c:pt>
                <c:pt idx="3466">
                  <c:v>1.449238E-13</c:v>
                </c:pt>
                <c:pt idx="3467">
                  <c:v>1.4960930000000001E-13</c:v>
                </c:pt>
                <c:pt idx="3468">
                  <c:v>1.4753789999999999E-13</c:v>
                </c:pt>
                <c:pt idx="3469">
                  <c:v>1.395605E-13</c:v>
                </c:pt>
                <c:pt idx="3470">
                  <c:v>1.3117669999999999E-13</c:v>
                </c:pt>
                <c:pt idx="3471">
                  <c:v>1.255178E-13</c:v>
                </c:pt>
                <c:pt idx="3472">
                  <c:v>1.224845E-13</c:v>
                </c:pt>
                <c:pt idx="3473">
                  <c:v>1.215797E-13</c:v>
                </c:pt>
                <c:pt idx="3474">
                  <c:v>1.219999E-13</c:v>
                </c:pt>
                <c:pt idx="3475">
                  <c:v>1.2110660000000001E-13</c:v>
                </c:pt>
                <c:pt idx="3476">
                  <c:v>1.161295E-13</c:v>
                </c:pt>
                <c:pt idx="3477">
                  <c:v>1.0687370000000001E-13</c:v>
                </c:pt>
                <c:pt idx="3478">
                  <c:v>9.5273989999999995E-14</c:v>
                </c:pt>
                <c:pt idx="3479">
                  <c:v>8.3241809999999996E-14</c:v>
                </c:pt>
                <c:pt idx="3480">
                  <c:v>7.0678439999999998E-14</c:v>
                </c:pt>
                <c:pt idx="3481">
                  <c:v>5.8678060000000004E-14</c:v>
                </c:pt>
                <c:pt idx="3482">
                  <c:v>5.4124160000000003E-14</c:v>
                </c:pt>
                <c:pt idx="3483">
                  <c:v>6.3749250000000002E-14</c:v>
                </c:pt>
                <c:pt idx="3484">
                  <c:v>8.5409369999999999E-14</c:v>
                </c:pt>
                <c:pt idx="3485">
                  <c:v>1.1010699999999999E-13</c:v>
                </c:pt>
                <c:pt idx="3486">
                  <c:v>1.318264E-13</c:v>
                </c:pt>
                <c:pt idx="3487">
                  <c:v>1.5265499999999999E-13</c:v>
                </c:pt>
                <c:pt idx="3488">
                  <c:v>1.7603910000000001E-13</c:v>
                </c:pt>
                <c:pt idx="3489">
                  <c:v>2.002587E-13</c:v>
                </c:pt>
                <c:pt idx="3490">
                  <c:v>2.2186530000000001E-13</c:v>
                </c:pt>
                <c:pt idx="3491">
                  <c:v>2.3838059999999998E-13</c:v>
                </c:pt>
                <c:pt idx="3492">
                  <c:v>2.4580149999999998E-13</c:v>
                </c:pt>
                <c:pt idx="3493">
                  <c:v>2.4009040000000002E-13</c:v>
                </c:pt>
                <c:pt idx="3494">
                  <c:v>2.2346319999999999E-13</c:v>
                </c:pt>
                <c:pt idx="3495">
                  <c:v>2.050867E-13</c:v>
                </c:pt>
                <c:pt idx="3496">
                  <c:v>1.9333E-13</c:v>
                </c:pt>
                <c:pt idx="3497">
                  <c:v>1.8977399999999999E-13</c:v>
                </c:pt>
                <c:pt idx="3498">
                  <c:v>1.905924E-13</c:v>
                </c:pt>
                <c:pt idx="3499">
                  <c:v>1.9179630000000001E-13</c:v>
                </c:pt>
                <c:pt idx="3500">
                  <c:v>1.9127530000000001E-13</c:v>
                </c:pt>
                <c:pt idx="3501">
                  <c:v>1.869776E-13</c:v>
                </c:pt>
                <c:pt idx="3502">
                  <c:v>1.7801179999999999E-13</c:v>
                </c:pt>
                <c:pt idx="3503">
                  <c:v>1.6584469999999999E-13</c:v>
                </c:pt>
                <c:pt idx="3504">
                  <c:v>1.529738E-13</c:v>
                </c:pt>
                <c:pt idx="3505">
                  <c:v>1.425475E-13</c:v>
                </c:pt>
                <c:pt idx="3506">
                  <c:v>1.35358E-13</c:v>
                </c:pt>
                <c:pt idx="3507">
                  <c:v>1.2785320000000001E-13</c:v>
                </c:pt>
                <c:pt idx="3508">
                  <c:v>1.1796870000000001E-13</c:v>
                </c:pt>
                <c:pt idx="3509">
                  <c:v>1.07276E-13</c:v>
                </c:pt>
                <c:pt idx="3510">
                  <c:v>9.5345040000000002E-14</c:v>
                </c:pt>
                <c:pt idx="3511">
                  <c:v>8.0224899999999999E-14</c:v>
                </c:pt>
                <c:pt idx="3512">
                  <c:v>6.5558979999999995E-14</c:v>
                </c:pt>
                <c:pt idx="3513">
                  <c:v>5.9992419999999998E-14</c:v>
                </c:pt>
                <c:pt idx="3514">
                  <c:v>6.7219979999999994E-14</c:v>
                </c:pt>
                <c:pt idx="3515">
                  <c:v>8.1690140000000003E-14</c:v>
                </c:pt>
                <c:pt idx="3516">
                  <c:v>9.5570869999999998E-14</c:v>
                </c:pt>
                <c:pt idx="3517">
                  <c:v>1.064991E-13</c:v>
                </c:pt>
                <c:pt idx="3518">
                  <c:v>1.1665809999999999E-13</c:v>
                </c:pt>
                <c:pt idx="3519">
                  <c:v>1.253682E-13</c:v>
                </c:pt>
                <c:pt idx="3520">
                  <c:v>1.282248E-13</c:v>
                </c:pt>
                <c:pt idx="3521">
                  <c:v>1.2432120000000001E-13</c:v>
                </c:pt>
                <c:pt idx="3522">
                  <c:v>1.177391E-13</c:v>
                </c:pt>
                <c:pt idx="3523">
                  <c:v>1.123896E-13</c:v>
                </c:pt>
                <c:pt idx="3524">
                  <c:v>1.0941919999999999E-13</c:v>
                </c:pt>
                <c:pt idx="3525">
                  <c:v>1.090547E-13</c:v>
                </c:pt>
                <c:pt idx="3526">
                  <c:v>1.128707E-13</c:v>
                </c:pt>
                <c:pt idx="3527">
                  <c:v>1.2008609999999999E-13</c:v>
                </c:pt>
                <c:pt idx="3528">
                  <c:v>1.2415749999999999E-13</c:v>
                </c:pt>
                <c:pt idx="3529">
                  <c:v>1.2016699999999999E-13</c:v>
                </c:pt>
                <c:pt idx="3530">
                  <c:v>1.111922E-13</c:v>
                </c:pt>
                <c:pt idx="3531">
                  <c:v>1.036024E-13</c:v>
                </c:pt>
                <c:pt idx="3532">
                  <c:v>1.010811E-13</c:v>
                </c:pt>
                <c:pt idx="3533">
                  <c:v>1.028306E-13</c:v>
                </c:pt>
                <c:pt idx="3534">
                  <c:v>1.055666E-13</c:v>
                </c:pt>
                <c:pt idx="3535">
                  <c:v>1.083597E-13</c:v>
                </c:pt>
                <c:pt idx="3536">
                  <c:v>1.12514E-13</c:v>
                </c:pt>
                <c:pt idx="3537">
                  <c:v>1.154928E-13</c:v>
                </c:pt>
                <c:pt idx="3538">
                  <c:v>1.109903E-13</c:v>
                </c:pt>
                <c:pt idx="3539">
                  <c:v>9.6667109999999996E-14</c:v>
                </c:pt>
                <c:pt idx="3540">
                  <c:v>7.6402369999999997E-14</c:v>
                </c:pt>
                <c:pt idx="3541">
                  <c:v>5.6057270000000002E-14</c:v>
                </c:pt>
                <c:pt idx="3542">
                  <c:v>4.1813010000000001E-14</c:v>
                </c:pt>
                <c:pt idx="3543">
                  <c:v>3.9578140000000001E-14</c:v>
                </c:pt>
                <c:pt idx="3544">
                  <c:v>5.1588300000000001E-14</c:v>
                </c:pt>
                <c:pt idx="3545">
                  <c:v>7.2950899999999997E-14</c:v>
                </c:pt>
                <c:pt idx="3546">
                  <c:v>9.4227029999999998E-14</c:v>
                </c:pt>
                <c:pt idx="3547">
                  <c:v>1.105616E-13</c:v>
                </c:pt>
                <c:pt idx="3548">
                  <c:v>1.2421280000000001E-13</c:v>
                </c:pt>
                <c:pt idx="3549">
                  <c:v>1.3805950000000001E-13</c:v>
                </c:pt>
                <c:pt idx="3550">
                  <c:v>1.5309749999999999E-13</c:v>
                </c:pt>
                <c:pt idx="3551">
                  <c:v>1.683648E-13</c:v>
                </c:pt>
                <c:pt idx="3552">
                  <c:v>1.8025699999999999E-13</c:v>
                </c:pt>
                <c:pt idx="3553">
                  <c:v>1.8662869999999999E-13</c:v>
                </c:pt>
                <c:pt idx="3554">
                  <c:v>1.9006220000000001E-13</c:v>
                </c:pt>
                <c:pt idx="3555">
                  <c:v>1.952912E-13</c:v>
                </c:pt>
                <c:pt idx="3556">
                  <c:v>2.0365790000000001E-13</c:v>
                </c:pt>
                <c:pt idx="3557">
                  <c:v>2.1113359999999999E-13</c:v>
                </c:pt>
                <c:pt idx="3558">
                  <c:v>2.145133E-13</c:v>
                </c:pt>
                <c:pt idx="3559">
                  <c:v>2.151608E-13</c:v>
                </c:pt>
                <c:pt idx="3560">
                  <c:v>2.142867E-13</c:v>
                </c:pt>
                <c:pt idx="3561">
                  <c:v>2.107111E-13</c:v>
                </c:pt>
                <c:pt idx="3562">
                  <c:v>2.0579269999999999E-13</c:v>
                </c:pt>
                <c:pt idx="3563">
                  <c:v>2.0551159999999999E-13</c:v>
                </c:pt>
                <c:pt idx="3564">
                  <c:v>2.1244679999999999E-13</c:v>
                </c:pt>
                <c:pt idx="3565">
                  <c:v>2.2031330000000001E-13</c:v>
                </c:pt>
                <c:pt idx="3566">
                  <c:v>2.1966899999999999E-13</c:v>
                </c:pt>
                <c:pt idx="3567">
                  <c:v>2.0521900000000001E-13</c:v>
                </c:pt>
                <c:pt idx="3568">
                  <c:v>1.798307E-13</c:v>
                </c:pt>
                <c:pt idx="3569">
                  <c:v>1.524135E-13</c:v>
                </c:pt>
                <c:pt idx="3570">
                  <c:v>1.3146530000000001E-13</c:v>
                </c:pt>
                <c:pt idx="3571">
                  <c:v>1.2119000000000001E-13</c:v>
                </c:pt>
                <c:pt idx="3572">
                  <c:v>1.1791089999999999E-13</c:v>
                </c:pt>
                <c:pt idx="3573">
                  <c:v>1.122906E-13</c:v>
                </c:pt>
                <c:pt idx="3574">
                  <c:v>1.00269E-13</c:v>
                </c:pt>
                <c:pt idx="3575">
                  <c:v>8.6259990000000005E-14</c:v>
                </c:pt>
                <c:pt idx="3576">
                  <c:v>7.4953970000000003E-14</c:v>
                </c:pt>
                <c:pt idx="3577">
                  <c:v>6.5901180000000004E-14</c:v>
                </c:pt>
                <c:pt idx="3578">
                  <c:v>5.6273669999999998E-14</c:v>
                </c:pt>
                <c:pt idx="3579">
                  <c:v>4.5454519999999999E-14</c:v>
                </c:pt>
                <c:pt idx="3580">
                  <c:v>3.637817E-14</c:v>
                </c:pt>
                <c:pt idx="3581">
                  <c:v>3.3173959999999999E-14</c:v>
                </c:pt>
                <c:pt idx="3582">
                  <c:v>3.7401480000000002E-14</c:v>
                </c:pt>
                <c:pt idx="3583">
                  <c:v>4.7503070000000002E-14</c:v>
                </c:pt>
                <c:pt idx="3584">
                  <c:v>5.9909909999999998E-14</c:v>
                </c:pt>
                <c:pt idx="3585">
                  <c:v>6.9925589999999997E-14</c:v>
                </c:pt>
                <c:pt idx="3586">
                  <c:v>7.6758320000000005E-14</c:v>
                </c:pt>
                <c:pt idx="3587">
                  <c:v>8.5038690000000005E-14</c:v>
                </c:pt>
                <c:pt idx="3588">
                  <c:v>9.7849380000000005E-14</c:v>
                </c:pt>
                <c:pt idx="3589">
                  <c:v>1.135111E-13</c:v>
                </c:pt>
                <c:pt idx="3590">
                  <c:v>1.2861759999999999E-13</c:v>
                </c:pt>
                <c:pt idx="3591">
                  <c:v>1.3948460000000001E-13</c:v>
                </c:pt>
                <c:pt idx="3592">
                  <c:v>1.4164039999999999E-13</c:v>
                </c:pt>
                <c:pt idx="3593">
                  <c:v>1.3208700000000001E-13</c:v>
                </c:pt>
                <c:pt idx="3594">
                  <c:v>1.1457380000000001E-13</c:v>
                </c:pt>
                <c:pt idx="3595">
                  <c:v>9.9298890000000001E-14</c:v>
                </c:pt>
                <c:pt idx="3596">
                  <c:v>9.2146710000000003E-14</c:v>
                </c:pt>
                <c:pt idx="3597">
                  <c:v>8.7475140000000001E-14</c:v>
                </c:pt>
                <c:pt idx="3598">
                  <c:v>7.8843149999999996E-14</c:v>
                </c:pt>
                <c:pt idx="3599">
                  <c:v>7.0304719999999997E-14</c:v>
                </c:pt>
                <c:pt idx="3600">
                  <c:v>6.7806819999999995E-14</c:v>
                </c:pt>
                <c:pt idx="3601">
                  <c:v>6.934104E-14</c:v>
                </c:pt>
                <c:pt idx="3602">
                  <c:v>7.02184E-14</c:v>
                </c:pt>
                <c:pt idx="3603">
                  <c:v>6.9088249999999998E-14</c:v>
                </c:pt>
                <c:pt idx="3604">
                  <c:v>6.7223210000000006E-14</c:v>
                </c:pt>
                <c:pt idx="3605">
                  <c:v>6.6802660000000004E-14</c:v>
                </c:pt>
                <c:pt idx="3606">
                  <c:v>6.9422949999999995E-14</c:v>
                </c:pt>
                <c:pt idx="3607">
                  <c:v>7.3675620000000001E-14</c:v>
                </c:pt>
                <c:pt idx="3608">
                  <c:v>7.5253120000000001E-14</c:v>
                </c:pt>
                <c:pt idx="3609">
                  <c:v>7.2967900000000003E-14</c:v>
                </c:pt>
                <c:pt idx="3610">
                  <c:v>7.0511980000000004E-14</c:v>
                </c:pt>
                <c:pt idx="3611">
                  <c:v>7.0320050000000001E-14</c:v>
                </c:pt>
                <c:pt idx="3612">
                  <c:v>7.4303729999999994E-14</c:v>
                </c:pt>
                <c:pt idx="3613">
                  <c:v>8.7332859999999995E-14</c:v>
                </c:pt>
                <c:pt idx="3614">
                  <c:v>1.106604E-13</c:v>
                </c:pt>
                <c:pt idx="3615">
                  <c:v>1.3698459999999999E-13</c:v>
                </c:pt>
                <c:pt idx="3616">
                  <c:v>1.5682390000000001E-13</c:v>
                </c:pt>
                <c:pt idx="3617">
                  <c:v>1.6625190000000001E-13</c:v>
                </c:pt>
                <c:pt idx="3618">
                  <c:v>1.669171E-13</c:v>
                </c:pt>
                <c:pt idx="3619">
                  <c:v>1.626571E-13</c:v>
                </c:pt>
                <c:pt idx="3620">
                  <c:v>1.5716070000000001E-13</c:v>
                </c:pt>
                <c:pt idx="3621">
                  <c:v>1.508182E-13</c:v>
                </c:pt>
                <c:pt idx="3622">
                  <c:v>1.4239109999999999E-13</c:v>
                </c:pt>
                <c:pt idx="3623">
                  <c:v>1.338737E-13</c:v>
                </c:pt>
                <c:pt idx="3624">
                  <c:v>1.2748640000000001E-13</c:v>
                </c:pt>
                <c:pt idx="3625">
                  <c:v>1.2163280000000001E-13</c:v>
                </c:pt>
                <c:pt idx="3626">
                  <c:v>1.1386429999999999E-13</c:v>
                </c:pt>
                <c:pt idx="3627">
                  <c:v>1.046164E-13</c:v>
                </c:pt>
                <c:pt idx="3628">
                  <c:v>9.6568689999999995E-14</c:v>
                </c:pt>
                <c:pt idx="3629">
                  <c:v>9.1138279999999998E-14</c:v>
                </c:pt>
                <c:pt idx="3630">
                  <c:v>8.8219230000000002E-14</c:v>
                </c:pt>
                <c:pt idx="3631">
                  <c:v>8.853387E-14</c:v>
                </c:pt>
                <c:pt idx="3632">
                  <c:v>9.2020300000000005E-14</c:v>
                </c:pt>
                <c:pt idx="3633">
                  <c:v>9.614705E-14</c:v>
                </c:pt>
                <c:pt idx="3634">
                  <c:v>9.8913969999999997E-14</c:v>
                </c:pt>
                <c:pt idx="3635">
                  <c:v>1.005001E-13</c:v>
                </c:pt>
                <c:pt idx="3636">
                  <c:v>1.005837E-13</c:v>
                </c:pt>
                <c:pt idx="3637">
                  <c:v>9.6305480000000002E-14</c:v>
                </c:pt>
                <c:pt idx="3638">
                  <c:v>8.4845889999999995E-14</c:v>
                </c:pt>
                <c:pt idx="3639">
                  <c:v>6.7329710000000004E-14</c:v>
                </c:pt>
                <c:pt idx="3640">
                  <c:v>4.8487030000000002E-14</c:v>
                </c:pt>
                <c:pt idx="3641">
                  <c:v>3.3268819999999998E-14</c:v>
                </c:pt>
                <c:pt idx="3642">
                  <c:v>2.4158139999999999E-14</c:v>
                </c:pt>
                <c:pt idx="3643">
                  <c:v>2.2329950000000001E-14</c:v>
                </c:pt>
                <c:pt idx="3644">
                  <c:v>2.9264849999999997E-14</c:v>
                </c:pt>
                <c:pt idx="3645">
                  <c:v>4.3123790000000003E-14</c:v>
                </c:pt>
                <c:pt idx="3646">
                  <c:v>5.7998050000000003E-14</c:v>
                </c:pt>
                <c:pt idx="3647">
                  <c:v>6.8760519999999997E-14</c:v>
                </c:pt>
                <c:pt idx="3648">
                  <c:v>7.4118089999999994E-14</c:v>
                </c:pt>
                <c:pt idx="3649">
                  <c:v>7.667408E-14</c:v>
                </c:pt>
                <c:pt idx="3650">
                  <c:v>7.9150909999999996E-14</c:v>
                </c:pt>
                <c:pt idx="3651">
                  <c:v>8.1795800000000001E-14</c:v>
                </c:pt>
                <c:pt idx="3652">
                  <c:v>8.3915620000000003E-14</c:v>
                </c:pt>
                <c:pt idx="3653">
                  <c:v>8.2394529999999995E-14</c:v>
                </c:pt>
                <c:pt idx="3654">
                  <c:v>7.3288140000000003E-14</c:v>
                </c:pt>
                <c:pt idx="3655">
                  <c:v>5.9528660000000001E-14</c:v>
                </c:pt>
                <c:pt idx="3656">
                  <c:v>4.9322979999999998E-14</c:v>
                </c:pt>
                <c:pt idx="3657">
                  <c:v>4.6468419999999997E-14</c:v>
                </c:pt>
                <c:pt idx="3658">
                  <c:v>4.8217289999999997E-14</c:v>
                </c:pt>
                <c:pt idx="3659">
                  <c:v>5.0813269999999998E-14</c:v>
                </c:pt>
                <c:pt idx="3660">
                  <c:v>5.3206469999999999E-14</c:v>
                </c:pt>
                <c:pt idx="3661">
                  <c:v>5.658808E-14</c:v>
                </c:pt>
                <c:pt idx="3662">
                  <c:v>6.165053E-14</c:v>
                </c:pt>
                <c:pt idx="3663">
                  <c:v>6.6202830000000006E-14</c:v>
                </c:pt>
                <c:pt idx="3664">
                  <c:v>6.8353510000000006E-14</c:v>
                </c:pt>
                <c:pt idx="3665">
                  <c:v>6.962777E-14</c:v>
                </c:pt>
                <c:pt idx="3666">
                  <c:v>7.0802469999999996E-14</c:v>
                </c:pt>
                <c:pt idx="3667">
                  <c:v>6.9460809999999994E-14</c:v>
                </c:pt>
                <c:pt idx="3668">
                  <c:v>6.2347010000000003E-14</c:v>
                </c:pt>
                <c:pt idx="3669">
                  <c:v>4.9249959999999999E-14</c:v>
                </c:pt>
                <c:pt idx="3670">
                  <c:v>3.7511480000000001E-14</c:v>
                </c:pt>
                <c:pt idx="3671">
                  <c:v>3.7322779999999997E-14</c:v>
                </c:pt>
                <c:pt idx="3672">
                  <c:v>5.1080600000000001E-14</c:v>
                </c:pt>
                <c:pt idx="3673">
                  <c:v>7.4092170000000003E-14</c:v>
                </c:pt>
                <c:pt idx="3674">
                  <c:v>1.029663E-13</c:v>
                </c:pt>
                <c:pt idx="3675">
                  <c:v>1.366113E-13</c:v>
                </c:pt>
                <c:pt idx="3676">
                  <c:v>1.699839E-13</c:v>
                </c:pt>
                <c:pt idx="3677">
                  <c:v>1.9347320000000001E-13</c:v>
                </c:pt>
                <c:pt idx="3678">
                  <c:v>2.031995E-13</c:v>
                </c:pt>
                <c:pt idx="3679">
                  <c:v>2.069205E-13</c:v>
                </c:pt>
                <c:pt idx="3680">
                  <c:v>2.1391400000000001E-13</c:v>
                </c:pt>
                <c:pt idx="3681">
                  <c:v>2.2481430000000001E-13</c:v>
                </c:pt>
                <c:pt idx="3682">
                  <c:v>2.3447770000000001E-13</c:v>
                </c:pt>
                <c:pt idx="3683">
                  <c:v>2.3858359999999999E-13</c:v>
                </c:pt>
                <c:pt idx="3684">
                  <c:v>2.3681460000000001E-13</c:v>
                </c:pt>
                <c:pt idx="3685">
                  <c:v>2.3245240000000001E-13</c:v>
                </c:pt>
                <c:pt idx="3686">
                  <c:v>2.281159E-13</c:v>
                </c:pt>
                <c:pt idx="3687">
                  <c:v>2.233629E-13</c:v>
                </c:pt>
                <c:pt idx="3688">
                  <c:v>2.1911319999999999E-13</c:v>
                </c:pt>
                <c:pt idx="3689">
                  <c:v>2.187807E-13</c:v>
                </c:pt>
                <c:pt idx="3690">
                  <c:v>2.2148709999999999E-13</c:v>
                </c:pt>
                <c:pt idx="3691">
                  <c:v>2.2222970000000001E-13</c:v>
                </c:pt>
                <c:pt idx="3692">
                  <c:v>2.1893730000000001E-13</c:v>
                </c:pt>
                <c:pt idx="3693">
                  <c:v>2.1254659999999999E-13</c:v>
                </c:pt>
                <c:pt idx="3694">
                  <c:v>2.041298E-13</c:v>
                </c:pt>
                <c:pt idx="3695">
                  <c:v>1.955756E-13</c:v>
                </c:pt>
                <c:pt idx="3696">
                  <c:v>1.8989340000000001E-13</c:v>
                </c:pt>
                <c:pt idx="3697">
                  <c:v>1.8794950000000001E-13</c:v>
                </c:pt>
                <c:pt idx="3698">
                  <c:v>1.8467009999999999E-13</c:v>
                </c:pt>
                <c:pt idx="3699">
                  <c:v>1.7279139999999999E-13</c:v>
                </c:pt>
                <c:pt idx="3700">
                  <c:v>1.514301E-13</c:v>
                </c:pt>
                <c:pt idx="3701">
                  <c:v>1.2660210000000001E-13</c:v>
                </c:pt>
                <c:pt idx="3702">
                  <c:v>1.032663E-13</c:v>
                </c:pt>
                <c:pt idx="3703">
                  <c:v>8.1540380000000006E-14</c:v>
                </c:pt>
                <c:pt idx="3704">
                  <c:v>6.2016349999999998E-14</c:v>
                </c:pt>
                <c:pt idx="3705">
                  <c:v>4.8853790000000001E-14</c:v>
                </c:pt>
                <c:pt idx="3706">
                  <c:v>4.5388920000000002E-14</c:v>
                </c:pt>
                <c:pt idx="3707">
                  <c:v>4.9822180000000001E-14</c:v>
                </c:pt>
                <c:pt idx="3708">
                  <c:v>5.6087229999999998E-14</c:v>
                </c:pt>
                <c:pt idx="3709">
                  <c:v>6.1012399999999994E-14</c:v>
                </c:pt>
                <c:pt idx="3710">
                  <c:v>6.7673150000000004E-14</c:v>
                </c:pt>
                <c:pt idx="3711">
                  <c:v>7.7309160000000001E-14</c:v>
                </c:pt>
                <c:pt idx="3712">
                  <c:v>8.5077359999999998E-14</c:v>
                </c:pt>
                <c:pt idx="3713">
                  <c:v>8.6575359999999998E-14</c:v>
                </c:pt>
                <c:pt idx="3714">
                  <c:v>8.3585529999999997E-14</c:v>
                </c:pt>
                <c:pt idx="3715">
                  <c:v>8.2469490000000004E-14</c:v>
                </c:pt>
                <c:pt idx="3716">
                  <c:v>8.5816090000000004E-14</c:v>
                </c:pt>
                <c:pt idx="3717">
                  <c:v>8.9636089999999994E-14</c:v>
                </c:pt>
                <c:pt idx="3718">
                  <c:v>9.1549089999999998E-14</c:v>
                </c:pt>
                <c:pt idx="3719">
                  <c:v>9.2665799999999997E-14</c:v>
                </c:pt>
                <c:pt idx="3720">
                  <c:v>9.1734449999999998E-14</c:v>
                </c:pt>
                <c:pt idx="3721">
                  <c:v>8.6900970000000003E-14</c:v>
                </c:pt>
                <c:pt idx="3722">
                  <c:v>8.0399909999999994E-14</c:v>
                </c:pt>
                <c:pt idx="3723">
                  <c:v>7.6342159999999996E-14</c:v>
                </c:pt>
                <c:pt idx="3724">
                  <c:v>7.6905700000000002E-14</c:v>
                </c:pt>
                <c:pt idx="3725">
                  <c:v>8.1929459999999994E-14</c:v>
                </c:pt>
                <c:pt idx="3726">
                  <c:v>8.9474899999999998E-14</c:v>
                </c:pt>
                <c:pt idx="3727">
                  <c:v>9.6554690000000004E-14</c:v>
                </c:pt>
                <c:pt idx="3728">
                  <c:v>1.0003090000000001E-13</c:v>
                </c:pt>
                <c:pt idx="3729">
                  <c:v>9.6230269999999999E-14</c:v>
                </c:pt>
                <c:pt idx="3730">
                  <c:v>8.3162700000000002E-14</c:v>
                </c:pt>
                <c:pt idx="3731">
                  <c:v>6.5133130000000001E-14</c:v>
                </c:pt>
                <c:pt idx="3732">
                  <c:v>5.0034159999999998E-14</c:v>
                </c:pt>
                <c:pt idx="3733">
                  <c:v>4.0925039999999999E-14</c:v>
                </c:pt>
                <c:pt idx="3734">
                  <c:v>3.4282329999999997E-14</c:v>
                </c:pt>
                <c:pt idx="3735">
                  <c:v>2.7682810000000001E-14</c:v>
                </c:pt>
                <c:pt idx="3736">
                  <c:v>2.5025060000000001E-14</c:v>
                </c:pt>
                <c:pt idx="3737">
                  <c:v>3.0274160000000002E-14</c:v>
                </c:pt>
                <c:pt idx="3738">
                  <c:v>4.1276339999999998E-14</c:v>
                </c:pt>
                <c:pt idx="3739">
                  <c:v>5.3446670000000002E-14</c:v>
                </c:pt>
                <c:pt idx="3740">
                  <c:v>6.3657900000000003E-14</c:v>
                </c:pt>
                <c:pt idx="3741">
                  <c:v>6.9913599999999998E-14</c:v>
                </c:pt>
                <c:pt idx="3742">
                  <c:v>7.2389170000000006E-14</c:v>
                </c:pt>
                <c:pt idx="3743">
                  <c:v>7.3400339999999997E-14</c:v>
                </c:pt>
                <c:pt idx="3744">
                  <c:v>7.4188720000000001E-14</c:v>
                </c:pt>
                <c:pt idx="3745">
                  <c:v>7.3354170000000004E-14</c:v>
                </c:pt>
                <c:pt idx="3746">
                  <c:v>6.8251199999999998E-14</c:v>
                </c:pt>
                <c:pt idx="3747">
                  <c:v>5.8540240000000003E-14</c:v>
                </c:pt>
                <c:pt idx="3748">
                  <c:v>4.9024030000000002E-14</c:v>
                </c:pt>
                <c:pt idx="3749">
                  <c:v>4.5664589999999998E-14</c:v>
                </c:pt>
                <c:pt idx="3750">
                  <c:v>5.014071E-14</c:v>
                </c:pt>
                <c:pt idx="3751">
                  <c:v>6.1021460000000004E-14</c:v>
                </c:pt>
                <c:pt idx="3752">
                  <c:v>7.4314519999999995E-14</c:v>
                </c:pt>
                <c:pt idx="3753">
                  <c:v>8.3500520000000005E-14</c:v>
                </c:pt>
                <c:pt idx="3754">
                  <c:v>8.5773690000000002E-14</c:v>
                </c:pt>
                <c:pt idx="3755">
                  <c:v>8.3309570000000002E-14</c:v>
                </c:pt>
                <c:pt idx="3756">
                  <c:v>7.7051819999999998E-14</c:v>
                </c:pt>
                <c:pt idx="3757">
                  <c:v>6.7547779999999996E-14</c:v>
                </c:pt>
                <c:pt idx="3758">
                  <c:v>5.8649089999999995E-14</c:v>
                </c:pt>
                <c:pt idx="3759">
                  <c:v>5.4245249999999999E-14</c:v>
                </c:pt>
                <c:pt idx="3760">
                  <c:v>5.5834499999999998E-14</c:v>
                </c:pt>
                <c:pt idx="3761">
                  <c:v>6.2980309999999995E-14</c:v>
                </c:pt>
                <c:pt idx="3762">
                  <c:v>7.203356E-14</c:v>
                </c:pt>
                <c:pt idx="3763">
                  <c:v>7.7903640000000002E-14</c:v>
                </c:pt>
                <c:pt idx="3764">
                  <c:v>7.8467410000000005E-14</c:v>
                </c:pt>
                <c:pt idx="3765">
                  <c:v>7.4412620000000003E-14</c:v>
                </c:pt>
                <c:pt idx="3766">
                  <c:v>6.6886469999999998E-14</c:v>
                </c:pt>
                <c:pt idx="3767">
                  <c:v>5.7167090000000004E-14</c:v>
                </c:pt>
                <c:pt idx="3768">
                  <c:v>4.7418880000000001E-14</c:v>
                </c:pt>
                <c:pt idx="3769">
                  <c:v>4.0184610000000002E-14</c:v>
                </c:pt>
                <c:pt idx="3770">
                  <c:v>3.5304839999999998E-14</c:v>
                </c:pt>
                <c:pt idx="3771">
                  <c:v>3.0480230000000003E-14</c:v>
                </c:pt>
                <c:pt idx="3772">
                  <c:v>2.661524E-14</c:v>
                </c:pt>
                <c:pt idx="3773">
                  <c:v>2.7133879999999999E-14</c:v>
                </c:pt>
                <c:pt idx="3774">
                  <c:v>3.3399249999999998E-14</c:v>
                </c:pt>
                <c:pt idx="3775">
                  <c:v>4.4250870000000002E-14</c:v>
                </c:pt>
                <c:pt idx="3776">
                  <c:v>5.5458790000000001E-14</c:v>
                </c:pt>
                <c:pt idx="3777">
                  <c:v>6.0972919999999996E-14</c:v>
                </c:pt>
                <c:pt idx="3778">
                  <c:v>5.8591000000000002E-14</c:v>
                </c:pt>
                <c:pt idx="3779">
                  <c:v>5.1187220000000003E-14</c:v>
                </c:pt>
                <c:pt idx="3780">
                  <c:v>4.233733E-14</c:v>
                </c:pt>
                <c:pt idx="3781">
                  <c:v>3.4819639999999999E-14</c:v>
                </c:pt>
                <c:pt idx="3782">
                  <c:v>3.2759999999999997E-14</c:v>
                </c:pt>
                <c:pt idx="3783">
                  <c:v>3.9602880000000002E-14</c:v>
                </c:pt>
                <c:pt idx="3784">
                  <c:v>5.2303400000000002E-14</c:v>
                </c:pt>
                <c:pt idx="3785">
                  <c:v>6.2434510000000001E-14</c:v>
                </c:pt>
                <c:pt idx="3786">
                  <c:v>6.5451330000000002E-14</c:v>
                </c:pt>
                <c:pt idx="3787">
                  <c:v>6.5481310000000006E-14</c:v>
                </c:pt>
                <c:pt idx="3788">
                  <c:v>6.7077200000000002E-14</c:v>
                </c:pt>
                <c:pt idx="3789">
                  <c:v>6.8108660000000001E-14</c:v>
                </c:pt>
                <c:pt idx="3790">
                  <c:v>6.6652710000000003E-14</c:v>
                </c:pt>
                <c:pt idx="3791">
                  <c:v>6.5431060000000003E-14</c:v>
                </c:pt>
                <c:pt idx="3792">
                  <c:v>6.6682739999999999E-14</c:v>
                </c:pt>
                <c:pt idx="3793">
                  <c:v>7.0685539999999995E-14</c:v>
                </c:pt>
                <c:pt idx="3794">
                  <c:v>7.6212500000000002E-14</c:v>
                </c:pt>
                <c:pt idx="3795">
                  <c:v>7.9930959999999998E-14</c:v>
                </c:pt>
                <c:pt idx="3796">
                  <c:v>7.9861720000000006E-14</c:v>
                </c:pt>
                <c:pt idx="3797">
                  <c:v>7.8316350000000002E-14</c:v>
                </c:pt>
                <c:pt idx="3798">
                  <c:v>7.8956960000000003E-14</c:v>
                </c:pt>
                <c:pt idx="3799">
                  <c:v>8.2156369999999998E-14</c:v>
                </c:pt>
                <c:pt idx="3800">
                  <c:v>8.5318830000000005E-14</c:v>
                </c:pt>
                <c:pt idx="3801">
                  <c:v>8.6988129999999999E-14</c:v>
                </c:pt>
                <c:pt idx="3802">
                  <c:v>8.8719399999999994E-14</c:v>
                </c:pt>
                <c:pt idx="3803">
                  <c:v>9.4271409999999997E-14</c:v>
                </c:pt>
                <c:pt idx="3804">
                  <c:v>1.058513E-13</c:v>
                </c:pt>
                <c:pt idx="3805">
                  <c:v>1.201584E-13</c:v>
                </c:pt>
                <c:pt idx="3806">
                  <c:v>1.326229E-13</c:v>
                </c:pt>
                <c:pt idx="3807">
                  <c:v>1.4451800000000001E-13</c:v>
                </c:pt>
                <c:pt idx="3808">
                  <c:v>1.6105110000000001E-13</c:v>
                </c:pt>
                <c:pt idx="3809">
                  <c:v>1.8430849999999999E-13</c:v>
                </c:pt>
                <c:pt idx="3810">
                  <c:v>2.1089050000000001E-13</c:v>
                </c:pt>
                <c:pt idx="3811">
                  <c:v>2.348478E-13</c:v>
                </c:pt>
                <c:pt idx="3812">
                  <c:v>2.5005540000000002E-13</c:v>
                </c:pt>
                <c:pt idx="3813">
                  <c:v>2.5322430000000001E-13</c:v>
                </c:pt>
                <c:pt idx="3814">
                  <c:v>2.4901229999999998E-13</c:v>
                </c:pt>
                <c:pt idx="3815">
                  <c:v>2.4511809999999998E-13</c:v>
                </c:pt>
                <c:pt idx="3816">
                  <c:v>2.423372E-13</c:v>
                </c:pt>
                <c:pt idx="3817">
                  <c:v>2.3750660000000002E-13</c:v>
                </c:pt>
                <c:pt idx="3818">
                  <c:v>2.3018569999999999E-13</c:v>
                </c:pt>
                <c:pt idx="3819">
                  <c:v>2.2198840000000001E-13</c:v>
                </c:pt>
                <c:pt idx="3820">
                  <c:v>2.138466E-13</c:v>
                </c:pt>
                <c:pt idx="3821">
                  <c:v>2.037561E-13</c:v>
                </c:pt>
                <c:pt idx="3822">
                  <c:v>1.894954E-13</c:v>
                </c:pt>
                <c:pt idx="3823">
                  <c:v>1.747028E-13</c:v>
                </c:pt>
                <c:pt idx="3824">
                  <c:v>1.6517099999999999E-13</c:v>
                </c:pt>
                <c:pt idx="3825">
                  <c:v>1.5954899999999999E-13</c:v>
                </c:pt>
                <c:pt idx="3826">
                  <c:v>1.5118449999999999E-13</c:v>
                </c:pt>
                <c:pt idx="3827">
                  <c:v>1.3831790000000001E-13</c:v>
                </c:pt>
                <c:pt idx="3828">
                  <c:v>1.245562E-13</c:v>
                </c:pt>
                <c:pt idx="3829">
                  <c:v>1.107141E-13</c:v>
                </c:pt>
                <c:pt idx="3830">
                  <c:v>9.597761E-14</c:v>
                </c:pt>
                <c:pt idx="3831">
                  <c:v>8.2334869999999995E-14</c:v>
                </c:pt>
                <c:pt idx="3832">
                  <c:v>7.0681749999999996E-14</c:v>
                </c:pt>
                <c:pt idx="3833">
                  <c:v>6.0591339999999996E-14</c:v>
                </c:pt>
                <c:pt idx="3834">
                  <c:v>5.401779E-14</c:v>
                </c:pt>
                <c:pt idx="3835">
                  <c:v>5.1852509999999997E-14</c:v>
                </c:pt>
                <c:pt idx="3836">
                  <c:v>5.0228750000000002E-14</c:v>
                </c:pt>
                <c:pt idx="3837">
                  <c:v>4.4830419999999997E-14</c:v>
                </c:pt>
                <c:pt idx="3838">
                  <c:v>3.724081E-14</c:v>
                </c:pt>
                <c:pt idx="3839">
                  <c:v>3.2493400000000002E-14</c:v>
                </c:pt>
                <c:pt idx="3840">
                  <c:v>3.2352269999999997E-14</c:v>
                </c:pt>
                <c:pt idx="3841">
                  <c:v>3.729104E-14</c:v>
                </c:pt>
                <c:pt idx="3842">
                  <c:v>4.9081929999999997E-14</c:v>
                </c:pt>
                <c:pt idx="3843">
                  <c:v>6.7047729999999994E-14</c:v>
                </c:pt>
                <c:pt idx="3844">
                  <c:v>8.7347740000000004E-14</c:v>
                </c:pt>
                <c:pt idx="3845">
                  <c:v>1.050402E-13</c:v>
                </c:pt>
                <c:pt idx="3846">
                  <c:v>1.1677020000000001E-13</c:v>
                </c:pt>
                <c:pt idx="3847">
                  <c:v>1.228594E-13</c:v>
                </c:pt>
                <c:pt idx="3848">
                  <c:v>1.2393910000000001E-13</c:v>
                </c:pt>
                <c:pt idx="3849">
                  <c:v>1.1915399999999999E-13</c:v>
                </c:pt>
                <c:pt idx="3850">
                  <c:v>1.101664E-13</c:v>
                </c:pt>
                <c:pt idx="3851">
                  <c:v>1.013182E-13</c:v>
                </c:pt>
                <c:pt idx="3852">
                  <c:v>9.318624E-14</c:v>
                </c:pt>
                <c:pt idx="3853">
                  <c:v>8.2070190000000001E-14</c:v>
                </c:pt>
                <c:pt idx="3854">
                  <c:v>6.8770510000000003E-14</c:v>
                </c:pt>
                <c:pt idx="3855">
                  <c:v>5.9909100000000005E-14</c:v>
                </c:pt>
                <c:pt idx="3856">
                  <c:v>5.9535720000000005E-14</c:v>
                </c:pt>
                <c:pt idx="3857">
                  <c:v>6.5222360000000003E-14</c:v>
                </c:pt>
                <c:pt idx="3858">
                  <c:v>7.0208039999999998E-14</c:v>
                </c:pt>
                <c:pt idx="3859">
                  <c:v>6.8936559999999995E-14</c:v>
                </c:pt>
                <c:pt idx="3860">
                  <c:v>6.2878239999999994E-14</c:v>
                </c:pt>
                <c:pt idx="3861">
                  <c:v>5.9082280000000005E-14</c:v>
                </c:pt>
                <c:pt idx="3862">
                  <c:v>6.2959119999999998E-14</c:v>
                </c:pt>
                <c:pt idx="3863">
                  <c:v>7.2190510000000002E-14</c:v>
                </c:pt>
                <c:pt idx="3864">
                  <c:v>7.9124399999999998E-14</c:v>
                </c:pt>
                <c:pt idx="3865">
                  <c:v>8.0575E-14</c:v>
                </c:pt>
                <c:pt idx="3866">
                  <c:v>7.8866100000000004E-14</c:v>
                </c:pt>
                <c:pt idx="3867">
                  <c:v>7.5218289999999999E-14</c:v>
                </c:pt>
                <c:pt idx="3868">
                  <c:v>7.0281719999999998E-14</c:v>
                </c:pt>
                <c:pt idx="3869">
                  <c:v>6.5377570000000003E-14</c:v>
                </c:pt>
                <c:pt idx="3870">
                  <c:v>6.0405040000000001E-14</c:v>
                </c:pt>
                <c:pt idx="3871">
                  <c:v>5.5779289999999998E-14</c:v>
                </c:pt>
                <c:pt idx="3872">
                  <c:v>5.3789310000000002E-14</c:v>
                </c:pt>
                <c:pt idx="3873">
                  <c:v>5.6792379999999998E-14</c:v>
                </c:pt>
                <c:pt idx="3874">
                  <c:v>6.600608E-14</c:v>
                </c:pt>
                <c:pt idx="3875">
                  <c:v>7.9929899999999999E-14</c:v>
                </c:pt>
                <c:pt idx="3876">
                  <c:v>9.3494719999999997E-14</c:v>
                </c:pt>
                <c:pt idx="3877">
                  <c:v>1.011012E-13</c:v>
                </c:pt>
                <c:pt idx="3878">
                  <c:v>1.020745E-13</c:v>
                </c:pt>
                <c:pt idx="3879">
                  <c:v>1.010018E-13</c:v>
                </c:pt>
                <c:pt idx="3880">
                  <c:v>1.0063780000000001E-13</c:v>
                </c:pt>
                <c:pt idx="3881">
                  <c:v>9.7209390000000006E-14</c:v>
                </c:pt>
                <c:pt idx="3882">
                  <c:v>8.6302229999999998E-14</c:v>
                </c:pt>
                <c:pt idx="3883">
                  <c:v>7.2474329999999996E-14</c:v>
                </c:pt>
                <c:pt idx="3884">
                  <c:v>6.5940510000000004E-14</c:v>
                </c:pt>
                <c:pt idx="3885">
                  <c:v>6.8984340000000001E-14</c:v>
                </c:pt>
                <c:pt idx="3886">
                  <c:v>7.4125050000000003E-14</c:v>
                </c:pt>
                <c:pt idx="3887">
                  <c:v>7.4483080000000003E-14</c:v>
                </c:pt>
                <c:pt idx="3888">
                  <c:v>7.0543559999999998E-14</c:v>
                </c:pt>
                <c:pt idx="3889">
                  <c:v>6.7702030000000005E-14</c:v>
                </c:pt>
                <c:pt idx="3890">
                  <c:v>6.8619669999999998E-14</c:v>
                </c:pt>
                <c:pt idx="3891">
                  <c:v>7.2451430000000004E-14</c:v>
                </c:pt>
                <c:pt idx="3892">
                  <c:v>7.9494670000000002E-14</c:v>
                </c:pt>
                <c:pt idx="3893">
                  <c:v>8.8930520000000001E-14</c:v>
                </c:pt>
                <c:pt idx="3894">
                  <c:v>9.6467750000000006E-14</c:v>
                </c:pt>
                <c:pt idx="3895">
                  <c:v>9.7035159999999996E-14</c:v>
                </c:pt>
                <c:pt idx="3896">
                  <c:v>8.7297700000000002E-14</c:v>
                </c:pt>
                <c:pt idx="3897">
                  <c:v>6.8630860000000003E-14</c:v>
                </c:pt>
                <c:pt idx="3898">
                  <c:v>4.7032640000000001E-14</c:v>
                </c:pt>
                <c:pt idx="3899">
                  <c:v>2.9191640000000001E-14</c:v>
                </c:pt>
                <c:pt idx="3900">
                  <c:v>2.1256290000000001E-14</c:v>
                </c:pt>
                <c:pt idx="3901">
                  <c:v>2.742819E-14</c:v>
                </c:pt>
                <c:pt idx="3902">
                  <c:v>4.3910989999999998E-14</c:v>
                </c:pt>
                <c:pt idx="3903">
                  <c:v>5.8690530000000006E-14</c:v>
                </c:pt>
                <c:pt idx="3904">
                  <c:v>6.4017670000000004E-14</c:v>
                </c:pt>
                <c:pt idx="3905">
                  <c:v>6.4303130000000006E-14</c:v>
                </c:pt>
                <c:pt idx="3906">
                  <c:v>6.8191469999999998E-14</c:v>
                </c:pt>
                <c:pt idx="3907">
                  <c:v>7.8295230000000005E-14</c:v>
                </c:pt>
                <c:pt idx="3908">
                  <c:v>8.8931570000000001E-14</c:v>
                </c:pt>
                <c:pt idx="3909">
                  <c:v>9.4109350000000006E-14</c:v>
                </c:pt>
                <c:pt idx="3910">
                  <c:v>9.6885310000000003E-14</c:v>
                </c:pt>
                <c:pt idx="3911">
                  <c:v>1.020466E-13</c:v>
                </c:pt>
                <c:pt idx="3912">
                  <c:v>1.059146E-13</c:v>
                </c:pt>
                <c:pt idx="3913">
                  <c:v>1.0272579999999999E-13</c:v>
                </c:pt>
                <c:pt idx="3914">
                  <c:v>9.1711459999999997E-14</c:v>
                </c:pt>
                <c:pt idx="3915">
                  <c:v>7.7471990000000005E-14</c:v>
                </c:pt>
                <c:pt idx="3916">
                  <c:v>6.7834400000000003E-14</c:v>
                </c:pt>
                <c:pt idx="3917">
                  <c:v>6.5810099999999994E-14</c:v>
                </c:pt>
                <c:pt idx="3918">
                  <c:v>6.7344609999999997E-14</c:v>
                </c:pt>
                <c:pt idx="3919">
                  <c:v>6.8502930000000001E-14</c:v>
                </c:pt>
                <c:pt idx="3920">
                  <c:v>6.8101899999999994E-14</c:v>
                </c:pt>
                <c:pt idx="3921">
                  <c:v>6.7103659999999997E-14</c:v>
                </c:pt>
                <c:pt idx="3922">
                  <c:v>6.7268059999999996E-14</c:v>
                </c:pt>
                <c:pt idx="3923">
                  <c:v>6.7230119999999998E-14</c:v>
                </c:pt>
                <c:pt idx="3924">
                  <c:v>6.4479289999999995E-14</c:v>
                </c:pt>
                <c:pt idx="3925">
                  <c:v>6.1962719999999998E-14</c:v>
                </c:pt>
                <c:pt idx="3926">
                  <c:v>6.5383520000000005E-14</c:v>
                </c:pt>
                <c:pt idx="3927">
                  <c:v>7.3363249999999998E-14</c:v>
                </c:pt>
                <c:pt idx="3928">
                  <c:v>7.860849E-14</c:v>
                </c:pt>
                <c:pt idx="3929">
                  <c:v>7.811719E-14</c:v>
                </c:pt>
                <c:pt idx="3930">
                  <c:v>7.5273829999999996E-14</c:v>
                </c:pt>
                <c:pt idx="3931">
                  <c:v>7.5569329999999995E-14</c:v>
                </c:pt>
                <c:pt idx="3932">
                  <c:v>8.260482E-14</c:v>
                </c:pt>
                <c:pt idx="3933">
                  <c:v>9.6145500000000002E-14</c:v>
                </c:pt>
                <c:pt idx="3934">
                  <c:v>1.1264409999999999E-13</c:v>
                </c:pt>
                <c:pt idx="3935">
                  <c:v>1.2471040000000001E-13</c:v>
                </c:pt>
                <c:pt idx="3936">
                  <c:v>1.278586E-13</c:v>
                </c:pt>
                <c:pt idx="3937">
                  <c:v>1.287478E-13</c:v>
                </c:pt>
                <c:pt idx="3938">
                  <c:v>1.3551869999999999E-13</c:v>
                </c:pt>
                <c:pt idx="3939">
                  <c:v>1.4783529999999999E-13</c:v>
                </c:pt>
                <c:pt idx="3940">
                  <c:v>1.6213970000000001E-13</c:v>
                </c:pt>
                <c:pt idx="3941">
                  <c:v>1.7541539999999999E-13</c:v>
                </c:pt>
                <c:pt idx="3942">
                  <c:v>1.8375689999999999E-13</c:v>
                </c:pt>
                <c:pt idx="3943">
                  <c:v>1.836879E-13</c:v>
                </c:pt>
                <c:pt idx="3944">
                  <c:v>1.7479490000000001E-13</c:v>
                </c:pt>
                <c:pt idx="3945">
                  <c:v>1.605345E-13</c:v>
                </c:pt>
                <c:pt idx="3946">
                  <c:v>1.473932E-13</c:v>
                </c:pt>
                <c:pt idx="3947">
                  <c:v>1.413333E-13</c:v>
                </c:pt>
                <c:pt idx="3948">
                  <c:v>1.4401700000000001E-13</c:v>
                </c:pt>
                <c:pt idx="3949">
                  <c:v>1.518778E-13</c:v>
                </c:pt>
                <c:pt idx="3950">
                  <c:v>1.5694520000000001E-13</c:v>
                </c:pt>
                <c:pt idx="3951">
                  <c:v>1.5394500000000001E-13</c:v>
                </c:pt>
                <c:pt idx="3952">
                  <c:v>1.4536430000000001E-13</c:v>
                </c:pt>
                <c:pt idx="3953">
                  <c:v>1.3301219999999999E-13</c:v>
                </c:pt>
                <c:pt idx="3954">
                  <c:v>1.1526880000000001E-13</c:v>
                </c:pt>
                <c:pt idx="3955">
                  <c:v>9.5226420000000002E-14</c:v>
                </c:pt>
                <c:pt idx="3956">
                  <c:v>7.8850110000000005E-14</c:v>
                </c:pt>
                <c:pt idx="3957">
                  <c:v>6.7697449999999996E-14</c:v>
                </c:pt>
                <c:pt idx="3958">
                  <c:v>5.9299560000000001E-14</c:v>
                </c:pt>
                <c:pt idx="3959">
                  <c:v>5.1701819999999997E-14</c:v>
                </c:pt>
                <c:pt idx="3960">
                  <c:v>4.747739E-14</c:v>
                </c:pt>
                <c:pt idx="3961">
                  <c:v>5.2421490000000002E-14</c:v>
                </c:pt>
                <c:pt idx="3962">
                  <c:v>6.8063360000000003E-14</c:v>
                </c:pt>
                <c:pt idx="3963">
                  <c:v>8.7626599999999995E-14</c:v>
                </c:pt>
                <c:pt idx="3964">
                  <c:v>1.029885E-13</c:v>
                </c:pt>
                <c:pt idx="3965">
                  <c:v>1.126083E-13</c:v>
                </c:pt>
                <c:pt idx="3966">
                  <c:v>1.1841780000000001E-13</c:v>
                </c:pt>
                <c:pt idx="3967">
                  <c:v>1.2124129999999999E-13</c:v>
                </c:pt>
                <c:pt idx="3968">
                  <c:v>1.221208E-13</c:v>
                </c:pt>
                <c:pt idx="3969">
                  <c:v>1.23076E-13</c:v>
                </c:pt>
                <c:pt idx="3970">
                  <c:v>1.2623709999999999E-13</c:v>
                </c:pt>
                <c:pt idx="3971">
                  <c:v>1.319799E-13</c:v>
                </c:pt>
                <c:pt idx="3972">
                  <c:v>1.3763629999999999E-13</c:v>
                </c:pt>
                <c:pt idx="3973">
                  <c:v>1.3872830000000001E-13</c:v>
                </c:pt>
                <c:pt idx="3974">
                  <c:v>1.3150820000000001E-13</c:v>
                </c:pt>
                <c:pt idx="3975">
                  <c:v>1.1880450000000001E-13</c:v>
                </c:pt>
                <c:pt idx="3976">
                  <c:v>1.11589E-13</c:v>
                </c:pt>
                <c:pt idx="3977">
                  <c:v>1.178465E-13</c:v>
                </c:pt>
                <c:pt idx="3978">
                  <c:v>1.3333719999999999E-13</c:v>
                </c:pt>
                <c:pt idx="3979">
                  <c:v>1.4752030000000001E-13</c:v>
                </c:pt>
                <c:pt idx="3980">
                  <c:v>1.5467280000000001E-13</c:v>
                </c:pt>
                <c:pt idx="3981">
                  <c:v>1.5628970000000001E-13</c:v>
                </c:pt>
                <c:pt idx="3982">
                  <c:v>1.552961E-13</c:v>
                </c:pt>
                <c:pt idx="3983">
                  <c:v>1.5153809999999999E-13</c:v>
                </c:pt>
                <c:pt idx="3984">
                  <c:v>1.4315269999999999E-13</c:v>
                </c:pt>
                <c:pt idx="3985">
                  <c:v>1.3046329999999999E-13</c:v>
                </c:pt>
                <c:pt idx="3986">
                  <c:v>1.159831E-13</c:v>
                </c:pt>
                <c:pt idx="3987">
                  <c:v>1.0232060000000001E-13</c:v>
                </c:pt>
                <c:pt idx="3988">
                  <c:v>9.2692519999999995E-14</c:v>
                </c:pt>
                <c:pt idx="3989">
                  <c:v>8.816014E-14</c:v>
                </c:pt>
                <c:pt idx="3990">
                  <c:v>8.4737750000000002E-14</c:v>
                </c:pt>
                <c:pt idx="3991">
                  <c:v>7.822256E-14</c:v>
                </c:pt>
                <c:pt idx="3992">
                  <c:v>6.852495E-14</c:v>
                </c:pt>
                <c:pt idx="3993">
                  <c:v>5.9761769999999999E-14</c:v>
                </c:pt>
                <c:pt idx="3994">
                  <c:v>5.7326279999999995E-14</c:v>
                </c:pt>
                <c:pt idx="3995">
                  <c:v>6.2434479999999994E-14</c:v>
                </c:pt>
                <c:pt idx="3996">
                  <c:v>7.1939820000000002E-14</c:v>
                </c:pt>
                <c:pt idx="3997">
                  <c:v>8.160954E-14</c:v>
                </c:pt>
                <c:pt idx="3998">
                  <c:v>8.7205599999999999E-14</c:v>
                </c:pt>
                <c:pt idx="3999">
                  <c:v>8.7541989999999994E-14</c:v>
                </c:pt>
                <c:pt idx="4000">
                  <c:v>8.7131120000000004E-14</c:v>
                </c:pt>
                <c:pt idx="4001">
                  <c:v>9.1976029999999998E-14</c:v>
                </c:pt>
                <c:pt idx="4002">
                  <c:v>1.014606E-13</c:v>
                </c:pt>
                <c:pt idx="4003">
                  <c:v>1.088169E-13</c:v>
                </c:pt>
                <c:pt idx="4004">
                  <c:v>1.119782E-13</c:v>
                </c:pt>
                <c:pt idx="4005">
                  <c:v>1.148691E-13</c:v>
                </c:pt>
                <c:pt idx="4006">
                  <c:v>1.1873970000000001E-13</c:v>
                </c:pt>
                <c:pt idx="4007">
                  <c:v>1.220828E-13</c:v>
                </c:pt>
                <c:pt idx="4008">
                  <c:v>1.26195E-13</c:v>
                </c:pt>
                <c:pt idx="4009">
                  <c:v>1.346648E-13</c:v>
                </c:pt>
                <c:pt idx="4010">
                  <c:v>1.4624160000000001E-13</c:v>
                </c:pt>
                <c:pt idx="4011">
                  <c:v>1.529668E-13</c:v>
                </c:pt>
                <c:pt idx="4012">
                  <c:v>1.4946189999999999E-13</c:v>
                </c:pt>
                <c:pt idx="4013">
                  <c:v>1.3736539999999999E-13</c:v>
                </c:pt>
                <c:pt idx="4014">
                  <c:v>1.1999119999999999E-13</c:v>
                </c:pt>
                <c:pt idx="4015">
                  <c:v>1.0036129999999999E-13</c:v>
                </c:pt>
                <c:pt idx="4016">
                  <c:v>8.2879779999999998E-14</c:v>
                </c:pt>
                <c:pt idx="4017">
                  <c:v>7.2549969999999997E-14</c:v>
                </c:pt>
                <c:pt idx="4018">
                  <c:v>7.2446369999999994E-14</c:v>
                </c:pt>
                <c:pt idx="4019">
                  <c:v>8.1154060000000001E-14</c:v>
                </c:pt>
                <c:pt idx="4020">
                  <c:v>9.2638109999999997E-14</c:v>
                </c:pt>
                <c:pt idx="4021">
                  <c:v>1.0027569999999999E-13</c:v>
                </c:pt>
                <c:pt idx="4022">
                  <c:v>1.013862E-13</c:v>
                </c:pt>
                <c:pt idx="4023">
                  <c:v>9.7778049999999999E-14</c:v>
                </c:pt>
                <c:pt idx="4024">
                  <c:v>9.3737880000000003E-14</c:v>
                </c:pt>
                <c:pt idx="4025">
                  <c:v>9.3455729999999999E-14</c:v>
                </c:pt>
                <c:pt idx="4026">
                  <c:v>9.8424999999999995E-14</c:v>
                </c:pt>
                <c:pt idx="4027">
                  <c:v>1.074838E-13</c:v>
                </c:pt>
                <c:pt idx="4028">
                  <c:v>1.1807440000000001E-13</c:v>
                </c:pt>
                <c:pt idx="4029">
                  <c:v>1.275204E-13</c:v>
                </c:pt>
                <c:pt idx="4030">
                  <c:v>1.3477200000000001E-13</c:v>
                </c:pt>
                <c:pt idx="4031">
                  <c:v>1.3828620000000001E-13</c:v>
                </c:pt>
                <c:pt idx="4032">
                  <c:v>1.355087E-13</c:v>
                </c:pt>
                <c:pt idx="4033">
                  <c:v>1.2838089999999999E-13</c:v>
                </c:pt>
                <c:pt idx="4034">
                  <c:v>1.2314419999999999E-13</c:v>
                </c:pt>
                <c:pt idx="4035">
                  <c:v>1.251133E-13</c:v>
                </c:pt>
                <c:pt idx="4036">
                  <c:v>1.3593329999999999E-13</c:v>
                </c:pt>
                <c:pt idx="4037">
                  <c:v>1.511372E-13</c:v>
                </c:pt>
                <c:pt idx="4038">
                  <c:v>1.626641E-13</c:v>
                </c:pt>
                <c:pt idx="4039">
                  <c:v>1.6555620000000001E-13</c:v>
                </c:pt>
                <c:pt idx="4040">
                  <c:v>1.601429E-13</c:v>
                </c:pt>
                <c:pt idx="4041">
                  <c:v>1.5091730000000001E-13</c:v>
                </c:pt>
                <c:pt idx="4042">
                  <c:v>1.4382979999999999E-13</c:v>
                </c:pt>
                <c:pt idx="4043">
                  <c:v>1.4205599999999999E-13</c:v>
                </c:pt>
                <c:pt idx="4044">
                  <c:v>1.435586E-13</c:v>
                </c:pt>
                <c:pt idx="4045">
                  <c:v>1.428606E-13</c:v>
                </c:pt>
                <c:pt idx="4046">
                  <c:v>1.3568249999999999E-13</c:v>
                </c:pt>
                <c:pt idx="4047">
                  <c:v>1.2202099999999999E-13</c:v>
                </c:pt>
                <c:pt idx="4048">
                  <c:v>1.056286E-13</c:v>
                </c:pt>
                <c:pt idx="4049">
                  <c:v>9.0378650000000005E-14</c:v>
                </c:pt>
                <c:pt idx="4050">
                  <c:v>7.8312369999999999E-14</c:v>
                </c:pt>
                <c:pt idx="4051">
                  <c:v>7.2213420000000005E-14</c:v>
                </c:pt>
                <c:pt idx="4052">
                  <c:v>7.4000250000000006E-14</c:v>
                </c:pt>
                <c:pt idx="4053">
                  <c:v>8.1153379999999997E-14</c:v>
                </c:pt>
                <c:pt idx="4054">
                  <c:v>8.9623420000000004E-14</c:v>
                </c:pt>
                <c:pt idx="4055">
                  <c:v>9.5787760000000001E-14</c:v>
                </c:pt>
                <c:pt idx="4056">
                  <c:v>9.7332220000000004E-14</c:v>
                </c:pt>
                <c:pt idx="4057">
                  <c:v>9.5796660000000001E-14</c:v>
                </c:pt>
                <c:pt idx="4058">
                  <c:v>9.4296659999999995E-14</c:v>
                </c:pt>
                <c:pt idx="4059">
                  <c:v>9.5387860000000005E-14</c:v>
                </c:pt>
                <c:pt idx="4060">
                  <c:v>1.00495E-13</c:v>
                </c:pt>
                <c:pt idx="4061">
                  <c:v>1.071123E-13</c:v>
                </c:pt>
                <c:pt idx="4062">
                  <c:v>1.108414E-13</c:v>
                </c:pt>
                <c:pt idx="4063">
                  <c:v>1.10695E-13</c:v>
                </c:pt>
                <c:pt idx="4064">
                  <c:v>1.105105E-13</c:v>
                </c:pt>
                <c:pt idx="4065">
                  <c:v>1.1638779999999999E-13</c:v>
                </c:pt>
                <c:pt idx="4066">
                  <c:v>1.3064140000000001E-13</c:v>
                </c:pt>
                <c:pt idx="4067">
                  <c:v>1.4766010000000001E-13</c:v>
                </c:pt>
                <c:pt idx="4068">
                  <c:v>1.5923409999999999E-13</c:v>
                </c:pt>
                <c:pt idx="4069">
                  <c:v>1.646097E-13</c:v>
                </c:pt>
                <c:pt idx="4070">
                  <c:v>1.7027200000000001E-13</c:v>
                </c:pt>
                <c:pt idx="4071">
                  <c:v>1.792742E-13</c:v>
                </c:pt>
                <c:pt idx="4072">
                  <c:v>1.8685880000000001E-13</c:v>
                </c:pt>
                <c:pt idx="4073">
                  <c:v>1.8665699999999999E-13</c:v>
                </c:pt>
                <c:pt idx="4074">
                  <c:v>1.7881719999999999E-13</c:v>
                </c:pt>
                <c:pt idx="4075">
                  <c:v>1.700941E-13</c:v>
                </c:pt>
                <c:pt idx="4076">
                  <c:v>1.6445E-13</c:v>
                </c:pt>
                <c:pt idx="4077">
                  <c:v>1.586003E-13</c:v>
                </c:pt>
                <c:pt idx="4078">
                  <c:v>1.4755170000000001E-13</c:v>
                </c:pt>
                <c:pt idx="4079">
                  <c:v>1.3150120000000001E-13</c:v>
                </c:pt>
                <c:pt idx="4080">
                  <c:v>1.1835960000000001E-13</c:v>
                </c:pt>
                <c:pt idx="4081">
                  <c:v>1.1619000000000001E-13</c:v>
                </c:pt>
                <c:pt idx="4082">
                  <c:v>1.229815E-13</c:v>
                </c:pt>
                <c:pt idx="4083">
                  <c:v>1.302668E-13</c:v>
                </c:pt>
                <c:pt idx="4084">
                  <c:v>1.335629E-13</c:v>
                </c:pt>
                <c:pt idx="4085">
                  <c:v>1.3319739999999999E-13</c:v>
                </c:pt>
                <c:pt idx="4086">
                  <c:v>1.2956840000000001E-13</c:v>
                </c:pt>
                <c:pt idx="4087">
                  <c:v>1.235236E-13</c:v>
                </c:pt>
                <c:pt idx="4088">
                  <c:v>1.172064E-13</c:v>
                </c:pt>
                <c:pt idx="4089">
                  <c:v>1.106472E-13</c:v>
                </c:pt>
                <c:pt idx="4090">
                  <c:v>1.035284E-13</c:v>
                </c:pt>
                <c:pt idx="4091">
                  <c:v>9.9948750000000004E-14</c:v>
                </c:pt>
                <c:pt idx="4092">
                  <c:v>1.057241E-13</c:v>
                </c:pt>
                <c:pt idx="4093">
                  <c:v>1.2320020000000001E-13</c:v>
                </c:pt>
                <c:pt idx="4094">
                  <c:v>1.487379E-13</c:v>
                </c:pt>
                <c:pt idx="4095">
                  <c:v>1.744939E-13</c:v>
                </c:pt>
                <c:pt idx="4096">
                  <c:v>1.944156E-13</c:v>
                </c:pt>
                <c:pt idx="4097">
                  <c:v>2.0732580000000001E-13</c:v>
                </c:pt>
                <c:pt idx="4098">
                  <c:v>2.1658649999999999E-13</c:v>
                </c:pt>
                <c:pt idx="4099">
                  <c:v>2.257187E-13</c:v>
                </c:pt>
                <c:pt idx="4100">
                  <c:v>2.3298250000000001E-13</c:v>
                </c:pt>
                <c:pt idx="4101">
                  <c:v>2.37175E-13</c:v>
                </c:pt>
                <c:pt idx="4102">
                  <c:v>2.4113E-13</c:v>
                </c:pt>
                <c:pt idx="4103">
                  <c:v>2.4239139999999999E-13</c:v>
                </c:pt>
                <c:pt idx="4104">
                  <c:v>2.3452819999999998E-13</c:v>
                </c:pt>
                <c:pt idx="4105">
                  <c:v>2.1984369999999999E-13</c:v>
                </c:pt>
                <c:pt idx="4106">
                  <c:v>2.08105E-13</c:v>
                </c:pt>
                <c:pt idx="4107">
                  <c:v>2.023797E-13</c:v>
                </c:pt>
                <c:pt idx="4108">
                  <c:v>1.9624359999999999E-13</c:v>
                </c:pt>
                <c:pt idx="4109">
                  <c:v>1.8745470000000001E-13</c:v>
                </c:pt>
                <c:pt idx="4110">
                  <c:v>1.8431540000000001E-13</c:v>
                </c:pt>
                <c:pt idx="4111">
                  <c:v>1.926822E-13</c:v>
                </c:pt>
                <c:pt idx="4112">
                  <c:v>2.041633E-13</c:v>
                </c:pt>
                <c:pt idx="4113">
                  <c:v>2.0512870000000001E-13</c:v>
                </c:pt>
                <c:pt idx="4114">
                  <c:v>1.940302E-13</c:v>
                </c:pt>
                <c:pt idx="4115">
                  <c:v>1.7965899999999999E-13</c:v>
                </c:pt>
                <c:pt idx="4116">
                  <c:v>1.6651629999999999E-13</c:v>
                </c:pt>
                <c:pt idx="4117">
                  <c:v>1.5258060000000001E-13</c:v>
                </c:pt>
                <c:pt idx="4118">
                  <c:v>1.3553369999999999E-13</c:v>
                </c:pt>
                <c:pt idx="4119">
                  <c:v>1.1699729999999999E-13</c:v>
                </c:pt>
                <c:pt idx="4120">
                  <c:v>1.030395E-13</c:v>
                </c:pt>
                <c:pt idx="4121">
                  <c:v>9.820281E-14</c:v>
                </c:pt>
                <c:pt idx="4122">
                  <c:v>1.008499E-13</c:v>
                </c:pt>
                <c:pt idx="4123">
                  <c:v>1.0581210000000001E-13</c:v>
                </c:pt>
                <c:pt idx="4124">
                  <c:v>1.102302E-13</c:v>
                </c:pt>
                <c:pt idx="4125">
                  <c:v>1.1701019999999999E-13</c:v>
                </c:pt>
                <c:pt idx="4126">
                  <c:v>1.3043180000000001E-13</c:v>
                </c:pt>
                <c:pt idx="4127">
                  <c:v>1.4902880000000001E-13</c:v>
                </c:pt>
                <c:pt idx="4128">
                  <c:v>1.6769209999999999E-13</c:v>
                </c:pt>
                <c:pt idx="4129">
                  <c:v>1.8512229999999999E-13</c:v>
                </c:pt>
                <c:pt idx="4130">
                  <c:v>2.0047989999999999E-13</c:v>
                </c:pt>
                <c:pt idx="4131">
                  <c:v>2.0532180000000001E-13</c:v>
                </c:pt>
                <c:pt idx="4132">
                  <c:v>1.9253100000000001E-13</c:v>
                </c:pt>
                <c:pt idx="4133">
                  <c:v>1.6935110000000001E-13</c:v>
                </c:pt>
                <c:pt idx="4134">
                  <c:v>1.507072E-13</c:v>
                </c:pt>
                <c:pt idx="4135">
                  <c:v>1.4521020000000001E-13</c:v>
                </c:pt>
                <c:pt idx="4136">
                  <c:v>1.5239580000000001E-13</c:v>
                </c:pt>
                <c:pt idx="4137">
                  <c:v>1.6804210000000001E-13</c:v>
                </c:pt>
                <c:pt idx="4138">
                  <c:v>1.862809E-13</c:v>
                </c:pt>
                <c:pt idx="4139">
                  <c:v>1.987498E-13</c:v>
                </c:pt>
                <c:pt idx="4140">
                  <c:v>1.9805150000000001E-13</c:v>
                </c:pt>
                <c:pt idx="4141">
                  <c:v>1.8340399999999999E-13</c:v>
                </c:pt>
                <c:pt idx="4142">
                  <c:v>1.616598E-13</c:v>
                </c:pt>
                <c:pt idx="4143">
                  <c:v>1.40759E-13</c:v>
                </c:pt>
                <c:pt idx="4144">
                  <c:v>1.2341229999999999E-13</c:v>
                </c:pt>
                <c:pt idx="4145">
                  <c:v>1.095005E-13</c:v>
                </c:pt>
                <c:pt idx="4146">
                  <c:v>9.9117320000000001E-14</c:v>
                </c:pt>
                <c:pt idx="4147">
                  <c:v>9.1294090000000004E-14</c:v>
                </c:pt>
                <c:pt idx="4148">
                  <c:v>8.4203E-14</c:v>
                </c:pt>
                <c:pt idx="4149">
                  <c:v>7.7767879999999996E-14</c:v>
                </c:pt>
                <c:pt idx="4150">
                  <c:v>7.4282230000000002E-14</c:v>
                </c:pt>
                <c:pt idx="4151">
                  <c:v>7.4399030000000002E-14</c:v>
                </c:pt>
                <c:pt idx="4152">
                  <c:v>7.4881669999999995E-14</c:v>
                </c:pt>
                <c:pt idx="4153">
                  <c:v>7.2469569999999995E-14</c:v>
                </c:pt>
                <c:pt idx="4154">
                  <c:v>6.7595079999999999E-14</c:v>
                </c:pt>
                <c:pt idx="4155">
                  <c:v>6.3629399999999997E-14</c:v>
                </c:pt>
                <c:pt idx="4156">
                  <c:v>6.1742640000000002E-14</c:v>
                </c:pt>
                <c:pt idx="4157">
                  <c:v>5.824792E-14</c:v>
                </c:pt>
                <c:pt idx="4158">
                  <c:v>5.1200470000000003E-14</c:v>
                </c:pt>
                <c:pt idx="4159">
                  <c:v>4.447287E-14</c:v>
                </c:pt>
                <c:pt idx="4160">
                  <c:v>4.0587939999999999E-14</c:v>
                </c:pt>
                <c:pt idx="4161">
                  <c:v>3.701714E-14</c:v>
                </c:pt>
                <c:pt idx="4162">
                  <c:v>3.1879169999999997E-14</c:v>
                </c:pt>
                <c:pt idx="4163">
                  <c:v>2.6681290000000001E-14</c:v>
                </c:pt>
                <c:pt idx="4164">
                  <c:v>2.3802249999999999E-14</c:v>
                </c:pt>
                <c:pt idx="4165">
                  <c:v>2.5867259999999999E-14</c:v>
                </c:pt>
                <c:pt idx="4166">
                  <c:v>3.558504E-14</c:v>
                </c:pt>
                <c:pt idx="4167">
                  <c:v>5.199232E-14</c:v>
                </c:pt>
                <c:pt idx="4168">
                  <c:v>6.8367820000000004E-14</c:v>
                </c:pt>
                <c:pt idx="4169">
                  <c:v>7.6633589999999995E-14</c:v>
                </c:pt>
                <c:pt idx="4170">
                  <c:v>7.4339990000000004E-14</c:v>
                </c:pt>
                <c:pt idx="4171">
                  <c:v>6.5788219999999995E-14</c:v>
                </c:pt>
                <c:pt idx="4172">
                  <c:v>5.6071939999999999E-14</c:v>
                </c:pt>
                <c:pt idx="4173">
                  <c:v>4.8712620000000003E-14</c:v>
                </c:pt>
                <c:pt idx="4174">
                  <c:v>4.6933080000000003E-14</c:v>
                </c:pt>
                <c:pt idx="4175">
                  <c:v>4.960013E-14</c:v>
                </c:pt>
                <c:pt idx="4176">
                  <c:v>5.0337630000000001E-14</c:v>
                </c:pt>
                <c:pt idx="4177">
                  <c:v>4.6209670000000002E-14</c:v>
                </c:pt>
                <c:pt idx="4178">
                  <c:v>4.1333339999999997E-14</c:v>
                </c:pt>
                <c:pt idx="4179">
                  <c:v>4.0230899999999998E-14</c:v>
                </c:pt>
                <c:pt idx="4180">
                  <c:v>4.2805649999999997E-14</c:v>
                </c:pt>
                <c:pt idx="4181">
                  <c:v>4.6067799999999998E-14</c:v>
                </c:pt>
                <c:pt idx="4182">
                  <c:v>4.9549710000000003E-14</c:v>
                </c:pt>
                <c:pt idx="4183">
                  <c:v>5.8092830000000003E-14</c:v>
                </c:pt>
                <c:pt idx="4184">
                  <c:v>7.5468239999999994E-14</c:v>
                </c:pt>
                <c:pt idx="4185">
                  <c:v>9.6267820000000004E-14</c:v>
                </c:pt>
                <c:pt idx="4186">
                  <c:v>1.107882E-13</c:v>
                </c:pt>
                <c:pt idx="4187">
                  <c:v>1.1713530000000001E-13</c:v>
                </c:pt>
                <c:pt idx="4188">
                  <c:v>1.2210189999999999E-13</c:v>
                </c:pt>
                <c:pt idx="4189">
                  <c:v>1.3056509999999999E-13</c:v>
                </c:pt>
                <c:pt idx="4190">
                  <c:v>1.388718E-13</c:v>
                </c:pt>
                <c:pt idx="4191">
                  <c:v>1.405477E-13</c:v>
                </c:pt>
                <c:pt idx="4192">
                  <c:v>1.3579020000000001E-13</c:v>
                </c:pt>
                <c:pt idx="4193">
                  <c:v>1.3082099999999999E-13</c:v>
                </c:pt>
                <c:pt idx="4194">
                  <c:v>1.310551E-13</c:v>
                </c:pt>
                <c:pt idx="4195">
                  <c:v>1.392115E-13</c:v>
                </c:pt>
                <c:pt idx="4196">
                  <c:v>1.5358319999999999E-13</c:v>
                </c:pt>
                <c:pt idx="4197">
                  <c:v>1.668302E-13</c:v>
                </c:pt>
                <c:pt idx="4198">
                  <c:v>1.7210790000000001E-13</c:v>
                </c:pt>
                <c:pt idx="4199">
                  <c:v>1.6815090000000001E-13</c:v>
                </c:pt>
                <c:pt idx="4200">
                  <c:v>1.5804409999999999E-13</c:v>
                </c:pt>
                <c:pt idx="4201">
                  <c:v>1.4705900000000001E-13</c:v>
                </c:pt>
                <c:pt idx="4202">
                  <c:v>1.4025800000000001E-13</c:v>
                </c:pt>
                <c:pt idx="4203">
                  <c:v>1.3911290000000001E-13</c:v>
                </c:pt>
                <c:pt idx="4204">
                  <c:v>1.4043310000000001E-13</c:v>
                </c:pt>
                <c:pt idx="4205">
                  <c:v>1.413863E-13</c:v>
                </c:pt>
                <c:pt idx="4206">
                  <c:v>1.426691E-13</c:v>
                </c:pt>
                <c:pt idx="4207">
                  <c:v>1.4212569999999999E-13</c:v>
                </c:pt>
                <c:pt idx="4208">
                  <c:v>1.3393909999999999E-13</c:v>
                </c:pt>
                <c:pt idx="4209">
                  <c:v>1.1910699999999999E-13</c:v>
                </c:pt>
                <c:pt idx="4210">
                  <c:v>1.061285E-13</c:v>
                </c:pt>
                <c:pt idx="4211">
                  <c:v>9.8536299999999999E-14</c:v>
                </c:pt>
                <c:pt idx="4212">
                  <c:v>9.0974830000000004E-14</c:v>
                </c:pt>
                <c:pt idx="4213">
                  <c:v>7.9379890000000006E-14</c:v>
                </c:pt>
                <c:pt idx="4214">
                  <c:v>6.6658870000000005E-14</c:v>
                </c:pt>
                <c:pt idx="4215">
                  <c:v>5.6856610000000002E-14</c:v>
                </c:pt>
                <c:pt idx="4216">
                  <c:v>5.0922489999999999E-14</c:v>
                </c:pt>
                <c:pt idx="4217">
                  <c:v>4.8180129999999998E-14</c:v>
                </c:pt>
                <c:pt idx="4218">
                  <c:v>4.8302149999999998E-14</c:v>
                </c:pt>
                <c:pt idx="4219">
                  <c:v>5.1932400000000003E-14</c:v>
                </c:pt>
                <c:pt idx="4220">
                  <c:v>5.8455890000000006E-14</c:v>
                </c:pt>
                <c:pt idx="4221">
                  <c:v>6.4565250000000006E-14</c:v>
                </c:pt>
                <c:pt idx="4222">
                  <c:v>6.6633290000000003E-14</c:v>
                </c:pt>
                <c:pt idx="4223">
                  <c:v>6.3601349999999998E-14</c:v>
                </c:pt>
                <c:pt idx="4224">
                  <c:v>5.7825769999999996E-14</c:v>
                </c:pt>
                <c:pt idx="4225">
                  <c:v>5.209923E-14</c:v>
                </c:pt>
                <c:pt idx="4226">
                  <c:v>4.7050669999999998E-14</c:v>
                </c:pt>
                <c:pt idx="4227">
                  <c:v>4.3291089999999997E-14</c:v>
                </c:pt>
                <c:pt idx="4228">
                  <c:v>4.1771459999999997E-14</c:v>
                </c:pt>
                <c:pt idx="4229">
                  <c:v>4.0955019999999997E-14</c:v>
                </c:pt>
                <c:pt idx="4230">
                  <c:v>3.951971E-14</c:v>
                </c:pt>
                <c:pt idx="4231">
                  <c:v>4.0278870000000001E-14</c:v>
                </c:pt>
                <c:pt idx="4232">
                  <c:v>4.5619780000000001E-14</c:v>
                </c:pt>
                <c:pt idx="4233">
                  <c:v>5.3070579999999998E-14</c:v>
                </c:pt>
                <c:pt idx="4234">
                  <c:v>5.9111310000000004E-14</c:v>
                </c:pt>
                <c:pt idx="4235">
                  <c:v>6.2181309999999998E-14</c:v>
                </c:pt>
                <c:pt idx="4236">
                  <c:v>6.1468160000000005E-14</c:v>
                </c:pt>
                <c:pt idx="4237">
                  <c:v>5.8143699999999995E-14</c:v>
                </c:pt>
                <c:pt idx="4238">
                  <c:v>5.4816609999999998E-14</c:v>
                </c:pt>
                <c:pt idx="4239">
                  <c:v>5.046396E-14</c:v>
                </c:pt>
                <c:pt idx="4240">
                  <c:v>4.2001719999999997E-14</c:v>
                </c:pt>
                <c:pt idx="4241">
                  <c:v>3.1739490000000003E-14</c:v>
                </c:pt>
                <c:pt idx="4242">
                  <c:v>2.6820019999999999E-14</c:v>
                </c:pt>
                <c:pt idx="4243">
                  <c:v>2.9976350000000003E-14</c:v>
                </c:pt>
                <c:pt idx="4244">
                  <c:v>3.565006E-14</c:v>
                </c:pt>
                <c:pt idx="4245">
                  <c:v>3.823346E-14</c:v>
                </c:pt>
                <c:pt idx="4246">
                  <c:v>3.9276370000000001E-14</c:v>
                </c:pt>
                <c:pt idx="4247">
                  <c:v>4.2369629999999997E-14</c:v>
                </c:pt>
                <c:pt idx="4248">
                  <c:v>4.6863010000000003E-14</c:v>
                </c:pt>
                <c:pt idx="4249">
                  <c:v>5.1441600000000002E-14</c:v>
                </c:pt>
                <c:pt idx="4250">
                  <c:v>5.8280189999999996E-14</c:v>
                </c:pt>
                <c:pt idx="4251">
                  <c:v>6.9394240000000002E-14</c:v>
                </c:pt>
                <c:pt idx="4252">
                  <c:v>8.3122170000000004E-14</c:v>
                </c:pt>
                <c:pt idx="4253">
                  <c:v>9.6340520000000004E-14</c:v>
                </c:pt>
                <c:pt idx="4254">
                  <c:v>1.0754669999999999E-13</c:v>
                </c:pt>
                <c:pt idx="4255">
                  <c:v>1.1743809999999999E-13</c:v>
                </c:pt>
                <c:pt idx="4256">
                  <c:v>1.26007E-13</c:v>
                </c:pt>
                <c:pt idx="4257">
                  <c:v>1.2984390000000001E-13</c:v>
                </c:pt>
                <c:pt idx="4258">
                  <c:v>1.266947E-13</c:v>
                </c:pt>
                <c:pt idx="4259">
                  <c:v>1.206571E-13</c:v>
                </c:pt>
                <c:pt idx="4260">
                  <c:v>1.169121E-13</c:v>
                </c:pt>
                <c:pt idx="4261">
                  <c:v>1.154123E-13</c:v>
                </c:pt>
                <c:pt idx="4262">
                  <c:v>1.1645820000000001E-13</c:v>
                </c:pt>
                <c:pt idx="4263">
                  <c:v>1.2653729999999999E-13</c:v>
                </c:pt>
                <c:pt idx="4264">
                  <c:v>1.4892809999999999E-13</c:v>
                </c:pt>
                <c:pt idx="4265">
                  <c:v>1.7283359999999999E-13</c:v>
                </c:pt>
                <c:pt idx="4266">
                  <c:v>1.832726E-13</c:v>
                </c:pt>
                <c:pt idx="4267">
                  <c:v>1.7813799999999999E-13</c:v>
                </c:pt>
                <c:pt idx="4268">
                  <c:v>1.6715080000000001E-13</c:v>
                </c:pt>
                <c:pt idx="4269">
                  <c:v>1.589236E-13</c:v>
                </c:pt>
                <c:pt idx="4270">
                  <c:v>1.542674E-13</c:v>
                </c:pt>
                <c:pt idx="4271">
                  <c:v>1.4927509999999999E-13</c:v>
                </c:pt>
                <c:pt idx="4272">
                  <c:v>1.4102170000000001E-13</c:v>
                </c:pt>
                <c:pt idx="4273">
                  <c:v>1.2953539999999999E-13</c:v>
                </c:pt>
                <c:pt idx="4274">
                  <c:v>1.158586E-13</c:v>
                </c:pt>
                <c:pt idx="4275">
                  <c:v>1.013175E-13</c:v>
                </c:pt>
                <c:pt idx="4276">
                  <c:v>8.9033119999999994E-14</c:v>
                </c:pt>
                <c:pt idx="4277">
                  <c:v>8.2206649999999995E-14</c:v>
                </c:pt>
                <c:pt idx="4278">
                  <c:v>8.062358E-14</c:v>
                </c:pt>
                <c:pt idx="4279">
                  <c:v>8.1024560000000004E-14</c:v>
                </c:pt>
                <c:pt idx="4280">
                  <c:v>7.9229540000000001E-14</c:v>
                </c:pt>
                <c:pt idx="4281">
                  <c:v>7.2452570000000001E-14</c:v>
                </c:pt>
                <c:pt idx="4282">
                  <c:v>6.2732069999999995E-14</c:v>
                </c:pt>
                <c:pt idx="4283">
                  <c:v>5.5569690000000002E-14</c:v>
                </c:pt>
                <c:pt idx="4284">
                  <c:v>5.335565E-14</c:v>
                </c:pt>
                <c:pt idx="4285">
                  <c:v>5.3909820000000002E-14</c:v>
                </c:pt>
                <c:pt idx="4286">
                  <c:v>5.5244760000000001E-14</c:v>
                </c:pt>
                <c:pt idx="4287">
                  <c:v>5.8251900000000003E-14</c:v>
                </c:pt>
                <c:pt idx="4288">
                  <c:v>6.3728220000000002E-14</c:v>
                </c:pt>
                <c:pt idx="4289">
                  <c:v>6.8112630000000006E-14</c:v>
                </c:pt>
                <c:pt idx="4290">
                  <c:v>6.5958139999999998E-14</c:v>
                </c:pt>
                <c:pt idx="4291">
                  <c:v>5.6073850000000002E-14</c:v>
                </c:pt>
                <c:pt idx="4292">
                  <c:v>4.1384380000000003E-14</c:v>
                </c:pt>
                <c:pt idx="4293">
                  <c:v>2.5770680000000001E-14</c:v>
                </c:pt>
                <c:pt idx="4294">
                  <c:v>1.265339E-14</c:v>
                </c:pt>
                <c:pt idx="4295">
                  <c:v>4.4354000000000002E-15</c:v>
                </c:pt>
                <c:pt idx="4296">
                  <c:v>4.1364629999999996E-15</c:v>
                </c:pt>
                <c:pt idx="4297">
                  <c:v>1.401994E-14</c:v>
                </c:pt>
                <c:pt idx="4298">
                  <c:v>3.0524379999999999E-14</c:v>
                </c:pt>
                <c:pt idx="4299">
                  <c:v>4.5723199999999998E-14</c:v>
                </c:pt>
                <c:pt idx="4300">
                  <c:v>5.4114329999999999E-14</c:v>
                </c:pt>
                <c:pt idx="4301">
                  <c:v>5.5296659999999997E-14</c:v>
                </c:pt>
                <c:pt idx="4302">
                  <c:v>5.2025939999999999E-14</c:v>
                </c:pt>
                <c:pt idx="4303">
                  <c:v>4.7485860000000002E-14</c:v>
                </c:pt>
                <c:pt idx="4304">
                  <c:v>4.3499469999999998E-14</c:v>
                </c:pt>
                <c:pt idx="4305">
                  <c:v>4.0698510000000003E-14</c:v>
                </c:pt>
                <c:pt idx="4306">
                  <c:v>3.9925449999999999E-14</c:v>
                </c:pt>
                <c:pt idx="4307">
                  <c:v>4.2358210000000002E-14</c:v>
                </c:pt>
                <c:pt idx="4308">
                  <c:v>4.798586E-14</c:v>
                </c:pt>
                <c:pt idx="4309">
                  <c:v>5.4020130000000002E-14</c:v>
                </c:pt>
                <c:pt idx="4310">
                  <c:v>5.5536839999999997E-14</c:v>
                </c:pt>
                <c:pt idx="4311">
                  <c:v>4.9823540000000003E-14</c:v>
                </c:pt>
                <c:pt idx="4312">
                  <c:v>3.9221260000000003E-14</c:v>
                </c:pt>
                <c:pt idx="4313">
                  <c:v>2.851391E-14</c:v>
                </c:pt>
                <c:pt idx="4314">
                  <c:v>2.2582789999999999E-14</c:v>
                </c:pt>
                <c:pt idx="4315">
                  <c:v>2.4772499999999999E-14</c:v>
                </c:pt>
                <c:pt idx="4316">
                  <c:v>3.3428619999999998E-14</c:v>
                </c:pt>
                <c:pt idx="4317">
                  <c:v>4.286417E-14</c:v>
                </c:pt>
                <c:pt idx="4318">
                  <c:v>4.8638259999999999E-14</c:v>
                </c:pt>
                <c:pt idx="4319">
                  <c:v>5.0349820000000002E-14</c:v>
                </c:pt>
                <c:pt idx="4320">
                  <c:v>5.1474830000000002E-14</c:v>
                </c:pt>
                <c:pt idx="4321">
                  <c:v>5.596422E-14</c:v>
                </c:pt>
                <c:pt idx="4322">
                  <c:v>6.2342440000000005E-14</c:v>
                </c:pt>
                <c:pt idx="4323">
                  <c:v>6.3329790000000006E-14</c:v>
                </c:pt>
                <c:pt idx="4324">
                  <c:v>5.3327059999999998E-14</c:v>
                </c:pt>
                <c:pt idx="4325">
                  <c:v>3.516311E-14</c:v>
                </c:pt>
                <c:pt idx="4326">
                  <c:v>1.9936410000000001E-14</c:v>
                </c:pt>
                <c:pt idx="4327">
                  <c:v>1.9299070000000001E-14</c:v>
                </c:pt>
                <c:pt idx="4328">
                  <c:v>3.503023E-14</c:v>
                </c:pt>
                <c:pt idx="4329">
                  <c:v>5.6984849999999998E-14</c:v>
                </c:pt>
                <c:pt idx="4330">
                  <c:v>7.2787849999999994E-14</c:v>
                </c:pt>
                <c:pt idx="4331">
                  <c:v>7.7643770000000001E-14</c:v>
                </c:pt>
                <c:pt idx="4332">
                  <c:v>7.5071470000000003E-14</c:v>
                </c:pt>
                <c:pt idx="4333">
                  <c:v>7.1503680000000005E-14</c:v>
                </c:pt>
                <c:pt idx="4334">
                  <c:v>6.902809E-14</c:v>
                </c:pt>
                <c:pt idx="4335">
                  <c:v>6.4135559999999996E-14</c:v>
                </c:pt>
                <c:pt idx="4336">
                  <c:v>5.5531800000000002E-14</c:v>
                </c:pt>
                <c:pt idx="4337">
                  <c:v>4.7844E-14</c:v>
                </c:pt>
                <c:pt idx="4338">
                  <c:v>4.601633E-14</c:v>
                </c:pt>
                <c:pt idx="4339">
                  <c:v>4.9501959999999998E-14</c:v>
                </c:pt>
                <c:pt idx="4340">
                  <c:v>5.244141E-14</c:v>
                </c:pt>
                <c:pt idx="4341">
                  <c:v>4.9861179999999997E-14</c:v>
                </c:pt>
                <c:pt idx="4342">
                  <c:v>4.2917739999999998E-14</c:v>
                </c:pt>
                <c:pt idx="4343">
                  <c:v>3.6449059999999998E-14</c:v>
                </c:pt>
                <c:pt idx="4344">
                  <c:v>3.3525499999999999E-14</c:v>
                </c:pt>
                <c:pt idx="4345">
                  <c:v>3.4412049999999999E-14</c:v>
                </c:pt>
                <c:pt idx="4346">
                  <c:v>3.6877289999999999E-14</c:v>
                </c:pt>
                <c:pt idx="4347">
                  <c:v>3.6782250000000001E-14</c:v>
                </c:pt>
                <c:pt idx="4348">
                  <c:v>3.2457620000000001E-14</c:v>
                </c:pt>
                <c:pt idx="4349">
                  <c:v>2.672192E-14</c:v>
                </c:pt>
                <c:pt idx="4350">
                  <c:v>2.40001E-14</c:v>
                </c:pt>
                <c:pt idx="4351">
                  <c:v>2.684385E-14</c:v>
                </c:pt>
                <c:pt idx="4352">
                  <c:v>3.3606899999999998E-14</c:v>
                </c:pt>
                <c:pt idx="4353">
                  <c:v>4.168718E-14</c:v>
                </c:pt>
                <c:pt idx="4354">
                  <c:v>5.1117960000000002E-14</c:v>
                </c:pt>
                <c:pt idx="4355">
                  <c:v>6.0237739999999994E-14</c:v>
                </c:pt>
                <c:pt idx="4356">
                  <c:v>6.4438240000000002E-14</c:v>
                </c:pt>
                <c:pt idx="4357">
                  <c:v>6.2093430000000004E-14</c:v>
                </c:pt>
                <c:pt idx="4358">
                  <c:v>5.554345E-14</c:v>
                </c:pt>
                <c:pt idx="4359">
                  <c:v>4.811545E-14</c:v>
                </c:pt>
                <c:pt idx="4360">
                  <c:v>4.3583459999999998E-14</c:v>
                </c:pt>
                <c:pt idx="4361">
                  <c:v>4.4483870000000001E-14</c:v>
                </c:pt>
                <c:pt idx="4362">
                  <c:v>4.8887120000000001E-14</c:v>
                </c:pt>
                <c:pt idx="4363">
                  <c:v>5.1738029999999997E-14</c:v>
                </c:pt>
                <c:pt idx="4364">
                  <c:v>5.0404150000000002E-14</c:v>
                </c:pt>
                <c:pt idx="4365">
                  <c:v>4.6117289999999999E-14</c:v>
                </c:pt>
                <c:pt idx="4366">
                  <c:v>4.0233349999999999E-14</c:v>
                </c:pt>
                <c:pt idx="4367">
                  <c:v>3.3043219999999998E-14</c:v>
                </c:pt>
                <c:pt idx="4368">
                  <c:v>2.6461239999999999E-14</c:v>
                </c:pt>
                <c:pt idx="4369">
                  <c:v>2.406875E-14</c:v>
                </c:pt>
                <c:pt idx="4370">
                  <c:v>2.6921149999999998E-14</c:v>
                </c:pt>
                <c:pt idx="4371">
                  <c:v>3.2196160000000001E-14</c:v>
                </c:pt>
                <c:pt idx="4372">
                  <c:v>3.6689829999999998E-14</c:v>
                </c:pt>
                <c:pt idx="4373">
                  <c:v>3.882087E-14</c:v>
                </c:pt>
                <c:pt idx="4374">
                  <c:v>3.8564009999999999E-14</c:v>
                </c:pt>
                <c:pt idx="4375">
                  <c:v>3.7422870000000001E-14</c:v>
                </c:pt>
                <c:pt idx="4376">
                  <c:v>3.7432389999999997E-14</c:v>
                </c:pt>
                <c:pt idx="4377">
                  <c:v>4.0365510000000003E-14</c:v>
                </c:pt>
                <c:pt idx="4378">
                  <c:v>4.5667240000000001E-14</c:v>
                </c:pt>
                <c:pt idx="4379">
                  <c:v>4.7899529999999999E-14</c:v>
                </c:pt>
                <c:pt idx="4380">
                  <c:v>4.2001989999999999E-14</c:v>
                </c:pt>
                <c:pt idx="4381">
                  <c:v>3.0249520000000002E-14</c:v>
                </c:pt>
                <c:pt idx="4382">
                  <c:v>1.8600519999999999E-14</c:v>
                </c:pt>
                <c:pt idx="4383">
                  <c:v>1.053002E-14</c:v>
                </c:pt>
                <c:pt idx="4384">
                  <c:v>7.0176360000000001E-15</c:v>
                </c:pt>
                <c:pt idx="4385">
                  <c:v>7.9616569999999998E-15</c:v>
                </c:pt>
                <c:pt idx="4386">
                  <c:v>1.28621E-14</c:v>
                </c:pt>
                <c:pt idx="4387">
                  <c:v>2.1937130000000002E-14</c:v>
                </c:pt>
                <c:pt idx="4388">
                  <c:v>3.5068719999999999E-14</c:v>
                </c:pt>
                <c:pt idx="4389">
                  <c:v>4.895527E-14</c:v>
                </c:pt>
                <c:pt idx="4390">
                  <c:v>5.855526E-14</c:v>
                </c:pt>
                <c:pt idx="4391">
                  <c:v>6.2241840000000005E-14</c:v>
                </c:pt>
                <c:pt idx="4392">
                  <c:v>6.2694710000000006E-14</c:v>
                </c:pt>
                <c:pt idx="4393">
                  <c:v>6.1785740000000004E-14</c:v>
                </c:pt>
                <c:pt idx="4394">
                  <c:v>5.8006159999999994E-14</c:v>
                </c:pt>
                <c:pt idx="4395">
                  <c:v>5.1641330000000002E-14</c:v>
                </c:pt>
                <c:pt idx="4396">
                  <c:v>4.701715E-14</c:v>
                </c:pt>
                <c:pt idx="4397">
                  <c:v>4.65118E-14</c:v>
                </c:pt>
                <c:pt idx="4398">
                  <c:v>4.8956859999999998E-14</c:v>
                </c:pt>
                <c:pt idx="4399">
                  <c:v>5.3171919999999997E-14</c:v>
                </c:pt>
                <c:pt idx="4400">
                  <c:v>5.7135830000000003E-14</c:v>
                </c:pt>
                <c:pt idx="4401">
                  <c:v>5.7368319999999999E-14</c:v>
                </c:pt>
                <c:pt idx="4402">
                  <c:v>5.254892E-14</c:v>
                </c:pt>
                <c:pt idx="4403">
                  <c:v>4.5071989999999999E-14</c:v>
                </c:pt>
                <c:pt idx="4404">
                  <c:v>3.8452549999999998E-14</c:v>
                </c:pt>
                <c:pt idx="4405">
                  <c:v>3.559114E-14</c:v>
                </c:pt>
                <c:pt idx="4406">
                  <c:v>3.8948590000000002E-14</c:v>
                </c:pt>
                <c:pt idx="4407">
                  <c:v>4.8707839999999999E-14</c:v>
                </c:pt>
                <c:pt idx="4408">
                  <c:v>6.0370779999999998E-14</c:v>
                </c:pt>
                <c:pt idx="4409">
                  <c:v>6.6688349999999998E-14</c:v>
                </c:pt>
                <c:pt idx="4410">
                  <c:v>6.3069669999999999E-14</c:v>
                </c:pt>
                <c:pt idx="4411">
                  <c:v>5.0973650000000002E-14</c:v>
                </c:pt>
                <c:pt idx="4412">
                  <c:v>3.6237150000000001E-14</c:v>
                </c:pt>
                <c:pt idx="4413">
                  <c:v>2.631121E-14</c:v>
                </c:pt>
                <c:pt idx="4414">
                  <c:v>2.705166E-14</c:v>
                </c:pt>
                <c:pt idx="4415">
                  <c:v>3.7187709999999999E-14</c:v>
                </c:pt>
                <c:pt idx="4416">
                  <c:v>4.9619349999999998E-14</c:v>
                </c:pt>
                <c:pt idx="4417">
                  <c:v>5.9702179999999999E-14</c:v>
                </c:pt>
                <c:pt idx="4418">
                  <c:v>6.6903149999999999E-14</c:v>
                </c:pt>
                <c:pt idx="4419">
                  <c:v>7.0488580000000001E-14</c:v>
                </c:pt>
                <c:pt idx="4420">
                  <c:v>6.8522709999999999E-14</c:v>
                </c:pt>
                <c:pt idx="4421">
                  <c:v>6.1485920000000001E-14</c:v>
                </c:pt>
                <c:pt idx="4422">
                  <c:v>5.5167869999999998E-14</c:v>
                </c:pt>
                <c:pt idx="4423">
                  <c:v>5.5172370000000002E-14</c:v>
                </c:pt>
                <c:pt idx="4424">
                  <c:v>5.9118030000000006E-14</c:v>
                </c:pt>
                <c:pt idx="4425">
                  <c:v>6.0138459999999996E-14</c:v>
                </c:pt>
                <c:pt idx="4426">
                  <c:v>5.5062359999999999E-14</c:v>
                </c:pt>
                <c:pt idx="4427">
                  <c:v>4.5025210000000003E-14</c:v>
                </c:pt>
                <c:pt idx="4428">
                  <c:v>3.3023500000000002E-14</c:v>
                </c:pt>
                <c:pt idx="4429">
                  <c:v>2.3693140000000001E-14</c:v>
                </c:pt>
                <c:pt idx="4430">
                  <c:v>2.1390560000000001E-14</c:v>
                </c:pt>
                <c:pt idx="4431">
                  <c:v>2.7345529999999998E-14</c:v>
                </c:pt>
                <c:pt idx="4432">
                  <c:v>3.9853010000000003E-14</c:v>
                </c:pt>
                <c:pt idx="4433">
                  <c:v>5.4493499999999998E-14</c:v>
                </c:pt>
                <c:pt idx="4434">
                  <c:v>6.603966E-14</c:v>
                </c:pt>
                <c:pt idx="4435">
                  <c:v>7.3167299999999999E-14</c:v>
                </c:pt>
                <c:pt idx="4436">
                  <c:v>7.7310009999999999E-14</c:v>
                </c:pt>
                <c:pt idx="4437">
                  <c:v>7.8427339999999999E-14</c:v>
                </c:pt>
                <c:pt idx="4438">
                  <c:v>7.5114199999999996E-14</c:v>
                </c:pt>
                <c:pt idx="4439">
                  <c:v>6.6651110000000001E-14</c:v>
                </c:pt>
                <c:pt idx="4440">
                  <c:v>5.5815889999999998E-14</c:v>
                </c:pt>
                <c:pt idx="4441">
                  <c:v>4.8180159999999999E-14</c:v>
                </c:pt>
                <c:pt idx="4442">
                  <c:v>4.6227819999999997E-14</c:v>
                </c:pt>
                <c:pt idx="4443">
                  <c:v>4.8025549999999998E-14</c:v>
                </c:pt>
                <c:pt idx="4444">
                  <c:v>5.2036149999999997E-14</c:v>
                </c:pt>
                <c:pt idx="4445">
                  <c:v>6.0372770000000005E-14</c:v>
                </c:pt>
                <c:pt idx="4446">
                  <c:v>7.5855300000000005E-14</c:v>
                </c:pt>
                <c:pt idx="4447">
                  <c:v>9.4868880000000003E-14</c:v>
                </c:pt>
                <c:pt idx="4448">
                  <c:v>1.079982E-13</c:v>
                </c:pt>
                <c:pt idx="4449">
                  <c:v>1.113622E-13</c:v>
                </c:pt>
                <c:pt idx="4450">
                  <c:v>1.0944E-13</c:v>
                </c:pt>
                <c:pt idx="4451">
                  <c:v>1.051263E-13</c:v>
                </c:pt>
                <c:pt idx="4452">
                  <c:v>9.8255240000000001E-14</c:v>
                </c:pt>
                <c:pt idx="4453">
                  <c:v>9.2654770000000001E-14</c:v>
                </c:pt>
                <c:pt idx="4454">
                  <c:v>9.3323659999999998E-14</c:v>
                </c:pt>
                <c:pt idx="4455">
                  <c:v>9.8540260000000006E-14</c:v>
                </c:pt>
                <c:pt idx="4456">
                  <c:v>1.023758E-13</c:v>
                </c:pt>
                <c:pt idx="4457">
                  <c:v>1.0281699999999999E-13</c:v>
                </c:pt>
                <c:pt idx="4458">
                  <c:v>1.020758E-13</c:v>
                </c:pt>
                <c:pt idx="4459">
                  <c:v>1.008337E-13</c:v>
                </c:pt>
                <c:pt idx="4460">
                  <c:v>9.8522960000000003E-14</c:v>
                </c:pt>
                <c:pt idx="4461">
                  <c:v>9.8180080000000002E-14</c:v>
                </c:pt>
                <c:pt idx="4462">
                  <c:v>1.032003E-13</c:v>
                </c:pt>
                <c:pt idx="4463">
                  <c:v>1.102518E-13</c:v>
                </c:pt>
                <c:pt idx="4464">
                  <c:v>1.120648E-13</c:v>
                </c:pt>
                <c:pt idx="4465">
                  <c:v>1.0531120000000001E-13</c:v>
                </c:pt>
                <c:pt idx="4466">
                  <c:v>9.1544070000000006E-14</c:v>
                </c:pt>
                <c:pt idx="4467">
                  <c:v>7.4989699999999995E-14</c:v>
                </c:pt>
                <c:pt idx="4468">
                  <c:v>6.1791029999999999E-14</c:v>
                </c:pt>
                <c:pt idx="4469">
                  <c:v>5.5995190000000003E-14</c:v>
                </c:pt>
                <c:pt idx="4470">
                  <c:v>5.6687249999999999E-14</c:v>
                </c:pt>
                <c:pt idx="4471">
                  <c:v>6.0631449999999994E-14</c:v>
                </c:pt>
                <c:pt idx="4472">
                  <c:v>6.3797140000000001E-14</c:v>
                </c:pt>
                <c:pt idx="4473">
                  <c:v>6.23989E-14</c:v>
                </c:pt>
                <c:pt idx="4474">
                  <c:v>5.6585790000000002E-14</c:v>
                </c:pt>
                <c:pt idx="4475">
                  <c:v>5.0024659999999998E-14</c:v>
                </c:pt>
                <c:pt idx="4476">
                  <c:v>4.5446160000000002E-14</c:v>
                </c:pt>
                <c:pt idx="4477">
                  <c:v>4.3364419999999997E-14</c:v>
                </c:pt>
                <c:pt idx="4478">
                  <c:v>4.3649769999999999E-14</c:v>
                </c:pt>
                <c:pt idx="4479">
                  <c:v>4.6383479999999999E-14</c:v>
                </c:pt>
                <c:pt idx="4480">
                  <c:v>4.9971939999999998E-14</c:v>
                </c:pt>
                <c:pt idx="4481">
                  <c:v>4.9562130000000001E-14</c:v>
                </c:pt>
                <c:pt idx="4482">
                  <c:v>4.2311560000000002E-14</c:v>
                </c:pt>
                <c:pt idx="4483">
                  <c:v>3.2598479999999997E-14</c:v>
                </c:pt>
                <c:pt idx="4484">
                  <c:v>2.6568539999999998E-14</c:v>
                </c:pt>
                <c:pt idx="4485">
                  <c:v>2.5758319999999998E-14</c:v>
                </c:pt>
                <c:pt idx="4486">
                  <c:v>2.8618939999999997E-14</c:v>
                </c:pt>
                <c:pt idx="4487">
                  <c:v>3.251381E-14</c:v>
                </c:pt>
                <c:pt idx="4488">
                  <c:v>3.5087390000000002E-14</c:v>
                </c:pt>
                <c:pt idx="4489">
                  <c:v>3.7155520000000002E-14</c:v>
                </c:pt>
                <c:pt idx="4490">
                  <c:v>4.1294699999999999E-14</c:v>
                </c:pt>
                <c:pt idx="4491">
                  <c:v>4.7334850000000003E-14</c:v>
                </c:pt>
                <c:pt idx="4492">
                  <c:v>5.1852859999999997E-14</c:v>
                </c:pt>
                <c:pt idx="4493">
                  <c:v>5.1232830000000001E-14</c:v>
                </c:pt>
                <c:pt idx="4494">
                  <c:v>4.541494E-14</c:v>
                </c:pt>
                <c:pt idx="4495">
                  <c:v>3.8365509999999999E-14</c:v>
                </c:pt>
                <c:pt idx="4496">
                  <c:v>3.3716420000000001E-14</c:v>
                </c:pt>
                <c:pt idx="4497">
                  <c:v>3.2470130000000001E-14</c:v>
                </c:pt>
                <c:pt idx="4498">
                  <c:v>3.3803200000000003E-14</c:v>
                </c:pt>
                <c:pt idx="4499">
                  <c:v>3.4894829999999998E-14</c:v>
                </c:pt>
                <c:pt idx="4500">
                  <c:v>3.2667930000000001E-14</c:v>
                </c:pt>
                <c:pt idx="4501">
                  <c:v>2.6758729999999999E-14</c:v>
                </c:pt>
                <c:pt idx="4502">
                  <c:v>1.9568150000000001E-14</c:v>
                </c:pt>
                <c:pt idx="4503">
                  <c:v>1.5675750000000001E-14</c:v>
                </c:pt>
                <c:pt idx="4504">
                  <c:v>2.0223779999999999E-14</c:v>
                </c:pt>
                <c:pt idx="4505">
                  <c:v>3.4487909999999998E-14</c:v>
                </c:pt>
                <c:pt idx="4506">
                  <c:v>5.4418250000000003E-14</c:v>
                </c:pt>
                <c:pt idx="4507">
                  <c:v>7.4198250000000001E-14</c:v>
                </c:pt>
                <c:pt idx="4508">
                  <c:v>8.8523200000000002E-14</c:v>
                </c:pt>
                <c:pt idx="4509">
                  <c:v>9.3177709999999996E-14</c:v>
                </c:pt>
                <c:pt idx="4510">
                  <c:v>8.6921660000000001E-14</c:v>
                </c:pt>
                <c:pt idx="4511">
                  <c:v>7.2885030000000004E-14</c:v>
                </c:pt>
                <c:pt idx="4512">
                  <c:v>5.835322E-14</c:v>
                </c:pt>
                <c:pt idx="4513">
                  <c:v>5.0978630000000001E-14</c:v>
                </c:pt>
                <c:pt idx="4514">
                  <c:v>5.3659709999999997E-14</c:v>
                </c:pt>
                <c:pt idx="4515">
                  <c:v>6.5282230000000003E-14</c:v>
                </c:pt>
                <c:pt idx="4516">
                  <c:v>8.2329599999999997E-14</c:v>
                </c:pt>
                <c:pt idx="4517">
                  <c:v>9.7835160000000003E-14</c:v>
                </c:pt>
                <c:pt idx="4518">
                  <c:v>1.045874E-13</c:v>
                </c:pt>
                <c:pt idx="4519">
                  <c:v>9.9770280000000001E-14</c:v>
                </c:pt>
                <c:pt idx="4520">
                  <c:v>8.6879909999999995E-14</c:v>
                </c:pt>
                <c:pt idx="4521">
                  <c:v>7.5675099999999998E-14</c:v>
                </c:pt>
                <c:pt idx="4522">
                  <c:v>7.4330359999999996E-14</c:v>
                </c:pt>
                <c:pt idx="4523">
                  <c:v>7.9418660000000005E-14</c:v>
                </c:pt>
                <c:pt idx="4524">
                  <c:v>8.1760409999999999E-14</c:v>
                </c:pt>
                <c:pt idx="4525">
                  <c:v>7.9373440000000006E-14</c:v>
                </c:pt>
                <c:pt idx="4526">
                  <c:v>7.6064840000000006E-14</c:v>
                </c:pt>
                <c:pt idx="4527">
                  <c:v>7.4596749999999997E-14</c:v>
                </c:pt>
                <c:pt idx="4528">
                  <c:v>7.6613700000000004E-14</c:v>
                </c:pt>
                <c:pt idx="4529">
                  <c:v>8.1493039999999997E-14</c:v>
                </c:pt>
                <c:pt idx="4530">
                  <c:v>8.5763450000000002E-14</c:v>
                </c:pt>
                <c:pt idx="4531">
                  <c:v>8.7641220000000001E-14</c:v>
                </c:pt>
                <c:pt idx="4532">
                  <c:v>8.7317180000000003E-14</c:v>
                </c:pt>
                <c:pt idx="4533">
                  <c:v>8.3060560000000002E-14</c:v>
                </c:pt>
                <c:pt idx="4534">
                  <c:v>7.3745269999999995E-14</c:v>
                </c:pt>
                <c:pt idx="4535">
                  <c:v>6.4139199999999997E-14</c:v>
                </c:pt>
                <c:pt idx="4536">
                  <c:v>6.0499229999999994E-14</c:v>
                </c:pt>
                <c:pt idx="4537">
                  <c:v>6.1216309999999999E-14</c:v>
                </c:pt>
                <c:pt idx="4538">
                  <c:v>5.8453779999999994E-14</c:v>
                </c:pt>
                <c:pt idx="4539">
                  <c:v>4.9152479999999999E-14</c:v>
                </c:pt>
                <c:pt idx="4540">
                  <c:v>3.8549289999999999E-14</c:v>
                </c:pt>
                <c:pt idx="4541">
                  <c:v>3.2835499999999998E-14</c:v>
                </c:pt>
                <c:pt idx="4542">
                  <c:v>3.4045759999999997E-14</c:v>
                </c:pt>
                <c:pt idx="4543">
                  <c:v>4.0618819999999999E-14</c:v>
                </c:pt>
                <c:pt idx="4544">
                  <c:v>4.8260200000000003E-14</c:v>
                </c:pt>
                <c:pt idx="4545">
                  <c:v>5.2312849999999998E-14</c:v>
                </c:pt>
                <c:pt idx="4546">
                  <c:v>5.1379889999999999E-14</c:v>
                </c:pt>
                <c:pt idx="4547">
                  <c:v>4.7268969999999999E-14</c:v>
                </c:pt>
                <c:pt idx="4548">
                  <c:v>4.2926509999999997E-14</c:v>
                </c:pt>
                <c:pt idx="4549">
                  <c:v>4.1397630000000003E-14</c:v>
                </c:pt>
                <c:pt idx="4550">
                  <c:v>4.3318209999999999E-14</c:v>
                </c:pt>
                <c:pt idx="4551">
                  <c:v>4.5634320000000002E-14</c:v>
                </c:pt>
                <c:pt idx="4552">
                  <c:v>4.474291E-14</c:v>
                </c:pt>
                <c:pt idx="4553">
                  <c:v>3.951207E-14</c:v>
                </c:pt>
                <c:pt idx="4554">
                  <c:v>3.205904E-14</c:v>
                </c:pt>
                <c:pt idx="4555">
                  <c:v>2.5305069999999999E-14</c:v>
                </c:pt>
                <c:pt idx="4556">
                  <c:v>1.9609889999999999E-14</c:v>
                </c:pt>
                <c:pt idx="4557">
                  <c:v>1.5079059999999999E-14</c:v>
                </c:pt>
                <c:pt idx="4558">
                  <c:v>1.299275E-14</c:v>
                </c:pt>
                <c:pt idx="4559">
                  <c:v>1.2945889999999999E-14</c:v>
                </c:pt>
                <c:pt idx="4560">
                  <c:v>1.5124900000000001E-14</c:v>
                </c:pt>
                <c:pt idx="4561">
                  <c:v>2.2398950000000001E-14</c:v>
                </c:pt>
                <c:pt idx="4562">
                  <c:v>3.5154090000000002E-14</c:v>
                </c:pt>
                <c:pt idx="4563">
                  <c:v>4.8377859999999998E-14</c:v>
                </c:pt>
                <c:pt idx="4564">
                  <c:v>5.5832E-14</c:v>
                </c:pt>
                <c:pt idx="4565">
                  <c:v>5.5369090000000001E-14</c:v>
                </c:pt>
                <c:pt idx="4566">
                  <c:v>4.8778390000000001E-14</c:v>
                </c:pt>
                <c:pt idx="4567">
                  <c:v>3.7611440000000003E-14</c:v>
                </c:pt>
                <c:pt idx="4568">
                  <c:v>2.3098090000000001E-14</c:v>
                </c:pt>
                <c:pt idx="4569">
                  <c:v>9.1393399999999999E-15</c:v>
                </c:pt>
                <c:pt idx="4570">
                  <c:v>9.7944090000000003E-16</c:v>
                </c:pt>
                <c:pt idx="4571">
                  <c:v>1.117377E-15</c:v>
                </c:pt>
                <c:pt idx="4572">
                  <c:v>8.9004040000000001E-15</c:v>
                </c:pt>
                <c:pt idx="4573">
                  <c:v>2.17647E-14</c:v>
                </c:pt>
                <c:pt idx="4574">
                  <c:v>3.467031E-14</c:v>
                </c:pt>
                <c:pt idx="4575">
                  <c:v>4.3125410000000001E-14</c:v>
                </c:pt>
                <c:pt idx="4576">
                  <c:v>4.660476E-14</c:v>
                </c:pt>
                <c:pt idx="4577">
                  <c:v>4.6494300000000001E-14</c:v>
                </c:pt>
                <c:pt idx="4578">
                  <c:v>4.5888310000000002E-14</c:v>
                </c:pt>
                <c:pt idx="4579">
                  <c:v>4.8421270000000002E-14</c:v>
                </c:pt>
                <c:pt idx="4580">
                  <c:v>5.2745679999999998E-14</c:v>
                </c:pt>
                <c:pt idx="4581">
                  <c:v>5.4362420000000001E-14</c:v>
                </c:pt>
                <c:pt idx="4582">
                  <c:v>5.1408499999999997E-14</c:v>
                </c:pt>
                <c:pt idx="4583">
                  <c:v>4.4138840000000002E-14</c:v>
                </c:pt>
                <c:pt idx="4584">
                  <c:v>3.313852E-14</c:v>
                </c:pt>
                <c:pt idx="4585">
                  <c:v>2.0253169999999999E-14</c:v>
                </c:pt>
                <c:pt idx="4586">
                  <c:v>9.8588490000000006E-15</c:v>
                </c:pt>
                <c:pt idx="4587">
                  <c:v>7.2522489999999996E-15</c:v>
                </c:pt>
                <c:pt idx="4588">
                  <c:v>1.466165E-14</c:v>
                </c:pt>
                <c:pt idx="4589">
                  <c:v>2.9062300000000001E-14</c:v>
                </c:pt>
                <c:pt idx="4590">
                  <c:v>4.3197349999999999E-14</c:v>
                </c:pt>
                <c:pt idx="4591">
                  <c:v>5.0422060000000003E-14</c:v>
                </c:pt>
                <c:pt idx="4592">
                  <c:v>5.030854E-14</c:v>
                </c:pt>
                <c:pt idx="4593">
                  <c:v>4.863815E-14</c:v>
                </c:pt>
                <c:pt idx="4594">
                  <c:v>5.0514680000000001E-14</c:v>
                </c:pt>
                <c:pt idx="4595">
                  <c:v>5.3873990000000003E-14</c:v>
                </c:pt>
                <c:pt idx="4596">
                  <c:v>5.3568930000000002E-14</c:v>
                </c:pt>
                <c:pt idx="4597">
                  <c:v>4.8796569999999997E-14</c:v>
                </c:pt>
                <c:pt idx="4598">
                  <c:v>4.115498E-14</c:v>
                </c:pt>
                <c:pt idx="4599">
                  <c:v>3.216753E-14</c:v>
                </c:pt>
                <c:pt idx="4600">
                  <c:v>2.4684210000000001E-14</c:v>
                </c:pt>
                <c:pt idx="4601">
                  <c:v>2.0089710000000001E-14</c:v>
                </c:pt>
                <c:pt idx="4602">
                  <c:v>1.689211E-14</c:v>
                </c:pt>
                <c:pt idx="4603">
                  <c:v>1.393277E-14</c:v>
                </c:pt>
                <c:pt idx="4604">
                  <c:v>1.2105500000000001E-14</c:v>
                </c:pt>
                <c:pt idx="4605">
                  <c:v>1.4023930000000001E-14</c:v>
                </c:pt>
                <c:pt idx="4606">
                  <c:v>2.173706E-14</c:v>
                </c:pt>
                <c:pt idx="4607">
                  <c:v>3.4593339999999999E-14</c:v>
                </c:pt>
                <c:pt idx="4608">
                  <c:v>5.0083239999999997E-14</c:v>
                </c:pt>
                <c:pt idx="4609">
                  <c:v>6.4917589999999995E-14</c:v>
                </c:pt>
                <c:pt idx="4610">
                  <c:v>7.6045640000000004E-14</c:v>
                </c:pt>
                <c:pt idx="4611">
                  <c:v>8.2803789999999997E-14</c:v>
                </c:pt>
                <c:pt idx="4612">
                  <c:v>8.6720679999999999E-14</c:v>
                </c:pt>
                <c:pt idx="4613">
                  <c:v>8.8283720000000003E-14</c:v>
                </c:pt>
                <c:pt idx="4614">
                  <c:v>8.6738579999999995E-14</c:v>
                </c:pt>
                <c:pt idx="4615">
                  <c:v>8.1986719999999997E-14</c:v>
                </c:pt>
                <c:pt idx="4616">
                  <c:v>7.2759830000000003E-14</c:v>
                </c:pt>
                <c:pt idx="4617">
                  <c:v>5.8221760000000002E-14</c:v>
                </c:pt>
                <c:pt idx="4618">
                  <c:v>4.307613E-14</c:v>
                </c:pt>
                <c:pt idx="4619">
                  <c:v>3.4049889999999998E-14</c:v>
                </c:pt>
                <c:pt idx="4620">
                  <c:v>3.3442590000000001E-14</c:v>
                </c:pt>
                <c:pt idx="4621">
                  <c:v>3.8332090000000002E-14</c:v>
                </c:pt>
                <c:pt idx="4622">
                  <c:v>4.3497399999999999E-14</c:v>
                </c:pt>
                <c:pt idx="4623">
                  <c:v>4.738853E-14</c:v>
                </c:pt>
                <c:pt idx="4624">
                  <c:v>5.2758679999999998E-14</c:v>
                </c:pt>
                <c:pt idx="4625">
                  <c:v>5.9480379999999997E-14</c:v>
                </c:pt>
                <c:pt idx="4626">
                  <c:v>6.2696859999999998E-14</c:v>
                </c:pt>
                <c:pt idx="4627">
                  <c:v>5.8220130000000005E-14</c:v>
                </c:pt>
                <c:pt idx="4628">
                  <c:v>4.7178590000000002E-14</c:v>
                </c:pt>
                <c:pt idx="4629">
                  <c:v>3.5782569999999998E-14</c:v>
                </c:pt>
                <c:pt idx="4630">
                  <c:v>2.9288940000000002E-14</c:v>
                </c:pt>
                <c:pt idx="4631">
                  <c:v>2.7088349999999998E-14</c:v>
                </c:pt>
                <c:pt idx="4632">
                  <c:v>2.554654E-14</c:v>
                </c:pt>
                <c:pt idx="4633">
                  <c:v>2.3490089999999999E-14</c:v>
                </c:pt>
                <c:pt idx="4634">
                  <c:v>2.3142089999999999E-14</c:v>
                </c:pt>
                <c:pt idx="4635">
                  <c:v>2.802987E-14</c:v>
                </c:pt>
                <c:pt idx="4636">
                  <c:v>4.0404659999999997E-14</c:v>
                </c:pt>
                <c:pt idx="4637">
                  <c:v>5.757758E-14</c:v>
                </c:pt>
                <c:pt idx="4638">
                  <c:v>7.2836779999999995E-14</c:v>
                </c:pt>
                <c:pt idx="4639">
                  <c:v>8.1138159999999999E-14</c:v>
                </c:pt>
                <c:pt idx="4640">
                  <c:v>8.1176389999999995E-14</c:v>
                </c:pt>
                <c:pt idx="4641">
                  <c:v>7.4217429999999994E-14</c:v>
                </c:pt>
                <c:pt idx="4642">
                  <c:v>6.2358440000000002E-14</c:v>
                </c:pt>
                <c:pt idx="4643">
                  <c:v>4.8850409999999997E-14</c:v>
                </c:pt>
                <c:pt idx="4644">
                  <c:v>3.892557E-14</c:v>
                </c:pt>
                <c:pt idx="4645">
                  <c:v>3.4653650000000002E-14</c:v>
                </c:pt>
                <c:pt idx="4646">
                  <c:v>3.3150670000000002E-14</c:v>
                </c:pt>
                <c:pt idx="4647">
                  <c:v>3.3659119999999999E-14</c:v>
                </c:pt>
                <c:pt idx="4648">
                  <c:v>3.8884760000000002E-14</c:v>
                </c:pt>
                <c:pt idx="4649">
                  <c:v>4.8974150000000002E-14</c:v>
                </c:pt>
                <c:pt idx="4650">
                  <c:v>6.0650929999999996E-14</c:v>
                </c:pt>
                <c:pt idx="4651">
                  <c:v>7.0915389999999999E-14</c:v>
                </c:pt>
                <c:pt idx="4652">
                  <c:v>7.7696960000000004E-14</c:v>
                </c:pt>
                <c:pt idx="4653">
                  <c:v>7.9507270000000006E-14</c:v>
                </c:pt>
                <c:pt idx="4654">
                  <c:v>7.6840830000000006E-14</c:v>
                </c:pt>
                <c:pt idx="4655">
                  <c:v>7.0839010000000006E-14</c:v>
                </c:pt>
                <c:pt idx="4656">
                  <c:v>6.2498959999999997E-14</c:v>
                </c:pt>
                <c:pt idx="4657">
                  <c:v>5.5391310000000002E-14</c:v>
                </c:pt>
                <c:pt idx="4658">
                  <c:v>5.3672510000000002E-14</c:v>
                </c:pt>
                <c:pt idx="4659">
                  <c:v>5.7119249999999997E-14</c:v>
                </c:pt>
                <c:pt idx="4660">
                  <c:v>5.9645010000000006E-14</c:v>
                </c:pt>
                <c:pt idx="4661">
                  <c:v>5.3718169999999999E-14</c:v>
                </c:pt>
                <c:pt idx="4662">
                  <c:v>4.0765169999999998E-14</c:v>
                </c:pt>
                <c:pt idx="4663">
                  <c:v>3.0496699999999997E-14</c:v>
                </c:pt>
                <c:pt idx="4664">
                  <c:v>2.7329839999999999E-14</c:v>
                </c:pt>
                <c:pt idx="4665">
                  <c:v>2.867918E-14</c:v>
                </c:pt>
                <c:pt idx="4666">
                  <c:v>3.1972299999999998E-14</c:v>
                </c:pt>
                <c:pt idx="4667">
                  <c:v>3.5254569999999999E-14</c:v>
                </c:pt>
                <c:pt idx="4668">
                  <c:v>3.716026E-14</c:v>
                </c:pt>
                <c:pt idx="4669">
                  <c:v>3.7478210000000002E-14</c:v>
                </c:pt>
                <c:pt idx="4670">
                  <c:v>3.6835730000000003E-14</c:v>
                </c:pt>
                <c:pt idx="4671">
                  <c:v>3.6778169999999997E-14</c:v>
                </c:pt>
                <c:pt idx="4672">
                  <c:v>3.8325559999999997E-14</c:v>
                </c:pt>
                <c:pt idx="4673">
                  <c:v>4.1616470000000002E-14</c:v>
                </c:pt>
                <c:pt idx="4674">
                  <c:v>4.5473199999999999E-14</c:v>
                </c:pt>
                <c:pt idx="4675">
                  <c:v>4.6516719999999998E-14</c:v>
                </c:pt>
                <c:pt idx="4676">
                  <c:v>4.285814E-14</c:v>
                </c:pt>
                <c:pt idx="4677">
                  <c:v>3.7265760000000001E-14</c:v>
                </c:pt>
                <c:pt idx="4678">
                  <c:v>3.3307280000000003E-14</c:v>
                </c:pt>
                <c:pt idx="4679">
                  <c:v>3.0635749999999998E-14</c:v>
                </c:pt>
                <c:pt idx="4680">
                  <c:v>2.8354030000000001E-14</c:v>
                </c:pt>
                <c:pt idx="4681">
                  <c:v>2.9563669999999998E-14</c:v>
                </c:pt>
                <c:pt idx="4682">
                  <c:v>3.6465690000000001E-14</c:v>
                </c:pt>
                <c:pt idx="4683">
                  <c:v>4.6109910000000002E-14</c:v>
                </c:pt>
                <c:pt idx="4684">
                  <c:v>5.3264150000000002E-14</c:v>
                </c:pt>
                <c:pt idx="4685">
                  <c:v>5.4187540000000002E-14</c:v>
                </c:pt>
                <c:pt idx="4686">
                  <c:v>5.1130050000000003E-14</c:v>
                </c:pt>
                <c:pt idx="4687">
                  <c:v>4.9797169999999998E-14</c:v>
                </c:pt>
                <c:pt idx="4688">
                  <c:v>5.0148090000000003E-14</c:v>
                </c:pt>
                <c:pt idx="4689">
                  <c:v>4.7535169999999997E-14</c:v>
                </c:pt>
                <c:pt idx="4690">
                  <c:v>3.9712689999999997E-14</c:v>
                </c:pt>
                <c:pt idx="4691">
                  <c:v>2.8304290000000001E-14</c:v>
                </c:pt>
                <c:pt idx="4692">
                  <c:v>1.7777230000000001E-14</c:v>
                </c:pt>
                <c:pt idx="4693">
                  <c:v>1.27061E-14</c:v>
                </c:pt>
                <c:pt idx="4694">
                  <c:v>1.5542489999999999E-14</c:v>
                </c:pt>
                <c:pt idx="4695">
                  <c:v>2.7508449999999999E-14</c:v>
                </c:pt>
                <c:pt idx="4696">
                  <c:v>4.8137550000000003E-14</c:v>
                </c:pt>
                <c:pt idx="4697">
                  <c:v>7.1949330000000006E-14</c:v>
                </c:pt>
                <c:pt idx="4698">
                  <c:v>8.9511489999999999E-14</c:v>
                </c:pt>
                <c:pt idx="4699">
                  <c:v>9.7208920000000002E-14</c:v>
                </c:pt>
                <c:pt idx="4700">
                  <c:v>1.020424E-13</c:v>
                </c:pt>
                <c:pt idx="4701">
                  <c:v>1.122176E-13</c:v>
                </c:pt>
                <c:pt idx="4702">
                  <c:v>1.2539490000000001E-13</c:v>
                </c:pt>
                <c:pt idx="4703">
                  <c:v>1.295592E-13</c:v>
                </c:pt>
                <c:pt idx="4704">
                  <c:v>1.1984199999999999E-13</c:v>
                </c:pt>
                <c:pt idx="4705">
                  <c:v>1.085006E-13</c:v>
                </c:pt>
                <c:pt idx="4706">
                  <c:v>1.112001E-13</c:v>
                </c:pt>
                <c:pt idx="4707">
                  <c:v>1.3118600000000001E-13</c:v>
                </c:pt>
                <c:pt idx="4708">
                  <c:v>1.5914769999999999E-13</c:v>
                </c:pt>
                <c:pt idx="4709">
                  <c:v>1.827807E-13</c:v>
                </c:pt>
                <c:pt idx="4710">
                  <c:v>1.9437910000000001E-13</c:v>
                </c:pt>
                <c:pt idx="4711">
                  <c:v>1.9234039999999999E-13</c:v>
                </c:pt>
                <c:pt idx="4712">
                  <c:v>1.812348E-13</c:v>
                </c:pt>
                <c:pt idx="4713">
                  <c:v>1.6789539999999999E-13</c:v>
                </c:pt>
                <c:pt idx="4714">
                  <c:v>1.5478540000000001E-13</c:v>
                </c:pt>
                <c:pt idx="4715">
                  <c:v>1.4111799999999999E-13</c:v>
                </c:pt>
                <c:pt idx="4716">
                  <c:v>1.2767080000000001E-13</c:v>
                </c:pt>
                <c:pt idx="4717">
                  <c:v>1.165501E-13</c:v>
                </c:pt>
                <c:pt idx="4718">
                  <c:v>1.0951350000000001E-13</c:v>
                </c:pt>
                <c:pt idx="4719">
                  <c:v>1.070863E-13</c:v>
                </c:pt>
                <c:pt idx="4720">
                  <c:v>1.058634E-13</c:v>
                </c:pt>
                <c:pt idx="4721">
                  <c:v>9.8661459999999995E-14</c:v>
                </c:pt>
                <c:pt idx="4722">
                  <c:v>8.3794560000000001E-14</c:v>
                </c:pt>
                <c:pt idx="4723">
                  <c:v>7.0398879999999995E-14</c:v>
                </c:pt>
                <c:pt idx="4724">
                  <c:v>6.8032199999999997E-14</c:v>
                </c:pt>
                <c:pt idx="4725">
                  <c:v>7.7329719999999997E-14</c:v>
                </c:pt>
                <c:pt idx="4726">
                  <c:v>9.2180199999999994E-14</c:v>
                </c:pt>
                <c:pt idx="4727">
                  <c:v>1.044849E-13</c:v>
                </c:pt>
                <c:pt idx="4728">
                  <c:v>1.089689E-13</c:v>
                </c:pt>
                <c:pt idx="4729">
                  <c:v>1.056037E-13</c:v>
                </c:pt>
                <c:pt idx="4730">
                  <c:v>9.6631820000000001E-14</c:v>
                </c:pt>
                <c:pt idx="4731">
                  <c:v>8.3765580000000006E-14</c:v>
                </c:pt>
                <c:pt idx="4732">
                  <c:v>6.807908E-14</c:v>
                </c:pt>
                <c:pt idx="4733">
                  <c:v>5.094278E-14</c:v>
                </c:pt>
                <c:pt idx="4734">
                  <c:v>3.4920069999999998E-14</c:v>
                </c:pt>
                <c:pt idx="4735">
                  <c:v>2.3365360000000001E-14</c:v>
                </c:pt>
                <c:pt idx="4736">
                  <c:v>1.8932140000000001E-14</c:v>
                </c:pt>
                <c:pt idx="4737">
                  <c:v>2.2155420000000001E-14</c:v>
                </c:pt>
                <c:pt idx="4738">
                  <c:v>3.0376790000000003E-14</c:v>
                </c:pt>
                <c:pt idx="4739">
                  <c:v>3.8242159999999999E-14</c:v>
                </c:pt>
                <c:pt idx="4740">
                  <c:v>4.3152600000000003E-14</c:v>
                </c:pt>
                <c:pt idx="4741">
                  <c:v>4.7788260000000002E-14</c:v>
                </c:pt>
                <c:pt idx="4742">
                  <c:v>5.2735320000000001E-14</c:v>
                </c:pt>
                <c:pt idx="4743">
                  <c:v>5.4159530000000002E-14</c:v>
                </c:pt>
                <c:pt idx="4744">
                  <c:v>4.9963090000000001E-14</c:v>
                </c:pt>
                <c:pt idx="4745">
                  <c:v>4.1437310000000003E-14</c:v>
                </c:pt>
                <c:pt idx="4746">
                  <c:v>3.232362E-14</c:v>
                </c:pt>
                <c:pt idx="4747">
                  <c:v>2.7454589999999999E-14</c:v>
                </c:pt>
                <c:pt idx="4748">
                  <c:v>2.925681E-14</c:v>
                </c:pt>
                <c:pt idx="4749">
                  <c:v>3.7198159999999999E-14</c:v>
                </c:pt>
                <c:pt idx="4750">
                  <c:v>4.9028229999999997E-14</c:v>
                </c:pt>
                <c:pt idx="4751">
                  <c:v>6.0594989999999995E-14</c:v>
                </c:pt>
                <c:pt idx="4752">
                  <c:v>6.740201E-14</c:v>
                </c:pt>
                <c:pt idx="4753">
                  <c:v>6.745129E-14</c:v>
                </c:pt>
                <c:pt idx="4754">
                  <c:v>6.1233660000000005E-14</c:v>
                </c:pt>
                <c:pt idx="4755">
                  <c:v>5.1073329999999997E-14</c:v>
                </c:pt>
                <c:pt idx="4756">
                  <c:v>4.0944760000000002E-14</c:v>
                </c:pt>
                <c:pt idx="4757">
                  <c:v>3.3294439999999998E-14</c:v>
                </c:pt>
                <c:pt idx="4758">
                  <c:v>2.796015E-14</c:v>
                </c:pt>
                <c:pt idx="4759">
                  <c:v>2.4471469999999999E-14</c:v>
                </c:pt>
                <c:pt idx="4760">
                  <c:v>2.141503E-14</c:v>
                </c:pt>
                <c:pt idx="4761">
                  <c:v>1.7881959999999999E-14</c:v>
                </c:pt>
                <c:pt idx="4762">
                  <c:v>1.499819E-14</c:v>
                </c:pt>
                <c:pt idx="4763">
                  <c:v>1.1706840000000001E-14</c:v>
                </c:pt>
                <c:pt idx="4764">
                  <c:v>6.3385059999999997E-15</c:v>
                </c:pt>
                <c:pt idx="4765">
                  <c:v>2.9640249999999999E-15</c:v>
                </c:pt>
                <c:pt idx="4766">
                  <c:v>8.5674480000000004E-15</c:v>
                </c:pt>
                <c:pt idx="4767">
                  <c:v>2.4791129999999999E-14</c:v>
                </c:pt>
                <c:pt idx="4768">
                  <c:v>4.5911510000000003E-14</c:v>
                </c:pt>
                <c:pt idx="4769">
                  <c:v>6.4535130000000002E-14</c:v>
                </c:pt>
                <c:pt idx="4770">
                  <c:v>7.6618719999999996E-14</c:v>
                </c:pt>
                <c:pt idx="4771">
                  <c:v>8.0995219999999998E-14</c:v>
                </c:pt>
                <c:pt idx="4772">
                  <c:v>7.8733170000000006E-14</c:v>
                </c:pt>
                <c:pt idx="4773">
                  <c:v>7.3459159999999997E-14</c:v>
                </c:pt>
                <c:pt idx="4774">
                  <c:v>6.8224170000000005E-14</c:v>
                </c:pt>
                <c:pt idx="4775">
                  <c:v>6.1901799999999998E-14</c:v>
                </c:pt>
                <c:pt idx="4776">
                  <c:v>5.2362400000000001E-14</c:v>
                </c:pt>
                <c:pt idx="4777">
                  <c:v>4.1601150000000002E-14</c:v>
                </c:pt>
                <c:pt idx="4778">
                  <c:v>3.3668659999999998E-14</c:v>
                </c:pt>
                <c:pt idx="4779">
                  <c:v>3.1648110000000002E-14</c:v>
                </c:pt>
                <c:pt idx="4780">
                  <c:v>3.717155E-14</c:v>
                </c:pt>
                <c:pt idx="4781">
                  <c:v>4.7577929999999998E-14</c:v>
                </c:pt>
                <c:pt idx="4782">
                  <c:v>5.7395259999999995E-14</c:v>
                </c:pt>
                <c:pt idx="4783">
                  <c:v>6.4268020000000003E-14</c:v>
                </c:pt>
                <c:pt idx="4784">
                  <c:v>6.9136310000000004E-14</c:v>
                </c:pt>
                <c:pt idx="4785">
                  <c:v>7.3088560000000001E-14</c:v>
                </c:pt>
                <c:pt idx="4786">
                  <c:v>7.4585119999999996E-14</c:v>
                </c:pt>
                <c:pt idx="4787">
                  <c:v>7.0327180000000005E-14</c:v>
                </c:pt>
                <c:pt idx="4788">
                  <c:v>6.209717E-14</c:v>
                </c:pt>
                <c:pt idx="4789">
                  <c:v>5.7427019999999995E-14</c:v>
                </c:pt>
                <c:pt idx="4790">
                  <c:v>6.1118449999999997E-14</c:v>
                </c:pt>
                <c:pt idx="4791">
                  <c:v>6.9372449999999999E-14</c:v>
                </c:pt>
                <c:pt idx="4792">
                  <c:v>7.3411199999999998E-14</c:v>
                </c:pt>
                <c:pt idx="4793">
                  <c:v>7.0196279999999995E-14</c:v>
                </c:pt>
                <c:pt idx="4794">
                  <c:v>6.6022639999999997E-14</c:v>
                </c:pt>
                <c:pt idx="4795">
                  <c:v>6.7586940000000001E-14</c:v>
                </c:pt>
                <c:pt idx="4796">
                  <c:v>7.573096E-14</c:v>
                </c:pt>
                <c:pt idx="4797">
                  <c:v>8.8752619999999996E-14</c:v>
                </c:pt>
                <c:pt idx="4798">
                  <c:v>1.048148E-13</c:v>
                </c:pt>
                <c:pt idx="4799">
                  <c:v>1.19023E-13</c:v>
                </c:pt>
                <c:pt idx="4800">
                  <c:v>1.263641E-13</c:v>
                </c:pt>
                <c:pt idx="4801">
                  <c:v>1.2903460000000001E-13</c:v>
                </c:pt>
                <c:pt idx="4802">
                  <c:v>1.329747E-13</c:v>
                </c:pt>
                <c:pt idx="4803">
                  <c:v>1.398015E-13</c:v>
                </c:pt>
                <c:pt idx="4804">
                  <c:v>1.473273E-13</c:v>
                </c:pt>
                <c:pt idx="4805">
                  <c:v>1.5561000000000001E-13</c:v>
                </c:pt>
                <c:pt idx="4806">
                  <c:v>1.6713699999999999E-13</c:v>
                </c:pt>
                <c:pt idx="4807">
                  <c:v>1.7775129999999999E-13</c:v>
                </c:pt>
                <c:pt idx="4808">
                  <c:v>1.779809E-13</c:v>
                </c:pt>
                <c:pt idx="4809">
                  <c:v>1.6722610000000001E-13</c:v>
                </c:pt>
                <c:pt idx="4810">
                  <c:v>1.5275000000000001E-13</c:v>
                </c:pt>
                <c:pt idx="4811">
                  <c:v>1.384736E-13</c:v>
                </c:pt>
                <c:pt idx="4812">
                  <c:v>1.2639019999999999E-13</c:v>
                </c:pt>
                <c:pt idx="4813">
                  <c:v>1.2027780000000001E-13</c:v>
                </c:pt>
                <c:pt idx="4814">
                  <c:v>1.2039390000000001E-13</c:v>
                </c:pt>
                <c:pt idx="4815">
                  <c:v>1.2110109999999999E-13</c:v>
                </c:pt>
                <c:pt idx="4816">
                  <c:v>1.1770139999999999E-13</c:v>
                </c:pt>
                <c:pt idx="4817">
                  <c:v>1.111162E-13</c:v>
                </c:pt>
                <c:pt idx="4818">
                  <c:v>1.0467099999999999E-13</c:v>
                </c:pt>
                <c:pt idx="4819">
                  <c:v>1.004678E-13</c:v>
                </c:pt>
                <c:pt idx="4820">
                  <c:v>9.7852439999999997E-14</c:v>
                </c:pt>
                <c:pt idx="4821">
                  <c:v>9.3992809999999998E-14</c:v>
                </c:pt>
                <c:pt idx="4822">
                  <c:v>8.765363E-14</c:v>
                </c:pt>
                <c:pt idx="4823">
                  <c:v>8.0752970000000005E-14</c:v>
                </c:pt>
                <c:pt idx="4824">
                  <c:v>7.6870650000000001E-14</c:v>
                </c:pt>
                <c:pt idx="4825">
                  <c:v>7.9103350000000001E-14</c:v>
                </c:pt>
                <c:pt idx="4826">
                  <c:v>8.7622729999999997E-14</c:v>
                </c:pt>
                <c:pt idx="4827">
                  <c:v>1.010933E-13</c:v>
                </c:pt>
                <c:pt idx="4828">
                  <c:v>1.179676E-13</c:v>
                </c:pt>
                <c:pt idx="4829">
                  <c:v>1.3415979999999999E-13</c:v>
                </c:pt>
                <c:pt idx="4830">
                  <c:v>1.463252E-13</c:v>
                </c:pt>
                <c:pt idx="4831">
                  <c:v>1.556274E-13</c:v>
                </c:pt>
                <c:pt idx="4832">
                  <c:v>1.622376E-13</c:v>
                </c:pt>
                <c:pt idx="4833">
                  <c:v>1.6298229999999999E-13</c:v>
                </c:pt>
                <c:pt idx="4834">
                  <c:v>1.5738879999999999E-13</c:v>
                </c:pt>
                <c:pt idx="4835">
                  <c:v>1.5036640000000001E-13</c:v>
                </c:pt>
                <c:pt idx="4836">
                  <c:v>1.4801899999999999E-13</c:v>
                </c:pt>
                <c:pt idx="4837">
                  <c:v>1.5275560000000001E-13</c:v>
                </c:pt>
                <c:pt idx="4838">
                  <c:v>1.637125E-13</c:v>
                </c:pt>
                <c:pt idx="4839">
                  <c:v>1.8008010000000001E-13</c:v>
                </c:pt>
                <c:pt idx="4840">
                  <c:v>1.9896309999999999E-13</c:v>
                </c:pt>
                <c:pt idx="4841">
                  <c:v>2.13591E-13</c:v>
                </c:pt>
                <c:pt idx="4842">
                  <c:v>2.215312E-13</c:v>
                </c:pt>
                <c:pt idx="4843">
                  <c:v>2.2637570000000001E-13</c:v>
                </c:pt>
                <c:pt idx="4844">
                  <c:v>2.272875E-13</c:v>
                </c:pt>
                <c:pt idx="4845">
                  <c:v>2.211908E-13</c:v>
                </c:pt>
                <c:pt idx="4846">
                  <c:v>2.1243870000000001E-13</c:v>
                </c:pt>
                <c:pt idx="4847">
                  <c:v>2.0722260000000001E-13</c:v>
                </c:pt>
                <c:pt idx="4848">
                  <c:v>2.04557E-13</c:v>
                </c:pt>
                <c:pt idx="4849">
                  <c:v>1.984496E-13</c:v>
                </c:pt>
                <c:pt idx="4850">
                  <c:v>1.8578060000000001E-13</c:v>
                </c:pt>
                <c:pt idx="4851">
                  <c:v>1.7083909999999999E-13</c:v>
                </c:pt>
                <c:pt idx="4852">
                  <c:v>1.605785E-13</c:v>
                </c:pt>
                <c:pt idx="4853">
                  <c:v>1.5812359999999999E-13</c:v>
                </c:pt>
                <c:pt idx="4854">
                  <c:v>1.625853E-13</c:v>
                </c:pt>
                <c:pt idx="4855">
                  <c:v>1.6935919999999999E-13</c:v>
                </c:pt>
                <c:pt idx="4856">
                  <c:v>1.726535E-13</c:v>
                </c:pt>
                <c:pt idx="4857">
                  <c:v>1.7466420000000001E-13</c:v>
                </c:pt>
                <c:pt idx="4858">
                  <c:v>1.8920659999999999E-13</c:v>
                </c:pt>
                <c:pt idx="4859">
                  <c:v>2.2887830000000001E-13</c:v>
                </c:pt>
                <c:pt idx="4860">
                  <c:v>2.880009E-13</c:v>
                </c:pt>
                <c:pt idx="4861">
                  <c:v>3.4506040000000002E-13</c:v>
                </c:pt>
                <c:pt idx="4862">
                  <c:v>3.8554909999999999E-13</c:v>
                </c:pt>
                <c:pt idx="4863">
                  <c:v>4.1544180000000002E-13</c:v>
                </c:pt>
                <c:pt idx="4864">
                  <c:v>4.4772320000000001E-13</c:v>
                </c:pt>
                <c:pt idx="4865">
                  <c:v>4.8480350000000002E-13</c:v>
                </c:pt>
                <c:pt idx="4866">
                  <c:v>5.2025879999999996E-13</c:v>
                </c:pt>
                <c:pt idx="4867">
                  <c:v>5.494417E-13</c:v>
                </c:pt>
                <c:pt idx="4868">
                  <c:v>5.7264559999999997E-13</c:v>
                </c:pt>
                <c:pt idx="4869">
                  <c:v>5.9101969999999997E-13</c:v>
                </c:pt>
                <c:pt idx="4870">
                  <c:v>6.0313139999999998E-13</c:v>
                </c:pt>
                <c:pt idx="4871">
                  <c:v>6.091098E-13</c:v>
                </c:pt>
                <c:pt idx="4872">
                  <c:v>6.1524140000000001E-13</c:v>
                </c:pt>
                <c:pt idx="4873">
                  <c:v>6.3022880000000005E-13</c:v>
                </c:pt>
                <c:pt idx="4874">
                  <c:v>6.5658309999999999E-13</c:v>
                </c:pt>
                <c:pt idx="4875">
                  <c:v>6.8302019999999997E-13</c:v>
                </c:pt>
                <c:pt idx="4876">
                  <c:v>6.9004430000000001E-13</c:v>
                </c:pt>
                <c:pt idx="4877">
                  <c:v>6.6923559999999997E-13</c:v>
                </c:pt>
                <c:pt idx="4878">
                  <c:v>6.3310539999999999E-13</c:v>
                </c:pt>
                <c:pt idx="4879">
                  <c:v>6.0046780000000001E-13</c:v>
                </c:pt>
                <c:pt idx="4880">
                  <c:v>5.7298249999999998E-13</c:v>
                </c:pt>
                <c:pt idx="4881">
                  <c:v>5.3935880000000005E-13</c:v>
                </c:pt>
                <c:pt idx="4882">
                  <c:v>4.9865860000000002E-13</c:v>
                </c:pt>
                <c:pt idx="4883">
                  <c:v>4.5907040000000001E-13</c:v>
                </c:pt>
                <c:pt idx="4884">
                  <c:v>4.2592900000000001E-13</c:v>
                </c:pt>
                <c:pt idx="4885">
                  <c:v>4.0374360000000001E-13</c:v>
                </c:pt>
                <c:pt idx="4886">
                  <c:v>3.939632E-13</c:v>
                </c:pt>
                <c:pt idx="4887">
                  <c:v>3.8865640000000002E-13</c:v>
                </c:pt>
                <c:pt idx="4888">
                  <c:v>3.7582329999999999E-13</c:v>
                </c:pt>
                <c:pt idx="4889">
                  <c:v>3.4849579999999998E-13</c:v>
                </c:pt>
                <c:pt idx="4890">
                  <c:v>3.0781919999999999E-13</c:v>
                </c:pt>
                <c:pt idx="4891">
                  <c:v>2.6009790000000002E-13</c:v>
                </c:pt>
                <c:pt idx="4892">
                  <c:v>2.1442770000000001E-13</c:v>
                </c:pt>
                <c:pt idx="4893">
                  <c:v>1.8405849999999999E-13</c:v>
                </c:pt>
                <c:pt idx="4894">
                  <c:v>1.7978069999999999E-13</c:v>
                </c:pt>
                <c:pt idx="4895">
                  <c:v>1.9675860000000001E-13</c:v>
                </c:pt>
                <c:pt idx="4896">
                  <c:v>2.1745099999999999E-13</c:v>
                </c:pt>
                <c:pt idx="4897">
                  <c:v>2.3067229999999998E-13</c:v>
                </c:pt>
                <c:pt idx="4898">
                  <c:v>2.3903020000000001E-13</c:v>
                </c:pt>
                <c:pt idx="4899">
                  <c:v>2.5038619999999998E-13</c:v>
                </c:pt>
                <c:pt idx="4900">
                  <c:v>2.688255E-13</c:v>
                </c:pt>
                <c:pt idx="4901">
                  <c:v>2.8823019999999999E-13</c:v>
                </c:pt>
                <c:pt idx="4902">
                  <c:v>2.9593639999999999E-13</c:v>
                </c:pt>
                <c:pt idx="4903">
                  <c:v>2.8620730000000001E-13</c:v>
                </c:pt>
                <c:pt idx="4904">
                  <c:v>2.6424129999999999E-13</c:v>
                </c:pt>
                <c:pt idx="4905">
                  <c:v>2.3949639999999998E-13</c:v>
                </c:pt>
                <c:pt idx="4906">
                  <c:v>2.1949700000000001E-13</c:v>
                </c:pt>
                <c:pt idx="4907">
                  <c:v>2.0650469999999999E-13</c:v>
                </c:pt>
                <c:pt idx="4908">
                  <c:v>1.9943979999999999E-13</c:v>
                </c:pt>
                <c:pt idx="4909">
                  <c:v>1.9845259999999999E-13</c:v>
                </c:pt>
                <c:pt idx="4910">
                  <c:v>2.062224E-13</c:v>
                </c:pt>
                <c:pt idx="4911">
                  <c:v>2.2492279999999999E-13</c:v>
                </c:pt>
                <c:pt idx="4912">
                  <c:v>2.4982419999999999E-13</c:v>
                </c:pt>
                <c:pt idx="4913">
                  <c:v>2.6878880000000002E-13</c:v>
                </c:pt>
                <c:pt idx="4914">
                  <c:v>2.7382670000000002E-13</c:v>
                </c:pt>
                <c:pt idx="4915">
                  <c:v>2.6759890000000001E-13</c:v>
                </c:pt>
                <c:pt idx="4916">
                  <c:v>2.544759E-13</c:v>
                </c:pt>
                <c:pt idx="4917">
                  <c:v>2.3564049999999998E-13</c:v>
                </c:pt>
                <c:pt idx="4918">
                  <c:v>2.1402600000000001E-13</c:v>
                </c:pt>
                <c:pt idx="4919">
                  <c:v>1.9290650000000001E-13</c:v>
                </c:pt>
                <c:pt idx="4920">
                  <c:v>1.726646E-13</c:v>
                </c:pt>
                <c:pt idx="4921">
                  <c:v>1.5442450000000001E-13</c:v>
                </c:pt>
                <c:pt idx="4922">
                  <c:v>1.4022140000000001E-13</c:v>
                </c:pt>
                <c:pt idx="4923">
                  <c:v>1.2987149999999999E-13</c:v>
                </c:pt>
                <c:pt idx="4924">
                  <c:v>1.232408E-13</c:v>
                </c:pt>
                <c:pt idx="4925">
                  <c:v>1.2195789999999999E-13</c:v>
                </c:pt>
                <c:pt idx="4926">
                  <c:v>1.2669940000000001E-13</c:v>
                </c:pt>
                <c:pt idx="4927">
                  <c:v>1.3630310000000001E-13</c:v>
                </c:pt>
                <c:pt idx="4928">
                  <c:v>1.4989989999999999E-13</c:v>
                </c:pt>
                <c:pt idx="4929">
                  <c:v>1.672399E-13</c:v>
                </c:pt>
                <c:pt idx="4930">
                  <c:v>1.8465990000000001E-13</c:v>
                </c:pt>
                <c:pt idx="4931">
                  <c:v>1.9432689999999999E-13</c:v>
                </c:pt>
                <c:pt idx="4932">
                  <c:v>1.928775E-13</c:v>
                </c:pt>
                <c:pt idx="4933">
                  <c:v>1.8682609999999999E-13</c:v>
                </c:pt>
                <c:pt idx="4934">
                  <c:v>1.847972E-13</c:v>
                </c:pt>
                <c:pt idx="4935">
                  <c:v>1.8893490000000001E-13</c:v>
                </c:pt>
                <c:pt idx="4936">
                  <c:v>1.9673909999999999E-13</c:v>
                </c:pt>
                <c:pt idx="4937">
                  <c:v>2.04853E-13</c:v>
                </c:pt>
                <c:pt idx="4938">
                  <c:v>2.0852499999999999E-13</c:v>
                </c:pt>
                <c:pt idx="4939">
                  <c:v>2.051707E-13</c:v>
                </c:pt>
                <c:pt idx="4940">
                  <c:v>1.978527E-13</c:v>
                </c:pt>
                <c:pt idx="4941">
                  <c:v>1.901656E-13</c:v>
                </c:pt>
                <c:pt idx="4942">
                  <c:v>1.8322920000000001E-13</c:v>
                </c:pt>
                <c:pt idx="4943">
                  <c:v>1.7868430000000001E-13</c:v>
                </c:pt>
                <c:pt idx="4944">
                  <c:v>1.79672E-13</c:v>
                </c:pt>
                <c:pt idx="4945">
                  <c:v>1.8695339999999999E-13</c:v>
                </c:pt>
                <c:pt idx="4946">
                  <c:v>1.9364960000000001E-13</c:v>
                </c:pt>
                <c:pt idx="4947">
                  <c:v>1.8885920000000001E-13</c:v>
                </c:pt>
                <c:pt idx="4948">
                  <c:v>1.6987170000000001E-13</c:v>
                </c:pt>
                <c:pt idx="4949">
                  <c:v>1.463726E-13</c:v>
                </c:pt>
                <c:pt idx="4950">
                  <c:v>1.3066659999999999E-13</c:v>
                </c:pt>
                <c:pt idx="4951">
                  <c:v>1.25756E-13</c:v>
                </c:pt>
                <c:pt idx="4952">
                  <c:v>1.2509470000000001E-13</c:v>
                </c:pt>
                <c:pt idx="4953">
                  <c:v>1.2258379999999999E-13</c:v>
                </c:pt>
                <c:pt idx="4954">
                  <c:v>1.1816500000000001E-13</c:v>
                </c:pt>
                <c:pt idx="4955">
                  <c:v>1.1524029999999999E-13</c:v>
                </c:pt>
                <c:pt idx="4956">
                  <c:v>1.154011E-13</c:v>
                </c:pt>
                <c:pt idx="4957">
                  <c:v>1.140545E-13</c:v>
                </c:pt>
                <c:pt idx="4958">
                  <c:v>1.043452E-13</c:v>
                </c:pt>
                <c:pt idx="4959">
                  <c:v>8.7704160000000003E-14</c:v>
                </c:pt>
                <c:pt idx="4960">
                  <c:v>7.4203599999999997E-14</c:v>
                </c:pt>
                <c:pt idx="4961">
                  <c:v>7.1135300000000001E-14</c:v>
                </c:pt>
                <c:pt idx="4962">
                  <c:v>7.7078829999999994E-14</c:v>
                </c:pt>
                <c:pt idx="4963">
                  <c:v>8.4870380000000003E-14</c:v>
                </c:pt>
                <c:pt idx="4964">
                  <c:v>8.6289559999999995E-14</c:v>
                </c:pt>
                <c:pt idx="4965">
                  <c:v>7.9020470000000004E-14</c:v>
                </c:pt>
                <c:pt idx="4966">
                  <c:v>6.9409500000000006E-14</c:v>
                </c:pt>
                <c:pt idx="4967">
                  <c:v>6.5031520000000006E-14</c:v>
                </c:pt>
                <c:pt idx="4968">
                  <c:v>6.9270539999999995E-14</c:v>
                </c:pt>
                <c:pt idx="4969">
                  <c:v>8.1750529999999998E-14</c:v>
                </c:pt>
                <c:pt idx="4970">
                  <c:v>9.7092050000000003E-14</c:v>
                </c:pt>
                <c:pt idx="4971">
                  <c:v>1.066269E-13</c:v>
                </c:pt>
                <c:pt idx="4972">
                  <c:v>1.053135E-13</c:v>
                </c:pt>
                <c:pt idx="4973">
                  <c:v>9.5497129999999996E-14</c:v>
                </c:pt>
                <c:pt idx="4974">
                  <c:v>8.4541670000000001E-14</c:v>
                </c:pt>
                <c:pt idx="4975">
                  <c:v>7.8520729999999997E-14</c:v>
                </c:pt>
                <c:pt idx="4976">
                  <c:v>7.7219610000000005E-14</c:v>
                </c:pt>
                <c:pt idx="4977">
                  <c:v>7.7006280000000005E-14</c:v>
                </c:pt>
                <c:pt idx="4978">
                  <c:v>7.6335759999999999E-14</c:v>
                </c:pt>
                <c:pt idx="4979">
                  <c:v>7.5407120000000005E-14</c:v>
                </c:pt>
                <c:pt idx="4980">
                  <c:v>7.3626089999999995E-14</c:v>
                </c:pt>
                <c:pt idx="4981">
                  <c:v>6.9714120000000003E-14</c:v>
                </c:pt>
                <c:pt idx="4982">
                  <c:v>6.2935330000000003E-14</c:v>
                </c:pt>
                <c:pt idx="4983">
                  <c:v>5.3977160000000001E-14</c:v>
                </c:pt>
                <c:pt idx="4984">
                  <c:v>4.4963800000000002E-14</c:v>
                </c:pt>
                <c:pt idx="4985">
                  <c:v>3.8024720000000001E-14</c:v>
                </c:pt>
                <c:pt idx="4986">
                  <c:v>3.4401340000000002E-14</c:v>
                </c:pt>
                <c:pt idx="4987">
                  <c:v>3.4439060000000002E-14</c:v>
                </c:pt>
                <c:pt idx="4988">
                  <c:v>3.6656769999999999E-14</c:v>
                </c:pt>
                <c:pt idx="4989">
                  <c:v>3.9313929999999998E-14</c:v>
                </c:pt>
                <c:pt idx="4990">
                  <c:v>4.2595030000000001E-14</c:v>
                </c:pt>
                <c:pt idx="4991">
                  <c:v>4.5166139999999999E-14</c:v>
                </c:pt>
                <c:pt idx="4992">
                  <c:v>4.4184149999999998E-14</c:v>
                </c:pt>
                <c:pt idx="4993">
                  <c:v>4.135832E-14</c:v>
                </c:pt>
                <c:pt idx="4994">
                  <c:v>4.0575930000000003E-14</c:v>
                </c:pt>
                <c:pt idx="4995">
                  <c:v>4.1296860000000002E-14</c:v>
                </c:pt>
                <c:pt idx="4996">
                  <c:v>4.02501E-14</c:v>
                </c:pt>
                <c:pt idx="4997">
                  <c:v>3.559121E-14</c:v>
                </c:pt>
                <c:pt idx="4998">
                  <c:v>2.775616E-14</c:v>
                </c:pt>
                <c:pt idx="4999">
                  <c:v>1.8965720000000001E-14</c:v>
                </c:pt>
                <c:pt idx="5000">
                  <c:v>1.2918350000000001E-14</c:v>
                </c:pt>
                <c:pt idx="5001">
                  <c:v>1.362708E-14</c:v>
                </c:pt>
                <c:pt idx="5002">
                  <c:v>2.0722929999999998E-14</c:v>
                </c:pt>
                <c:pt idx="5003">
                  <c:v>2.8394819999999999E-14</c:v>
                </c:pt>
                <c:pt idx="5004">
                  <c:v>3.3707580000000003E-14</c:v>
                </c:pt>
                <c:pt idx="5005">
                  <c:v>3.9385200000000003E-14</c:v>
                </c:pt>
                <c:pt idx="5006">
                  <c:v>4.521391E-14</c:v>
                </c:pt>
                <c:pt idx="5007">
                  <c:v>4.683067E-14</c:v>
                </c:pt>
                <c:pt idx="5008">
                  <c:v>4.3703110000000001E-14</c:v>
                </c:pt>
                <c:pt idx="5009">
                  <c:v>3.8466160000000003E-14</c:v>
                </c:pt>
                <c:pt idx="5010">
                  <c:v>3.2440830000000001E-14</c:v>
                </c:pt>
                <c:pt idx="5011">
                  <c:v>2.774454E-14</c:v>
                </c:pt>
                <c:pt idx="5012">
                  <c:v>2.5449580000000001E-14</c:v>
                </c:pt>
                <c:pt idx="5013">
                  <c:v>2.174118E-14</c:v>
                </c:pt>
                <c:pt idx="5014">
                  <c:v>1.392575E-14</c:v>
                </c:pt>
                <c:pt idx="5015">
                  <c:v>5.6597319999999998E-15</c:v>
                </c:pt>
                <c:pt idx="5016">
                  <c:v>2.1755899999999999E-15</c:v>
                </c:pt>
                <c:pt idx="5017">
                  <c:v>4.726946E-15</c:v>
                </c:pt>
                <c:pt idx="5018">
                  <c:v>1.134357E-14</c:v>
                </c:pt>
                <c:pt idx="5019">
                  <c:v>2.0224380000000001E-14</c:v>
                </c:pt>
                <c:pt idx="5020">
                  <c:v>3.0557549999999997E-14</c:v>
                </c:pt>
                <c:pt idx="5021">
                  <c:v>4.1775180000000003E-14</c:v>
                </c:pt>
                <c:pt idx="5022">
                  <c:v>5.2549029999999999E-14</c:v>
                </c:pt>
                <c:pt idx="5023">
                  <c:v>6.1042620000000006E-14</c:v>
                </c:pt>
                <c:pt idx="5024">
                  <c:v>6.7868659999999994E-14</c:v>
                </c:pt>
                <c:pt idx="5025">
                  <c:v>7.6574500000000006E-14</c:v>
                </c:pt>
                <c:pt idx="5026">
                  <c:v>8.8206069999999998E-14</c:v>
                </c:pt>
                <c:pt idx="5027">
                  <c:v>9.657273E-14</c:v>
                </c:pt>
                <c:pt idx="5028">
                  <c:v>9.3665839999999998E-14</c:v>
                </c:pt>
                <c:pt idx="5029">
                  <c:v>8.106826E-14</c:v>
                </c:pt>
                <c:pt idx="5030">
                  <c:v>7.0269850000000002E-14</c:v>
                </c:pt>
                <c:pt idx="5031">
                  <c:v>7.119924E-14</c:v>
                </c:pt>
                <c:pt idx="5032">
                  <c:v>8.4384949999999995E-14</c:v>
                </c:pt>
                <c:pt idx="5033">
                  <c:v>1.018887E-13</c:v>
                </c:pt>
                <c:pt idx="5034">
                  <c:v>1.1436469999999999E-13</c:v>
                </c:pt>
                <c:pt idx="5035">
                  <c:v>1.175686E-13</c:v>
                </c:pt>
                <c:pt idx="5036">
                  <c:v>1.1157029999999999E-13</c:v>
                </c:pt>
                <c:pt idx="5037">
                  <c:v>9.8525140000000002E-14</c:v>
                </c:pt>
                <c:pt idx="5038">
                  <c:v>8.3210399999999997E-14</c:v>
                </c:pt>
                <c:pt idx="5039">
                  <c:v>7.1411249999999998E-14</c:v>
                </c:pt>
                <c:pt idx="5040">
                  <c:v>6.5919490000000002E-14</c:v>
                </c:pt>
                <c:pt idx="5041">
                  <c:v>6.5222440000000001E-14</c:v>
                </c:pt>
                <c:pt idx="5042">
                  <c:v>6.7384639999999997E-14</c:v>
                </c:pt>
                <c:pt idx="5043">
                  <c:v>7.2977710000000004E-14</c:v>
                </c:pt>
                <c:pt idx="5044">
                  <c:v>8.0872319999999999E-14</c:v>
                </c:pt>
                <c:pt idx="5045">
                  <c:v>8.4688839999999997E-14</c:v>
                </c:pt>
                <c:pt idx="5046">
                  <c:v>7.9243900000000003E-14</c:v>
                </c:pt>
                <c:pt idx="5047">
                  <c:v>6.8622580000000004E-14</c:v>
                </c:pt>
                <c:pt idx="5048">
                  <c:v>6.1721050000000001E-14</c:v>
                </c:pt>
                <c:pt idx="5049">
                  <c:v>6.1859720000000001E-14</c:v>
                </c:pt>
                <c:pt idx="5050">
                  <c:v>6.5340270000000004E-14</c:v>
                </c:pt>
                <c:pt idx="5051">
                  <c:v>6.5345880000000004E-14</c:v>
                </c:pt>
                <c:pt idx="5052">
                  <c:v>5.6704779999999998E-14</c:v>
                </c:pt>
                <c:pt idx="5053">
                  <c:v>4.1294970000000001E-14</c:v>
                </c:pt>
                <c:pt idx="5054">
                  <c:v>2.564392E-14</c:v>
                </c:pt>
                <c:pt idx="5055">
                  <c:v>1.3405220000000001E-14</c:v>
                </c:pt>
                <c:pt idx="5056">
                  <c:v>4.0996269999999997E-15</c:v>
                </c:pt>
                <c:pt idx="5057">
                  <c:v>-1.8264230000000001E-15</c:v>
                </c:pt>
                <c:pt idx="5058">
                  <c:v>-5.5104759999999999E-16</c:v>
                </c:pt>
                <c:pt idx="5059">
                  <c:v>9.6873599999999997E-15</c:v>
                </c:pt>
                <c:pt idx="5060">
                  <c:v>2.425188E-14</c:v>
                </c:pt>
                <c:pt idx="5061">
                  <c:v>3.6891169999999999E-14</c:v>
                </c:pt>
                <c:pt idx="5062">
                  <c:v>4.4751770000000002E-14</c:v>
                </c:pt>
                <c:pt idx="5063">
                  <c:v>4.710247E-14</c:v>
                </c:pt>
                <c:pt idx="5064">
                  <c:v>4.4849029999999997E-14</c:v>
                </c:pt>
                <c:pt idx="5065">
                  <c:v>4.1473229999999998E-14</c:v>
                </c:pt>
                <c:pt idx="5066">
                  <c:v>3.912544E-14</c:v>
                </c:pt>
                <c:pt idx="5067">
                  <c:v>3.5757350000000001E-14</c:v>
                </c:pt>
                <c:pt idx="5068">
                  <c:v>2.8658619999999997E-14</c:v>
                </c:pt>
                <c:pt idx="5069">
                  <c:v>1.714165E-14</c:v>
                </c:pt>
                <c:pt idx="5070">
                  <c:v>3.7001360000000001E-15</c:v>
                </c:pt>
                <c:pt idx="5071">
                  <c:v>-5.8762419999999998E-15</c:v>
                </c:pt>
                <c:pt idx="5072">
                  <c:v>-7.8755290000000006E-15</c:v>
                </c:pt>
                <c:pt idx="5073">
                  <c:v>-3.2139280000000001E-15</c:v>
                </c:pt>
                <c:pt idx="5074">
                  <c:v>6.696083E-15</c:v>
                </c:pt>
                <c:pt idx="5075">
                  <c:v>2.1405189999999999E-14</c:v>
                </c:pt>
                <c:pt idx="5076">
                  <c:v>3.9310499999999997E-14</c:v>
                </c:pt>
                <c:pt idx="5077">
                  <c:v>5.5496850000000002E-14</c:v>
                </c:pt>
                <c:pt idx="5078">
                  <c:v>6.2408109999999996E-14</c:v>
                </c:pt>
                <c:pt idx="5079">
                  <c:v>5.6335420000000001E-14</c:v>
                </c:pt>
                <c:pt idx="5080">
                  <c:v>4.2574149999999999E-14</c:v>
                </c:pt>
                <c:pt idx="5081">
                  <c:v>3.0393919999999998E-14</c:v>
                </c:pt>
                <c:pt idx="5082">
                  <c:v>2.4770650000000001E-14</c:v>
                </c:pt>
                <c:pt idx="5083">
                  <c:v>2.6209179999999999E-14</c:v>
                </c:pt>
                <c:pt idx="5084">
                  <c:v>3.4598340000000001E-14</c:v>
                </c:pt>
                <c:pt idx="5085">
                  <c:v>4.8620949999999998E-14</c:v>
                </c:pt>
                <c:pt idx="5086">
                  <c:v>6.3743490000000004E-14</c:v>
                </c:pt>
                <c:pt idx="5087">
                  <c:v>7.4377010000000003E-14</c:v>
                </c:pt>
                <c:pt idx="5088">
                  <c:v>7.8161350000000001E-14</c:v>
                </c:pt>
                <c:pt idx="5089">
                  <c:v>7.7246340000000002E-14</c:v>
                </c:pt>
                <c:pt idx="5090">
                  <c:v>7.6446860000000002E-14</c:v>
                </c:pt>
                <c:pt idx="5091">
                  <c:v>8.0525369999999999E-14</c:v>
                </c:pt>
                <c:pt idx="5092">
                  <c:v>9.1117280000000005E-14</c:v>
                </c:pt>
                <c:pt idx="5093">
                  <c:v>1.059525E-13</c:v>
                </c:pt>
                <c:pt idx="5094">
                  <c:v>1.204691E-13</c:v>
                </c:pt>
                <c:pt idx="5095">
                  <c:v>1.2821699999999999E-13</c:v>
                </c:pt>
                <c:pt idx="5096">
                  <c:v>1.2332850000000001E-13</c:v>
                </c:pt>
                <c:pt idx="5097">
                  <c:v>1.0642980000000001E-13</c:v>
                </c:pt>
                <c:pt idx="5098">
                  <c:v>8.5014500000000006E-14</c:v>
                </c:pt>
                <c:pt idx="5099">
                  <c:v>6.7652830000000002E-14</c:v>
                </c:pt>
                <c:pt idx="5100">
                  <c:v>6.0754829999999995E-14</c:v>
                </c:pt>
                <c:pt idx="5101">
                  <c:v>6.7296599999999995E-14</c:v>
                </c:pt>
                <c:pt idx="5102">
                  <c:v>8.2735939999999995E-14</c:v>
                </c:pt>
                <c:pt idx="5103">
                  <c:v>9.5936059999999996E-14</c:v>
                </c:pt>
                <c:pt idx="5104">
                  <c:v>1.0007430000000001E-13</c:v>
                </c:pt>
                <c:pt idx="5105">
                  <c:v>9.7640289999999999E-14</c:v>
                </c:pt>
                <c:pt idx="5106">
                  <c:v>9.2907970000000004E-14</c:v>
                </c:pt>
                <c:pt idx="5107">
                  <c:v>8.6361349999999994E-14</c:v>
                </c:pt>
                <c:pt idx="5108">
                  <c:v>7.7347920000000002E-14</c:v>
                </c:pt>
                <c:pt idx="5109">
                  <c:v>6.7358409999999999E-14</c:v>
                </c:pt>
                <c:pt idx="5110">
                  <c:v>5.8544230000000004E-14</c:v>
                </c:pt>
                <c:pt idx="5111">
                  <c:v>5.1319940000000001E-14</c:v>
                </c:pt>
                <c:pt idx="5112">
                  <c:v>4.4819350000000002E-14</c:v>
                </c:pt>
                <c:pt idx="5113">
                  <c:v>3.8073529999999998E-14</c:v>
                </c:pt>
                <c:pt idx="5114">
                  <c:v>3.1782589999999999E-14</c:v>
                </c:pt>
                <c:pt idx="5115">
                  <c:v>2.8770830000000002E-14</c:v>
                </c:pt>
                <c:pt idx="5116">
                  <c:v>2.9834460000000002E-14</c:v>
                </c:pt>
                <c:pt idx="5117">
                  <c:v>3.102016E-14</c:v>
                </c:pt>
                <c:pt idx="5118">
                  <c:v>2.8239580000000001E-14</c:v>
                </c:pt>
                <c:pt idx="5119">
                  <c:v>2.310789E-14</c:v>
                </c:pt>
                <c:pt idx="5120">
                  <c:v>2.1213580000000001E-14</c:v>
                </c:pt>
                <c:pt idx="5121">
                  <c:v>2.6103669999999999E-14</c:v>
                </c:pt>
                <c:pt idx="5122">
                  <c:v>3.7016829999999999E-14</c:v>
                </c:pt>
                <c:pt idx="5123">
                  <c:v>4.9741609999999999E-14</c:v>
                </c:pt>
                <c:pt idx="5124">
                  <c:v>5.8497309999999995E-14</c:v>
                </c:pt>
                <c:pt idx="5125">
                  <c:v>5.8796410000000002E-14</c:v>
                </c:pt>
                <c:pt idx="5126">
                  <c:v>4.9643569999999998E-14</c:v>
                </c:pt>
                <c:pt idx="5127">
                  <c:v>3.4767260000000001E-14</c:v>
                </c:pt>
                <c:pt idx="5128">
                  <c:v>2.0958330000000001E-14</c:v>
                </c:pt>
                <c:pt idx="5129">
                  <c:v>1.259653E-14</c:v>
                </c:pt>
                <c:pt idx="5130">
                  <c:v>9.8254569999999999E-15</c:v>
                </c:pt>
                <c:pt idx="5131">
                  <c:v>1.13693E-14</c:v>
                </c:pt>
                <c:pt idx="5132">
                  <c:v>1.5321190000000002E-14</c:v>
                </c:pt>
                <c:pt idx="5133">
                  <c:v>1.9929179999999999E-14</c:v>
                </c:pt>
                <c:pt idx="5134">
                  <c:v>2.444698E-14</c:v>
                </c:pt>
                <c:pt idx="5135">
                  <c:v>2.7477779999999999E-14</c:v>
                </c:pt>
                <c:pt idx="5136">
                  <c:v>2.8157799999999999E-14</c:v>
                </c:pt>
                <c:pt idx="5137">
                  <c:v>2.8475590000000001E-14</c:v>
                </c:pt>
                <c:pt idx="5138">
                  <c:v>3.0841060000000003E-14</c:v>
                </c:pt>
                <c:pt idx="5139">
                  <c:v>3.4653340000000001E-14</c:v>
                </c:pt>
                <c:pt idx="5140">
                  <c:v>3.5882749999999998E-14</c:v>
                </c:pt>
                <c:pt idx="5141">
                  <c:v>3.0690440000000003E-14</c:v>
                </c:pt>
                <c:pt idx="5142">
                  <c:v>2.0560599999999999E-14</c:v>
                </c:pt>
                <c:pt idx="5143">
                  <c:v>1.1708400000000001E-14</c:v>
                </c:pt>
                <c:pt idx="5144">
                  <c:v>9.0074710000000002E-15</c:v>
                </c:pt>
                <c:pt idx="5145">
                  <c:v>1.2713439999999999E-14</c:v>
                </c:pt>
                <c:pt idx="5146">
                  <c:v>2.0056220000000001E-14</c:v>
                </c:pt>
                <c:pt idx="5147">
                  <c:v>2.704819E-14</c:v>
                </c:pt>
                <c:pt idx="5148">
                  <c:v>3.0577669999999997E-14</c:v>
                </c:pt>
                <c:pt idx="5149">
                  <c:v>3.1700100000000001E-14</c:v>
                </c:pt>
                <c:pt idx="5150">
                  <c:v>3.406583E-14</c:v>
                </c:pt>
                <c:pt idx="5151">
                  <c:v>3.8967509999999997E-14</c:v>
                </c:pt>
                <c:pt idx="5152">
                  <c:v>4.4268239999999998E-14</c:v>
                </c:pt>
                <c:pt idx="5153">
                  <c:v>4.6986650000000001E-14</c:v>
                </c:pt>
                <c:pt idx="5154">
                  <c:v>4.7456289999999999E-14</c:v>
                </c:pt>
                <c:pt idx="5155">
                  <c:v>4.9661000000000003E-14</c:v>
                </c:pt>
                <c:pt idx="5156">
                  <c:v>5.5094499999999999E-14</c:v>
                </c:pt>
                <c:pt idx="5157">
                  <c:v>5.9433860000000004E-14</c:v>
                </c:pt>
                <c:pt idx="5158">
                  <c:v>5.6270689999999999E-14</c:v>
                </c:pt>
                <c:pt idx="5159">
                  <c:v>4.3273909999999998E-14</c:v>
                </c:pt>
                <c:pt idx="5160">
                  <c:v>2.6197900000000001E-14</c:v>
                </c:pt>
                <c:pt idx="5161">
                  <c:v>1.4732709999999999E-14</c:v>
                </c:pt>
                <c:pt idx="5162">
                  <c:v>1.4563179999999999E-14</c:v>
                </c:pt>
                <c:pt idx="5163">
                  <c:v>2.5979289999999999E-14</c:v>
                </c:pt>
                <c:pt idx="5164">
                  <c:v>4.5058359999999998E-14</c:v>
                </c:pt>
                <c:pt idx="5165">
                  <c:v>6.3838539999999994E-14</c:v>
                </c:pt>
                <c:pt idx="5166">
                  <c:v>7.4887959999999998E-14</c:v>
                </c:pt>
                <c:pt idx="5167">
                  <c:v>7.5966109999999997E-14</c:v>
                </c:pt>
                <c:pt idx="5168">
                  <c:v>6.8417680000000001E-14</c:v>
                </c:pt>
                <c:pt idx="5169">
                  <c:v>5.4842129999999998E-14</c:v>
                </c:pt>
                <c:pt idx="5170">
                  <c:v>3.960026E-14</c:v>
                </c:pt>
                <c:pt idx="5171">
                  <c:v>2.7381600000000001E-14</c:v>
                </c:pt>
                <c:pt idx="5172">
                  <c:v>2.0000129999999999E-14</c:v>
                </c:pt>
                <c:pt idx="5173">
                  <c:v>1.7081790000000001E-14</c:v>
                </c:pt>
                <c:pt idx="5174">
                  <c:v>1.838785E-14</c:v>
                </c:pt>
                <c:pt idx="5175">
                  <c:v>2.2208210000000001E-14</c:v>
                </c:pt>
                <c:pt idx="5176">
                  <c:v>2.4506970000000001E-14</c:v>
                </c:pt>
                <c:pt idx="5177">
                  <c:v>2.3256499999999999E-14</c:v>
                </c:pt>
                <c:pt idx="5178">
                  <c:v>2.0829300000000001E-14</c:v>
                </c:pt>
                <c:pt idx="5179">
                  <c:v>2.009354E-14</c:v>
                </c:pt>
                <c:pt idx="5180">
                  <c:v>2.2012789999999999E-14</c:v>
                </c:pt>
                <c:pt idx="5181">
                  <c:v>2.7235269999999999E-14</c:v>
                </c:pt>
                <c:pt idx="5182">
                  <c:v>3.5048300000000003E-14</c:v>
                </c:pt>
                <c:pt idx="5183">
                  <c:v>4.1723800000000002E-14</c:v>
                </c:pt>
                <c:pt idx="5184">
                  <c:v>4.3460190000000002E-14</c:v>
                </c:pt>
                <c:pt idx="5185">
                  <c:v>3.9750210000000001E-14</c:v>
                </c:pt>
                <c:pt idx="5186">
                  <c:v>3.2318059999999997E-14</c:v>
                </c:pt>
                <c:pt idx="5187">
                  <c:v>2.249337E-14</c:v>
                </c:pt>
                <c:pt idx="5188">
                  <c:v>1.182198E-14</c:v>
                </c:pt>
                <c:pt idx="5189">
                  <c:v>3.1777769999999999E-15</c:v>
                </c:pt>
                <c:pt idx="5190">
                  <c:v>-8.4818970000000004E-16</c:v>
                </c:pt>
                <c:pt idx="5191">
                  <c:v>8.1198849999999998E-16</c:v>
                </c:pt>
                <c:pt idx="5192">
                  <c:v>8.0558619999999996E-15</c:v>
                </c:pt>
                <c:pt idx="5193">
                  <c:v>1.9835119999999999E-14</c:v>
                </c:pt>
                <c:pt idx="5194">
                  <c:v>3.3085090000000001E-14</c:v>
                </c:pt>
                <c:pt idx="5195">
                  <c:v>4.2440429999999998E-14</c:v>
                </c:pt>
                <c:pt idx="5196">
                  <c:v>4.4667960000000002E-14</c:v>
                </c:pt>
                <c:pt idx="5197">
                  <c:v>4.1806060000000003E-14</c:v>
                </c:pt>
                <c:pt idx="5198">
                  <c:v>3.7276900000000003E-14</c:v>
                </c:pt>
                <c:pt idx="5199">
                  <c:v>3.2961560000000002E-14</c:v>
                </c:pt>
                <c:pt idx="5200">
                  <c:v>2.9198010000000003E-14</c:v>
                </c:pt>
                <c:pt idx="5201">
                  <c:v>2.439074E-14</c:v>
                </c:pt>
                <c:pt idx="5202">
                  <c:v>1.8447129999999999E-14</c:v>
                </c:pt>
                <c:pt idx="5203">
                  <c:v>1.5321070000000001E-14</c:v>
                </c:pt>
                <c:pt idx="5204">
                  <c:v>1.7336699999999999E-14</c:v>
                </c:pt>
                <c:pt idx="5205">
                  <c:v>2.1472889999999999E-14</c:v>
                </c:pt>
                <c:pt idx="5206">
                  <c:v>2.4416040000000001E-14</c:v>
                </c:pt>
                <c:pt idx="5207">
                  <c:v>2.65791E-14</c:v>
                </c:pt>
                <c:pt idx="5208">
                  <c:v>3.0619939999999998E-14</c:v>
                </c:pt>
                <c:pt idx="5209">
                  <c:v>3.8885430000000001E-14</c:v>
                </c:pt>
                <c:pt idx="5210">
                  <c:v>5.0982900000000003E-14</c:v>
                </c:pt>
                <c:pt idx="5211">
                  <c:v>6.2826090000000006E-14</c:v>
                </c:pt>
                <c:pt idx="5212">
                  <c:v>6.918716E-14</c:v>
                </c:pt>
                <c:pt idx="5213">
                  <c:v>6.7660950000000005E-14</c:v>
                </c:pt>
                <c:pt idx="5214">
                  <c:v>6.0586859999999995E-14</c:v>
                </c:pt>
                <c:pt idx="5215">
                  <c:v>5.1837469999999998E-14</c:v>
                </c:pt>
                <c:pt idx="5216">
                  <c:v>4.2654249999999998E-14</c:v>
                </c:pt>
                <c:pt idx="5217">
                  <c:v>3.45553E-14</c:v>
                </c:pt>
                <c:pt idx="5218">
                  <c:v>3.1081170000000003E-14</c:v>
                </c:pt>
                <c:pt idx="5219">
                  <c:v>3.2242269999999998E-14</c:v>
                </c:pt>
                <c:pt idx="5220">
                  <c:v>3.4620059999999997E-14</c:v>
                </c:pt>
                <c:pt idx="5221">
                  <c:v>3.6988600000000002E-14</c:v>
                </c:pt>
                <c:pt idx="5222">
                  <c:v>3.9977660000000002E-14</c:v>
                </c:pt>
                <c:pt idx="5223">
                  <c:v>4.3490679999999997E-14</c:v>
                </c:pt>
                <c:pt idx="5224">
                  <c:v>4.7017840000000002E-14</c:v>
                </c:pt>
                <c:pt idx="5225">
                  <c:v>4.972597E-14</c:v>
                </c:pt>
                <c:pt idx="5226">
                  <c:v>5.1396530000000001E-14</c:v>
                </c:pt>
                <c:pt idx="5227">
                  <c:v>5.3061399999999997E-14</c:v>
                </c:pt>
                <c:pt idx="5228">
                  <c:v>5.278913E-14</c:v>
                </c:pt>
                <c:pt idx="5229">
                  <c:v>4.5378120000000002E-14</c:v>
                </c:pt>
                <c:pt idx="5230">
                  <c:v>3.0906220000000003E-14</c:v>
                </c:pt>
                <c:pt idx="5231">
                  <c:v>1.7396020000000001E-14</c:v>
                </c:pt>
                <c:pt idx="5232">
                  <c:v>1.2721320000000001E-14</c:v>
                </c:pt>
                <c:pt idx="5233">
                  <c:v>1.8023650000000001E-14</c:v>
                </c:pt>
                <c:pt idx="5234">
                  <c:v>2.8037759999999999E-14</c:v>
                </c:pt>
                <c:pt idx="5235">
                  <c:v>3.6914280000000003E-14</c:v>
                </c:pt>
                <c:pt idx="5236">
                  <c:v>4.3552849999999999E-14</c:v>
                </c:pt>
                <c:pt idx="5237">
                  <c:v>4.84013E-14</c:v>
                </c:pt>
                <c:pt idx="5238">
                  <c:v>4.9548299999999998E-14</c:v>
                </c:pt>
                <c:pt idx="5239">
                  <c:v>4.6007189999999999E-14</c:v>
                </c:pt>
                <c:pt idx="5240">
                  <c:v>3.987819E-14</c:v>
                </c:pt>
                <c:pt idx="5241">
                  <c:v>3.4371130000000001E-14</c:v>
                </c:pt>
                <c:pt idx="5242">
                  <c:v>3.12473E-14</c:v>
                </c:pt>
                <c:pt idx="5243">
                  <c:v>2.9934610000000001E-14</c:v>
                </c:pt>
                <c:pt idx="5244">
                  <c:v>2.8831430000000003E-14</c:v>
                </c:pt>
                <c:pt idx="5245">
                  <c:v>2.6001999999999999E-14</c:v>
                </c:pt>
                <c:pt idx="5246">
                  <c:v>2.0948160000000002E-14</c:v>
                </c:pt>
                <c:pt idx="5247">
                  <c:v>1.5777260000000001E-14</c:v>
                </c:pt>
                <c:pt idx="5248">
                  <c:v>1.163912E-14</c:v>
                </c:pt>
                <c:pt idx="5249">
                  <c:v>8.1565720000000004E-15</c:v>
                </c:pt>
                <c:pt idx="5250">
                  <c:v>6.3486669999999996E-15</c:v>
                </c:pt>
                <c:pt idx="5251">
                  <c:v>7.4674289999999993E-15</c:v>
                </c:pt>
                <c:pt idx="5252">
                  <c:v>1.135215E-14</c:v>
                </c:pt>
                <c:pt idx="5253">
                  <c:v>1.668467E-14</c:v>
                </c:pt>
                <c:pt idx="5254">
                  <c:v>2.1166960000000001E-14</c:v>
                </c:pt>
                <c:pt idx="5255">
                  <c:v>2.2194890000000001E-14</c:v>
                </c:pt>
                <c:pt idx="5256">
                  <c:v>1.857864E-14</c:v>
                </c:pt>
                <c:pt idx="5257">
                  <c:v>1.2097010000000001E-14</c:v>
                </c:pt>
                <c:pt idx="5258">
                  <c:v>5.7806419999999996E-15</c:v>
                </c:pt>
                <c:pt idx="5259">
                  <c:v>2.1602580000000001E-15</c:v>
                </c:pt>
                <c:pt idx="5260">
                  <c:v>2.8118650000000002E-15</c:v>
                </c:pt>
                <c:pt idx="5261">
                  <c:v>6.5326559999999999E-15</c:v>
                </c:pt>
                <c:pt idx="5262">
                  <c:v>1.182836E-14</c:v>
                </c:pt>
                <c:pt idx="5263">
                  <c:v>1.8926550000000001E-14</c:v>
                </c:pt>
                <c:pt idx="5264">
                  <c:v>2.490899E-14</c:v>
                </c:pt>
                <c:pt idx="5265">
                  <c:v>2.4564869999999999E-14</c:v>
                </c:pt>
                <c:pt idx="5266">
                  <c:v>1.8685959999999999E-14</c:v>
                </c:pt>
                <c:pt idx="5267">
                  <c:v>1.5434290000000001E-14</c:v>
                </c:pt>
                <c:pt idx="5268">
                  <c:v>2.119811E-14</c:v>
                </c:pt>
                <c:pt idx="5269">
                  <c:v>3.4255819999999999E-14</c:v>
                </c:pt>
                <c:pt idx="5270">
                  <c:v>4.8188490000000001E-14</c:v>
                </c:pt>
                <c:pt idx="5271">
                  <c:v>5.553861E-14</c:v>
                </c:pt>
                <c:pt idx="5272">
                  <c:v>5.0655970000000002E-14</c:v>
                </c:pt>
                <c:pt idx="5273">
                  <c:v>3.4864719999999998E-14</c:v>
                </c:pt>
                <c:pt idx="5274">
                  <c:v>1.7476760000000001E-14</c:v>
                </c:pt>
                <c:pt idx="5275">
                  <c:v>8.3771060000000001E-15</c:v>
                </c:pt>
                <c:pt idx="5276">
                  <c:v>8.3596760000000001E-15</c:v>
                </c:pt>
                <c:pt idx="5277">
                  <c:v>1.154003E-14</c:v>
                </c:pt>
                <c:pt idx="5278">
                  <c:v>1.5476930000000001E-14</c:v>
                </c:pt>
                <c:pt idx="5279">
                  <c:v>2.0571720000000001E-14</c:v>
                </c:pt>
                <c:pt idx="5280">
                  <c:v>2.6327590000000001E-14</c:v>
                </c:pt>
                <c:pt idx="5281">
                  <c:v>3.3264800000000002E-14</c:v>
                </c:pt>
                <c:pt idx="5282">
                  <c:v>4.2039510000000003E-14</c:v>
                </c:pt>
                <c:pt idx="5283">
                  <c:v>5.1074080000000001E-14</c:v>
                </c:pt>
                <c:pt idx="5284">
                  <c:v>5.7149879999999998E-14</c:v>
                </c:pt>
                <c:pt idx="5285">
                  <c:v>5.8431650000000003E-14</c:v>
                </c:pt>
                <c:pt idx="5286">
                  <c:v>5.5727449999999998E-14</c:v>
                </c:pt>
                <c:pt idx="5287">
                  <c:v>5.0032339999999998E-14</c:v>
                </c:pt>
                <c:pt idx="5288">
                  <c:v>4.226481E-14</c:v>
                </c:pt>
                <c:pt idx="5289">
                  <c:v>3.4442640000000001E-14</c:v>
                </c:pt>
                <c:pt idx="5290">
                  <c:v>2.9911790000000002E-14</c:v>
                </c:pt>
                <c:pt idx="5291">
                  <c:v>3.2612400000000003E-14</c:v>
                </c:pt>
                <c:pt idx="5292">
                  <c:v>4.3888909999999997E-14</c:v>
                </c:pt>
                <c:pt idx="5293">
                  <c:v>6.0062329999999996E-14</c:v>
                </c:pt>
                <c:pt idx="5294">
                  <c:v>7.3121570000000003E-14</c:v>
                </c:pt>
                <c:pt idx="5295">
                  <c:v>7.6727420000000002E-14</c:v>
                </c:pt>
                <c:pt idx="5296">
                  <c:v>7.2131649999999997E-14</c:v>
                </c:pt>
                <c:pt idx="5297">
                  <c:v>6.3766869999999998E-14</c:v>
                </c:pt>
                <c:pt idx="5298">
                  <c:v>5.4268090000000002E-14</c:v>
                </c:pt>
                <c:pt idx="5299">
                  <c:v>4.5219839999999999E-14</c:v>
                </c:pt>
                <c:pt idx="5300">
                  <c:v>3.692383E-14</c:v>
                </c:pt>
                <c:pt idx="5301">
                  <c:v>3.0209399999999999E-14</c:v>
                </c:pt>
                <c:pt idx="5302">
                  <c:v>2.6926760000000001E-14</c:v>
                </c:pt>
                <c:pt idx="5303">
                  <c:v>2.5944109999999999E-14</c:v>
                </c:pt>
                <c:pt idx="5304">
                  <c:v>2.457543E-14</c:v>
                </c:pt>
                <c:pt idx="5305">
                  <c:v>2.3600900000000001E-14</c:v>
                </c:pt>
                <c:pt idx="5306">
                  <c:v>2.622763E-14</c:v>
                </c:pt>
                <c:pt idx="5307">
                  <c:v>3.356945E-14</c:v>
                </c:pt>
                <c:pt idx="5308">
                  <c:v>4.3365529999999999E-14</c:v>
                </c:pt>
                <c:pt idx="5309">
                  <c:v>5.159325E-14</c:v>
                </c:pt>
                <c:pt idx="5310">
                  <c:v>5.527852E-14</c:v>
                </c:pt>
                <c:pt idx="5311">
                  <c:v>5.4898139999999999E-14</c:v>
                </c:pt>
                <c:pt idx="5312">
                  <c:v>5.118629E-14</c:v>
                </c:pt>
                <c:pt idx="5313">
                  <c:v>4.2884870000000003E-14</c:v>
                </c:pt>
                <c:pt idx="5314">
                  <c:v>3.1425880000000002E-14</c:v>
                </c:pt>
                <c:pt idx="5315">
                  <c:v>2.0816170000000002E-14</c:v>
                </c:pt>
                <c:pt idx="5316">
                  <c:v>1.395093E-14</c:v>
                </c:pt>
                <c:pt idx="5317">
                  <c:v>1.2683270000000001E-14</c:v>
                </c:pt>
                <c:pt idx="5318">
                  <c:v>1.5314550000000001E-14</c:v>
                </c:pt>
                <c:pt idx="5319">
                  <c:v>1.7026790000000002E-14</c:v>
                </c:pt>
                <c:pt idx="5320">
                  <c:v>1.6412690000000001E-14</c:v>
                </c:pt>
                <c:pt idx="5321">
                  <c:v>1.5641529999999999E-14</c:v>
                </c:pt>
                <c:pt idx="5322">
                  <c:v>1.6928140000000001E-14</c:v>
                </c:pt>
                <c:pt idx="5323">
                  <c:v>2.1927600000000001E-14</c:v>
                </c:pt>
                <c:pt idx="5324">
                  <c:v>3.0041240000000001E-14</c:v>
                </c:pt>
                <c:pt idx="5325">
                  <c:v>3.7837320000000002E-14</c:v>
                </c:pt>
                <c:pt idx="5326">
                  <c:v>4.2233169999999998E-14</c:v>
                </c:pt>
                <c:pt idx="5327">
                  <c:v>4.4378509999999999E-14</c:v>
                </c:pt>
                <c:pt idx="5328">
                  <c:v>4.8095659999999997E-14</c:v>
                </c:pt>
                <c:pt idx="5329">
                  <c:v>5.2581239999999999E-14</c:v>
                </c:pt>
                <c:pt idx="5330">
                  <c:v>5.264878E-14</c:v>
                </c:pt>
                <c:pt idx="5331">
                  <c:v>4.6939250000000002E-14</c:v>
                </c:pt>
                <c:pt idx="5332">
                  <c:v>3.8922340000000001E-14</c:v>
                </c:pt>
                <c:pt idx="5333">
                  <c:v>3.2190440000000002E-14</c:v>
                </c:pt>
                <c:pt idx="5334">
                  <c:v>2.9221769999999998E-14</c:v>
                </c:pt>
                <c:pt idx="5335">
                  <c:v>3.033127E-14</c:v>
                </c:pt>
                <c:pt idx="5336">
                  <c:v>3.1619419999999999E-14</c:v>
                </c:pt>
                <c:pt idx="5337">
                  <c:v>2.9547719999999998E-14</c:v>
                </c:pt>
                <c:pt idx="5338">
                  <c:v>2.7827289999999999E-14</c:v>
                </c:pt>
                <c:pt idx="5339">
                  <c:v>3.3377070000000003E-14</c:v>
                </c:pt>
                <c:pt idx="5340">
                  <c:v>4.6814489999999998E-14</c:v>
                </c:pt>
                <c:pt idx="5341">
                  <c:v>6.0306040000000004E-14</c:v>
                </c:pt>
                <c:pt idx="5342">
                  <c:v>6.4532310000000004E-14</c:v>
                </c:pt>
                <c:pt idx="5343">
                  <c:v>5.8901099999999998E-14</c:v>
                </c:pt>
                <c:pt idx="5344">
                  <c:v>5.098095E-14</c:v>
                </c:pt>
                <c:pt idx="5345">
                  <c:v>4.6295130000000002E-14</c:v>
                </c:pt>
                <c:pt idx="5346">
                  <c:v>4.5106239999999998E-14</c:v>
                </c:pt>
                <c:pt idx="5347">
                  <c:v>4.4007600000000003E-14</c:v>
                </c:pt>
                <c:pt idx="5348">
                  <c:v>3.8714919999999998E-14</c:v>
                </c:pt>
                <c:pt idx="5349">
                  <c:v>3.0570829999999998E-14</c:v>
                </c:pt>
                <c:pt idx="5350">
                  <c:v>2.546166E-14</c:v>
                </c:pt>
                <c:pt idx="5351">
                  <c:v>2.559218E-14</c:v>
                </c:pt>
                <c:pt idx="5352">
                  <c:v>2.873025E-14</c:v>
                </c:pt>
                <c:pt idx="5353">
                  <c:v>3.3530489999999997E-14</c:v>
                </c:pt>
                <c:pt idx="5354">
                  <c:v>4.1311120000000003E-14</c:v>
                </c:pt>
                <c:pt idx="5355">
                  <c:v>5.2701329999999999E-14</c:v>
                </c:pt>
                <c:pt idx="5356">
                  <c:v>6.489527E-14</c:v>
                </c:pt>
                <c:pt idx="5357">
                  <c:v>7.2556940000000004E-14</c:v>
                </c:pt>
                <c:pt idx="5358">
                  <c:v>7.1457869999999998E-14</c:v>
                </c:pt>
                <c:pt idx="5359">
                  <c:v>6.3137189999999998E-14</c:v>
                </c:pt>
                <c:pt idx="5360">
                  <c:v>5.3030199999999998E-14</c:v>
                </c:pt>
                <c:pt idx="5361">
                  <c:v>4.3558569999999998E-14</c:v>
                </c:pt>
                <c:pt idx="5362">
                  <c:v>3.3410620000000002E-14</c:v>
                </c:pt>
                <c:pt idx="5363">
                  <c:v>2.2182990000000001E-14</c:v>
                </c:pt>
                <c:pt idx="5364">
                  <c:v>1.255685E-14</c:v>
                </c:pt>
                <c:pt idx="5365">
                  <c:v>7.1850899999999994E-15</c:v>
                </c:pt>
                <c:pt idx="5366">
                  <c:v>6.6665200000000001E-15</c:v>
                </c:pt>
                <c:pt idx="5367">
                  <c:v>1.206861E-14</c:v>
                </c:pt>
                <c:pt idx="5368">
                  <c:v>2.3241619999999999E-14</c:v>
                </c:pt>
                <c:pt idx="5369">
                  <c:v>3.5825259999999999E-14</c:v>
                </c:pt>
                <c:pt idx="5370">
                  <c:v>4.5159909999999997E-14</c:v>
                </c:pt>
                <c:pt idx="5371">
                  <c:v>4.9737770000000002E-14</c:v>
                </c:pt>
                <c:pt idx="5372">
                  <c:v>5.0546829999999999E-14</c:v>
                </c:pt>
                <c:pt idx="5373">
                  <c:v>4.960977E-14</c:v>
                </c:pt>
                <c:pt idx="5374">
                  <c:v>4.8687509999999999E-14</c:v>
                </c:pt>
                <c:pt idx="5375">
                  <c:v>4.9398610000000001E-14</c:v>
                </c:pt>
                <c:pt idx="5376">
                  <c:v>5.2216309999999999E-14</c:v>
                </c:pt>
                <c:pt idx="5377">
                  <c:v>5.4985160000000001E-14</c:v>
                </c:pt>
                <c:pt idx="5378">
                  <c:v>5.5255439999999997E-14</c:v>
                </c:pt>
                <c:pt idx="5379">
                  <c:v>5.2630499999999997E-14</c:v>
                </c:pt>
                <c:pt idx="5380">
                  <c:v>4.8086719999999997E-14</c:v>
                </c:pt>
                <c:pt idx="5381">
                  <c:v>4.2583479999999998E-14</c:v>
                </c:pt>
                <c:pt idx="5382">
                  <c:v>3.647537E-14</c:v>
                </c:pt>
                <c:pt idx="5383">
                  <c:v>3.029464E-14</c:v>
                </c:pt>
                <c:pt idx="5384">
                  <c:v>2.5534629999999999E-14</c:v>
                </c:pt>
                <c:pt idx="5385">
                  <c:v>2.5191190000000001E-14</c:v>
                </c:pt>
                <c:pt idx="5386">
                  <c:v>3.1458240000000001E-14</c:v>
                </c:pt>
                <c:pt idx="5387">
                  <c:v>4.1146229999999997E-14</c:v>
                </c:pt>
                <c:pt idx="5388">
                  <c:v>4.8791019999999999E-14</c:v>
                </c:pt>
                <c:pt idx="5389">
                  <c:v>5.2748560000000003E-14</c:v>
                </c:pt>
                <c:pt idx="5390">
                  <c:v>5.3785240000000002E-14</c:v>
                </c:pt>
                <c:pt idx="5391">
                  <c:v>5.2584919999999999E-14</c:v>
                </c:pt>
                <c:pt idx="5392">
                  <c:v>4.9156299999999999E-14</c:v>
                </c:pt>
                <c:pt idx="5393">
                  <c:v>4.3397210000000001E-14</c:v>
                </c:pt>
                <c:pt idx="5394">
                  <c:v>3.7507650000000003E-14</c:v>
                </c:pt>
                <c:pt idx="5395">
                  <c:v>3.429914E-14</c:v>
                </c:pt>
                <c:pt idx="5396">
                  <c:v>3.4421479999999999E-14</c:v>
                </c:pt>
                <c:pt idx="5397">
                  <c:v>3.760581E-14</c:v>
                </c:pt>
                <c:pt idx="5398">
                  <c:v>4.2955640000000003E-14</c:v>
                </c:pt>
                <c:pt idx="5399">
                  <c:v>4.9838200000000001E-14</c:v>
                </c:pt>
                <c:pt idx="5400">
                  <c:v>5.9972550000000004E-14</c:v>
                </c:pt>
                <c:pt idx="5401">
                  <c:v>7.4169049999999995E-14</c:v>
                </c:pt>
                <c:pt idx="5402">
                  <c:v>8.9924170000000004E-14</c:v>
                </c:pt>
                <c:pt idx="5403">
                  <c:v>1.067807E-13</c:v>
                </c:pt>
                <c:pt idx="5404">
                  <c:v>1.260123E-13</c:v>
                </c:pt>
                <c:pt idx="5405">
                  <c:v>1.434053E-13</c:v>
                </c:pt>
                <c:pt idx="5406">
                  <c:v>1.5342510000000001E-13</c:v>
                </c:pt>
                <c:pt idx="5407">
                  <c:v>1.5540299999999999E-13</c:v>
                </c:pt>
                <c:pt idx="5408">
                  <c:v>1.4923389999999999E-13</c:v>
                </c:pt>
                <c:pt idx="5409">
                  <c:v>1.3668700000000001E-13</c:v>
                </c:pt>
                <c:pt idx="5410">
                  <c:v>1.255014E-13</c:v>
                </c:pt>
                <c:pt idx="5411">
                  <c:v>1.2293310000000001E-13</c:v>
                </c:pt>
                <c:pt idx="5412">
                  <c:v>1.301917E-13</c:v>
                </c:pt>
                <c:pt idx="5413">
                  <c:v>1.437749E-13</c:v>
                </c:pt>
                <c:pt idx="5414">
                  <c:v>1.5945379999999999E-13</c:v>
                </c:pt>
                <c:pt idx="5415">
                  <c:v>1.760211E-13</c:v>
                </c:pt>
                <c:pt idx="5416">
                  <c:v>1.9221960000000001E-13</c:v>
                </c:pt>
                <c:pt idx="5417">
                  <c:v>2.039562E-13</c:v>
                </c:pt>
                <c:pt idx="5418">
                  <c:v>2.0904140000000001E-13</c:v>
                </c:pt>
                <c:pt idx="5419">
                  <c:v>2.0893129999999999E-13</c:v>
                </c:pt>
                <c:pt idx="5420">
                  <c:v>2.0617020000000001E-13</c:v>
                </c:pt>
                <c:pt idx="5421">
                  <c:v>2.029492E-13</c:v>
                </c:pt>
                <c:pt idx="5422">
                  <c:v>1.9811369999999999E-13</c:v>
                </c:pt>
                <c:pt idx="5423">
                  <c:v>1.8664850000000001E-13</c:v>
                </c:pt>
                <c:pt idx="5424">
                  <c:v>1.677389E-13</c:v>
                </c:pt>
                <c:pt idx="5425">
                  <c:v>1.4917879999999999E-13</c:v>
                </c:pt>
                <c:pt idx="5426">
                  <c:v>1.3724E-13</c:v>
                </c:pt>
                <c:pt idx="5427">
                  <c:v>1.3001330000000001E-13</c:v>
                </c:pt>
                <c:pt idx="5428">
                  <c:v>1.246064E-13</c:v>
                </c:pt>
                <c:pt idx="5429">
                  <c:v>1.20808E-13</c:v>
                </c:pt>
                <c:pt idx="5430">
                  <c:v>1.193571E-13</c:v>
                </c:pt>
                <c:pt idx="5431">
                  <c:v>1.221233E-13</c:v>
                </c:pt>
                <c:pt idx="5432">
                  <c:v>1.2962770000000001E-13</c:v>
                </c:pt>
                <c:pt idx="5433">
                  <c:v>1.3866800000000001E-13</c:v>
                </c:pt>
                <c:pt idx="5434">
                  <c:v>1.4434549999999999E-13</c:v>
                </c:pt>
                <c:pt idx="5435">
                  <c:v>1.437626E-13</c:v>
                </c:pt>
                <c:pt idx="5436">
                  <c:v>1.365261E-13</c:v>
                </c:pt>
                <c:pt idx="5437">
                  <c:v>1.2281910000000001E-13</c:v>
                </c:pt>
                <c:pt idx="5438">
                  <c:v>1.0620630000000001E-13</c:v>
                </c:pt>
                <c:pt idx="5439">
                  <c:v>9.3830019999999999E-14</c:v>
                </c:pt>
                <c:pt idx="5440">
                  <c:v>8.8678449999999996E-14</c:v>
                </c:pt>
                <c:pt idx="5441">
                  <c:v>8.8349820000000004E-14</c:v>
                </c:pt>
                <c:pt idx="5442">
                  <c:v>9.1705699999999999E-14</c:v>
                </c:pt>
                <c:pt idx="5443">
                  <c:v>9.920047E-14</c:v>
                </c:pt>
                <c:pt idx="5444">
                  <c:v>1.074706E-13</c:v>
                </c:pt>
                <c:pt idx="5445">
                  <c:v>1.120261E-13</c:v>
                </c:pt>
                <c:pt idx="5446">
                  <c:v>1.1382599999999999E-13</c:v>
                </c:pt>
                <c:pt idx="5447">
                  <c:v>1.1526429999999999E-13</c:v>
                </c:pt>
                <c:pt idx="5448">
                  <c:v>1.1645649999999999E-13</c:v>
                </c:pt>
                <c:pt idx="5449">
                  <c:v>1.183019E-13</c:v>
                </c:pt>
                <c:pt idx="5450">
                  <c:v>1.195171E-13</c:v>
                </c:pt>
                <c:pt idx="5451">
                  <c:v>1.153143E-13</c:v>
                </c:pt>
                <c:pt idx="5452">
                  <c:v>1.042061E-13</c:v>
                </c:pt>
                <c:pt idx="5453">
                  <c:v>9.0699989999999997E-14</c:v>
                </c:pt>
                <c:pt idx="5454">
                  <c:v>8.0865480000000006E-14</c:v>
                </c:pt>
                <c:pt idx="5455">
                  <c:v>7.6519999999999999E-14</c:v>
                </c:pt>
                <c:pt idx="5456">
                  <c:v>7.5919219999999995E-14</c:v>
                </c:pt>
                <c:pt idx="5457">
                  <c:v>7.7877719999999999E-14</c:v>
                </c:pt>
                <c:pt idx="5458">
                  <c:v>7.9885319999999998E-14</c:v>
                </c:pt>
                <c:pt idx="5459">
                  <c:v>7.8430159999999996E-14</c:v>
                </c:pt>
                <c:pt idx="5460">
                  <c:v>7.4817589999999995E-14</c:v>
                </c:pt>
                <c:pt idx="5461">
                  <c:v>7.4250869999999994E-14</c:v>
                </c:pt>
                <c:pt idx="5462">
                  <c:v>7.9243120000000005E-14</c:v>
                </c:pt>
                <c:pt idx="5463">
                  <c:v>8.8250609999999994E-14</c:v>
                </c:pt>
                <c:pt idx="5464">
                  <c:v>9.8055199999999994E-14</c:v>
                </c:pt>
                <c:pt idx="5465">
                  <c:v>1.037521E-13</c:v>
                </c:pt>
                <c:pt idx="5466">
                  <c:v>1.010597E-13</c:v>
                </c:pt>
                <c:pt idx="5467">
                  <c:v>9.1319200000000001E-14</c:v>
                </c:pt>
                <c:pt idx="5468">
                  <c:v>8.1047529999999996E-14</c:v>
                </c:pt>
                <c:pt idx="5469">
                  <c:v>7.7435169999999995E-14</c:v>
                </c:pt>
                <c:pt idx="5470">
                  <c:v>8.4190440000000002E-14</c:v>
                </c:pt>
                <c:pt idx="5471">
                  <c:v>9.9509550000000002E-14</c:v>
                </c:pt>
                <c:pt idx="5472">
                  <c:v>1.183522E-13</c:v>
                </c:pt>
                <c:pt idx="5473">
                  <c:v>1.3526859999999999E-13</c:v>
                </c:pt>
                <c:pt idx="5474">
                  <c:v>1.4591670000000001E-13</c:v>
                </c:pt>
                <c:pt idx="5475">
                  <c:v>1.486768E-13</c:v>
                </c:pt>
                <c:pt idx="5476">
                  <c:v>1.436845E-13</c:v>
                </c:pt>
                <c:pt idx="5477">
                  <c:v>1.323377E-13</c:v>
                </c:pt>
                <c:pt idx="5478">
                  <c:v>1.2023940000000001E-13</c:v>
                </c:pt>
                <c:pt idx="5479">
                  <c:v>1.158203E-13</c:v>
                </c:pt>
                <c:pt idx="5480">
                  <c:v>1.2150139999999999E-13</c:v>
                </c:pt>
                <c:pt idx="5481">
                  <c:v>1.2944299999999999E-13</c:v>
                </c:pt>
                <c:pt idx="5482">
                  <c:v>1.309756E-13</c:v>
                </c:pt>
                <c:pt idx="5483">
                  <c:v>1.2619900000000001E-13</c:v>
                </c:pt>
                <c:pt idx="5484">
                  <c:v>1.212467E-13</c:v>
                </c:pt>
                <c:pt idx="5485">
                  <c:v>1.2131510000000001E-13</c:v>
                </c:pt>
                <c:pt idx="5486">
                  <c:v>1.264332E-13</c:v>
                </c:pt>
                <c:pt idx="5487">
                  <c:v>1.3204450000000001E-13</c:v>
                </c:pt>
                <c:pt idx="5488">
                  <c:v>1.3353039999999999E-13</c:v>
                </c:pt>
                <c:pt idx="5489">
                  <c:v>1.283566E-13</c:v>
                </c:pt>
                <c:pt idx="5490">
                  <c:v>1.168134E-13</c:v>
                </c:pt>
                <c:pt idx="5491">
                  <c:v>1.0277269999999999E-13</c:v>
                </c:pt>
                <c:pt idx="5492">
                  <c:v>9.1681239999999998E-14</c:v>
                </c:pt>
                <c:pt idx="5493">
                  <c:v>8.7519539999999997E-14</c:v>
                </c:pt>
                <c:pt idx="5494">
                  <c:v>9.0029169999999994E-14</c:v>
                </c:pt>
                <c:pt idx="5495">
                  <c:v>9.4601720000000002E-14</c:v>
                </c:pt>
                <c:pt idx="5496">
                  <c:v>9.6364379999999999E-14</c:v>
                </c:pt>
                <c:pt idx="5497">
                  <c:v>9.2373790000000001E-14</c:v>
                </c:pt>
                <c:pt idx="5498">
                  <c:v>8.1499839999999997E-14</c:v>
                </c:pt>
                <c:pt idx="5499">
                  <c:v>6.7202250000000005E-14</c:v>
                </c:pt>
                <c:pt idx="5500">
                  <c:v>5.7124509999999996E-14</c:v>
                </c:pt>
                <c:pt idx="5501">
                  <c:v>5.476935E-14</c:v>
                </c:pt>
                <c:pt idx="5502">
                  <c:v>5.62697E-14</c:v>
                </c:pt>
                <c:pt idx="5503">
                  <c:v>5.7341259999999999E-14</c:v>
                </c:pt>
                <c:pt idx="5504">
                  <c:v>5.5845770000000001E-14</c:v>
                </c:pt>
                <c:pt idx="5505">
                  <c:v>4.9424279999999999E-14</c:v>
                </c:pt>
                <c:pt idx="5506">
                  <c:v>3.8204040000000002E-14</c:v>
                </c:pt>
                <c:pt idx="5507">
                  <c:v>2.6194780000000001E-14</c:v>
                </c:pt>
                <c:pt idx="5508">
                  <c:v>1.768603E-14</c:v>
                </c:pt>
                <c:pt idx="5509">
                  <c:v>1.460876E-14</c:v>
                </c:pt>
                <c:pt idx="5510">
                  <c:v>1.6363460000000001E-14</c:v>
                </c:pt>
                <c:pt idx="5511">
                  <c:v>2.1786250000000001E-14</c:v>
                </c:pt>
                <c:pt idx="5512">
                  <c:v>2.9386070000000002E-14</c:v>
                </c:pt>
                <c:pt idx="5513">
                  <c:v>3.6619169999999997E-14</c:v>
                </c:pt>
                <c:pt idx="5514">
                  <c:v>4.2995279999999998E-14</c:v>
                </c:pt>
                <c:pt idx="5515">
                  <c:v>4.969172E-14</c:v>
                </c:pt>
                <c:pt idx="5516">
                  <c:v>5.4650109999999999E-14</c:v>
                </c:pt>
                <c:pt idx="5517">
                  <c:v>5.4277789999999997E-14</c:v>
                </c:pt>
                <c:pt idx="5518">
                  <c:v>4.8879440000000002E-14</c:v>
                </c:pt>
                <c:pt idx="5519">
                  <c:v>4.137553E-14</c:v>
                </c:pt>
                <c:pt idx="5520">
                  <c:v>3.2616519999999999E-14</c:v>
                </c:pt>
                <c:pt idx="5521">
                  <c:v>2.2609720000000001E-14</c:v>
                </c:pt>
                <c:pt idx="5522">
                  <c:v>1.454817E-14</c:v>
                </c:pt>
                <c:pt idx="5523">
                  <c:v>1.273453E-14</c:v>
                </c:pt>
                <c:pt idx="5524">
                  <c:v>1.693503E-14</c:v>
                </c:pt>
                <c:pt idx="5525">
                  <c:v>2.2238880000000001E-14</c:v>
                </c:pt>
                <c:pt idx="5526">
                  <c:v>2.571872E-14</c:v>
                </c:pt>
                <c:pt idx="5527">
                  <c:v>2.945885E-14</c:v>
                </c:pt>
                <c:pt idx="5528">
                  <c:v>3.5135860000000003E-14</c:v>
                </c:pt>
                <c:pt idx="5529">
                  <c:v>4.2754200000000002E-14</c:v>
                </c:pt>
                <c:pt idx="5530">
                  <c:v>5.4086569999999999E-14</c:v>
                </c:pt>
                <c:pt idx="5531">
                  <c:v>6.8751189999999998E-14</c:v>
                </c:pt>
                <c:pt idx="5532">
                  <c:v>8.1896009999999996E-14</c:v>
                </c:pt>
                <c:pt idx="5533">
                  <c:v>8.9564079999999997E-14</c:v>
                </c:pt>
                <c:pt idx="5534">
                  <c:v>9.0794510000000006E-14</c:v>
                </c:pt>
                <c:pt idx="5535">
                  <c:v>8.7204689999999998E-14</c:v>
                </c:pt>
                <c:pt idx="5536">
                  <c:v>8.2968879999999999E-14</c:v>
                </c:pt>
                <c:pt idx="5537">
                  <c:v>8.1675389999999996E-14</c:v>
                </c:pt>
                <c:pt idx="5538">
                  <c:v>8.3370620000000004E-14</c:v>
                </c:pt>
                <c:pt idx="5539">
                  <c:v>8.5827590000000004E-14</c:v>
                </c:pt>
                <c:pt idx="5540">
                  <c:v>8.837375E-14</c:v>
                </c:pt>
                <c:pt idx="5541">
                  <c:v>9.2814890000000001E-14</c:v>
                </c:pt>
                <c:pt idx="5542">
                  <c:v>9.9965660000000001E-14</c:v>
                </c:pt>
                <c:pt idx="5543">
                  <c:v>1.086024E-13</c:v>
                </c:pt>
                <c:pt idx="5544">
                  <c:v>1.1838759999999999E-13</c:v>
                </c:pt>
                <c:pt idx="5545">
                  <c:v>1.2933240000000001E-13</c:v>
                </c:pt>
                <c:pt idx="5546">
                  <c:v>1.3771059999999999E-13</c:v>
                </c:pt>
                <c:pt idx="5547">
                  <c:v>1.3885849999999999E-13</c:v>
                </c:pt>
                <c:pt idx="5548">
                  <c:v>1.346847E-13</c:v>
                </c:pt>
                <c:pt idx="5549">
                  <c:v>1.313369E-13</c:v>
                </c:pt>
                <c:pt idx="5550">
                  <c:v>1.312291E-13</c:v>
                </c:pt>
                <c:pt idx="5551">
                  <c:v>1.3142459999999999E-13</c:v>
                </c:pt>
                <c:pt idx="5552">
                  <c:v>1.2639250000000001E-13</c:v>
                </c:pt>
                <c:pt idx="5553">
                  <c:v>1.1435769999999999E-13</c:v>
                </c:pt>
                <c:pt idx="5554">
                  <c:v>1.0100149999999999E-13</c:v>
                </c:pt>
                <c:pt idx="5555">
                  <c:v>9.1106500000000002E-14</c:v>
                </c:pt>
                <c:pt idx="5556">
                  <c:v>8.3671650000000004E-14</c:v>
                </c:pt>
                <c:pt idx="5557">
                  <c:v>7.9912249999999996E-14</c:v>
                </c:pt>
                <c:pt idx="5558">
                  <c:v>8.4183319999999996E-14</c:v>
                </c:pt>
                <c:pt idx="5559">
                  <c:v>9.3686270000000005E-14</c:v>
                </c:pt>
                <c:pt idx="5560">
                  <c:v>9.7357089999999995E-14</c:v>
                </c:pt>
                <c:pt idx="5561">
                  <c:v>8.9809130000000003E-14</c:v>
                </c:pt>
                <c:pt idx="5562">
                  <c:v>7.8764129999999998E-14</c:v>
                </c:pt>
                <c:pt idx="5563">
                  <c:v>7.2670780000000006E-14</c:v>
                </c:pt>
                <c:pt idx="5564">
                  <c:v>7.0052110000000001E-14</c:v>
                </c:pt>
                <c:pt idx="5565">
                  <c:v>6.5078500000000004E-14</c:v>
                </c:pt>
                <c:pt idx="5566">
                  <c:v>5.5068819999999997E-14</c:v>
                </c:pt>
                <c:pt idx="5567">
                  <c:v>4.2312220000000003E-14</c:v>
                </c:pt>
                <c:pt idx="5568">
                  <c:v>3.2180210000000002E-14</c:v>
                </c:pt>
                <c:pt idx="5569">
                  <c:v>2.7145149999999999E-14</c:v>
                </c:pt>
                <c:pt idx="5570">
                  <c:v>2.3898119999999999E-14</c:v>
                </c:pt>
                <c:pt idx="5571">
                  <c:v>1.8572270000000002E-14</c:v>
                </c:pt>
                <c:pt idx="5572">
                  <c:v>1.136108E-14</c:v>
                </c:pt>
                <c:pt idx="5573">
                  <c:v>5.9884759999999998E-15</c:v>
                </c:pt>
                <c:pt idx="5574">
                  <c:v>6.4270450000000003E-15</c:v>
                </c:pt>
                <c:pt idx="5575">
                  <c:v>1.2170749999999999E-14</c:v>
                </c:pt>
                <c:pt idx="5576">
                  <c:v>1.8827869999999999E-14</c:v>
                </c:pt>
                <c:pt idx="5577">
                  <c:v>2.4275640000000001E-14</c:v>
                </c:pt>
                <c:pt idx="5578">
                  <c:v>2.965658E-14</c:v>
                </c:pt>
                <c:pt idx="5579">
                  <c:v>3.631448E-14</c:v>
                </c:pt>
                <c:pt idx="5580">
                  <c:v>4.5294079999999999E-14</c:v>
                </c:pt>
                <c:pt idx="5581">
                  <c:v>5.5002230000000002E-14</c:v>
                </c:pt>
                <c:pt idx="5582">
                  <c:v>5.9709429999999994E-14</c:v>
                </c:pt>
                <c:pt idx="5583">
                  <c:v>5.6268269999999999E-14</c:v>
                </c:pt>
                <c:pt idx="5584">
                  <c:v>4.7692519999999997E-14</c:v>
                </c:pt>
                <c:pt idx="5585">
                  <c:v>3.7643590000000002E-14</c:v>
                </c:pt>
                <c:pt idx="5586">
                  <c:v>2.85457E-14</c:v>
                </c:pt>
                <c:pt idx="5587">
                  <c:v>2.3113819999999999E-14</c:v>
                </c:pt>
                <c:pt idx="5588">
                  <c:v>2.2106099999999998E-14</c:v>
                </c:pt>
                <c:pt idx="5589">
                  <c:v>2.329975E-14</c:v>
                </c:pt>
                <c:pt idx="5590">
                  <c:v>2.4163630000000001E-14</c:v>
                </c:pt>
                <c:pt idx="5591">
                  <c:v>2.5028690000000001E-14</c:v>
                </c:pt>
                <c:pt idx="5592">
                  <c:v>2.9236769999999998E-14</c:v>
                </c:pt>
                <c:pt idx="5593">
                  <c:v>3.7822220000000001E-14</c:v>
                </c:pt>
                <c:pt idx="5594">
                  <c:v>4.5840449999999998E-14</c:v>
                </c:pt>
                <c:pt idx="5595">
                  <c:v>4.768094E-14</c:v>
                </c:pt>
                <c:pt idx="5596">
                  <c:v>4.3983299999999998E-14</c:v>
                </c:pt>
                <c:pt idx="5597">
                  <c:v>3.9639200000000001E-14</c:v>
                </c:pt>
                <c:pt idx="5598">
                  <c:v>3.7216949999999998E-14</c:v>
                </c:pt>
                <c:pt idx="5599">
                  <c:v>3.5791880000000001E-14</c:v>
                </c:pt>
                <c:pt idx="5600">
                  <c:v>3.443402E-14</c:v>
                </c:pt>
                <c:pt idx="5601">
                  <c:v>3.385236E-14</c:v>
                </c:pt>
                <c:pt idx="5602">
                  <c:v>3.3271899999999999E-14</c:v>
                </c:pt>
                <c:pt idx="5603">
                  <c:v>2.9466719999999997E-14</c:v>
                </c:pt>
                <c:pt idx="5604">
                  <c:v>2.3176340000000001E-14</c:v>
                </c:pt>
                <c:pt idx="5605">
                  <c:v>2.0595690000000002E-14</c:v>
                </c:pt>
                <c:pt idx="5606">
                  <c:v>2.5666610000000001E-14</c:v>
                </c:pt>
                <c:pt idx="5607">
                  <c:v>3.636909E-14</c:v>
                </c:pt>
                <c:pt idx="5608">
                  <c:v>4.706945E-14</c:v>
                </c:pt>
                <c:pt idx="5609">
                  <c:v>5.1951219999999997E-14</c:v>
                </c:pt>
                <c:pt idx="5610">
                  <c:v>4.9096189999999998E-14</c:v>
                </c:pt>
                <c:pt idx="5611">
                  <c:v>4.0591619999999999E-14</c:v>
                </c:pt>
                <c:pt idx="5612">
                  <c:v>2.8563600000000002E-14</c:v>
                </c:pt>
                <c:pt idx="5613">
                  <c:v>1.4693910000000001E-14</c:v>
                </c:pt>
                <c:pt idx="5614">
                  <c:v>2.5438020000000001E-15</c:v>
                </c:pt>
                <c:pt idx="5615">
                  <c:v>-3.6919749999999998E-15</c:v>
                </c:pt>
                <c:pt idx="5616">
                  <c:v>-3.187236E-15</c:v>
                </c:pt>
                <c:pt idx="5617">
                  <c:v>1.0358539999999999E-15</c:v>
                </c:pt>
                <c:pt idx="5618">
                  <c:v>6.2468379999999999E-15</c:v>
                </c:pt>
                <c:pt idx="5619">
                  <c:v>1.243293E-14</c:v>
                </c:pt>
                <c:pt idx="5620">
                  <c:v>1.9353450000000001E-14</c:v>
                </c:pt>
                <c:pt idx="5621">
                  <c:v>2.395637E-14</c:v>
                </c:pt>
                <c:pt idx="5622">
                  <c:v>2.3491060000000001E-14</c:v>
                </c:pt>
                <c:pt idx="5623">
                  <c:v>1.8965659999999999E-14</c:v>
                </c:pt>
                <c:pt idx="5624">
                  <c:v>1.410489E-14</c:v>
                </c:pt>
                <c:pt idx="5625">
                  <c:v>1.315481E-14</c:v>
                </c:pt>
                <c:pt idx="5626">
                  <c:v>1.7192430000000002E-14</c:v>
                </c:pt>
                <c:pt idx="5627">
                  <c:v>2.1619869999999998E-14</c:v>
                </c:pt>
                <c:pt idx="5628">
                  <c:v>2.2286780000000001E-14</c:v>
                </c:pt>
                <c:pt idx="5629">
                  <c:v>2.087917E-14</c:v>
                </c:pt>
                <c:pt idx="5630">
                  <c:v>2.0202519999999999E-14</c:v>
                </c:pt>
                <c:pt idx="5631">
                  <c:v>1.946461E-14</c:v>
                </c:pt>
                <c:pt idx="5632">
                  <c:v>1.6047600000000001E-14</c:v>
                </c:pt>
                <c:pt idx="5633">
                  <c:v>1.014217E-14</c:v>
                </c:pt>
                <c:pt idx="5634">
                  <c:v>7.1553070000000004E-15</c:v>
                </c:pt>
                <c:pt idx="5635">
                  <c:v>1.230986E-14</c:v>
                </c:pt>
                <c:pt idx="5636">
                  <c:v>2.3889660000000001E-14</c:v>
                </c:pt>
                <c:pt idx="5637">
                  <c:v>3.561515E-14</c:v>
                </c:pt>
                <c:pt idx="5638">
                  <c:v>4.1750209999999999E-14</c:v>
                </c:pt>
                <c:pt idx="5639">
                  <c:v>3.989316E-14</c:v>
                </c:pt>
                <c:pt idx="5640">
                  <c:v>3.4079089999999998E-14</c:v>
                </c:pt>
                <c:pt idx="5641">
                  <c:v>3.0778670000000002E-14</c:v>
                </c:pt>
                <c:pt idx="5642">
                  <c:v>3.0674630000000003E-14</c:v>
                </c:pt>
                <c:pt idx="5643">
                  <c:v>3.149098E-14</c:v>
                </c:pt>
                <c:pt idx="5644">
                  <c:v>3.3950869999999998E-14</c:v>
                </c:pt>
                <c:pt idx="5645">
                  <c:v>3.7052449999999998E-14</c:v>
                </c:pt>
                <c:pt idx="5646">
                  <c:v>3.5704700000000001E-14</c:v>
                </c:pt>
                <c:pt idx="5647">
                  <c:v>2.8159870000000001E-14</c:v>
                </c:pt>
                <c:pt idx="5648">
                  <c:v>1.9624160000000001E-14</c:v>
                </c:pt>
                <c:pt idx="5649">
                  <c:v>1.755702E-14</c:v>
                </c:pt>
                <c:pt idx="5650">
                  <c:v>2.415426E-14</c:v>
                </c:pt>
                <c:pt idx="5651">
                  <c:v>3.3738059999999999E-14</c:v>
                </c:pt>
                <c:pt idx="5652">
                  <c:v>3.8753369999999998E-14</c:v>
                </c:pt>
                <c:pt idx="5653">
                  <c:v>3.62755E-14</c:v>
                </c:pt>
                <c:pt idx="5654">
                  <c:v>2.9060279999999998E-14</c:v>
                </c:pt>
                <c:pt idx="5655">
                  <c:v>2.311639E-14</c:v>
                </c:pt>
                <c:pt idx="5656">
                  <c:v>2.2770310000000001E-14</c:v>
                </c:pt>
                <c:pt idx="5657">
                  <c:v>2.6141109999999999E-14</c:v>
                </c:pt>
                <c:pt idx="5658">
                  <c:v>2.6792790000000001E-14</c:v>
                </c:pt>
                <c:pt idx="5659">
                  <c:v>1.9491989999999999E-14</c:v>
                </c:pt>
                <c:pt idx="5660">
                  <c:v>5.0964739999999998E-15</c:v>
                </c:pt>
                <c:pt idx="5661">
                  <c:v>-6.8726299999999998E-15</c:v>
                </c:pt>
                <c:pt idx="5662">
                  <c:v>-5.0912190000000001E-15</c:v>
                </c:pt>
                <c:pt idx="5663">
                  <c:v>1.032429E-14</c:v>
                </c:pt>
                <c:pt idx="5664">
                  <c:v>2.893061E-14</c:v>
                </c:pt>
                <c:pt idx="5665">
                  <c:v>4.3938840000000001E-14</c:v>
                </c:pt>
                <c:pt idx="5666">
                  <c:v>5.5633579999999998E-14</c:v>
                </c:pt>
                <c:pt idx="5667">
                  <c:v>6.3678879999999999E-14</c:v>
                </c:pt>
                <c:pt idx="5668">
                  <c:v>6.4768879999999998E-14</c:v>
                </c:pt>
                <c:pt idx="5669">
                  <c:v>5.7522390000000003E-14</c:v>
                </c:pt>
                <c:pt idx="5670">
                  <c:v>4.5228380000000002E-14</c:v>
                </c:pt>
                <c:pt idx="5671">
                  <c:v>3.293504E-14</c:v>
                </c:pt>
                <c:pt idx="5672">
                  <c:v>2.4210259999999999E-14</c:v>
                </c:pt>
                <c:pt idx="5673">
                  <c:v>2.035224E-14</c:v>
                </c:pt>
                <c:pt idx="5674">
                  <c:v>2.0254189999999999E-14</c:v>
                </c:pt>
                <c:pt idx="5675">
                  <c:v>2.2186180000000001E-14</c:v>
                </c:pt>
                <c:pt idx="5676">
                  <c:v>2.5898550000000001E-14</c:v>
                </c:pt>
                <c:pt idx="5677">
                  <c:v>3.1479849999999997E-14</c:v>
                </c:pt>
                <c:pt idx="5678">
                  <c:v>3.8117829999999999E-14</c:v>
                </c:pt>
                <c:pt idx="5679">
                  <c:v>4.4832850000000001E-14</c:v>
                </c:pt>
                <c:pt idx="5680">
                  <c:v>5.0187670000000002E-14</c:v>
                </c:pt>
                <c:pt idx="5681">
                  <c:v>5.2079770000000001E-14</c:v>
                </c:pt>
                <c:pt idx="5682">
                  <c:v>5.0723329999999997E-14</c:v>
                </c:pt>
                <c:pt idx="5683">
                  <c:v>4.903263E-14</c:v>
                </c:pt>
                <c:pt idx="5684">
                  <c:v>4.6977560000000003E-14</c:v>
                </c:pt>
                <c:pt idx="5685">
                  <c:v>4.109129E-14</c:v>
                </c:pt>
                <c:pt idx="5686">
                  <c:v>3.082772E-14</c:v>
                </c:pt>
                <c:pt idx="5687">
                  <c:v>1.9598960000000001E-14</c:v>
                </c:pt>
                <c:pt idx="5688">
                  <c:v>1.116573E-14</c:v>
                </c:pt>
                <c:pt idx="5689">
                  <c:v>7.6300369999999994E-15</c:v>
                </c:pt>
                <c:pt idx="5690">
                  <c:v>9.3957059999999997E-15</c:v>
                </c:pt>
                <c:pt idx="5691">
                  <c:v>1.5953079999999999E-14</c:v>
                </c:pt>
                <c:pt idx="5692">
                  <c:v>2.4416430000000001E-14</c:v>
                </c:pt>
                <c:pt idx="5693">
                  <c:v>3.0223249999999998E-14</c:v>
                </c:pt>
                <c:pt idx="5694">
                  <c:v>3.307879E-14</c:v>
                </c:pt>
                <c:pt idx="5695">
                  <c:v>3.6812059999999998E-14</c:v>
                </c:pt>
                <c:pt idx="5696">
                  <c:v>4.217644E-14</c:v>
                </c:pt>
                <c:pt idx="5697">
                  <c:v>4.5809459999999999E-14</c:v>
                </c:pt>
                <c:pt idx="5698">
                  <c:v>4.4771869999999999E-14</c:v>
                </c:pt>
                <c:pt idx="5699">
                  <c:v>3.8511999999999998E-14</c:v>
                </c:pt>
                <c:pt idx="5700">
                  <c:v>2.9549049999999998E-14</c:v>
                </c:pt>
                <c:pt idx="5701">
                  <c:v>2.2883620000000001E-14</c:v>
                </c:pt>
                <c:pt idx="5702">
                  <c:v>2.1619980000000001E-14</c:v>
                </c:pt>
                <c:pt idx="5703">
                  <c:v>2.516214E-14</c:v>
                </c:pt>
                <c:pt idx="5704">
                  <c:v>3.2067380000000001E-14</c:v>
                </c:pt>
                <c:pt idx="5705">
                  <c:v>4.02753E-14</c:v>
                </c:pt>
                <c:pt idx="5706">
                  <c:v>4.733837E-14</c:v>
                </c:pt>
                <c:pt idx="5707">
                  <c:v>5.3162360000000002E-14</c:v>
                </c:pt>
                <c:pt idx="5708">
                  <c:v>5.8712389999999996E-14</c:v>
                </c:pt>
                <c:pt idx="5709">
                  <c:v>6.3156650000000003E-14</c:v>
                </c:pt>
                <c:pt idx="5710">
                  <c:v>6.4255250000000005E-14</c:v>
                </c:pt>
                <c:pt idx="5711">
                  <c:v>5.9950509999999996E-14</c:v>
                </c:pt>
                <c:pt idx="5712">
                  <c:v>5.0192160000000001E-14</c:v>
                </c:pt>
                <c:pt idx="5713">
                  <c:v>3.7442490000000002E-14</c:v>
                </c:pt>
                <c:pt idx="5714">
                  <c:v>2.4532759999999999E-14</c:v>
                </c:pt>
                <c:pt idx="5715">
                  <c:v>1.325361E-14</c:v>
                </c:pt>
                <c:pt idx="5716">
                  <c:v>6.0543479999999998E-15</c:v>
                </c:pt>
                <c:pt idx="5717">
                  <c:v>6.3476329999999996E-15</c:v>
                </c:pt>
                <c:pt idx="5718">
                  <c:v>1.508705E-14</c:v>
                </c:pt>
                <c:pt idx="5719">
                  <c:v>2.8618579999999999E-14</c:v>
                </c:pt>
                <c:pt idx="5720">
                  <c:v>4.0504820000000001E-14</c:v>
                </c:pt>
                <c:pt idx="5721">
                  <c:v>4.624305E-14</c:v>
                </c:pt>
                <c:pt idx="5722">
                  <c:v>4.6228710000000001E-14</c:v>
                </c:pt>
                <c:pt idx="5723">
                  <c:v>4.2913860000000003E-14</c:v>
                </c:pt>
                <c:pt idx="5724">
                  <c:v>3.8009519999999998E-14</c:v>
                </c:pt>
                <c:pt idx="5725">
                  <c:v>3.2438300000000002E-14</c:v>
                </c:pt>
                <c:pt idx="5726">
                  <c:v>2.692165E-14</c:v>
                </c:pt>
                <c:pt idx="5727">
                  <c:v>2.379108E-14</c:v>
                </c:pt>
                <c:pt idx="5728">
                  <c:v>2.4405140000000001E-14</c:v>
                </c:pt>
                <c:pt idx="5729">
                  <c:v>2.5548459999999999E-14</c:v>
                </c:pt>
                <c:pt idx="5730">
                  <c:v>2.444404E-14</c:v>
                </c:pt>
                <c:pt idx="5731">
                  <c:v>2.2463270000000001E-14</c:v>
                </c:pt>
                <c:pt idx="5732">
                  <c:v>2.2066679999999999E-14</c:v>
                </c:pt>
                <c:pt idx="5733">
                  <c:v>2.5948019999999999E-14</c:v>
                </c:pt>
                <c:pt idx="5734">
                  <c:v>3.5193350000000002E-14</c:v>
                </c:pt>
                <c:pt idx="5735">
                  <c:v>4.4969219999999998E-14</c:v>
                </c:pt>
                <c:pt idx="5736">
                  <c:v>4.9020140000000002E-14</c:v>
                </c:pt>
                <c:pt idx="5737">
                  <c:v>4.8649250000000002E-14</c:v>
                </c:pt>
                <c:pt idx="5738">
                  <c:v>4.9368320000000001E-14</c:v>
                </c:pt>
                <c:pt idx="5739">
                  <c:v>5.1548209999999999E-14</c:v>
                </c:pt>
                <c:pt idx="5740">
                  <c:v>5.1854219999999999E-14</c:v>
                </c:pt>
                <c:pt idx="5741">
                  <c:v>4.9256290000000002E-14</c:v>
                </c:pt>
                <c:pt idx="5742">
                  <c:v>4.5338270000000001E-14</c:v>
                </c:pt>
                <c:pt idx="5743">
                  <c:v>4.1476949999999997E-14</c:v>
                </c:pt>
                <c:pt idx="5744">
                  <c:v>3.679249E-14</c:v>
                </c:pt>
                <c:pt idx="5745">
                  <c:v>3.0369020000000001E-14</c:v>
                </c:pt>
                <c:pt idx="5746">
                  <c:v>2.4185739999999999E-14</c:v>
                </c:pt>
                <c:pt idx="5747">
                  <c:v>2.138471E-14</c:v>
                </c:pt>
                <c:pt idx="5748">
                  <c:v>2.418153E-14</c:v>
                </c:pt>
                <c:pt idx="5749">
                  <c:v>3.236018E-14</c:v>
                </c:pt>
                <c:pt idx="5750">
                  <c:v>4.24767E-14</c:v>
                </c:pt>
                <c:pt idx="5751">
                  <c:v>5.1098020000000001E-14</c:v>
                </c:pt>
                <c:pt idx="5752">
                  <c:v>5.6368729999999999E-14</c:v>
                </c:pt>
                <c:pt idx="5753">
                  <c:v>5.6503100000000003E-14</c:v>
                </c:pt>
                <c:pt idx="5754">
                  <c:v>5.1342489999999999E-14</c:v>
                </c:pt>
                <c:pt idx="5755">
                  <c:v>4.3177689999999998E-14</c:v>
                </c:pt>
                <c:pt idx="5756">
                  <c:v>3.3505209999999998E-14</c:v>
                </c:pt>
                <c:pt idx="5757">
                  <c:v>2.281266E-14</c:v>
                </c:pt>
                <c:pt idx="5758">
                  <c:v>1.4625930000000001E-14</c:v>
                </c:pt>
                <c:pt idx="5759">
                  <c:v>1.3377139999999999E-14</c:v>
                </c:pt>
                <c:pt idx="5760">
                  <c:v>1.761095E-14</c:v>
                </c:pt>
                <c:pt idx="5761">
                  <c:v>2.2434420000000001E-14</c:v>
                </c:pt>
                <c:pt idx="5762">
                  <c:v>2.6381969999999999E-14</c:v>
                </c:pt>
                <c:pt idx="5763">
                  <c:v>3.1033949999999997E-14</c:v>
                </c:pt>
                <c:pt idx="5764">
                  <c:v>3.6595649999999997E-14</c:v>
                </c:pt>
                <c:pt idx="5765">
                  <c:v>3.9994569999999999E-14</c:v>
                </c:pt>
                <c:pt idx="5766">
                  <c:v>3.9411600000000002E-14</c:v>
                </c:pt>
                <c:pt idx="5767">
                  <c:v>3.892585E-14</c:v>
                </c:pt>
                <c:pt idx="5768">
                  <c:v>4.3794189999999999E-14</c:v>
                </c:pt>
                <c:pt idx="5769">
                  <c:v>5.3813199999999998E-14</c:v>
                </c:pt>
                <c:pt idx="5770">
                  <c:v>6.2957470000000005E-14</c:v>
                </c:pt>
                <c:pt idx="5771">
                  <c:v>6.4170119999999997E-14</c:v>
                </c:pt>
                <c:pt idx="5772">
                  <c:v>5.5936650000000003E-14</c:v>
                </c:pt>
                <c:pt idx="5773">
                  <c:v>4.2141369999999997E-14</c:v>
                </c:pt>
                <c:pt idx="5774">
                  <c:v>2.695183E-14</c:v>
                </c:pt>
                <c:pt idx="5775">
                  <c:v>1.430529E-14</c:v>
                </c:pt>
                <c:pt idx="5776">
                  <c:v>8.0313069999999997E-15</c:v>
                </c:pt>
                <c:pt idx="5777">
                  <c:v>8.7096619999999993E-15</c:v>
                </c:pt>
                <c:pt idx="5778">
                  <c:v>1.386682E-14</c:v>
                </c:pt>
                <c:pt idx="5779">
                  <c:v>2.147518E-14</c:v>
                </c:pt>
                <c:pt idx="5780">
                  <c:v>2.9639290000000002E-14</c:v>
                </c:pt>
                <c:pt idx="5781">
                  <c:v>3.5673409999999999E-14</c:v>
                </c:pt>
                <c:pt idx="5782">
                  <c:v>3.8819799999999997E-14</c:v>
                </c:pt>
                <c:pt idx="5783">
                  <c:v>3.9696139999999998E-14</c:v>
                </c:pt>
                <c:pt idx="5784">
                  <c:v>3.8711600000000002E-14</c:v>
                </c:pt>
                <c:pt idx="5785">
                  <c:v>3.8578099999999999E-14</c:v>
                </c:pt>
                <c:pt idx="5786">
                  <c:v>4.2640339999999997E-14</c:v>
                </c:pt>
                <c:pt idx="5787">
                  <c:v>5.0486040000000001E-14</c:v>
                </c:pt>
                <c:pt idx="5788">
                  <c:v>5.7374139999999999E-14</c:v>
                </c:pt>
                <c:pt idx="5789">
                  <c:v>5.6694969999999998E-14</c:v>
                </c:pt>
                <c:pt idx="5790">
                  <c:v>4.7710109999999999E-14</c:v>
                </c:pt>
                <c:pt idx="5791">
                  <c:v>3.932675E-14</c:v>
                </c:pt>
                <c:pt idx="5792">
                  <c:v>4.0338579999999998E-14</c:v>
                </c:pt>
                <c:pt idx="5793">
                  <c:v>5.0941510000000001E-14</c:v>
                </c:pt>
                <c:pt idx="5794">
                  <c:v>6.5935040000000004E-14</c:v>
                </c:pt>
                <c:pt idx="5795">
                  <c:v>8.067553E-14</c:v>
                </c:pt>
                <c:pt idx="5796">
                  <c:v>9.2242939999999994E-14</c:v>
                </c:pt>
                <c:pt idx="5797">
                  <c:v>9.8206860000000002E-14</c:v>
                </c:pt>
                <c:pt idx="5798">
                  <c:v>9.7706209999999995E-14</c:v>
                </c:pt>
                <c:pt idx="5799">
                  <c:v>9.2286770000000005E-14</c:v>
                </c:pt>
                <c:pt idx="5800">
                  <c:v>8.3887030000000001E-14</c:v>
                </c:pt>
                <c:pt idx="5801">
                  <c:v>7.415115E-14</c:v>
                </c:pt>
                <c:pt idx="5802">
                  <c:v>6.5759090000000002E-14</c:v>
                </c:pt>
                <c:pt idx="5803">
                  <c:v>6.0882230000000004E-14</c:v>
                </c:pt>
                <c:pt idx="5804">
                  <c:v>5.7328859999999997E-14</c:v>
                </c:pt>
                <c:pt idx="5805">
                  <c:v>5.1708439999999998E-14</c:v>
                </c:pt>
                <c:pt idx="5806">
                  <c:v>4.7439079999999999E-14</c:v>
                </c:pt>
                <c:pt idx="5807">
                  <c:v>5.2274109999999999E-14</c:v>
                </c:pt>
                <c:pt idx="5808">
                  <c:v>6.8415430000000003E-14</c:v>
                </c:pt>
                <c:pt idx="5809">
                  <c:v>8.820515E-14</c:v>
                </c:pt>
                <c:pt idx="5810">
                  <c:v>9.9537930000000005E-14</c:v>
                </c:pt>
                <c:pt idx="5811">
                  <c:v>9.7592540000000001E-14</c:v>
                </c:pt>
                <c:pt idx="5812">
                  <c:v>8.7619849999999998E-14</c:v>
                </c:pt>
                <c:pt idx="5813">
                  <c:v>7.6339530000000002E-14</c:v>
                </c:pt>
                <c:pt idx="5814">
                  <c:v>6.7002190000000002E-14</c:v>
                </c:pt>
                <c:pt idx="5815">
                  <c:v>5.9953869999999997E-14</c:v>
                </c:pt>
                <c:pt idx="5816">
                  <c:v>5.5207649999999999E-14</c:v>
                </c:pt>
                <c:pt idx="5817">
                  <c:v>5.4045020000000001E-14</c:v>
                </c:pt>
                <c:pt idx="5818">
                  <c:v>5.5949030000000002E-14</c:v>
                </c:pt>
                <c:pt idx="5819">
                  <c:v>5.7984870000000003E-14</c:v>
                </c:pt>
                <c:pt idx="5820">
                  <c:v>5.8952899999999999E-14</c:v>
                </c:pt>
                <c:pt idx="5821">
                  <c:v>6.0118759999999996E-14</c:v>
                </c:pt>
                <c:pt idx="5822">
                  <c:v>6.1330540000000006E-14</c:v>
                </c:pt>
                <c:pt idx="5823">
                  <c:v>6.0418840000000003E-14</c:v>
                </c:pt>
                <c:pt idx="5824">
                  <c:v>5.8472730000000003E-14</c:v>
                </c:pt>
                <c:pt idx="5825">
                  <c:v>5.9963889999999998E-14</c:v>
                </c:pt>
                <c:pt idx="5826">
                  <c:v>6.7140969999999994E-14</c:v>
                </c:pt>
                <c:pt idx="5827">
                  <c:v>7.8264180000000004E-14</c:v>
                </c:pt>
                <c:pt idx="5828">
                  <c:v>8.8423170000000001E-14</c:v>
                </c:pt>
                <c:pt idx="5829">
                  <c:v>9.2483220000000002E-14</c:v>
                </c:pt>
                <c:pt idx="5830">
                  <c:v>8.7769739999999997E-14</c:v>
                </c:pt>
                <c:pt idx="5831">
                  <c:v>7.3732530000000004E-14</c:v>
                </c:pt>
                <c:pt idx="5832">
                  <c:v>5.3475679999999998E-14</c:v>
                </c:pt>
                <c:pt idx="5833">
                  <c:v>3.3451689999999997E-14</c:v>
                </c:pt>
                <c:pt idx="5834">
                  <c:v>2.041395E-14</c:v>
                </c:pt>
                <c:pt idx="5835">
                  <c:v>2.133846E-14</c:v>
                </c:pt>
                <c:pt idx="5836">
                  <c:v>4.0944440000000002E-14</c:v>
                </c:pt>
                <c:pt idx="5837">
                  <c:v>7.6477620000000005E-14</c:v>
                </c:pt>
                <c:pt idx="5838">
                  <c:v>1.1678700000000001E-13</c:v>
                </c:pt>
                <c:pt idx="5839">
                  <c:v>1.463033E-13</c:v>
                </c:pt>
                <c:pt idx="5840">
                  <c:v>1.5272320000000001E-13</c:v>
                </c:pt>
                <c:pt idx="5841">
                  <c:v>1.348904E-13</c:v>
                </c:pt>
                <c:pt idx="5842">
                  <c:v>1.043309E-13</c:v>
                </c:pt>
                <c:pt idx="5843">
                  <c:v>7.6405589999999998E-14</c:v>
                </c:pt>
                <c:pt idx="5844">
                  <c:v>5.9744549999999995E-14</c:v>
                </c:pt>
                <c:pt idx="5845">
                  <c:v>5.4801060000000002E-14</c:v>
                </c:pt>
                <c:pt idx="5846">
                  <c:v>5.7330520000000001E-14</c:v>
                </c:pt>
                <c:pt idx="5847">
                  <c:v>6.3377550000000003E-14</c:v>
                </c:pt>
                <c:pt idx="5848">
                  <c:v>7.2536639999999998E-14</c:v>
                </c:pt>
                <c:pt idx="5849">
                  <c:v>8.5935729999999997E-14</c:v>
                </c:pt>
                <c:pt idx="5850">
                  <c:v>1.0383849999999999E-13</c:v>
                </c:pt>
                <c:pt idx="5851">
                  <c:v>1.248616E-13</c:v>
                </c:pt>
                <c:pt idx="5852">
                  <c:v>1.48371E-13</c:v>
                </c:pt>
                <c:pt idx="5853">
                  <c:v>1.7763799999999999E-13</c:v>
                </c:pt>
                <c:pt idx="5854">
                  <c:v>2.169985E-13</c:v>
                </c:pt>
                <c:pt idx="5855">
                  <c:v>2.6617480000000001E-13</c:v>
                </c:pt>
                <c:pt idx="5856">
                  <c:v>3.17398E-13</c:v>
                </c:pt>
                <c:pt idx="5857">
                  <c:v>3.5998440000000001E-13</c:v>
                </c:pt>
                <c:pt idx="5858">
                  <c:v>3.8884260000000002E-13</c:v>
                </c:pt>
                <c:pt idx="5859">
                  <c:v>4.0473460000000001E-13</c:v>
                </c:pt>
                <c:pt idx="5860">
                  <c:v>4.1037100000000002E-13</c:v>
                </c:pt>
                <c:pt idx="5861">
                  <c:v>4.0931220000000001E-13</c:v>
                </c:pt>
                <c:pt idx="5862">
                  <c:v>4.0567750000000001E-13</c:v>
                </c:pt>
                <c:pt idx="5863">
                  <c:v>4.0567289999999998E-13</c:v>
                </c:pt>
                <c:pt idx="5864">
                  <c:v>4.137078E-13</c:v>
                </c:pt>
                <c:pt idx="5865">
                  <c:v>4.2534979999999999E-13</c:v>
                </c:pt>
                <c:pt idx="5866">
                  <c:v>4.3318849999999999E-13</c:v>
                </c:pt>
                <c:pt idx="5867">
                  <c:v>4.3760639999999998E-13</c:v>
                </c:pt>
                <c:pt idx="5868">
                  <c:v>4.4356130000000002E-13</c:v>
                </c:pt>
                <c:pt idx="5869">
                  <c:v>4.4977920000000002E-13</c:v>
                </c:pt>
                <c:pt idx="5870">
                  <c:v>4.5018599999999999E-13</c:v>
                </c:pt>
                <c:pt idx="5871">
                  <c:v>4.4419380000000002E-13</c:v>
                </c:pt>
                <c:pt idx="5872">
                  <c:v>4.371799E-13</c:v>
                </c:pt>
                <c:pt idx="5873">
                  <c:v>4.31992E-13</c:v>
                </c:pt>
                <c:pt idx="5874">
                  <c:v>4.2628880000000001E-13</c:v>
                </c:pt>
                <c:pt idx="5875">
                  <c:v>4.182192E-13</c:v>
                </c:pt>
                <c:pt idx="5876">
                  <c:v>4.0933390000000001E-13</c:v>
                </c:pt>
                <c:pt idx="5877">
                  <c:v>3.9998149999999999E-13</c:v>
                </c:pt>
                <c:pt idx="5878">
                  <c:v>3.8639040000000001E-13</c:v>
                </c:pt>
                <c:pt idx="5879">
                  <c:v>3.6527680000000001E-13</c:v>
                </c:pt>
                <c:pt idx="5880">
                  <c:v>3.3671390000000002E-13</c:v>
                </c:pt>
                <c:pt idx="5881">
                  <c:v>3.0323089999999998E-13</c:v>
                </c:pt>
                <c:pt idx="5882">
                  <c:v>2.7215039999999999E-13</c:v>
                </c:pt>
                <c:pt idx="5883">
                  <c:v>2.5144520000000001E-13</c:v>
                </c:pt>
                <c:pt idx="5884">
                  <c:v>2.3888409999999998E-13</c:v>
                </c:pt>
                <c:pt idx="5885">
                  <c:v>2.2570900000000001E-13</c:v>
                </c:pt>
                <c:pt idx="5886">
                  <c:v>2.0814800000000001E-13</c:v>
                </c:pt>
                <c:pt idx="5887">
                  <c:v>1.866142E-13</c:v>
                </c:pt>
                <c:pt idx="5888">
                  <c:v>1.6179009999999999E-13</c:v>
                </c:pt>
                <c:pt idx="5889">
                  <c:v>1.364073E-13</c:v>
                </c:pt>
                <c:pt idx="5890">
                  <c:v>1.1551740000000001E-13</c:v>
                </c:pt>
                <c:pt idx="5891">
                  <c:v>1.032681E-13</c:v>
                </c:pt>
                <c:pt idx="5892">
                  <c:v>9.973635E-14</c:v>
                </c:pt>
                <c:pt idx="5893">
                  <c:v>1.000875E-13</c:v>
                </c:pt>
                <c:pt idx="5894">
                  <c:v>9.7432420000000001E-14</c:v>
                </c:pt>
                <c:pt idx="5895">
                  <c:v>8.947145E-14</c:v>
                </c:pt>
                <c:pt idx="5896">
                  <c:v>8.147676E-14</c:v>
                </c:pt>
                <c:pt idx="5897">
                  <c:v>8.0196820000000006E-14</c:v>
                </c:pt>
                <c:pt idx="5898">
                  <c:v>8.6316780000000004E-14</c:v>
                </c:pt>
                <c:pt idx="5899">
                  <c:v>9.3349539999999996E-14</c:v>
                </c:pt>
                <c:pt idx="5900">
                  <c:v>9.4205309999999996E-14</c:v>
                </c:pt>
                <c:pt idx="5901">
                  <c:v>8.8228270000000002E-14</c:v>
                </c:pt>
                <c:pt idx="5902">
                  <c:v>8.0234760000000004E-14</c:v>
                </c:pt>
                <c:pt idx="5903">
                  <c:v>7.5292370000000003E-14</c:v>
                </c:pt>
                <c:pt idx="5904">
                  <c:v>7.5673260000000001E-14</c:v>
                </c:pt>
                <c:pt idx="5905">
                  <c:v>8.0950880000000004E-14</c:v>
                </c:pt>
                <c:pt idx="5906">
                  <c:v>8.9225910000000006E-14</c:v>
                </c:pt>
                <c:pt idx="5907">
                  <c:v>9.6634439999999997E-14</c:v>
                </c:pt>
                <c:pt idx="5908">
                  <c:v>9.8339430000000002E-14</c:v>
                </c:pt>
                <c:pt idx="5909">
                  <c:v>9.3055140000000001E-14</c:v>
                </c:pt>
                <c:pt idx="5910">
                  <c:v>8.4707569999999995E-14</c:v>
                </c:pt>
                <c:pt idx="5911">
                  <c:v>7.8775950000000003E-14</c:v>
                </c:pt>
                <c:pt idx="5912">
                  <c:v>7.7644639999999995E-14</c:v>
                </c:pt>
                <c:pt idx="5913">
                  <c:v>7.8655580000000003E-14</c:v>
                </c:pt>
                <c:pt idx="5914">
                  <c:v>7.7389299999999999E-14</c:v>
                </c:pt>
                <c:pt idx="5915">
                  <c:v>7.4710230000000001E-14</c:v>
                </c:pt>
                <c:pt idx="5916">
                  <c:v>7.79875E-14</c:v>
                </c:pt>
                <c:pt idx="5917">
                  <c:v>9.0593120000000002E-14</c:v>
                </c:pt>
                <c:pt idx="5918">
                  <c:v>1.051312E-13</c:v>
                </c:pt>
                <c:pt idx="5919">
                  <c:v>1.1382389999999999E-13</c:v>
                </c:pt>
                <c:pt idx="5920">
                  <c:v>1.1703140000000001E-13</c:v>
                </c:pt>
                <c:pt idx="5921">
                  <c:v>1.1665179999999999E-13</c:v>
                </c:pt>
                <c:pt idx="5922">
                  <c:v>1.11812E-13</c:v>
                </c:pt>
                <c:pt idx="5923">
                  <c:v>1.0399870000000001E-13</c:v>
                </c:pt>
                <c:pt idx="5924">
                  <c:v>9.8983900000000003E-14</c:v>
                </c:pt>
                <c:pt idx="5925">
                  <c:v>1.00375E-13</c:v>
                </c:pt>
                <c:pt idx="5926">
                  <c:v>1.050106E-13</c:v>
                </c:pt>
                <c:pt idx="5927">
                  <c:v>1.082185E-13</c:v>
                </c:pt>
                <c:pt idx="5928">
                  <c:v>1.089131E-13</c:v>
                </c:pt>
                <c:pt idx="5929">
                  <c:v>1.090761E-13</c:v>
                </c:pt>
                <c:pt idx="5930">
                  <c:v>1.127273E-13</c:v>
                </c:pt>
                <c:pt idx="5931">
                  <c:v>1.2095840000000001E-13</c:v>
                </c:pt>
                <c:pt idx="5932">
                  <c:v>1.284752E-13</c:v>
                </c:pt>
                <c:pt idx="5933">
                  <c:v>1.3176620000000001E-13</c:v>
                </c:pt>
                <c:pt idx="5934">
                  <c:v>1.3503560000000001E-13</c:v>
                </c:pt>
                <c:pt idx="5935">
                  <c:v>1.4134639999999999E-13</c:v>
                </c:pt>
                <c:pt idx="5936">
                  <c:v>1.448335E-13</c:v>
                </c:pt>
                <c:pt idx="5937">
                  <c:v>1.395633E-13</c:v>
                </c:pt>
                <c:pt idx="5938">
                  <c:v>1.2952949999999999E-13</c:v>
                </c:pt>
                <c:pt idx="5939">
                  <c:v>1.2127020000000001E-13</c:v>
                </c:pt>
                <c:pt idx="5940">
                  <c:v>1.136136E-13</c:v>
                </c:pt>
                <c:pt idx="5941">
                  <c:v>1.0164309999999999E-13</c:v>
                </c:pt>
                <c:pt idx="5942">
                  <c:v>8.6719219999999997E-14</c:v>
                </c:pt>
                <c:pt idx="5943">
                  <c:v>7.7060910000000002E-14</c:v>
                </c:pt>
                <c:pt idx="5944">
                  <c:v>7.7990900000000006E-14</c:v>
                </c:pt>
                <c:pt idx="5945">
                  <c:v>8.7386220000000006E-14</c:v>
                </c:pt>
                <c:pt idx="5946">
                  <c:v>9.9203390000000004E-14</c:v>
                </c:pt>
                <c:pt idx="5947">
                  <c:v>1.057086E-13</c:v>
                </c:pt>
                <c:pt idx="5948">
                  <c:v>1.016226E-13</c:v>
                </c:pt>
                <c:pt idx="5949">
                  <c:v>8.927481E-14</c:v>
                </c:pt>
                <c:pt idx="5950">
                  <c:v>7.6168989999999998E-14</c:v>
                </c:pt>
                <c:pt idx="5951">
                  <c:v>6.7591509999999999E-14</c:v>
                </c:pt>
                <c:pt idx="5952">
                  <c:v>6.245723E-14</c:v>
                </c:pt>
                <c:pt idx="5953">
                  <c:v>5.5135640000000001E-14</c:v>
                </c:pt>
                <c:pt idx="5954">
                  <c:v>4.0911740000000002E-14</c:v>
                </c:pt>
                <c:pt idx="5955">
                  <c:v>2.1973710000000001E-14</c:v>
                </c:pt>
                <c:pt idx="5956">
                  <c:v>8.1234640000000005E-15</c:v>
                </c:pt>
                <c:pt idx="5957">
                  <c:v>8.5052220000000002E-15</c:v>
                </c:pt>
                <c:pt idx="5958">
                  <c:v>2.2865480000000001E-14</c:v>
                </c:pt>
                <c:pt idx="5959">
                  <c:v>4.2384949999999997E-14</c:v>
                </c:pt>
                <c:pt idx="5960">
                  <c:v>5.7744109999999994E-14</c:v>
                </c:pt>
                <c:pt idx="5961">
                  <c:v>6.5089300000000003E-14</c:v>
                </c:pt>
                <c:pt idx="5962">
                  <c:v>6.6270599999999997E-14</c:v>
                </c:pt>
                <c:pt idx="5963">
                  <c:v>6.5302630000000003E-14</c:v>
                </c:pt>
                <c:pt idx="5964">
                  <c:v>6.3824760000000001E-14</c:v>
                </c:pt>
                <c:pt idx="5965">
                  <c:v>6.0707820000000002E-14</c:v>
                </c:pt>
                <c:pt idx="5966">
                  <c:v>5.4641610000000002E-14</c:v>
                </c:pt>
                <c:pt idx="5967">
                  <c:v>4.391434E-14</c:v>
                </c:pt>
                <c:pt idx="5968">
                  <c:v>2.8285159999999999E-14</c:v>
                </c:pt>
                <c:pt idx="5969">
                  <c:v>1.365089E-14</c:v>
                </c:pt>
                <c:pt idx="5970">
                  <c:v>8.1343959999999997E-15</c:v>
                </c:pt>
                <c:pt idx="5971">
                  <c:v>1.2521390000000001E-14</c:v>
                </c:pt>
                <c:pt idx="5972">
                  <c:v>2.028026E-14</c:v>
                </c:pt>
                <c:pt idx="5973">
                  <c:v>2.6107999999999999E-14</c:v>
                </c:pt>
                <c:pt idx="5974">
                  <c:v>2.9922609999999997E-14</c:v>
                </c:pt>
                <c:pt idx="5975">
                  <c:v>3.4236040000000001E-14</c:v>
                </c:pt>
                <c:pt idx="5976">
                  <c:v>4.0940510000000003E-14</c:v>
                </c:pt>
                <c:pt idx="5977">
                  <c:v>4.9373960000000002E-14</c:v>
                </c:pt>
                <c:pt idx="5978">
                  <c:v>5.536864E-14</c:v>
                </c:pt>
                <c:pt idx="5979">
                  <c:v>5.3668649999999997E-14</c:v>
                </c:pt>
                <c:pt idx="5980">
                  <c:v>4.2972230000000001E-14</c:v>
                </c:pt>
                <c:pt idx="5981">
                  <c:v>2.8272069999999999E-14</c:v>
                </c:pt>
                <c:pt idx="5982">
                  <c:v>1.7123150000000001E-14</c:v>
                </c:pt>
                <c:pt idx="5983">
                  <c:v>1.2574E-14</c:v>
                </c:pt>
                <c:pt idx="5984">
                  <c:v>1.178982E-14</c:v>
                </c:pt>
                <c:pt idx="5985">
                  <c:v>1.1261979999999999E-14</c:v>
                </c:pt>
                <c:pt idx="5986">
                  <c:v>1.009786E-14</c:v>
                </c:pt>
                <c:pt idx="5987">
                  <c:v>1.028858E-14</c:v>
                </c:pt>
                <c:pt idx="5988">
                  <c:v>1.465452E-14</c:v>
                </c:pt>
                <c:pt idx="5989">
                  <c:v>2.249186E-14</c:v>
                </c:pt>
                <c:pt idx="5990">
                  <c:v>2.973212E-14</c:v>
                </c:pt>
                <c:pt idx="5991">
                  <c:v>3.395047E-14</c:v>
                </c:pt>
                <c:pt idx="5992">
                  <c:v>3.6147410000000002E-14</c:v>
                </c:pt>
                <c:pt idx="5993">
                  <c:v>3.9224609999999999E-14</c:v>
                </c:pt>
                <c:pt idx="5994">
                  <c:v>4.489276E-14</c:v>
                </c:pt>
                <c:pt idx="5995">
                  <c:v>5.0213500000000002E-14</c:v>
                </c:pt>
                <c:pt idx="5996">
                  <c:v>5.082658E-14</c:v>
                </c:pt>
                <c:pt idx="5997">
                  <c:v>4.6607170000000001E-14</c:v>
                </c:pt>
                <c:pt idx="5998">
                  <c:v>4.0341710000000003E-14</c:v>
                </c:pt>
                <c:pt idx="5999">
                  <c:v>3.4586199999999997E-14</c:v>
                </c:pt>
                <c:pt idx="6000">
                  <c:v>3.0639520000000001E-14</c:v>
                </c:pt>
                <c:pt idx="6001">
                  <c:v>2.838206E-14</c:v>
                </c:pt>
                <c:pt idx="6002">
                  <c:v>2.7866039999999999E-14</c:v>
                </c:pt>
                <c:pt idx="6003">
                  <c:v>2.8680799999999999E-14</c:v>
                </c:pt>
                <c:pt idx="6004">
                  <c:v>2.817178E-14</c:v>
                </c:pt>
                <c:pt idx="6005">
                  <c:v>2.3893159999999999E-14</c:v>
                </c:pt>
                <c:pt idx="6006">
                  <c:v>1.6040409999999999E-14</c:v>
                </c:pt>
                <c:pt idx="6007">
                  <c:v>7.8485889999999994E-15</c:v>
                </c:pt>
                <c:pt idx="6008">
                  <c:v>3.9801239999999997E-15</c:v>
                </c:pt>
                <c:pt idx="6009">
                  <c:v>5.3611580000000001E-15</c:v>
                </c:pt>
                <c:pt idx="6010">
                  <c:v>8.8616620000000001E-15</c:v>
                </c:pt>
                <c:pt idx="6011">
                  <c:v>1.265147E-14</c:v>
                </c:pt>
                <c:pt idx="6012">
                  <c:v>1.6317890000000001E-14</c:v>
                </c:pt>
                <c:pt idx="6013">
                  <c:v>1.726999E-14</c:v>
                </c:pt>
                <c:pt idx="6014">
                  <c:v>1.2571739999999999E-14</c:v>
                </c:pt>
                <c:pt idx="6015">
                  <c:v>4.3477380000000003E-15</c:v>
                </c:pt>
                <c:pt idx="6016">
                  <c:v>-2.271904E-17</c:v>
                </c:pt>
                <c:pt idx="6017">
                  <c:v>5.5786299999999997E-15</c:v>
                </c:pt>
                <c:pt idx="6018">
                  <c:v>1.954025E-14</c:v>
                </c:pt>
                <c:pt idx="6019">
                  <c:v>3.4004739999999999E-14</c:v>
                </c:pt>
                <c:pt idx="6020">
                  <c:v>4.3081350000000001E-14</c:v>
                </c:pt>
                <c:pt idx="6021">
                  <c:v>4.5755199999999998E-14</c:v>
                </c:pt>
                <c:pt idx="6022">
                  <c:v>4.223694E-14</c:v>
                </c:pt>
                <c:pt idx="6023">
                  <c:v>3.3486330000000002E-14</c:v>
                </c:pt>
                <c:pt idx="6024">
                  <c:v>2.2600480000000002E-14</c:v>
                </c:pt>
                <c:pt idx="6025">
                  <c:v>1.258002E-14</c:v>
                </c:pt>
                <c:pt idx="6026">
                  <c:v>3.9714890000000003E-15</c:v>
                </c:pt>
                <c:pt idx="6027">
                  <c:v>-3.0351639999999999E-15</c:v>
                </c:pt>
                <c:pt idx="6028">
                  <c:v>-5.5364450000000004E-15</c:v>
                </c:pt>
                <c:pt idx="6029">
                  <c:v>-9.7890349999999995E-16</c:v>
                </c:pt>
                <c:pt idx="6030">
                  <c:v>7.4022899999999998E-15</c:v>
                </c:pt>
                <c:pt idx="6031">
                  <c:v>1.3568870000000001E-14</c:v>
                </c:pt>
                <c:pt idx="6032">
                  <c:v>1.59795E-14</c:v>
                </c:pt>
                <c:pt idx="6033">
                  <c:v>1.7484079999999999E-14</c:v>
                </c:pt>
                <c:pt idx="6034">
                  <c:v>1.9628050000000001E-14</c:v>
                </c:pt>
                <c:pt idx="6035">
                  <c:v>2.0738880000000001E-14</c:v>
                </c:pt>
                <c:pt idx="6036">
                  <c:v>1.9157779999999999E-14</c:v>
                </c:pt>
                <c:pt idx="6037">
                  <c:v>1.603767E-14</c:v>
                </c:pt>
                <c:pt idx="6038">
                  <c:v>1.506463E-14</c:v>
                </c:pt>
                <c:pt idx="6039">
                  <c:v>1.7932889999999999E-14</c:v>
                </c:pt>
                <c:pt idx="6040">
                  <c:v>2.0943089999999999E-14</c:v>
                </c:pt>
                <c:pt idx="6041">
                  <c:v>2.1592500000000001E-14</c:v>
                </c:pt>
                <c:pt idx="6042">
                  <c:v>2.314121E-14</c:v>
                </c:pt>
                <c:pt idx="6043">
                  <c:v>2.7383580000000002E-14</c:v>
                </c:pt>
                <c:pt idx="6044">
                  <c:v>3.1941460000000003E-14</c:v>
                </c:pt>
                <c:pt idx="6045">
                  <c:v>3.5477439999999998E-14</c:v>
                </c:pt>
                <c:pt idx="6046">
                  <c:v>3.7927340000000001E-14</c:v>
                </c:pt>
                <c:pt idx="6047">
                  <c:v>3.7944259999999997E-14</c:v>
                </c:pt>
                <c:pt idx="6048">
                  <c:v>3.4831099999999999E-14</c:v>
                </c:pt>
                <c:pt idx="6049">
                  <c:v>3.1481349999999999E-14</c:v>
                </c:pt>
                <c:pt idx="6050">
                  <c:v>3.0416750000000003E-14</c:v>
                </c:pt>
                <c:pt idx="6051">
                  <c:v>2.7355479999999999E-14</c:v>
                </c:pt>
                <c:pt idx="6052">
                  <c:v>1.629385E-14</c:v>
                </c:pt>
                <c:pt idx="6053">
                  <c:v>3.8963150000000001E-16</c:v>
                </c:pt>
                <c:pt idx="6054">
                  <c:v>-9.8811499999999993E-15</c:v>
                </c:pt>
                <c:pt idx="6055">
                  <c:v>-7.9237370000000002E-15</c:v>
                </c:pt>
                <c:pt idx="6056">
                  <c:v>4.3996780000000001E-15</c:v>
                </c:pt>
                <c:pt idx="6057">
                  <c:v>1.993303E-14</c:v>
                </c:pt>
                <c:pt idx="6058">
                  <c:v>3.1536669999999997E-14</c:v>
                </c:pt>
                <c:pt idx="6059">
                  <c:v>3.7260810000000003E-14</c:v>
                </c:pt>
                <c:pt idx="6060">
                  <c:v>3.9387849999999999E-14</c:v>
                </c:pt>
                <c:pt idx="6061">
                  <c:v>3.8926750000000002E-14</c:v>
                </c:pt>
                <c:pt idx="6062">
                  <c:v>3.690669E-14</c:v>
                </c:pt>
                <c:pt idx="6063">
                  <c:v>3.7461299999999998E-14</c:v>
                </c:pt>
                <c:pt idx="6064">
                  <c:v>4.2627210000000001E-14</c:v>
                </c:pt>
                <c:pt idx="6065">
                  <c:v>4.8660150000000002E-14</c:v>
                </c:pt>
                <c:pt idx="6066">
                  <c:v>5.1006140000000003E-14</c:v>
                </c:pt>
                <c:pt idx="6067">
                  <c:v>4.8289550000000001E-14</c:v>
                </c:pt>
                <c:pt idx="6068">
                  <c:v>4.139926E-14</c:v>
                </c:pt>
                <c:pt idx="6069">
                  <c:v>3.290745E-14</c:v>
                </c:pt>
                <c:pt idx="6070">
                  <c:v>2.6626400000000001E-14</c:v>
                </c:pt>
                <c:pt idx="6071">
                  <c:v>2.55042E-14</c:v>
                </c:pt>
                <c:pt idx="6072">
                  <c:v>2.9131070000000001E-14</c:v>
                </c:pt>
                <c:pt idx="6073">
                  <c:v>3.3296880000000001E-14</c:v>
                </c:pt>
                <c:pt idx="6074">
                  <c:v>3.4260470000000001E-14</c:v>
                </c:pt>
                <c:pt idx="6075">
                  <c:v>3.1836200000000002E-14</c:v>
                </c:pt>
                <c:pt idx="6076">
                  <c:v>2.6357910000000002E-14</c:v>
                </c:pt>
                <c:pt idx="6077">
                  <c:v>1.8426840000000001E-14</c:v>
                </c:pt>
                <c:pt idx="6078">
                  <c:v>1.0880680000000001E-14</c:v>
                </c:pt>
                <c:pt idx="6079">
                  <c:v>5.3646890000000002E-15</c:v>
                </c:pt>
                <c:pt idx="6080">
                  <c:v>1.2253280000000001E-15</c:v>
                </c:pt>
                <c:pt idx="6081">
                  <c:v>-1.219247E-15</c:v>
                </c:pt>
                <c:pt idx="6082">
                  <c:v>-3.5221460000000002E-16</c:v>
                </c:pt>
                <c:pt idx="6083">
                  <c:v>5.2467619999999997E-15</c:v>
                </c:pt>
                <c:pt idx="6084">
                  <c:v>1.5292080000000001E-14</c:v>
                </c:pt>
                <c:pt idx="6085">
                  <c:v>2.6514189999999999E-14</c:v>
                </c:pt>
                <c:pt idx="6086">
                  <c:v>3.4548840000000002E-14</c:v>
                </c:pt>
                <c:pt idx="6087">
                  <c:v>3.7854260000000001E-14</c:v>
                </c:pt>
                <c:pt idx="6088">
                  <c:v>3.8212299999999998E-14</c:v>
                </c:pt>
                <c:pt idx="6089">
                  <c:v>3.7876610000000003E-14</c:v>
                </c:pt>
                <c:pt idx="6090">
                  <c:v>3.6975110000000001E-14</c:v>
                </c:pt>
                <c:pt idx="6091">
                  <c:v>3.3548650000000003E-14</c:v>
                </c:pt>
                <c:pt idx="6092">
                  <c:v>2.7631930000000001E-14</c:v>
                </c:pt>
                <c:pt idx="6093">
                  <c:v>2.2526770000000001E-14</c:v>
                </c:pt>
                <c:pt idx="6094">
                  <c:v>1.9735919999999999E-14</c:v>
                </c:pt>
                <c:pt idx="6095">
                  <c:v>1.8377730000000001E-14</c:v>
                </c:pt>
                <c:pt idx="6096">
                  <c:v>1.8468509999999999E-14</c:v>
                </c:pt>
                <c:pt idx="6097">
                  <c:v>1.948622E-14</c:v>
                </c:pt>
                <c:pt idx="6098">
                  <c:v>2.1258690000000002E-14</c:v>
                </c:pt>
                <c:pt idx="6099">
                  <c:v>2.6015960000000001E-14</c:v>
                </c:pt>
                <c:pt idx="6100">
                  <c:v>3.2449709999999999E-14</c:v>
                </c:pt>
                <c:pt idx="6101">
                  <c:v>3.3585299999999999E-14</c:v>
                </c:pt>
                <c:pt idx="6102">
                  <c:v>2.628424E-14</c:v>
                </c:pt>
                <c:pt idx="6103">
                  <c:v>1.5875740000000001E-14</c:v>
                </c:pt>
                <c:pt idx="6104">
                  <c:v>8.7822469999999992E-15</c:v>
                </c:pt>
                <c:pt idx="6105">
                  <c:v>6.4336369999999999E-15</c:v>
                </c:pt>
                <c:pt idx="6106">
                  <c:v>6.7960820000000002E-15</c:v>
                </c:pt>
                <c:pt idx="6107">
                  <c:v>8.507151E-15</c:v>
                </c:pt>
                <c:pt idx="6108">
                  <c:v>1.2043639999999999E-14</c:v>
                </c:pt>
                <c:pt idx="6109">
                  <c:v>1.7327680000000002E-14</c:v>
                </c:pt>
                <c:pt idx="6110">
                  <c:v>2.3970230000000001E-14</c:v>
                </c:pt>
                <c:pt idx="6111">
                  <c:v>3.1911710000000001E-14</c:v>
                </c:pt>
                <c:pt idx="6112">
                  <c:v>3.8161110000000001E-14</c:v>
                </c:pt>
                <c:pt idx="6113">
                  <c:v>3.8939149999999998E-14</c:v>
                </c:pt>
                <c:pt idx="6114">
                  <c:v>3.5371689999999997E-14</c:v>
                </c:pt>
                <c:pt idx="6115">
                  <c:v>3.1110809999999999E-14</c:v>
                </c:pt>
                <c:pt idx="6116">
                  <c:v>2.7968479999999999E-14</c:v>
                </c:pt>
                <c:pt idx="6117">
                  <c:v>2.643647E-14</c:v>
                </c:pt>
                <c:pt idx="6118">
                  <c:v>2.5930100000000001E-14</c:v>
                </c:pt>
                <c:pt idx="6119">
                  <c:v>2.4085719999999999E-14</c:v>
                </c:pt>
                <c:pt idx="6120">
                  <c:v>1.949982E-14</c:v>
                </c:pt>
                <c:pt idx="6121">
                  <c:v>1.512669E-14</c:v>
                </c:pt>
                <c:pt idx="6122">
                  <c:v>1.639489E-14</c:v>
                </c:pt>
                <c:pt idx="6123">
                  <c:v>2.5302109999999999E-14</c:v>
                </c:pt>
                <c:pt idx="6124">
                  <c:v>3.7210919999999998E-14</c:v>
                </c:pt>
                <c:pt idx="6125">
                  <c:v>4.5242860000000001E-14</c:v>
                </c:pt>
                <c:pt idx="6126">
                  <c:v>4.6797260000000001E-14</c:v>
                </c:pt>
                <c:pt idx="6127">
                  <c:v>4.4027919999999999E-14</c:v>
                </c:pt>
                <c:pt idx="6128">
                  <c:v>4.1434690000000001E-14</c:v>
                </c:pt>
                <c:pt idx="6129">
                  <c:v>4.2215469999999997E-14</c:v>
                </c:pt>
                <c:pt idx="6130">
                  <c:v>4.3404379999999997E-14</c:v>
                </c:pt>
                <c:pt idx="6131">
                  <c:v>3.959006E-14</c:v>
                </c:pt>
                <c:pt idx="6132">
                  <c:v>3.1516320000000001E-14</c:v>
                </c:pt>
                <c:pt idx="6133">
                  <c:v>2.4061240000000001E-14</c:v>
                </c:pt>
                <c:pt idx="6134">
                  <c:v>1.948042E-14</c:v>
                </c:pt>
                <c:pt idx="6135">
                  <c:v>1.767553E-14</c:v>
                </c:pt>
                <c:pt idx="6136">
                  <c:v>1.7998570000000001E-14</c:v>
                </c:pt>
                <c:pt idx="6137">
                  <c:v>1.8908489999999999E-14</c:v>
                </c:pt>
                <c:pt idx="6138">
                  <c:v>1.9957399999999999E-14</c:v>
                </c:pt>
                <c:pt idx="6139">
                  <c:v>2.341274E-14</c:v>
                </c:pt>
                <c:pt idx="6140">
                  <c:v>3.087483E-14</c:v>
                </c:pt>
                <c:pt idx="6141">
                  <c:v>4.033836E-14</c:v>
                </c:pt>
                <c:pt idx="6142">
                  <c:v>4.812032E-14</c:v>
                </c:pt>
                <c:pt idx="6143">
                  <c:v>5.1599690000000001E-14</c:v>
                </c:pt>
                <c:pt idx="6144">
                  <c:v>5.0153770000000002E-14</c:v>
                </c:pt>
                <c:pt idx="6145">
                  <c:v>4.4786769999999999E-14</c:v>
                </c:pt>
                <c:pt idx="6146">
                  <c:v>3.7600400000000003E-14</c:v>
                </c:pt>
                <c:pt idx="6147">
                  <c:v>3.1513550000000001E-14</c:v>
                </c:pt>
                <c:pt idx="6148">
                  <c:v>2.8192560000000001E-14</c:v>
                </c:pt>
                <c:pt idx="6149">
                  <c:v>2.737651E-14</c:v>
                </c:pt>
                <c:pt idx="6150">
                  <c:v>2.9153330000000001E-14</c:v>
                </c:pt>
                <c:pt idx="6151">
                  <c:v>3.2954340000000002E-14</c:v>
                </c:pt>
                <c:pt idx="6152">
                  <c:v>3.6390990000000002E-14</c:v>
                </c:pt>
                <c:pt idx="6153">
                  <c:v>3.8619079999999999E-14</c:v>
                </c:pt>
                <c:pt idx="6154">
                  <c:v>4.0871810000000003E-14</c:v>
                </c:pt>
                <c:pt idx="6155">
                  <c:v>4.3432530000000003E-14</c:v>
                </c:pt>
                <c:pt idx="6156">
                  <c:v>4.4849869999999998E-14</c:v>
                </c:pt>
                <c:pt idx="6157">
                  <c:v>4.3332390000000002E-14</c:v>
                </c:pt>
                <c:pt idx="6158">
                  <c:v>3.9100419999999999E-14</c:v>
                </c:pt>
                <c:pt idx="6159">
                  <c:v>3.457749E-14</c:v>
                </c:pt>
                <c:pt idx="6160">
                  <c:v>3.1565600000000002E-14</c:v>
                </c:pt>
                <c:pt idx="6161">
                  <c:v>2.9946450000000003E-14</c:v>
                </c:pt>
                <c:pt idx="6162">
                  <c:v>2.8035100000000002E-14</c:v>
                </c:pt>
                <c:pt idx="6163">
                  <c:v>2.3599370000000002E-14</c:v>
                </c:pt>
                <c:pt idx="6164">
                  <c:v>1.7117000000000001E-14</c:v>
                </c:pt>
                <c:pt idx="6165">
                  <c:v>1.338051E-14</c:v>
                </c:pt>
                <c:pt idx="6166">
                  <c:v>1.6626530000000001E-14</c:v>
                </c:pt>
                <c:pt idx="6167">
                  <c:v>2.5514480000000001E-14</c:v>
                </c:pt>
                <c:pt idx="6168">
                  <c:v>3.4858309999999997E-14</c:v>
                </c:pt>
                <c:pt idx="6169">
                  <c:v>3.9570159999999998E-14</c:v>
                </c:pt>
                <c:pt idx="6170">
                  <c:v>3.7754080000000001E-14</c:v>
                </c:pt>
                <c:pt idx="6171">
                  <c:v>3.1679289999999999E-14</c:v>
                </c:pt>
                <c:pt idx="6172">
                  <c:v>2.461336E-14</c:v>
                </c:pt>
                <c:pt idx="6173">
                  <c:v>1.855519E-14</c:v>
                </c:pt>
                <c:pt idx="6174">
                  <c:v>1.391654E-14</c:v>
                </c:pt>
                <c:pt idx="6175">
                  <c:v>9.0970849999999998E-15</c:v>
                </c:pt>
                <c:pt idx="6176">
                  <c:v>3.1986710000000002E-15</c:v>
                </c:pt>
                <c:pt idx="6177">
                  <c:v>-1.5208669999999999E-15</c:v>
                </c:pt>
                <c:pt idx="6178">
                  <c:v>-2.8090940000000001E-15</c:v>
                </c:pt>
                <c:pt idx="6179">
                  <c:v>-1.681753E-15</c:v>
                </c:pt>
                <c:pt idx="6180">
                  <c:v>4.6267200000000003E-17</c:v>
                </c:pt>
                <c:pt idx="6181">
                  <c:v>3.2588E-15</c:v>
                </c:pt>
                <c:pt idx="6182">
                  <c:v>9.0517969999999998E-15</c:v>
                </c:pt>
                <c:pt idx="6183">
                  <c:v>1.504793E-14</c:v>
                </c:pt>
                <c:pt idx="6184">
                  <c:v>1.9475619999999999E-14</c:v>
                </c:pt>
                <c:pt idx="6185">
                  <c:v>2.606744E-14</c:v>
                </c:pt>
                <c:pt idx="6186">
                  <c:v>3.8536760000000002E-14</c:v>
                </c:pt>
                <c:pt idx="6187">
                  <c:v>5.1841410000000002E-14</c:v>
                </c:pt>
                <c:pt idx="6188">
                  <c:v>5.5564389999999997E-14</c:v>
                </c:pt>
                <c:pt idx="6189">
                  <c:v>4.6236079999999999E-14</c:v>
                </c:pt>
                <c:pt idx="6190">
                  <c:v>3.093326E-14</c:v>
                </c:pt>
                <c:pt idx="6191">
                  <c:v>1.9781250000000001E-14</c:v>
                </c:pt>
                <c:pt idx="6192">
                  <c:v>1.7163279999999999E-14</c:v>
                </c:pt>
                <c:pt idx="6193">
                  <c:v>1.8625879999999999E-14</c:v>
                </c:pt>
                <c:pt idx="6194">
                  <c:v>1.9053260000000001E-14</c:v>
                </c:pt>
                <c:pt idx="6195">
                  <c:v>2.034041E-14</c:v>
                </c:pt>
                <c:pt idx="6196">
                  <c:v>2.5268220000000001E-14</c:v>
                </c:pt>
                <c:pt idx="6197">
                  <c:v>3.1331630000000001E-14</c:v>
                </c:pt>
                <c:pt idx="6198">
                  <c:v>3.3680280000000001E-14</c:v>
                </c:pt>
                <c:pt idx="6199">
                  <c:v>3.0025239999999998E-14</c:v>
                </c:pt>
                <c:pt idx="6200">
                  <c:v>2.2888650000000001E-14</c:v>
                </c:pt>
                <c:pt idx="6201">
                  <c:v>1.6247169999999999E-14</c:v>
                </c:pt>
                <c:pt idx="6202">
                  <c:v>1.0350250000000001E-14</c:v>
                </c:pt>
                <c:pt idx="6203">
                  <c:v>3.4750659999999998E-15</c:v>
                </c:pt>
                <c:pt idx="6204">
                  <c:v>-2.3875640000000002E-15</c:v>
                </c:pt>
                <c:pt idx="6205">
                  <c:v>-3.095585E-15</c:v>
                </c:pt>
                <c:pt idx="6206">
                  <c:v>2.3611740000000001E-15</c:v>
                </c:pt>
                <c:pt idx="6207">
                  <c:v>1.241976E-14</c:v>
                </c:pt>
                <c:pt idx="6208">
                  <c:v>2.382163E-14</c:v>
                </c:pt>
                <c:pt idx="6209">
                  <c:v>3.1607630000000001E-14</c:v>
                </c:pt>
                <c:pt idx="6210">
                  <c:v>3.2242099999999997E-14</c:v>
                </c:pt>
                <c:pt idx="6211">
                  <c:v>2.5854490000000001E-14</c:v>
                </c:pt>
                <c:pt idx="6212">
                  <c:v>1.7167309999999999E-14</c:v>
                </c:pt>
                <c:pt idx="6213">
                  <c:v>1.2321170000000001E-14</c:v>
                </c:pt>
                <c:pt idx="6214">
                  <c:v>1.1734029999999999E-14</c:v>
                </c:pt>
                <c:pt idx="6215">
                  <c:v>1.2111589999999999E-14</c:v>
                </c:pt>
                <c:pt idx="6216">
                  <c:v>1.3546060000000001E-14</c:v>
                </c:pt>
                <c:pt idx="6217">
                  <c:v>1.7411140000000002E-14</c:v>
                </c:pt>
                <c:pt idx="6218">
                  <c:v>2.14504E-14</c:v>
                </c:pt>
                <c:pt idx="6219">
                  <c:v>2.1279259999999999E-14</c:v>
                </c:pt>
                <c:pt idx="6220">
                  <c:v>1.4754E-14</c:v>
                </c:pt>
                <c:pt idx="6221">
                  <c:v>4.9563850000000002E-15</c:v>
                </c:pt>
                <c:pt idx="6222">
                  <c:v>2.045528E-17</c:v>
                </c:pt>
                <c:pt idx="6223">
                  <c:v>5.819487E-15</c:v>
                </c:pt>
                <c:pt idx="6224">
                  <c:v>1.907006E-14</c:v>
                </c:pt>
                <c:pt idx="6225">
                  <c:v>3.2359430000000002E-14</c:v>
                </c:pt>
                <c:pt idx="6226">
                  <c:v>4.0723739999999998E-14</c:v>
                </c:pt>
                <c:pt idx="6227">
                  <c:v>4.239741E-14</c:v>
                </c:pt>
                <c:pt idx="6228">
                  <c:v>3.8898390000000003E-14</c:v>
                </c:pt>
                <c:pt idx="6229">
                  <c:v>3.2128330000000002E-14</c:v>
                </c:pt>
                <c:pt idx="6230">
                  <c:v>2.228405E-14</c:v>
                </c:pt>
                <c:pt idx="6231">
                  <c:v>1.005266E-14</c:v>
                </c:pt>
                <c:pt idx="6232">
                  <c:v>-1.5992059999999999E-15</c:v>
                </c:pt>
                <c:pt idx="6233">
                  <c:v>-6.3827289999999997E-15</c:v>
                </c:pt>
                <c:pt idx="6234">
                  <c:v>1.573259E-15</c:v>
                </c:pt>
                <c:pt idx="6235">
                  <c:v>2.009182E-14</c:v>
                </c:pt>
                <c:pt idx="6236">
                  <c:v>3.959753E-14</c:v>
                </c:pt>
                <c:pt idx="6237">
                  <c:v>5.1664530000000003E-14</c:v>
                </c:pt>
                <c:pt idx="6238">
                  <c:v>5.392385E-14</c:v>
                </c:pt>
                <c:pt idx="6239">
                  <c:v>4.9531019999999998E-14</c:v>
                </c:pt>
                <c:pt idx="6240">
                  <c:v>4.4169590000000001E-14</c:v>
                </c:pt>
                <c:pt idx="6241">
                  <c:v>3.953324E-14</c:v>
                </c:pt>
                <c:pt idx="6242">
                  <c:v>3.196871E-14</c:v>
                </c:pt>
                <c:pt idx="6243">
                  <c:v>2.0415350000000001E-14</c:v>
                </c:pt>
                <c:pt idx="6244">
                  <c:v>7.9515670000000005E-15</c:v>
                </c:pt>
                <c:pt idx="6245">
                  <c:v>-2.239604E-15</c:v>
                </c:pt>
                <c:pt idx="6246">
                  <c:v>-7.0923219999999997E-15</c:v>
                </c:pt>
                <c:pt idx="6247">
                  <c:v>-5.8004530000000001E-15</c:v>
                </c:pt>
                <c:pt idx="6248">
                  <c:v>9.4283279999999996E-18</c:v>
                </c:pt>
                <c:pt idx="6249">
                  <c:v>8.9532479999999997E-15</c:v>
                </c:pt>
                <c:pt idx="6250">
                  <c:v>1.767681E-14</c:v>
                </c:pt>
                <c:pt idx="6251">
                  <c:v>2.2008340000000001E-14</c:v>
                </c:pt>
                <c:pt idx="6252">
                  <c:v>2.3139129999999999E-14</c:v>
                </c:pt>
                <c:pt idx="6253">
                  <c:v>2.6143810000000001E-14</c:v>
                </c:pt>
                <c:pt idx="6254">
                  <c:v>3.2420719999999999E-14</c:v>
                </c:pt>
                <c:pt idx="6255">
                  <c:v>3.7886250000000003E-14</c:v>
                </c:pt>
                <c:pt idx="6256">
                  <c:v>3.7705649999999998E-14</c:v>
                </c:pt>
                <c:pt idx="6257">
                  <c:v>3.0666230000000001E-14</c:v>
                </c:pt>
                <c:pt idx="6258">
                  <c:v>2.0308959999999999E-14</c:v>
                </c:pt>
                <c:pt idx="6259">
                  <c:v>1.1683519999999999E-14</c:v>
                </c:pt>
                <c:pt idx="6260">
                  <c:v>7.1240199999999994E-15</c:v>
                </c:pt>
                <c:pt idx="6261">
                  <c:v>6.5854579999999999E-15</c:v>
                </c:pt>
                <c:pt idx="6262">
                  <c:v>9.0401349999999995E-15</c:v>
                </c:pt>
                <c:pt idx="6263">
                  <c:v>1.377006E-14</c:v>
                </c:pt>
                <c:pt idx="6264">
                  <c:v>2.1586129999999999E-14</c:v>
                </c:pt>
                <c:pt idx="6265">
                  <c:v>3.1174219999999999E-14</c:v>
                </c:pt>
                <c:pt idx="6266">
                  <c:v>3.8988830000000002E-14</c:v>
                </c:pt>
                <c:pt idx="6267">
                  <c:v>4.4128309999999999E-14</c:v>
                </c:pt>
                <c:pt idx="6268">
                  <c:v>4.5656480000000001E-14</c:v>
                </c:pt>
                <c:pt idx="6269">
                  <c:v>4.1152310000000001E-14</c:v>
                </c:pt>
                <c:pt idx="6270">
                  <c:v>3.1818239999999999E-14</c:v>
                </c:pt>
                <c:pt idx="6271">
                  <c:v>2.2083099999999999E-14</c:v>
                </c:pt>
                <c:pt idx="6272">
                  <c:v>1.5607579999999999E-14</c:v>
                </c:pt>
                <c:pt idx="6273">
                  <c:v>1.2558230000000001E-14</c:v>
                </c:pt>
                <c:pt idx="6274">
                  <c:v>9.6394150000000001E-15</c:v>
                </c:pt>
                <c:pt idx="6275">
                  <c:v>5.6969319999999997E-15</c:v>
                </c:pt>
                <c:pt idx="6276">
                  <c:v>4.22237E-15</c:v>
                </c:pt>
                <c:pt idx="6277">
                  <c:v>7.5584589999999995E-15</c:v>
                </c:pt>
                <c:pt idx="6278">
                  <c:v>1.376274E-14</c:v>
                </c:pt>
                <c:pt idx="6279">
                  <c:v>2.0705440000000001E-14</c:v>
                </c:pt>
                <c:pt idx="6280">
                  <c:v>2.723793E-14</c:v>
                </c:pt>
                <c:pt idx="6281">
                  <c:v>3.168549E-14</c:v>
                </c:pt>
                <c:pt idx="6282">
                  <c:v>3.5239389999999999E-14</c:v>
                </c:pt>
                <c:pt idx="6283">
                  <c:v>3.9723460000000002E-14</c:v>
                </c:pt>
                <c:pt idx="6284">
                  <c:v>4.1149279999999997E-14</c:v>
                </c:pt>
                <c:pt idx="6285">
                  <c:v>3.6175140000000001E-14</c:v>
                </c:pt>
                <c:pt idx="6286">
                  <c:v>2.841967E-14</c:v>
                </c:pt>
                <c:pt idx="6287">
                  <c:v>2.213375E-14</c:v>
                </c:pt>
                <c:pt idx="6288">
                  <c:v>1.749338E-14</c:v>
                </c:pt>
                <c:pt idx="6289">
                  <c:v>1.283172E-14</c:v>
                </c:pt>
                <c:pt idx="6290">
                  <c:v>8.909737E-15</c:v>
                </c:pt>
                <c:pt idx="6291">
                  <c:v>9.4629729999999995E-15</c:v>
                </c:pt>
                <c:pt idx="6292">
                  <c:v>1.682204E-14</c:v>
                </c:pt>
                <c:pt idx="6293">
                  <c:v>2.991257E-14</c:v>
                </c:pt>
                <c:pt idx="6294">
                  <c:v>4.477814E-14</c:v>
                </c:pt>
                <c:pt idx="6295">
                  <c:v>5.5927890000000002E-14</c:v>
                </c:pt>
                <c:pt idx="6296">
                  <c:v>6.0770579999999999E-14</c:v>
                </c:pt>
                <c:pt idx="6297">
                  <c:v>6.1433099999999994E-14</c:v>
                </c:pt>
                <c:pt idx="6298">
                  <c:v>6.0382090000000006E-14</c:v>
                </c:pt>
                <c:pt idx="6299">
                  <c:v>5.6848009999999997E-14</c:v>
                </c:pt>
                <c:pt idx="6300">
                  <c:v>4.9363819999999998E-14</c:v>
                </c:pt>
                <c:pt idx="6301">
                  <c:v>3.9275819999999999E-14</c:v>
                </c:pt>
                <c:pt idx="6302">
                  <c:v>2.967751E-14</c:v>
                </c:pt>
                <c:pt idx="6303">
                  <c:v>2.4378039999999999E-14</c:v>
                </c:pt>
                <c:pt idx="6304">
                  <c:v>2.6057390000000001E-14</c:v>
                </c:pt>
                <c:pt idx="6305">
                  <c:v>3.2482479999999999E-14</c:v>
                </c:pt>
                <c:pt idx="6306">
                  <c:v>3.9210109999999997E-14</c:v>
                </c:pt>
                <c:pt idx="6307">
                  <c:v>4.4667309999999999E-14</c:v>
                </c:pt>
                <c:pt idx="6308">
                  <c:v>5.1027059999999997E-14</c:v>
                </c:pt>
                <c:pt idx="6309">
                  <c:v>6.0142850000000001E-14</c:v>
                </c:pt>
                <c:pt idx="6310">
                  <c:v>6.6719440000000005E-14</c:v>
                </c:pt>
                <c:pt idx="6311">
                  <c:v>6.3075909999999999E-14</c:v>
                </c:pt>
                <c:pt idx="6312">
                  <c:v>5.0474650000000001E-14</c:v>
                </c:pt>
                <c:pt idx="6313">
                  <c:v>3.6503699999999999E-14</c:v>
                </c:pt>
                <c:pt idx="6314">
                  <c:v>2.593741E-14</c:v>
                </c:pt>
                <c:pt idx="6315">
                  <c:v>1.9878360000000001E-14</c:v>
                </c:pt>
                <c:pt idx="6316">
                  <c:v>1.912553E-14</c:v>
                </c:pt>
                <c:pt idx="6317">
                  <c:v>2.5004890000000001E-14</c:v>
                </c:pt>
                <c:pt idx="6318">
                  <c:v>3.8431589999999998E-14</c:v>
                </c:pt>
                <c:pt idx="6319">
                  <c:v>5.7242909999999998E-14</c:v>
                </c:pt>
                <c:pt idx="6320">
                  <c:v>7.4337069999999999E-14</c:v>
                </c:pt>
                <c:pt idx="6321">
                  <c:v>8.3810649999999995E-14</c:v>
                </c:pt>
                <c:pt idx="6322">
                  <c:v>8.6026879999999994E-14</c:v>
                </c:pt>
                <c:pt idx="6323">
                  <c:v>8.3114569999999996E-14</c:v>
                </c:pt>
                <c:pt idx="6324">
                  <c:v>7.6936979999999999E-14</c:v>
                </c:pt>
                <c:pt idx="6325">
                  <c:v>6.9963340000000004E-14</c:v>
                </c:pt>
                <c:pt idx="6326">
                  <c:v>6.350719E-14</c:v>
                </c:pt>
                <c:pt idx="6327">
                  <c:v>5.8304089999999997E-14</c:v>
                </c:pt>
                <c:pt idx="6328">
                  <c:v>5.3938019999999998E-14</c:v>
                </c:pt>
                <c:pt idx="6329">
                  <c:v>4.8201869999999997E-14</c:v>
                </c:pt>
                <c:pt idx="6330">
                  <c:v>4.0004559999999999E-14</c:v>
                </c:pt>
                <c:pt idx="6331">
                  <c:v>2.9985979999999998E-14</c:v>
                </c:pt>
                <c:pt idx="6332">
                  <c:v>2.221388E-14</c:v>
                </c:pt>
                <c:pt idx="6333">
                  <c:v>2.2381560000000002E-14</c:v>
                </c:pt>
                <c:pt idx="6334">
                  <c:v>2.8504309999999999E-14</c:v>
                </c:pt>
                <c:pt idx="6335">
                  <c:v>3.3530619999999999E-14</c:v>
                </c:pt>
                <c:pt idx="6336">
                  <c:v>3.6544679999999998E-14</c:v>
                </c:pt>
                <c:pt idx="6337">
                  <c:v>4.1542330000000002E-14</c:v>
                </c:pt>
                <c:pt idx="6338">
                  <c:v>4.9981129999999997E-14</c:v>
                </c:pt>
                <c:pt idx="6339">
                  <c:v>5.9189719999999998E-14</c:v>
                </c:pt>
                <c:pt idx="6340">
                  <c:v>6.496916E-14</c:v>
                </c:pt>
                <c:pt idx="6341">
                  <c:v>6.4048870000000004E-14</c:v>
                </c:pt>
                <c:pt idx="6342">
                  <c:v>5.646603E-14</c:v>
                </c:pt>
                <c:pt idx="6343">
                  <c:v>4.7297819999999999E-14</c:v>
                </c:pt>
                <c:pt idx="6344">
                  <c:v>4.2122490000000001E-14</c:v>
                </c:pt>
                <c:pt idx="6345">
                  <c:v>4.0832709999999999E-14</c:v>
                </c:pt>
                <c:pt idx="6346">
                  <c:v>3.9841550000000002E-14</c:v>
                </c:pt>
                <c:pt idx="6347">
                  <c:v>3.9118619999999997E-14</c:v>
                </c:pt>
                <c:pt idx="6348">
                  <c:v>4.2523889999999998E-14</c:v>
                </c:pt>
                <c:pt idx="6349">
                  <c:v>4.9425269999999997E-14</c:v>
                </c:pt>
                <c:pt idx="6350">
                  <c:v>5.4028990000000003E-14</c:v>
                </c:pt>
                <c:pt idx="6351">
                  <c:v>5.395922E-14</c:v>
                </c:pt>
                <c:pt idx="6352">
                  <c:v>5.0784489999999999E-14</c:v>
                </c:pt>
                <c:pt idx="6353">
                  <c:v>4.8134559999999999E-14</c:v>
                </c:pt>
                <c:pt idx="6354">
                  <c:v>5.1176050000000001E-14</c:v>
                </c:pt>
                <c:pt idx="6355">
                  <c:v>5.9399220000000006E-14</c:v>
                </c:pt>
                <c:pt idx="6356">
                  <c:v>6.6932570000000003E-14</c:v>
                </c:pt>
                <c:pt idx="6357">
                  <c:v>7.2313929999999996E-14</c:v>
                </c:pt>
                <c:pt idx="6358">
                  <c:v>7.7836239999999995E-14</c:v>
                </c:pt>
                <c:pt idx="6359">
                  <c:v>8.2453020000000004E-14</c:v>
                </c:pt>
                <c:pt idx="6360">
                  <c:v>8.3508709999999995E-14</c:v>
                </c:pt>
                <c:pt idx="6361">
                  <c:v>8.2662029999999999E-14</c:v>
                </c:pt>
                <c:pt idx="6362">
                  <c:v>8.5891600000000003E-14</c:v>
                </c:pt>
                <c:pt idx="6363">
                  <c:v>1.0153220000000001E-13</c:v>
                </c:pt>
                <c:pt idx="6364">
                  <c:v>1.389363E-13</c:v>
                </c:pt>
                <c:pt idx="6365">
                  <c:v>2.025544E-13</c:v>
                </c:pt>
                <c:pt idx="6366">
                  <c:v>2.8751910000000001E-13</c:v>
                </c:pt>
                <c:pt idx="6367">
                  <c:v>3.8288600000000001E-13</c:v>
                </c:pt>
                <c:pt idx="6368">
                  <c:v>4.7723209999999998E-13</c:v>
                </c:pt>
                <c:pt idx="6369">
                  <c:v>5.6072680000000005E-13</c:v>
                </c:pt>
                <c:pt idx="6370">
                  <c:v>6.2341970000000001E-13</c:v>
                </c:pt>
                <c:pt idx="6371">
                  <c:v>6.596113E-13</c:v>
                </c:pt>
                <c:pt idx="6372">
                  <c:v>6.7457890000000001E-13</c:v>
                </c:pt>
                <c:pt idx="6373">
                  <c:v>6.7927880000000002E-13</c:v>
                </c:pt>
                <c:pt idx="6374">
                  <c:v>6.8437330000000003E-13</c:v>
                </c:pt>
                <c:pt idx="6375">
                  <c:v>7.0081969999999996E-13</c:v>
                </c:pt>
                <c:pt idx="6376">
                  <c:v>7.3404159999999998E-13</c:v>
                </c:pt>
                <c:pt idx="6377">
                  <c:v>7.7446079999999997E-13</c:v>
                </c:pt>
                <c:pt idx="6378">
                  <c:v>8.0082600000000005E-13</c:v>
                </c:pt>
                <c:pt idx="6379">
                  <c:v>7.9761489999999997E-13</c:v>
                </c:pt>
                <c:pt idx="6380">
                  <c:v>7.6505800000000003E-13</c:v>
                </c:pt>
                <c:pt idx="6381">
                  <c:v>7.1366129999999995E-13</c:v>
                </c:pt>
                <c:pt idx="6382">
                  <c:v>6.6037089999999996E-13</c:v>
                </c:pt>
                <c:pt idx="6383">
                  <c:v>6.283613E-13</c:v>
                </c:pt>
                <c:pt idx="6384">
                  <c:v>6.3145099999999997E-13</c:v>
                </c:pt>
                <c:pt idx="6385">
                  <c:v>6.5608019999999998E-13</c:v>
                </c:pt>
                <c:pt idx="6386">
                  <c:v>6.755955E-13</c:v>
                </c:pt>
                <c:pt idx="6387">
                  <c:v>6.7652510000000005E-13</c:v>
                </c:pt>
                <c:pt idx="6388">
                  <c:v>6.6077280000000002E-13</c:v>
                </c:pt>
                <c:pt idx="6389">
                  <c:v>6.3672179999999997E-13</c:v>
                </c:pt>
                <c:pt idx="6390">
                  <c:v>6.1330140000000002E-13</c:v>
                </c:pt>
                <c:pt idx="6391">
                  <c:v>5.9185619999999999E-13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913-4AD8-B5B0-C7053853BEB8}"/>
            </c:ext>
          </c:extLst>
        </c:ser>
        <c:ser>
          <c:idx val="3"/>
          <c:order val="3"/>
          <c:tx>
            <c:v>analog scan II. bei 150°C und &lt;1E-9 hPa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Daten!$M$40:$M$6409</c:f>
              <c:numCache>
                <c:formatCode>General</c:formatCode>
                <c:ptCount val="6370"/>
                <c:pt idx="0">
                  <c:v>0.69</c:v>
                </c:pt>
                <c:pt idx="1">
                  <c:v>0.72</c:v>
                </c:pt>
                <c:pt idx="2">
                  <c:v>0.75</c:v>
                </c:pt>
                <c:pt idx="3">
                  <c:v>0.78</c:v>
                </c:pt>
                <c:pt idx="4">
                  <c:v>0.81</c:v>
                </c:pt>
                <c:pt idx="5">
                  <c:v>0.84</c:v>
                </c:pt>
                <c:pt idx="6">
                  <c:v>0.88</c:v>
                </c:pt>
                <c:pt idx="7">
                  <c:v>0.91</c:v>
                </c:pt>
                <c:pt idx="8">
                  <c:v>0.94</c:v>
                </c:pt>
                <c:pt idx="9">
                  <c:v>0.97</c:v>
                </c:pt>
                <c:pt idx="10">
                  <c:v>1</c:v>
                </c:pt>
                <c:pt idx="11">
                  <c:v>1.03</c:v>
                </c:pt>
                <c:pt idx="12">
                  <c:v>1.06</c:v>
                </c:pt>
                <c:pt idx="13">
                  <c:v>1.0900000000000001</c:v>
                </c:pt>
                <c:pt idx="14">
                  <c:v>1.1299999999999999</c:v>
                </c:pt>
                <c:pt idx="15">
                  <c:v>1.1599999999999999</c:v>
                </c:pt>
                <c:pt idx="16">
                  <c:v>1.19</c:v>
                </c:pt>
                <c:pt idx="17">
                  <c:v>1.22</c:v>
                </c:pt>
                <c:pt idx="18">
                  <c:v>1.25</c:v>
                </c:pt>
                <c:pt idx="19">
                  <c:v>1.28</c:v>
                </c:pt>
                <c:pt idx="20">
                  <c:v>1.31</c:v>
                </c:pt>
                <c:pt idx="21">
                  <c:v>1.34</c:v>
                </c:pt>
                <c:pt idx="22">
                  <c:v>1.38</c:v>
                </c:pt>
                <c:pt idx="23">
                  <c:v>1.41</c:v>
                </c:pt>
                <c:pt idx="24">
                  <c:v>1.44</c:v>
                </c:pt>
                <c:pt idx="25">
                  <c:v>1.47</c:v>
                </c:pt>
                <c:pt idx="26">
                  <c:v>1.5</c:v>
                </c:pt>
                <c:pt idx="27">
                  <c:v>1.53</c:v>
                </c:pt>
                <c:pt idx="28">
                  <c:v>1.56</c:v>
                </c:pt>
                <c:pt idx="29">
                  <c:v>1.59</c:v>
                </c:pt>
                <c:pt idx="30">
                  <c:v>1.63</c:v>
                </c:pt>
                <c:pt idx="31">
                  <c:v>1.66</c:v>
                </c:pt>
                <c:pt idx="32">
                  <c:v>1.69</c:v>
                </c:pt>
                <c:pt idx="33">
                  <c:v>1.72</c:v>
                </c:pt>
                <c:pt idx="34">
                  <c:v>1.75</c:v>
                </c:pt>
                <c:pt idx="35">
                  <c:v>1.78</c:v>
                </c:pt>
                <c:pt idx="36">
                  <c:v>1.81</c:v>
                </c:pt>
                <c:pt idx="37">
                  <c:v>1.84</c:v>
                </c:pt>
                <c:pt idx="38">
                  <c:v>1.88</c:v>
                </c:pt>
                <c:pt idx="39">
                  <c:v>1.91</c:v>
                </c:pt>
                <c:pt idx="40">
                  <c:v>1.94</c:v>
                </c:pt>
                <c:pt idx="41">
                  <c:v>1.97</c:v>
                </c:pt>
                <c:pt idx="42">
                  <c:v>2</c:v>
                </c:pt>
                <c:pt idx="43">
                  <c:v>2.0299999999999998</c:v>
                </c:pt>
                <c:pt idx="44">
                  <c:v>2.06</c:v>
                </c:pt>
                <c:pt idx="45">
                  <c:v>2.09</c:v>
                </c:pt>
                <c:pt idx="46">
                  <c:v>2.13</c:v>
                </c:pt>
                <c:pt idx="47">
                  <c:v>2.16</c:v>
                </c:pt>
                <c:pt idx="48">
                  <c:v>2.19</c:v>
                </c:pt>
                <c:pt idx="49">
                  <c:v>2.2200000000000002</c:v>
                </c:pt>
                <c:pt idx="50">
                  <c:v>2.25</c:v>
                </c:pt>
                <c:pt idx="51">
                  <c:v>2.2799999999999998</c:v>
                </c:pt>
                <c:pt idx="52">
                  <c:v>2.31</c:v>
                </c:pt>
                <c:pt idx="53">
                  <c:v>2.34</c:v>
                </c:pt>
                <c:pt idx="54">
                  <c:v>2.38</c:v>
                </c:pt>
                <c:pt idx="55">
                  <c:v>2.41</c:v>
                </c:pt>
                <c:pt idx="56">
                  <c:v>2.44</c:v>
                </c:pt>
                <c:pt idx="57">
                  <c:v>2.4700000000000002</c:v>
                </c:pt>
                <c:pt idx="58">
                  <c:v>2.5</c:v>
                </c:pt>
                <c:pt idx="59">
                  <c:v>2.5299999999999998</c:v>
                </c:pt>
                <c:pt idx="60">
                  <c:v>2.56</c:v>
                </c:pt>
                <c:pt idx="61">
                  <c:v>2.59</c:v>
                </c:pt>
                <c:pt idx="62">
                  <c:v>2.63</c:v>
                </c:pt>
                <c:pt idx="63">
                  <c:v>2.66</c:v>
                </c:pt>
                <c:pt idx="64">
                  <c:v>2.69</c:v>
                </c:pt>
                <c:pt idx="65">
                  <c:v>2.72</c:v>
                </c:pt>
                <c:pt idx="66">
                  <c:v>2.75</c:v>
                </c:pt>
                <c:pt idx="67">
                  <c:v>2.78</c:v>
                </c:pt>
                <c:pt idx="68">
                  <c:v>2.81</c:v>
                </c:pt>
                <c:pt idx="69">
                  <c:v>2.84</c:v>
                </c:pt>
                <c:pt idx="70">
                  <c:v>2.88</c:v>
                </c:pt>
                <c:pt idx="71">
                  <c:v>2.91</c:v>
                </c:pt>
                <c:pt idx="72">
                  <c:v>2.94</c:v>
                </c:pt>
                <c:pt idx="73">
                  <c:v>2.97</c:v>
                </c:pt>
                <c:pt idx="74">
                  <c:v>3</c:v>
                </c:pt>
                <c:pt idx="75">
                  <c:v>3.03</c:v>
                </c:pt>
                <c:pt idx="76">
                  <c:v>3.06</c:v>
                </c:pt>
                <c:pt idx="77">
                  <c:v>3.09</c:v>
                </c:pt>
                <c:pt idx="78">
                  <c:v>3.13</c:v>
                </c:pt>
                <c:pt idx="79">
                  <c:v>3.16</c:v>
                </c:pt>
                <c:pt idx="80">
                  <c:v>3.19</c:v>
                </c:pt>
                <c:pt idx="81">
                  <c:v>3.22</c:v>
                </c:pt>
                <c:pt idx="82">
                  <c:v>3.25</c:v>
                </c:pt>
                <c:pt idx="83">
                  <c:v>3.28</c:v>
                </c:pt>
                <c:pt idx="84">
                  <c:v>3.31</c:v>
                </c:pt>
                <c:pt idx="85">
                  <c:v>3.34</c:v>
                </c:pt>
                <c:pt idx="86">
                  <c:v>3.38</c:v>
                </c:pt>
                <c:pt idx="87">
                  <c:v>3.41</c:v>
                </c:pt>
                <c:pt idx="88">
                  <c:v>3.44</c:v>
                </c:pt>
                <c:pt idx="89">
                  <c:v>3.47</c:v>
                </c:pt>
                <c:pt idx="90">
                  <c:v>3.5</c:v>
                </c:pt>
                <c:pt idx="91">
                  <c:v>3.53</c:v>
                </c:pt>
                <c:pt idx="92">
                  <c:v>3.56</c:v>
                </c:pt>
                <c:pt idx="93">
                  <c:v>3.59</c:v>
                </c:pt>
                <c:pt idx="94">
                  <c:v>3.63</c:v>
                </c:pt>
                <c:pt idx="95">
                  <c:v>3.66</c:v>
                </c:pt>
                <c:pt idx="96">
                  <c:v>3.69</c:v>
                </c:pt>
                <c:pt idx="97">
                  <c:v>3.72</c:v>
                </c:pt>
                <c:pt idx="98">
                  <c:v>3.75</c:v>
                </c:pt>
                <c:pt idx="99">
                  <c:v>3.78</c:v>
                </c:pt>
                <c:pt idx="100">
                  <c:v>3.81</c:v>
                </c:pt>
                <c:pt idx="101">
                  <c:v>3.84</c:v>
                </c:pt>
                <c:pt idx="102">
                  <c:v>3.88</c:v>
                </c:pt>
                <c:pt idx="103">
                  <c:v>3.91</c:v>
                </c:pt>
                <c:pt idx="104">
                  <c:v>3.94</c:v>
                </c:pt>
                <c:pt idx="105">
                  <c:v>3.97</c:v>
                </c:pt>
                <c:pt idx="106">
                  <c:v>4</c:v>
                </c:pt>
                <c:pt idx="107">
                  <c:v>4.03</c:v>
                </c:pt>
                <c:pt idx="108">
                  <c:v>4.0599999999999996</c:v>
                </c:pt>
                <c:pt idx="109">
                  <c:v>4.09</c:v>
                </c:pt>
                <c:pt idx="110">
                  <c:v>4.13</c:v>
                </c:pt>
                <c:pt idx="111">
                  <c:v>4.16</c:v>
                </c:pt>
                <c:pt idx="112">
                  <c:v>4.1900000000000004</c:v>
                </c:pt>
                <c:pt idx="113">
                  <c:v>4.22</c:v>
                </c:pt>
                <c:pt idx="114">
                  <c:v>4.25</c:v>
                </c:pt>
                <c:pt idx="115">
                  <c:v>4.28</c:v>
                </c:pt>
                <c:pt idx="116">
                  <c:v>4.3099999999999996</c:v>
                </c:pt>
                <c:pt idx="117">
                  <c:v>4.34</c:v>
                </c:pt>
                <c:pt idx="118">
                  <c:v>4.38</c:v>
                </c:pt>
                <c:pt idx="119">
                  <c:v>4.41</c:v>
                </c:pt>
                <c:pt idx="120">
                  <c:v>4.4400000000000004</c:v>
                </c:pt>
                <c:pt idx="121">
                  <c:v>4.47</c:v>
                </c:pt>
                <c:pt idx="122">
                  <c:v>4.5</c:v>
                </c:pt>
                <c:pt idx="123">
                  <c:v>4.53</c:v>
                </c:pt>
                <c:pt idx="124">
                  <c:v>4.5599999999999996</c:v>
                </c:pt>
                <c:pt idx="125">
                  <c:v>4.59</c:v>
                </c:pt>
                <c:pt idx="126">
                  <c:v>4.63</c:v>
                </c:pt>
                <c:pt idx="127">
                  <c:v>4.66</c:v>
                </c:pt>
                <c:pt idx="128">
                  <c:v>4.6900000000000004</c:v>
                </c:pt>
                <c:pt idx="129">
                  <c:v>4.72</c:v>
                </c:pt>
                <c:pt idx="130">
                  <c:v>4.75</c:v>
                </c:pt>
                <c:pt idx="131">
                  <c:v>4.78</c:v>
                </c:pt>
                <c:pt idx="132">
                  <c:v>4.8099999999999996</c:v>
                </c:pt>
                <c:pt idx="133">
                  <c:v>4.84</c:v>
                </c:pt>
                <c:pt idx="134">
                  <c:v>4.88</c:v>
                </c:pt>
                <c:pt idx="135">
                  <c:v>4.91</c:v>
                </c:pt>
                <c:pt idx="136">
                  <c:v>4.9400000000000004</c:v>
                </c:pt>
                <c:pt idx="137">
                  <c:v>4.97</c:v>
                </c:pt>
                <c:pt idx="138">
                  <c:v>5</c:v>
                </c:pt>
                <c:pt idx="139">
                  <c:v>5.03</c:v>
                </c:pt>
                <c:pt idx="140">
                  <c:v>5.0599999999999996</c:v>
                </c:pt>
                <c:pt idx="141">
                  <c:v>5.09</c:v>
                </c:pt>
                <c:pt idx="142">
                  <c:v>5.13</c:v>
                </c:pt>
                <c:pt idx="143">
                  <c:v>5.16</c:v>
                </c:pt>
                <c:pt idx="144">
                  <c:v>5.19</c:v>
                </c:pt>
                <c:pt idx="145">
                  <c:v>5.22</c:v>
                </c:pt>
                <c:pt idx="146">
                  <c:v>5.25</c:v>
                </c:pt>
                <c:pt idx="147">
                  <c:v>5.28</c:v>
                </c:pt>
                <c:pt idx="148">
                  <c:v>5.31</c:v>
                </c:pt>
                <c:pt idx="149">
                  <c:v>5.34</c:v>
                </c:pt>
                <c:pt idx="150">
                  <c:v>5.38</c:v>
                </c:pt>
                <c:pt idx="151">
                  <c:v>5.41</c:v>
                </c:pt>
                <c:pt idx="152">
                  <c:v>5.44</c:v>
                </c:pt>
                <c:pt idx="153">
                  <c:v>5.47</c:v>
                </c:pt>
                <c:pt idx="154">
                  <c:v>5.5</c:v>
                </c:pt>
                <c:pt idx="155">
                  <c:v>5.53</c:v>
                </c:pt>
                <c:pt idx="156">
                  <c:v>5.56</c:v>
                </c:pt>
                <c:pt idx="157">
                  <c:v>5.59</c:v>
                </c:pt>
                <c:pt idx="158">
                  <c:v>5.63</c:v>
                </c:pt>
                <c:pt idx="159">
                  <c:v>5.66</c:v>
                </c:pt>
                <c:pt idx="160">
                  <c:v>5.69</c:v>
                </c:pt>
                <c:pt idx="161">
                  <c:v>5.72</c:v>
                </c:pt>
                <c:pt idx="162">
                  <c:v>5.75</c:v>
                </c:pt>
                <c:pt idx="163">
                  <c:v>5.78</c:v>
                </c:pt>
                <c:pt idx="164">
                  <c:v>5.81</c:v>
                </c:pt>
                <c:pt idx="165">
                  <c:v>5.84</c:v>
                </c:pt>
                <c:pt idx="166">
                  <c:v>5.88</c:v>
                </c:pt>
                <c:pt idx="167">
                  <c:v>5.91</c:v>
                </c:pt>
                <c:pt idx="168">
                  <c:v>5.94</c:v>
                </c:pt>
                <c:pt idx="169">
                  <c:v>5.97</c:v>
                </c:pt>
                <c:pt idx="170">
                  <c:v>6</c:v>
                </c:pt>
                <c:pt idx="171">
                  <c:v>6.03</c:v>
                </c:pt>
                <c:pt idx="172">
                  <c:v>6.06</c:v>
                </c:pt>
                <c:pt idx="173">
                  <c:v>6.09</c:v>
                </c:pt>
                <c:pt idx="174">
                  <c:v>6.13</c:v>
                </c:pt>
                <c:pt idx="175">
                  <c:v>6.16</c:v>
                </c:pt>
                <c:pt idx="176">
                  <c:v>6.19</c:v>
                </c:pt>
                <c:pt idx="177">
                  <c:v>6.22</c:v>
                </c:pt>
                <c:pt idx="178">
                  <c:v>6.25</c:v>
                </c:pt>
                <c:pt idx="179">
                  <c:v>6.28</c:v>
                </c:pt>
                <c:pt idx="180">
                  <c:v>6.31</c:v>
                </c:pt>
                <c:pt idx="181">
                  <c:v>6.34</c:v>
                </c:pt>
                <c:pt idx="182">
                  <c:v>6.38</c:v>
                </c:pt>
                <c:pt idx="183">
                  <c:v>6.41</c:v>
                </c:pt>
                <c:pt idx="184">
                  <c:v>6.44</c:v>
                </c:pt>
                <c:pt idx="185">
                  <c:v>6.47</c:v>
                </c:pt>
                <c:pt idx="186">
                  <c:v>6.5</c:v>
                </c:pt>
                <c:pt idx="187">
                  <c:v>6.53</c:v>
                </c:pt>
                <c:pt idx="188">
                  <c:v>6.56</c:v>
                </c:pt>
                <c:pt idx="189">
                  <c:v>6.59</c:v>
                </c:pt>
                <c:pt idx="190">
                  <c:v>6.63</c:v>
                </c:pt>
                <c:pt idx="191">
                  <c:v>6.66</c:v>
                </c:pt>
                <c:pt idx="192">
                  <c:v>6.69</c:v>
                </c:pt>
                <c:pt idx="193">
                  <c:v>6.72</c:v>
                </c:pt>
                <c:pt idx="194">
                  <c:v>6.75</c:v>
                </c:pt>
                <c:pt idx="195">
                  <c:v>6.78</c:v>
                </c:pt>
                <c:pt idx="196">
                  <c:v>6.81</c:v>
                </c:pt>
                <c:pt idx="197">
                  <c:v>6.84</c:v>
                </c:pt>
                <c:pt idx="198">
                  <c:v>6.88</c:v>
                </c:pt>
                <c:pt idx="199">
                  <c:v>6.91</c:v>
                </c:pt>
                <c:pt idx="200">
                  <c:v>6.94</c:v>
                </c:pt>
                <c:pt idx="201">
                  <c:v>6.97</c:v>
                </c:pt>
                <c:pt idx="202">
                  <c:v>7</c:v>
                </c:pt>
                <c:pt idx="203">
                  <c:v>7.03</c:v>
                </c:pt>
                <c:pt idx="204">
                  <c:v>7.06</c:v>
                </c:pt>
                <c:pt idx="205">
                  <c:v>7.09</c:v>
                </c:pt>
                <c:pt idx="206">
                  <c:v>7.13</c:v>
                </c:pt>
                <c:pt idx="207">
                  <c:v>7.16</c:v>
                </c:pt>
                <c:pt idx="208">
                  <c:v>7.19</c:v>
                </c:pt>
                <c:pt idx="209">
                  <c:v>7.22</c:v>
                </c:pt>
                <c:pt idx="210">
                  <c:v>7.25</c:v>
                </c:pt>
                <c:pt idx="211">
                  <c:v>7.28</c:v>
                </c:pt>
                <c:pt idx="212">
                  <c:v>7.31</c:v>
                </c:pt>
                <c:pt idx="213">
                  <c:v>7.34</c:v>
                </c:pt>
                <c:pt idx="214">
                  <c:v>7.38</c:v>
                </c:pt>
                <c:pt idx="215">
                  <c:v>7.41</c:v>
                </c:pt>
                <c:pt idx="216">
                  <c:v>7.44</c:v>
                </c:pt>
                <c:pt idx="217">
                  <c:v>7.47</c:v>
                </c:pt>
                <c:pt idx="218">
                  <c:v>7.5</c:v>
                </c:pt>
                <c:pt idx="219">
                  <c:v>7.53</c:v>
                </c:pt>
                <c:pt idx="220">
                  <c:v>7.56</c:v>
                </c:pt>
                <c:pt idx="221">
                  <c:v>7.59</c:v>
                </c:pt>
                <c:pt idx="222">
                  <c:v>7.63</c:v>
                </c:pt>
                <c:pt idx="223">
                  <c:v>7.66</c:v>
                </c:pt>
                <c:pt idx="224">
                  <c:v>7.69</c:v>
                </c:pt>
                <c:pt idx="225">
                  <c:v>7.72</c:v>
                </c:pt>
                <c:pt idx="226">
                  <c:v>7.75</c:v>
                </c:pt>
                <c:pt idx="227">
                  <c:v>7.78</c:v>
                </c:pt>
                <c:pt idx="228">
                  <c:v>7.81</c:v>
                </c:pt>
                <c:pt idx="229">
                  <c:v>7.84</c:v>
                </c:pt>
                <c:pt idx="230">
                  <c:v>7.88</c:v>
                </c:pt>
                <c:pt idx="231">
                  <c:v>7.91</c:v>
                </c:pt>
                <c:pt idx="232">
                  <c:v>7.94</c:v>
                </c:pt>
                <c:pt idx="233">
                  <c:v>7.97</c:v>
                </c:pt>
                <c:pt idx="234">
                  <c:v>8</c:v>
                </c:pt>
                <c:pt idx="235">
                  <c:v>8.0299999999999994</c:v>
                </c:pt>
                <c:pt idx="236">
                  <c:v>8.06</c:v>
                </c:pt>
                <c:pt idx="237">
                  <c:v>8.09</c:v>
                </c:pt>
                <c:pt idx="238">
                  <c:v>8.1300000000000008</c:v>
                </c:pt>
                <c:pt idx="239">
                  <c:v>8.16</c:v>
                </c:pt>
                <c:pt idx="240">
                  <c:v>8.19</c:v>
                </c:pt>
                <c:pt idx="241">
                  <c:v>8.2200000000000006</c:v>
                </c:pt>
                <c:pt idx="242">
                  <c:v>8.25</c:v>
                </c:pt>
                <c:pt idx="243">
                  <c:v>8.2799999999999994</c:v>
                </c:pt>
                <c:pt idx="244">
                  <c:v>8.31</c:v>
                </c:pt>
                <c:pt idx="245">
                  <c:v>8.34</c:v>
                </c:pt>
                <c:pt idx="246">
                  <c:v>8.3800000000000008</c:v>
                </c:pt>
                <c:pt idx="247">
                  <c:v>8.41</c:v>
                </c:pt>
                <c:pt idx="248">
                  <c:v>8.44</c:v>
                </c:pt>
                <c:pt idx="249">
                  <c:v>8.4700000000000006</c:v>
                </c:pt>
                <c:pt idx="250">
                  <c:v>8.5</c:v>
                </c:pt>
                <c:pt idx="251">
                  <c:v>8.5299999999999994</c:v>
                </c:pt>
                <c:pt idx="252">
                  <c:v>8.56</c:v>
                </c:pt>
                <c:pt idx="253">
                  <c:v>8.59</c:v>
                </c:pt>
                <c:pt idx="254">
                  <c:v>8.6300000000000008</c:v>
                </c:pt>
                <c:pt idx="255">
                  <c:v>8.66</c:v>
                </c:pt>
                <c:pt idx="256">
                  <c:v>8.69</c:v>
                </c:pt>
                <c:pt idx="257">
                  <c:v>8.7200000000000006</c:v>
                </c:pt>
                <c:pt idx="258">
                  <c:v>8.75</c:v>
                </c:pt>
                <c:pt idx="259">
                  <c:v>8.7799999999999994</c:v>
                </c:pt>
                <c:pt idx="260">
                  <c:v>8.81</c:v>
                </c:pt>
                <c:pt idx="261">
                  <c:v>8.84</c:v>
                </c:pt>
                <c:pt idx="262">
                  <c:v>8.8800000000000008</c:v>
                </c:pt>
                <c:pt idx="263">
                  <c:v>8.91</c:v>
                </c:pt>
                <c:pt idx="264">
                  <c:v>8.94</c:v>
                </c:pt>
                <c:pt idx="265">
                  <c:v>8.9700000000000006</c:v>
                </c:pt>
                <c:pt idx="266">
                  <c:v>9</c:v>
                </c:pt>
                <c:pt idx="267">
                  <c:v>9.0299999999999994</c:v>
                </c:pt>
                <c:pt idx="268">
                  <c:v>9.06</c:v>
                </c:pt>
                <c:pt idx="269">
                  <c:v>9.09</c:v>
                </c:pt>
                <c:pt idx="270">
                  <c:v>9.1300000000000008</c:v>
                </c:pt>
                <c:pt idx="271">
                  <c:v>9.16</c:v>
                </c:pt>
                <c:pt idx="272">
                  <c:v>9.19</c:v>
                </c:pt>
                <c:pt idx="273">
                  <c:v>9.2200000000000006</c:v>
                </c:pt>
                <c:pt idx="274">
                  <c:v>9.25</c:v>
                </c:pt>
                <c:pt idx="275">
                  <c:v>9.2799999999999994</c:v>
                </c:pt>
                <c:pt idx="276">
                  <c:v>9.31</c:v>
                </c:pt>
                <c:pt idx="277">
                  <c:v>9.34</c:v>
                </c:pt>
                <c:pt idx="278">
                  <c:v>9.3800000000000008</c:v>
                </c:pt>
                <c:pt idx="279">
                  <c:v>9.41</c:v>
                </c:pt>
                <c:pt idx="280">
                  <c:v>9.44</c:v>
                </c:pt>
                <c:pt idx="281">
                  <c:v>9.4700000000000006</c:v>
                </c:pt>
                <c:pt idx="282">
                  <c:v>9.5</c:v>
                </c:pt>
                <c:pt idx="283">
                  <c:v>9.5299999999999994</c:v>
                </c:pt>
                <c:pt idx="284">
                  <c:v>9.56</c:v>
                </c:pt>
                <c:pt idx="285">
                  <c:v>9.59</c:v>
                </c:pt>
                <c:pt idx="286">
                  <c:v>9.6300000000000008</c:v>
                </c:pt>
                <c:pt idx="287">
                  <c:v>9.66</c:v>
                </c:pt>
                <c:pt idx="288">
                  <c:v>9.69</c:v>
                </c:pt>
                <c:pt idx="289">
                  <c:v>9.7200000000000006</c:v>
                </c:pt>
                <c:pt idx="290">
                  <c:v>9.75</c:v>
                </c:pt>
                <c:pt idx="291">
                  <c:v>9.7799999999999994</c:v>
                </c:pt>
                <c:pt idx="292">
                  <c:v>9.81</c:v>
                </c:pt>
                <c:pt idx="293">
                  <c:v>9.84</c:v>
                </c:pt>
                <c:pt idx="294">
                  <c:v>9.8800000000000008</c:v>
                </c:pt>
                <c:pt idx="295">
                  <c:v>9.91</c:v>
                </c:pt>
                <c:pt idx="296">
                  <c:v>9.94</c:v>
                </c:pt>
                <c:pt idx="297">
                  <c:v>9.9700000000000006</c:v>
                </c:pt>
                <c:pt idx="298">
                  <c:v>10</c:v>
                </c:pt>
                <c:pt idx="299">
                  <c:v>10.029999999999999</c:v>
                </c:pt>
                <c:pt idx="300">
                  <c:v>10.06</c:v>
                </c:pt>
                <c:pt idx="301">
                  <c:v>10.09</c:v>
                </c:pt>
                <c:pt idx="302">
                  <c:v>10.130000000000001</c:v>
                </c:pt>
                <c:pt idx="303">
                  <c:v>10.16</c:v>
                </c:pt>
                <c:pt idx="304">
                  <c:v>10.19</c:v>
                </c:pt>
                <c:pt idx="305">
                  <c:v>10.220000000000001</c:v>
                </c:pt>
                <c:pt idx="306">
                  <c:v>10.25</c:v>
                </c:pt>
                <c:pt idx="307">
                  <c:v>10.28</c:v>
                </c:pt>
                <c:pt idx="308">
                  <c:v>10.31</c:v>
                </c:pt>
                <c:pt idx="309">
                  <c:v>10.34</c:v>
                </c:pt>
                <c:pt idx="310">
                  <c:v>10.38</c:v>
                </c:pt>
                <c:pt idx="311">
                  <c:v>10.41</c:v>
                </c:pt>
                <c:pt idx="312">
                  <c:v>10.44</c:v>
                </c:pt>
                <c:pt idx="313">
                  <c:v>10.47</c:v>
                </c:pt>
                <c:pt idx="314">
                  <c:v>10.5</c:v>
                </c:pt>
                <c:pt idx="315">
                  <c:v>10.53</c:v>
                </c:pt>
                <c:pt idx="316">
                  <c:v>10.56</c:v>
                </c:pt>
                <c:pt idx="317">
                  <c:v>10.59</c:v>
                </c:pt>
                <c:pt idx="318">
                  <c:v>10.63</c:v>
                </c:pt>
                <c:pt idx="319">
                  <c:v>10.66</c:v>
                </c:pt>
                <c:pt idx="320">
                  <c:v>10.69</c:v>
                </c:pt>
                <c:pt idx="321">
                  <c:v>10.72</c:v>
                </c:pt>
                <c:pt idx="322">
                  <c:v>10.75</c:v>
                </c:pt>
                <c:pt idx="323">
                  <c:v>10.78</c:v>
                </c:pt>
                <c:pt idx="324">
                  <c:v>10.81</c:v>
                </c:pt>
                <c:pt idx="325">
                  <c:v>10.84</c:v>
                </c:pt>
                <c:pt idx="326">
                  <c:v>10.88</c:v>
                </c:pt>
                <c:pt idx="327">
                  <c:v>10.91</c:v>
                </c:pt>
                <c:pt idx="328">
                  <c:v>10.94</c:v>
                </c:pt>
                <c:pt idx="329">
                  <c:v>10.97</c:v>
                </c:pt>
                <c:pt idx="330">
                  <c:v>11</c:v>
                </c:pt>
                <c:pt idx="331">
                  <c:v>11.03</c:v>
                </c:pt>
                <c:pt idx="332">
                  <c:v>11.06</c:v>
                </c:pt>
                <c:pt idx="333">
                  <c:v>11.09</c:v>
                </c:pt>
                <c:pt idx="334">
                  <c:v>11.13</c:v>
                </c:pt>
                <c:pt idx="335">
                  <c:v>11.16</c:v>
                </c:pt>
                <c:pt idx="336">
                  <c:v>11.19</c:v>
                </c:pt>
                <c:pt idx="337">
                  <c:v>11.22</c:v>
                </c:pt>
                <c:pt idx="338">
                  <c:v>11.25</c:v>
                </c:pt>
                <c:pt idx="339">
                  <c:v>11.28</c:v>
                </c:pt>
                <c:pt idx="340">
                  <c:v>11.31</c:v>
                </c:pt>
                <c:pt idx="341">
                  <c:v>11.34</c:v>
                </c:pt>
                <c:pt idx="342">
                  <c:v>11.38</c:v>
                </c:pt>
                <c:pt idx="343">
                  <c:v>11.41</c:v>
                </c:pt>
                <c:pt idx="344">
                  <c:v>11.44</c:v>
                </c:pt>
                <c:pt idx="345">
                  <c:v>11.47</c:v>
                </c:pt>
                <c:pt idx="346">
                  <c:v>11.5</c:v>
                </c:pt>
                <c:pt idx="347">
                  <c:v>11.53</c:v>
                </c:pt>
                <c:pt idx="348">
                  <c:v>11.56</c:v>
                </c:pt>
                <c:pt idx="349">
                  <c:v>11.59</c:v>
                </c:pt>
                <c:pt idx="350">
                  <c:v>11.63</c:v>
                </c:pt>
                <c:pt idx="351">
                  <c:v>11.66</c:v>
                </c:pt>
                <c:pt idx="352">
                  <c:v>11.69</c:v>
                </c:pt>
                <c:pt idx="353">
                  <c:v>11.72</c:v>
                </c:pt>
                <c:pt idx="354">
                  <c:v>11.75</c:v>
                </c:pt>
                <c:pt idx="355">
                  <c:v>11.78</c:v>
                </c:pt>
                <c:pt idx="356">
                  <c:v>11.81</c:v>
                </c:pt>
                <c:pt idx="357">
                  <c:v>11.84</c:v>
                </c:pt>
                <c:pt idx="358">
                  <c:v>11.88</c:v>
                </c:pt>
                <c:pt idx="359">
                  <c:v>11.91</c:v>
                </c:pt>
                <c:pt idx="360">
                  <c:v>11.94</c:v>
                </c:pt>
                <c:pt idx="361">
                  <c:v>11.97</c:v>
                </c:pt>
                <c:pt idx="362">
                  <c:v>12</c:v>
                </c:pt>
                <c:pt idx="363">
                  <c:v>12.03</c:v>
                </c:pt>
                <c:pt idx="364">
                  <c:v>12.06</c:v>
                </c:pt>
                <c:pt idx="365">
                  <c:v>12.09</c:v>
                </c:pt>
                <c:pt idx="366">
                  <c:v>12.13</c:v>
                </c:pt>
                <c:pt idx="367">
                  <c:v>12.16</c:v>
                </c:pt>
                <c:pt idx="368">
                  <c:v>12.19</c:v>
                </c:pt>
                <c:pt idx="369">
                  <c:v>12.22</c:v>
                </c:pt>
                <c:pt idx="370">
                  <c:v>12.25</c:v>
                </c:pt>
                <c:pt idx="371">
                  <c:v>12.28</c:v>
                </c:pt>
                <c:pt idx="372">
                  <c:v>12.31</c:v>
                </c:pt>
                <c:pt idx="373">
                  <c:v>12.34</c:v>
                </c:pt>
                <c:pt idx="374">
                  <c:v>12.38</c:v>
                </c:pt>
                <c:pt idx="375">
                  <c:v>12.41</c:v>
                </c:pt>
                <c:pt idx="376">
                  <c:v>12.44</c:v>
                </c:pt>
                <c:pt idx="377">
                  <c:v>12.47</c:v>
                </c:pt>
                <c:pt idx="378">
                  <c:v>12.5</c:v>
                </c:pt>
                <c:pt idx="379">
                  <c:v>12.53</c:v>
                </c:pt>
                <c:pt idx="380">
                  <c:v>12.56</c:v>
                </c:pt>
                <c:pt idx="381">
                  <c:v>12.59</c:v>
                </c:pt>
                <c:pt idx="382">
                  <c:v>12.63</c:v>
                </c:pt>
                <c:pt idx="383">
                  <c:v>12.66</c:v>
                </c:pt>
                <c:pt idx="384">
                  <c:v>12.69</c:v>
                </c:pt>
                <c:pt idx="385">
                  <c:v>12.72</c:v>
                </c:pt>
                <c:pt idx="386">
                  <c:v>12.75</c:v>
                </c:pt>
                <c:pt idx="387">
                  <c:v>12.78</c:v>
                </c:pt>
                <c:pt idx="388">
                  <c:v>12.81</c:v>
                </c:pt>
                <c:pt idx="389">
                  <c:v>12.84</c:v>
                </c:pt>
                <c:pt idx="390">
                  <c:v>12.88</c:v>
                </c:pt>
                <c:pt idx="391">
                  <c:v>12.91</c:v>
                </c:pt>
                <c:pt idx="392">
                  <c:v>12.94</c:v>
                </c:pt>
                <c:pt idx="393">
                  <c:v>12.97</c:v>
                </c:pt>
                <c:pt idx="394">
                  <c:v>13</c:v>
                </c:pt>
                <c:pt idx="395">
                  <c:v>13.03</c:v>
                </c:pt>
                <c:pt idx="396">
                  <c:v>13.06</c:v>
                </c:pt>
                <c:pt idx="397">
                  <c:v>13.09</c:v>
                </c:pt>
                <c:pt idx="398">
                  <c:v>13.13</c:v>
                </c:pt>
                <c:pt idx="399">
                  <c:v>13.16</c:v>
                </c:pt>
                <c:pt idx="400">
                  <c:v>13.19</c:v>
                </c:pt>
                <c:pt idx="401">
                  <c:v>13.22</c:v>
                </c:pt>
                <c:pt idx="402">
                  <c:v>13.25</c:v>
                </c:pt>
                <c:pt idx="403">
                  <c:v>13.28</c:v>
                </c:pt>
                <c:pt idx="404">
                  <c:v>13.31</c:v>
                </c:pt>
                <c:pt idx="405">
                  <c:v>13.34</c:v>
                </c:pt>
                <c:pt idx="406">
                  <c:v>13.38</c:v>
                </c:pt>
                <c:pt idx="407">
                  <c:v>13.41</c:v>
                </c:pt>
                <c:pt idx="408">
                  <c:v>13.44</c:v>
                </c:pt>
                <c:pt idx="409">
                  <c:v>13.47</c:v>
                </c:pt>
                <c:pt idx="410">
                  <c:v>13.5</c:v>
                </c:pt>
                <c:pt idx="411">
                  <c:v>13.53</c:v>
                </c:pt>
                <c:pt idx="412">
                  <c:v>13.56</c:v>
                </c:pt>
                <c:pt idx="413">
                  <c:v>13.59</c:v>
                </c:pt>
                <c:pt idx="414">
                  <c:v>13.63</c:v>
                </c:pt>
                <c:pt idx="415">
                  <c:v>13.66</c:v>
                </c:pt>
                <c:pt idx="416">
                  <c:v>13.69</c:v>
                </c:pt>
                <c:pt idx="417">
                  <c:v>13.72</c:v>
                </c:pt>
                <c:pt idx="418">
                  <c:v>13.75</c:v>
                </c:pt>
                <c:pt idx="419">
                  <c:v>13.78</c:v>
                </c:pt>
                <c:pt idx="420">
                  <c:v>13.81</c:v>
                </c:pt>
                <c:pt idx="421">
                  <c:v>13.84</c:v>
                </c:pt>
                <c:pt idx="422">
                  <c:v>13.88</c:v>
                </c:pt>
                <c:pt idx="423">
                  <c:v>13.91</c:v>
                </c:pt>
                <c:pt idx="424">
                  <c:v>13.94</c:v>
                </c:pt>
                <c:pt idx="425">
                  <c:v>13.97</c:v>
                </c:pt>
                <c:pt idx="426">
                  <c:v>14</c:v>
                </c:pt>
                <c:pt idx="427">
                  <c:v>14.03</c:v>
                </c:pt>
                <c:pt idx="428">
                  <c:v>14.06</c:v>
                </c:pt>
                <c:pt idx="429">
                  <c:v>14.09</c:v>
                </c:pt>
                <c:pt idx="430">
                  <c:v>14.13</c:v>
                </c:pt>
                <c:pt idx="431">
                  <c:v>14.16</c:v>
                </c:pt>
                <c:pt idx="432">
                  <c:v>14.19</c:v>
                </c:pt>
                <c:pt idx="433">
                  <c:v>14.22</c:v>
                </c:pt>
                <c:pt idx="434">
                  <c:v>14.25</c:v>
                </c:pt>
                <c:pt idx="435">
                  <c:v>14.28</c:v>
                </c:pt>
                <c:pt idx="436">
                  <c:v>14.31</c:v>
                </c:pt>
                <c:pt idx="437">
                  <c:v>14.34</c:v>
                </c:pt>
                <c:pt idx="438">
                  <c:v>14.38</c:v>
                </c:pt>
                <c:pt idx="439">
                  <c:v>14.41</c:v>
                </c:pt>
                <c:pt idx="440">
                  <c:v>14.44</c:v>
                </c:pt>
                <c:pt idx="441">
                  <c:v>14.47</c:v>
                </c:pt>
                <c:pt idx="442">
                  <c:v>14.5</c:v>
                </c:pt>
                <c:pt idx="443">
                  <c:v>14.53</c:v>
                </c:pt>
                <c:pt idx="444">
                  <c:v>14.56</c:v>
                </c:pt>
                <c:pt idx="445">
                  <c:v>14.59</c:v>
                </c:pt>
                <c:pt idx="446">
                  <c:v>14.63</c:v>
                </c:pt>
                <c:pt idx="447">
                  <c:v>14.66</c:v>
                </c:pt>
                <c:pt idx="448">
                  <c:v>14.69</c:v>
                </c:pt>
                <c:pt idx="449">
                  <c:v>14.72</c:v>
                </c:pt>
                <c:pt idx="450">
                  <c:v>14.75</c:v>
                </c:pt>
                <c:pt idx="451">
                  <c:v>14.78</c:v>
                </c:pt>
                <c:pt idx="452">
                  <c:v>14.81</c:v>
                </c:pt>
                <c:pt idx="453">
                  <c:v>14.84</c:v>
                </c:pt>
                <c:pt idx="454">
                  <c:v>14.88</c:v>
                </c:pt>
                <c:pt idx="455">
                  <c:v>14.91</c:v>
                </c:pt>
                <c:pt idx="456">
                  <c:v>14.94</c:v>
                </c:pt>
                <c:pt idx="457">
                  <c:v>14.97</c:v>
                </c:pt>
                <c:pt idx="458">
                  <c:v>15</c:v>
                </c:pt>
                <c:pt idx="459">
                  <c:v>15.03</c:v>
                </c:pt>
                <c:pt idx="460">
                  <c:v>15.06</c:v>
                </c:pt>
                <c:pt idx="461">
                  <c:v>15.09</c:v>
                </c:pt>
                <c:pt idx="462">
                  <c:v>15.13</c:v>
                </c:pt>
                <c:pt idx="463">
                  <c:v>15.16</c:v>
                </c:pt>
                <c:pt idx="464">
                  <c:v>15.19</c:v>
                </c:pt>
                <c:pt idx="465">
                  <c:v>15.22</c:v>
                </c:pt>
                <c:pt idx="466">
                  <c:v>15.25</c:v>
                </c:pt>
                <c:pt idx="467">
                  <c:v>15.28</c:v>
                </c:pt>
                <c:pt idx="468">
                  <c:v>15.31</c:v>
                </c:pt>
                <c:pt idx="469">
                  <c:v>15.34</c:v>
                </c:pt>
                <c:pt idx="470">
                  <c:v>15.38</c:v>
                </c:pt>
                <c:pt idx="471">
                  <c:v>15.41</c:v>
                </c:pt>
                <c:pt idx="472">
                  <c:v>15.44</c:v>
                </c:pt>
                <c:pt idx="473">
                  <c:v>15.47</c:v>
                </c:pt>
                <c:pt idx="474">
                  <c:v>15.5</c:v>
                </c:pt>
                <c:pt idx="475">
                  <c:v>15.53</c:v>
                </c:pt>
                <c:pt idx="476">
                  <c:v>15.56</c:v>
                </c:pt>
                <c:pt idx="477">
                  <c:v>15.59</c:v>
                </c:pt>
                <c:pt idx="478">
                  <c:v>15.63</c:v>
                </c:pt>
                <c:pt idx="479">
                  <c:v>15.66</c:v>
                </c:pt>
                <c:pt idx="480">
                  <c:v>15.69</c:v>
                </c:pt>
                <c:pt idx="481">
                  <c:v>15.72</c:v>
                </c:pt>
                <c:pt idx="482">
                  <c:v>15.75</c:v>
                </c:pt>
                <c:pt idx="483">
                  <c:v>15.78</c:v>
                </c:pt>
                <c:pt idx="484">
                  <c:v>15.81</c:v>
                </c:pt>
                <c:pt idx="485">
                  <c:v>15.84</c:v>
                </c:pt>
                <c:pt idx="486">
                  <c:v>15.88</c:v>
                </c:pt>
                <c:pt idx="487">
                  <c:v>15.91</c:v>
                </c:pt>
                <c:pt idx="488">
                  <c:v>15.94</c:v>
                </c:pt>
                <c:pt idx="489">
                  <c:v>15.97</c:v>
                </c:pt>
                <c:pt idx="490">
                  <c:v>16</c:v>
                </c:pt>
                <c:pt idx="491">
                  <c:v>16.03</c:v>
                </c:pt>
                <c:pt idx="492">
                  <c:v>16.059999999999999</c:v>
                </c:pt>
                <c:pt idx="493">
                  <c:v>16.09</c:v>
                </c:pt>
                <c:pt idx="494">
                  <c:v>16.13</c:v>
                </c:pt>
                <c:pt idx="495">
                  <c:v>16.16</c:v>
                </c:pt>
                <c:pt idx="496">
                  <c:v>16.190000000000001</c:v>
                </c:pt>
                <c:pt idx="497">
                  <c:v>16.22</c:v>
                </c:pt>
                <c:pt idx="498">
                  <c:v>16.25</c:v>
                </c:pt>
                <c:pt idx="499">
                  <c:v>16.28</c:v>
                </c:pt>
                <c:pt idx="500">
                  <c:v>16.309999999999999</c:v>
                </c:pt>
                <c:pt idx="501">
                  <c:v>16.34</c:v>
                </c:pt>
                <c:pt idx="502">
                  <c:v>16.38</c:v>
                </c:pt>
                <c:pt idx="503">
                  <c:v>16.41</c:v>
                </c:pt>
                <c:pt idx="504">
                  <c:v>16.440000000000001</c:v>
                </c:pt>
                <c:pt idx="505">
                  <c:v>16.47</c:v>
                </c:pt>
                <c:pt idx="506">
                  <c:v>16.5</c:v>
                </c:pt>
                <c:pt idx="507">
                  <c:v>16.53</c:v>
                </c:pt>
                <c:pt idx="508">
                  <c:v>16.559999999999999</c:v>
                </c:pt>
                <c:pt idx="509">
                  <c:v>16.59</c:v>
                </c:pt>
                <c:pt idx="510">
                  <c:v>16.63</c:v>
                </c:pt>
                <c:pt idx="511">
                  <c:v>16.66</c:v>
                </c:pt>
                <c:pt idx="512">
                  <c:v>16.690000000000001</c:v>
                </c:pt>
                <c:pt idx="513">
                  <c:v>16.72</c:v>
                </c:pt>
                <c:pt idx="514">
                  <c:v>16.75</c:v>
                </c:pt>
                <c:pt idx="515">
                  <c:v>16.78</c:v>
                </c:pt>
                <c:pt idx="516">
                  <c:v>16.809999999999999</c:v>
                </c:pt>
                <c:pt idx="517">
                  <c:v>16.84</c:v>
                </c:pt>
                <c:pt idx="518">
                  <c:v>16.88</c:v>
                </c:pt>
                <c:pt idx="519">
                  <c:v>16.91</c:v>
                </c:pt>
                <c:pt idx="520">
                  <c:v>16.940000000000001</c:v>
                </c:pt>
                <c:pt idx="521">
                  <c:v>16.97</c:v>
                </c:pt>
                <c:pt idx="522">
                  <c:v>17</c:v>
                </c:pt>
                <c:pt idx="523">
                  <c:v>17.03</c:v>
                </c:pt>
                <c:pt idx="524">
                  <c:v>17.059999999999999</c:v>
                </c:pt>
                <c:pt idx="525">
                  <c:v>17.09</c:v>
                </c:pt>
                <c:pt idx="526">
                  <c:v>17.13</c:v>
                </c:pt>
                <c:pt idx="527">
                  <c:v>17.16</c:v>
                </c:pt>
                <c:pt idx="528">
                  <c:v>17.190000000000001</c:v>
                </c:pt>
                <c:pt idx="529">
                  <c:v>17.22</c:v>
                </c:pt>
                <c:pt idx="530">
                  <c:v>17.25</c:v>
                </c:pt>
                <c:pt idx="531">
                  <c:v>17.28</c:v>
                </c:pt>
                <c:pt idx="532">
                  <c:v>17.309999999999999</c:v>
                </c:pt>
                <c:pt idx="533">
                  <c:v>17.34</c:v>
                </c:pt>
                <c:pt idx="534">
                  <c:v>17.38</c:v>
                </c:pt>
                <c:pt idx="535">
                  <c:v>17.41</c:v>
                </c:pt>
                <c:pt idx="536">
                  <c:v>17.440000000000001</c:v>
                </c:pt>
                <c:pt idx="537">
                  <c:v>17.47</c:v>
                </c:pt>
                <c:pt idx="538">
                  <c:v>17.5</c:v>
                </c:pt>
                <c:pt idx="539">
                  <c:v>17.53</c:v>
                </c:pt>
                <c:pt idx="540">
                  <c:v>17.559999999999999</c:v>
                </c:pt>
                <c:pt idx="541">
                  <c:v>17.59</c:v>
                </c:pt>
                <c:pt idx="542">
                  <c:v>17.63</c:v>
                </c:pt>
                <c:pt idx="543">
                  <c:v>17.66</c:v>
                </c:pt>
                <c:pt idx="544">
                  <c:v>17.690000000000001</c:v>
                </c:pt>
                <c:pt idx="545">
                  <c:v>17.72</c:v>
                </c:pt>
                <c:pt idx="546">
                  <c:v>17.75</c:v>
                </c:pt>
                <c:pt idx="547">
                  <c:v>17.78</c:v>
                </c:pt>
                <c:pt idx="548">
                  <c:v>17.809999999999999</c:v>
                </c:pt>
                <c:pt idx="549">
                  <c:v>17.84</c:v>
                </c:pt>
                <c:pt idx="550">
                  <c:v>17.88</c:v>
                </c:pt>
                <c:pt idx="551">
                  <c:v>17.91</c:v>
                </c:pt>
                <c:pt idx="552">
                  <c:v>17.940000000000001</c:v>
                </c:pt>
                <c:pt idx="553">
                  <c:v>17.97</c:v>
                </c:pt>
                <c:pt idx="554">
                  <c:v>18</c:v>
                </c:pt>
                <c:pt idx="555">
                  <c:v>18.03</c:v>
                </c:pt>
                <c:pt idx="556">
                  <c:v>18.059999999999999</c:v>
                </c:pt>
                <c:pt idx="557">
                  <c:v>18.09</c:v>
                </c:pt>
                <c:pt idx="558">
                  <c:v>18.13</c:v>
                </c:pt>
                <c:pt idx="559">
                  <c:v>18.16</c:v>
                </c:pt>
                <c:pt idx="560">
                  <c:v>18.190000000000001</c:v>
                </c:pt>
                <c:pt idx="561">
                  <c:v>18.22</c:v>
                </c:pt>
                <c:pt idx="562">
                  <c:v>18.25</c:v>
                </c:pt>
                <c:pt idx="563">
                  <c:v>18.28</c:v>
                </c:pt>
                <c:pt idx="564">
                  <c:v>18.309999999999999</c:v>
                </c:pt>
                <c:pt idx="565">
                  <c:v>18.34</c:v>
                </c:pt>
                <c:pt idx="566">
                  <c:v>18.38</c:v>
                </c:pt>
                <c:pt idx="567">
                  <c:v>18.41</c:v>
                </c:pt>
                <c:pt idx="568">
                  <c:v>18.440000000000001</c:v>
                </c:pt>
                <c:pt idx="569">
                  <c:v>18.47</c:v>
                </c:pt>
                <c:pt idx="570">
                  <c:v>18.5</c:v>
                </c:pt>
                <c:pt idx="571">
                  <c:v>18.53</c:v>
                </c:pt>
                <c:pt idx="572">
                  <c:v>18.559999999999999</c:v>
                </c:pt>
                <c:pt idx="573">
                  <c:v>18.59</c:v>
                </c:pt>
                <c:pt idx="574">
                  <c:v>18.63</c:v>
                </c:pt>
                <c:pt idx="575">
                  <c:v>18.66</c:v>
                </c:pt>
                <c:pt idx="576">
                  <c:v>18.690000000000001</c:v>
                </c:pt>
                <c:pt idx="577">
                  <c:v>18.72</c:v>
                </c:pt>
                <c:pt idx="578">
                  <c:v>18.75</c:v>
                </c:pt>
                <c:pt idx="579">
                  <c:v>18.78</c:v>
                </c:pt>
                <c:pt idx="580">
                  <c:v>18.809999999999999</c:v>
                </c:pt>
                <c:pt idx="581">
                  <c:v>18.84</c:v>
                </c:pt>
                <c:pt idx="582">
                  <c:v>18.88</c:v>
                </c:pt>
                <c:pt idx="583">
                  <c:v>18.91</c:v>
                </c:pt>
                <c:pt idx="584">
                  <c:v>18.940000000000001</c:v>
                </c:pt>
                <c:pt idx="585">
                  <c:v>18.97</c:v>
                </c:pt>
                <c:pt idx="586">
                  <c:v>19</c:v>
                </c:pt>
                <c:pt idx="587">
                  <c:v>19.03</c:v>
                </c:pt>
                <c:pt idx="588">
                  <c:v>19.059999999999999</c:v>
                </c:pt>
                <c:pt idx="589">
                  <c:v>19.09</c:v>
                </c:pt>
                <c:pt idx="590">
                  <c:v>19.13</c:v>
                </c:pt>
                <c:pt idx="591">
                  <c:v>19.16</c:v>
                </c:pt>
                <c:pt idx="592">
                  <c:v>19.190000000000001</c:v>
                </c:pt>
                <c:pt idx="593">
                  <c:v>19.22</c:v>
                </c:pt>
                <c:pt idx="594">
                  <c:v>19.25</c:v>
                </c:pt>
                <c:pt idx="595">
                  <c:v>19.28</c:v>
                </c:pt>
                <c:pt idx="596">
                  <c:v>19.309999999999999</c:v>
                </c:pt>
                <c:pt idx="597">
                  <c:v>19.34</c:v>
                </c:pt>
                <c:pt idx="598">
                  <c:v>19.38</c:v>
                </c:pt>
                <c:pt idx="599">
                  <c:v>19.41</c:v>
                </c:pt>
                <c:pt idx="600">
                  <c:v>19.440000000000001</c:v>
                </c:pt>
                <c:pt idx="601">
                  <c:v>19.47</c:v>
                </c:pt>
                <c:pt idx="602">
                  <c:v>19.5</c:v>
                </c:pt>
                <c:pt idx="603">
                  <c:v>19.53</c:v>
                </c:pt>
                <c:pt idx="604">
                  <c:v>19.559999999999999</c:v>
                </c:pt>
                <c:pt idx="605">
                  <c:v>19.59</c:v>
                </c:pt>
                <c:pt idx="606">
                  <c:v>19.63</c:v>
                </c:pt>
                <c:pt idx="607">
                  <c:v>19.66</c:v>
                </c:pt>
                <c:pt idx="608">
                  <c:v>19.690000000000001</c:v>
                </c:pt>
                <c:pt idx="609">
                  <c:v>19.72</c:v>
                </c:pt>
                <c:pt idx="610">
                  <c:v>19.75</c:v>
                </c:pt>
                <c:pt idx="611">
                  <c:v>19.78</c:v>
                </c:pt>
                <c:pt idx="612">
                  <c:v>19.809999999999999</c:v>
                </c:pt>
                <c:pt idx="613">
                  <c:v>19.84</c:v>
                </c:pt>
                <c:pt idx="614">
                  <c:v>19.88</c:v>
                </c:pt>
                <c:pt idx="615">
                  <c:v>19.91</c:v>
                </c:pt>
                <c:pt idx="616">
                  <c:v>19.940000000000001</c:v>
                </c:pt>
                <c:pt idx="617">
                  <c:v>19.97</c:v>
                </c:pt>
                <c:pt idx="618">
                  <c:v>20</c:v>
                </c:pt>
                <c:pt idx="619">
                  <c:v>20.03</c:v>
                </c:pt>
                <c:pt idx="620">
                  <c:v>20.059999999999999</c:v>
                </c:pt>
                <c:pt idx="621">
                  <c:v>20.09</c:v>
                </c:pt>
                <c:pt idx="622">
                  <c:v>20.13</c:v>
                </c:pt>
                <c:pt idx="623">
                  <c:v>20.16</c:v>
                </c:pt>
                <c:pt idx="624">
                  <c:v>20.190000000000001</c:v>
                </c:pt>
                <c:pt idx="625">
                  <c:v>20.22</c:v>
                </c:pt>
                <c:pt idx="626">
                  <c:v>20.25</c:v>
                </c:pt>
                <c:pt idx="627">
                  <c:v>20.28</c:v>
                </c:pt>
                <c:pt idx="628">
                  <c:v>20.309999999999999</c:v>
                </c:pt>
                <c:pt idx="629">
                  <c:v>20.34</c:v>
                </c:pt>
                <c:pt idx="630">
                  <c:v>20.38</c:v>
                </c:pt>
                <c:pt idx="631">
                  <c:v>20.41</c:v>
                </c:pt>
                <c:pt idx="632">
                  <c:v>20.440000000000001</c:v>
                </c:pt>
                <c:pt idx="633">
                  <c:v>20.47</c:v>
                </c:pt>
                <c:pt idx="634">
                  <c:v>20.5</c:v>
                </c:pt>
                <c:pt idx="635">
                  <c:v>20.53</c:v>
                </c:pt>
                <c:pt idx="636">
                  <c:v>20.56</c:v>
                </c:pt>
                <c:pt idx="637">
                  <c:v>20.59</c:v>
                </c:pt>
                <c:pt idx="638">
                  <c:v>20.63</c:v>
                </c:pt>
                <c:pt idx="639">
                  <c:v>20.66</c:v>
                </c:pt>
                <c:pt idx="640">
                  <c:v>20.69</c:v>
                </c:pt>
                <c:pt idx="641">
                  <c:v>20.72</c:v>
                </c:pt>
                <c:pt idx="642">
                  <c:v>20.75</c:v>
                </c:pt>
                <c:pt idx="643">
                  <c:v>20.78</c:v>
                </c:pt>
                <c:pt idx="644">
                  <c:v>20.81</c:v>
                </c:pt>
                <c:pt idx="645">
                  <c:v>20.84</c:v>
                </c:pt>
                <c:pt idx="646">
                  <c:v>20.88</c:v>
                </c:pt>
                <c:pt idx="647">
                  <c:v>20.91</c:v>
                </c:pt>
                <c:pt idx="648">
                  <c:v>20.94</c:v>
                </c:pt>
                <c:pt idx="649">
                  <c:v>20.97</c:v>
                </c:pt>
                <c:pt idx="650">
                  <c:v>21</c:v>
                </c:pt>
                <c:pt idx="651">
                  <c:v>21.03</c:v>
                </c:pt>
                <c:pt idx="652">
                  <c:v>21.06</c:v>
                </c:pt>
                <c:pt idx="653">
                  <c:v>21.09</c:v>
                </c:pt>
                <c:pt idx="654">
                  <c:v>21.13</c:v>
                </c:pt>
                <c:pt idx="655">
                  <c:v>21.16</c:v>
                </c:pt>
                <c:pt idx="656">
                  <c:v>21.19</c:v>
                </c:pt>
                <c:pt idx="657">
                  <c:v>21.22</c:v>
                </c:pt>
                <c:pt idx="658">
                  <c:v>21.25</c:v>
                </c:pt>
                <c:pt idx="659">
                  <c:v>21.28</c:v>
                </c:pt>
                <c:pt idx="660">
                  <c:v>21.31</c:v>
                </c:pt>
                <c:pt idx="661">
                  <c:v>21.34</c:v>
                </c:pt>
                <c:pt idx="662">
                  <c:v>21.38</c:v>
                </c:pt>
                <c:pt idx="663">
                  <c:v>21.41</c:v>
                </c:pt>
                <c:pt idx="664">
                  <c:v>21.44</c:v>
                </c:pt>
                <c:pt idx="665">
                  <c:v>21.47</c:v>
                </c:pt>
                <c:pt idx="666">
                  <c:v>21.5</c:v>
                </c:pt>
                <c:pt idx="667">
                  <c:v>21.53</c:v>
                </c:pt>
                <c:pt idx="668">
                  <c:v>21.56</c:v>
                </c:pt>
                <c:pt idx="669">
                  <c:v>21.59</c:v>
                </c:pt>
                <c:pt idx="670">
                  <c:v>21.63</c:v>
                </c:pt>
                <c:pt idx="671">
                  <c:v>21.66</c:v>
                </c:pt>
                <c:pt idx="672">
                  <c:v>21.69</c:v>
                </c:pt>
                <c:pt idx="673">
                  <c:v>21.72</c:v>
                </c:pt>
                <c:pt idx="674">
                  <c:v>21.75</c:v>
                </c:pt>
                <c:pt idx="675">
                  <c:v>21.78</c:v>
                </c:pt>
                <c:pt idx="676">
                  <c:v>21.81</c:v>
                </c:pt>
                <c:pt idx="677">
                  <c:v>21.84</c:v>
                </c:pt>
                <c:pt idx="678">
                  <c:v>21.88</c:v>
                </c:pt>
                <c:pt idx="679">
                  <c:v>21.91</c:v>
                </c:pt>
                <c:pt idx="680">
                  <c:v>21.94</c:v>
                </c:pt>
                <c:pt idx="681">
                  <c:v>21.97</c:v>
                </c:pt>
                <c:pt idx="682">
                  <c:v>22</c:v>
                </c:pt>
                <c:pt idx="683">
                  <c:v>22.03</c:v>
                </c:pt>
                <c:pt idx="684">
                  <c:v>22.06</c:v>
                </c:pt>
                <c:pt idx="685">
                  <c:v>22.09</c:v>
                </c:pt>
                <c:pt idx="686">
                  <c:v>22.13</c:v>
                </c:pt>
                <c:pt idx="687">
                  <c:v>22.16</c:v>
                </c:pt>
                <c:pt idx="688">
                  <c:v>22.19</c:v>
                </c:pt>
                <c:pt idx="689">
                  <c:v>22.22</c:v>
                </c:pt>
                <c:pt idx="690">
                  <c:v>22.25</c:v>
                </c:pt>
                <c:pt idx="691">
                  <c:v>22.28</c:v>
                </c:pt>
                <c:pt idx="692">
                  <c:v>22.31</c:v>
                </c:pt>
                <c:pt idx="693">
                  <c:v>22.34</c:v>
                </c:pt>
                <c:pt idx="694">
                  <c:v>22.38</c:v>
                </c:pt>
                <c:pt idx="695">
                  <c:v>22.41</c:v>
                </c:pt>
                <c:pt idx="696">
                  <c:v>22.44</c:v>
                </c:pt>
                <c:pt idx="697">
                  <c:v>22.47</c:v>
                </c:pt>
                <c:pt idx="698">
                  <c:v>22.5</c:v>
                </c:pt>
                <c:pt idx="699">
                  <c:v>22.53</c:v>
                </c:pt>
                <c:pt idx="700">
                  <c:v>22.56</c:v>
                </c:pt>
                <c:pt idx="701">
                  <c:v>22.59</c:v>
                </c:pt>
                <c:pt idx="702">
                  <c:v>22.63</c:v>
                </c:pt>
                <c:pt idx="703">
                  <c:v>22.66</c:v>
                </c:pt>
                <c:pt idx="704">
                  <c:v>22.69</c:v>
                </c:pt>
                <c:pt idx="705">
                  <c:v>22.72</c:v>
                </c:pt>
                <c:pt idx="706">
                  <c:v>22.75</c:v>
                </c:pt>
                <c:pt idx="707">
                  <c:v>22.78</c:v>
                </c:pt>
                <c:pt idx="708">
                  <c:v>22.81</c:v>
                </c:pt>
                <c:pt idx="709">
                  <c:v>22.84</c:v>
                </c:pt>
                <c:pt idx="710">
                  <c:v>22.88</c:v>
                </c:pt>
                <c:pt idx="711">
                  <c:v>22.91</c:v>
                </c:pt>
                <c:pt idx="712">
                  <c:v>22.94</c:v>
                </c:pt>
                <c:pt idx="713">
                  <c:v>22.97</c:v>
                </c:pt>
                <c:pt idx="714">
                  <c:v>23</c:v>
                </c:pt>
                <c:pt idx="715">
                  <c:v>23.03</c:v>
                </c:pt>
                <c:pt idx="716">
                  <c:v>23.06</c:v>
                </c:pt>
                <c:pt idx="717">
                  <c:v>23.09</c:v>
                </c:pt>
                <c:pt idx="718">
                  <c:v>23.13</c:v>
                </c:pt>
                <c:pt idx="719">
                  <c:v>23.16</c:v>
                </c:pt>
                <c:pt idx="720">
                  <c:v>23.19</c:v>
                </c:pt>
                <c:pt idx="721">
                  <c:v>23.22</c:v>
                </c:pt>
                <c:pt idx="722">
                  <c:v>23.25</c:v>
                </c:pt>
                <c:pt idx="723">
                  <c:v>23.28</c:v>
                </c:pt>
                <c:pt idx="724">
                  <c:v>23.31</c:v>
                </c:pt>
                <c:pt idx="725">
                  <c:v>23.34</c:v>
                </c:pt>
                <c:pt idx="726">
                  <c:v>23.38</c:v>
                </c:pt>
                <c:pt idx="727">
                  <c:v>23.41</c:v>
                </c:pt>
                <c:pt idx="728">
                  <c:v>23.44</c:v>
                </c:pt>
                <c:pt idx="729">
                  <c:v>23.47</c:v>
                </c:pt>
                <c:pt idx="730">
                  <c:v>23.5</c:v>
                </c:pt>
                <c:pt idx="731">
                  <c:v>23.53</c:v>
                </c:pt>
                <c:pt idx="732">
                  <c:v>23.56</c:v>
                </c:pt>
                <c:pt idx="733">
                  <c:v>23.59</c:v>
                </c:pt>
                <c:pt idx="734">
                  <c:v>23.63</c:v>
                </c:pt>
                <c:pt idx="735">
                  <c:v>23.66</c:v>
                </c:pt>
                <c:pt idx="736">
                  <c:v>23.69</c:v>
                </c:pt>
                <c:pt idx="737">
                  <c:v>23.72</c:v>
                </c:pt>
                <c:pt idx="738">
                  <c:v>23.75</c:v>
                </c:pt>
                <c:pt idx="739">
                  <c:v>23.78</c:v>
                </c:pt>
                <c:pt idx="740">
                  <c:v>23.81</c:v>
                </c:pt>
                <c:pt idx="741">
                  <c:v>23.84</c:v>
                </c:pt>
                <c:pt idx="742">
                  <c:v>23.88</c:v>
                </c:pt>
                <c:pt idx="743">
                  <c:v>23.91</c:v>
                </c:pt>
                <c:pt idx="744">
                  <c:v>23.94</c:v>
                </c:pt>
                <c:pt idx="745">
                  <c:v>23.97</c:v>
                </c:pt>
                <c:pt idx="746">
                  <c:v>24</c:v>
                </c:pt>
                <c:pt idx="747">
                  <c:v>24.03</c:v>
                </c:pt>
                <c:pt idx="748">
                  <c:v>24.06</c:v>
                </c:pt>
                <c:pt idx="749">
                  <c:v>24.09</c:v>
                </c:pt>
                <c:pt idx="750">
                  <c:v>24.13</c:v>
                </c:pt>
                <c:pt idx="751">
                  <c:v>24.16</c:v>
                </c:pt>
                <c:pt idx="752">
                  <c:v>24.19</c:v>
                </c:pt>
                <c:pt idx="753">
                  <c:v>24.22</c:v>
                </c:pt>
                <c:pt idx="754">
                  <c:v>24.25</c:v>
                </c:pt>
                <c:pt idx="755">
                  <c:v>24.28</c:v>
                </c:pt>
                <c:pt idx="756">
                  <c:v>24.31</c:v>
                </c:pt>
                <c:pt idx="757">
                  <c:v>24.34</c:v>
                </c:pt>
                <c:pt idx="758">
                  <c:v>24.38</c:v>
                </c:pt>
                <c:pt idx="759">
                  <c:v>24.41</c:v>
                </c:pt>
                <c:pt idx="760">
                  <c:v>24.44</c:v>
                </c:pt>
                <c:pt idx="761">
                  <c:v>24.47</c:v>
                </c:pt>
                <c:pt idx="762">
                  <c:v>24.5</c:v>
                </c:pt>
                <c:pt idx="763">
                  <c:v>24.53</c:v>
                </c:pt>
                <c:pt idx="764">
                  <c:v>24.56</c:v>
                </c:pt>
                <c:pt idx="765">
                  <c:v>24.59</c:v>
                </c:pt>
                <c:pt idx="766">
                  <c:v>24.63</c:v>
                </c:pt>
                <c:pt idx="767">
                  <c:v>24.66</c:v>
                </c:pt>
                <c:pt idx="768">
                  <c:v>24.69</c:v>
                </c:pt>
                <c:pt idx="769">
                  <c:v>24.72</c:v>
                </c:pt>
                <c:pt idx="770">
                  <c:v>24.75</c:v>
                </c:pt>
                <c:pt idx="771">
                  <c:v>24.78</c:v>
                </c:pt>
                <c:pt idx="772">
                  <c:v>24.81</c:v>
                </c:pt>
                <c:pt idx="773">
                  <c:v>24.84</c:v>
                </c:pt>
                <c:pt idx="774">
                  <c:v>24.88</c:v>
                </c:pt>
                <c:pt idx="775">
                  <c:v>24.91</c:v>
                </c:pt>
                <c:pt idx="776">
                  <c:v>24.94</c:v>
                </c:pt>
                <c:pt idx="777">
                  <c:v>24.97</c:v>
                </c:pt>
                <c:pt idx="778">
                  <c:v>25</c:v>
                </c:pt>
                <c:pt idx="779">
                  <c:v>25.03</c:v>
                </c:pt>
                <c:pt idx="780">
                  <c:v>25.06</c:v>
                </c:pt>
                <c:pt idx="781">
                  <c:v>25.09</c:v>
                </c:pt>
                <c:pt idx="782">
                  <c:v>25.13</c:v>
                </c:pt>
                <c:pt idx="783">
                  <c:v>25.16</c:v>
                </c:pt>
                <c:pt idx="784">
                  <c:v>25.19</c:v>
                </c:pt>
                <c:pt idx="785">
                  <c:v>25.22</c:v>
                </c:pt>
                <c:pt idx="786">
                  <c:v>25.25</c:v>
                </c:pt>
                <c:pt idx="787">
                  <c:v>25.28</c:v>
                </c:pt>
                <c:pt idx="788">
                  <c:v>25.31</c:v>
                </c:pt>
                <c:pt idx="789">
                  <c:v>25.34</c:v>
                </c:pt>
                <c:pt idx="790">
                  <c:v>25.38</c:v>
                </c:pt>
                <c:pt idx="791">
                  <c:v>25.41</c:v>
                </c:pt>
                <c:pt idx="792">
                  <c:v>25.44</c:v>
                </c:pt>
                <c:pt idx="793">
                  <c:v>25.47</c:v>
                </c:pt>
                <c:pt idx="794">
                  <c:v>25.5</c:v>
                </c:pt>
                <c:pt idx="795">
                  <c:v>25.53</c:v>
                </c:pt>
                <c:pt idx="796">
                  <c:v>25.56</c:v>
                </c:pt>
                <c:pt idx="797">
                  <c:v>25.59</c:v>
                </c:pt>
                <c:pt idx="798">
                  <c:v>25.63</c:v>
                </c:pt>
                <c:pt idx="799">
                  <c:v>25.66</c:v>
                </c:pt>
                <c:pt idx="800">
                  <c:v>25.69</c:v>
                </c:pt>
                <c:pt idx="801">
                  <c:v>25.72</c:v>
                </c:pt>
                <c:pt idx="802">
                  <c:v>25.75</c:v>
                </c:pt>
                <c:pt idx="803">
                  <c:v>25.78</c:v>
                </c:pt>
                <c:pt idx="804">
                  <c:v>25.81</c:v>
                </c:pt>
                <c:pt idx="805">
                  <c:v>25.84</c:v>
                </c:pt>
                <c:pt idx="806">
                  <c:v>25.88</c:v>
                </c:pt>
                <c:pt idx="807">
                  <c:v>25.91</c:v>
                </c:pt>
                <c:pt idx="808">
                  <c:v>25.94</c:v>
                </c:pt>
                <c:pt idx="809">
                  <c:v>25.97</c:v>
                </c:pt>
                <c:pt idx="810">
                  <c:v>26</c:v>
                </c:pt>
                <c:pt idx="811">
                  <c:v>26.03</c:v>
                </c:pt>
                <c:pt idx="812">
                  <c:v>26.06</c:v>
                </c:pt>
                <c:pt idx="813">
                  <c:v>26.09</c:v>
                </c:pt>
                <c:pt idx="814">
                  <c:v>26.13</c:v>
                </c:pt>
                <c:pt idx="815">
                  <c:v>26.16</c:v>
                </c:pt>
                <c:pt idx="816">
                  <c:v>26.19</c:v>
                </c:pt>
                <c:pt idx="817">
                  <c:v>26.22</c:v>
                </c:pt>
                <c:pt idx="818">
                  <c:v>26.25</c:v>
                </c:pt>
                <c:pt idx="819">
                  <c:v>26.28</c:v>
                </c:pt>
                <c:pt idx="820">
                  <c:v>26.31</c:v>
                </c:pt>
                <c:pt idx="821">
                  <c:v>26.34</c:v>
                </c:pt>
                <c:pt idx="822">
                  <c:v>26.38</c:v>
                </c:pt>
                <c:pt idx="823">
                  <c:v>26.41</c:v>
                </c:pt>
                <c:pt idx="824">
                  <c:v>26.44</c:v>
                </c:pt>
                <c:pt idx="825">
                  <c:v>26.47</c:v>
                </c:pt>
                <c:pt idx="826">
                  <c:v>26.5</c:v>
                </c:pt>
                <c:pt idx="827">
                  <c:v>26.53</c:v>
                </c:pt>
                <c:pt idx="828">
                  <c:v>26.56</c:v>
                </c:pt>
                <c:pt idx="829">
                  <c:v>26.59</c:v>
                </c:pt>
                <c:pt idx="830">
                  <c:v>26.63</c:v>
                </c:pt>
                <c:pt idx="831">
                  <c:v>26.66</c:v>
                </c:pt>
                <c:pt idx="832">
                  <c:v>26.69</c:v>
                </c:pt>
                <c:pt idx="833">
                  <c:v>26.72</c:v>
                </c:pt>
                <c:pt idx="834">
                  <c:v>26.75</c:v>
                </c:pt>
                <c:pt idx="835">
                  <c:v>26.78</c:v>
                </c:pt>
                <c:pt idx="836">
                  <c:v>26.81</c:v>
                </c:pt>
                <c:pt idx="837">
                  <c:v>26.84</c:v>
                </c:pt>
                <c:pt idx="838">
                  <c:v>26.88</c:v>
                </c:pt>
                <c:pt idx="839">
                  <c:v>26.91</c:v>
                </c:pt>
                <c:pt idx="840">
                  <c:v>26.94</c:v>
                </c:pt>
                <c:pt idx="841">
                  <c:v>26.97</c:v>
                </c:pt>
                <c:pt idx="842">
                  <c:v>27</c:v>
                </c:pt>
                <c:pt idx="843">
                  <c:v>27.03</c:v>
                </c:pt>
                <c:pt idx="844">
                  <c:v>27.06</c:v>
                </c:pt>
                <c:pt idx="845">
                  <c:v>27.09</c:v>
                </c:pt>
                <c:pt idx="846">
                  <c:v>27.13</c:v>
                </c:pt>
                <c:pt idx="847">
                  <c:v>27.16</c:v>
                </c:pt>
                <c:pt idx="848">
                  <c:v>27.19</c:v>
                </c:pt>
                <c:pt idx="849">
                  <c:v>27.22</c:v>
                </c:pt>
                <c:pt idx="850">
                  <c:v>27.25</c:v>
                </c:pt>
                <c:pt idx="851">
                  <c:v>27.28</c:v>
                </c:pt>
                <c:pt idx="852">
                  <c:v>27.31</c:v>
                </c:pt>
                <c:pt idx="853">
                  <c:v>27.34</c:v>
                </c:pt>
                <c:pt idx="854">
                  <c:v>27.38</c:v>
                </c:pt>
                <c:pt idx="855">
                  <c:v>27.41</c:v>
                </c:pt>
                <c:pt idx="856">
                  <c:v>27.44</c:v>
                </c:pt>
                <c:pt idx="857">
                  <c:v>27.47</c:v>
                </c:pt>
                <c:pt idx="858">
                  <c:v>27.5</c:v>
                </c:pt>
                <c:pt idx="859">
                  <c:v>27.53</c:v>
                </c:pt>
                <c:pt idx="860">
                  <c:v>27.56</c:v>
                </c:pt>
                <c:pt idx="861">
                  <c:v>27.59</c:v>
                </c:pt>
                <c:pt idx="862">
                  <c:v>27.63</c:v>
                </c:pt>
                <c:pt idx="863">
                  <c:v>27.66</c:v>
                </c:pt>
                <c:pt idx="864">
                  <c:v>27.69</c:v>
                </c:pt>
                <c:pt idx="865">
                  <c:v>27.72</c:v>
                </c:pt>
                <c:pt idx="866">
                  <c:v>27.75</c:v>
                </c:pt>
                <c:pt idx="867">
                  <c:v>27.78</c:v>
                </c:pt>
                <c:pt idx="868">
                  <c:v>27.81</c:v>
                </c:pt>
                <c:pt idx="869">
                  <c:v>27.84</c:v>
                </c:pt>
                <c:pt idx="870">
                  <c:v>27.88</c:v>
                </c:pt>
                <c:pt idx="871">
                  <c:v>27.91</c:v>
                </c:pt>
                <c:pt idx="872">
                  <c:v>27.94</c:v>
                </c:pt>
                <c:pt idx="873">
                  <c:v>27.97</c:v>
                </c:pt>
                <c:pt idx="874">
                  <c:v>28</c:v>
                </c:pt>
                <c:pt idx="875">
                  <c:v>28.03</c:v>
                </c:pt>
                <c:pt idx="876">
                  <c:v>28.06</c:v>
                </c:pt>
                <c:pt idx="877">
                  <c:v>28.09</c:v>
                </c:pt>
                <c:pt idx="878">
                  <c:v>28.13</c:v>
                </c:pt>
                <c:pt idx="879">
                  <c:v>28.16</c:v>
                </c:pt>
                <c:pt idx="880">
                  <c:v>28.19</c:v>
                </c:pt>
                <c:pt idx="881">
                  <c:v>28.22</c:v>
                </c:pt>
                <c:pt idx="882">
                  <c:v>28.25</c:v>
                </c:pt>
                <c:pt idx="883">
                  <c:v>28.28</c:v>
                </c:pt>
                <c:pt idx="884">
                  <c:v>28.31</c:v>
                </c:pt>
                <c:pt idx="885">
                  <c:v>28.34</c:v>
                </c:pt>
                <c:pt idx="886">
                  <c:v>28.38</c:v>
                </c:pt>
                <c:pt idx="887">
                  <c:v>28.41</c:v>
                </c:pt>
                <c:pt idx="888">
                  <c:v>28.44</c:v>
                </c:pt>
                <c:pt idx="889">
                  <c:v>28.47</c:v>
                </c:pt>
                <c:pt idx="890">
                  <c:v>28.5</c:v>
                </c:pt>
                <c:pt idx="891">
                  <c:v>28.53</c:v>
                </c:pt>
                <c:pt idx="892">
                  <c:v>28.56</c:v>
                </c:pt>
                <c:pt idx="893">
                  <c:v>28.59</c:v>
                </c:pt>
                <c:pt idx="894">
                  <c:v>28.63</c:v>
                </c:pt>
                <c:pt idx="895">
                  <c:v>28.66</c:v>
                </c:pt>
                <c:pt idx="896">
                  <c:v>28.69</c:v>
                </c:pt>
                <c:pt idx="897">
                  <c:v>28.72</c:v>
                </c:pt>
                <c:pt idx="898">
                  <c:v>28.75</c:v>
                </c:pt>
                <c:pt idx="899">
                  <c:v>28.78</c:v>
                </c:pt>
                <c:pt idx="900">
                  <c:v>28.81</c:v>
                </c:pt>
                <c:pt idx="901">
                  <c:v>28.84</c:v>
                </c:pt>
                <c:pt idx="902">
                  <c:v>28.88</c:v>
                </c:pt>
                <c:pt idx="903">
                  <c:v>28.91</c:v>
                </c:pt>
                <c:pt idx="904">
                  <c:v>28.94</c:v>
                </c:pt>
                <c:pt idx="905">
                  <c:v>28.97</c:v>
                </c:pt>
                <c:pt idx="906">
                  <c:v>29</c:v>
                </c:pt>
                <c:pt idx="907">
                  <c:v>29.03</c:v>
                </c:pt>
                <c:pt idx="908">
                  <c:v>29.06</c:v>
                </c:pt>
                <c:pt idx="909">
                  <c:v>29.09</c:v>
                </c:pt>
                <c:pt idx="910">
                  <c:v>29.13</c:v>
                </c:pt>
                <c:pt idx="911">
                  <c:v>29.16</c:v>
                </c:pt>
                <c:pt idx="912">
                  <c:v>29.19</c:v>
                </c:pt>
                <c:pt idx="913">
                  <c:v>29.22</c:v>
                </c:pt>
                <c:pt idx="914">
                  <c:v>29.25</c:v>
                </c:pt>
                <c:pt idx="915">
                  <c:v>29.28</c:v>
                </c:pt>
                <c:pt idx="916">
                  <c:v>29.31</c:v>
                </c:pt>
                <c:pt idx="917">
                  <c:v>29.34</c:v>
                </c:pt>
                <c:pt idx="918">
                  <c:v>29.38</c:v>
                </c:pt>
                <c:pt idx="919">
                  <c:v>29.41</c:v>
                </c:pt>
                <c:pt idx="920">
                  <c:v>29.44</c:v>
                </c:pt>
                <c:pt idx="921">
                  <c:v>29.47</c:v>
                </c:pt>
                <c:pt idx="922">
                  <c:v>29.5</c:v>
                </c:pt>
                <c:pt idx="923">
                  <c:v>29.53</c:v>
                </c:pt>
                <c:pt idx="924">
                  <c:v>29.56</c:v>
                </c:pt>
                <c:pt idx="925">
                  <c:v>29.59</c:v>
                </c:pt>
                <c:pt idx="926">
                  <c:v>29.63</c:v>
                </c:pt>
                <c:pt idx="927">
                  <c:v>29.66</c:v>
                </c:pt>
                <c:pt idx="928">
                  <c:v>29.69</c:v>
                </c:pt>
                <c:pt idx="929">
                  <c:v>29.72</c:v>
                </c:pt>
                <c:pt idx="930">
                  <c:v>29.75</c:v>
                </c:pt>
                <c:pt idx="931">
                  <c:v>29.78</c:v>
                </c:pt>
                <c:pt idx="932">
                  <c:v>29.81</c:v>
                </c:pt>
                <c:pt idx="933">
                  <c:v>29.84</c:v>
                </c:pt>
                <c:pt idx="934">
                  <c:v>29.88</c:v>
                </c:pt>
                <c:pt idx="935">
                  <c:v>29.91</c:v>
                </c:pt>
                <c:pt idx="936">
                  <c:v>29.94</c:v>
                </c:pt>
                <c:pt idx="937">
                  <c:v>29.97</c:v>
                </c:pt>
                <c:pt idx="938">
                  <c:v>30</c:v>
                </c:pt>
                <c:pt idx="939">
                  <c:v>30.03</c:v>
                </c:pt>
                <c:pt idx="940">
                  <c:v>30.06</c:v>
                </c:pt>
                <c:pt idx="941">
                  <c:v>30.09</c:v>
                </c:pt>
                <c:pt idx="942">
                  <c:v>30.13</c:v>
                </c:pt>
                <c:pt idx="943">
                  <c:v>30.16</c:v>
                </c:pt>
                <c:pt idx="944">
                  <c:v>30.19</c:v>
                </c:pt>
                <c:pt idx="945">
                  <c:v>30.22</c:v>
                </c:pt>
                <c:pt idx="946">
                  <c:v>30.25</c:v>
                </c:pt>
                <c:pt idx="947">
                  <c:v>30.28</c:v>
                </c:pt>
                <c:pt idx="948">
                  <c:v>30.31</c:v>
                </c:pt>
                <c:pt idx="949">
                  <c:v>30.34</c:v>
                </c:pt>
                <c:pt idx="950">
                  <c:v>30.38</c:v>
                </c:pt>
                <c:pt idx="951">
                  <c:v>30.41</c:v>
                </c:pt>
                <c:pt idx="952">
                  <c:v>30.44</c:v>
                </c:pt>
                <c:pt idx="953">
                  <c:v>30.47</c:v>
                </c:pt>
                <c:pt idx="954">
                  <c:v>30.5</c:v>
                </c:pt>
                <c:pt idx="955">
                  <c:v>30.53</c:v>
                </c:pt>
                <c:pt idx="956">
                  <c:v>30.56</c:v>
                </c:pt>
                <c:pt idx="957">
                  <c:v>30.59</c:v>
                </c:pt>
                <c:pt idx="958">
                  <c:v>30.63</c:v>
                </c:pt>
                <c:pt idx="959">
                  <c:v>30.66</c:v>
                </c:pt>
                <c:pt idx="960">
                  <c:v>30.69</c:v>
                </c:pt>
                <c:pt idx="961">
                  <c:v>30.72</c:v>
                </c:pt>
                <c:pt idx="962">
                  <c:v>30.75</c:v>
                </c:pt>
                <c:pt idx="963">
                  <c:v>30.78</c:v>
                </c:pt>
                <c:pt idx="964">
                  <c:v>30.81</c:v>
                </c:pt>
                <c:pt idx="965">
                  <c:v>30.84</c:v>
                </c:pt>
                <c:pt idx="966">
                  <c:v>30.88</c:v>
                </c:pt>
                <c:pt idx="967">
                  <c:v>30.91</c:v>
                </c:pt>
                <c:pt idx="968">
                  <c:v>30.94</c:v>
                </c:pt>
                <c:pt idx="969">
                  <c:v>30.97</c:v>
                </c:pt>
                <c:pt idx="970">
                  <c:v>31</c:v>
                </c:pt>
                <c:pt idx="971">
                  <c:v>31.03</c:v>
                </c:pt>
                <c:pt idx="972">
                  <c:v>31.06</c:v>
                </c:pt>
                <c:pt idx="973">
                  <c:v>31.09</c:v>
                </c:pt>
                <c:pt idx="974">
                  <c:v>31.13</c:v>
                </c:pt>
                <c:pt idx="975">
                  <c:v>31.16</c:v>
                </c:pt>
                <c:pt idx="976">
                  <c:v>31.19</c:v>
                </c:pt>
                <c:pt idx="977">
                  <c:v>31.22</c:v>
                </c:pt>
                <c:pt idx="978">
                  <c:v>31.25</c:v>
                </c:pt>
                <c:pt idx="979">
                  <c:v>31.28</c:v>
                </c:pt>
                <c:pt idx="980">
                  <c:v>31.31</c:v>
                </c:pt>
                <c:pt idx="981">
                  <c:v>31.34</c:v>
                </c:pt>
                <c:pt idx="982">
                  <c:v>31.38</c:v>
                </c:pt>
                <c:pt idx="983">
                  <c:v>31.41</c:v>
                </c:pt>
                <c:pt idx="984">
                  <c:v>31.44</c:v>
                </c:pt>
                <c:pt idx="985">
                  <c:v>31.47</c:v>
                </c:pt>
                <c:pt idx="986">
                  <c:v>31.5</c:v>
                </c:pt>
                <c:pt idx="987">
                  <c:v>31.53</c:v>
                </c:pt>
                <c:pt idx="988">
                  <c:v>31.56</c:v>
                </c:pt>
                <c:pt idx="989">
                  <c:v>31.59</c:v>
                </c:pt>
                <c:pt idx="990">
                  <c:v>31.63</c:v>
                </c:pt>
                <c:pt idx="991">
                  <c:v>31.66</c:v>
                </c:pt>
                <c:pt idx="992">
                  <c:v>31.69</c:v>
                </c:pt>
                <c:pt idx="993">
                  <c:v>31.72</c:v>
                </c:pt>
                <c:pt idx="994">
                  <c:v>31.75</c:v>
                </c:pt>
                <c:pt idx="995">
                  <c:v>31.78</c:v>
                </c:pt>
                <c:pt idx="996">
                  <c:v>31.81</c:v>
                </c:pt>
                <c:pt idx="997">
                  <c:v>31.84</c:v>
                </c:pt>
                <c:pt idx="998">
                  <c:v>31.88</c:v>
                </c:pt>
                <c:pt idx="999">
                  <c:v>31.91</c:v>
                </c:pt>
                <c:pt idx="1000">
                  <c:v>31.94</c:v>
                </c:pt>
                <c:pt idx="1001">
                  <c:v>31.97</c:v>
                </c:pt>
                <c:pt idx="1002">
                  <c:v>32</c:v>
                </c:pt>
                <c:pt idx="1003">
                  <c:v>32.03</c:v>
                </c:pt>
                <c:pt idx="1004">
                  <c:v>32.06</c:v>
                </c:pt>
                <c:pt idx="1005">
                  <c:v>32.090000000000003</c:v>
                </c:pt>
                <c:pt idx="1006">
                  <c:v>32.130000000000003</c:v>
                </c:pt>
                <c:pt idx="1007">
                  <c:v>32.159999999999997</c:v>
                </c:pt>
                <c:pt idx="1008">
                  <c:v>32.19</c:v>
                </c:pt>
                <c:pt idx="1009">
                  <c:v>32.22</c:v>
                </c:pt>
                <c:pt idx="1010">
                  <c:v>32.25</c:v>
                </c:pt>
                <c:pt idx="1011">
                  <c:v>32.28</c:v>
                </c:pt>
                <c:pt idx="1012">
                  <c:v>32.31</c:v>
                </c:pt>
                <c:pt idx="1013">
                  <c:v>32.340000000000003</c:v>
                </c:pt>
                <c:pt idx="1014">
                  <c:v>32.380000000000003</c:v>
                </c:pt>
                <c:pt idx="1015">
                  <c:v>32.409999999999997</c:v>
                </c:pt>
                <c:pt idx="1016">
                  <c:v>32.44</c:v>
                </c:pt>
                <c:pt idx="1017">
                  <c:v>32.47</c:v>
                </c:pt>
                <c:pt idx="1018">
                  <c:v>32.5</c:v>
                </c:pt>
                <c:pt idx="1019">
                  <c:v>32.53</c:v>
                </c:pt>
                <c:pt idx="1020">
                  <c:v>32.56</c:v>
                </c:pt>
                <c:pt idx="1021">
                  <c:v>32.590000000000003</c:v>
                </c:pt>
                <c:pt idx="1022">
                  <c:v>32.630000000000003</c:v>
                </c:pt>
                <c:pt idx="1023">
                  <c:v>32.659999999999997</c:v>
                </c:pt>
                <c:pt idx="1024">
                  <c:v>32.69</c:v>
                </c:pt>
                <c:pt idx="1025">
                  <c:v>32.72</c:v>
                </c:pt>
                <c:pt idx="1026">
                  <c:v>32.75</c:v>
                </c:pt>
                <c:pt idx="1027">
                  <c:v>32.78</c:v>
                </c:pt>
                <c:pt idx="1028">
                  <c:v>32.81</c:v>
                </c:pt>
                <c:pt idx="1029">
                  <c:v>32.840000000000003</c:v>
                </c:pt>
                <c:pt idx="1030">
                  <c:v>32.880000000000003</c:v>
                </c:pt>
                <c:pt idx="1031">
                  <c:v>32.909999999999997</c:v>
                </c:pt>
                <c:pt idx="1032">
                  <c:v>32.94</c:v>
                </c:pt>
                <c:pt idx="1033">
                  <c:v>32.97</c:v>
                </c:pt>
                <c:pt idx="1034">
                  <c:v>33</c:v>
                </c:pt>
                <c:pt idx="1035">
                  <c:v>33.03</c:v>
                </c:pt>
                <c:pt idx="1036">
                  <c:v>33.06</c:v>
                </c:pt>
                <c:pt idx="1037">
                  <c:v>33.090000000000003</c:v>
                </c:pt>
                <c:pt idx="1038">
                  <c:v>33.130000000000003</c:v>
                </c:pt>
                <c:pt idx="1039">
                  <c:v>33.159999999999997</c:v>
                </c:pt>
                <c:pt idx="1040">
                  <c:v>33.19</c:v>
                </c:pt>
                <c:pt idx="1041">
                  <c:v>33.22</c:v>
                </c:pt>
                <c:pt idx="1042">
                  <c:v>33.25</c:v>
                </c:pt>
                <c:pt idx="1043">
                  <c:v>33.28</c:v>
                </c:pt>
                <c:pt idx="1044">
                  <c:v>33.31</c:v>
                </c:pt>
                <c:pt idx="1045">
                  <c:v>33.340000000000003</c:v>
                </c:pt>
                <c:pt idx="1046">
                  <c:v>33.380000000000003</c:v>
                </c:pt>
                <c:pt idx="1047">
                  <c:v>33.409999999999997</c:v>
                </c:pt>
                <c:pt idx="1048">
                  <c:v>33.44</c:v>
                </c:pt>
                <c:pt idx="1049">
                  <c:v>33.47</c:v>
                </c:pt>
                <c:pt idx="1050">
                  <c:v>33.5</c:v>
                </c:pt>
                <c:pt idx="1051">
                  <c:v>33.53</c:v>
                </c:pt>
                <c:pt idx="1052">
                  <c:v>33.56</c:v>
                </c:pt>
                <c:pt idx="1053">
                  <c:v>33.590000000000003</c:v>
                </c:pt>
                <c:pt idx="1054">
                  <c:v>33.630000000000003</c:v>
                </c:pt>
                <c:pt idx="1055">
                  <c:v>33.659999999999997</c:v>
                </c:pt>
                <c:pt idx="1056">
                  <c:v>33.69</c:v>
                </c:pt>
                <c:pt idx="1057">
                  <c:v>33.72</c:v>
                </c:pt>
                <c:pt idx="1058">
                  <c:v>33.75</c:v>
                </c:pt>
                <c:pt idx="1059">
                  <c:v>33.78</c:v>
                </c:pt>
                <c:pt idx="1060">
                  <c:v>33.81</c:v>
                </c:pt>
                <c:pt idx="1061">
                  <c:v>33.840000000000003</c:v>
                </c:pt>
                <c:pt idx="1062">
                  <c:v>33.880000000000003</c:v>
                </c:pt>
                <c:pt idx="1063">
                  <c:v>33.909999999999997</c:v>
                </c:pt>
                <c:pt idx="1064">
                  <c:v>33.94</c:v>
                </c:pt>
                <c:pt idx="1065">
                  <c:v>33.97</c:v>
                </c:pt>
                <c:pt idx="1066">
                  <c:v>34</c:v>
                </c:pt>
                <c:pt idx="1067">
                  <c:v>34.03</c:v>
                </c:pt>
                <c:pt idx="1068">
                  <c:v>34.06</c:v>
                </c:pt>
                <c:pt idx="1069">
                  <c:v>34.090000000000003</c:v>
                </c:pt>
                <c:pt idx="1070">
                  <c:v>34.130000000000003</c:v>
                </c:pt>
                <c:pt idx="1071">
                  <c:v>34.159999999999997</c:v>
                </c:pt>
                <c:pt idx="1072">
                  <c:v>34.19</c:v>
                </c:pt>
                <c:pt idx="1073">
                  <c:v>34.22</c:v>
                </c:pt>
                <c:pt idx="1074">
                  <c:v>34.25</c:v>
                </c:pt>
                <c:pt idx="1075">
                  <c:v>34.28</c:v>
                </c:pt>
                <c:pt idx="1076">
                  <c:v>34.31</c:v>
                </c:pt>
                <c:pt idx="1077">
                  <c:v>34.340000000000003</c:v>
                </c:pt>
                <c:pt idx="1078">
                  <c:v>34.380000000000003</c:v>
                </c:pt>
                <c:pt idx="1079">
                  <c:v>34.409999999999997</c:v>
                </c:pt>
                <c:pt idx="1080">
                  <c:v>34.44</c:v>
                </c:pt>
                <c:pt idx="1081">
                  <c:v>34.47</c:v>
                </c:pt>
                <c:pt idx="1082">
                  <c:v>34.5</c:v>
                </c:pt>
                <c:pt idx="1083">
                  <c:v>34.53</c:v>
                </c:pt>
                <c:pt idx="1084">
                  <c:v>34.56</c:v>
                </c:pt>
                <c:pt idx="1085">
                  <c:v>34.590000000000003</c:v>
                </c:pt>
                <c:pt idx="1086">
                  <c:v>34.630000000000003</c:v>
                </c:pt>
                <c:pt idx="1087">
                  <c:v>34.659999999999997</c:v>
                </c:pt>
                <c:pt idx="1088">
                  <c:v>34.69</c:v>
                </c:pt>
                <c:pt idx="1089">
                  <c:v>34.72</c:v>
                </c:pt>
                <c:pt idx="1090">
                  <c:v>34.75</c:v>
                </c:pt>
                <c:pt idx="1091">
                  <c:v>34.78</c:v>
                </c:pt>
                <c:pt idx="1092">
                  <c:v>34.81</c:v>
                </c:pt>
                <c:pt idx="1093">
                  <c:v>34.840000000000003</c:v>
                </c:pt>
                <c:pt idx="1094">
                  <c:v>34.880000000000003</c:v>
                </c:pt>
                <c:pt idx="1095">
                  <c:v>34.909999999999997</c:v>
                </c:pt>
                <c:pt idx="1096">
                  <c:v>34.94</c:v>
                </c:pt>
                <c:pt idx="1097">
                  <c:v>34.97</c:v>
                </c:pt>
                <c:pt idx="1098">
                  <c:v>35</c:v>
                </c:pt>
                <c:pt idx="1099">
                  <c:v>35.03</c:v>
                </c:pt>
                <c:pt idx="1100">
                  <c:v>35.06</c:v>
                </c:pt>
                <c:pt idx="1101">
                  <c:v>35.090000000000003</c:v>
                </c:pt>
                <c:pt idx="1102">
                  <c:v>35.130000000000003</c:v>
                </c:pt>
                <c:pt idx="1103">
                  <c:v>35.159999999999997</c:v>
                </c:pt>
                <c:pt idx="1104">
                  <c:v>35.19</c:v>
                </c:pt>
                <c:pt idx="1105">
                  <c:v>35.22</c:v>
                </c:pt>
                <c:pt idx="1106">
                  <c:v>35.25</c:v>
                </c:pt>
                <c:pt idx="1107">
                  <c:v>35.28</c:v>
                </c:pt>
                <c:pt idx="1108">
                  <c:v>35.31</c:v>
                </c:pt>
                <c:pt idx="1109">
                  <c:v>35.340000000000003</c:v>
                </c:pt>
                <c:pt idx="1110">
                  <c:v>35.380000000000003</c:v>
                </c:pt>
                <c:pt idx="1111">
                  <c:v>35.409999999999997</c:v>
                </c:pt>
                <c:pt idx="1112">
                  <c:v>35.44</c:v>
                </c:pt>
                <c:pt idx="1113">
                  <c:v>35.47</c:v>
                </c:pt>
                <c:pt idx="1114">
                  <c:v>35.5</c:v>
                </c:pt>
                <c:pt idx="1115">
                  <c:v>35.53</c:v>
                </c:pt>
                <c:pt idx="1116">
                  <c:v>35.56</c:v>
                </c:pt>
                <c:pt idx="1117">
                  <c:v>35.590000000000003</c:v>
                </c:pt>
                <c:pt idx="1118">
                  <c:v>35.630000000000003</c:v>
                </c:pt>
                <c:pt idx="1119">
                  <c:v>35.659999999999997</c:v>
                </c:pt>
                <c:pt idx="1120">
                  <c:v>35.69</c:v>
                </c:pt>
                <c:pt idx="1121">
                  <c:v>35.72</c:v>
                </c:pt>
                <c:pt idx="1122">
                  <c:v>35.75</c:v>
                </c:pt>
                <c:pt idx="1123">
                  <c:v>35.78</c:v>
                </c:pt>
                <c:pt idx="1124">
                  <c:v>35.81</c:v>
                </c:pt>
                <c:pt idx="1125">
                  <c:v>35.840000000000003</c:v>
                </c:pt>
                <c:pt idx="1126">
                  <c:v>35.880000000000003</c:v>
                </c:pt>
                <c:pt idx="1127">
                  <c:v>35.909999999999997</c:v>
                </c:pt>
                <c:pt idx="1128">
                  <c:v>35.94</c:v>
                </c:pt>
                <c:pt idx="1129">
                  <c:v>35.97</c:v>
                </c:pt>
                <c:pt idx="1130">
                  <c:v>36</c:v>
                </c:pt>
                <c:pt idx="1131">
                  <c:v>36.03</c:v>
                </c:pt>
                <c:pt idx="1132">
                  <c:v>36.06</c:v>
                </c:pt>
                <c:pt idx="1133">
                  <c:v>36.090000000000003</c:v>
                </c:pt>
                <c:pt idx="1134">
                  <c:v>36.130000000000003</c:v>
                </c:pt>
                <c:pt idx="1135">
                  <c:v>36.159999999999997</c:v>
                </c:pt>
                <c:pt idx="1136">
                  <c:v>36.19</c:v>
                </c:pt>
                <c:pt idx="1137">
                  <c:v>36.22</c:v>
                </c:pt>
                <c:pt idx="1138">
                  <c:v>36.25</c:v>
                </c:pt>
                <c:pt idx="1139">
                  <c:v>36.28</c:v>
                </c:pt>
                <c:pt idx="1140">
                  <c:v>36.31</c:v>
                </c:pt>
                <c:pt idx="1141">
                  <c:v>36.340000000000003</c:v>
                </c:pt>
                <c:pt idx="1142">
                  <c:v>36.380000000000003</c:v>
                </c:pt>
                <c:pt idx="1143">
                  <c:v>36.409999999999997</c:v>
                </c:pt>
                <c:pt idx="1144">
                  <c:v>36.44</c:v>
                </c:pt>
                <c:pt idx="1145">
                  <c:v>36.47</c:v>
                </c:pt>
                <c:pt idx="1146">
                  <c:v>36.5</c:v>
                </c:pt>
                <c:pt idx="1147">
                  <c:v>36.53</c:v>
                </c:pt>
                <c:pt idx="1148">
                  <c:v>36.56</c:v>
                </c:pt>
                <c:pt idx="1149">
                  <c:v>36.590000000000003</c:v>
                </c:pt>
                <c:pt idx="1150">
                  <c:v>36.630000000000003</c:v>
                </c:pt>
                <c:pt idx="1151">
                  <c:v>36.659999999999997</c:v>
                </c:pt>
                <c:pt idx="1152">
                  <c:v>36.69</c:v>
                </c:pt>
                <c:pt idx="1153">
                  <c:v>36.72</c:v>
                </c:pt>
                <c:pt idx="1154">
                  <c:v>36.75</c:v>
                </c:pt>
                <c:pt idx="1155">
                  <c:v>36.78</c:v>
                </c:pt>
                <c:pt idx="1156">
                  <c:v>36.81</c:v>
                </c:pt>
                <c:pt idx="1157">
                  <c:v>36.840000000000003</c:v>
                </c:pt>
                <c:pt idx="1158">
                  <c:v>36.880000000000003</c:v>
                </c:pt>
                <c:pt idx="1159">
                  <c:v>36.909999999999997</c:v>
                </c:pt>
                <c:pt idx="1160">
                  <c:v>36.94</c:v>
                </c:pt>
                <c:pt idx="1161">
                  <c:v>36.97</c:v>
                </c:pt>
                <c:pt idx="1162">
                  <c:v>37</c:v>
                </c:pt>
                <c:pt idx="1163">
                  <c:v>37.03</c:v>
                </c:pt>
                <c:pt idx="1164">
                  <c:v>37.06</c:v>
                </c:pt>
                <c:pt idx="1165">
                  <c:v>37.090000000000003</c:v>
                </c:pt>
                <c:pt idx="1166">
                  <c:v>37.130000000000003</c:v>
                </c:pt>
                <c:pt idx="1167">
                  <c:v>37.159999999999997</c:v>
                </c:pt>
                <c:pt idx="1168">
                  <c:v>37.19</c:v>
                </c:pt>
                <c:pt idx="1169">
                  <c:v>37.22</c:v>
                </c:pt>
                <c:pt idx="1170">
                  <c:v>37.25</c:v>
                </c:pt>
                <c:pt idx="1171">
                  <c:v>37.28</c:v>
                </c:pt>
                <c:pt idx="1172">
                  <c:v>37.31</c:v>
                </c:pt>
                <c:pt idx="1173">
                  <c:v>37.340000000000003</c:v>
                </c:pt>
                <c:pt idx="1174">
                  <c:v>37.380000000000003</c:v>
                </c:pt>
                <c:pt idx="1175">
                  <c:v>37.409999999999997</c:v>
                </c:pt>
                <c:pt idx="1176">
                  <c:v>37.44</c:v>
                </c:pt>
                <c:pt idx="1177">
                  <c:v>37.47</c:v>
                </c:pt>
                <c:pt idx="1178">
                  <c:v>37.5</c:v>
                </c:pt>
                <c:pt idx="1179">
                  <c:v>37.53</c:v>
                </c:pt>
                <c:pt idx="1180">
                  <c:v>37.56</c:v>
                </c:pt>
                <c:pt idx="1181">
                  <c:v>37.590000000000003</c:v>
                </c:pt>
                <c:pt idx="1182">
                  <c:v>37.630000000000003</c:v>
                </c:pt>
                <c:pt idx="1183">
                  <c:v>37.659999999999997</c:v>
                </c:pt>
                <c:pt idx="1184">
                  <c:v>37.69</c:v>
                </c:pt>
                <c:pt idx="1185">
                  <c:v>37.72</c:v>
                </c:pt>
                <c:pt idx="1186">
                  <c:v>37.75</c:v>
                </c:pt>
                <c:pt idx="1187">
                  <c:v>37.78</c:v>
                </c:pt>
                <c:pt idx="1188">
                  <c:v>37.81</c:v>
                </c:pt>
                <c:pt idx="1189">
                  <c:v>37.840000000000003</c:v>
                </c:pt>
                <c:pt idx="1190">
                  <c:v>37.880000000000003</c:v>
                </c:pt>
                <c:pt idx="1191">
                  <c:v>37.909999999999997</c:v>
                </c:pt>
                <c:pt idx="1192">
                  <c:v>37.94</c:v>
                </c:pt>
                <c:pt idx="1193">
                  <c:v>37.97</c:v>
                </c:pt>
                <c:pt idx="1194">
                  <c:v>38</c:v>
                </c:pt>
                <c:pt idx="1195">
                  <c:v>38.03</c:v>
                </c:pt>
                <c:pt idx="1196">
                  <c:v>38.06</c:v>
                </c:pt>
                <c:pt idx="1197">
                  <c:v>38.090000000000003</c:v>
                </c:pt>
                <c:pt idx="1198">
                  <c:v>38.130000000000003</c:v>
                </c:pt>
                <c:pt idx="1199">
                  <c:v>38.159999999999997</c:v>
                </c:pt>
                <c:pt idx="1200">
                  <c:v>38.19</c:v>
                </c:pt>
                <c:pt idx="1201">
                  <c:v>38.22</c:v>
                </c:pt>
                <c:pt idx="1202">
                  <c:v>38.25</c:v>
                </c:pt>
                <c:pt idx="1203">
                  <c:v>38.28</c:v>
                </c:pt>
                <c:pt idx="1204">
                  <c:v>38.31</c:v>
                </c:pt>
                <c:pt idx="1205">
                  <c:v>38.340000000000003</c:v>
                </c:pt>
                <c:pt idx="1206">
                  <c:v>38.380000000000003</c:v>
                </c:pt>
                <c:pt idx="1207">
                  <c:v>38.409999999999997</c:v>
                </c:pt>
                <c:pt idx="1208">
                  <c:v>38.44</c:v>
                </c:pt>
                <c:pt idx="1209">
                  <c:v>38.47</c:v>
                </c:pt>
                <c:pt idx="1210">
                  <c:v>38.5</c:v>
                </c:pt>
                <c:pt idx="1211">
                  <c:v>38.53</c:v>
                </c:pt>
                <c:pt idx="1212">
                  <c:v>38.56</c:v>
                </c:pt>
                <c:pt idx="1213">
                  <c:v>38.590000000000003</c:v>
                </c:pt>
                <c:pt idx="1214">
                  <c:v>38.630000000000003</c:v>
                </c:pt>
                <c:pt idx="1215">
                  <c:v>38.659999999999997</c:v>
                </c:pt>
                <c:pt idx="1216">
                  <c:v>38.69</c:v>
                </c:pt>
                <c:pt idx="1217">
                  <c:v>38.72</c:v>
                </c:pt>
                <c:pt idx="1218">
                  <c:v>38.75</c:v>
                </c:pt>
                <c:pt idx="1219">
                  <c:v>38.78</c:v>
                </c:pt>
                <c:pt idx="1220">
                  <c:v>38.81</c:v>
                </c:pt>
                <c:pt idx="1221">
                  <c:v>38.840000000000003</c:v>
                </c:pt>
                <c:pt idx="1222">
                  <c:v>38.880000000000003</c:v>
                </c:pt>
                <c:pt idx="1223">
                  <c:v>38.909999999999997</c:v>
                </c:pt>
                <c:pt idx="1224">
                  <c:v>38.94</c:v>
                </c:pt>
                <c:pt idx="1225">
                  <c:v>38.97</c:v>
                </c:pt>
                <c:pt idx="1226">
                  <c:v>39</c:v>
                </c:pt>
                <c:pt idx="1227">
                  <c:v>39.03</c:v>
                </c:pt>
                <c:pt idx="1228">
                  <c:v>39.06</c:v>
                </c:pt>
                <c:pt idx="1229">
                  <c:v>39.090000000000003</c:v>
                </c:pt>
                <c:pt idx="1230">
                  <c:v>39.130000000000003</c:v>
                </c:pt>
                <c:pt idx="1231">
                  <c:v>39.159999999999997</c:v>
                </c:pt>
                <c:pt idx="1232">
                  <c:v>39.19</c:v>
                </c:pt>
                <c:pt idx="1233">
                  <c:v>39.22</c:v>
                </c:pt>
                <c:pt idx="1234">
                  <c:v>39.25</c:v>
                </c:pt>
                <c:pt idx="1235">
                  <c:v>39.28</c:v>
                </c:pt>
                <c:pt idx="1236">
                  <c:v>39.31</c:v>
                </c:pt>
                <c:pt idx="1237">
                  <c:v>39.340000000000003</c:v>
                </c:pt>
                <c:pt idx="1238">
                  <c:v>39.380000000000003</c:v>
                </c:pt>
                <c:pt idx="1239">
                  <c:v>39.409999999999997</c:v>
                </c:pt>
                <c:pt idx="1240">
                  <c:v>39.44</c:v>
                </c:pt>
                <c:pt idx="1241">
                  <c:v>39.47</c:v>
                </c:pt>
                <c:pt idx="1242">
                  <c:v>39.5</c:v>
                </c:pt>
                <c:pt idx="1243">
                  <c:v>39.53</c:v>
                </c:pt>
                <c:pt idx="1244">
                  <c:v>39.56</c:v>
                </c:pt>
                <c:pt idx="1245">
                  <c:v>39.590000000000003</c:v>
                </c:pt>
                <c:pt idx="1246">
                  <c:v>39.630000000000003</c:v>
                </c:pt>
                <c:pt idx="1247">
                  <c:v>39.659999999999997</c:v>
                </c:pt>
                <c:pt idx="1248">
                  <c:v>39.69</c:v>
                </c:pt>
                <c:pt idx="1249">
                  <c:v>39.72</c:v>
                </c:pt>
                <c:pt idx="1250">
                  <c:v>39.75</c:v>
                </c:pt>
                <c:pt idx="1251">
                  <c:v>39.78</c:v>
                </c:pt>
                <c:pt idx="1252">
                  <c:v>39.81</c:v>
                </c:pt>
                <c:pt idx="1253">
                  <c:v>39.840000000000003</c:v>
                </c:pt>
                <c:pt idx="1254">
                  <c:v>39.880000000000003</c:v>
                </c:pt>
                <c:pt idx="1255">
                  <c:v>39.909999999999997</c:v>
                </c:pt>
                <c:pt idx="1256">
                  <c:v>39.94</c:v>
                </c:pt>
                <c:pt idx="1257">
                  <c:v>39.97</c:v>
                </c:pt>
                <c:pt idx="1258">
                  <c:v>40</c:v>
                </c:pt>
                <c:pt idx="1259">
                  <c:v>40.03</c:v>
                </c:pt>
                <c:pt idx="1260">
                  <c:v>40.06</c:v>
                </c:pt>
                <c:pt idx="1261">
                  <c:v>40.090000000000003</c:v>
                </c:pt>
                <c:pt idx="1262">
                  <c:v>40.130000000000003</c:v>
                </c:pt>
                <c:pt idx="1263">
                  <c:v>40.159999999999997</c:v>
                </c:pt>
                <c:pt idx="1264">
                  <c:v>40.19</c:v>
                </c:pt>
                <c:pt idx="1265">
                  <c:v>40.22</c:v>
                </c:pt>
                <c:pt idx="1266">
                  <c:v>40.25</c:v>
                </c:pt>
                <c:pt idx="1267">
                  <c:v>40.28</c:v>
                </c:pt>
                <c:pt idx="1268">
                  <c:v>40.31</c:v>
                </c:pt>
                <c:pt idx="1269">
                  <c:v>40.340000000000003</c:v>
                </c:pt>
                <c:pt idx="1270">
                  <c:v>40.380000000000003</c:v>
                </c:pt>
                <c:pt idx="1271">
                  <c:v>40.409999999999997</c:v>
                </c:pt>
                <c:pt idx="1272">
                  <c:v>40.44</c:v>
                </c:pt>
                <c:pt idx="1273">
                  <c:v>40.47</c:v>
                </c:pt>
                <c:pt idx="1274">
                  <c:v>40.5</c:v>
                </c:pt>
                <c:pt idx="1275">
                  <c:v>40.53</c:v>
                </c:pt>
                <c:pt idx="1276">
                  <c:v>40.56</c:v>
                </c:pt>
                <c:pt idx="1277">
                  <c:v>40.590000000000003</c:v>
                </c:pt>
                <c:pt idx="1278">
                  <c:v>40.630000000000003</c:v>
                </c:pt>
                <c:pt idx="1279">
                  <c:v>40.659999999999997</c:v>
                </c:pt>
                <c:pt idx="1280">
                  <c:v>40.69</c:v>
                </c:pt>
                <c:pt idx="1281">
                  <c:v>40.72</c:v>
                </c:pt>
                <c:pt idx="1282">
                  <c:v>40.75</c:v>
                </c:pt>
                <c:pt idx="1283">
                  <c:v>40.78</c:v>
                </c:pt>
                <c:pt idx="1284">
                  <c:v>40.81</c:v>
                </c:pt>
                <c:pt idx="1285">
                  <c:v>40.840000000000003</c:v>
                </c:pt>
                <c:pt idx="1286">
                  <c:v>40.880000000000003</c:v>
                </c:pt>
                <c:pt idx="1287">
                  <c:v>40.909999999999997</c:v>
                </c:pt>
                <c:pt idx="1288">
                  <c:v>40.94</c:v>
                </c:pt>
                <c:pt idx="1289">
                  <c:v>40.97</c:v>
                </c:pt>
                <c:pt idx="1290">
                  <c:v>41</c:v>
                </c:pt>
                <c:pt idx="1291">
                  <c:v>41.03</c:v>
                </c:pt>
                <c:pt idx="1292">
                  <c:v>41.06</c:v>
                </c:pt>
                <c:pt idx="1293">
                  <c:v>41.09</c:v>
                </c:pt>
                <c:pt idx="1294">
                  <c:v>41.13</c:v>
                </c:pt>
                <c:pt idx="1295">
                  <c:v>41.16</c:v>
                </c:pt>
                <c:pt idx="1296">
                  <c:v>41.19</c:v>
                </c:pt>
                <c:pt idx="1297">
                  <c:v>41.22</c:v>
                </c:pt>
                <c:pt idx="1298">
                  <c:v>41.25</c:v>
                </c:pt>
                <c:pt idx="1299">
                  <c:v>41.28</c:v>
                </c:pt>
                <c:pt idx="1300">
                  <c:v>41.31</c:v>
                </c:pt>
                <c:pt idx="1301">
                  <c:v>41.34</c:v>
                </c:pt>
                <c:pt idx="1302">
                  <c:v>41.38</c:v>
                </c:pt>
                <c:pt idx="1303">
                  <c:v>41.41</c:v>
                </c:pt>
                <c:pt idx="1304">
                  <c:v>41.44</c:v>
                </c:pt>
                <c:pt idx="1305">
                  <c:v>41.47</c:v>
                </c:pt>
                <c:pt idx="1306">
                  <c:v>41.5</c:v>
                </c:pt>
                <c:pt idx="1307">
                  <c:v>41.53</c:v>
                </c:pt>
                <c:pt idx="1308">
                  <c:v>41.56</c:v>
                </c:pt>
                <c:pt idx="1309">
                  <c:v>41.59</c:v>
                </c:pt>
                <c:pt idx="1310">
                  <c:v>41.63</c:v>
                </c:pt>
                <c:pt idx="1311">
                  <c:v>41.66</c:v>
                </c:pt>
                <c:pt idx="1312">
                  <c:v>41.69</c:v>
                </c:pt>
                <c:pt idx="1313">
                  <c:v>41.72</c:v>
                </c:pt>
                <c:pt idx="1314">
                  <c:v>41.75</c:v>
                </c:pt>
                <c:pt idx="1315">
                  <c:v>41.78</c:v>
                </c:pt>
                <c:pt idx="1316">
                  <c:v>41.81</c:v>
                </c:pt>
                <c:pt idx="1317">
                  <c:v>41.84</c:v>
                </c:pt>
                <c:pt idx="1318">
                  <c:v>41.88</c:v>
                </c:pt>
                <c:pt idx="1319">
                  <c:v>41.91</c:v>
                </c:pt>
                <c:pt idx="1320">
                  <c:v>41.94</c:v>
                </c:pt>
                <c:pt idx="1321">
                  <c:v>41.97</c:v>
                </c:pt>
                <c:pt idx="1322">
                  <c:v>42</c:v>
                </c:pt>
                <c:pt idx="1323">
                  <c:v>42.03</c:v>
                </c:pt>
                <c:pt idx="1324">
                  <c:v>42.06</c:v>
                </c:pt>
                <c:pt idx="1325">
                  <c:v>42.09</c:v>
                </c:pt>
                <c:pt idx="1326">
                  <c:v>42.13</c:v>
                </c:pt>
                <c:pt idx="1327">
                  <c:v>42.16</c:v>
                </c:pt>
                <c:pt idx="1328">
                  <c:v>42.19</c:v>
                </c:pt>
                <c:pt idx="1329">
                  <c:v>42.22</c:v>
                </c:pt>
                <c:pt idx="1330">
                  <c:v>42.25</c:v>
                </c:pt>
                <c:pt idx="1331">
                  <c:v>42.28</c:v>
                </c:pt>
                <c:pt idx="1332">
                  <c:v>42.31</c:v>
                </c:pt>
                <c:pt idx="1333">
                  <c:v>42.34</c:v>
                </c:pt>
                <c:pt idx="1334">
                  <c:v>42.38</c:v>
                </c:pt>
                <c:pt idx="1335">
                  <c:v>42.41</c:v>
                </c:pt>
                <c:pt idx="1336">
                  <c:v>42.44</c:v>
                </c:pt>
                <c:pt idx="1337">
                  <c:v>42.47</c:v>
                </c:pt>
                <c:pt idx="1338">
                  <c:v>42.5</c:v>
                </c:pt>
                <c:pt idx="1339">
                  <c:v>42.53</c:v>
                </c:pt>
                <c:pt idx="1340">
                  <c:v>42.56</c:v>
                </c:pt>
                <c:pt idx="1341">
                  <c:v>42.59</c:v>
                </c:pt>
                <c:pt idx="1342">
                  <c:v>42.63</c:v>
                </c:pt>
                <c:pt idx="1343">
                  <c:v>42.66</c:v>
                </c:pt>
                <c:pt idx="1344">
                  <c:v>42.69</c:v>
                </c:pt>
                <c:pt idx="1345">
                  <c:v>42.72</c:v>
                </c:pt>
                <c:pt idx="1346">
                  <c:v>42.75</c:v>
                </c:pt>
                <c:pt idx="1347">
                  <c:v>42.78</c:v>
                </c:pt>
                <c:pt idx="1348">
                  <c:v>42.81</c:v>
                </c:pt>
                <c:pt idx="1349">
                  <c:v>42.84</c:v>
                </c:pt>
                <c:pt idx="1350">
                  <c:v>42.88</c:v>
                </c:pt>
                <c:pt idx="1351">
                  <c:v>42.91</c:v>
                </c:pt>
                <c:pt idx="1352">
                  <c:v>42.94</c:v>
                </c:pt>
                <c:pt idx="1353">
                  <c:v>42.97</c:v>
                </c:pt>
                <c:pt idx="1354">
                  <c:v>43</c:v>
                </c:pt>
                <c:pt idx="1355">
                  <c:v>43.03</c:v>
                </c:pt>
                <c:pt idx="1356">
                  <c:v>43.06</c:v>
                </c:pt>
                <c:pt idx="1357">
                  <c:v>43.09</c:v>
                </c:pt>
                <c:pt idx="1358">
                  <c:v>43.13</c:v>
                </c:pt>
                <c:pt idx="1359">
                  <c:v>43.16</c:v>
                </c:pt>
                <c:pt idx="1360">
                  <c:v>43.19</c:v>
                </c:pt>
                <c:pt idx="1361">
                  <c:v>43.22</c:v>
                </c:pt>
                <c:pt idx="1362">
                  <c:v>43.25</c:v>
                </c:pt>
                <c:pt idx="1363">
                  <c:v>43.28</c:v>
                </c:pt>
                <c:pt idx="1364">
                  <c:v>43.31</c:v>
                </c:pt>
                <c:pt idx="1365">
                  <c:v>43.34</c:v>
                </c:pt>
                <c:pt idx="1366">
                  <c:v>43.38</c:v>
                </c:pt>
                <c:pt idx="1367">
                  <c:v>43.41</c:v>
                </c:pt>
                <c:pt idx="1368">
                  <c:v>43.44</c:v>
                </c:pt>
                <c:pt idx="1369">
                  <c:v>43.47</c:v>
                </c:pt>
                <c:pt idx="1370">
                  <c:v>43.5</c:v>
                </c:pt>
                <c:pt idx="1371">
                  <c:v>43.53</c:v>
                </c:pt>
                <c:pt idx="1372">
                  <c:v>43.56</c:v>
                </c:pt>
                <c:pt idx="1373">
                  <c:v>43.59</c:v>
                </c:pt>
                <c:pt idx="1374">
                  <c:v>43.63</c:v>
                </c:pt>
                <c:pt idx="1375">
                  <c:v>43.66</c:v>
                </c:pt>
                <c:pt idx="1376">
                  <c:v>43.69</c:v>
                </c:pt>
                <c:pt idx="1377">
                  <c:v>43.72</c:v>
                </c:pt>
                <c:pt idx="1378">
                  <c:v>43.75</c:v>
                </c:pt>
                <c:pt idx="1379">
                  <c:v>43.78</c:v>
                </c:pt>
                <c:pt idx="1380">
                  <c:v>43.81</c:v>
                </c:pt>
                <c:pt idx="1381">
                  <c:v>43.84</c:v>
                </c:pt>
                <c:pt idx="1382">
                  <c:v>43.88</c:v>
                </c:pt>
                <c:pt idx="1383">
                  <c:v>43.91</c:v>
                </c:pt>
                <c:pt idx="1384">
                  <c:v>43.94</c:v>
                </c:pt>
                <c:pt idx="1385">
                  <c:v>43.97</c:v>
                </c:pt>
                <c:pt idx="1386">
                  <c:v>44</c:v>
                </c:pt>
                <c:pt idx="1387">
                  <c:v>44.03</c:v>
                </c:pt>
                <c:pt idx="1388">
                  <c:v>44.06</c:v>
                </c:pt>
                <c:pt idx="1389">
                  <c:v>44.09</c:v>
                </c:pt>
                <c:pt idx="1390">
                  <c:v>44.13</c:v>
                </c:pt>
                <c:pt idx="1391">
                  <c:v>44.16</c:v>
                </c:pt>
                <c:pt idx="1392">
                  <c:v>44.19</c:v>
                </c:pt>
                <c:pt idx="1393">
                  <c:v>44.22</c:v>
                </c:pt>
                <c:pt idx="1394">
                  <c:v>44.25</c:v>
                </c:pt>
                <c:pt idx="1395">
                  <c:v>44.28</c:v>
                </c:pt>
                <c:pt idx="1396">
                  <c:v>44.31</c:v>
                </c:pt>
                <c:pt idx="1397">
                  <c:v>44.34</c:v>
                </c:pt>
                <c:pt idx="1398">
                  <c:v>44.38</c:v>
                </c:pt>
                <c:pt idx="1399">
                  <c:v>44.41</c:v>
                </c:pt>
                <c:pt idx="1400">
                  <c:v>44.44</c:v>
                </c:pt>
                <c:pt idx="1401">
                  <c:v>44.47</c:v>
                </c:pt>
                <c:pt idx="1402">
                  <c:v>44.5</c:v>
                </c:pt>
                <c:pt idx="1403">
                  <c:v>44.53</c:v>
                </c:pt>
                <c:pt idx="1404">
                  <c:v>44.56</c:v>
                </c:pt>
                <c:pt idx="1405">
                  <c:v>44.59</c:v>
                </c:pt>
                <c:pt idx="1406">
                  <c:v>44.63</c:v>
                </c:pt>
                <c:pt idx="1407">
                  <c:v>44.66</c:v>
                </c:pt>
                <c:pt idx="1408">
                  <c:v>44.69</c:v>
                </c:pt>
                <c:pt idx="1409">
                  <c:v>44.72</c:v>
                </c:pt>
                <c:pt idx="1410">
                  <c:v>44.75</c:v>
                </c:pt>
                <c:pt idx="1411">
                  <c:v>44.78</c:v>
                </c:pt>
                <c:pt idx="1412">
                  <c:v>44.81</c:v>
                </c:pt>
                <c:pt idx="1413">
                  <c:v>44.84</c:v>
                </c:pt>
                <c:pt idx="1414">
                  <c:v>44.88</c:v>
                </c:pt>
                <c:pt idx="1415">
                  <c:v>44.91</c:v>
                </c:pt>
                <c:pt idx="1416">
                  <c:v>44.94</c:v>
                </c:pt>
                <c:pt idx="1417">
                  <c:v>44.97</c:v>
                </c:pt>
                <c:pt idx="1418">
                  <c:v>45</c:v>
                </c:pt>
                <c:pt idx="1419">
                  <c:v>45.03</c:v>
                </c:pt>
                <c:pt idx="1420">
                  <c:v>45.06</c:v>
                </c:pt>
                <c:pt idx="1421">
                  <c:v>45.09</c:v>
                </c:pt>
                <c:pt idx="1422">
                  <c:v>45.13</c:v>
                </c:pt>
                <c:pt idx="1423">
                  <c:v>45.16</c:v>
                </c:pt>
                <c:pt idx="1424">
                  <c:v>45.19</c:v>
                </c:pt>
                <c:pt idx="1425">
                  <c:v>45.22</c:v>
                </c:pt>
                <c:pt idx="1426">
                  <c:v>45.25</c:v>
                </c:pt>
                <c:pt idx="1427">
                  <c:v>45.28</c:v>
                </c:pt>
                <c:pt idx="1428">
                  <c:v>45.31</c:v>
                </c:pt>
                <c:pt idx="1429">
                  <c:v>45.34</c:v>
                </c:pt>
                <c:pt idx="1430">
                  <c:v>45.38</c:v>
                </c:pt>
                <c:pt idx="1431">
                  <c:v>45.41</c:v>
                </c:pt>
                <c:pt idx="1432">
                  <c:v>45.44</c:v>
                </c:pt>
                <c:pt idx="1433">
                  <c:v>45.47</c:v>
                </c:pt>
                <c:pt idx="1434">
                  <c:v>45.5</c:v>
                </c:pt>
                <c:pt idx="1435">
                  <c:v>45.53</c:v>
                </c:pt>
                <c:pt idx="1436">
                  <c:v>45.56</c:v>
                </c:pt>
                <c:pt idx="1437">
                  <c:v>45.59</c:v>
                </c:pt>
                <c:pt idx="1438">
                  <c:v>45.63</c:v>
                </c:pt>
                <c:pt idx="1439">
                  <c:v>45.66</c:v>
                </c:pt>
                <c:pt idx="1440">
                  <c:v>45.69</c:v>
                </c:pt>
                <c:pt idx="1441">
                  <c:v>45.72</c:v>
                </c:pt>
                <c:pt idx="1442">
                  <c:v>45.75</c:v>
                </c:pt>
                <c:pt idx="1443">
                  <c:v>45.78</c:v>
                </c:pt>
                <c:pt idx="1444">
                  <c:v>45.81</c:v>
                </c:pt>
                <c:pt idx="1445">
                  <c:v>45.84</c:v>
                </c:pt>
                <c:pt idx="1446">
                  <c:v>45.88</c:v>
                </c:pt>
                <c:pt idx="1447">
                  <c:v>45.91</c:v>
                </c:pt>
                <c:pt idx="1448">
                  <c:v>45.94</c:v>
                </c:pt>
                <c:pt idx="1449">
                  <c:v>45.97</c:v>
                </c:pt>
                <c:pt idx="1450">
                  <c:v>46</c:v>
                </c:pt>
                <c:pt idx="1451">
                  <c:v>46.03</c:v>
                </c:pt>
                <c:pt idx="1452">
                  <c:v>46.06</c:v>
                </c:pt>
                <c:pt idx="1453">
                  <c:v>46.09</c:v>
                </c:pt>
                <c:pt idx="1454">
                  <c:v>46.13</c:v>
                </c:pt>
                <c:pt idx="1455">
                  <c:v>46.16</c:v>
                </c:pt>
                <c:pt idx="1456">
                  <c:v>46.19</c:v>
                </c:pt>
                <c:pt idx="1457">
                  <c:v>46.22</c:v>
                </c:pt>
                <c:pt idx="1458">
                  <c:v>46.25</c:v>
                </c:pt>
                <c:pt idx="1459">
                  <c:v>46.28</c:v>
                </c:pt>
                <c:pt idx="1460">
                  <c:v>46.31</c:v>
                </c:pt>
                <c:pt idx="1461">
                  <c:v>46.34</c:v>
                </c:pt>
                <c:pt idx="1462">
                  <c:v>46.38</c:v>
                </c:pt>
                <c:pt idx="1463">
                  <c:v>46.41</c:v>
                </c:pt>
                <c:pt idx="1464">
                  <c:v>46.44</c:v>
                </c:pt>
                <c:pt idx="1465">
                  <c:v>46.47</c:v>
                </c:pt>
                <c:pt idx="1466">
                  <c:v>46.5</c:v>
                </c:pt>
                <c:pt idx="1467">
                  <c:v>46.53</c:v>
                </c:pt>
                <c:pt idx="1468">
                  <c:v>46.56</c:v>
                </c:pt>
                <c:pt idx="1469">
                  <c:v>46.59</c:v>
                </c:pt>
                <c:pt idx="1470">
                  <c:v>46.63</c:v>
                </c:pt>
                <c:pt idx="1471">
                  <c:v>46.66</c:v>
                </c:pt>
                <c:pt idx="1472">
                  <c:v>46.69</c:v>
                </c:pt>
                <c:pt idx="1473">
                  <c:v>46.72</c:v>
                </c:pt>
                <c:pt idx="1474">
                  <c:v>46.75</c:v>
                </c:pt>
                <c:pt idx="1475">
                  <c:v>46.78</c:v>
                </c:pt>
                <c:pt idx="1476">
                  <c:v>46.81</c:v>
                </c:pt>
                <c:pt idx="1477">
                  <c:v>46.84</c:v>
                </c:pt>
                <c:pt idx="1478">
                  <c:v>46.88</c:v>
                </c:pt>
                <c:pt idx="1479">
                  <c:v>46.91</c:v>
                </c:pt>
                <c:pt idx="1480">
                  <c:v>46.94</c:v>
                </c:pt>
                <c:pt idx="1481">
                  <c:v>46.97</c:v>
                </c:pt>
                <c:pt idx="1482">
                  <c:v>47</c:v>
                </c:pt>
                <c:pt idx="1483">
                  <c:v>47.03</c:v>
                </c:pt>
                <c:pt idx="1484">
                  <c:v>47.06</c:v>
                </c:pt>
                <c:pt idx="1485">
                  <c:v>47.09</c:v>
                </c:pt>
                <c:pt idx="1486">
                  <c:v>47.13</c:v>
                </c:pt>
                <c:pt idx="1487">
                  <c:v>47.16</c:v>
                </c:pt>
                <c:pt idx="1488">
                  <c:v>47.19</c:v>
                </c:pt>
                <c:pt idx="1489">
                  <c:v>47.22</c:v>
                </c:pt>
                <c:pt idx="1490">
                  <c:v>47.25</c:v>
                </c:pt>
                <c:pt idx="1491">
                  <c:v>47.28</c:v>
                </c:pt>
                <c:pt idx="1492">
                  <c:v>47.31</c:v>
                </c:pt>
                <c:pt idx="1493">
                  <c:v>47.34</c:v>
                </c:pt>
                <c:pt idx="1494">
                  <c:v>47.38</c:v>
                </c:pt>
                <c:pt idx="1495">
                  <c:v>47.41</c:v>
                </c:pt>
                <c:pt idx="1496">
                  <c:v>47.44</c:v>
                </c:pt>
                <c:pt idx="1497">
                  <c:v>47.47</c:v>
                </c:pt>
                <c:pt idx="1498">
                  <c:v>47.5</c:v>
                </c:pt>
                <c:pt idx="1499">
                  <c:v>47.53</c:v>
                </c:pt>
                <c:pt idx="1500">
                  <c:v>47.56</c:v>
                </c:pt>
                <c:pt idx="1501">
                  <c:v>47.59</c:v>
                </c:pt>
                <c:pt idx="1502">
                  <c:v>47.63</c:v>
                </c:pt>
                <c:pt idx="1503">
                  <c:v>47.66</c:v>
                </c:pt>
                <c:pt idx="1504">
                  <c:v>47.69</c:v>
                </c:pt>
                <c:pt idx="1505">
                  <c:v>47.72</c:v>
                </c:pt>
                <c:pt idx="1506">
                  <c:v>47.75</c:v>
                </c:pt>
                <c:pt idx="1507">
                  <c:v>47.78</c:v>
                </c:pt>
                <c:pt idx="1508">
                  <c:v>47.81</c:v>
                </c:pt>
                <c:pt idx="1509">
                  <c:v>47.84</c:v>
                </c:pt>
                <c:pt idx="1510">
                  <c:v>47.88</c:v>
                </c:pt>
                <c:pt idx="1511">
                  <c:v>47.91</c:v>
                </c:pt>
                <c:pt idx="1512">
                  <c:v>47.94</c:v>
                </c:pt>
                <c:pt idx="1513">
                  <c:v>47.97</c:v>
                </c:pt>
                <c:pt idx="1514">
                  <c:v>48</c:v>
                </c:pt>
                <c:pt idx="1515">
                  <c:v>48.03</c:v>
                </c:pt>
                <c:pt idx="1516">
                  <c:v>48.06</c:v>
                </c:pt>
                <c:pt idx="1517">
                  <c:v>48.09</c:v>
                </c:pt>
                <c:pt idx="1518">
                  <c:v>48.13</c:v>
                </c:pt>
                <c:pt idx="1519">
                  <c:v>48.16</c:v>
                </c:pt>
                <c:pt idx="1520">
                  <c:v>48.19</c:v>
                </c:pt>
                <c:pt idx="1521">
                  <c:v>48.22</c:v>
                </c:pt>
                <c:pt idx="1522">
                  <c:v>48.25</c:v>
                </c:pt>
                <c:pt idx="1523">
                  <c:v>48.28</c:v>
                </c:pt>
                <c:pt idx="1524">
                  <c:v>48.31</c:v>
                </c:pt>
                <c:pt idx="1525">
                  <c:v>48.34</c:v>
                </c:pt>
                <c:pt idx="1526">
                  <c:v>48.38</c:v>
                </c:pt>
                <c:pt idx="1527">
                  <c:v>48.41</c:v>
                </c:pt>
                <c:pt idx="1528">
                  <c:v>48.44</c:v>
                </c:pt>
                <c:pt idx="1529">
                  <c:v>48.47</c:v>
                </c:pt>
                <c:pt idx="1530">
                  <c:v>48.5</c:v>
                </c:pt>
                <c:pt idx="1531">
                  <c:v>48.53</c:v>
                </c:pt>
                <c:pt idx="1532">
                  <c:v>48.56</c:v>
                </c:pt>
                <c:pt idx="1533">
                  <c:v>48.59</c:v>
                </c:pt>
                <c:pt idx="1534">
                  <c:v>48.63</c:v>
                </c:pt>
                <c:pt idx="1535">
                  <c:v>48.66</c:v>
                </c:pt>
                <c:pt idx="1536">
                  <c:v>48.69</c:v>
                </c:pt>
                <c:pt idx="1537">
                  <c:v>48.72</c:v>
                </c:pt>
                <c:pt idx="1538">
                  <c:v>48.75</c:v>
                </c:pt>
                <c:pt idx="1539">
                  <c:v>48.78</c:v>
                </c:pt>
                <c:pt idx="1540">
                  <c:v>48.81</c:v>
                </c:pt>
                <c:pt idx="1541">
                  <c:v>48.84</c:v>
                </c:pt>
                <c:pt idx="1542">
                  <c:v>48.88</c:v>
                </c:pt>
                <c:pt idx="1543">
                  <c:v>48.91</c:v>
                </c:pt>
                <c:pt idx="1544">
                  <c:v>48.94</c:v>
                </c:pt>
                <c:pt idx="1545">
                  <c:v>48.97</c:v>
                </c:pt>
                <c:pt idx="1546">
                  <c:v>49</c:v>
                </c:pt>
                <c:pt idx="1547">
                  <c:v>49.03</c:v>
                </c:pt>
                <c:pt idx="1548">
                  <c:v>49.06</c:v>
                </c:pt>
                <c:pt idx="1549">
                  <c:v>49.09</c:v>
                </c:pt>
                <c:pt idx="1550">
                  <c:v>49.13</c:v>
                </c:pt>
                <c:pt idx="1551">
                  <c:v>49.16</c:v>
                </c:pt>
                <c:pt idx="1552">
                  <c:v>49.19</c:v>
                </c:pt>
                <c:pt idx="1553">
                  <c:v>49.22</c:v>
                </c:pt>
                <c:pt idx="1554">
                  <c:v>49.25</c:v>
                </c:pt>
                <c:pt idx="1555">
                  <c:v>49.28</c:v>
                </c:pt>
                <c:pt idx="1556">
                  <c:v>49.31</c:v>
                </c:pt>
                <c:pt idx="1557">
                  <c:v>49.34</c:v>
                </c:pt>
                <c:pt idx="1558">
                  <c:v>49.38</c:v>
                </c:pt>
                <c:pt idx="1559">
                  <c:v>49.41</c:v>
                </c:pt>
                <c:pt idx="1560">
                  <c:v>49.44</c:v>
                </c:pt>
                <c:pt idx="1561">
                  <c:v>49.47</c:v>
                </c:pt>
                <c:pt idx="1562">
                  <c:v>49.5</c:v>
                </c:pt>
                <c:pt idx="1563">
                  <c:v>49.53</c:v>
                </c:pt>
                <c:pt idx="1564">
                  <c:v>49.56</c:v>
                </c:pt>
                <c:pt idx="1565">
                  <c:v>49.59</c:v>
                </c:pt>
                <c:pt idx="1566">
                  <c:v>49.63</c:v>
                </c:pt>
                <c:pt idx="1567">
                  <c:v>49.66</c:v>
                </c:pt>
                <c:pt idx="1568">
                  <c:v>49.69</c:v>
                </c:pt>
                <c:pt idx="1569">
                  <c:v>49.72</c:v>
                </c:pt>
                <c:pt idx="1570">
                  <c:v>49.75</c:v>
                </c:pt>
                <c:pt idx="1571">
                  <c:v>49.78</c:v>
                </c:pt>
                <c:pt idx="1572">
                  <c:v>49.81</c:v>
                </c:pt>
                <c:pt idx="1573">
                  <c:v>49.84</c:v>
                </c:pt>
                <c:pt idx="1574">
                  <c:v>49.88</c:v>
                </c:pt>
                <c:pt idx="1575">
                  <c:v>49.91</c:v>
                </c:pt>
                <c:pt idx="1576">
                  <c:v>49.94</c:v>
                </c:pt>
                <c:pt idx="1577">
                  <c:v>49.97</c:v>
                </c:pt>
                <c:pt idx="1578">
                  <c:v>50</c:v>
                </c:pt>
                <c:pt idx="1579">
                  <c:v>50.03</c:v>
                </c:pt>
                <c:pt idx="1580">
                  <c:v>50.06</c:v>
                </c:pt>
                <c:pt idx="1581">
                  <c:v>50.09</c:v>
                </c:pt>
                <c:pt idx="1582">
                  <c:v>50.13</c:v>
                </c:pt>
                <c:pt idx="1583">
                  <c:v>50.16</c:v>
                </c:pt>
                <c:pt idx="1584">
                  <c:v>50.19</c:v>
                </c:pt>
                <c:pt idx="1585">
                  <c:v>50.22</c:v>
                </c:pt>
                <c:pt idx="1586">
                  <c:v>50.25</c:v>
                </c:pt>
                <c:pt idx="1587">
                  <c:v>50.28</c:v>
                </c:pt>
                <c:pt idx="1588">
                  <c:v>50.31</c:v>
                </c:pt>
                <c:pt idx="1589">
                  <c:v>50.34</c:v>
                </c:pt>
                <c:pt idx="1590">
                  <c:v>50.38</c:v>
                </c:pt>
                <c:pt idx="1591">
                  <c:v>50.41</c:v>
                </c:pt>
                <c:pt idx="1592">
                  <c:v>50.44</c:v>
                </c:pt>
                <c:pt idx="1593">
                  <c:v>50.47</c:v>
                </c:pt>
                <c:pt idx="1594">
                  <c:v>50.5</c:v>
                </c:pt>
                <c:pt idx="1595">
                  <c:v>50.53</c:v>
                </c:pt>
                <c:pt idx="1596">
                  <c:v>50.56</c:v>
                </c:pt>
                <c:pt idx="1597">
                  <c:v>50.59</c:v>
                </c:pt>
                <c:pt idx="1598">
                  <c:v>50.63</c:v>
                </c:pt>
                <c:pt idx="1599">
                  <c:v>50.66</c:v>
                </c:pt>
                <c:pt idx="1600">
                  <c:v>50.69</c:v>
                </c:pt>
                <c:pt idx="1601">
                  <c:v>50.72</c:v>
                </c:pt>
                <c:pt idx="1602">
                  <c:v>50.75</c:v>
                </c:pt>
                <c:pt idx="1603">
                  <c:v>50.78</c:v>
                </c:pt>
                <c:pt idx="1604">
                  <c:v>50.81</c:v>
                </c:pt>
                <c:pt idx="1605">
                  <c:v>50.84</c:v>
                </c:pt>
                <c:pt idx="1606">
                  <c:v>50.88</c:v>
                </c:pt>
                <c:pt idx="1607">
                  <c:v>50.91</c:v>
                </c:pt>
                <c:pt idx="1608">
                  <c:v>50.94</c:v>
                </c:pt>
                <c:pt idx="1609">
                  <c:v>50.97</c:v>
                </c:pt>
                <c:pt idx="1610">
                  <c:v>51</c:v>
                </c:pt>
                <c:pt idx="1611">
                  <c:v>51.03</c:v>
                </c:pt>
                <c:pt idx="1612">
                  <c:v>51.06</c:v>
                </c:pt>
                <c:pt idx="1613">
                  <c:v>51.09</c:v>
                </c:pt>
                <c:pt idx="1614">
                  <c:v>51.13</c:v>
                </c:pt>
                <c:pt idx="1615">
                  <c:v>51.16</c:v>
                </c:pt>
                <c:pt idx="1616">
                  <c:v>51.19</c:v>
                </c:pt>
                <c:pt idx="1617">
                  <c:v>51.22</c:v>
                </c:pt>
                <c:pt idx="1618">
                  <c:v>51.25</c:v>
                </c:pt>
                <c:pt idx="1619">
                  <c:v>51.28</c:v>
                </c:pt>
                <c:pt idx="1620">
                  <c:v>51.31</c:v>
                </c:pt>
                <c:pt idx="1621">
                  <c:v>51.34</c:v>
                </c:pt>
                <c:pt idx="1622">
                  <c:v>51.38</c:v>
                </c:pt>
                <c:pt idx="1623">
                  <c:v>51.41</c:v>
                </c:pt>
                <c:pt idx="1624">
                  <c:v>51.44</c:v>
                </c:pt>
                <c:pt idx="1625">
                  <c:v>51.47</c:v>
                </c:pt>
                <c:pt idx="1626">
                  <c:v>51.5</c:v>
                </c:pt>
                <c:pt idx="1627">
                  <c:v>51.53</c:v>
                </c:pt>
                <c:pt idx="1628">
                  <c:v>51.56</c:v>
                </c:pt>
                <c:pt idx="1629">
                  <c:v>51.59</c:v>
                </c:pt>
                <c:pt idx="1630">
                  <c:v>51.63</c:v>
                </c:pt>
                <c:pt idx="1631">
                  <c:v>51.66</c:v>
                </c:pt>
                <c:pt idx="1632">
                  <c:v>51.69</c:v>
                </c:pt>
                <c:pt idx="1633">
                  <c:v>51.72</c:v>
                </c:pt>
                <c:pt idx="1634">
                  <c:v>51.75</c:v>
                </c:pt>
                <c:pt idx="1635">
                  <c:v>51.78</c:v>
                </c:pt>
                <c:pt idx="1636">
                  <c:v>51.81</c:v>
                </c:pt>
                <c:pt idx="1637">
                  <c:v>51.84</c:v>
                </c:pt>
                <c:pt idx="1638">
                  <c:v>51.88</c:v>
                </c:pt>
                <c:pt idx="1639">
                  <c:v>51.91</c:v>
                </c:pt>
                <c:pt idx="1640">
                  <c:v>51.94</c:v>
                </c:pt>
                <c:pt idx="1641">
                  <c:v>51.97</c:v>
                </c:pt>
                <c:pt idx="1642">
                  <c:v>52</c:v>
                </c:pt>
                <c:pt idx="1643">
                  <c:v>52.03</c:v>
                </c:pt>
                <c:pt idx="1644">
                  <c:v>52.06</c:v>
                </c:pt>
                <c:pt idx="1645">
                  <c:v>52.09</c:v>
                </c:pt>
                <c:pt idx="1646">
                  <c:v>52.13</c:v>
                </c:pt>
                <c:pt idx="1647">
                  <c:v>52.16</c:v>
                </c:pt>
                <c:pt idx="1648">
                  <c:v>52.19</c:v>
                </c:pt>
                <c:pt idx="1649">
                  <c:v>52.22</c:v>
                </c:pt>
                <c:pt idx="1650">
                  <c:v>52.25</c:v>
                </c:pt>
                <c:pt idx="1651">
                  <c:v>52.28</c:v>
                </c:pt>
                <c:pt idx="1652">
                  <c:v>52.31</c:v>
                </c:pt>
                <c:pt idx="1653">
                  <c:v>52.34</c:v>
                </c:pt>
                <c:pt idx="1654">
                  <c:v>52.38</c:v>
                </c:pt>
                <c:pt idx="1655">
                  <c:v>52.41</c:v>
                </c:pt>
                <c:pt idx="1656">
                  <c:v>52.44</c:v>
                </c:pt>
                <c:pt idx="1657">
                  <c:v>52.47</c:v>
                </c:pt>
                <c:pt idx="1658">
                  <c:v>52.5</c:v>
                </c:pt>
                <c:pt idx="1659">
                  <c:v>52.53</c:v>
                </c:pt>
                <c:pt idx="1660">
                  <c:v>52.56</c:v>
                </c:pt>
                <c:pt idx="1661">
                  <c:v>52.59</c:v>
                </c:pt>
                <c:pt idx="1662">
                  <c:v>52.63</c:v>
                </c:pt>
                <c:pt idx="1663">
                  <c:v>52.66</c:v>
                </c:pt>
                <c:pt idx="1664">
                  <c:v>52.69</c:v>
                </c:pt>
                <c:pt idx="1665">
                  <c:v>52.72</c:v>
                </c:pt>
                <c:pt idx="1666">
                  <c:v>52.75</c:v>
                </c:pt>
                <c:pt idx="1667">
                  <c:v>52.78</c:v>
                </c:pt>
                <c:pt idx="1668">
                  <c:v>52.81</c:v>
                </c:pt>
                <c:pt idx="1669">
                  <c:v>52.84</c:v>
                </c:pt>
                <c:pt idx="1670">
                  <c:v>52.88</c:v>
                </c:pt>
                <c:pt idx="1671">
                  <c:v>52.91</c:v>
                </c:pt>
                <c:pt idx="1672">
                  <c:v>52.94</c:v>
                </c:pt>
                <c:pt idx="1673">
                  <c:v>52.97</c:v>
                </c:pt>
                <c:pt idx="1674">
                  <c:v>53</c:v>
                </c:pt>
                <c:pt idx="1675">
                  <c:v>53.03</c:v>
                </c:pt>
                <c:pt idx="1676">
                  <c:v>53.06</c:v>
                </c:pt>
                <c:pt idx="1677">
                  <c:v>53.09</c:v>
                </c:pt>
                <c:pt idx="1678">
                  <c:v>53.13</c:v>
                </c:pt>
                <c:pt idx="1679">
                  <c:v>53.16</c:v>
                </c:pt>
                <c:pt idx="1680">
                  <c:v>53.19</c:v>
                </c:pt>
                <c:pt idx="1681">
                  <c:v>53.22</c:v>
                </c:pt>
                <c:pt idx="1682">
                  <c:v>53.25</c:v>
                </c:pt>
                <c:pt idx="1683">
                  <c:v>53.28</c:v>
                </c:pt>
                <c:pt idx="1684">
                  <c:v>53.31</c:v>
                </c:pt>
                <c:pt idx="1685">
                  <c:v>53.34</c:v>
                </c:pt>
                <c:pt idx="1686">
                  <c:v>53.38</c:v>
                </c:pt>
                <c:pt idx="1687">
                  <c:v>53.41</c:v>
                </c:pt>
                <c:pt idx="1688">
                  <c:v>53.44</c:v>
                </c:pt>
                <c:pt idx="1689">
                  <c:v>53.47</c:v>
                </c:pt>
                <c:pt idx="1690">
                  <c:v>53.5</c:v>
                </c:pt>
                <c:pt idx="1691">
                  <c:v>53.53</c:v>
                </c:pt>
                <c:pt idx="1692">
                  <c:v>53.56</c:v>
                </c:pt>
                <c:pt idx="1693">
                  <c:v>53.59</c:v>
                </c:pt>
                <c:pt idx="1694">
                  <c:v>53.63</c:v>
                </c:pt>
                <c:pt idx="1695">
                  <c:v>53.66</c:v>
                </c:pt>
                <c:pt idx="1696">
                  <c:v>53.69</c:v>
                </c:pt>
                <c:pt idx="1697">
                  <c:v>53.72</c:v>
                </c:pt>
                <c:pt idx="1698">
                  <c:v>53.75</c:v>
                </c:pt>
                <c:pt idx="1699">
                  <c:v>53.78</c:v>
                </c:pt>
                <c:pt idx="1700">
                  <c:v>53.81</c:v>
                </c:pt>
                <c:pt idx="1701">
                  <c:v>53.84</c:v>
                </c:pt>
                <c:pt idx="1702">
                  <c:v>53.88</c:v>
                </c:pt>
                <c:pt idx="1703">
                  <c:v>53.91</c:v>
                </c:pt>
                <c:pt idx="1704">
                  <c:v>53.94</c:v>
                </c:pt>
                <c:pt idx="1705">
                  <c:v>53.97</c:v>
                </c:pt>
                <c:pt idx="1706">
                  <c:v>54</c:v>
                </c:pt>
                <c:pt idx="1707">
                  <c:v>54.03</c:v>
                </c:pt>
                <c:pt idx="1708">
                  <c:v>54.06</c:v>
                </c:pt>
                <c:pt idx="1709">
                  <c:v>54.09</c:v>
                </c:pt>
                <c:pt idx="1710">
                  <c:v>54.13</c:v>
                </c:pt>
                <c:pt idx="1711">
                  <c:v>54.16</c:v>
                </c:pt>
                <c:pt idx="1712">
                  <c:v>54.19</c:v>
                </c:pt>
                <c:pt idx="1713">
                  <c:v>54.22</c:v>
                </c:pt>
                <c:pt idx="1714">
                  <c:v>54.25</c:v>
                </c:pt>
                <c:pt idx="1715">
                  <c:v>54.28</c:v>
                </c:pt>
                <c:pt idx="1716">
                  <c:v>54.31</c:v>
                </c:pt>
                <c:pt idx="1717">
                  <c:v>54.34</c:v>
                </c:pt>
                <c:pt idx="1718">
                  <c:v>54.38</c:v>
                </c:pt>
                <c:pt idx="1719">
                  <c:v>54.41</c:v>
                </c:pt>
                <c:pt idx="1720">
                  <c:v>54.44</c:v>
                </c:pt>
                <c:pt idx="1721">
                  <c:v>54.47</c:v>
                </c:pt>
                <c:pt idx="1722">
                  <c:v>54.5</c:v>
                </c:pt>
                <c:pt idx="1723">
                  <c:v>54.53</c:v>
                </c:pt>
                <c:pt idx="1724">
                  <c:v>54.56</c:v>
                </c:pt>
                <c:pt idx="1725">
                  <c:v>54.59</c:v>
                </c:pt>
                <c:pt idx="1726">
                  <c:v>54.63</c:v>
                </c:pt>
                <c:pt idx="1727">
                  <c:v>54.66</c:v>
                </c:pt>
                <c:pt idx="1728">
                  <c:v>54.69</c:v>
                </c:pt>
                <c:pt idx="1729">
                  <c:v>54.72</c:v>
                </c:pt>
                <c:pt idx="1730">
                  <c:v>54.75</c:v>
                </c:pt>
                <c:pt idx="1731">
                  <c:v>54.78</c:v>
                </c:pt>
                <c:pt idx="1732">
                  <c:v>54.81</c:v>
                </c:pt>
                <c:pt idx="1733">
                  <c:v>54.84</c:v>
                </c:pt>
                <c:pt idx="1734">
                  <c:v>54.88</c:v>
                </c:pt>
                <c:pt idx="1735">
                  <c:v>54.91</c:v>
                </c:pt>
                <c:pt idx="1736">
                  <c:v>54.94</c:v>
                </c:pt>
                <c:pt idx="1737">
                  <c:v>54.97</c:v>
                </c:pt>
                <c:pt idx="1738">
                  <c:v>55</c:v>
                </c:pt>
                <c:pt idx="1739">
                  <c:v>55.03</c:v>
                </c:pt>
                <c:pt idx="1740">
                  <c:v>55.06</c:v>
                </c:pt>
                <c:pt idx="1741">
                  <c:v>55.09</c:v>
                </c:pt>
                <c:pt idx="1742">
                  <c:v>55.13</c:v>
                </c:pt>
                <c:pt idx="1743">
                  <c:v>55.16</c:v>
                </c:pt>
                <c:pt idx="1744">
                  <c:v>55.19</c:v>
                </c:pt>
                <c:pt idx="1745">
                  <c:v>55.22</c:v>
                </c:pt>
                <c:pt idx="1746">
                  <c:v>55.25</c:v>
                </c:pt>
                <c:pt idx="1747">
                  <c:v>55.28</c:v>
                </c:pt>
                <c:pt idx="1748">
                  <c:v>55.31</c:v>
                </c:pt>
                <c:pt idx="1749">
                  <c:v>55.34</c:v>
                </c:pt>
                <c:pt idx="1750">
                  <c:v>55.38</c:v>
                </c:pt>
                <c:pt idx="1751">
                  <c:v>55.41</c:v>
                </c:pt>
                <c:pt idx="1752">
                  <c:v>55.44</c:v>
                </c:pt>
                <c:pt idx="1753">
                  <c:v>55.47</c:v>
                </c:pt>
                <c:pt idx="1754">
                  <c:v>55.5</c:v>
                </c:pt>
                <c:pt idx="1755">
                  <c:v>55.53</c:v>
                </c:pt>
                <c:pt idx="1756">
                  <c:v>55.56</c:v>
                </c:pt>
                <c:pt idx="1757">
                  <c:v>55.59</c:v>
                </c:pt>
                <c:pt idx="1758">
                  <c:v>55.63</c:v>
                </c:pt>
                <c:pt idx="1759">
                  <c:v>55.66</c:v>
                </c:pt>
                <c:pt idx="1760">
                  <c:v>55.69</c:v>
                </c:pt>
                <c:pt idx="1761">
                  <c:v>55.72</c:v>
                </c:pt>
                <c:pt idx="1762">
                  <c:v>55.75</c:v>
                </c:pt>
                <c:pt idx="1763">
                  <c:v>55.78</c:v>
                </c:pt>
                <c:pt idx="1764">
                  <c:v>55.81</c:v>
                </c:pt>
                <c:pt idx="1765">
                  <c:v>55.84</c:v>
                </c:pt>
                <c:pt idx="1766">
                  <c:v>55.88</c:v>
                </c:pt>
                <c:pt idx="1767">
                  <c:v>55.91</c:v>
                </c:pt>
                <c:pt idx="1768">
                  <c:v>55.94</c:v>
                </c:pt>
                <c:pt idx="1769">
                  <c:v>55.97</c:v>
                </c:pt>
                <c:pt idx="1770">
                  <c:v>56</c:v>
                </c:pt>
                <c:pt idx="1771">
                  <c:v>56.03</c:v>
                </c:pt>
                <c:pt idx="1772">
                  <c:v>56.06</c:v>
                </c:pt>
                <c:pt idx="1773">
                  <c:v>56.09</c:v>
                </c:pt>
                <c:pt idx="1774">
                  <c:v>56.13</c:v>
                </c:pt>
                <c:pt idx="1775">
                  <c:v>56.16</c:v>
                </c:pt>
                <c:pt idx="1776">
                  <c:v>56.19</c:v>
                </c:pt>
                <c:pt idx="1777">
                  <c:v>56.22</c:v>
                </c:pt>
                <c:pt idx="1778">
                  <c:v>56.25</c:v>
                </c:pt>
                <c:pt idx="1779">
                  <c:v>56.28</c:v>
                </c:pt>
                <c:pt idx="1780">
                  <c:v>56.31</c:v>
                </c:pt>
                <c:pt idx="1781">
                  <c:v>56.34</c:v>
                </c:pt>
                <c:pt idx="1782">
                  <c:v>56.38</c:v>
                </c:pt>
                <c:pt idx="1783">
                  <c:v>56.41</c:v>
                </c:pt>
                <c:pt idx="1784">
                  <c:v>56.44</c:v>
                </c:pt>
                <c:pt idx="1785">
                  <c:v>56.47</c:v>
                </c:pt>
                <c:pt idx="1786">
                  <c:v>56.5</c:v>
                </c:pt>
                <c:pt idx="1787">
                  <c:v>56.53</c:v>
                </c:pt>
                <c:pt idx="1788">
                  <c:v>56.56</c:v>
                </c:pt>
                <c:pt idx="1789">
                  <c:v>56.59</c:v>
                </c:pt>
                <c:pt idx="1790">
                  <c:v>56.63</c:v>
                </c:pt>
                <c:pt idx="1791">
                  <c:v>56.66</c:v>
                </c:pt>
                <c:pt idx="1792">
                  <c:v>56.69</c:v>
                </c:pt>
                <c:pt idx="1793">
                  <c:v>56.72</c:v>
                </c:pt>
                <c:pt idx="1794">
                  <c:v>56.75</c:v>
                </c:pt>
                <c:pt idx="1795">
                  <c:v>56.78</c:v>
                </c:pt>
                <c:pt idx="1796">
                  <c:v>56.81</c:v>
                </c:pt>
                <c:pt idx="1797">
                  <c:v>56.84</c:v>
                </c:pt>
                <c:pt idx="1798">
                  <c:v>56.88</c:v>
                </c:pt>
                <c:pt idx="1799">
                  <c:v>56.91</c:v>
                </c:pt>
                <c:pt idx="1800">
                  <c:v>56.94</c:v>
                </c:pt>
                <c:pt idx="1801">
                  <c:v>56.97</c:v>
                </c:pt>
                <c:pt idx="1802">
                  <c:v>57</c:v>
                </c:pt>
                <c:pt idx="1803">
                  <c:v>57.03</c:v>
                </c:pt>
                <c:pt idx="1804">
                  <c:v>57.06</c:v>
                </c:pt>
                <c:pt idx="1805">
                  <c:v>57.09</c:v>
                </c:pt>
                <c:pt idx="1806">
                  <c:v>57.13</c:v>
                </c:pt>
                <c:pt idx="1807">
                  <c:v>57.16</c:v>
                </c:pt>
                <c:pt idx="1808">
                  <c:v>57.19</c:v>
                </c:pt>
                <c:pt idx="1809">
                  <c:v>57.22</c:v>
                </c:pt>
                <c:pt idx="1810">
                  <c:v>57.25</c:v>
                </c:pt>
                <c:pt idx="1811">
                  <c:v>57.28</c:v>
                </c:pt>
                <c:pt idx="1812">
                  <c:v>57.31</c:v>
                </c:pt>
                <c:pt idx="1813">
                  <c:v>57.34</c:v>
                </c:pt>
                <c:pt idx="1814">
                  <c:v>57.38</c:v>
                </c:pt>
                <c:pt idx="1815">
                  <c:v>57.41</c:v>
                </c:pt>
                <c:pt idx="1816">
                  <c:v>57.44</c:v>
                </c:pt>
                <c:pt idx="1817">
                  <c:v>57.47</c:v>
                </c:pt>
                <c:pt idx="1818">
                  <c:v>57.5</c:v>
                </c:pt>
                <c:pt idx="1819">
                  <c:v>57.53</c:v>
                </c:pt>
                <c:pt idx="1820">
                  <c:v>57.56</c:v>
                </c:pt>
                <c:pt idx="1821">
                  <c:v>57.59</c:v>
                </c:pt>
                <c:pt idx="1822">
                  <c:v>57.63</c:v>
                </c:pt>
                <c:pt idx="1823">
                  <c:v>57.66</c:v>
                </c:pt>
                <c:pt idx="1824">
                  <c:v>57.69</c:v>
                </c:pt>
                <c:pt idx="1825">
                  <c:v>57.72</c:v>
                </c:pt>
                <c:pt idx="1826">
                  <c:v>57.75</c:v>
                </c:pt>
                <c:pt idx="1827">
                  <c:v>57.78</c:v>
                </c:pt>
                <c:pt idx="1828">
                  <c:v>57.81</c:v>
                </c:pt>
                <c:pt idx="1829">
                  <c:v>57.84</c:v>
                </c:pt>
                <c:pt idx="1830">
                  <c:v>57.88</c:v>
                </c:pt>
                <c:pt idx="1831">
                  <c:v>57.91</c:v>
                </c:pt>
                <c:pt idx="1832">
                  <c:v>57.94</c:v>
                </c:pt>
                <c:pt idx="1833">
                  <c:v>57.97</c:v>
                </c:pt>
                <c:pt idx="1834">
                  <c:v>58</c:v>
                </c:pt>
                <c:pt idx="1835">
                  <c:v>58.03</c:v>
                </c:pt>
                <c:pt idx="1836">
                  <c:v>58.06</c:v>
                </c:pt>
                <c:pt idx="1837">
                  <c:v>58.09</c:v>
                </c:pt>
                <c:pt idx="1838">
                  <c:v>58.13</c:v>
                </c:pt>
                <c:pt idx="1839">
                  <c:v>58.16</c:v>
                </c:pt>
                <c:pt idx="1840">
                  <c:v>58.19</c:v>
                </c:pt>
                <c:pt idx="1841">
                  <c:v>58.22</c:v>
                </c:pt>
                <c:pt idx="1842">
                  <c:v>58.25</c:v>
                </c:pt>
                <c:pt idx="1843">
                  <c:v>58.28</c:v>
                </c:pt>
                <c:pt idx="1844">
                  <c:v>58.31</c:v>
                </c:pt>
                <c:pt idx="1845">
                  <c:v>58.34</c:v>
                </c:pt>
                <c:pt idx="1846">
                  <c:v>58.38</c:v>
                </c:pt>
                <c:pt idx="1847">
                  <c:v>58.41</c:v>
                </c:pt>
                <c:pt idx="1848">
                  <c:v>58.44</c:v>
                </c:pt>
                <c:pt idx="1849">
                  <c:v>58.47</c:v>
                </c:pt>
                <c:pt idx="1850">
                  <c:v>58.5</c:v>
                </c:pt>
                <c:pt idx="1851">
                  <c:v>58.53</c:v>
                </c:pt>
                <c:pt idx="1852">
                  <c:v>58.56</c:v>
                </c:pt>
                <c:pt idx="1853">
                  <c:v>58.59</c:v>
                </c:pt>
                <c:pt idx="1854">
                  <c:v>58.63</c:v>
                </c:pt>
                <c:pt idx="1855">
                  <c:v>58.66</c:v>
                </c:pt>
                <c:pt idx="1856">
                  <c:v>58.69</c:v>
                </c:pt>
                <c:pt idx="1857">
                  <c:v>58.72</c:v>
                </c:pt>
                <c:pt idx="1858">
                  <c:v>58.75</c:v>
                </c:pt>
                <c:pt idx="1859">
                  <c:v>58.78</c:v>
                </c:pt>
                <c:pt idx="1860">
                  <c:v>58.81</c:v>
                </c:pt>
                <c:pt idx="1861">
                  <c:v>58.84</c:v>
                </c:pt>
                <c:pt idx="1862">
                  <c:v>58.88</c:v>
                </c:pt>
                <c:pt idx="1863">
                  <c:v>58.91</c:v>
                </c:pt>
                <c:pt idx="1864">
                  <c:v>58.94</c:v>
                </c:pt>
                <c:pt idx="1865">
                  <c:v>58.97</c:v>
                </c:pt>
                <c:pt idx="1866">
                  <c:v>59</c:v>
                </c:pt>
                <c:pt idx="1867">
                  <c:v>59.03</c:v>
                </c:pt>
                <c:pt idx="1868">
                  <c:v>59.06</c:v>
                </c:pt>
                <c:pt idx="1869">
                  <c:v>59.09</c:v>
                </c:pt>
                <c:pt idx="1870">
                  <c:v>59.13</c:v>
                </c:pt>
                <c:pt idx="1871">
                  <c:v>59.16</c:v>
                </c:pt>
                <c:pt idx="1872">
                  <c:v>59.19</c:v>
                </c:pt>
                <c:pt idx="1873">
                  <c:v>59.22</c:v>
                </c:pt>
                <c:pt idx="1874">
                  <c:v>59.25</c:v>
                </c:pt>
                <c:pt idx="1875">
                  <c:v>59.28</c:v>
                </c:pt>
                <c:pt idx="1876">
                  <c:v>59.31</c:v>
                </c:pt>
                <c:pt idx="1877">
                  <c:v>59.34</c:v>
                </c:pt>
                <c:pt idx="1878">
                  <c:v>59.38</c:v>
                </c:pt>
                <c:pt idx="1879">
                  <c:v>59.41</c:v>
                </c:pt>
                <c:pt idx="1880">
                  <c:v>59.44</c:v>
                </c:pt>
                <c:pt idx="1881">
                  <c:v>59.47</c:v>
                </c:pt>
                <c:pt idx="1882">
                  <c:v>59.5</c:v>
                </c:pt>
                <c:pt idx="1883">
                  <c:v>59.53</c:v>
                </c:pt>
                <c:pt idx="1884">
                  <c:v>59.56</c:v>
                </c:pt>
                <c:pt idx="1885">
                  <c:v>59.59</c:v>
                </c:pt>
                <c:pt idx="1886">
                  <c:v>59.63</c:v>
                </c:pt>
                <c:pt idx="1887">
                  <c:v>59.66</c:v>
                </c:pt>
                <c:pt idx="1888">
                  <c:v>59.69</c:v>
                </c:pt>
                <c:pt idx="1889">
                  <c:v>59.72</c:v>
                </c:pt>
                <c:pt idx="1890">
                  <c:v>59.75</c:v>
                </c:pt>
                <c:pt idx="1891">
                  <c:v>59.78</c:v>
                </c:pt>
                <c:pt idx="1892">
                  <c:v>59.81</c:v>
                </c:pt>
                <c:pt idx="1893">
                  <c:v>59.84</c:v>
                </c:pt>
                <c:pt idx="1894">
                  <c:v>59.88</c:v>
                </c:pt>
                <c:pt idx="1895">
                  <c:v>59.91</c:v>
                </c:pt>
                <c:pt idx="1896">
                  <c:v>59.94</c:v>
                </c:pt>
                <c:pt idx="1897">
                  <c:v>59.97</c:v>
                </c:pt>
                <c:pt idx="1898">
                  <c:v>60</c:v>
                </c:pt>
                <c:pt idx="1899">
                  <c:v>60.03</c:v>
                </c:pt>
                <c:pt idx="1900">
                  <c:v>60.06</c:v>
                </c:pt>
                <c:pt idx="1901">
                  <c:v>60.09</c:v>
                </c:pt>
                <c:pt idx="1902">
                  <c:v>60.13</c:v>
                </c:pt>
                <c:pt idx="1903">
                  <c:v>60.16</c:v>
                </c:pt>
                <c:pt idx="1904">
                  <c:v>60.19</c:v>
                </c:pt>
                <c:pt idx="1905">
                  <c:v>60.22</c:v>
                </c:pt>
                <c:pt idx="1906">
                  <c:v>60.25</c:v>
                </c:pt>
                <c:pt idx="1907">
                  <c:v>60.28</c:v>
                </c:pt>
                <c:pt idx="1908">
                  <c:v>60.31</c:v>
                </c:pt>
                <c:pt idx="1909">
                  <c:v>60.34</c:v>
                </c:pt>
                <c:pt idx="1910">
                  <c:v>60.38</c:v>
                </c:pt>
                <c:pt idx="1911">
                  <c:v>60.41</c:v>
                </c:pt>
                <c:pt idx="1912">
                  <c:v>60.44</c:v>
                </c:pt>
                <c:pt idx="1913">
                  <c:v>60.47</c:v>
                </c:pt>
                <c:pt idx="1914">
                  <c:v>60.5</c:v>
                </c:pt>
                <c:pt idx="1915">
                  <c:v>60.53</c:v>
                </c:pt>
                <c:pt idx="1916">
                  <c:v>60.56</c:v>
                </c:pt>
                <c:pt idx="1917">
                  <c:v>60.59</c:v>
                </c:pt>
                <c:pt idx="1918">
                  <c:v>60.63</c:v>
                </c:pt>
                <c:pt idx="1919">
                  <c:v>60.66</c:v>
                </c:pt>
                <c:pt idx="1920">
                  <c:v>60.69</c:v>
                </c:pt>
                <c:pt idx="1921">
                  <c:v>60.72</c:v>
                </c:pt>
                <c:pt idx="1922">
                  <c:v>60.75</c:v>
                </c:pt>
                <c:pt idx="1923">
                  <c:v>60.78</c:v>
                </c:pt>
                <c:pt idx="1924">
                  <c:v>60.81</c:v>
                </c:pt>
                <c:pt idx="1925">
                  <c:v>60.84</c:v>
                </c:pt>
                <c:pt idx="1926">
                  <c:v>60.88</c:v>
                </c:pt>
                <c:pt idx="1927">
                  <c:v>60.91</c:v>
                </c:pt>
                <c:pt idx="1928">
                  <c:v>60.94</c:v>
                </c:pt>
                <c:pt idx="1929">
                  <c:v>60.97</c:v>
                </c:pt>
                <c:pt idx="1930">
                  <c:v>61</c:v>
                </c:pt>
                <c:pt idx="1931">
                  <c:v>61.03</c:v>
                </c:pt>
                <c:pt idx="1932">
                  <c:v>61.06</c:v>
                </c:pt>
                <c:pt idx="1933">
                  <c:v>61.09</c:v>
                </c:pt>
                <c:pt idx="1934">
                  <c:v>61.13</c:v>
                </c:pt>
                <c:pt idx="1935">
                  <c:v>61.16</c:v>
                </c:pt>
                <c:pt idx="1936">
                  <c:v>61.19</c:v>
                </c:pt>
                <c:pt idx="1937">
                  <c:v>61.22</c:v>
                </c:pt>
                <c:pt idx="1938">
                  <c:v>61.25</c:v>
                </c:pt>
                <c:pt idx="1939">
                  <c:v>61.28</c:v>
                </c:pt>
                <c:pt idx="1940">
                  <c:v>61.31</c:v>
                </c:pt>
                <c:pt idx="1941">
                  <c:v>61.34</c:v>
                </c:pt>
                <c:pt idx="1942">
                  <c:v>61.38</c:v>
                </c:pt>
                <c:pt idx="1943">
                  <c:v>61.41</c:v>
                </c:pt>
                <c:pt idx="1944">
                  <c:v>61.44</c:v>
                </c:pt>
                <c:pt idx="1945">
                  <c:v>61.47</c:v>
                </c:pt>
                <c:pt idx="1946">
                  <c:v>61.5</c:v>
                </c:pt>
                <c:pt idx="1947">
                  <c:v>61.53</c:v>
                </c:pt>
                <c:pt idx="1948">
                  <c:v>61.56</c:v>
                </c:pt>
                <c:pt idx="1949">
                  <c:v>61.59</c:v>
                </c:pt>
                <c:pt idx="1950">
                  <c:v>61.63</c:v>
                </c:pt>
                <c:pt idx="1951">
                  <c:v>61.66</c:v>
                </c:pt>
                <c:pt idx="1952">
                  <c:v>61.69</c:v>
                </c:pt>
                <c:pt idx="1953">
                  <c:v>61.72</c:v>
                </c:pt>
                <c:pt idx="1954">
                  <c:v>61.75</c:v>
                </c:pt>
                <c:pt idx="1955">
                  <c:v>61.78</c:v>
                </c:pt>
                <c:pt idx="1956">
                  <c:v>61.81</c:v>
                </c:pt>
                <c:pt idx="1957">
                  <c:v>61.84</c:v>
                </c:pt>
                <c:pt idx="1958">
                  <c:v>61.88</c:v>
                </c:pt>
                <c:pt idx="1959">
                  <c:v>61.91</c:v>
                </c:pt>
                <c:pt idx="1960">
                  <c:v>61.94</c:v>
                </c:pt>
                <c:pt idx="1961">
                  <c:v>61.97</c:v>
                </c:pt>
                <c:pt idx="1962">
                  <c:v>62</c:v>
                </c:pt>
                <c:pt idx="1963">
                  <c:v>62.03</c:v>
                </c:pt>
                <c:pt idx="1964">
                  <c:v>62.06</c:v>
                </c:pt>
                <c:pt idx="1965">
                  <c:v>62.09</c:v>
                </c:pt>
                <c:pt idx="1966">
                  <c:v>62.13</c:v>
                </c:pt>
                <c:pt idx="1967">
                  <c:v>62.16</c:v>
                </c:pt>
                <c:pt idx="1968">
                  <c:v>62.19</c:v>
                </c:pt>
                <c:pt idx="1969">
                  <c:v>62.22</c:v>
                </c:pt>
                <c:pt idx="1970">
                  <c:v>62.25</c:v>
                </c:pt>
                <c:pt idx="1971">
                  <c:v>62.28</c:v>
                </c:pt>
                <c:pt idx="1972">
                  <c:v>62.31</c:v>
                </c:pt>
                <c:pt idx="1973">
                  <c:v>62.34</c:v>
                </c:pt>
                <c:pt idx="1974">
                  <c:v>62.38</c:v>
                </c:pt>
                <c:pt idx="1975">
                  <c:v>62.41</c:v>
                </c:pt>
                <c:pt idx="1976">
                  <c:v>62.44</c:v>
                </c:pt>
                <c:pt idx="1977">
                  <c:v>62.47</c:v>
                </c:pt>
                <c:pt idx="1978">
                  <c:v>62.5</c:v>
                </c:pt>
                <c:pt idx="1979">
                  <c:v>62.53</c:v>
                </c:pt>
                <c:pt idx="1980">
                  <c:v>62.56</c:v>
                </c:pt>
                <c:pt idx="1981">
                  <c:v>62.59</c:v>
                </c:pt>
                <c:pt idx="1982">
                  <c:v>62.63</c:v>
                </c:pt>
                <c:pt idx="1983">
                  <c:v>62.66</c:v>
                </c:pt>
                <c:pt idx="1984">
                  <c:v>62.69</c:v>
                </c:pt>
                <c:pt idx="1985">
                  <c:v>62.72</c:v>
                </c:pt>
                <c:pt idx="1986">
                  <c:v>62.75</c:v>
                </c:pt>
                <c:pt idx="1987">
                  <c:v>62.78</c:v>
                </c:pt>
                <c:pt idx="1988">
                  <c:v>62.81</c:v>
                </c:pt>
                <c:pt idx="1989">
                  <c:v>62.84</c:v>
                </c:pt>
                <c:pt idx="1990">
                  <c:v>62.88</c:v>
                </c:pt>
                <c:pt idx="1991">
                  <c:v>62.91</c:v>
                </c:pt>
                <c:pt idx="1992">
                  <c:v>62.94</c:v>
                </c:pt>
                <c:pt idx="1993">
                  <c:v>62.97</c:v>
                </c:pt>
                <c:pt idx="1994">
                  <c:v>63</c:v>
                </c:pt>
                <c:pt idx="1995">
                  <c:v>63.03</c:v>
                </c:pt>
                <c:pt idx="1996">
                  <c:v>63.06</c:v>
                </c:pt>
                <c:pt idx="1997">
                  <c:v>63.09</c:v>
                </c:pt>
                <c:pt idx="1998">
                  <c:v>63.13</c:v>
                </c:pt>
                <c:pt idx="1999">
                  <c:v>63.16</c:v>
                </c:pt>
                <c:pt idx="2000">
                  <c:v>63.19</c:v>
                </c:pt>
                <c:pt idx="2001">
                  <c:v>63.22</c:v>
                </c:pt>
                <c:pt idx="2002">
                  <c:v>63.25</c:v>
                </c:pt>
                <c:pt idx="2003">
                  <c:v>63.28</c:v>
                </c:pt>
                <c:pt idx="2004">
                  <c:v>63.31</c:v>
                </c:pt>
                <c:pt idx="2005">
                  <c:v>63.34</c:v>
                </c:pt>
                <c:pt idx="2006">
                  <c:v>63.38</c:v>
                </c:pt>
                <c:pt idx="2007">
                  <c:v>63.41</c:v>
                </c:pt>
                <c:pt idx="2008">
                  <c:v>63.44</c:v>
                </c:pt>
                <c:pt idx="2009">
                  <c:v>63.47</c:v>
                </c:pt>
                <c:pt idx="2010">
                  <c:v>63.5</c:v>
                </c:pt>
                <c:pt idx="2011">
                  <c:v>63.53</c:v>
                </c:pt>
                <c:pt idx="2012">
                  <c:v>63.56</c:v>
                </c:pt>
                <c:pt idx="2013">
                  <c:v>63.59</c:v>
                </c:pt>
                <c:pt idx="2014">
                  <c:v>63.63</c:v>
                </c:pt>
                <c:pt idx="2015">
                  <c:v>63.66</c:v>
                </c:pt>
                <c:pt idx="2016">
                  <c:v>63.69</c:v>
                </c:pt>
                <c:pt idx="2017">
                  <c:v>63.72</c:v>
                </c:pt>
                <c:pt idx="2018">
                  <c:v>63.75</c:v>
                </c:pt>
                <c:pt idx="2019">
                  <c:v>63.78</c:v>
                </c:pt>
                <c:pt idx="2020">
                  <c:v>63.81</c:v>
                </c:pt>
                <c:pt idx="2021">
                  <c:v>63.84</c:v>
                </c:pt>
                <c:pt idx="2022">
                  <c:v>63.88</c:v>
                </c:pt>
                <c:pt idx="2023">
                  <c:v>63.91</c:v>
                </c:pt>
                <c:pt idx="2024">
                  <c:v>63.94</c:v>
                </c:pt>
                <c:pt idx="2025">
                  <c:v>63.97</c:v>
                </c:pt>
                <c:pt idx="2026">
                  <c:v>64</c:v>
                </c:pt>
                <c:pt idx="2027">
                  <c:v>64.03</c:v>
                </c:pt>
                <c:pt idx="2028">
                  <c:v>64.06</c:v>
                </c:pt>
                <c:pt idx="2029">
                  <c:v>64.09</c:v>
                </c:pt>
                <c:pt idx="2030">
                  <c:v>64.13</c:v>
                </c:pt>
                <c:pt idx="2031">
                  <c:v>64.16</c:v>
                </c:pt>
                <c:pt idx="2032">
                  <c:v>64.19</c:v>
                </c:pt>
                <c:pt idx="2033">
                  <c:v>64.22</c:v>
                </c:pt>
                <c:pt idx="2034">
                  <c:v>64.25</c:v>
                </c:pt>
                <c:pt idx="2035">
                  <c:v>64.28</c:v>
                </c:pt>
                <c:pt idx="2036">
                  <c:v>64.31</c:v>
                </c:pt>
                <c:pt idx="2037">
                  <c:v>64.34</c:v>
                </c:pt>
                <c:pt idx="2038">
                  <c:v>64.38</c:v>
                </c:pt>
                <c:pt idx="2039">
                  <c:v>64.41</c:v>
                </c:pt>
                <c:pt idx="2040">
                  <c:v>64.44</c:v>
                </c:pt>
                <c:pt idx="2041">
                  <c:v>64.47</c:v>
                </c:pt>
                <c:pt idx="2042">
                  <c:v>64.5</c:v>
                </c:pt>
                <c:pt idx="2043">
                  <c:v>64.53</c:v>
                </c:pt>
                <c:pt idx="2044">
                  <c:v>64.56</c:v>
                </c:pt>
                <c:pt idx="2045">
                  <c:v>64.59</c:v>
                </c:pt>
                <c:pt idx="2046">
                  <c:v>64.63</c:v>
                </c:pt>
                <c:pt idx="2047">
                  <c:v>64.66</c:v>
                </c:pt>
                <c:pt idx="2048">
                  <c:v>64.69</c:v>
                </c:pt>
                <c:pt idx="2049">
                  <c:v>64.72</c:v>
                </c:pt>
                <c:pt idx="2050">
                  <c:v>64.75</c:v>
                </c:pt>
                <c:pt idx="2051">
                  <c:v>64.78</c:v>
                </c:pt>
                <c:pt idx="2052">
                  <c:v>64.81</c:v>
                </c:pt>
                <c:pt idx="2053">
                  <c:v>64.84</c:v>
                </c:pt>
                <c:pt idx="2054">
                  <c:v>64.88</c:v>
                </c:pt>
                <c:pt idx="2055">
                  <c:v>64.91</c:v>
                </c:pt>
                <c:pt idx="2056">
                  <c:v>64.94</c:v>
                </c:pt>
                <c:pt idx="2057">
                  <c:v>64.97</c:v>
                </c:pt>
                <c:pt idx="2058">
                  <c:v>65</c:v>
                </c:pt>
                <c:pt idx="2059">
                  <c:v>65.03</c:v>
                </c:pt>
                <c:pt idx="2060">
                  <c:v>65.06</c:v>
                </c:pt>
                <c:pt idx="2061">
                  <c:v>65.09</c:v>
                </c:pt>
                <c:pt idx="2062">
                  <c:v>65.13</c:v>
                </c:pt>
                <c:pt idx="2063">
                  <c:v>65.16</c:v>
                </c:pt>
                <c:pt idx="2064">
                  <c:v>65.19</c:v>
                </c:pt>
                <c:pt idx="2065">
                  <c:v>65.22</c:v>
                </c:pt>
                <c:pt idx="2066">
                  <c:v>65.25</c:v>
                </c:pt>
                <c:pt idx="2067">
                  <c:v>65.28</c:v>
                </c:pt>
                <c:pt idx="2068">
                  <c:v>65.31</c:v>
                </c:pt>
                <c:pt idx="2069">
                  <c:v>65.34</c:v>
                </c:pt>
                <c:pt idx="2070">
                  <c:v>65.38</c:v>
                </c:pt>
                <c:pt idx="2071">
                  <c:v>65.41</c:v>
                </c:pt>
                <c:pt idx="2072">
                  <c:v>65.44</c:v>
                </c:pt>
                <c:pt idx="2073">
                  <c:v>65.47</c:v>
                </c:pt>
                <c:pt idx="2074">
                  <c:v>65.5</c:v>
                </c:pt>
                <c:pt idx="2075">
                  <c:v>65.53</c:v>
                </c:pt>
                <c:pt idx="2076">
                  <c:v>65.56</c:v>
                </c:pt>
                <c:pt idx="2077">
                  <c:v>65.59</c:v>
                </c:pt>
                <c:pt idx="2078">
                  <c:v>65.63</c:v>
                </c:pt>
                <c:pt idx="2079">
                  <c:v>65.66</c:v>
                </c:pt>
                <c:pt idx="2080">
                  <c:v>65.69</c:v>
                </c:pt>
                <c:pt idx="2081">
                  <c:v>65.72</c:v>
                </c:pt>
                <c:pt idx="2082">
                  <c:v>65.75</c:v>
                </c:pt>
                <c:pt idx="2083">
                  <c:v>65.78</c:v>
                </c:pt>
                <c:pt idx="2084">
                  <c:v>65.81</c:v>
                </c:pt>
                <c:pt idx="2085">
                  <c:v>65.84</c:v>
                </c:pt>
                <c:pt idx="2086">
                  <c:v>65.88</c:v>
                </c:pt>
                <c:pt idx="2087">
                  <c:v>65.91</c:v>
                </c:pt>
                <c:pt idx="2088">
                  <c:v>65.94</c:v>
                </c:pt>
                <c:pt idx="2089">
                  <c:v>65.97</c:v>
                </c:pt>
                <c:pt idx="2090">
                  <c:v>66</c:v>
                </c:pt>
                <c:pt idx="2091">
                  <c:v>66.03</c:v>
                </c:pt>
                <c:pt idx="2092">
                  <c:v>66.06</c:v>
                </c:pt>
                <c:pt idx="2093">
                  <c:v>66.09</c:v>
                </c:pt>
                <c:pt idx="2094">
                  <c:v>66.13</c:v>
                </c:pt>
                <c:pt idx="2095">
                  <c:v>66.16</c:v>
                </c:pt>
                <c:pt idx="2096">
                  <c:v>66.19</c:v>
                </c:pt>
                <c:pt idx="2097">
                  <c:v>66.22</c:v>
                </c:pt>
                <c:pt idx="2098">
                  <c:v>66.25</c:v>
                </c:pt>
                <c:pt idx="2099">
                  <c:v>66.28</c:v>
                </c:pt>
                <c:pt idx="2100">
                  <c:v>66.31</c:v>
                </c:pt>
                <c:pt idx="2101">
                  <c:v>66.34</c:v>
                </c:pt>
                <c:pt idx="2102">
                  <c:v>66.38</c:v>
                </c:pt>
                <c:pt idx="2103">
                  <c:v>66.41</c:v>
                </c:pt>
                <c:pt idx="2104">
                  <c:v>66.44</c:v>
                </c:pt>
                <c:pt idx="2105">
                  <c:v>66.47</c:v>
                </c:pt>
                <c:pt idx="2106">
                  <c:v>66.5</c:v>
                </c:pt>
                <c:pt idx="2107">
                  <c:v>66.53</c:v>
                </c:pt>
                <c:pt idx="2108">
                  <c:v>66.56</c:v>
                </c:pt>
                <c:pt idx="2109">
                  <c:v>66.59</c:v>
                </c:pt>
                <c:pt idx="2110">
                  <c:v>66.63</c:v>
                </c:pt>
                <c:pt idx="2111">
                  <c:v>66.66</c:v>
                </c:pt>
                <c:pt idx="2112">
                  <c:v>66.69</c:v>
                </c:pt>
                <c:pt idx="2113">
                  <c:v>66.72</c:v>
                </c:pt>
                <c:pt idx="2114">
                  <c:v>66.75</c:v>
                </c:pt>
                <c:pt idx="2115">
                  <c:v>66.78</c:v>
                </c:pt>
                <c:pt idx="2116">
                  <c:v>66.81</c:v>
                </c:pt>
                <c:pt idx="2117">
                  <c:v>66.84</c:v>
                </c:pt>
                <c:pt idx="2118">
                  <c:v>66.88</c:v>
                </c:pt>
                <c:pt idx="2119">
                  <c:v>66.91</c:v>
                </c:pt>
                <c:pt idx="2120">
                  <c:v>66.94</c:v>
                </c:pt>
                <c:pt idx="2121">
                  <c:v>66.97</c:v>
                </c:pt>
                <c:pt idx="2122">
                  <c:v>67</c:v>
                </c:pt>
                <c:pt idx="2123">
                  <c:v>67.03</c:v>
                </c:pt>
                <c:pt idx="2124">
                  <c:v>67.06</c:v>
                </c:pt>
                <c:pt idx="2125">
                  <c:v>67.09</c:v>
                </c:pt>
                <c:pt idx="2126">
                  <c:v>67.13</c:v>
                </c:pt>
                <c:pt idx="2127">
                  <c:v>67.16</c:v>
                </c:pt>
                <c:pt idx="2128">
                  <c:v>67.19</c:v>
                </c:pt>
                <c:pt idx="2129">
                  <c:v>67.22</c:v>
                </c:pt>
                <c:pt idx="2130">
                  <c:v>67.25</c:v>
                </c:pt>
                <c:pt idx="2131">
                  <c:v>67.28</c:v>
                </c:pt>
                <c:pt idx="2132">
                  <c:v>67.31</c:v>
                </c:pt>
                <c:pt idx="2133">
                  <c:v>67.34</c:v>
                </c:pt>
                <c:pt idx="2134">
                  <c:v>67.38</c:v>
                </c:pt>
                <c:pt idx="2135">
                  <c:v>67.41</c:v>
                </c:pt>
                <c:pt idx="2136">
                  <c:v>67.44</c:v>
                </c:pt>
                <c:pt idx="2137">
                  <c:v>67.47</c:v>
                </c:pt>
                <c:pt idx="2138">
                  <c:v>67.5</c:v>
                </c:pt>
                <c:pt idx="2139">
                  <c:v>67.53</c:v>
                </c:pt>
                <c:pt idx="2140">
                  <c:v>67.56</c:v>
                </c:pt>
                <c:pt idx="2141">
                  <c:v>67.59</c:v>
                </c:pt>
                <c:pt idx="2142">
                  <c:v>67.63</c:v>
                </c:pt>
                <c:pt idx="2143">
                  <c:v>67.66</c:v>
                </c:pt>
                <c:pt idx="2144">
                  <c:v>67.69</c:v>
                </c:pt>
                <c:pt idx="2145">
                  <c:v>67.72</c:v>
                </c:pt>
                <c:pt idx="2146">
                  <c:v>67.75</c:v>
                </c:pt>
                <c:pt idx="2147">
                  <c:v>67.78</c:v>
                </c:pt>
                <c:pt idx="2148">
                  <c:v>67.81</c:v>
                </c:pt>
                <c:pt idx="2149">
                  <c:v>67.84</c:v>
                </c:pt>
                <c:pt idx="2150">
                  <c:v>67.88</c:v>
                </c:pt>
                <c:pt idx="2151">
                  <c:v>67.91</c:v>
                </c:pt>
                <c:pt idx="2152">
                  <c:v>67.94</c:v>
                </c:pt>
                <c:pt idx="2153">
                  <c:v>67.97</c:v>
                </c:pt>
                <c:pt idx="2154">
                  <c:v>68</c:v>
                </c:pt>
                <c:pt idx="2155">
                  <c:v>68.03</c:v>
                </c:pt>
                <c:pt idx="2156">
                  <c:v>68.06</c:v>
                </c:pt>
                <c:pt idx="2157">
                  <c:v>68.09</c:v>
                </c:pt>
                <c:pt idx="2158">
                  <c:v>68.13</c:v>
                </c:pt>
                <c:pt idx="2159">
                  <c:v>68.16</c:v>
                </c:pt>
                <c:pt idx="2160">
                  <c:v>68.19</c:v>
                </c:pt>
                <c:pt idx="2161">
                  <c:v>68.22</c:v>
                </c:pt>
                <c:pt idx="2162">
                  <c:v>68.25</c:v>
                </c:pt>
                <c:pt idx="2163">
                  <c:v>68.28</c:v>
                </c:pt>
                <c:pt idx="2164">
                  <c:v>68.31</c:v>
                </c:pt>
                <c:pt idx="2165">
                  <c:v>68.34</c:v>
                </c:pt>
                <c:pt idx="2166">
                  <c:v>68.38</c:v>
                </c:pt>
                <c:pt idx="2167">
                  <c:v>68.41</c:v>
                </c:pt>
                <c:pt idx="2168">
                  <c:v>68.44</c:v>
                </c:pt>
                <c:pt idx="2169">
                  <c:v>68.47</c:v>
                </c:pt>
                <c:pt idx="2170">
                  <c:v>68.5</c:v>
                </c:pt>
                <c:pt idx="2171">
                  <c:v>68.53</c:v>
                </c:pt>
                <c:pt idx="2172">
                  <c:v>68.56</c:v>
                </c:pt>
                <c:pt idx="2173">
                  <c:v>68.59</c:v>
                </c:pt>
                <c:pt idx="2174">
                  <c:v>68.63</c:v>
                </c:pt>
                <c:pt idx="2175">
                  <c:v>68.66</c:v>
                </c:pt>
                <c:pt idx="2176">
                  <c:v>68.69</c:v>
                </c:pt>
                <c:pt idx="2177">
                  <c:v>68.72</c:v>
                </c:pt>
                <c:pt idx="2178">
                  <c:v>68.75</c:v>
                </c:pt>
                <c:pt idx="2179">
                  <c:v>68.78</c:v>
                </c:pt>
                <c:pt idx="2180">
                  <c:v>68.81</c:v>
                </c:pt>
                <c:pt idx="2181">
                  <c:v>68.84</c:v>
                </c:pt>
                <c:pt idx="2182">
                  <c:v>68.88</c:v>
                </c:pt>
                <c:pt idx="2183">
                  <c:v>68.91</c:v>
                </c:pt>
                <c:pt idx="2184">
                  <c:v>68.94</c:v>
                </c:pt>
                <c:pt idx="2185">
                  <c:v>68.97</c:v>
                </c:pt>
                <c:pt idx="2186">
                  <c:v>69</c:v>
                </c:pt>
                <c:pt idx="2187">
                  <c:v>69.03</c:v>
                </c:pt>
                <c:pt idx="2188">
                  <c:v>69.06</c:v>
                </c:pt>
                <c:pt idx="2189">
                  <c:v>69.09</c:v>
                </c:pt>
                <c:pt idx="2190">
                  <c:v>69.13</c:v>
                </c:pt>
                <c:pt idx="2191">
                  <c:v>69.16</c:v>
                </c:pt>
                <c:pt idx="2192">
                  <c:v>69.19</c:v>
                </c:pt>
                <c:pt idx="2193">
                  <c:v>69.22</c:v>
                </c:pt>
                <c:pt idx="2194">
                  <c:v>69.25</c:v>
                </c:pt>
                <c:pt idx="2195">
                  <c:v>69.28</c:v>
                </c:pt>
                <c:pt idx="2196">
                  <c:v>69.31</c:v>
                </c:pt>
                <c:pt idx="2197">
                  <c:v>69.34</c:v>
                </c:pt>
                <c:pt idx="2198">
                  <c:v>69.38</c:v>
                </c:pt>
                <c:pt idx="2199">
                  <c:v>69.41</c:v>
                </c:pt>
                <c:pt idx="2200">
                  <c:v>69.44</c:v>
                </c:pt>
                <c:pt idx="2201">
                  <c:v>69.47</c:v>
                </c:pt>
                <c:pt idx="2202">
                  <c:v>69.5</c:v>
                </c:pt>
                <c:pt idx="2203">
                  <c:v>69.53</c:v>
                </c:pt>
                <c:pt idx="2204">
                  <c:v>69.56</c:v>
                </c:pt>
                <c:pt idx="2205">
                  <c:v>69.59</c:v>
                </c:pt>
                <c:pt idx="2206">
                  <c:v>69.63</c:v>
                </c:pt>
                <c:pt idx="2207">
                  <c:v>69.66</c:v>
                </c:pt>
                <c:pt idx="2208">
                  <c:v>69.69</c:v>
                </c:pt>
                <c:pt idx="2209">
                  <c:v>69.72</c:v>
                </c:pt>
                <c:pt idx="2210">
                  <c:v>69.75</c:v>
                </c:pt>
                <c:pt idx="2211">
                  <c:v>69.78</c:v>
                </c:pt>
                <c:pt idx="2212">
                  <c:v>69.81</c:v>
                </c:pt>
                <c:pt idx="2213">
                  <c:v>69.84</c:v>
                </c:pt>
                <c:pt idx="2214">
                  <c:v>69.88</c:v>
                </c:pt>
                <c:pt idx="2215">
                  <c:v>69.91</c:v>
                </c:pt>
                <c:pt idx="2216">
                  <c:v>69.94</c:v>
                </c:pt>
                <c:pt idx="2217">
                  <c:v>69.97</c:v>
                </c:pt>
                <c:pt idx="2218">
                  <c:v>70</c:v>
                </c:pt>
                <c:pt idx="2219">
                  <c:v>70.03</c:v>
                </c:pt>
                <c:pt idx="2220">
                  <c:v>70.06</c:v>
                </c:pt>
                <c:pt idx="2221">
                  <c:v>70.09</c:v>
                </c:pt>
                <c:pt idx="2222">
                  <c:v>70.13</c:v>
                </c:pt>
                <c:pt idx="2223">
                  <c:v>70.16</c:v>
                </c:pt>
                <c:pt idx="2224">
                  <c:v>70.19</c:v>
                </c:pt>
                <c:pt idx="2225">
                  <c:v>70.22</c:v>
                </c:pt>
                <c:pt idx="2226">
                  <c:v>70.25</c:v>
                </c:pt>
                <c:pt idx="2227">
                  <c:v>70.28</c:v>
                </c:pt>
                <c:pt idx="2228">
                  <c:v>70.31</c:v>
                </c:pt>
                <c:pt idx="2229">
                  <c:v>70.34</c:v>
                </c:pt>
                <c:pt idx="2230">
                  <c:v>70.38</c:v>
                </c:pt>
                <c:pt idx="2231">
                  <c:v>70.41</c:v>
                </c:pt>
                <c:pt idx="2232">
                  <c:v>70.44</c:v>
                </c:pt>
                <c:pt idx="2233">
                  <c:v>70.47</c:v>
                </c:pt>
                <c:pt idx="2234">
                  <c:v>70.5</c:v>
                </c:pt>
                <c:pt idx="2235">
                  <c:v>70.53</c:v>
                </c:pt>
                <c:pt idx="2236">
                  <c:v>70.56</c:v>
                </c:pt>
                <c:pt idx="2237">
                  <c:v>70.59</c:v>
                </c:pt>
                <c:pt idx="2238">
                  <c:v>70.63</c:v>
                </c:pt>
                <c:pt idx="2239">
                  <c:v>70.66</c:v>
                </c:pt>
                <c:pt idx="2240">
                  <c:v>70.69</c:v>
                </c:pt>
                <c:pt idx="2241">
                  <c:v>70.72</c:v>
                </c:pt>
                <c:pt idx="2242">
                  <c:v>70.75</c:v>
                </c:pt>
                <c:pt idx="2243">
                  <c:v>70.78</c:v>
                </c:pt>
                <c:pt idx="2244">
                  <c:v>70.81</c:v>
                </c:pt>
                <c:pt idx="2245">
                  <c:v>70.84</c:v>
                </c:pt>
                <c:pt idx="2246">
                  <c:v>70.88</c:v>
                </c:pt>
                <c:pt idx="2247">
                  <c:v>70.91</c:v>
                </c:pt>
                <c:pt idx="2248">
                  <c:v>70.94</c:v>
                </c:pt>
                <c:pt idx="2249">
                  <c:v>70.97</c:v>
                </c:pt>
                <c:pt idx="2250">
                  <c:v>71</c:v>
                </c:pt>
                <c:pt idx="2251">
                  <c:v>71.03</c:v>
                </c:pt>
                <c:pt idx="2252">
                  <c:v>71.06</c:v>
                </c:pt>
                <c:pt idx="2253">
                  <c:v>71.09</c:v>
                </c:pt>
                <c:pt idx="2254">
                  <c:v>71.13</c:v>
                </c:pt>
                <c:pt idx="2255">
                  <c:v>71.16</c:v>
                </c:pt>
                <c:pt idx="2256">
                  <c:v>71.19</c:v>
                </c:pt>
                <c:pt idx="2257">
                  <c:v>71.22</c:v>
                </c:pt>
                <c:pt idx="2258">
                  <c:v>71.25</c:v>
                </c:pt>
                <c:pt idx="2259">
                  <c:v>71.28</c:v>
                </c:pt>
                <c:pt idx="2260">
                  <c:v>71.31</c:v>
                </c:pt>
                <c:pt idx="2261">
                  <c:v>71.34</c:v>
                </c:pt>
                <c:pt idx="2262">
                  <c:v>71.38</c:v>
                </c:pt>
                <c:pt idx="2263">
                  <c:v>71.41</c:v>
                </c:pt>
                <c:pt idx="2264">
                  <c:v>71.44</c:v>
                </c:pt>
                <c:pt idx="2265">
                  <c:v>71.47</c:v>
                </c:pt>
                <c:pt idx="2266">
                  <c:v>71.5</c:v>
                </c:pt>
                <c:pt idx="2267">
                  <c:v>71.53</c:v>
                </c:pt>
                <c:pt idx="2268">
                  <c:v>71.56</c:v>
                </c:pt>
                <c:pt idx="2269">
                  <c:v>71.59</c:v>
                </c:pt>
                <c:pt idx="2270">
                  <c:v>71.63</c:v>
                </c:pt>
                <c:pt idx="2271">
                  <c:v>71.66</c:v>
                </c:pt>
                <c:pt idx="2272">
                  <c:v>71.69</c:v>
                </c:pt>
                <c:pt idx="2273">
                  <c:v>71.72</c:v>
                </c:pt>
                <c:pt idx="2274">
                  <c:v>71.75</c:v>
                </c:pt>
                <c:pt idx="2275">
                  <c:v>71.78</c:v>
                </c:pt>
                <c:pt idx="2276">
                  <c:v>71.81</c:v>
                </c:pt>
                <c:pt idx="2277">
                  <c:v>71.84</c:v>
                </c:pt>
                <c:pt idx="2278">
                  <c:v>71.88</c:v>
                </c:pt>
                <c:pt idx="2279">
                  <c:v>71.91</c:v>
                </c:pt>
                <c:pt idx="2280">
                  <c:v>71.94</c:v>
                </c:pt>
                <c:pt idx="2281">
                  <c:v>71.97</c:v>
                </c:pt>
                <c:pt idx="2282">
                  <c:v>72</c:v>
                </c:pt>
                <c:pt idx="2283">
                  <c:v>72.03</c:v>
                </c:pt>
                <c:pt idx="2284">
                  <c:v>72.06</c:v>
                </c:pt>
                <c:pt idx="2285">
                  <c:v>72.09</c:v>
                </c:pt>
                <c:pt idx="2286">
                  <c:v>72.13</c:v>
                </c:pt>
                <c:pt idx="2287">
                  <c:v>72.16</c:v>
                </c:pt>
                <c:pt idx="2288">
                  <c:v>72.19</c:v>
                </c:pt>
                <c:pt idx="2289">
                  <c:v>72.22</c:v>
                </c:pt>
                <c:pt idx="2290">
                  <c:v>72.25</c:v>
                </c:pt>
                <c:pt idx="2291">
                  <c:v>72.28</c:v>
                </c:pt>
                <c:pt idx="2292">
                  <c:v>72.31</c:v>
                </c:pt>
                <c:pt idx="2293">
                  <c:v>72.34</c:v>
                </c:pt>
                <c:pt idx="2294">
                  <c:v>72.38</c:v>
                </c:pt>
                <c:pt idx="2295">
                  <c:v>72.41</c:v>
                </c:pt>
                <c:pt idx="2296">
                  <c:v>72.44</c:v>
                </c:pt>
                <c:pt idx="2297">
                  <c:v>72.47</c:v>
                </c:pt>
                <c:pt idx="2298">
                  <c:v>72.5</c:v>
                </c:pt>
                <c:pt idx="2299">
                  <c:v>72.53</c:v>
                </c:pt>
                <c:pt idx="2300">
                  <c:v>72.56</c:v>
                </c:pt>
                <c:pt idx="2301">
                  <c:v>72.59</c:v>
                </c:pt>
                <c:pt idx="2302">
                  <c:v>72.63</c:v>
                </c:pt>
                <c:pt idx="2303">
                  <c:v>72.66</c:v>
                </c:pt>
                <c:pt idx="2304">
                  <c:v>72.69</c:v>
                </c:pt>
                <c:pt idx="2305">
                  <c:v>72.72</c:v>
                </c:pt>
                <c:pt idx="2306">
                  <c:v>72.75</c:v>
                </c:pt>
                <c:pt idx="2307">
                  <c:v>72.78</c:v>
                </c:pt>
                <c:pt idx="2308">
                  <c:v>72.81</c:v>
                </c:pt>
                <c:pt idx="2309">
                  <c:v>72.84</c:v>
                </c:pt>
                <c:pt idx="2310">
                  <c:v>72.88</c:v>
                </c:pt>
                <c:pt idx="2311">
                  <c:v>72.91</c:v>
                </c:pt>
                <c:pt idx="2312">
                  <c:v>72.94</c:v>
                </c:pt>
                <c:pt idx="2313">
                  <c:v>72.97</c:v>
                </c:pt>
                <c:pt idx="2314">
                  <c:v>73</c:v>
                </c:pt>
                <c:pt idx="2315">
                  <c:v>73.03</c:v>
                </c:pt>
                <c:pt idx="2316">
                  <c:v>73.06</c:v>
                </c:pt>
                <c:pt idx="2317">
                  <c:v>73.09</c:v>
                </c:pt>
                <c:pt idx="2318">
                  <c:v>73.13</c:v>
                </c:pt>
                <c:pt idx="2319">
                  <c:v>73.16</c:v>
                </c:pt>
                <c:pt idx="2320">
                  <c:v>73.19</c:v>
                </c:pt>
                <c:pt idx="2321">
                  <c:v>73.22</c:v>
                </c:pt>
                <c:pt idx="2322">
                  <c:v>73.25</c:v>
                </c:pt>
                <c:pt idx="2323">
                  <c:v>73.28</c:v>
                </c:pt>
                <c:pt idx="2324">
                  <c:v>73.31</c:v>
                </c:pt>
                <c:pt idx="2325">
                  <c:v>73.34</c:v>
                </c:pt>
                <c:pt idx="2326">
                  <c:v>73.38</c:v>
                </c:pt>
                <c:pt idx="2327">
                  <c:v>73.41</c:v>
                </c:pt>
                <c:pt idx="2328">
                  <c:v>73.44</c:v>
                </c:pt>
                <c:pt idx="2329">
                  <c:v>73.47</c:v>
                </c:pt>
                <c:pt idx="2330">
                  <c:v>73.5</c:v>
                </c:pt>
                <c:pt idx="2331">
                  <c:v>73.53</c:v>
                </c:pt>
                <c:pt idx="2332">
                  <c:v>73.56</c:v>
                </c:pt>
                <c:pt idx="2333">
                  <c:v>73.59</c:v>
                </c:pt>
                <c:pt idx="2334">
                  <c:v>73.63</c:v>
                </c:pt>
                <c:pt idx="2335">
                  <c:v>73.66</c:v>
                </c:pt>
                <c:pt idx="2336">
                  <c:v>73.69</c:v>
                </c:pt>
                <c:pt idx="2337">
                  <c:v>73.72</c:v>
                </c:pt>
                <c:pt idx="2338">
                  <c:v>73.75</c:v>
                </c:pt>
                <c:pt idx="2339">
                  <c:v>73.78</c:v>
                </c:pt>
                <c:pt idx="2340">
                  <c:v>73.81</c:v>
                </c:pt>
                <c:pt idx="2341">
                  <c:v>73.84</c:v>
                </c:pt>
                <c:pt idx="2342">
                  <c:v>73.88</c:v>
                </c:pt>
                <c:pt idx="2343">
                  <c:v>73.91</c:v>
                </c:pt>
                <c:pt idx="2344">
                  <c:v>73.94</c:v>
                </c:pt>
                <c:pt idx="2345">
                  <c:v>73.97</c:v>
                </c:pt>
                <c:pt idx="2346">
                  <c:v>74</c:v>
                </c:pt>
                <c:pt idx="2347">
                  <c:v>74.03</c:v>
                </c:pt>
                <c:pt idx="2348">
                  <c:v>74.06</c:v>
                </c:pt>
                <c:pt idx="2349">
                  <c:v>74.09</c:v>
                </c:pt>
                <c:pt idx="2350">
                  <c:v>74.13</c:v>
                </c:pt>
                <c:pt idx="2351">
                  <c:v>74.16</c:v>
                </c:pt>
                <c:pt idx="2352">
                  <c:v>74.19</c:v>
                </c:pt>
                <c:pt idx="2353">
                  <c:v>74.22</c:v>
                </c:pt>
                <c:pt idx="2354">
                  <c:v>74.25</c:v>
                </c:pt>
                <c:pt idx="2355">
                  <c:v>74.28</c:v>
                </c:pt>
                <c:pt idx="2356">
                  <c:v>74.31</c:v>
                </c:pt>
                <c:pt idx="2357">
                  <c:v>74.34</c:v>
                </c:pt>
                <c:pt idx="2358">
                  <c:v>74.38</c:v>
                </c:pt>
                <c:pt idx="2359">
                  <c:v>74.41</c:v>
                </c:pt>
                <c:pt idx="2360">
                  <c:v>74.44</c:v>
                </c:pt>
                <c:pt idx="2361">
                  <c:v>74.47</c:v>
                </c:pt>
                <c:pt idx="2362">
                  <c:v>74.5</c:v>
                </c:pt>
                <c:pt idx="2363">
                  <c:v>74.53</c:v>
                </c:pt>
                <c:pt idx="2364">
                  <c:v>74.56</c:v>
                </c:pt>
                <c:pt idx="2365">
                  <c:v>74.59</c:v>
                </c:pt>
                <c:pt idx="2366">
                  <c:v>74.63</c:v>
                </c:pt>
                <c:pt idx="2367">
                  <c:v>74.66</c:v>
                </c:pt>
                <c:pt idx="2368">
                  <c:v>74.69</c:v>
                </c:pt>
                <c:pt idx="2369">
                  <c:v>74.72</c:v>
                </c:pt>
                <c:pt idx="2370">
                  <c:v>74.75</c:v>
                </c:pt>
                <c:pt idx="2371">
                  <c:v>74.78</c:v>
                </c:pt>
                <c:pt idx="2372">
                  <c:v>74.81</c:v>
                </c:pt>
                <c:pt idx="2373">
                  <c:v>74.84</c:v>
                </c:pt>
                <c:pt idx="2374">
                  <c:v>74.88</c:v>
                </c:pt>
                <c:pt idx="2375">
                  <c:v>74.91</c:v>
                </c:pt>
                <c:pt idx="2376">
                  <c:v>74.94</c:v>
                </c:pt>
                <c:pt idx="2377">
                  <c:v>74.97</c:v>
                </c:pt>
                <c:pt idx="2378">
                  <c:v>75</c:v>
                </c:pt>
                <c:pt idx="2379">
                  <c:v>75.03</c:v>
                </c:pt>
                <c:pt idx="2380">
                  <c:v>75.06</c:v>
                </c:pt>
                <c:pt idx="2381">
                  <c:v>75.09</c:v>
                </c:pt>
                <c:pt idx="2382">
                  <c:v>75.13</c:v>
                </c:pt>
                <c:pt idx="2383">
                  <c:v>75.16</c:v>
                </c:pt>
                <c:pt idx="2384">
                  <c:v>75.19</c:v>
                </c:pt>
                <c:pt idx="2385">
                  <c:v>75.22</c:v>
                </c:pt>
                <c:pt idx="2386">
                  <c:v>75.25</c:v>
                </c:pt>
                <c:pt idx="2387">
                  <c:v>75.28</c:v>
                </c:pt>
                <c:pt idx="2388">
                  <c:v>75.31</c:v>
                </c:pt>
                <c:pt idx="2389">
                  <c:v>75.34</c:v>
                </c:pt>
                <c:pt idx="2390">
                  <c:v>75.38</c:v>
                </c:pt>
                <c:pt idx="2391">
                  <c:v>75.41</c:v>
                </c:pt>
                <c:pt idx="2392">
                  <c:v>75.44</c:v>
                </c:pt>
                <c:pt idx="2393">
                  <c:v>75.47</c:v>
                </c:pt>
                <c:pt idx="2394">
                  <c:v>75.5</c:v>
                </c:pt>
                <c:pt idx="2395">
                  <c:v>75.53</c:v>
                </c:pt>
                <c:pt idx="2396">
                  <c:v>75.56</c:v>
                </c:pt>
                <c:pt idx="2397">
                  <c:v>75.59</c:v>
                </c:pt>
                <c:pt idx="2398">
                  <c:v>75.63</c:v>
                </c:pt>
                <c:pt idx="2399">
                  <c:v>75.66</c:v>
                </c:pt>
                <c:pt idx="2400">
                  <c:v>75.69</c:v>
                </c:pt>
                <c:pt idx="2401">
                  <c:v>75.72</c:v>
                </c:pt>
                <c:pt idx="2402">
                  <c:v>75.75</c:v>
                </c:pt>
                <c:pt idx="2403">
                  <c:v>75.78</c:v>
                </c:pt>
                <c:pt idx="2404">
                  <c:v>75.81</c:v>
                </c:pt>
                <c:pt idx="2405">
                  <c:v>75.84</c:v>
                </c:pt>
                <c:pt idx="2406">
                  <c:v>75.88</c:v>
                </c:pt>
                <c:pt idx="2407">
                  <c:v>75.91</c:v>
                </c:pt>
                <c:pt idx="2408">
                  <c:v>75.94</c:v>
                </c:pt>
                <c:pt idx="2409">
                  <c:v>75.97</c:v>
                </c:pt>
                <c:pt idx="2410">
                  <c:v>76</c:v>
                </c:pt>
                <c:pt idx="2411">
                  <c:v>76.03</c:v>
                </c:pt>
                <c:pt idx="2412">
                  <c:v>76.06</c:v>
                </c:pt>
                <c:pt idx="2413">
                  <c:v>76.09</c:v>
                </c:pt>
                <c:pt idx="2414">
                  <c:v>76.13</c:v>
                </c:pt>
                <c:pt idx="2415">
                  <c:v>76.16</c:v>
                </c:pt>
                <c:pt idx="2416">
                  <c:v>76.19</c:v>
                </c:pt>
                <c:pt idx="2417">
                  <c:v>76.22</c:v>
                </c:pt>
                <c:pt idx="2418">
                  <c:v>76.25</c:v>
                </c:pt>
                <c:pt idx="2419">
                  <c:v>76.28</c:v>
                </c:pt>
                <c:pt idx="2420">
                  <c:v>76.31</c:v>
                </c:pt>
                <c:pt idx="2421">
                  <c:v>76.34</c:v>
                </c:pt>
                <c:pt idx="2422">
                  <c:v>76.38</c:v>
                </c:pt>
                <c:pt idx="2423">
                  <c:v>76.41</c:v>
                </c:pt>
                <c:pt idx="2424">
                  <c:v>76.44</c:v>
                </c:pt>
                <c:pt idx="2425">
                  <c:v>76.47</c:v>
                </c:pt>
                <c:pt idx="2426">
                  <c:v>76.5</c:v>
                </c:pt>
                <c:pt idx="2427">
                  <c:v>76.53</c:v>
                </c:pt>
                <c:pt idx="2428">
                  <c:v>76.56</c:v>
                </c:pt>
                <c:pt idx="2429">
                  <c:v>76.59</c:v>
                </c:pt>
                <c:pt idx="2430">
                  <c:v>76.63</c:v>
                </c:pt>
                <c:pt idx="2431">
                  <c:v>76.66</c:v>
                </c:pt>
                <c:pt idx="2432">
                  <c:v>76.69</c:v>
                </c:pt>
                <c:pt idx="2433">
                  <c:v>76.72</c:v>
                </c:pt>
                <c:pt idx="2434">
                  <c:v>76.75</c:v>
                </c:pt>
                <c:pt idx="2435">
                  <c:v>76.78</c:v>
                </c:pt>
                <c:pt idx="2436">
                  <c:v>76.81</c:v>
                </c:pt>
                <c:pt idx="2437">
                  <c:v>76.84</c:v>
                </c:pt>
                <c:pt idx="2438">
                  <c:v>76.88</c:v>
                </c:pt>
                <c:pt idx="2439">
                  <c:v>76.91</c:v>
                </c:pt>
                <c:pt idx="2440">
                  <c:v>76.94</c:v>
                </c:pt>
                <c:pt idx="2441">
                  <c:v>76.97</c:v>
                </c:pt>
                <c:pt idx="2442">
                  <c:v>77</c:v>
                </c:pt>
                <c:pt idx="2443">
                  <c:v>77.03</c:v>
                </c:pt>
                <c:pt idx="2444">
                  <c:v>77.06</c:v>
                </c:pt>
                <c:pt idx="2445">
                  <c:v>77.09</c:v>
                </c:pt>
                <c:pt idx="2446">
                  <c:v>77.13</c:v>
                </c:pt>
                <c:pt idx="2447">
                  <c:v>77.16</c:v>
                </c:pt>
                <c:pt idx="2448">
                  <c:v>77.19</c:v>
                </c:pt>
                <c:pt idx="2449">
                  <c:v>77.22</c:v>
                </c:pt>
                <c:pt idx="2450">
                  <c:v>77.25</c:v>
                </c:pt>
                <c:pt idx="2451">
                  <c:v>77.28</c:v>
                </c:pt>
                <c:pt idx="2452">
                  <c:v>77.31</c:v>
                </c:pt>
                <c:pt idx="2453">
                  <c:v>77.34</c:v>
                </c:pt>
                <c:pt idx="2454">
                  <c:v>77.38</c:v>
                </c:pt>
                <c:pt idx="2455">
                  <c:v>77.41</c:v>
                </c:pt>
                <c:pt idx="2456">
                  <c:v>77.44</c:v>
                </c:pt>
                <c:pt idx="2457">
                  <c:v>77.47</c:v>
                </c:pt>
                <c:pt idx="2458">
                  <c:v>77.5</c:v>
                </c:pt>
                <c:pt idx="2459">
                  <c:v>77.53</c:v>
                </c:pt>
                <c:pt idx="2460">
                  <c:v>77.56</c:v>
                </c:pt>
                <c:pt idx="2461">
                  <c:v>77.59</c:v>
                </c:pt>
                <c:pt idx="2462">
                  <c:v>77.63</c:v>
                </c:pt>
                <c:pt idx="2463">
                  <c:v>77.66</c:v>
                </c:pt>
                <c:pt idx="2464">
                  <c:v>77.69</c:v>
                </c:pt>
                <c:pt idx="2465">
                  <c:v>77.72</c:v>
                </c:pt>
                <c:pt idx="2466">
                  <c:v>77.75</c:v>
                </c:pt>
                <c:pt idx="2467">
                  <c:v>77.78</c:v>
                </c:pt>
                <c:pt idx="2468">
                  <c:v>77.81</c:v>
                </c:pt>
                <c:pt idx="2469">
                  <c:v>77.84</c:v>
                </c:pt>
                <c:pt idx="2470">
                  <c:v>77.88</c:v>
                </c:pt>
                <c:pt idx="2471">
                  <c:v>77.91</c:v>
                </c:pt>
                <c:pt idx="2472">
                  <c:v>77.94</c:v>
                </c:pt>
                <c:pt idx="2473">
                  <c:v>77.97</c:v>
                </c:pt>
                <c:pt idx="2474">
                  <c:v>78</c:v>
                </c:pt>
                <c:pt idx="2475">
                  <c:v>78.03</c:v>
                </c:pt>
                <c:pt idx="2476">
                  <c:v>78.06</c:v>
                </c:pt>
                <c:pt idx="2477">
                  <c:v>78.09</c:v>
                </c:pt>
                <c:pt idx="2478">
                  <c:v>78.13</c:v>
                </c:pt>
                <c:pt idx="2479">
                  <c:v>78.16</c:v>
                </c:pt>
                <c:pt idx="2480">
                  <c:v>78.19</c:v>
                </c:pt>
                <c:pt idx="2481">
                  <c:v>78.22</c:v>
                </c:pt>
                <c:pt idx="2482">
                  <c:v>78.25</c:v>
                </c:pt>
                <c:pt idx="2483">
                  <c:v>78.28</c:v>
                </c:pt>
                <c:pt idx="2484">
                  <c:v>78.31</c:v>
                </c:pt>
                <c:pt idx="2485">
                  <c:v>78.34</c:v>
                </c:pt>
                <c:pt idx="2486">
                  <c:v>78.38</c:v>
                </c:pt>
                <c:pt idx="2487">
                  <c:v>78.41</c:v>
                </c:pt>
                <c:pt idx="2488">
                  <c:v>78.44</c:v>
                </c:pt>
                <c:pt idx="2489">
                  <c:v>78.47</c:v>
                </c:pt>
                <c:pt idx="2490">
                  <c:v>78.5</c:v>
                </c:pt>
                <c:pt idx="2491">
                  <c:v>78.53</c:v>
                </c:pt>
                <c:pt idx="2492">
                  <c:v>78.56</c:v>
                </c:pt>
                <c:pt idx="2493">
                  <c:v>78.59</c:v>
                </c:pt>
                <c:pt idx="2494">
                  <c:v>78.63</c:v>
                </c:pt>
                <c:pt idx="2495">
                  <c:v>78.66</c:v>
                </c:pt>
                <c:pt idx="2496">
                  <c:v>78.69</c:v>
                </c:pt>
                <c:pt idx="2497">
                  <c:v>78.72</c:v>
                </c:pt>
                <c:pt idx="2498">
                  <c:v>78.75</c:v>
                </c:pt>
                <c:pt idx="2499">
                  <c:v>78.78</c:v>
                </c:pt>
                <c:pt idx="2500">
                  <c:v>78.81</c:v>
                </c:pt>
                <c:pt idx="2501">
                  <c:v>78.84</c:v>
                </c:pt>
                <c:pt idx="2502">
                  <c:v>78.88</c:v>
                </c:pt>
                <c:pt idx="2503">
                  <c:v>78.91</c:v>
                </c:pt>
                <c:pt idx="2504">
                  <c:v>78.94</c:v>
                </c:pt>
                <c:pt idx="2505">
                  <c:v>78.97</c:v>
                </c:pt>
                <c:pt idx="2506">
                  <c:v>79</c:v>
                </c:pt>
                <c:pt idx="2507">
                  <c:v>79.03</c:v>
                </c:pt>
                <c:pt idx="2508">
                  <c:v>79.06</c:v>
                </c:pt>
                <c:pt idx="2509">
                  <c:v>79.09</c:v>
                </c:pt>
                <c:pt idx="2510">
                  <c:v>79.13</c:v>
                </c:pt>
                <c:pt idx="2511">
                  <c:v>79.16</c:v>
                </c:pt>
                <c:pt idx="2512">
                  <c:v>79.19</c:v>
                </c:pt>
                <c:pt idx="2513">
                  <c:v>79.22</c:v>
                </c:pt>
                <c:pt idx="2514">
                  <c:v>79.25</c:v>
                </c:pt>
                <c:pt idx="2515">
                  <c:v>79.28</c:v>
                </c:pt>
                <c:pt idx="2516">
                  <c:v>79.31</c:v>
                </c:pt>
                <c:pt idx="2517">
                  <c:v>79.34</c:v>
                </c:pt>
                <c:pt idx="2518">
                  <c:v>79.38</c:v>
                </c:pt>
                <c:pt idx="2519">
                  <c:v>79.41</c:v>
                </c:pt>
                <c:pt idx="2520">
                  <c:v>79.44</c:v>
                </c:pt>
                <c:pt idx="2521">
                  <c:v>79.47</c:v>
                </c:pt>
                <c:pt idx="2522">
                  <c:v>79.5</c:v>
                </c:pt>
                <c:pt idx="2523">
                  <c:v>79.53</c:v>
                </c:pt>
                <c:pt idx="2524">
                  <c:v>79.56</c:v>
                </c:pt>
                <c:pt idx="2525">
                  <c:v>79.59</c:v>
                </c:pt>
                <c:pt idx="2526">
                  <c:v>79.63</c:v>
                </c:pt>
                <c:pt idx="2527">
                  <c:v>79.66</c:v>
                </c:pt>
                <c:pt idx="2528">
                  <c:v>79.69</c:v>
                </c:pt>
                <c:pt idx="2529">
                  <c:v>79.72</c:v>
                </c:pt>
                <c:pt idx="2530">
                  <c:v>79.75</c:v>
                </c:pt>
                <c:pt idx="2531">
                  <c:v>79.78</c:v>
                </c:pt>
                <c:pt idx="2532">
                  <c:v>79.81</c:v>
                </c:pt>
                <c:pt idx="2533">
                  <c:v>79.84</c:v>
                </c:pt>
                <c:pt idx="2534">
                  <c:v>79.88</c:v>
                </c:pt>
                <c:pt idx="2535">
                  <c:v>79.91</c:v>
                </c:pt>
                <c:pt idx="2536">
                  <c:v>79.94</c:v>
                </c:pt>
                <c:pt idx="2537">
                  <c:v>79.97</c:v>
                </c:pt>
                <c:pt idx="2538">
                  <c:v>80</c:v>
                </c:pt>
                <c:pt idx="2539">
                  <c:v>80.03</c:v>
                </c:pt>
                <c:pt idx="2540">
                  <c:v>80.06</c:v>
                </c:pt>
                <c:pt idx="2541">
                  <c:v>80.09</c:v>
                </c:pt>
                <c:pt idx="2542">
                  <c:v>80.13</c:v>
                </c:pt>
                <c:pt idx="2543">
                  <c:v>80.16</c:v>
                </c:pt>
                <c:pt idx="2544">
                  <c:v>80.19</c:v>
                </c:pt>
                <c:pt idx="2545">
                  <c:v>80.22</c:v>
                </c:pt>
                <c:pt idx="2546">
                  <c:v>80.25</c:v>
                </c:pt>
                <c:pt idx="2547">
                  <c:v>80.28</c:v>
                </c:pt>
                <c:pt idx="2548">
                  <c:v>80.31</c:v>
                </c:pt>
                <c:pt idx="2549">
                  <c:v>80.34</c:v>
                </c:pt>
                <c:pt idx="2550">
                  <c:v>80.38</c:v>
                </c:pt>
                <c:pt idx="2551">
                  <c:v>80.41</c:v>
                </c:pt>
                <c:pt idx="2552">
                  <c:v>80.44</c:v>
                </c:pt>
                <c:pt idx="2553">
                  <c:v>80.47</c:v>
                </c:pt>
                <c:pt idx="2554">
                  <c:v>80.5</c:v>
                </c:pt>
                <c:pt idx="2555">
                  <c:v>80.53</c:v>
                </c:pt>
                <c:pt idx="2556">
                  <c:v>80.56</c:v>
                </c:pt>
                <c:pt idx="2557">
                  <c:v>80.59</c:v>
                </c:pt>
                <c:pt idx="2558">
                  <c:v>80.63</c:v>
                </c:pt>
                <c:pt idx="2559">
                  <c:v>80.66</c:v>
                </c:pt>
                <c:pt idx="2560">
                  <c:v>80.69</c:v>
                </c:pt>
                <c:pt idx="2561">
                  <c:v>80.72</c:v>
                </c:pt>
                <c:pt idx="2562">
                  <c:v>80.75</c:v>
                </c:pt>
                <c:pt idx="2563">
                  <c:v>80.78</c:v>
                </c:pt>
                <c:pt idx="2564">
                  <c:v>80.81</c:v>
                </c:pt>
                <c:pt idx="2565">
                  <c:v>80.84</c:v>
                </c:pt>
                <c:pt idx="2566">
                  <c:v>80.88</c:v>
                </c:pt>
                <c:pt idx="2567">
                  <c:v>80.91</c:v>
                </c:pt>
                <c:pt idx="2568">
                  <c:v>80.94</c:v>
                </c:pt>
                <c:pt idx="2569">
                  <c:v>80.97</c:v>
                </c:pt>
                <c:pt idx="2570">
                  <c:v>81</c:v>
                </c:pt>
                <c:pt idx="2571">
                  <c:v>81.03</c:v>
                </c:pt>
                <c:pt idx="2572">
                  <c:v>81.06</c:v>
                </c:pt>
                <c:pt idx="2573">
                  <c:v>81.09</c:v>
                </c:pt>
                <c:pt idx="2574">
                  <c:v>81.13</c:v>
                </c:pt>
                <c:pt idx="2575">
                  <c:v>81.16</c:v>
                </c:pt>
                <c:pt idx="2576">
                  <c:v>81.19</c:v>
                </c:pt>
                <c:pt idx="2577">
                  <c:v>81.22</c:v>
                </c:pt>
                <c:pt idx="2578">
                  <c:v>81.25</c:v>
                </c:pt>
                <c:pt idx="2579">
                  <c:v>81.28</c:v>
                </c:pt>
                <c:pt idx="2580">
                  <c:v>81.31</c:v>
                </c:pt>
                <c:pt idx="2581">
                  <c:v>81.34</c:v>
                </c:pt>
                <c:pt idx="2582">
                  <c:v>81.38</c:v>
                </c:pt>
                <c:pt idx="2583">
                  <c:v>81.41</c:v>
                </c:pt>
                <c:pt idx="2584">
                  <c:v>81.44</c:v>
                </c:pt>
                <c:pt idx="2585">
                  <c:v>81.47</c:v>
                </c:pt>
                <c:pt idx="2586">
                  <c:v>81.5</c:v>
                </c:pt>
                <c:pt idx="2587">
                  <c:v>81.53</c:v>
                </c:pt>
                <c:pt idx="2588">
                  <c:v>81.56</c:v>
                </c:pt>
                <c:pt idx="2589">
                  <c:v>81.59</c:v>
                </c:pt>
                <c:pt idx="2590">
                  <c:v>81.63</c:v>
                </c:pt>
                <c:pt idx="2591">
                  <c:v>81.66</c:v>
                </c:pt>
                <c:pt idx="2592">
                  <c:v>81.69</c:v>
                </c:pt>
                <c:pt idx="2593">
                  <c:v>81.72</c:v>
                </c:pt>
                <c:pt idx="2594">
                  <c:v>81.75</c:v>
                </c:pt>
                <c:pt idx="2595">
                  <c:v>81.78</c:v>
                </c:pt>
                <c:pt idx="2596">
                  <c:v>81.81</c:v>
                </c:pt>
                <c:pt idx="2597">
                  <c:v>81.84</c:v>
                </c:pt>
                <c:pt idx="2598">
                  <c:v>81.88</c:v>
                </c:pt>
                <c:pt idx="2599">
                  <c:v>81.91</c:v>
                </c:pt>
                <c:pt idx="2600">
                  <c:v>81.94</c:v>
                </c:pt>
                <c:pt idx="2601">
                  <c:v>81.97</c:v>
                </c:pt>
                <c:pt idx="2602">
                  <c:v>82</c:v>
                </c:pt>
                <c:pt idx="2603">
                  <c:v>82.03</c:v>
                </c:pt>
                <c:pt idx="2604">
                  <c:v>82.06</c:v>
                </c:pt>
                <c:pt idx="2605">
                  <c:v>82.09</c:v>
                </c:pt>
                <c:pt idx="2606">
                  <c:v>82.13</c:v>
                </c:pt>
                <c:pt idx="2607">
                  <c:v>82.16</c:v>
                </c:pt>
                <c:pt idx="2608">
                  <c:v>82.19</c:v>
                </c:pt>
                <c:pt idx="2609">
                  <c:v>82.22</c:v>
                </c:pt>
                <c:pt idx="2610">
                  <c:v>82.25</c:v>
                </c:pt>
                <c:pt idx="2611">
                  <c:v>82.28</c:v>
                </c:pt>
                <c:pt idx="2612">
                  <c:v>82.31</c:v>
                </c:pt>
                <c:pt idx="2613">
                  <c:v>82.34</c:v>
                </c:pt>
                <c:pt idx="2614">
                  <c:v>82.38</c:v>
                </c:pt>
                <c:pt idx="2615">
                  <c:v>82.41</c:v>
                </c:pt>
                <c:pt idx="2616">
                  <c:v>82.44</c:v>
                </c:pt>
                <c:pt idx="2617">
                  <c:v>82.47</c:v>
                </c:pt>
                <c:pt idx="2618">
                  <c:v>82.5</c:v>
                </c:pt>
                <c:pt idx="2619">
                  <c:v>82.53</c:v>
                </c:pt>
                <c:pt idx="2620">
                  <c:v>82.56</c:v>
                </c:pt>
                <c:pt idx="2621">
                  <c:v>82.59</c:v>
                </c:pt>
                <c:pt idx="2622">
                  <c:v>82.63</c:v>
                </c:pt>
                <c:pt idx="2623">
                  <c:v>82.66</c:v>
                </c:pt>
                <c:pt idx="2624">
                  <c:v>82.69</c:v>
                </c:pt>
                <c:pt idx="2625">
                  <c:v>82.72</c:v>
                </c:pt>
                <c:pt idx="2626">
                  <c:v>82.75</c:v>
                </c:pt>
                <c:pt idx="2627">
                  <c:v>82.78</c:v>
                </c:pt>
                <c:pt idx="2628">
                  <c:v>82.81</c:v>
                </c:pt>
                <c:pt idx="2629">
                  <c:v>82.84</c:v>
                </c:pt>
                <c:pt idx="2630">
                  <c:v>82.88</c:v>
                </c:pt>
                <c:pt idx="2631">
                  <c:v>82.91</c:v>
                </c:pt>
                <c:pt idx="2632">
                  <c:v>82.94</c:v>
                </c:pt>
                <c:pt idx="2633">
                  <c:v>82.97</c:v>
                </c:pt>
                <c:pt idx="2634">
                  <c:v>83</c:v>
                </c:pt>
                <c:pt idx="2635">
                  <c:v>83.03</c:v>
                </c:pt>
                <c:pt idx="2636">
                  <c:v>83.06</c:v>
                </c:pt>
                <c:pt idx="2637">
                  <c:v>83.09</c:v>
                </c:pt>
                <c:pt idx="2638">
                  <c:v>83.13</c:v>
                </c:pt>
                <c:pt idx="2639">
                  <c:v>83.16</c:v>
                </c:pt>
                <c:pt idx="2640">
                  <c:v>83.19</c:v>
                </c:pt>
                <c:pt idx="2641">
                  <c:v>83.22</c:v>
                </c:pt>
                <c:pt idx="2642">
                  <c:v>83.25</c:v>
                </c:pt>
                <c:pt idx="2643">
                  <c:v>83.28</c:v>
                </c:pt>
                <c:pt idx="2644">
                  <c:v>83.31</c:v>
                </c:pt>
                <c:pt idx="2645">
                  <c:v>83.34</c:v>
                </c:pt>
                <c:pt idx="2646">
                  <c:v>83.38</c:v>
                </c:pt>
                <c:pt idx="2647">
                  <c:v>83.41</c:v>
                </c:pt>
                <c:pt idx="2648">
                  <c:v>83.44</c:v>
                </c:pt>
                <c:pt idx="2649">
                  <c:v>83.47</c:v>
                </c:pt>
                <c:pt idx="2650">
                  <c:v>83.5</c:v>
                </c:pt>
                <c:pt idx="2651">
                  <c:v>83.53</c:v>
                </c:pt>
                <c:pt idx="2652">
                  <c:v>83.56</c:v>
                </c:pt>
                <c:pt idx="2653">
                  <c:v>83.59</c:v>
                </c:pt>
                <c:pt idx="2654">
                  <c:v>83.63</c:v>
                </c:pt>
                <c:pt idx="2655">
                  <c:v>83.66</c:v>
                </c:pt>
                <c:pt idx="2656">
                  <c:v>83.69</c:v>
                </c:pt>
                <c:pt idx="2657">
                  <c:v>83.72</c:v>
                </c:pt>
                <c:pt idx="2658">
                  <c:v>83.75</c:v>
                </c:pt>
                <c:pt idx="2659">
                  <c:v>83.78</c:v>
                </c:pt>
                <c:pt idx="2660">
                  <c:v>83.81</c:v>
                </c:pt>
                <c:pt idx="2661">
                  <c:v>83.84</c:v>
                </c:pt>
                <c:pt idx="2662">
                  <c:v>83.88</c:v>
                </c:pt>
                <c:pt idx="2663">
                  <c:v>83.91</c:v>
                </c:pt>
                <c:pt idx="2664">
                  <c:v>83.94</c:v>
                </c:pt>
                <c:pt idx="2665">
                  <c:v>83.97</c:v>
                </c:pt>
                <c:pt idx="2666">
                  <c:v>84</c:v>
                </c:pt>
                <c:pt idx="2667">
                  <c:v>84.03</c:v>
                </c:pt>
                <c:pt idx="2668">
                  <c:v>84.06</c:v>
                </c:pt>
                <c:pt idx="2669">
                  <c:v>84.09</c:v>
                </c:pt>
                <c:pt idx="2670">
                  <c:v>84.13</c:v>
                </c:pt>
                <c:pt idx="2671">
                  <c:v>84.16</c:v>
                </c:pt>
                <c:pt idx="2672">
                  <c:v>84.19</c:v>
                </c:pt>
                <c:pt idx="2673">
                  <c:v>84.22</c:v>
                </c:pt>
                <c:pt idx="2674">
                  <c:v>84.25</c:v>
                </c:pt>
                <c:pt idx="2675">
                  <c:v>84.28</c:v>
                </c:pt>
                <c:pt idx="2676">
                  <c:v>84.31</c:v>
                </c:pt>
                <c:pt idx="2677">
                  <c:v>84.34</c:v>
                </c:pt>
                <c:pt idx="2678">
                  <c:v>84.38</c:v>
                </c:pt>
                <c:pt idx="2679">
                  <c:v>84.41</c:v>
                </c:pt>
                <c:pt idx="2680">
                  <c:v>84.44</c:v>
                </c:pt>
                <c:pt idx="2681">
                  <c:v>84.47</c:v>
                </c:pt>
                <c:pt idx="2682">
                  <c:v>84.5</c:v>
                </c:pt>
                <c:pt idx="2683">
                  <c:v>84.53</c:v>
                </c:pt>
                <c:pt idx="2684">
                  <c:v>84.56</c:v>
                </c:pt>
                <c:pt idx="2685">
                  <c:v>84.59</c:v>
                </c:pt>
                <c:pt idx="2686">
                  <c:v>84.63</c:v>
                </c:pt>
                <c:pt idx="2687">
                  <c:v>84.66</c:v>
                </c:pt>
                <c:pt idx="2688">
                  <c:v>84.69</c:v>
                </c:pt>
                <c:pt idx="2689">
                  <c:v>84.72</c:v>
                </c:pt>
                <c:pt idx="2690">
                  <c:v>84.75</c:v>
                </c:pt>
                <c:pt idx="2691">
                  <c:v>84.78</c:v>
                </c:pt>
                <c:pt idx="2692">
                  <c:v>84.81</c:v>
                </c:pt>
                <c:pt idx="2693">
                  <c:v>84.84</c:v>
                </c:pt>
                <c:pt idx="2694">
                  <c:v>84.88</c:v>
                </c:pt>
                <c:pt idx="2695">
                  <c:v>84.91</c:v>
                </c:pt>
                <c:pt idx="2696">
                  <c:v>84.94</c:v>
                </c:pt>
                <c:pt idx="2697">
                  <c:v>84.97</c:v>
                </c:pt>
                <c:pt idx="2698">
                  <c:v>85</c:v>
                </c:pt>
                <c:pt idx="2699">
                  <c:v>85.03</c:v>
                </c:pt>
                <c:pt idx="2700">
                  <c:v>85.06</c:v>
                </c:pt>
                <c:pt idx="2701">
                  <c:v>85.09</c:v>
                </c:pt>
                <c:pt idx="2702">
                  <c:v>85.13</c:v>
                </c:pt>
                <c:pt idx="2703">
                  <c:v>85.16</c:v>
                </c:pt>
                <c:pt idx="2704">
                  <c:v>85.19</c:v>
                </c:pt>
                <c:pt idx="2705">
                  <c:v>85.22</c:v>
                </c:pt>
                <c:pt idx="2706">
                  <c:v>85.25</c:v>
                </c:pt>
                <c:pt idx="2707">
                  <c:v>85.28</c:v>
                </c:pt>
                <c:pt idx="2708">
                  <c:v>85.31</c:v>
                </c:pt>
                <c:pt idx="2709">
                  <c:v>85.34</c:v>
                </c:pt>
                <c:pt idx="2710">
                  <c:v>85.38</c:v>
                </c:pt>
                <c:pt idx="2711">
                  <c:v>85.41</c:v>
                </c:pt>
                <c:pt idx="2712">
                  <c:v>85.44</c:v>
                </c:pt>
                <c:pt idx="2713">
                  <c:v>85.47</c:v>
                </c:pt>
                <c:pt idx="2714">
                  <c:v>85.5</c:v>
                </c:pt>
                <c:pt idx="2715">
                  <c:v>85.53</c:v>
                </c:pt>
                <c:pt idx="2716">
                  <c:v>85.56</c:v>
                </c:pt>
                <c:pt idx="2717">
                  <c:v>85.59</c:v>
                </c:pt>
                <c:pt idx="2718">
                  <c:v>85.63</c:v>
                </c:pt>
                <c:pt idx="2719">
                  <c:v>85.66</c:v>
                </c:pt>
                <c:pt idx="2720">
                  <c:v>85.69</c:v>
                </c:pt>
                <c:pt idx="2721">
                  <c:v>85.72</c:v>
                </c:pt>
                <c:pt idx="2722">
                  <c:v>85.75</c:v>
                </c:pt>
                <c:pt idx="2723">
                  <c:v>85.78</c:v>
                </c:pt>
                <c:pt idx="2724">
                  <c:v>85.81</c:v>
                </c:pt>
                <c:pt idx="2725">
                  <c:v>85.84</c:v>
                </c:pt>
                <c:pt idx="2726">
                  <c:v>85.88</c:v>
                </c:pt>
                <c:pt idx="2727">
                  <c:v>85.91</c:v>
                </c:pt>
                <c:pt idx="2728">
                  <c:v>85.94</c:v>
                </c:pt>
                <c:pt idx="2729">
                  <c:v>85.97</c:v>
                </c:pt>
                <c:pt idx="2730">
                  <c:v>86</c:v>
                </c:pt>
                <c:pt idx="2731">
                  <c:v>86.03</c:v>
                </c:pt>
                <c:pt idx="2732">
                  <c:v>86.06</c:v>
                </c:pt>
                <c:pt idx="2733">
                  <c:v>86.09</c:v>
                </c:pt>
                <c:pt idx="2734">
                  <c:v>86.13</c:v>
                </c:pt>
                <c:pt idx="2735">
                  <c:v>86.16</c:v>
                </c:pt>
                <c:pt idx="2736">
                  <c:v>86.19</c:v>
                </c:pt>
                <c:pt idx="2737">
                  <c:v>86.22</c:v>
                </c:pt>
                <c:pt idx="2738">
                  <c:v>86.25</c:v>
                </c:pt>
                <c:pt idx="2739">
                  <c:v>86.28</c:v>
                </c:pt>
                <c:pt idx="2740">
                  <c:v>86.31</c:v>
                </c:pt>
                <c:pt idx="2741">
                  <c:v>86.34</c:v>
                </c:pt>
                <c:pt idx="2742">
                  <c:v>86.38</c:v>
                </c:pt>
                <c:pt idx="2743">
                  <c:v>86.41</c:v>
                </c:pt>
                <c:pt idx="2744">
                  <c:v>86.44</c:v>
                </c:pt>
                <c:pt idx="2745">
                  <c:v>86.47</c:v>
                </c:pt>
                <c:pt idx="2746">
                  <c:v>86.5</c:v>
                </c:pt>
                <c:pt idx="2747">
                  <c:v>86.53</c:v>
                </c:pt>
                <c:pt idx="2748">
                  <c:v>86.56</c:v>
                </c:pt>
                <c:pt idx="2749">
                  <c:v>86.59</c:v>
                </c:pt>
                <c:pt idx="2750">
                  <c:v>86.63</c:v>
                </c:pt>
                <c:pt idx="2751">
                  <c:v>86.66</c:v>
                </c:pt>
                <c:pt idx="2752">
                  <c:v>86.69</c:v>
                </c:pt>
                <c:pt idx="2753">
                  <c:v>86.72</c:v>
                </c:pt>
                <c:pt idx="2754">
                  <c:v>86.75</c:v>
                </c:pt>
                <c:pt idx="2755">
                  <c:v>86.78</c:v>
                </c:pt>
                <c:pt idx="2756">
                  <c:v>86.81</c:v>
                </c:pt>
                <c:pt idx="2757">
                  <c:v>86.84</c:v>
                </c:pt>
                <c:pt idx="2758">
                  <c:v>86.88</c:v>
                </c:pt>
                <c:pt idx="2759">
                  <c:v>86.91</c:v>
                </c:pt>
                <c:pt idx="2760">
                  <c:v>86.94</c:v>
                </c:pt>
                <c:pt idx="2761">
                  <c:v>86.97</c:v>
                </c:pt>
                <c:pt idx="2762">
                  <c:v>87</c:v>
                </c:pt>
                <c:pt idx="2763">
                  <c:v>87.03</c:v>
                </c:pt>
                <c:pt idx="2764">
                  <c:v>87.06</c:v>
                </c:pt>
                <c:pt idx="2765">
                  <c:v>87.09</c:v>
                </c:pt>
                <c:pt idx="2766">
                  <c:v>87.13</c:v>
                </c:pt>
                <c:pt idx="2767">
                  <c:v>87.16</c:v>
                </c:pt>
                <c:pt idx="2768">
                  <c:v>87.19</c:v>
                </c:pt>
                <c:pt idx="2769">
                  <c:v>87.22</c:v>
                </c:pt>
                <c:pt idx="2770">
                  <c:v>87.25</c:v>
                </c:pt>
                <c:pt idx="2771">
                  <c:v>87.28</c:v>
                </c:pt>
                <c:pt idx="2772">
                  <c:v>87.31</c:v>
                </c:pt>
                <c:pt idx="2773">
                  <c:v>87.34</c:v>
                </c:pt>
                <c:pt idx="2774">
                  <c:v>87.38</c:v>
                </c:pt>
                <c:pt idx="2775">
                  <c:v>87.41</c:v>
                </c:pt>
                <c:pt idx="2776">
                  <c:v>87.44</c:v>
                </c:pt>
                <c:pt idx="2777">
                  <c:v>87.47</c:v>
                </c:pt>
                <c:pt idx="2778">
                  <c:v>87.5</c:v>
                </c:pt>
                <c:pt idx="2779">
                  <c:v>87.53</c:v>
                </c:pt>
                <c:pt idx="2780">
                  <c:v>87.56</c:v>
                </c:pt>
                <c:pt idx="2781">
                  <c:v>87.59</c:v>
                </c:pt>
                <c:pt idx="2782">
                  <c:v>87.63</c:v>
                </c:pt>
                <c:pt idx="2783">
                  <c:v>87.66</c:v>
                </c:pt>
                <c:pt idx="2784">
                  <c:v>87.69</c:v>
                </c:pt>
                <c:pt idx="2785">
                  <c:v>87.72</c:v>
                </c:pt>
                <c:pt idx="2786">
                  <c:v>87.75</c:v>
                </c:pt>
                <c:pt idx="2787">
                  <c:v>87.78</c:v>
                </c:pt>
                <c:pt idx="2788">
                  <c:v>87.81</c:v>
                </c:pt>
                <c:pt idx="2789">
                  <c:v>87.84</c:v>
                </c:pt>
                <c:pt idx="2790">
                  <c:v>87.88</c:v>
                </c:pt>
                <c:pt idx="2791">
                  <c:v>87.91</c:v>
                </c:pt>
                <c:pt idx="2792">
                  <c:v>87.94</c:v>
                </c:pt>
                <c:pt idx="2793">
                  <c:v>87.97</c:v>
                </c:pt>
                <c:pt idx="2794">
                  <c:v>88</c:v>
                </c:pt>
                <c:pt idx="2795">
                  <c:v>88.03</c:v>
                </c:pt>
                <c:pt idx="2796">
                  <c:v>88.06</c:v>
                </c:pt>
                <c:pt idx="2797">
                  <c:v>88.09</c:v>
                </c:pt>
                <c:pt idx="2798">
                  <c:v>88.13</c:v>
                </c:pt>
                <c:pt idx="2799">
                  <c:v>88.16</c:v>
                </c:pt>
                <c:pt idx="2800">
                  <c:v>88.19</c:v>
                </c:pt>
                <c:pt idx="2801">
                  <c:v>88.22</c:v>
                </c:pt>
                <c:pt idx="2802">
                  <c:v>88.25</c:v>
                </c:pt>
                <c:pt idx="2803">
                  <c:v>88.28</c:v>
                </c:pt>
                <c:pt idx="2804">
                  <c:v>88.31</c:v>
                </c:pt>
                <c:pt idx="2805">
                  <c:v>88.34</c:v>
                </c:pt>
                <c:pt idx="2806">
                  <c:v>88.38</c:v>
                </c:pt>
                <c:pt idx="2807">
                  <c:v>88.41</c:v>
                </c:pt>
                <c:pt idx="2808">
                  <c:v>88.44</c:v>
                </c:pt>
                <c:pt idx="2809">
                  <c:v>88.47</c:v>
                </c:pt>
                <c:pt idx="2810">
                  <c:v>88.5</c:v>
                </c:pt>
                <c:pt idx="2811">
                  <c:v>88.53</c:v>
                </c:pt>
                <c:pt idx="2812">
                  <c:v>88.56</c:v>
                </c:pt>
                <c:pt idx="2813">
                  <c:v>88.59</c:v>
                </c:pt>
                <c:pt idx="2814">
                  <c:v>88.63</c:v>
                </c:pt>
                <c:pt idx="2815">
                  <c:v>88.66</c:v>
                </c:pt>
                <c:pt idx="2816">
                  <c:v>88.69</c:v>
                </c:pt>
                <c:pt idx="2817">
                  <c:v>88.72</c:v>
                </c:pt>
                <c:pt idx="2818">
                  <c:v>88.75</c:v>
                </c:pt>
                <c:pt idx="2819">
                  <c:v>88.78</c:v>
                </c:pt>
                <c:pt idx="2820">
                  <c:v>88.81</c:v>
                </c:pt>
                <c:pt idx="2821">
                  <c:v>88.84</c:v>
                </c:pt>
                <c:pt idx="2822">
                  <c:v>88.88</c:v>
                </c:pt>
                <c:pt idx="2823">
                  <c:v>88.91</c:v>
                </c:pt>
                <c:pt idx="2824">
                  <c:v>88.94</c:v>
                </c:pt>
                <c:pt idx="2825">
                  <c:v>88.97</c:v>
                </c:pt>
                <c:pt idx="2826">
                  <c:v>89</c:v>
                </c:pt>
                <c:pt idx="2827">
                  <c:v>89.03</c:v>
                </c:pt>
                <c:pt idx="2828">
                  <c:v>89.06</c:v>
                </c:pt>
                <c:pt idx="2829">
                  <c:v>89.09</c:v>
                </c:pt>
                <c:pt idx="2830">
                  <c:v>89.13</c:v>
                </c:pt>
                <c:pt idx="2831">
                  <c:v>89.16</c:v>
                </c:pt>
                <c:pt idx="2832">
                  <c:v>89.19</c:v>
                </c:pt>
                <c:pt idx="2833">
                  <c:v>89.22</c:v>
                </c:pt>
                <c:pt idx="2834">
                  <c:v>89.25</c:v>
                </c:pt>
                <c:pt idx="2835">
                  <c:v>89.28</c:v>
                </c:pt>
                <c:pt idx="2836">
                  <c:v>89.31</c:v>
                </c:pt>
                <c:pt idx="2837">
                  <c:v>89.34</c:v>
                </c:pt>
                <c:pt idx="2838">
                  <c:v>89.38</c:v>
                </c:pt>
                <c:pt idx="2839">
                  <c:v>89.41</c:v>
                </c:pt>
                <c:pt idx="2840">
                  <c:v>89.44</c:v>
                </c:pt>
                <c:pt idx="2841">
                  <c:v>89.47</c:v>
                </c:pt>
                <c:pt idx="2842">
                  <c:v>89.5</c:v>
                </c:pt>
                <c:pt idx="2843">
                  <c:v>89.53</c:v>
                </c:pt>
                <c:pt idx="2844">
                  <c:v>89.56</c:v>
                </c:pt>
                <c:pt idx="2845">
                  <c:v>89.59</c:v>
                </c:pt>
                <c:pt idx="2846">
                  <c:v>89.63</c:v>
                </c:pt>
                <c:pt idx="2847">
                  <c:v>89.66</c:v>
                </c:pt>
                <c:pt idx="2848">
                  <c:v>89.69</c:v>
                </c:pt>
                <c:pt idx="2849">
                  <c:v>89.72</c:v>
                </c:pt>
                <c:pt idx="2850">
                  <c:v>89.75</c:v>
                </c:pt>
                <c:pt idx="2851">
                  <c:v>89.78</c:v>
                </c:pt>
                <c:pt idx="2852">
                  <c:v>89.81</c:v>
                </c:pt>
                <c:pt idx="2853">
                  <c:v>89.84</c:v>
                </c:pt>
                <c:pt idx="2854">
                  <c:v>89.88</c:v>
                </c:pt>
                <c:pt idx="2855">
                  <c:v>89.91</c:v>
                </c:pt>
                <c:pt idx="2856">
                  <c:v>89.94</c:v>
                </c:pt>
                <c:pt idx="2857">
                  <c:v>89.97</c:v>
                </c:pt>
                <c:pt idx="2858">
                  <c:v>90</c:v>
                </c:pt>
                <c:pt idx="2859">
                  <c:v>90.03</c:v>
                </c:pt>
                <c:pt idx="2860">
                  <c:v>90.06</c:v>
                </c:pt>
                <c:pt idx="2861">
                  <c:v>90.09</c:v>
                </c:pt>
                <c:pt idx="2862">
                  <c:v>90.13</c:v>
                </c:pt>
                <c:pt idx="2863">
                  <c:v>90.16</c:v>
                </c:pt>
                <c:pt idx="2864">
                  <c:v>90.19</c:v>
                </c:pt>
                <c:pt idx="2865">
                  <c:v>90.22</c:v>
                </c:pt>
                <c:pt idx="2866">
                  <c:v>90.25</c:v>
                </c:pt>
                <c:pt idx="2867">
                  <c:v>90.28</c:v>
                </c:pt>
                <c:pt idx="2868">
                  <c:v>90.31</c:v>
                </c:pt>
                <c:pt idx="2869">
                  <c:v>90.34</c:v>
                </c:pt>
                <c:pt idx="2870">
                  <c:v>90.38</c:v>
                </c:pt>
                <c:pt idx="2871">
                  <c:v>90.41</c:v>
                </c:pt>
                <c:pt idx="2872">
                  <c:v>90.44</c:v>
                </c:pt>
                <c:pt idx="2873">
                  <c:v>90.47</c:v>
                </c:pt>
                <c:pt idx="2874">
                  <c:v>90.5</c:v>
                </c:pt>
                <c:pt idx="2875">
                  <c:v>90.53</c:v>
                </c:pt>
                <c:pt idx="2876">
                  <c:v>90.56</c:v>
                </c:pt>
                <c:pt idx="2877">
                  <c:v>90.59</c:v>
                </c:pt>
                <c:pt idx="2878">
                  <c:v>90.63</c:v>
                </c:pt>
                <c:pt idx="2879">
                  <c:v>90.66</c:v>
                </c:pt>
                <c:pt idx="2880">
                  <c:v>90.69</c:v>
                </c:pt>
                <c:pt idx="2881">
                  <c:v>90.72</c:v>
                </c:pt>
                <c:pt idx="2882">
                  <c:v>90.75</c:v>
                </c:pt>
                <c:pt idx="2883">
                  <c:v>90.78</c:v>
                </c:pt>
                <c:pt idx="2884">
                  <c:v>90.81</c:v>
                </c:pt>
                <c:pt idx="2885">
                  <c:v>90.84</c:v>
                </c:pt>
                <c:pt idx="2886">
                  <c:v>90.88</c:v>
                </c:pt>
                <c:pt idx="2887">
                  <c:v>90.91</c:v>
                </c:pt>
                <c:pt idx="2888">
                  <c:v>90.94</c:v>
                </c:pt>
                <c:pt idx="2889">
                  <c:v>90.97</c:v>
                </c:pt>
                <c:pt idx="2890">
                  <c:v>91</c:v>
                </c:pt>
                <c:pt idx="2891">
                  <c:v>91.03</c:v>
                </c:pt>
                <c:pt idx="2892">
                  <c:v>91.06</c:v>
                </c:pt>
                <c:pt idx="2893">
                  <c:v>91.09</c:v>
                </c:pt>
                <c:pt idx="2894">
                  <c:v>91.13</c:v>
                </c:pt>
                <c:pt idx="2895">
                  <c:v>91.16</c:v>
                </c:pt>
                <c:pt idx="2896">
                  <c:v>91.19</c:v>
                </c:pt>
                <c:pt idx="2897">
                  <c:v>91.22</c:v>
                </c:pt>
                <c:pt idx="2898">
                  <c:v>91.25</c:v>
                </c:pt>
                <c:pt idx="2899">
                  <c:v>91.28</c:v>
                </c:pt>
                <c:pt idx="2900">
                  <c:v>91.31</c:v>
                </c:pt>
                <c:pt idx="2901">
                  <c:v>91.34</c:v>
                </c:pt>
                <c:pt idx="2902">
                  <c:v>91.38</c:v>
                </c:pt>
                <c:pt idx="2903">
                  <c:v>91.41</c:v>
                </c:pt>
                <c:pt idx="2904">
                  <c:v>91.44</c:v>
                </c:pt>
                <c:pt idx="2905">
                  <c:v>91.47</c:v>
                </c:pt>
                <c:pt idx="2906">
                  <c:v>91.5</c:v>
                </c:pt>
                <c:pt idx="2907">
                  <c:v>91.53</c:v>
                </c:pt>
                <c:pt idx="2908">
                  <c:v>91.56</c:v>
                </c:pt>
                <c:pt idx="2909">
                  <c:v>91.59</c:v>
                </c:pt>
                <c:pt idx="2910">
                  <c:v>91.63</c:v>
                </c:pt>
                <c:pt idx="2911">
                  <c:v>91.66</c:v>
                </c:pt>
                <c:pt idx="2912">
                  <c:v>91.69</c:v>
                </c:pt>
                <c:pt idx="2913">
                  <c:v>91.72</c:v>
                </c:pt>
                <c:pt idx="2914">
                  <c:v>91.75</c:v>
                </c:pt>
                <c:pt idx="2915">
                  <c:v>91.78</c:v>
                </c:pt>
                <c:pt idx="2916">
                  <c:v>91.81</c:v>
                </c:pt>
                <c:pt idx="2917">
                  <c:v>91.84</c:v>
                </c:pt>
                <c:pt idx="2918">
                  <c:v>91.88</c:v>
                </c:pt>
                <c:pt idx="2919">
                  <c:v>91.91</c:v>
                </c:pt>
                <c:pt idx="2920">
                  <c:v>91.94</c:v>
                </c:pt>
                <c:pt idx="2921">
                  <c:v>91.97</c:v>
                </c:pt>
                <c:pt idx="2922">
                  <c:v>92</c:v>
                </c:pt>
                <c:pt idx="2923">
                  <c:v>92.03</c:v>
                </c:pt>
                <c:pt idx="2924">
                  <c:v>92.06</c:v>
                </c:pt>
                <c:pt idx="2925">
                  <c:v>92.09</c:v>
                </c:pt>
                <c:pt idx="2926">
                  <c:v>92.13</c:v>
                </c:pt>
                <c:pt idx="2927">
                  <c:v>92.16</c:v>
                </c:pt>
                <c:pt idx="2928">
                  <c:v>92.19</c:v>
                </c:pt>
                <c:pt idx="2929">
                  <c:v>92.22</c:v>
                </c:pt>
                <c:pt idx="2930">
                  <c:v>92.25</c:v>
                </c:pt>
                <c:pt idx="2931">
                  <c:v>92.28</c:v>
                </c:pt>
                <c:pt idx="2932">
                  <c:v>92.31</c:v>
                </c:pt>
                <c:pt idx="2933">
                  <c:v>92.34</c:v>
                </c:pt>
                <c:pt idx="2934">
                  <c:v>92.38</c:v>
                </c:pt>
                <c:pt idx="2935">
                  <c:v>92.41</c:v>
                </c:pt>
                <c:pt idx="2936">
                  <c:v>92.44</c:v>
                </c:pt>
                <c:pt idx="2937">
                  <c:v>92.47</c:v>
                </c:pt>
                <c:pt idx="2938">
                  <c:v>92.5</c:v>
                </c:pt>
                <c:pt idx="2939">
                  <c:v>92.53</c:v>
                </c:pt>
                <c:pt idx="2940">
                  <c:v>92.56</c:v>
                </c:pt>
                <c:pt idx="2941">
                  <c:v>92.59</c:v>
                </c:pt>
                <c:pt idx="2942">
                  <c:v>92.63</c:v>
                </c:pt>
                <c:pt idx="2943">
                  <c:v>92.66</c:v>
                </c:pt>
                <c:pt idx="2944">
                  <c:v>92.69</c:v>
                </c:pt>
                <c:pt idx="2945">
                  <c:v>92.72</c:v>
                </c:pt>
                <c:pt idx="2946">
                  <c:v>92.75</c:v>
                </c:pt>
                <c:pt idx="2947">
                  <c:v>92.78</c:v>
                </c:pt>
                <c:pt idx="2948">
                  <c:v>92.81</c:v>
                </c:pt>
                <c:pt idx="2949">
                  <c:v>92.84</c:v>
                </c:pt>
                <c:pt idx="2950">
                  <c:v>92.88</c:v>
                </c:pt>
                <c:pt idx="2951">
                  <c:v>92.91</c:v>
                </c:pt>
                <c:pt idx="2952">
                  <c:v>92.94</c:v>
                </c:pt>
                <c:pt idx="2953">
                  <c:v>92.97</c:v>
                </c:pt>
                <c:pt idx="2954">
                  <c:v>93</c:v>
                </c:pt>
                <c:pt idx="2955">
                  <c:v>93.03</c:v>
                </c:pt>
                <c:pt idx="2956">
                  <c:v>93.06</c:v>
                </c:pt>
                <c:pt idx="2957">
                  <c:v>93.09</c:v>
                </c:pt>
                <c:pt idx="2958">
                  <c:v>93.13</c:v>
                </c:pt>
                <c:pt idx="2959">
                  <c:v>93.16</c:v>
                </c:pt>
                <c:pt idx="2960">
                  <c:v>93.19</c:v>
                </c:pt>
                <c:pt idx="2961">
                  <c:v>93.22</c:v>
                </c:pt>
                <c:pt idx="2962">
                  <c:v>93.25</c:v>
                </c:pt>
                <c:pt idx="2963">
                  <c:v>93.28</c:v>
                </c:pt>
                <c:pt idx="2964">
                  <c:v>93.31</c:v>
                </c:pt>
                <c:pt idx="2965">
                  <c:v>93.34</c:v>
                </c:pt>
                <c:pt idx="2966">
                  <c:v>93.38</c:v>
                </c:pt>
                <c:pt idx="2967">
                  <c:v>93.41</c:v>
                </c:pt>
                <c:pt idx="2968">
                  <c:v>93.44</c:v>
                </c:pt>
                <c:pt idx="2969">
                  <c:v>93.47</c:v>
                </c:pt>
                <c:pt idx="2970">
                  <c:v>93.5</c:v>
                </c:pt>
                <c:pt idx="2971">
                  <c:v>93.53</c:v>
                </c:pt>
                <c:pt idx="2972">
                  <c:v>93.56</c:v>
                </c:pt>
                <c:pt idx="2973">
                  <c:v>93.59</c:v>
                </c:pt>
                <c:pt idx="2974">
                  <c:v>93.63</c:v>
                </c:pt>
                <c:pt idx="2975">
                  <c:v>93.66</c:v>
                </c:pt>
                <c:pt idx="2976">
                  <c:v>93.69</c:v>
                </c:pt>
                <c:pt idx="2977">
                  <c:v>93.72</c:v>
                </c:pt>
                <c:pt idx="2978">
                  <c:v>93.75</c:v>
                </c:pt>
                <c:pt idx="2979">
                  <c:v>93.78</c:v>
                </c:pt>
                <c:pt idx="2980">
                  <c:v>93.81</c:v>
                </c:pt>
                <c:pt idx="2981">
                  <c:v>93.84</c:v>
                </c:pt>
                <c:pt idx="2982">
                  <c:v>93.88</c:v>
                </c:pt>
                <c:pt idx="2983">
                  <c:v>93.91</c:v>
                </c:pt>
                <c:pt idx="2984">
                  <c:v>93.94</c:v>
                </c:pt>
                <c:pt idx="2985">
                  <c:v>93.97</c:v>
                </c:pt>
                <c:pt idx="2986">
                  <c:v>94</c:v>
                </c:pt>
                <c:pt idx="2987">
                  <c:v>94.03</c:v>
                </c:pt>
                <c:pt idx="2988">
                  <c:v>94.06</c:v>
                </c:pt>
                <c:pt idx="2989">
                  <c:v>94.09</c:v>
                </c:pt>
                <c:pt idx="2990">
                  <c:v>94.13</c:v>
                </c:pt>
                <c:pt idx="2991">
                  <c:v>94.16</c:v>
                </c:pt>
                <c:pt idx="2992">
                  <c:v>94.19</c:v>
                </c:pt>
                <c:pt idx="2993">
                  <c:v>94.22</c:v>
                </c:pt>
                <c:pt idx="2994">
                  <c:v>94.25</c:v>
                </c:pt>
                <c:pt idx="2995">
                  <c:v>94.28</c:v>
                </c:pt>
                <c:pt idx="2996">
                  <c:v>94.31</c:v>
                </c:pt>
                <c:pt idx="2997">
                  <c:v>94.34</c:v>
                </c:pt>
                <c:pt idx="2998">
                  <c:v>94.38</c:v>
                </c:pt>
                <c:pt idx="2999">
                  <c:v>94.41</c:v>
                </c:pt>
                <c:pt idx="3000">
                  <c:v>94.44</c:v>
                </c:pt>
                <c:pt idx="3001">
                  <c:v>94.47</c:v>
                </c:pt>
                <c:pt idx="3002">
                  <c:v>94.5</c:v>
                </c:pt>
                <c:pt idx="3003">
                  <c:v>94.53</c:v>
                </c:pt>
                <c:pt idx="3004">
                  <c:v>94.56</c:v>
                </c:pt>
                <c:pt idx="3005">
                  <c:v>94.59</c:v>
                </c:pt>
                <c:pt idx="3006">
                  <c:v>94.63</c:v>
                </c:pt>
                <c:pt idx="3007">
                  <c:v>94.66</c:v>
                </c:pt>
                <c:pt idx="3008">
                  <c:v>94.69</c:v>
                </c:pt>
                <c:pt idx="3009">
                  <c:v>94.72</c:v>
                </c:pt>
                <c:pt idx="3010">
                  <c:v>94.75</c:v>
                </c:pt>
                <c:pt idx="3011">
                  <c:v>94.78</c:v>
                </c:pt>
                <c:pt idx="3012">
                  <c:v>94.81</c:v>
                </c:pt>
                <c:pt idx="3013">
                  <c:v>94.84</c:v>
                </c:pt>
                <c:pt idx="3014">
                  <c:v>94.88</c:v>
                </c:pt>
                <c:pt idx="3015">
                  <c:v>94.91</c:v>
                </c:pt>
                <c:pt idx="3016">
                  <c:v>94.94</c:v>
                </c:pt>
                <c:pt idx="3017">
                  <c:v>94.97</c:v>
                </c:pt>
                <c:pt idx="3018">
                  <c:v>95</c:v>
                </c:pt>
                <c:pt idx="3019">
                  <c:v>95.03</c:v>
                </c:pt>
                <c:pt idx="3020">
                  <c:v>95.06</c:v>
                </c:pt>
                <c:pt idx="3021">
                  <c:v>95.09</c:v>
                </c:pt>
                <c:pt idx="3022">
                  <c:v>95.13</c:v>
                </c:pt>
                <c:pt idx="3023">
                  <c:v>95.16</c:v>
                </c:pt>
                <c:pt idx="3024">
                  <c:v>95.19</c:v>
                </c:pt>
                <c:pt idx="3025">
                  <c:v>95.22</c:v>
                </c:pt>
                <c:pt idx="3026">
                  <c:v>95.25</c:v>
                </c:pt>
                <c:pt idx="3027">
                  <c:v>95.28</c:v>
                </c:pt>
                <c:pt idx="3028">
                  <c:v>95.31</c:v>
                </c:pt>
                <c:pt idx="3029">
                  <c:v>95.34</c:v>
                </c:pt>
                <c:pt idx="3030">
                  <c:v>95.38</c:v>
                </c:pt>
                <c:pt idx="3031">
                  <c:v>95.41</c:v>
                </c:pt>
                <c:pt idx="3032">
                  <c:v>95.44</c:v>
                </c:pt>
                <c:pt idx="3033">
                  <c:v>95.47</c:v>
                </c:pt>
                <c:pt idx="3034">
                  <c:v>95.5</c:v>
                </c:pt>
                <c:pt idx="3035">
                  <c:v>95.53</c:v>
                </c:pt>
                <c:pt idx="3036">
                  <c:v>95.56</c:v>
                </c:pt>
                <c:pt idx="3037">
                  <c:v>95.59</c:v>
                </c:pt>
                <c:pt idx="3038">
                  <c:v>95.63</c:v>
                </c:pt>
                <c:pt idx="3039">
                  <c:v>95.66</c:v>
                </c:pt>
                <c:pt idx="3040">
                  <c:v>95.69</c:v>
                </c:pt>
                <c:pt idx="3041">
                  <c:v>95.72</c:v>
                </c:pt>
                <c:pt idx="3042">
                  <c:v>95.75</c:v>
                </c:pt>
                <c:pt idx="3043">
                  <c:v>95.78</c:v>
                </c:pt>
                <c:pt idx="3044">
                  <c:v>95.81</c:v>
                </c:pt>
                <c:pt idx="3045">
                  <c:v>95.84</c:v>
                </c:pt>
                <c:pt idx="3046">
                  <c:v>95.88</c:v>
                </c:pt>
                <c:pt idx="3047">
                  <c:v>95.91</c:v>
                </c:pt>
                <c:pt idx="3048">
                  <c:v>95.94</c:v>
                </c:pt>
                <c:pt idx="3049">
                  <c:v>95.97</c:v>
                </c:pt>
                <c:pt idx="3050">
                  <c:v>96</c:v>
                </c:pt>
                <c:pt idx="3051">
                  <c:v>96.03</c:v>
                </c:pt>
                <c:pt idx="3052">
                  <c:v>96.06</c:v>
                </c:pt>
                <c:pt idx="3053">
                  <c:v>96.09</c:v>
                </c:pt>
                <c:pt idx="3054">
                  <c:v>96.13</c:v>
                </c:pt>
                <c:pt idx="3055">
                  <c:v>96.16</c:v>
                </c:pt>
                <c:pt idx="3056">
                  <c:v>96.19</c:v>
                </c:pt>
                <c:pt idx="3057">
                  <c:v>96.22</c:v>
                </c:pt>
                <c:pt idx="3058">
                  <c:v>96.25</c:v>
                </c:pt>
                <c:pt idx="3059">
                  <c:v>96.28</c:v>
                </c:pt>
                <c:pt idx="3060">
                  <c:v>96.31</c:v>
                </c:pt>
                <c:pt idx="3061">
                  <c:v>96.34</c:v>
                </c:pt>
                <c:pt idx="3062">
                  <c:v>96.38</c:v>
                </c:pt>
                <c:pt idx="3063">
                  <c:v>96.41</c:v>
                </c:pt>
                <c:pt idx="3064">
                  <c:v>96.44</c:v>
                </c:pt>
                <c:pt idx="3065">
                  <c:v>96.47</c:v>
                </c:pt>
                <c:pt idx="3066">
                  <c:v>96.5</c:v>
                </c:pt>
                <c:pt idx="3067">
                  <c:v>96.53</c:v>
                </c:pt>
                <c:pt idx="3068">
                  <c:v>96.56</c:v>
                </c:pt>
                <c:pt idx="3069">
                  <c:v>96.59</c:v>
                </c:pt>
                <c:pt idx="3070">
                  <c:v>96.63</c:v>
                </c:pt>
                <c:pt idx="3071">
                  <c:v>96.66</c:v>
                </c:pt>
                <c:pt idx="3072">
                  <c:v>96.69</c:v>
                </c:pt>
                <c:pt idx="3073">
                  <c:v>96.72</c:v>
                </c:pt>
                <c:pt idx="3074">
                  <c:v>96.75</c:v>
                </c:pt>
                <c:pt idx="3075">
                  <c:v>96.78</c:v>
                </c:pt>
                <c:pt idx="3076">
                  <c:v>96.81</c:v>
                </c:pt>
                <c:pt idx="3077">
                  <c:v>96.84</c:v>
                </c:pt>
                <c:pt idx="3078">
                  <c:v>96.88</c:v>
                </c:pt>
                <c:pt idx="3079">
                  <c:v>96.91</c:v>
                </c:pt>
                <c:pt idx="3080">
                  <c:v>96.94</c:v>
                </c:pt>
                <c:pt idx="3081">
                  <c:v>96.97</c:v>
                </c:pt>
                <c:pt idx="3082">
                  <c:v>97</c:v>
                </c:pt>
                <c:pt idx="3083">
                  <c:v>97.03</c:v>
                </c:pt>
                <c:pt idx="3084">
                  <c:v>97.06</c:v>
                </c:pt>
                <c:pt idx="3085">
                  <c:v>97.09</c:v>
                </c:pt>
                <c:pt idx="3086">
                  <c:v>97.13</c:v>
                </c:pt>
                <c:pt idx="3087">
                  <c:v>97.16</c:v>
                </c:pt>
                <c:pt idx="3088">
                  <c:v>97.19</c:v>
                </c:pt>
                <c:pt idx="3089">
                  <c:v>97.22</c:v>
                </c:pt>
                <c:pt idx="3090">
                  <c:v>97.25</c:v>
                </c:pt>
                <c:pt idx="3091">
                  <c:v>97.28</c:v>
                </c:pt>
                <c:pt idx="3092">
                  <c:v>97.31</c:v>
                </c:pt>
                <c:pt idx="3093">
                  <c:v>97.34</c:v>
                </c:pt>
                <c:pt idx="3094">
                  <c:v>97.38</c:v>
                </c:pt>
                <c:pt idx="3095">
                  <c:v>97.41</c:v>
                </c:pt>
                <c:pt idx="3096">
                  <c:v>97.44</c:v>
                </c:pt>
                <c:pt idx="3097">
                  <c:v>97.47</c:v>
                </c:pt>
                <c:pt idx="3098">
                  <c:v>97.5</c:v>
                </c:pt>
                <c:pt idx="3099">
                  <c:v>97.53</c:v>
                </c:pt>
                <c:pt idx="3100">
                  <c:v>97.56</c:v>
                </c:pt>
                <c:pt idx="3101">
                  <c:v>97.59</c:v>
                </c:pt>
                <c:pt idx="3102">
                  <c:v>97.63</c:v>
                </c:pt>
                <c:pt idx="3103">
                  <c:v>97.66</c:v>
                </c:pt>
                <c:pt idx="3104">
                  <c:v>97.69</c:v>
                </c:pt>
                <c:pt idx="3105">
                  <c:v>97.72</c:v>
                </c:pt>
                <c:pt idx="3106">
                  <c:v>97.75</c:v>
                </c:pt>
                <c:pt idx="3107">
                  <c:v>97.78</c:v>
                </c:pt>
                <c:pt idx="3108">
                  <c:v>97.81</c:v>
                </c:pt>
                <c:pt idx="3109">
                  <c:v>97.84</c:v>
                </c:pt>
                <c:pt idx="3110">
                  <c:v>97.88</c:v>
                </c:pt>
                <c:pt idx="3111">
                  <c:v>97.91</c:v>
                </c:pt>
                <c:pt idx="3112">
                  <c:v>97.94</c:v>
                </c:pt>
                <c:pt idx="3113">
                  <c:v>97.97</c:v>
                </c:pt>
                <c:pt idx="3114">
                  <c:v>98</c:v>
                </c:pt>
                <c:pt idx="3115">
                  <c:v>98.03</c:v>
                </c:pt>
                <c:pt idx="3116">
                  <c:v>98.06</c:v>
                </c:pt>
                <c:pt idx="3117">
                  <c:v>98.09</c:v>
                </c:pt>
                <c:pt idx="3118">
                  <c:v>98.13</c:v>
                </c:pt>
                <c:pt idx="3119">
                  <c:v>98.16</c:v>
                </c:pt>
                <c:pt idx="3120">
                  <c:v>98.19</c:v>
                </c:pt>
                <c:pt idx="3121">
                  <c:v>98.22</c:v>
                </c:pt>
                <c:pt idx="3122">
                  <c:v>98.25</c:v>
                </c:pt>
                <c:pt idx="3123">
                  <c:v>98.28</c:v>
                </c:pt>
                <c:pt idx="3124">
                  <c:v>98.31</c:v>
                </c:pt>
                <c:pt idx="3125">
                  <c:v>98.34</c:v>
                </c:pt>
                <c:pt idx="3126">
                  <c:v>98.38</c:v>
                </c:pt>
                <c:pt idx="3127">
                  <c:v>98.41</c:v>
                </c:pt>
                <c:pt idx="3128">
                  <c:v>98.44</c:v>
                </c:pt>
                <c:pt idx="3129">
                  <c:v>98.47</c:v>
                </c:pt>
                <c:pt idx="3130">
                  <c:v>98.5</c:v>
                </c:pt>
                <c:pt idx="3131">
                  <c:v>98.53</c:v>
                </c:pt>
                <c:pt idx="3132">
                  <c:v>98.56</c:v>
                </c:pt>
                <c:pt idx="3133">
                  <c:v>98.59</c:v>
                </c:pt>
                <c:pt idx="3134">
                  <c:v>98.63</c:v>
                </c:pt>
                <c:pt idx="3135">
                  <c:v>98.66</c:v>
                </c:pt>
                <c:pt idx="3136">
                  <c:v>98.69</c:v>
                </c:pt>
                <c:pt idx="3137">
                  <c:v>98.72</c:v>
                </c:pt>
                <c:pt idx="3138">
                  <c:v>98.75</c:v>
                </c:pt>
                <c:pt idx="3139">
                  <c:v>98.78</c:v>
                </c:pt>
                <c:pt idx="3140">
                  <c:v>98.81</c:v>
                </c:pt>
                <c:pt idx="3141">
                  <c:v>98.84</c:v>
                </c:pt>
                <c:pt idx="3142">
                  <c:v>98.88</c:v>
                </c:pt>
                <c:pt idx="3143">
                  <c:v>98.91</c:v>
                </c:pt>
                <c:pt idx="3144">
                  <c:v>98.94</c:v>
                </c:pt>
                <c:pt idx="3145">
                  <c:v>98.97</c:v>
                </c:pt>
                <c:pt idx="3146">
                  <c:v>99</c:v>
                </c:pt>
                <c:pt idx="3147">
                  <c:v>99.03</c:v>
                </c:pt>
                <c:pt idx="3148">
                  <c:v>99.06</c:v>
                </c:pt>
                <c:pt idx="3149">
                  <c:v>99.09</c:v>
                </c:pt>
                <c:pt idx="3150">
                  <c:v>99.13</c:v>
                </c:pt>
                <c:pt idx="3151">
                  <c:v>99.16</c:v>
                </c:pt>
                <c:pt idx="3152">
                  <c:v>99.19</c:v>
                </c:pt>
                <c:pt idx="3153">
                  <c:v>99.22</c:v>
                </c:pt>
                <c:pt idx="3154">
                  <c:v>99.25</c:v>
                </c:pt>
                <c:pt idx="3155">
                  <c:v>99.28</c:v>
                </c:pt>
                <c:pt idx="3156">
                  <c:v>99.31</c:v>
                </c:pt>
                <c:pt idx="3157">
                  <c:v>99.34</c:v>
                </c:pt>
                <c:pt idx="3158">
                  <c:v>99.38</c:v>
                </c:pt>
                <c:pt idx="3159">
                  <c:v>99.41</c:v>
                </c:pt>
                <c:pt idx="3160">
                  <c:v>99.44</c:v>
                </c:pt>
                <c:pt idx="3161">
                  <c:v>99.47</c:v>
                </c:pt>
                <c:pt idx="3162">
                  <c:v>99.5</c:v>
                </c:pt>
                <c:pt idx="3163">
                  <c:v>99.53</c:v>
                </c:pt>
                <c:pt idx="3164">
                  <c:v>99.56</c:v>
                </c:pt>
                <c:pt idx="3165">
                  <c:v>99.59</c:v>
                </c:pt>
                <c:pt idx="3166">
                  <c:v>99.63</c:v>
                </c:pt>
                <c:pt idx="3167">
                  <c:v>99.66</c:v>
                </c:pt>
                <c:pt idx="3168">
                  <c:v>99.69</c:v>
                </c:pt>
                <c:pt idx="3169">
                  <c:v>99.72</c:v>
                </c:pt>
                <c:pt idx="3170">
                  <c:v>99.75</c:v>
                </c:pt>
                <c:pt idx="3171">
                  <c:v>99.78</c:v>
                </c:pt>
                <c:pt idx="3172">
                  <c:v>99.81</c:v>
                </c:pt>
                <c:pt idx="3173">
                  <c:v>99.84</c:v>
                </c:pt>
                <c:pt idx="3174">
                  <c:v>99.88</c:v>
                </c:pt>
                <c:pt idx="3175">
                  <c:v>99.91</c:v>
                </c:pt>
                <c:pt idx="3176">
                  <c:v>99.94</c:v>
                </c:pt>
                <c:pt idx="3177">
                  <c:v>99.97</c:v>
                </c:pt>
                <c:pt idx="3178">
                  <c:v>100</c:v>
                </c:pt>
                <c:pt idx="3179">
                  <c:v>100.03</c:v>
                </c:pt>
                <c:pt idx="3180">
                  <c:v>100.06</c:v>
                </c:pt>
                <c:pt idx="3181">
                  <c:v>100.09</c:v>
                </c:pt>
                <c:pt idx="3182">
                  <c:v>100.13</c:v>
                </c:pt>
                <c:pt idx="3183">
                  <c:v>100.16</c:v>
                </c:pt>
                <c:pt idx="3184">
                  <c:v>100.19</c:v>
                </c:pt>
                <c:pt idx="3185">
                  <c:v>100.22</c:v>
                </c:pt>
                <c:pt idx="3186">
                  <c:v>100.25</c:v>
                </c:pt>
                <c:pt idx="3187">
                  <c:v>100.28</c:v>
                </c:pt>
                <c:pt idx="3188">
                  <c:v>100.31</c:v>
                </c:pt>
                <c:pt idx="3189">
                  <c:v>100.34</c:v>
                </c:pt>
                <c:pt idx="3190">
                  <c:v>100.38</c:v>
                </c:pt>
                <c:pt idx="3191">
                  <c:v>100.41</c:v>
                </c:pt>
                <c:pt idx="3192">
                  <c:v>100.44</c:v>
                </c:pt>
                <c:pt idx="3193">
                  <c:v>100.47</c:v>
                </c:pt>
                <c:pt idx="3194">
                  <c:v>100.5</c:v>
                </c:pt>
                <c:pt idx="3195">
                  <c:v>100.53</c:v>
                </c:pt>
                <c:pt idx="3196">
                  <c:v>100.56</c:v>
                </c:pt>
                <c:pt idx="3197">
                  <c:v>100.59</c:v>
                </c:pt>
                <c:pt idx="3198">
                  <c:v>100.63</c:v>
                </c:pt>
                <c:pt idx="3199">
                  <c:v>100.66</c:v>
                </c:pt>
                <c:pt idx="3200">
                  <c:v>100.69</c:v>
                </c:pt>
                <c:pt idx="3201">
                  <c:v>100.72</c:v>
                </c:pt>
                <c:pt idx="3202">
                  <c:v>100.75</c:v>
                </c:pt>
                <c:pt idx="3203">
                  <c:v>100.78</c:v>
                </c:pt>
                <c:pt idx="3204">
                  <c:v>100.81</c:v>
                </c:pt>
                <c:pt idx="3205">
                  <c:v>100.84</c:v>
                </c:pt>
                <c:pt idx="3206">
                  <c:v>100.88</c:v>
                </c:pt>
                <c:pt idx="3207">
                  <c:v>100.91</c:v>
                </c:pt>
                <c:pt idx="3208">
                  <c:v>100.94</c:v>
                </c:pt>
                <c:pt idx="3209">
                  <c:v>100.97</c:v>
                </c:pt>
                <c:pt idx="3210">
                  <c:v>101</c:v>
                </c:pt>
                <c:pt idx="3211">
                  <c:v>101.03</c:v>
                </c:pt>
                <c:pt idx="3212">
                  <c:v>101.06</c:v>
                </c:pt>
                <c:pt idx="3213">
                  <c:v>101.09</c:v>
                </c:pt>
                <c:pt idx="3214">
                  <c:v>101.13</c:v>
                </c:pt>
                <c:pt idx="3215">
                  <c:v>101.16</c:v>
                </c:pt>
                <c:pt idx="3216">
                  <c:v>101.19</c:v>
                </c:pt>
                <c:pt idx="3217">
                  <c:v>101.22</c:v>
                </c:pt>
                <c:pt idx="3218">
                  <c:v>101.25</c:v>
                </c:pt>
                <c:pt idx="3219">
                  <c:v>101.28</c:v>
                </c:pt>
                <c:pt idx="3220">
                  <c:v>101.31</c:v>
                </c:pt>
                <c:pt idx="3221">
                  <c:v>101.34</c:v>
                </c:pt>
                <c:pt idx="3222">
                  <c:v>101.38</c:v>
                </c:pt>
                <c:pt idx="3223">
                  <c:v>101.41</c:v>
                </c:pt>
                <c:pt idx="3224">
                  <c:v>101.44</c:v>
                </c:pt>
                <c:pt idx="3225">
                  <c:v>101.47</c:v>
                </c:pt>
                <c:pt idx="3226">
                  <c:v>101.5</c:v>
                </c:pt>
                <c:pt idx="3227">
                  <c:v>101.53</c:v>
                </c:pt>
                <c:pt idx="3228">
                  <c:v>101.56</c:v>
                </c:pt>
                <c:pt idx="3229">
                  <c:v>101.59</c:v>
                </c:pt>
                <c:pt idx="3230">
                  <c:v>101.63</c:v>
                </c:pt>
                <c:pt idx="3231">
                  <c:v>101.66</c:v>
                </c:pt>
                <c:pt idx="3232">
                  <c:v>101.69</c:v>
                </c:pt>
                <c:pt idx="3233">
                  <c:v>101.72</c:v>
                </c:pt>
                <c:pt idx="3234">
                  <c:v>101.75</c:v>
                </c:pt>
                <c:pt idx="3235">
                  <c:v>101.78</c:v>
                </c:pt>
                <c:pt idx="3236">
                  <c:v>101.81</c:v>
                </c:pt>
                <c:pt idx="3237">
                  <c:v>101.84</c:v>
                </c:pt>
                <c:pt idx="3238">
                  <c:v>101.88</c:v>
                </c:pt>
                <c:pt idx="3239">
                  <c:v>101.91</c:v>
                </c:pt>
                <c:pt idx="3240">
                  <c:v>101.94</c:v>
                </c:pt>
                <c:pt idx="3241">
                  <c:v>101.97</c:v>
                </c:pt>
                <c:pt idx="3242">
                  <c:v>102</c:v>
                </c:pt>
                <c:pt idx="3243">
                  <c:v>102.03</c:v>
                </c:pt>
                <c:pt idx="3244">
                  <c:v>102.06</c:v>
                </c:pt>
                <c:pt idx="3245">
                  <c:v>102.09</c:v>
                </c:pt>
                <c:pt idx="3246">
                  <c:v>102.13</c:v>
                </c:pt>
                <c:pt idx="3247">
                  <c:v>102.16</c:v>
                </c:pt>
                <c:pt idx="3248">
                  <c:v>102.19</c:v>
                </c:pt>
                <c:pt idx="3249">
                  <c:v>102.22</c:v>
                </c:pt>
                <c:pt idx="3250">
                  <c:v>102.25</c:v>
                </c:pt>
                <c:pt idx="3251">
                  <c:v>102.28</c:v>
                </c:pt>
                <c:pt idx="3252">
                  <c:v>102.31</c:v>
                </c:pt>
                <c:pt idx="3253">
                  <c:v>102.34</c:v>
                </c:pt>
                <c:pt idx="3254">
                  <c:v>102.38</c:v>
                </c:pt>
                <c:pt idx="3255">
                  <c:v>102.41</c:v>
                </c:pt>
                <c:pt idx="3256">
                  <c:v>102.44</c:v>
                </c:pt>
                <c:pt idx="3257">
                  <c:v>102.47</c:v>
                </c:pt>
                <c:pt idx="3258">
                  <c:v>102.5</c:v>
                </c:pt>
                <c:pt idx="3259">
                  <c:v>102.53</c:v>
                </c:pt>
                <c:pt idx="3260">
                  <c:v>102.56</c:v>
                </c:pt>
                <c:pt idx="3261">
                  <c:v>102.59</c:v>
                </c:pt>
                <c:pt idx="3262">
                  <c:v>102.63</c:v>
                </c:pt>
                <c:pt idx="3263">
                  <c:v>102.66</c:v>
                </c:pt>
                <c:pt idx="3264">
                  <c:v>102.69</c:v>
                </c:pt>
                <c:pt idx="3265">
                  <c:v>102.72</c:v>
                </c:pt>
                <c:pt idx="3266">
                  <c:v>102.75</c:v>
                </c:pt>
                <c:pt idx="3267">
                  <c:v>102.78</c:v>
                </c:pt>
                <c:pt idx="3268">
                  <c:v>102.81</c:v>
                </c:pt>
                <c:pt idx="3269">
                  <c:v>102.84</c:v>
                </c:pt>
                <c:pt idx="3270">
                  <c:v>102.88</c:v>
                </c:pt>
                <c:pt idx="3271">
                  <c:v>102.91</c:v>
                </c:pt>
                <c:pt idx="3272">
                  <c:v>102.94</c:v>
                </c:pt>
                <c:pt idx="3273">
                  <c:v>102.97</c:v>
                </c:pt>
                <c:pt idx="3274">
                  <c:v>103</c:v>
                </c:pt>
                <c:pt idx="3275">
                  <c:v>103.03</c:v>
                </c:pt>
                <c:pt idx="3276">
                  <c:v>103.06</c:v>
                </c:pt>
                <c:pt idx="3277">
                  <c:v>103.09</c:v>
                </c:pt>
                <c:pt idx="3278">
                  <c:v>103.13</c:v>
                </c:pt>
                <c:pt idx="3279">
                  <c:v>103.16</c:v>
                </c:pt>
                <c:pt idx="3280">
                  <c:v>103.19</c:v>
                </c:pt>
                <c:pt idx="3281">
                  <c:v>103.22</c:v>
                </c:pt>
                <c:pt idx="3282">
                  <c:v>103.25</c:v>
                </c:pt>
                <c:pt idx="3283">
                  <c:v>103.28</c:v>
                </c:pt>
                <c:pt idx="3284">
                  <c:v>103.31</c:v>
                </c:pt>
                <c:pt idx="3285">
                  <c:v>103.34</c:v>
                </c:pt>
                <c:pt idx="3286">
                  <c:v>103.38</c:v>
                </c:pt>
                <c:pt idx="3287">
                  <c:v>103.41</c:v>
                </c:pt>
                <c:pt idx="3288">
                  <c:v>103.44</c:v>
                </c:pt>
                <c:pt idx="3289">
                  <c:v>103.47</c:v>
                </c:pt>
                <c:pt idx="3290">
                  <c:v>103.5</c:v>
                </c:pt>
                <c:pt idx="3291">
                  <c:v>103.53</c:v>
                </c:pt>
                <c:pt idx="3292">
                  <c:v>103.56</c:v>
                </c:pt>
                <c:pt idx="3293">
                  <c:v>103.59</c:v>
                </c:pt>
                <c:pt idx="3294">
                  <c:v>103.63</c:v>
                </c:pt>
                <c:pt idx="3295">
                  <c:v>103.66</c:v>
                </c:pt>
                <c:pt idx="3296">
                  <c:v>103.69</c:v>
                </c:pt>
                <c:pt idx="3297">
                  <c:v>103.72</c:v>
                </c:pt>
                <c:pt idx="3298">
                  <c:v>103.75</c:v>
                </c:pt>
                <c:pt idx="3299">
                  <c:v>103.78</c:v>
                </c:pt>
                <c:pt idx="3300">
                  <c:v>103.81</c:v>
                </c:pt>
                <c:pt idx="3301">
                  <c:v>103.84</c:v>
                </c:pt>
                <c:pt idx="3302">
                  <c:v>103.88</c:v>
                </c:pt>
                <c:pt idx="3303">
                  <c:v>103.91</c:v>
                </c:pt>
                <c:pt idx="3304">
                  <c:v>103.94</c:v>
                </c:pt>
                <c:pt idx="3305">
                  <c:v>103.97</c:v>
                </c:pt>
                <c:pt idx="3306">
                  <c:v>104</c:v>
                </c:pt>
                <c:pt idx="3307">
                  <c:v>104.03</c:v>
                </c:pt>
                <c:pt idx="3308">
                  <c:v>104.06</c:v>
                </c:pt>
                <c:pt idx="3309">
                  <c:v>104.09</c:v>
                </c:pt>
                <c:pt idx="3310">
                  <c:v>104.13</c:v>
                </c:pt>
                <c:pt idx="3311">
                  <c:v>104.16</c:v>
                </c:pt>
                <c:pt idx="3312">
                  <c:v>104.19</c:v>
                </c:pt>
                <c:pt idx="3313">
                  <c:v>104.22</c:v>
                </c:pt>
                <c:pt idx="3314">
                  <c:v>104.25</c:v>
                </c:pt>
                <c:pt idx="3315">
                  <c:v>104.28</c:v>
                </c:pt>
                <c:pt idx="3316">
                  <c:v>104.31</c:v>
                </c:pt>
                <c:pt idx="3317">
                  <c:v>104.34</c:v>
                </c:pt>
                <c:pt idx="3318">
                  <c:v>104.38</c:v>
                </c:pt>
                <c:pt idx="3319">
                  <c:v>104.41</c:v>
                </c:pt>
                <c:pt idx="3320">
                  <c:v>104.44</c:v>
                </c:pt>
                <c:pt idx="3321">
                  <c:v>104.47</c:v>
                </c:pt>
                <c:pt idx="3322">
                  <c:v>104.5</c:v>
                </c:pt>
                <c:pt idx="3323">
                  <c:v>104.53</c:v>
                </c:pt>
                <c:pt idx="3324">
                  <c:v>104.56</c:v>
                </c:pt>
                <c:pt idx="3325">
                  <c:v>104.59</c:v>
                </c:pt>
                <c:pt idx="3326">
                  <c:v>104.63</c:v>
                </c:pt>
                <c:pt idx="3327">
                  <c:v>104.66</c:v>
                </c:pt>
                <c:pt idx="3328">
                  <c:v>104.69</c:v>
                </c:pt>
                <c:pt idx="3329">
                  <c:v>104.72</c:v>
                </c:pt>
                <c:pt idx="3330">
                  <c:v>104.75</c:v>
                </c:pt>
                <c:pt idx="3331">
                  <c:v>104.78</c:v>
                </c:pt>
                <c:pt idx="3332">
                  <c:v>104.81</c:v>
                </c:pt>
                <c:pt idx="3333">
                  <c:v>104.84</c:v>
                </c:pt>
                <c:pt idx="3334">
                  <c:v>104.88</c:v>
                </c:pt>
                <c:pt idx="3335">
                  <c:v>104.91</c:v>
                </c:pt>
                <c:pt idx="3336">
                  <c:v>104.94</c:v>
                </c:pt>
                <c:pt idx="3337">
                  <c:v>104.97</c:v>
                </c:pt>
                <c:pt idx="3338">
                  <c:v>105</c:v>
                </c:pt>
                <c:pt idx="3339">
                  <c:v>105.03</c:v>
                </c:pt>
                <c:pt idx="3340">
                  <c:v>105.06</c:v>
                </c:pt>
                <c:pt idx="3341">
                  <c:v>105.09</c:v>
                </c:pt>
                <c:pt idx="3342">
                  <c:v>105.13</c:v>
                </c:pt>
                <c:pt idx="3343">
                  <c:v>105.16</c:v>
                </c:pt>
                <c:pt idx="3344">
                  <c:v>105.19</c:v>
                </c:pt>
                <c:pt idx="3345">
                  <c:v>105.22</c:v>
                </c:pt>
                <c:pt idx="3346">
                  <c:v>105.25</c:v>
                </c:pt>
                <c:pt idx="3347">
                  <c:v>105.28</c:v>
                </c:pt>
                <c:pt idx="3348">
                  <c:v>105.31</c:v>
                </c:pt>
                <c:pt idx="3349">
                  <c:v>105.34</c:v>
                </c:pt>
                <c:pt idx="3350">
                  <c:v>105.38</c:v>
                </c:pt>
                <c:pt idx="3351">
                  <c:v>105.41</c:v>
                </c:pt>
                <c:pt idx="3352">
                  <c:v>105.44</c:v>
                </c:pt>
                <c:pt idx="3353">
                  <c:v>105.47</c:v>
                </c:pt>
                <c:pt idx="3354">
                  <c:v>105.5</c:v>
                </c:pt>
                <c:pt idx="3355">
                  <c:v>105.53</c:v>
                </c:pt>
                <c:pt idx="3356">
                  <c:v>105.56</c:v>
                </c:pt>
                <c:pt idx="3357">
                  <c:v>105.59</c:v>
                </c:pt>
                <c:pt idx="3358">
                  <c:v>105.63</c:v>
                </c:pt>
                <c:pt idx="3359">
                  <c:v>105.66</c:v>
                </c:pt>
                <c:pt idx="3360">
                  <c:v>105.69</c:v>
                </c:pt>
                <c:pt idx="3361">
                  <c:v>105.72</c:v>
                </c:pt>
                <c:pt idx="3362">
                  <c:v>105.75</c:v>
                </c:pt>
                <c:pt idx="3363">
                  <c:v>105.78</c:v>
                </c:pt>
                <c:pt idx="3364">
                  <c:v>105.81</c:v>
                </c:pt>
                <c:pt idx="3365">
                  <c:v>105.84</c:v>
                </c:pt>
                <c:pt idx="3366">
                  <c:v>105.88</c:v>
                </c:pt>
                <c:pt idx="3367">
                  <c:v>105.91</c:v>
                </c:pt>
                <c:pt idx="3368">
                  <c:v>105.94</c:v>
                </c:pt>
                <c:pt idx="3369">
                  <c:v>105.97</c:v>
                </c:pt>
                <c:pt idx="3370">
                  <c:v>106</c:v>
                </c:pt>
                <c:pt idx="3371">
                  <c:v>106.03</c:v>
                </c:pt>
                <c:pt idx="3372">
                  <c:v>106.06</c:v>
                </c:pt>
                <c:pt idx="3373">
                  <c:v>106.09</c:v>
                </c:pt>
                <c:pt idx="3374">
                  <c:v>106.13</c:v>
                </c:pt>
                <c:pt idx="3375">
                  <c:v>106.16</c:v>
                </c:pt>
                <c:pt idx="3376">
                  <c:v>106.19</c:v>
                </c:pt>
                <c:pt idx="3377">
                  <c:v>106.22</c:v>
                </c:pt>
                <c:pt idx="3378">
                  <c:v>106.25</c:v>
                </c:pt>
                <c:pt idx="3379">
                  <c:v>106.28</c:v>
                </c:pt>
                <c:pt idx="3380">
                  <c:v>106.31</c:v>
                </c:pt>
                <c:pt idx="3381">
                  <c:v>106.34</c:v>
                </c:pt>
                <c:pt idx="3382">
                  <c:v>106.38</c:v>
                </c:pt>
                <c:pt idx="3383">
                  <c:v>106.41</c:v>
                </c:pt>
                <c:pt idx="3384">
                  <c:v>106.44</c:v>
                </c:pt>
                <c:pt idx="3385">
                  <c:v>106.47</c:v>
                </c:pt>
                <c:pt idx="3386">
                  <c:v>106.5</c:v>
                </c:pt>
                <c:pt idx="3387">
                  <c:v>106.53</c:v>
                </c:pt>
                <c:pt idx="3388">
                  <c:v>106.56</c:v>
                </c:pt>
                <c:pt idx="3389">
                  <c:v>106.59</c:v>
                </c:pt>
                <c:pt idx="3390">
                  <c:v>106.63</c:v>
                </c:pt>
                <c:pt idx="3391">
                  <c:v>106.66</c:v>
                </c:pt>
                <c:pt idx="3392">
                  <c:v>106.69</c:v>
                </c:pt>
                <c:pt idx="3393">
                  <c:v>106.72</c:v>
                </c:pt>
                <c:pt idx="3394">
                  <c:v>106.75</c:v>
                </c:pt>
                <c:pt idx="3395">
                  <c:v>106.78</c:v>
                </c:pt>
                <c:pt idx="3396">
                  <c:v>106.81</c:v>
                </c:pt>
                <c:pt idx="3397">
                  <c:v>106.84</c:v>
                </c:pt>
                <c:pt idx="3398">
                  <c:v>106.88</c:v>
                </c:pt>
                <c:pt idx="3399">
                  <c:v>106.91</c:v>
                </c:pt>
                <c:pt idx="3400">
                  <c:v>106.94</c:v>
                </c:pt>
                <c:pt idx="3401">
                  <c:v>106.97</c:v>
                </c:pt>
                <c:pt idx="3402">
                  <c:v>107</c:v>
                </c:pt>
                <c:pt idx="3403">
                  <c:v>107.03</c:v>
                </c:pt>
                <c:pt idx="3404">
                  <c:v>107.06</c:v>
                </c:pt>
                <c:pt idx="3405">
                  <c:v>107.09</c:v>
                </c:pt>
                <c:pt idx="3406">
                  <c:v>107.13</c:v>
                </c:pt>
                <c:pt idx="3407">
                  <c:v>107.16</c:v>
                </c:pt>
                <c:pt idx="3408">
                  <c:v>107.19</c:v>
                </c:pt>
                <c:pt idx="3409">
                  <c:v>107.22</c:v>
                </c:pt>
                <c:pt idx="3410">
                  <c:v>107.25</c:v>
                </c:pt>
                <c:pt idx="3411">
                  <c:v>107.28</c:v>
                </c:pt>
                <c:pt idx="3412">
                  <c:v>107.31</c:v>
                </c:pt>
                <c:pt idx="3413">
                  <c:v>107.34</c:v>
                </c:pt>
                <c:pt idx="3414">
                  <c:v>107.38</c:v>
                </c:pt>
                <c:pt idx="3415">
                  <c:v>107.41</c:v>
                </c:pt>
                <c:pt idx="3416">
                  <c:v>107.44</c:v>
                </c:pt>
                <c:pt idx="3417">
                  <c:v>107.47</c:v>
                </c:pt>
                <c:pt idx="3418">
                  <c:v>107.5</c:v>
                </c:pt>
                <c:pt idx="3419">
                  <c:v>107.53</c:v>
                </c:pt>
                <c:pt idx="3420">
                  <c:v>107.56</c:v>
                </c:pt>
                <c:pt idx="3421">
                  <c:v>107.59</c:v>
                </c:pt>
                <c:pt idx="3422">
                  <c:v>107.63</c:v>
                </c:pt>
                <c:pt idx="3423">
                  <c:v>107.66</c:v>
                </c:pt>
                <c:pt idx="3424">
                  <c:v>107.69</c:v>
                </c:pt>
                <c:pt idx="3425">
                  <c:v>107.72</c:v>
                </c:pt>
                <c:pt idx="3426">
                  <c:v>107.75</c:v>
                </c:pt>
                <c:pt idx="3427">
                  <c:v>107.78</c:v>
                </c:pt>
                <c:pt idx="3428">
                  <c:v>107.81</c:v>
                </c:pt>
                <c:pt idx="3429">
                  <c:v>107.84</c:v>
                </c:pt>
                <c:pt idx="3430">
                  <c:v>107.88</c:v>
                </c:pt>
                <c:pt idx="3431">
                  <c:v>107.91</c:v>
                </c:pt>
                <c:pt idx="3432">
                  <c:v>107.94</c:v>
                </c:pt>
                <c:pt idx="3433">
                  <c:v>107.97</c:v>
                </c:pt>
                <c:pt idx="3434">
                  <c:v>108</c:v>
                </c:pt>
                <c:pt idx="3435">
                  <c:v>108.03</c:v>
                </c:pt>
                <c:pt idx="3436">
                  <c:v>108.06</c:v>
                </c:pt>
                <c:pt idx="3437">
                  <c:v>108.09</c:v>
                </c:pt>
                <c:pt idx="3438">
                  <c:v>108.13</c:v>
                </c:pt>
                <c:pt idx="3439">
                  <c:v>108.16</c:v>
                </c:pt>
                <c:pt idx="3440">
                  <c:v>108.19</c:v>
                </c:pt>
                <c:pt idx="3441">
                  <c:v>108.22</c:v>
                </c:pt>
                <c:pt idx="3442">
                  <c:v>108.25</c:v>
                </c:pt>
                <c:pt idx="3443">
                  <c:v>108.28</c:v>
                </c:pt>
                <c:pt idx="3444">
                  <c:v>108.31</c:v>
                </c:pt>
                <c:pt idx="3445">
                  <c:v>108.34</c:v>
                </c:pt>
                <c:pt idx="3446">
                  <c:v>108.38</c:v>
                </c:pt>
                <c:pt idx="3447">
                  <c:v>108.41</c:v>
                </c:pt>
                <c:pt idx="3448">
                  <c:v>108.44</c:v>
                </c:pt>
                <c:pt idx="3449">
                  <c:v>108.47</c:v>
                </c:pt>
                <c:pt idx="3450">
                  <c:v>108.5</c:v>
                </c:pt>
                <c:pt idx="3451">
                  <c:v>108.53</c:v>
                </c:pt>
                <c:pt idx="3452">
                  <c:v>108.56</c:v>
                </c:pt>
                <c:pt idx="3453">
                  <c:v>108.59</c:v>
                </c:pt>
                <c:pt idx="3454">
                  <c:v>108.63</c:v>
                </c:pt>
                <c:pt idx="3455">
                  <c:v>108.66</c:v>
                </c:pt>
                <c:pt idx="3456">
                  <c:v>108.69</c:v>
                </c:pt>
                <c:pt idx="3457">
                  <c:v>108.72</c:v>
                </c:pt>
                <c:pt idx="3458">
                  <c:v>108.75</c:v>
                </c:pt>
                <c:pt idx="3459">
                  <c:v>108.78</c:v>
                </c:pt>
                <c:pt idx="3460">
                  <c:v>108.81</c:v>
                </c:pt>
                <c:pt idx="3461">
                  <c:v>108.84</c:v>
                </c:pt>
                <c:pt idx="3462">
                  <c:v>108.88</c:v>
                </c:pt>
                <c:pt idx="3463">
                  <c:v>108.91</c:v>
                </c:pt>
                <c:pt idx="3464">
                  <c:v>108.94</c:v>
                </c:pt>
                <c:pt idx="3465">
                  <c:v>108.97</c:v>
                </c:pt>
                <c:pt idx="3466">
                  <c:v>109</c:v>
                </c:pt>
                <c:pt idx="3467">
                  <c:v>109.03</c:v>
                </c:pt>
                <c:pt idx="3468">
                  <c:v>109.06</c:v>
                </c:pt>
                <c:pt idx="3469">
                  <c:v>109.09</c:v>
                </c:pt>
                <c:pt idx="3470">
                  <c:v>109.13</c:v>
                </c:pt>
                <c:pt idx="3471">
                  <c:v>109.16</c:v>
                </c:pt>
                <c:pt idx="3472">
                  <c:v>109.19</c:v>
                </c:pt>
                <c:pt idx="3473">
                  <c:v>109.22</c:v>
                </c:pt>
                <c:pt idx="3474">
                  <c:v>109.25</c:v>
                </c:pt>
                <c:pt idx="3475">
                  <c:v>109.28</c:v>
                </c:pt>
                <c:pt idx="3476">
                  <c:v>109.31</c:v>
                </c:pt>
                <c:pt idx="3477">
                  <c:v>109.34</c:v>
                </c:pt>
                <c:pt idx="3478">
                  <c:v>109.38</c:v>
                </c:pt>
                <c:pt idx="3479">
                  <c:v>109.41</c:v>
                </c:pt>
                <c:pt idx="3480">
                  <c:v>109.44</c:v>
                </c:pt>
                <c:pt idx="3481">
                  <c:v>109.47</c:v>
                </c:pt>
                <c:pt idx="3482">
                  <c:v>109.5</c:v>
                </c:pt>
                <c:pt idx="3483">
                  <c:v>109.53</c:v>
                </c:pt>
                <c:pt idx="3484">
                  <c:v>109.56</c:v>
                </c:pt>
                <c:pt idx="3485">
                  <c:v>109.59</c:v>
                </c:pt>
                <c:pt idx="3486">
                  <c:v>109.63</c:v>
                </c:pt>
                <c:pt idx="3487">
                  <c:v>109.66</c:v>
                </c:pt>
                <c:pt idx="3488">
                  <c:v>109.69</c:v>
                </c:pt>
                <c:pt idx="3489">
                  <c:v>109.72</c:v>
                </c:pt>
                <c:pt idx="3490">
                  <c:v>109.75</c:v>
                </c:pt>
                <c:pt idx="3491">
                  <c:v>109.78</c:v>
                </c:pt>
                <c:pt idx="3492">
                  <c:v>109.81</c:v>
                </c:pt>
                <c:pt idx="3493">
                  <c:v>109.84</c:v>
                </c:pt>
                <c:pt idx="3494">
                  <c:v>109.88</c:v>
                </c:pt>
                <c:pt idx="3495">
                  <c:v>109.91</c:v>
                </c:pt>
                <c:pt idx="3496">
                  <c:v>109.94</c:v>
                </c:pt>
                <c:pt idx="3497">
                  <c:v>109.97</c:v>
                </c:pt>
                <c:pt idx="3498">
                  <c:v>110</c:v>
                </c:pt>
                <c:pt idx="3499">
                  <c:v>110.03</c:v>
                </c:pt>
                <c:pt idx="3500">
                  <c:v>110.06</c:v>
                </c:pt>
                <c:pt idx="3501">
                  <c:v>110.09</c:v>
                </c:pt>
                <c:pt idx="3502">
                  <c:v>110.13</c:v>
                </c:pt>
                <c:pt idx="3503">
                  <c:v>110.16</c:v>
                </c:pt>
                <c:pt idx="3504">
                  <c:v>110.19</c:v>
                </c:pt>
                <c:pt idx="3505">
                  <c:v>110.22</c:v>
                </c:pt>
                <c:pt idx="3506">
                  <c:v>110.25</c:v>
                </c:pt>
                <c:pt idx="3507">
                  <c:v>110.28</c:v>
                </c:pt>
                <c:pt idx="3508">
                  <c:v>110.31</c:v>
                </c:pt>
                <c:pt idx="3509">
                  <c:v>110.34</c:v>
                </c:pt>
                <c:pt idx="3510">
                  <c:v>110.38</c:v>
                </c:pt>
                <c:pt idx="3511">
                  <c:v>110.41</c:v>
                </c:pt>
                <c:pt idx="3512">
                  <c:v>110.44</c:v>
                </c:pt>
                <c:pt idx="3513">
                  <c:v>110.47</c:v>
                </c:pt>
                <c:pt idx="3514">
                  <c:v>110.5</c:v>
                </c:pt>
                <c:pt idx="3515">
                  <c:v>110.53</c:v>
                </c:pt>
                <c:pt idx="3516">
                  <c:v>110.56</c:v>
                </c:pt>
                <c:pt idx="3517">
                  <c:v>110.59</c:v>
                </c:pt>
                <c:pt idx="3518">
                  <c:v>110.63</c:v>
                </c:pt>
                <c:pt idx="3519">
                  <c:v>110.66</c:v>
                </c:pt>
                <c:pt idx="3520">
                  <c:v>110.69</c:v>
                </c:pt>
                <c:pt idx="3521">
                  <c:v>110.72</c:v>
                </c:pt>
                <c:pt idx="3522">
                  <c:v>110.75</c:v>
                </c:pt>
                <c:pt idx="3523">
                  <c:v>110.78</c:v>
                </c:pt>
                <c:pt idx="3524">
                  <c:v>110.81</c:v>
                </c:pt>
                <c:pt idx="3525">
                  <c:v>110.84</c:v>
                </c:pt>
                <c:pt idx="3526">
                  <c:v>110.88</c:v>
                </c:pt>
                <c:pt idx="3527">
                  <c:v>110.91</c:v>
                </c:pt>
                <c:pt idx="3528">
                  <c:v>110.94</c:v>
                </c:pt>
                <c:pt idx="3529">
                  <c:v>110.97</c:v>
                </c:pt>
                <c:pt idx="3530">
                  <c:v>111</c:v>
                </c:pt>
                <c:pt idx="3531">
                  <c:v>111.03</c:v>
                </c:pt>
                <c:pt idx="3532">
                  <c:v>111.06</c:v>
                </c:pt>
                <c:pt idx="3533">
                  <c:v>111.09</c:v>
                </c:pt>
                <c:pt idx="3534">
                  <c:v>111.13</c:v>
                </c:pt>
                <c:pt idx="3535">
                  <c:v>111.16</c:v>
                </c:pt>
                <c:pt idx="3536">
                  <c:v>111.19</c:v>
                </c:pt>
                <c:pt idx="3537">
                  <c:v>111.22</c:v>
                </c:pt>
                <c:pt idx="3538">
                  <c:v>111.25</c:v>
                </c:pt>
                <c:pt idx="3539">
                  <c:v>111.28</c:v>
                </c:pt>
                <c:pt idx="3540">
                  <c:v>111.31</c:v>
                </c:pt>
                <c:pt idx="3541">
                  <c:v>111.34</c:v>
                </c:pt>
                <c:pt idx="3542">
                  <c:v>111.38</c:v>
                </c:pt>
                <c:pt idx="3543">
                  <c:v>111.41</c:v>
                </c:pt>
                <c:pt idx="3544">
                  <c:v>111.44</c:v>
                </c:pt>
                <c:pt idx="3545">
                  <c:v>111.47</c:v>
                </c:pt>
                <c:pt idx="3546">
                  <c:v>111.5</c:v>
                </c:pt>
                <c:pt idx="3547">
                  <c:v>111.53</c:v>
                </c:pt>
                <c:pt idx="3548">
                  <c:v>111.56</c:v>
                </c:pt>
                <c:pt idx="3549">
                  <c:v>111.59</c:v>
                </c:pt>
                <c:pt idx="3550">
                  <c:v>111.63</c:v>
                </c:pt>
                <c:pt idx="3551">
                  <c:v>111.66</c:v>
                </c:pt>
                <c:pt idx="3552">
                  <c:v>111.69</c:v>
                </c:pt>
                <c:pt idx="3553">
                  <c:v>111.72</c:v>
                </c:pt>
                <c:pt idx="3554">
                  <c:v>111.75</c:v>
                </c:pt>
                <c:pt idx="3555">
                  <c:v>111.78</c:v>
                </c:pt>
                <c:pt idx="3556">
                  <c:v>111.81</c:v>
                </c:pt>
                <c:pt idx="3557">
                  <c:v>111.84</c:v>
                </c:pt>
                <c:pt idx="3558">
                  <c:v>111.88</c:v>
                </c:pt>
                <c:pt idx="3559">
                  <c:v>111.91</c:v>
                </c:pt>
                <c:pt idx="3560">
                  <c:v>111.94</c:v>
                </c:pt>
                <c:pt idx="3561">
                  <c:v>111.97</c:v>
                </c:pt>
                <c:pt idx="3562">
                  <c:v>112</c:v>
                </c:pt>
                <c:pt idx="3563">
                  <c:v>112.03</c:v>
                </c:pt>
                <c:pt idx="3564">
                  <c:v>112.06</c:v>
                </c:pt>
                <c:pt idx="3565">
                  <c:v>112.09</c:v>
                </c:pt>
                <c:pt idx="3566">
                  <c:v>112.13</c:v>
                </c:pt>
                <c:pt idx="3567">
                  <c:v>112.16</c:v>
                </c:pt>
                <c:pt idx="3568">
                  <c:v>112.19</c:v>
                </c:pt>
                <c:pt idx="3569">
                  <c:v>112.22</c:v>
                </c:pt>
                <c:pt idx="3570">
                  <c:v>112.25</c:v>
                </c:pt>
                <c:pt idx="3571">
                  <c:v>112.28</c:v>
                </c:pt>
                <c:pt idx="3572">
                  <c:v>112.31</c:v>
                </c:pt>
                <c:pt idx="3573">
                  <c:v>112.34</c:v>
                </c:pt>
                <c:pt idx="3574">
                  <c:v>112.38</c:v>
                </c:pt>
                <c:pt idx="3575">
                  <c:v>112.41</c:v>
                </c:pt>
                <c:pt idx="3576">
                  <c:v>112.44</c:v>
                </c:pt>
                <c:pt idx="3577">
                  <c:v>112.47</c:v>
                </c:pt>
                <c:pt idx="3578">
                  <c:v>112.5</c:v>
                </c:pt>
                <c:pt idx="3579">
                  <c:v>112.53</c:v>
                </c:pt>
                <c:pt idx="3580">
                  <c:v>112.56</c:v>
                </c:pt>
                <c:pt idx="3581">
                  <c:v>112.59</c:v>
                </c:pt>
                <c:pt idx="3582">
                  <c:v>112.63</c:v>
                </c:pt>
                <c:pt idx="3583">
                  <c:v>112.66</c:v>
                </c:pt>
                <c:pt idx="3584">
                  <c:v>112.69</c:v>
                </c:pt>
                <c:pt idx="3585">
                  <c:v>112.72</c:v>
                </c:pt>
                <c:pt idx="3586">
                  <c:v>112.75</c:v>
                </c:pt>
                <c:pt idx="3587">
                  <c:v>112.78</c:v>
                </c:pt>
                <c:pt idx="3588">
                  <c:v>112.81</c:v>
                </c:pt>
                <c:pt idx="3589">
                  <c:v>112.84</c:v>
                </c:pt>
                <c:pt idx="3590">
                  <c:v>112.88</c:v>
                </c:pt>
                <c:pt idx="3591">
                  <c:v>112.91</c:v>
                </c:pt>
                <c:pt idx="3592">
                  <c:v>112.94</c:v>
                </c:pt>
                <c:pt idx="3593">
                  <c:v>112.97</c:v>
                </c:pt>
                <c:pt idx="3594">
                  <c:v>113</c:v>
                </c:pt>
                <c:pt idx="3595">
                  <c:v>113.03</c:v>
                </c:pt>
                <c:pt idx="3596">
                  <c:v>113.06</c:v>
                </c:pt>
                <c:pt idx="3597">
                  <c:v>113.09</c:v>
                </c:pt>
                <c:pt idx="3598">
                  <c:v>113.13</c:v>
                </c:pt>
                <c:pt idx="3599">
                  <c:v>113.16</c:v>
                </c:pt>
                <c:pt idx="3600">
                  <c:v>113.19</c:v>
                </c:pt>
                <c:pt idx="3601">
                  <c:v>113.22</c:v>
                </c:pt>
                <c:pt idx="3602">
                  <c:v>113.25</c:v>
                </c:pt>
                <c:pt idx="3603">
                  <c:v>113.28</c:v>
                </c:pt>
                <c:pt idx="3604">
                  <c:v>113.31</c:v>
                </c:pt>
                <c:pt idx="3605">
                  <c:v>113.34</c:v>
                </c:pt>
                <c:pt idx="3606">
                  <c:v>113.38</c:v>
                </c:pt>
                <c:pt idx="3607">
                  <c:v>113.41</c:v>
                </c:pt>
                <c:pt idx="3608">
                  <c:v>113.44</c:v>
                </c:pt>
                <c:pt idx="3609">
                  <c:v>113.47</c:v>
                </c:pt>
                <c:pt idx="3610">
                  <c:v>113.5</c:v>
                </c:pt>
                <c:pt idx="3611">
                  <c:v>113.53</c:v>
                </c:pt>
                <c:pt idx="3612">
                  <c:v>113.56</c:v>
                </c:pt>
                <c:pt idx="3613">
                  <c:v>113.59</c:v>
                </c:pt>
                <c:pt idx="3614">
                  <c:v>113.63</c:v>
                </c:pt>
                <c:pt idx="3615">
                  <c:v>113.66</c:v>
                </c:pt>
                <c:pt idx="3616">
                  <c:v>113.69</c:v>
                </c:pt>
                <c:pt idx="3617">
                  <c:v>113.72</c:v>
                </c:pt>
                <c:pt idx="3618">
                  <c:v>113.75</c:v>
                </c:pt>
                <c:pt idx="3619">
                  <c:v>113.78</c:v>
                </c:pt>
                <c:pt idx="3620">
                  <c:v>113.81</c:v>
                </c:pt>
                <c:pt idx="3621">
                  <c:v>113.84</c:v>
                </c:pt>
                <c:pt idx="3622">
                  <c:v>113.88</c:v>
                </c:pt>
                <c:pt idx="3623">
                  <c:v>113.91</c:v>
                </c:pt>
                <c:pt idx="3624">
                  <c:v>113.94</c:v>
                </c:pt>
                <c:pt idx="3625">
                  <c:v>113.97</c:v>
                </c:pt>
                <c:pt idx="3626">
                  <c:v>114</c:v>
                </c:pt>
                <c:pt idx="3627">
                  <c:v>114.03</c:v>
                </c:pt>
                <c:pt idx="3628">
                  <c:v>114.06</c:v>
                </c:pt>
                <c:pt idx="3629">
                  <c:v>114.09</c:v>
                </c:pt>
                <c:pt idx="3630">
                  <c:v>114.13</c:v>
                </c:pt>
                <c:pt idx="3631">
                  <c:v>114.16</c:v>
                </c:pt>
                <c:pt idx="3632">
                  <c:v>114.19</c:v>
                </c:pt>
                <c:pt idx="3633">
                  <c:v>114.22</c:v>
                </c:pt>
                <c:pt idx="3634">
                  <c:v>114.25</c:v>
                </c:pt>
                <c:pt idx="3635">
                  <c:v>114.28</c:v>
                </c:pt>
                <c:pt idx="3636">
                  <c:v>114.31</c:v>
                </c:pt>
                <c:pt idx="3637">
                  <c:v>114.34</c:v>
                </c:pt>
                <c:pt idx="3638">
                  <c:v>114.38</c:v>
                </c:pt>
                <c:pt idx="3639">
                  <c:v>114.41</c:v>
                </c:pt>
                <c:pt idx="3640">
                  <c:v>114.44</c:v>
                </c:pt>
                <c:pt idx="3641">
                  <c:v>114.47</c:v>
                </c:pt>
                <c:pt idx="3642">
                  <c:v>114.5</c:v>
                </c:pt>
                <c:pt idx="3643">
                  <c:v>114.53</c:v>
                </c:pt>
                <c:pt idx="3644">
                  <c:v>114.56</c:v>
                </c:pt>
                <c:pt idx="3645">
                  <c:v>114.59</c:v>
                </c:pt>
                <c:pt idx="3646">
                  <c:v>114.63</c:v>
                </c:pt>
                <c:pt idx="3647">
                  <c:v>114.66</c:v>
                </c:pt>
                <c:pt idx="3648">
                  <c:v>114.69</c:v>
                </c:pt>
                <c:pt idx="3649">
                  <c:v>114.72</c:v>
                </c:pt>
                <c:pt idx="3650">
                  <c:v>114.75</c:v>
                </c:pt>
                <c:pt idx="3651">
                  <c:v>114.78</c:v>
                </c:pt>
                <c:pt idx="3652">
                  <c:v>114.81</c:v>
                </c:pt>
                <c:pt idx="3653">
                  <c:v>114.84</c:v>
                </c:pt>
                <c:pt idx="3654">
                  <c:v>114.88</c:v>
                </c:pt>
                <c:pt idx="3655">
                  <c:v>114.91</c:v>
                </c:pt>
                <c:pt idx="3656">
                  <c:v>114.94</c:v>
                </c:pt>
                <c:pt idx="3657">
                  <c:v>114.97</c:v>
                </c:pt>
                <c:pt idx="3658">
                  <c:v>115</c:v>
                </c:pt>
                <c:pt idx="3659">
                  <c:v>115.03</c:v>
                </c:pt>
                <c:pt idx="3660">
                  <c:v>115.06</c:v>
                </c:pt>
                <c:pt idx="3661">
                  <c:v>115.09</c:v>
                </c:pt>
                <c:pt idx="3662">
                  <c:v>115.13</c:v>
                </c:pt>
                <c:pt idx="3663">
                  <c:v>115.16</c:v>
                </c:pt>
                <c:pt idx="3664">
                  <c:v>115.19</c:v>
                </c:pt>
                <c:pt idx="3665">
                  <c:v>115.22</c:v>
                </c:pt>
                <c:pt idx="3666">
                  <c:v>115.25</c:v>
                </c:pt>
                <c:pt idx="3667">
                  <c:v>115.28</c:v>
                </c:pt>
                <c:pt idx="3668">
                  <c:v>115.31</c:v>
                </c:pt>
                <c:pt idx="3669">
                  <c:v>115.34</c:v>
                </c:pt>
                <c:pt idx="3670">
                  <c:v>115.38</c:v>
                </c:pt>
                <c:pt idx="3671">
                  <c:v>115.41</c:v>
                </c:pt>
                <c:pt idx="3672">
                  <c:v>115.44</c:v>
                </c:pt>
                <c:pt idx="3673">
                  <c:v>115.47</c:v>
                </c:pt>
                <c:pt idx="3674">
                  <c:v>115.5</c:v>
                </c:pt>
                <c:pt idx="3675">
                  <c:v>115.53</c:v>
                </c:pt>
                <c:pt idx="3676">
                  <c:v>115.56</c:v>
                </c:pt>
                <c:pt idx="3677">
                  <c:v>115.59</c:v>
                </c:pt>
                <c:pt idx="3678">
                  <c:v>115.63</c:v>
                </c:pt>
                <c:pt idx="3679">
                  <c:v>115.66</c:v>
                </c:pt>
                <c:pt idx="3680">
                  <c:v>115.69</c:v>
                </c:pt>
                <c:pt idx="3681">
                  <c:v>115.72</c:v>
                </c:pt>
                <c:pt idx="3682">
                  <c:v>115.75</c:v>
                </c:pt>
                <c:pt idx="3683">
                  <c:v>115.78</c:v>
                </c:pt>
                <c:pt idx="3684">
                  <c:v>115.81</c:v>
                </c:pt>
                <c:pt idx="3685">
                  <c:v>115.84</c:v>
                </c:pt>
                <c:pt idx="3686">
                  <c:v>115.88</c:v>
                </c:pt>
                <c:pt idx="3687">
                  <c:v>115.91</c:v>
                </c:pt>
                <c:pt idx="3688">
                  <c:v>115.94</c:v>
                </c:pt>
                <c:pt idx="3689">
                  <c:v>115.97</c:v>
                </c:pt>
                <c:pt idx="3690">
                  <c:v>116</c:v>
                </c:pt>
                <c:pt idx="3691">
                  <c:v>116.03</c:v>
                </c:pt>
                <c:pt idx="3692">
                  <c:v>116.06</c:v>
                </c:pt>
                <c:pt idx="3693">
                  <c:v>116.09</c:v>
                </c:pt>
                <c:pt idx="3694">
                  <c:v>116.13</c:v>
                </c:pt>
                <c:pt idx="3695">
                  <c:v>116.16</c:v>
                </c:pt>
                <c:pt idx="3696">
                  <c:v>116.19</c:v>
                </c:pt>
                <c:pt idx="3697">
                  <c:v>116.22</c:v>
                </c:pt>
                <c:pt idx="3698">
                  <c:v>116.25</c:v>
                </c:pt>
                <c:pt idx="3699">
                  <c:v>116.28</c:v>
                </c:pt>
                <c:pt idx="3700">
                  <c:v>116.31</c:v>
                </c:pt>
                <c:pt idx="3701">
                  <c:v>116.34</c:v>
                </c:pt>
                <c:pt idx="3702">
                  <c:v>116.38</c:v>
                </c:pt>
                <c:pt idx="3703">
                  <c:v>116.41</c:v>
                </c:pt>
                <c:pt idx="3704">
                  <c:v>116.44</c:v>
                </c:pt>
                <c:pt idx="3705">
                  <c:v>116.47</c:v>
                </c:pt>
                <c:pt idx="3706">
                  <c:v>116.5</c:v>
                </c:pt>
                <c:pt idx="3707">
                  <c:v>116.53</c:v>
                </c:pt>
                <c:pt idx="3708">
                  <c:v>116.56</c:v>
                </c:pt>
                <c:pt idx="3709">
                  <c:v>116.59</c:v>
                </c:pt>
                <c:pt idx="3710">
                  <c:v>116.63</c:v>
                </c:pt>
                <c:pt idx="3711">
                  <c:v>116.66</c:v>
                </c:pt>
                <c:pt idx="3712">
                  <c:v>116.69</c:v>
                </c:pt>
                <c:pt idx="3713">
                  <c:v>116.72</c:v>
                </c:pt>
                <c:pt idx="3714">
                  <c:v>116.75</c:v>
                </c:pt>
                <c:pt idx="3715">
                  <c:v>116.78</c:v>
                </c:pt>
                <c:pt idx="3716">
                  <c:v>116.81</c:v>
                </c:pt>
                <c:pt idx="3717">
                  <c:v>116.84</c:v>
                </c:pt>
                <c:pt idx="3718">
                  <c:v>116.88</c:v>
                </c:pt>
                <c:pt idx="3719">
                  <c:v>116.91</c:v>
                </c:pt>
                <c:pt idx="3720">
                  <c:v>116.94</c:v>
                </c:pt>
                <c:pt idx="3721">
                  <c:v>116.97</c:v>
                </c:pt>
                <c:pt idx="3722">
                  <c:v>117</c:v>
                </c:pt>
                <c:pt idx="3723">
                  <c:v>117.03</c:v>
                </c:pt>
                <c:pt idx="3724">
                  <c:v>117.06</c:v>
                </c:pt>
                <c:pt idx="3725">
                  <c:v>117.09</c:v>
                </c:pt>
                <c:pt idx="3726">
                  <c:v>117.13</c:v>
                </c:pt>
                <c:pt idx="3727">
                  <c:v>117.16</c:v>
                </c:pt>
                <c:pt idx="3728">
                  <c:v>117.19</c:v>
                </c:pt>
                <c:pt idx="3729">
                  <c:v>117.22</c:v>
                </c:pt>
                <c:pt idx="3730">
                  <c:v>117.25</c:v>
                </c:pt>
                <c:pt idx="3731">
                  <c:v>117.28</c:v>
                </c:pt>
                <c:pt idx="3732">
                  <c:v>117.31</c:v>
                </c:pt>
                <c:pt idx="3733">
                  <c:v>117.34</c:v>
                </c:pt>
                <c:pt idx="3734">
                  <c:v>117.38</c:v>
                </c:pt>
                <c:pt idx="3735">
                  <c:v>117.41</c:v>
                </c:pt>
                <c:pt idx="3736">
                  <c:v>117.44</c:v>
                </c:pt>
                <c:pt idx="3737">
                  <c:v>117.47</c:v>
                </c:pt>
                <c:pt idx="3738">
                  <c:v>117.5</c:v>
                </c:pt>
                <c:pt idx="3739">
                  <c:v>117.53</c:v>
                </c:pt>
                <c:pt idx="3740">
                  <c:v>117.56</c:v>
                </c:pt>
                <c:pt idx="3741">
                  <c:v>117.59</c:v>
                </c:pt>
                <c:pt idx="3742">
                  <c:v>117.63</c:v>
                </c:pt>
                <c:pt idx="3743">
                  <c:v>117.66</c:v>
                </c:pt>
                <c:pt idx="3744">
                  <c:v>117.69</c:v>
                </c:pt>
                <c:pt idx="3745">
                  <c:v>117.72</c:v>
                </c:pt>
                <c:pt idx="3746">
                  <c:v>117.75</c:v>
                </c:pt>
                <c:pt idx="3747">
                  <c:v>117.78</c:v>
                </c:pt>
                <c:pt idx="3748">
                  <c:v>117.81</c:v>
                </c:pt>
                <c:pt idx="3749">
                  <c:v>117.84</c:v>
                </c:pt>
                <c:pt idx="3750">
                  <c:v>117.88</c:v>
                </c:pt>
                <c:pt idx="3751">
                  <c:v>117.91</c:v>
                </c:pt>
                <c:pt idx="3752">
                  <c:v>117.94</c:v>
                </c:pt>
                <c:pt idx="3753">
                  <c:v>117.97</c:v>
                </c:pt>
                <c:pt idx="3754">
                  <c:v>118</c:v>
                </c:pt>
                <c:pt idx="3755">
                  <c:v>118.03</c:v>
                </c:pt>
                <c:pt idx="3756">
                  <c:v>118.06</c:v>
                </c:pt>
                <c:pt idx="3757">
                  <c:v>118.09</c:v>
                </c:pt>
                <c:pt idx="3758">
                  <c:v>118.13</c:v>
                </c:pt>
                <c:pt idx="3759">
                  <c:v>118.16</c:v>
                </c:pt>
                <c:pt idx="3760">
                  <c:v>118.19</c:v>
                </c:pt>
                <c:pt idx="3761">
                  <c:v>118.22</c:v>
                </c:pt>
                <c:pt idx="3762">
                  <c:v>118.25</c:v>
                </c:pt>
                <c:pt idx="3763">
                  <c:v>118.28</c:v>
                </c:pt>
                <c:pt idx="3764">
                  <c:v>118.31</c:v>
                </c:pt>
                <c:pt idx="3765">
                  <c:v>118.34</c:v>
                </c:pt>
                <c:pt idx="3766">
                  <c:v>118.38</c:v>
                </c:pt>
                <c:pt idx="3767">
                  <c:v>118.41</c:v>
                </c:pt>
                <c:pt idx="3768">
                  <c:v>118.44</c:v>
                </c:pt>
                <c:pt idx="3769">
                  <c:v>118.47</c:v>
                </c:pt>
                <c:pt idx="3770">
                  <c:v>118.5</c:v>
                </c:pt>
                <c:pt idx="3771">
                  <c:v>118.53</c:v>
                </c:pt>
                <c:pt idx="3772">
                  <c:v>118.56</c:v>
                </c:pt>
                <c:pt idx="3773">
                  <c:v>118.59</c:v>
                </c:pt>
                <c:pt idx="3774">
                  <c:v>118.63</c:v>
                </c:pt>
                <c:pt idx="3775">
                  <c:v>118.66</c:v>
                </c:pt>
                <c:pt idx="3776">
                  <c:v>118.69</c:v>
                </c:pt>
                <c:pt idx="3777">
                  <c:v>118.72</c:v>
                </c:pt>
                <c:pt idx="3778">
                  <c:v>118.75</c:v>
                </c:pt>
                <c:pt idx="3779">
                  <c:v>118.78</c:v>
                </c:pt>
                <c:pt idx="3780">
                  <c:v>118.81</c:v>
                </c:pt>
                <c:pt idx="3781">
                  <c:v>118.84</c:v>
                </c:pt>
                <c:pt idx="3782">
                  <c:v>118.88</c:v>
                </c:pt>
                <c:pt idx="3783">
                  <c:v>118.91</c:v>
                </c:pt>
                <c:pt idx="3784">
                  <c:v>118.94</c:v>
                </c:pt>
                <c:pt idx="3785">
                  <c:v>118.97</c:v>
                </c:pt>
                <c:pt idx="3786">
                  <c:v>119</c:v>
                </c:pt>
                <c:pt idx="3787">
                  <c:v>119.03</c:v>
                </c:pt>
                <c:pt idx="3788">
                  <c:v>119.06</c:v>
                </c:pt>
                <c:pt idx="3789">
                  <c:v>119.09</c:v>
                </c:pt>
                <c:pt idx="3790">
                  <c:v>119.13</c:v>
                </c:pt>
                <c:pt idx="3791">
                  <c:v>119.16</c:v>
                </c:pt>
                <c:pt idx="3792">
                  <c:v>119.19</c:v>
                </c:pt>
                <c:pt idx="3793">
                  <c:v>119.22</c:v>
                </c:pt>
                <c:pt idx="3794">
                  <c:v>119.25</c:v>
                </c:pt>
                <c:pt idx="3795">
                  <c:v>119.28</c:v>
                </c:pt>
                <c:pt idx="3796">
                  <c:v>119.31</c:v>
                </c:pt>
                <c:pt idx="3797">
                  <c:v>119.34</c:v>
                </c:pt>
                <c:pt idx="3798">
                  <c:v>119.38</c:v>
                </c:pt>
                <c:pt idx="3799">
                  <c:v>119.41</c:v>
                </c:pt>
                <c:pt idx="3800">
                  <c:v>119.44</c:v>
                </c:pt>
                <c:pt idx="3801">
                  <c:v>119.47</c:v>
                </c:pt>
                <c:pt idx="3802">
                  <c:v>119.5</c:v>
                </c:pt>
                <c:pt idx="3803">
                  <c:v>119.53</c:v>
                </c:pt>
                <c:pt idx="3804">
                  <c:v>119.56</c:v>
                </c:pt>
                <c:pt idx="3805">
                  <c:v>119.59</c:v>
                </c:pt>
                <c:pt idx="3806">
                  <c:v>119.63</c:v>
                </c:pt>
                <c:pt idx="3807">
                  <c:v>119.66</c:v>
                </c:pt>
                <c:pt idx="3808">
                  <c:v>119.69</c:v>
                </c:pt>
                <c:pt idx="3809">
                  <c:v>119.72</c:v>
                </c:pt>
                <c:pt idx="3810">
                  <c:v>119.75</c:v>
                </c:pt>
                <c:pt idx="3811">
                  <c:v>119.78</c:v>
                </c:pt>
                <c:pt idx="3812">
                  <c:v>119.81</c:v>
                </c:pt>
                <c:pt idx="3813">
                  <c:v>119.84</c:v>
                </c:pt>
                <c:pt idx="3814">
                  <c:v>119.88</c:v>
                </c:pt>
                <c:pt idx="3815">
                  <c:v>119.91</c:v>
                </c:pt>
                <c:pt idx="3816">
                  <c:v>119.94</c:v>
                </c:pt>
                <c:pt idx="3817">
                  <c:v>119.97</c:v>
                </c:pt>
                <c:pt idx="3818">
                  <c:v>120</c:v>
                </c:pt>
                <c:pt idx="3819">
                  <c:v>120.03</c:v>
                </c:pt>
                <c:pt idx="3820">
                  <c:v>120.06</c:v>
                </c:pt>
                <c:pt idx="3821">
                  <c:v>120.09</c:v>
                </c:pt>
                <c:pt idx="3822">
                  <c:v>120.13</c:v>
                </c:pt>
                <c:pt idx="3823">
                  <c:v>120.16</c:v>
                </c:pt>
                <c:pt idx="3824">
                  <c:v>120.19</c:v>
                </c:pt>
                <c:pt idx="3825">
                  <c:v>120.22</c:v>
                </c:pt>
                <c:pt idx="3826">
                  <c:v>120.25</c:v>
                </c:pt>
                <c:pt idx="3827">
                  <c:v>120.28</c:v>
                </c:pt>
                <c:pt idx="3828">
                  <c:v>120.31</c:v>
                </c:pt>
                <c:pt idx="3829">
                  <c:v>120.34</c:v>
                </c:pt>
                <c:pt idx="3830">
                  <c:v>120.38</c:v>
                </c:pt>
                <c:pt idx="3831">
                  <c:v>120.41</c:v>
                </c:pt>
                <c:pt idx="3832">
                  <c:v>120.44</c:v>
                </c:pt>
                <c:pt idx="3833">
                  <c:v>120.47</c:v>
                </c:pt>
                <c:pt idx="3834">
                  <c:v>120.5</c:v>
                </c:pt>
                <c:pt idx="3835">
                  <c:v>120.53</c:v>
                </c:pt>
                <c:pt idx="3836">
                  <c:v>120.56</c:v>
                </c:pt>
                <c:pt idx="3837">
                  <c:v>120.59</c:v>
                </c:pt>
                <c:pt idx="3838">
                  <c:v>120.63</c:v>
                </c:pt>
                <c:pt idx="3839">
                  <c:v>120.66</c:v>
                </c:pt>
                <c:pt idx="3840">
                  <c:v>120.69</c:v>
                </c:pt>
                <c:pt idx="3841">
                  <c:v>120.72</c:v>
                </c:pt>
                <c:pt idx="3842">
                  <c:v>120.75</c:v>
                </c:pt>
                <c:pt idx="3843">
                  <c:v>120.78</c:v>
                </c:pt>
                <c:pt idx="3844">
                  <c:v>120.81</c:v>
                </c:pt>
                <c:pt idx="3845">
                  <c:v>120.84</c:v>
                </c:pt>
                <c:pt idx="3846">
                  <c:v>120.88</c:v>
                </c:pt>
                <c:pt idx="3847">
                  <c:v>120.91</c:v>
                </c:pt>
                <c:pt idx="3848">
                  <c:v>120.94</c:v>
                </c:pt>
                <c:pt idx="3849">
                  <c:v>120.97</c:v>
                </c:pt>
                <c:pt idx="3850">
                  <c:v>121</c:v>
                </c:pt>
                <c:pt idx="3851">
                  <c:v>121.03</c:v>
                </c:pt>
                <c:pt idx="3852">
                  <c:v>121.06</c:v>
                </c:pt>
                <c:pt idx="3853">
                  <c:v>121.09</c:v>
                </c:pt>
                <c:pt idx="3854">
                  <c:v>121.13</c:v>
                </c:pt>
                <c:pt idx="3855">
                  <c:v>121.16</c:v>
                </c:pt>
                <c:pt idx="3856">
                  <c:v>121.19</c:v>
                </c:pt>
                <c:pt idx="3857">
                  <c:v>121.22</c:v>
                </c:pt>
                <c:pt idx="3858">
                  <c:v>121.25</c:v>
                </c:pt>
                <c:pt idx="3859">
                  <c:v>121.28</c:v>
                </c:pt>
                <c:pt idx="3860">
                  <c:v>121.31</c:v>
                </c:pt>
                <c:pt idx="3861">
                  <c:v>121.34</c:v>
                </c:pt>
                <c:pt idx="3862">
                  <c:v>121.38</c:v>
                </c:pt>
                <c:pt idx="3863">
                  <c:v>121.41</c:v>
                </c:pt>
                <c:pt idx="3864">
                  <c:v>121.44</c:v>
                </c:pt>
                <c:pt idx="3865">
                  <c:v>121.47</c:v>
                </c:pt>
                <c:pt idx="3866">
                  <c:v>121.5</c:v>
                </c:pt>
                <c:pt idx="3867">
                  <c:v>121.53</c:v>
                </c:pt>
                <c:pt idx="3868">
                  <c:v>121.56</c:v>
                </c:pt>
                <c:pt idx="3869">
                  <c:v>121.59</c:v>
                </c:pt>
                <c:pt idx="3870">
                  <c:v>121.63</c:v>
                </c:pt>
                <c:pt idx="3871">
                  <c:v>121.66</c:v>
                </c:pt>
                <c:pt idx="3872">
                  <c:v>121.69</c:v>
                </c:pt>
                <c:pt idx="3873">
                  <c:v>121.72</c:v>
                </c:pt>
                <c:pt idx="3874">
                  <c:v>121.75</c:v>
                </c:pt>
                <c:pt idx="3875">
                  <c:v>121.78</c:v>
                </c:pt>
                <c:pt idx="3876">
                  <c:v>121.81</c:v>
                </c:pt>
                <c:pt idx="3877">
                  <c:v>121.84</c:v>
                </c:pt>
                <c:pt idx="3878">
                  <c:v>121.88</c:v>
                </c:pt>
                <c:pt idx="3879">
                  <c:v>121.91</c:v>
                </c:pt>
                <c:pt idx="3880">
                  <c:v>121.94</c:v>
                </c:pt>
                <c:pt idx="3881">
                  <c:v>121.97</c:v>
                </c:pt>
                <c:pt idx="3882">
                  <c:v>122</c:v>
                </c:pt>
                <c:pt idx="3883">
                  <c:v>122.03</c:v>
                </c:pt>
                <c:pt idx="3884">
                  <c:v>122.06</c:v>
                </c:pt>
                <c:pt idx="3885">
                  <c:v>122.09</c:v>
                </c:pt>
                <c:pt idx="3886">
                  <c:v>122.13</c:v>
                </c:pt>
                <c:pt idx="3887">
                  <c:v>122.16</c:v>
                </c:pt>
                <c:pt idx="3888">
                  <c:v>122.19</c:v>
                </c:pt>
                <c:pt idx="3889">
                  <c:v>122.22</c:v>
                </c:pt>
                <c:pt idx="3890">
                  <c:v>122.25</c:v>
                </c:pt>
                <c:pt idx="3891">
                  <c:v>122.28</c:v>
                </c:pt>
                <c:pt idx="3892">
                  <c:v>122.31</c:v>
                </c:pt>
                <c:pt idx="3893">
                  <c:v>122.34</c:v>
                </c:pt>
                <c:pt idx="3894">
                  <c:v>122.38</c:v>
                </c:pt>
                <c:pt idx="3895">
                  <c:v>122.41</c:v>
                </c:pt>
                <c:pt idx="3896">
                  <c:v>122.44</c:v>
                </c:pt>
                <c:pt idx="3897">
                  <c:v>122.47</c:v>
                </c:pt>
                <c:pt idx="3898">
                  <c:v>122.5</c:v>
                </c:pt>
                <c:pt idx="3899">
                  <c:v>122.53</c:v>
                </c:pt>
                <c:pt idx="3900">
                  <c:v>122.56</c:v>
                </c:pt>
                <c:pt idx="3901">
                  <c:v>122.59</c:v>
                </c:pt>
                <c:pt idx="3902">
                  <c:v>122.63</c:v>
                </c:pt>
                <c:pt idx="3903">
                  <c:v>122.66</c:v>
                </c:pt>
                <c:pt idx="3904">
                  <c:v>122.69</c:v>
                </c:pt>
                <c:pt idx="3905">
                  <c:v>122.72</c:v>
                </c:pt>
                <c:pt idx="3906">
                  <c:v>122.75</c:v>
                </c:pt>
                <c:pt idx="3907">
                  <c:v>122.78</c:v>
                </c:pt>
                <c:pt idx="3908">
                  <c:v>122.81</c:v>
                </c:pt>
                <c:pt idx="3909">
                  <c:v>122.84</c:v>
                </c:pt>
                <c:pt idx="3910">
                  <c:v>122.88</c:v>
                </c:pt>
                <c:pt idx="3911">
                  <c:v>122.91</c:v>
                </c:pt>
                <c:pt idx="3912">
                  <c:v>122.94</c:v>
                </c:pt>
                <c:pt idx="3913">
                  <c:v>122.97</c:v>
                </c:pt>
                <c:pt idx="3914">
                  <c:v>123</c:v>
                </c:pt>
                <c:pt idx="3915">
                  <c:v>123.03</c:v>
                </c:pt>
                <c:pt idx="3916">
                  <c:v>123.06</c:v>
                </c:pt>
                <c:pt idx="3917">
                  <c:v>123.09</c:v>
                </c:pt>
                <c:pt idx="3918">
                  <c:v>123.13</c:v>
                </c:pt>
                <c:pt idx="3919">
                  <c:v>123.16</c:v>
                </c:pt>
                <c:pt idx="3920">
                  <c:v>123.19</c:v>
                </c:pt>
                <c:pt idx="3921">
                  <c:v>123.22</c:v>
                </c:pt>
                <c:pt idx="3922">
                  <c:v>123.25</c:v>
                </c:pt>
                <c:pt idx="3923">
                  <c:v>123.28</c:v>
                </c:pt>
                <c:pt idx="3924">
                  <c:v>123.31</c:v>
                </c:pt>
                <c:pt idx="3925">
                  <c:v>123.34</c:v>
                </c:pt>
                <c:pt idx="3926">
                  <c:v>123.38</c:v>
                </c:pt>
                <c:pt idx="3927">
                  <c:v>123.41</c:v>
                </c:pt>
                <c:pt idx="3928">
                  <c:v>123.44</c:v>
                </c:pt>
                <c:pt idx="3929">
                  <c:v>123.47</c:v>
                </c:pt>
                <c:pt idx="3930">
                  <c:v>123.5</c:v>
                </c:pt>
                <c:pt idx="3931">
                  <c:v>123.53</c:v>
                </c:pt>
                <c:pt idx="3932">
                  <c:v>123.56</c:v>
                </c:pt>
                <c:pt idx="3933">
                  <c:v>123.59</c:v>
                </c:pt>
                <c:pt idx="3934">
                  <c:v>123.63</c:v>
                </c:pt>
                <c:pt idx="3935">
                  <c:v>123.66</c:v>
                </c:pt>
                <c:pt idx="3936">
                  <c:v>123.69</c:v>
                </c:pt>
                <c:pt idx="3937">
                  <c:v>123.72</c:v>
                </c:pt>
                <c:pt idx="3938">
                  <c:v>123.75</c:v>
                </c:pt>
                <c:pt idx="3939">
                  <c:v>123.78</c:v>
                </c:pt>
                <c:pt idx="3940">
                  <c:v>123.81</c:v>
                </c:pt>
                <c:pt idx="3941">
                  <c:v>123.84</c:v>
                </c:pt>
                <c:pt idx="3942">
                  <c:v>123.88</c:v>
                </c:pt>
                <c:pt idx="3943">
                  <c:v>123.91</c:v>
                </c:pt>
                <c:pt idx="3944">
                  <c:v>123.94</c:v>
                </c:pt>
                <c:pt idx="3945">
                  <c:v>123.97</c:v>
                </c:pt>
                <c:pt idx="3946">
                  <c:v>124</c:v>
                </c:pt>
                <c:pt idx="3947">
                  <c:v>124.03</c:v>
                </c:pt>
                <c:pt idx="3948">
                  <c:v>124.06</c:v>
                </c:pt>
                <c:pt idx="3949">
                  <c:v>124.09</c:v>
                </c:pt>
                <c:pt idx="3950">
                  <c:v>124.13</c:v>
                </c:pt>
                <c:pt idx="3951">
                  <c:v>124.16</c:v>
                </c:pt>
                <c:pt idx="3952">
                  <c:v>124.19</c:v>
                </c:pt>
                <c:pt idx="3953">
                  <c:v>124.22</c:v>
                </c:pt>
                <c:pt idx="3954">
                  <c:v>124.25</c:v>
                </c:pt>
                <c:pt idx="3955">
                  <c:v>124.28</c:v>
                </c:pt>
                <c:pt idx="3956">
                  <c:v>124.31</c:v>
                </c:pt>
                <c:pt idx="3957">
                  <c:v>124.34</c:v>
                </c:pt>
                <c:pt idx="3958">
                  <c:v>124.38</c:v>
                </c:pt>
                <c:pt idx="3959">
                  <c:v>124.41</c:v>
                </c:pt>
                <c:pt idx="3960">
                  <c:v>124.44</c:v>
                </c:pt>
                <c:pt idx="3961">
                  <c:v>124.47</c:v>
                </c:pt>
                <c:pt idx="3962">
                  <c:v>124.5</c:v>
                </c:pt>
                <c:pt idx="3963">
                  <c:v>124.53</c:v>
                </c:pt>
                <c:pt idx="3964">
                  <c:v>124.56</c:v>
                </c:pt>
                <c:pt idx="3965">
                  <c:v>124.59</c:v>
                </c:pt>
                <c:pt idx="3966">
                  <c:v>124.63</c:v>
                </c:pt>
                <c:pt idx="3967">
                  <c:v>124.66</c:v>
                </c:pt>
                <c:pt idx="3968">
                  <c:v>124.69</c:v>
                </c:pt>
                <c:pt idx="3969">
                  <c:v>124.72</c:v>
                </c:pt>
                <c:pt idx="3970">
                  <c:v>124.75</c:v>
                </c:pt>
                <c:pt idx="3971">
                  <c:v>124.78</c:v>
                </c:pt>
                <c:pt idx="3972">
                  <c:v>124.81</c:v>
                </c:pt>
                <c:pt idx="3973">
                  <c:v>124.84</c:v>
                </c:pt>
                <c:pt idx="3974">
                  <c:v>124.88</c:v>
                </c:pt>
                <c:pt idx="3975">
                  <c:v>124.91</c:v>
                </c:pt>
                <c:pt idx="3976">
                  <c:v>124.94</c:v>
                </c:pt>
                <c:pt idx="3977">
                  <c:v>124.97</c:v>
                </c:pt>
                <c:pt idx="3978">
                  <c:v>125</c:v>
                </c:pt>
                <c:pt idx="3979">
                  <c:v>125.03</c:v>
                </c:pt>
                <c:pt idx="3980">
                  <c:v>125.06</c:v>
                </c:pt>
                <c:pt idx="3981">
                  <c:v>125.09</c:v>
                </c:pt>
                <c:pt idx="3982">
                  <c:v>125.13</c:v>
                </c:pt>
                <c:pt idx="3983">
                  <c:v>125.16</c:v>
                </c:pt>
                <c:pt idx="3984">
                  <c:v>125.19</c:v>
                </c:pt>
                <c:pt idx="3985">
                  <c:v>125.22</c:v>
                </c:pt>
                <c:pt idx="3986">
                  <c:v>125.25</c:v>
                </c:pt>
                <c:pt idx="3987">
                  <c:v>125.28</c:v>
                </c:pt>
                <c:pt idx="3988">
                  <c:v>125.31</c:v>
                </c:pt>
                <c:pt idx="3989">
                  <c:v>125.34</c:v>
                </c:pt>
                <c:pt idx="3990">
                  <c:v>125.38</c:v>
                </c:pt>
                <c:pt idx="3991">
                  <c:v>125.41</c:v>
                </c:pt>
                <c:pt idx="3992">
                  <c:v>125.44</c:v>
                </c:pt>
                <c:pt idx="3993">
                  <c:v>125.47</c:v>
                </c:pt>
                <c:pt idx="3994">
                  <c:v>125.5</c:v>
                </c:pt>
                <c:pt idx="3995">
                  <c:v>125.53</c:v>
                </c:pt>
                <c:pt idx="3996">
                  <c:v>125.56</c:v>
                </c:pt>
                <c:pt idx="3997">
                  <c:v>125.59</c:v>
                </c:pt>
                <c:pt idx="3998">
                  <c:v>125.63</c:v>
                </c:pt>
                <c:pt idx="3999">
                  <c:v>125.66</c:v>
                </c:pt>
                <c:pt idx="4000">
                  <c:v>125.69</c:v>
                </c:pt>
                <c:pt idx="4001">
                  <c:v>125.72</c:v>
                </c:pt>
                <c:pt idx="4002">
                  <c:v>125.75</c:v>
                </c:pt>
                <c:pt idx="4003">
                  <c:v>125.78</c:v>
                </c:pt>
                <c:pt idx="4004">
                  <c:v>125.81</c:v>
                </c:pt>
                <c:pt idx="4005">
                  <c:v>125.84</c:v>
                </c:pt>
                <c:pt idx="4006">
                  <c:v>125.88</c:v>
                </c:pt>
                <c:pt idx="4007">
                  <c:v>125.91</c:v>
                </c:pt>
                <c:pt idx="4008">
                  <c:v>125.94</c:v>
                </c:pt>
                <c:pt idx="4009">
                  <c:v>125.97</c:v>
                </c:pt>
                <c:pt idx="4010">
                  <c:v>126</c:v>
                </c:pt>
                <c:pt idx="4011">
                  <c:v>126.03</c:v>
                </c:pt>
                <c:pt idx="4012">
                  <c:v>126.06</c:v>
                </c:pt>
                <c:pt idx="4013">
                  <c:v>126.09</c:v>
                </c:pt>
                <c:pt idx="4014">
                  <c:v>126.13</c:v>
                </c:pt>
                <c:pt idx="4015">
                  <c:v>126.16</c:v>
                </c:pt>
                <c:pt idx="4016">
                  <c:v>126.19</c:v>
                </c:pt>
                <c:pt idx="4017">
                  <c:v>126.22</c:v>
                </c:pt>
                <c:pt idx="4018">
                  <c:v>126.25</c:v>
                </c:pt>
                <c:pt idx="4019">
                  <c:v>126.28</c:v>
                </c:pt>
                <c:pt idx="4020">
                  <c:v>126.31</c:v>
                </c:pt>
                <c:pt idx="4021">
                  <c:v>126.34</c:v>
                </c:pt>
                <c:pt idx="4022">
                  <c:v>126.38</c:v>
                </c:pt>
                <c:pt idx="4023">
                  <c:v>126.41</c:v>
                </c:pt>
                <c:pt idx="4024">
                  <c:v>126.44</c:v>
                </c:pt>
                <c:pt idx="4025">
                  <c:v>126.47</c:v>
                </c:pt>
                <c:pt idx="4026">
                  <c:v>126.5</c:v>
                </c:pt>
                <c:pt idx="4027">
                  <c:v>126.53</c:v>
                </c:pt>
                <c:pt idx="4028">
                  <c:v>126.56</c:v>
                </c:pt>
                <c:pt idx="4029">
                  <c:v>126.59</c:v>
                </c:pt>
                <c:pt idx="4030">
                  <c:v>126.63</c:v>
                </c:pt>
                <c:pt idx="4031">
                  <c:v>126.66</c:v>
                </c:pt>
                <c:pt idx="4032">
                  <c:v>126.69</c:v>
                </c:pt>
                <c:pt idx="4033">
                  <c:v>126.72</c:v>
                </c:pt>
                <c:pt idx="4034">
                  <c:v>126.75</c:v>
                </c:pt>
                <c:pt idx="4035">
                  <c:v>126.78</c:v>
                </c:pt>
                <c:pt idx="4036">
                  <c:v>126.81</c:v>
                </c:pt>
                <c:pt idx="4037">
                  <c:v>126.84</c:v>
                </c:pt>
                <c:pt idx="4038">
                  <c:v>126.88</c:v>
                </c:pt>
                <c:pt idx="4039">
                  <c:v>126.91</c:v>
                </c:pt>
                <c:pt idx="4040">
                  <c:v>126.94</c:v>
                </c:pt>
                <c:pt idx="4041">
                  <c:v>126.97</c:v>
                </c:pt>
                <c:pt idx="4042">
                  <c:v>127</c:v>
                </c:pt>
                <c:pt idx="4043">
                  <c:v>127.03</c:v>
                </c:pt>
                <c:pt idx="4044">
                  <c:v>127.06</c:v>
                </c:pt>
                <c:pt idx="4045">
                  <c:v>127.09</c:v>
                </c:pt>
                <c:pt idx="4046">
                  <c:v>127.13</c:v>
                </c:pt>
                <c:pt idx="4047">
                  <c:v>127.16</c:v>
                </c:pt>
                <c:pt idx="4048">
                  <c:v>127.19</c:v>
                </c:pt>
                <c:pt idx="4049">
                  <c:v>127.22</c:v>
                </c:pt>
                <c:pt idx="4050">
                  <c:v>127.25</c:v>
                </c:pt>
                <c:pt idx="4051">
                  <c:v>127.28</c:v>
                </c:pt>
                <c:pt idx="4052">
                  <c:v>127.31</c:v>
                </c:pt>
                <c:pt idx="4053">
                  <c:v>127.34</c:v>
                </c:pt>
                <c:pt idx="4054">
                  <c:v>127.38</c:v>
                </c:pt>
                <c:pt idx="4055">
                  <c:v>127.41</c:v>
                </c:pt>
                <c:pt idx="4056">
                  <c:v>127.44</c:v>
                </c:pt>
                <c:pt idx="4057">
                  <c:v>127.47</c:v>
                </c:pt>
                <c:pt idx="4058">
                  <c:v>127.5</c:v>
                </c:pt>
                <c:pt idx="4059">
                  <c:v>127.53</c:v>
                </c:pt>
                <c:pt idx="4060">
                  <c:v>127.56</c:v>
                </c:pt>
                <c:pt idx="4061">
                  <c:v>127.59</c:v>
                </c:pt>
                <c:pt idx="4062">
                  <c:v>127.63</c:v>
                </c:pt>
                <c:pt idx="4063">
                  <c:v>127.66</c:v>
                </c:pt>
                <c:pt idx="4064">
                  <c:v>127.69</c:v>
                </c:pt>
                <c:pt idx="4065">
                  <c:v>127.72</c:v>
                </c:pt>
                <c:pt idx="4066">
                  <c:v>127.75</c:v>
                </c:pt>
                <c:pt idx="4067">
                  <c:v>127.78</c:v>
                </c:pt>
                <c:pt idx="4068">
                  <c:v>127.81</c:v>
                </c:pt>
                <c:pt idx="4069">
                  <c:v>127.84</c:v>
                </c:pt>
                <c:pt idx="4070">
                  <c:v>127.88</c:v>
                </c:pt>
                <c:pt idx="4071">
                  <c:v>127.91</c:v>
                </c:pt>
                <c:pt idx="4072">
                  <c:v>127.94</c:v>
                </c:pt>
                <c:pt idx="4073">
                  <c:v>127.97</c:v>
                </c:pt>
                <c:pt idx="4074">
                  <c:v>128</c:v>
                </c:pt>
                <c:pt idx="4075">
                  <c:v>128.03</c:v>
                </c:pt>
                <c:pt idx="4076">
                  <c:v>128.06</c:v>
                </c:pt>
                <c:pt idx="4077">
                  <c:v>128.09</c:v>
                </c:pt>
                <c:pt idx="4078">
                  <c:v>128.13</c:v>
                </c:pt>
                <c:pt idx="4079">
                  <c:v>128.16</c:v>
                </c:pt>
                <c:pt idx="4080">
                  <c:v>128.19</c:v>
                </c:pt>
                <c:pt idx="4081">
                  <c:v>128.22</c:v>
                </c:pt>
                <c:pt idx="4082">
                  <c:v>128.25</c:v>
                </c:pt>
                <c:pt idx="4083">
                  <c:v>128.28</c:v>
                </c:pt>
                <c:pt idx="4084">
                  <c:v>128.31</c:v>
                </c:pt>
                <c:pt idx="4085">
                  <c:v>128.34</c:v>
                </c:pt>
                <c:pt idx="4086">
                  <c:v>128.38</c:v>
                </c:pt>
                <c:pt idx="4087">
                  <c:v>128.41</c:v>
                </c:pt>
                <c:pt idx="4088">
                  <c:v>128.44</c:v>
                </c:pt>
                <c:pt idx="4089">
                  <c:v>128.47</c:v>
                </c:pt>
                <c:pt idx="4090">
                  <c:v>128.5</c:v>
                </c:pt>
                <c:pt idx="4091">
                  <c:v>128.53</c:v>
                </c:pt>
                <c:pt idx="4092">
                  <c:v>128.56</c:v>
                </c:pt>
                <c:pt idx="4093">
                  <c:v>128.59</c:v>
                </c:pt>
                <c:pt idx="4094">
                  <c:v>128.63</c:v>
                </c:pt>
                <c:pt idx="4095">
                  <c:v>128.66</c:v>
                </c:pt>
                <c:pt idx="4096">
                  <c:v>128.69</c:v>
                </c:pt>
                <c:pt idx="4097">
                  <c:v>128.72</c:v>
                </c:pt>
                <c:pt idx="4098">
                  <c:v>128.75</c:v>
                </c:pt>
                <c:pt idx="4099">
                  <c:v>128.78</c:v>
                </c:pt>
                <c:pt idx="4100">
                  <c:v>128.81</c:v>
                </c:pt>
                <c:pt idx="4101">
                  <c:v>128.84</c:v>
                </c:pt>
                <c:pt idx="4102">
                  <c:v>128.88</c:v>
                </c:pt>
                <c:pt idx="4103">
                  <c:v>128.91</c:v>
                </c:pt>
                <c:pt idx="4104">
                  <c:v>128.94</c:v>
                </c:pt>
                <c:pt idx="4105">
                  <c:v>128.97</c:v>
                </c:pt>
                <c:pt idx="4106">
                  <c:v>129</c:v>
                </c:pt>
                <c:pt idx="4107">
                  <c:v>129.03</c:v>
                </c:pt>
                <c:pt idx="4108">
                  <c:v>129.06</c:v>
                </c:pt>
                <c:pt idx="4109">
                  <c:v>129.09</c:v>
                </c:pt>
                <c:pt idx="4110">
                  <c:v>129.13</c:v>
                </c:pt>
                <c:pt idx="4111">
                  <c:v>129.16</c:v>
                </c:pt>
                <c:pt idx="4112">
                  <c:v>129.19</c:v>
                </c:pt>
                <c:pt idx="4113">
                  <c:v>129.22</c:v>
                </c:pt>
                <c:pt idx="4114">
                  <c:v>129.25</c:v>
                </c:pt>
                <c:pt idx="4115">
                  <c:v>129.28</c:v>
                </c:pt>
                <c:pt idx="4116">
                  <c:v>129.31</c:v>
                </c:pt>
                <c:pt idx="4117">
                  <c:v>129.34</c:v>
                </c:pt>
                <c:pt idx="4118">
                  <c:v>129.38</c:v>
                </c:pt>
                <c:pt idx="4119">
                  <c:v>129.41</c:v>
                </c:pt>
                <c:pt idx="4120">
                  <c:v>129.44</c:v>
                </c:pt>
                <c:pt idx="4121">
                  <c:v>129.47</c:v>
                </c:pt>
                <c:pt idx="4122">
                  <c:v>129.5</c:v>
                </c:pt>
                <c:pt idx="4123">
                  <c:v>129.53</c:v>
                </c:pt>
                <c:pt idx="4124">
                  <c:v>129.56</c:v>
                </c:pt>
                <c:pt idx="4125">
                  <c:v>129.59</c:v>
                </c:pt>
                <c:pt idx="4126">
                  <c:v>129.63</c:v>
                </c:pt>
                <c:pt idx="4127">
                  <c:v>129.66</c:v>
                </c:pt>
                <c:pt idx="4128">
                  <c:v>129.69</c:v>
                </c:pt>
                <c:pt idx="4129">
                  <c:v>129.72</c:v>
                </c:pt>
                <c:pt idx="4130">
                  <c:v>129.75</c:v>
                </c:pt>
                <c:pt idx="4131">
                  <c:v>129.78</c:v>
                </c:pt>
                <c:pt idx="4132">
                  <c:v>129.81</c:v>
                </c:pt>
                <c:pt idx="4133">
                  <c:v>129.84</c:v>
                </c:pt>
                <c:pt idx="4134">
                  <c:v>129.88</c:v>
                </c:pt>
                <c:pt idx="4135">
                  <c:v>129.91</c:v>
                </c:pt>
                <c:pt idx="4136">
                  <c:v>129.94</c:v>
                </c:pt>
                <c:pt idx="4137">
                  <c:v>129.97</c:v>
                </c:pt>
                <c:pt idx="4138">
                  <c:v>130</c:v>
                </c:pt>
                <c:pt idx="4139">
                  <c:v>130.03</c:v>
                </c:pt>
                <c:pt idx="4140">
                  <c:v>130.06</c:v>
                </c:pt>
                <c:pt idx="4141">
                  <c:v>130.09</c:v>
                </c:pt>
                <c:pt idx="4142">
                  <c:v>130.13</c:v>
                </c:pt>
                <c:pt idx="4143">
                  <c:v>130.16</c:v>
                </c:pt>
                <c:pt idx="4144">
                  <c:v>130.19</c:v>
                </c:pt>
                <c:pt idx="4145">
                  <c:v>130.22</c:v>
                </c:pt>
                <c:pt idx="4146">
                  <c:v>130.25</c:v>
                </c:pt>
                <c:pt idx="4147">
                  <c:v>130.28</c:v>
                </c:pt>
                <c:pt idx="4148">
                  <c:v>130.31</c:v>
                </c:pt>
                <c:pt idx="4149">
                  <c:v>130.34</c:v>
                </c:pt>
                <c:pt idx="4150">
                  <c:v>130.38</c:v>
                </c:pt>
                <c:pt idx="4151">
                  <c:v>130.41</c:v>
                </c:pt>
                <c:pt idx="4152">
                  <c:v>130.44</c:v>
                </c:pt>
                <c:pt idx="4153">
                  <c:v>130.47</c:v>
                </c:pt>
                <c:pt idx="4154">
                  <c:v>130.5</c:v>
                </c:pt>
                <c:pt idx="4155">
                  <c:v>130.53</c:v>
                </c:pt>
                <c:pt idx="4156">
                  <c:v>130.56</c:v>
                </c:pt>
                <c:pt idx="4157">
                  <c:v>130.59</c:v>
                </c:pt>
                <c:pt idx="4158">
                  <c:v>130.63</c:v>
                </c:pt>
                <c:pt idx="4159">
                  <c:v>130.66</c:v>
                </c:pt>
                <c:pt idx="4160">
                  <c:v>130.69</c:v>
                </c:pt>
                <c:pt idx="4161">
                  <c:v>130.72</c:v>
                </c:pt>
                <c:pt idx="4162">
                  <c:v>130.75</c:v>
                </c:pt>
                <c:pt idx="4163">
                  <c:v>130.78</c:v>
                </c:pt>
                <c:pt idx="4164">
                  <c:v>130.81</c:v>
                </c:pt>
                <c:pt idx="4165">
                  <c:v>130.84</c:v>
                </c:pt>
                <c:pt idx="4166">
                  <c:v>130.88</c:v>
                </c:pt>
                <c:pt idx="4167">
                  <c:v>130.91</c:v>
                </c:pt>
                <c:pt idx="4168">
                  <c:v>130.94</c:v>
                </c:pt>
                <c:pt idx="4169">
                  <c:v>130.97</c:v>
                </c:pt>
                <c:pt idx="4170">
                  <c:v>131</c:v>
                </c:pt>
                <c:pt idx="4171">
                  <c:v>131.03</c:v>
                </c:pt>
                <c:pt idx="4172">
                  <c:v>131.06</c:v>
                </c:pt>
                <c:pt idx="4173">
                  <c:v>131.09</c:v>
                </c:pt>
                <c:pt idx="4174">
                  <c:v>131.13</c:v>
                </c:pt>
                <c:pt idx="4175">
                  <c:v>131.16</c:v>
                </c:pt>
                <c:pt idx="4176">
                  <c:v>131.19</c:v>
                </c:pt>
                <c:pt idx="4177">
                  <c:v>131.22</c:v>
                </c:pt>
                <c:pt idx="4178">
                  <c:v>131.25</c:v>
                </c:pt>
                <c:pt idx="4179">
                  <c:v>131.28</c:v>
                </c:pt>
                <c:pt idx="4180">
                  <c:v>131.31</c:v>
                </c:pt>
                <c:pt idx="4181">
                  <c:v>131.34</c:v>
                </c:pt>
                <c:pt idx="4182">
                  <c:v>131.38</c:v>
                </c:pt>
                <c:pt idx="4183">
                  <c:v>131.41</c:v>
                </c:pt>
                <c:pt idx="4184">
                  <c:v>131.44</c:v>
                </c:pt>
                <c:pt idx="4185">
                  <c:v>131.47</c:v>
                </c:pt>
                <c:pt idx="4186">
                  <c:v>131.5</c:v>
                </c:pt>
                <c:pt idx="4187">
                  <c:v>131.53</c:v>
                </c:pt>
                <c:pt idx="4188">
                  <c:v>131.56</c:v>
                </c:pt>
                <c:pt idx="4189">
                  <c:v>131.59</c:v>
                </c:pt>
                <c:pt idx="4190">
                  <c:v>131.63</c:v>
                </c:pt>
                <c:pt idx="4191">
                  <c:v>131.66</c:v>
                </c:pt>
                <c:pt idx="4192">
                  <c:v>131.69</c:v>
                </c:pt>
                <c:pt idx="4193">
                  <c:v>131.72</c:v>
                </c:pt>
                <c:pt idx="4194">
                  <c:v>131.75</c:v>
                </c:pt>
                <c:pt idx="4195">
                  <c:v>131.78</c:v>
                </c:pt>
                <c:pt idx="4196">
                  <c:v>131.81</c:v>
                </c:pt>
                <c:pt idx="4197">
                  <c:v>131.84</c:v>
                </c:pt>
                <c:pt idx="4198">
                  <c:v>131.88</c:v>
                </c:pt>
                <c:pt idx="4199">
                  <c:v>131.91</c:v>
                </c:pt>
                <c:pt idx="4200">
                  <c:v>131.94</c:v>
                </c:pt>
                <c:pt idx="4201">
                  <c:v>131.97</c:v>
                </c:pt>
                <c:pt idx="4202">
                  <c:v>132</c:v>
                </c:pt>
                <c:pt idx="4203">
                  <c:v>132.03</c:v>
                </c:pt>
                <c:pt idx="4204">
                  <c:v>132.06</c:v>
                </c:pt>
                <c:pt idx="4205">
                  <c:v>132.09</c:v>
                </c:pt>
                <c:pt idx="4206">
                  <c:v>132.13</c:v>
                </c:pt>
                <c:pt idx="4207">
                  <c:v>132.16</c:v>
                </c:pt>
                <c:pt idx="4208">
                  <c:v>132.19</c:v>
                </c:pt>
                <c:pt idx="4209">
                  <c:v>132.22</c:v>
                </c:pt>
                <c:pt idx="4210">
                  <c:v>132.25</c:v>
                </c:pt>
                <c:pt idx="4211">
                  <c:v>132.28</c:v>
                </c:pt>
                <c:pt idx="4212">
                  <c:v>132.31</c:v>
                </c:pt>
                <c:pt idx="4213">
                  <c:v>132.34</c:v>
                </c:pt>
                <c:pt idx="4214">
                  <c:v>132.38</c:v>
                </c:pt>
                <c:pt idx="4215">
                  <c:v>132.41</c:v>
                </c:pt>
                <c:pt idx="4216">
                  <c:v>132.44</c:v>
                </c:pt>
                <c:pt idx="4217">
                  <c:v>132.47</c:v>
                </c:pt>
                <c:pt idx="4218">
                  <c:v>132.5</c:v>
                </c:pt>
                <c:pt idx="4219">
                  <c:v>132.53</c:v>
                </c:pt>
                <c:pt idx="4220">
                  <c:v>132.56</c:v>
                </c:pt>
                <c:pt idx="4221">
                  <c:v>132.59</c:v>
                </c:pt>
                <c:pt idx="4222">
                  <c:v>132.63</c:v>
                </c:pt>
                <c:pt idx="4223">
                  <c:v>132.66</c:v>
                </c:pt>
                <c:pt idx="4224">
                  <c:v>132.69</c:v>
                </c:pt>
                <c:pt idx="4225">
                  <c:v>132.72</c:v>
                </c:pt>
                <c:pt idx="4226">
                  <c:v>132.75</c:v>
                </c:pt>
                <c:pt idx="4227">
                  <c:v>132.78</c:v>
                </c:pt>
                <c:pt idx="4228">
                  <c:v>132.81</c:v>
                </c:pt>
                <c:pt idx="4229">
                  <c:v>132.84</c:v>
                </c:pt>
                <c:pt idx="4230">
                  <c:v>132.88</c:v>
                </c:pt>
                <c:pt idx="4231">
                  <c:v>132.91</c:v>
                </c:pt>
                <c:pt idx="4232">
                  <c:v>132.94</c:v>
                </c:pt>
                <c:pt idx="4233">
                  <c:v>132.97</c:v>
                </c:pt>
                <c:pt idx="4234">
                  <c:v>133</c:v>
                </c:pt>
                <c:pt idx="4235">
                  <c:v>133.03</c:v>
                </c:pt>
                <c:pt idx="4236">
                  <c:v>133.06</c:v>
                </c:pt>
                <c:pt idx="4237">
                  <c:v>133.09</c:v>
                </c:pt>
                <c:pt idx="4238">
                  <c:v>133.13</c:v>
                </c:pt>
                <c:pt idx="4239">
                  <c:v>133.16</c:v>
                </c:pt>
                <c:pt idx="4240">
                  <c:v>133.19</c:v>
                </c:pt>
                <c:pt idx="4241">
                  <c:v>133.22</c:v>
                </c:pt>
                <c:pt idx="4242">
                  <c:v>133.25</c:v>
                </c:pt>
                <c:pt idx="4243">
                  <c:v>133.28</c:v>
                </c:pt>
                <c:pt idx="4244">
                  <c:v>133.31</c:v>
                </c:pt>
                <c:pt idx="4245">
                  <c:v>133.34</c:v>
                </c:pt>
                <c:pt idx="4246">
                  <c:v>133.38</c:v>
                </c:pt>
                <c:pt idx="4247">
                  <c:v>133.41</c:v>
                </c:pt>
                <c:pt idx="4248">
                  <c:v>133.44</c:v>
                </c:pt>
                <c:pt idx="4249">
                  <c:v>133.47</c:v>
                </c:pt>
                <c:pt idx="4250">
                  <c:v>133.5</c:v>
                </c:pt>
                <c:pt idx="4251">
                  <c:v>133.53</c:v>
                </c:pt>
                <c:pt idx="4252">
                  <c:v>133.56</c:v>
                </c:pt>
                <c:pt idx="4253">
                  <c:v>133.59</c:v>
                </c:pt>
                <c:pt idx="4254">
                  <c:v>133.63</c:v>
                </c:pt>
                <c:pt idx="4255">
                  <c:v>133.66</c:v>
                </c:pt>
                <c:pt idx="4256">
                  <c:v>133.69</c:v>
                </c:pt>
                <c:pt idx="4257">
                  <c:v>133.72</c:v>
                </c:pt>
                <c:pt idx="4258">
                  <c:v>133.75</c:v>
                </c:pt>
                <c:pt idx="4259">
                  <c:v>133.78</c:v>
                </c:pt>
                <c:pt idx="4260">
                  <c:v>133.81</c:v>
                </c:pt>
                <c:pt idx="4261">
                  <c:v>133.84</c:v>
                </c:pt>
                <c:pt idx="4262">
                  <c:v>133.88</c:v>
                </c:pt>
                <c:pt idx="4263">
                  <c:v>133.91</c:v>
                </c:pt>
                <c:pt idx="4264">
                  <c:v>133.94</c:v>
                </c:pt>
                <c:pt idx="4265">
                  <c:v>133.97</c:v>
                </c:pt>
                <c:pt idx="4266">
                  <c:v>134</c:v>
                </c:pt>
                <c:pt idx="4267">
                  <c:v>134.03</c:v>
                </c:pt>
                <c:pt idx="4268">
                  <c:v>134.06</c:v>
                </c:pt>
                <c:pt idx="4269">
                  <c:v>134.09</c:v>
                </c:pt>
                <c:pt idx="4270">
                  <c:v>134.13</c:v>
                </c:pt>
                <c:pt idx="4271">
                  <c:v>134.16</c:v>
                </c:pt>
                <c:pt idx="4272">
                  <c:v>134.19</c:v>
                </c:pt>
                <c:pt idx="4273">
                  <c:v>134.22</c:v>
                </c:pt>
                <c:pt idx="4274">
                  <c:v>134.25</c:v>
                </c:pt>
                <c:pt idx="4275">
                  <c:v>134.28</c:v>
                </c:pt>
                <c:pt idx="4276">
                  <c:v>134.31</c:v>
                </c:pt>
                <c:pt idx="4277">
                  <c:v>134.34</c:v>
                </c:pt>
                <c:pt idx="4278">
                  <c:v>134.38</c:v>
                </c:pt>
                <c:pt idx="4279">
                  <c:v>134.41</c:v>
                </c:pt>
                <c:pt idx="4280">
                  <c:v>134.44</c:v>
                </c:pt>
                <c:pt idx="4281">
                  <c:v>134.47</c:v>
                </c:pt>
                <c:pt idx="4282">
                  <c:v>134.5</c:v>
                </c:pt>
                <c:pt idx="4283">
                  <c:v>134.53</c:v>
                </c:pt>
                <c:pt idx="4284">
                  <c:v>134.56</c:v>
                </c:pt>
                <c:pt idx="4285">
                  <c:v>134.59</c:v>
                </c:pt>
                <c:pt idx="4286">
                  <c:v>134.63</c:v>
                </c:pt>
                <c:pt idx="4287">
                  <c:v>134.66</c:v>
                </c:pt>
                <c:pt idx="4288">
                  <c:v>134.69</c:v>
                </c:pt>
                <c:pt idx="4289">
                  <c:v>134.72</c:v>
                </c:pt>
                <c:pt idx="4290">
                  <c:v>134.75</c:v>
                </c:pt>
                <c:pt idx="4291">
                  <c:v>134.78</c:v>
                </c:pt>
                <c:pt idx="4292">
                  <c:v>134.81</c:v>
                </c:pt>
                <c:pt idx="4293">
                  <c:v>134.84</c:v>
                </c:pt>
                <c:pt idx="4294">
                  <c:v>134.88</c:v>
                </c:pt>
                <c:pt idx="4295">
                  <c:v>134.91</c:v>
                </c:pt>
                <c:pt idx="4296">
                  <c:v>134.94</c:v>
                </c:pt>
                <c:pt idx="4297">
                  <c:v>134.97</c:v>
                </c:pt>
                <c:pt idx="4298">
                  <c:v>135</c:v>
                </c:pt>
                <c:pt idx="4299">
                  <c:v>135.03</c:v>
                </c:pt>
                <c:pt idx="4300">
                  <c:v>135.06</c:v>
                </c:pt>
                <c:pt idx="4301">
                  <c:v>135.09</c:v>
                </c:pt>
                <c:pt idx="4302">
                  <c:v>135.13</c:v>
                </c:pt>
                <c:pt idx="4303">
                  <c:v>135.16</c:v>
                </c:pt>
                <c:pt idx="4304">
                  <c:v>135.19</c:v>
                </c:pt>
                <c:pt idx="4305">
                  <c:v>135.22</c:v>
                </c:pt>
                <c:pt idx="4306">
                  <c:v>135.25</c:v>
                </c:pt>
                <c:pt idx="4307">
                  <c:v>135.28</c:v>
                </c:pt>
                <c:pt idx="4308">
                  <c:v>135.31</c:v>
                </c:pt>
                <c:pt idx="4309">
                  <c:v>135.34</c:v>
                </c:pt>
                <c:pt idx="4310">
                  <c:v>135.38</c:v>
                </c:pt>
                <c:pt idx="4311">
                  <c:v>135.41</c:v>
                </c:pt>
                <c:pt idx="4312">
                  <c:v>135.44</c:v>
                </c:pt>
                <c:pt idx="4313">
                  <c:v>135.47</c:v>
                </c:pt>
                <c:pt idx="4314">
                  <c:v>135.5</c:v>
                </c:pt>
                <c:pt idx="4315">
                  <c:v>135.53</c:v>
                </c:pt>
                <c:pt idx="4316">
                  <c:v>135.56</c:v>
                </c:pt>
                <c:pt idx="4317">
                  <c:v>135.59</c:v>
                </c:pt>
                <c:pt idx="4318">
                  <c:v>135.63</c:v>
                </c:pt>
                <c:pt idx="4319">
                  <c:v>135.66</c:v>
                </c:pt>
                <c:pt idx="4320">
                  <c:v>135.69</c:v>
                </c:pt>
                <c:pt idx="4321">
                  <c:v>135.72</c:v>
                </c:pt>
                <c:pt idx="4322">
                  <c:v>135.75</c:v>
                </c:pt>
                <c:pt idx="4323">
                  <c:v>135.78</c:v>
                </c:pt>
                <c:pt idx="4324">
                  <c:v>135.81</c:v>
                </c:pt>
                <c:pt idx="4325">
                  <c:v>135.84</c:v>
                </c:pt>
                <c:pt idx="4326">
                  <c:v>135.88</c:v>
                </c:pt>
                <c:pt idx="4327">
                  <c:v>135.91</c:v>
                </c:pt>
                <c:pt idx="4328">
                  <c:v>135.94</c:v>
                </c:pt>
                <c:pt idx="4329">
                  <c:v>135.97</c:v>
                </c:pt>
                <c:pt idx="4330">
                  <c:v>136</c:v>
                </c:pt>
                <c:pt idx="4331">
                  <c:v>136.03</c:v>
                </c:pt>
                <c:pt idx="4332">
                  <c:v>136.06</c:v>
                </c:pt>
                <c:pt idx="4333">
                  <c:v>136.09</c:v>
                </c:pt>
                <c:pt idx="4334">
                  <c:v>136.13</c:v>
                </c:pt>
                <c:pt idx="4335">
                  <c:v>136.16</c:v>
                </c:pt>
                <c:pt idx="4336">
                  <c:v>136.19</c:v>
                </c:pt>
                <c:pt idx="4337">
                  <c:v>136.22</c:v>
                </c:pt>
                <c:pt idx="4338">
                  <c:v>136.25</c:v>
                </c:pt>
                <c:pt idx="4339">
                  <c:v>136.28</c:v>
                </c:pt>
                <c:pt idx="4340">
                  <c:v>136.31</c:v>
                </c:pt>
                <c:pt idx="4341">
                  <c:v>136.34</c:v>
                </c:pt>
                <c:pt idx="4342">
                  <c:v>136.38</c:v>
                </c:pt>
                <c:pt idx="4343">
                  <c:v>136.41</c:v>
                </c:pt>
                <c:pt idx="4344">
                  <c:v>136.44</c:v>
                </c:pt>
                <c:pt idx="4345">
                  <c:v>136.47</c:v>
                </c:pt>
                <c:pt idx="4346">
                  <c:v>136.5</c:v>
                </c:pt>
                <c:pt idx="4347">
                  <c:v>136.53</c:v>
                </c:pt>
                <c:pt idx="4348">
                  <c:v>136.56</c:v>
                </c:pt>
                <c:pt idx="4349">
                  <c:v>136.59</c:v>
                </c:pt>
                <c:pt idx="4350">
                  <c:v>136.63</c:v>
                </c:pt>
                <c:pt idx="4351">
                  <c:v>136.66</c:v>
                </c:pt>
                <c:pt idx="4352">
                  <c:v>136.69</c:v>
                </c:pt>
                <c:pt idx="4353">
                  <c:v>136.72</c:v>
                </c:pt>
                <c:pt idx="4354">
                  <c:v>136.75</c:v>
                </c:pt>
                <c:pt idx="4355">
                  <c:v>136.78</c:v>
                </c:pt>
                <c:pt idx="4356">
                  <c:v>136.81</c:v>
                </c:pt>
                <c:pt idx="4357">
                  <c:v>136.84</c:v>
                </c:pt>
                <c:pt idx="4358">
                  <c:v>136.88</c:v>
                </c:pt>
                <c:pt idx="4359">
                  <c:v>136.91</c:v>
                </c:pt>
                <c:pt idx="4360">
                  <c:v>136.94</c:v>
                </c:pt>
                <c:pt idx="4361">
                  <c:v>136.97</c:v>
                </c:pt>
                <c:pt idx="4362">
                  <c:v>137</c:v>
                </c:pt>
                <c:pt idx="4363">
                  <c:v>137.03</c:v>
                </c:pt>
                <c:pt idx="4364">
                  <c:v>137.06</c:v>
                </c:pt>
                <c:pt idx="4365">
                  <c:v>137.09</c:v>
                </c:pt>
                <c:pt idx="4366">
                  <c:v>137.13</c:v>
                </c:pt>
                <c:pt idx="4367">
                  <c:v>137.16</c:v>
                </c:pt>
                <c:pt idx="4368">
                  <c:v>137.19</c:v>
                </c:pt>
                <c:pt idx="4369">
                  <c:v>137.22</c:v>
                </c:pt>
                <c:pt idx="4370">
                  <c:v>137.25</c:v>
                </c:pt>
                <c:pt idx="4371">
                  <c:v>137.28</c:v>
                </c:pt>
                <c:pt idx="4372">
                  <c:v>137.31</c:v>
                </c:pt>
                <c:pt idx="4373">
                  <c:v>137.34</c:v>
                </c:pt>
                <c:pt idx="4374">
                  <c:v>137.38</c:v>
                </c:pt>
                <c:pt idx="4375">
                  <c:v>137.41</c:v>
                </c:pt>
                <c:pt idx="4376">
                  <c:v>137.44</c:v>
                </c:pt>
                <c:pt idx="4377">
                  <c:v>137.47</c:v>
                </c:pt>
                <c:pt idx="4378">
                  <c:v>137.5</c:v>
                </c:pt>
                <c:pt idx="4379">
                  <c:v>137.53</c:v>
                </c:pt>
                <c:pt idx="4380">
                  <c:v>137.56</c:v>
                </c:pt>
                <c:pt idx="4381">
                  <c:v>137.59</c:v>
                </c:pt>
                <c:pt idx="4382">
                  <c:v>137.63</c:v>
                </c:pt>
                <c:pt idx="4383">
                  <c:v>137.66</c:v>
                </c:pt>
                <c:pt idx="4384">
                  <c:v>137.69</c:v>
                </c:pt>
                <c:pt idx="4385">
                  <c:v>137.72</c:v>
                </c:pt>
                <c:pt idx="4386">
                  <c:v>137.75</c:v>
                </c:pt>
                <c:pt idx="4387">
                  <c:v>137.78</c:v>
                </c:pt>
                <c:pt idx="4388">
                  <c:v>137.81</c:v>
                </c:pt>
                <c:pt idx="4389">
                  <c:v>137.84</c:v>
                </c:pt>
                <c:pt idx="4390">
                  <c:v>137.88</c:v>
                </c:pt>
                <c:pt idx="4391">
                  <c:v>137.91</c:v>
                </c:pt>
                <c:pt idx="4392">
                  <c:v>137.94</c:v>
                </c:pt>
                <c:pt idx="4393">
                  <c:v>137.97</c:v>
                </c:pt>
                <c:pt idx="4394">
                  <c:v>138</c:v>
                </c:pt>
                <c:pt idx="4395">
                  <c:v>138.03</c:v>
                </c:pt>
                <c:pt idx="4396">
                  <c:v>138.06</c:v>
                </c:pt>
                <c:pt idx="4397">
                  <c:v>138.09</c:v>
                </c:pt>
                <c:pt idx="4398">
                  <c:v>138.13</c:v>
                </c:pt>
                <c:pt idx="4399">
                  <c:v>138.16</c:v>
                </c:pt>
                <c:pt idx="4400">
                  <c:v>138.19</c:v>
                </c:pt>
                <c:pt idx="4401">
                  <c:v>138.22</c:v>
                </c:pt>
                <c:pt idx="4402">
                  <c:v>138.25</c:v>
                </c:pt>
                <c:pt idx="4403">
                  <c:v>138.28</c:v>
                </c:pt>
                <c:pt idx="4404">
                  <c:v>138.31</c:v>
                </c:pt>
                <c:pt idx="4405">
                  <c:v>138.34</c:v>
                </c:pt>
                <c:pt idx="4406">
                  <c:v>138.38</c:v>
                </c:pt>
                <c:pt idx="4407">
                  <c:v>138.41</c:v>
                </c:pt>
                <c:pt idx="4408">
                  <c:v>138.44</c:v>
                </c:pt>
                <c:pt idx="4409">
                  <c:v>138.47</c:v>
                </c:pt>
                <c:pt idx="4410">
                  <c:v>138.5</c:v>
                </c:pt>
                <c:pt idx="4411">
                  <c:v>138.53</c:v>
                </c:pt>
                <c:pt idx="4412">
                  <c:v>138.56</c:v>
                </c:pt>
                <c:pt idx="4413">
                  <c:v>138.59</c:v>
                </c:pt>
                <c:pt idx="4414">
                  <c:v>138.63</c:v>
                </c:pt>
                <c:pt idx="4415">
                  <c:v>138.66</c:v>
                </c:pt>
                <c:pt idx="4416">
                  <c:v>138.69</c:v>
                </c:pt>
                <c:pt idx="4417">
                  <c:v>138.72</c:v>
                </c:pt>
                <c:pt idx="4418">
                  <c:v>138.75</c:v>
                </c:pt>
                <c:pt idx="4419">
                  <c:v>138.78</c:v>
                </c:pt>
                <c:pt idx="4420">
                  <c:v>138.81</c:v>
                </c:pt>
                <c:pt idx="4421">
                  <c:v>138.84</c:v>
                </c:pt>
                <c:pt idx="4422">
                  <c:v>138.88</c:v>
                </c:pt>
                <c:pt idx="4423">
                  <c:v>138.91</c:v>
                </c:pt>
                <c:pt idx="4424">
                  <c:v>138.94</c:v>
                </c:pt>
                <c:pt idx="4425">
                  <c:v>138.97</c:v>
                </c:pt>
                <c:pt idx="4426">
                  <c:v>139</c:v>
                </c:pt>
                <c:pt idx="4427">
                  <c:v>139.03</c:v>
                </c:pt>
                <c:pt idx="4428">
                  <c:v>139.06</c:v>
                </c:pt>
                <c:pt idx="4429">
                  <c:v>139.09</c:v>
                </c:pt>
                <c:pt idx="4430">
                  <c:v>139.13</c:v>
                </c:pt>
                <c:pt idx="4431">
                  <c:v>139.16</c:v>
                </c:pt>
                <c:pt idx="4432">
                  <c:v>139.19</c:v>
                </c:pt>
                <c:pt idx="4433">
                  <c:v>139.22</c:v>
                </c:pt>
                <c:pt idx="4434">
                  <c:v>139.25</c:v>
                </c:pt>
                <c:pt idx="4435">
                  <c:v>139.28</c:v>
                </c:pt>
                <c:pt idx="4436">
                  <c:v>139.31</c:v>
                </c:pt>
                <c:pt idx="4437">
                  <c:v>139.34</c:v>
                </c:pt>
                <c:pt idx="4438">
                  <c:v>139.38</c:v>
                </c:pt>
                <c:pt idx="4439">
                  <c:v>139.41</c:v>
                </c:pt>
                <c:pt idx="4440">
                  <c:v>139.44</c:v>
                </c:pt>
                <c:pt idx="4441">
                  <c:v>139.47</c:v>
                </c:pt>
                <c:pt idx="4442">
                  <c:v>139.5</c:v>
                </c:pt>
                <c:pt idx="4443">
                  <c:v>139.53</c:v>
                </c:pt>
                <c:pt idx="4444">
                  <c:v>139.56</c:v>
                </c:pt>
                <c:pt idx="4445">
                  <c:v>139.59</c:v>
                </c:pt>
                <c:pt idx="4446">
                  <c:v>139.63</c:v>
                </c:pt>
                <c:pt idx="4447">
                  <c:v>139.66</c:v>
                </c:pt>
                <c:pt idx="4448">
                  <c:v>139.69</c:v>
                </c:pt>
                <c:pt idx="4449">
                  <c:v>139.72</c:v>
                </c:pt>
                <c:pt idx="4450">
                  <c:v>139.75</c:v>
                </c:pt>
                <c:pt idx="4451">
                  <c:v>139.78</c:v>
                </c:pt>
                <c:pt idx="4452">
                  <c:v>139.81</c:v>
                </c:pt>
                <c:pt idx="4453">
                  <c:v>139.84</c:v>
                </c:pt>
                <c:pt idx="4454">
                  <c:v>139.88</c:v>
                </c:pt>
                <c:pt idx="4455">
                  <c:v>139.91</c:v>
                </c:pt>
                <c:pt idx="4456">
                  <c:v>139.94</c:v>
                </c:pt>
                <c:pt idx="4457">
                  <c:v>139.97</c:v>
                </c:pt>
                <c:pt idx="4458">
                  <c:v>140</c:v>
                </c:pt>
                <c:pt idx="4459">
                  <c:v>140.03</c:v>
                </c:pt>
                <c:pt idx="4460">
                  <c:v>140.06</c:v>
                </c:pt>
                <c:pt idx="4461">
                  <c:v>140.09</c:v>
                </c:pt>
                <c:pt idx="4462">
                  <c:v>140.13</c:v>
                </c:pt>
                <c:pt idx="4463">
                  <c:v>140.16</c:v>
                </c:pt>
                <c:pt idx="4464">
                  <c:v>140.19</c:v>
                </c:pt>
                <c:pt idx="4465">
                  <c:v>140.22</c:v>
                </c:pt>
                <c:pt idx="4466">
                  <c:v>140.25</c:v>
                </c:pt>
                <c:pt idx="4467">
                  <c:v>140.28</c:v>
                </c:pt>
                <c:pt idx="4468">
                  <c:v>140.31</c:v>
                </c:pt>
                <c:pt idx="4469">
                  <c:v>140.34</c:v>
                </c:pt>
                <c:pt idx="4470">
                  <c:v>140.38</c:v>
                </c:pt>
                <c:pt idx="4471">
                  <c:v>140.41</c:v>
                </c:pt>
                <c:pt idx="4472">
                  <c:v>140.44</c:v>
                </c:pt>
                <c:pt idx="4473">
                  <c:v>140.47</c:v>
                </c:pt>
                <c:pt idx="4474">
                  <c:v>140.5</c:v>
                </c:pt>
                <c:pt idx="4475">
                  <c:v>140.53</c:v>
                </c:pt>
                <c:pt idx="4476">
                  <c:v>140.56</c:v>
                </c:pt>
                <c:pt idx="4477">
                  <c:v>140.59</c:v>
                </c:pt>
                <c:pt idx="4478">
                  <c:v>140.63</c:v>
                </c:pt>
                <c:pt idx="4479">
                  <c:v>140.66</c:v>
                </c:pt>
                <c:pt idx="4480">
                  <c:v>140.69</c:v>
                </c:pt>
                <c:pt idx="4481">
                  <c:v>140.72</c:v>
                </c:pt>
                <c:pt idx="4482">
                  <c:v>140.75</c:v>
                </c:pt>
                <c:pt idx="4483">
                  <c:v>140.78</c:v>
                </c:pt>
                <c:pt idx="4484">
                  <c:v>140.81</c:v>
                </c:pt>
                <c:pt idx="4485">
                  <c:v>140.84</c:v>
                </c:pt>
                <c:pt idx="4486">
                  <c:v>140.88</c:v>
                </c:pt>
                <c:pt idx="4487">
                  <c:v>140.91</c:v>
                </c:pt>
                <c:pt idx="4488">
                  <c:v>140.94</c:v>
                </c:pt>
                <c:pt idx="4489">
                  <c:v>140.97</c:v>
                </c:pt>
                <c:pt idx="4490">
                  <c:v>141</c:v>
                </c:pt>
                <c:pt idx="4491">
                  <c:v>141.03</c:v>
                </c:pt>
                <c:pt idx="4492">
                  <c:v>141.06</c:v>
                </c:pt>
                <c:pt idx="4493">
                  <c:v>141.09</c:v>
                </c:pt>
                <c:pt idx="4494">
                  <c:v>141.13</c:v>
                </c:pt>
                <c:pt idx="4495">
                  <c:v>141.16</c:v>
                </c:pt>
                <c:pt idx="4496">
                  <c:v>141.19</c:v>
                </c:pt>
                <c:pt idx="4497">
                  <c:v>141.22</c:v>
                </c:pt>
                <c:pt idx="4498">
                  <c:v>141.25</c:v>
                </c:pt>
                <c:pt idx="4499">
                  <c:v>141.28</c:v>
                </c:pt>
                <c:pt idx="4500">
                  <c:v>141.31</c:v>
                </c:pt>
                <c:pt idx="4501">
                  <c:v>141.34</c:v>
                </c:pt>
                <c:pt idx="4502">
                  <c:v>141.38</c:v>
                </c:pt>
                <c:pt idx="4503">
                  <c:v>141.41</c:v>
                </c:pt>
                <c:pt idx="4504">
                  <c:v>141.44</c:v>
                </c:pt>
                <c:pt idx="4505">
                  <c:v>141.47</c:v>
                </c:pt>
                <c:pt idx="4506">
                  <c:v>141.5</c:v>
                </c:pt>
                <c:pt idx="4507">
                  <c:v>141.53</c:v>
                </c:pt>
                <c:pt idx="4508">
                  <c:v>141.56</c:v>
                </c:pt>
                <c:pt idx="4509">
                  <c:v>141.59</c:v>
                </c:pt>
                <c:pt idx="4510">
                  <c:v>141.63</c:v>
                </c:pt>
                <c:pt idx="4511">
                  <c:v>141.66</c:v>
                </c:pt>
                <c:pt idx="4512">
                  <c:v>141.69</c:v>
                </c:pt>
                <c:pt idx="4513">
                  <c:v>141.72</c:v>
                </c:pt>
                <c:pt idx="4514">
                  <c:v>141.75</c:v>
                </c:pt>
                <c:pt idx="4515">
                  <c:v>141.78</c:v>
                </c:pt>
                <c:pt idx="4516">
                  <c:v>141.81</c:v>
                </c:pt>
                <c:pt idx="4517">
                  <c:v>141.84</c:v>
                </c:pt>
                <c:pt idx="4518">
                  <c:v>141.88</c:v>
                </c:pt>
                <c:pt idx="4519">
                  <c:v>141.91</c:v>
                </c:pt>
                <c:pt idx="4520">
                  <c:v>141.94</c:v>
                </c:pt>
                <c:pt idx="4521">
                  <c:v>141.97</c:v>
                </c:pt>
                <c:pt idx="4522">
                  <c:v>142</c:v>
                </c:pt>
                <c:pt idx="4523">
                  <c:v>142.03</c:v>
                </c:pt>
                <c:pt idx="4524">
                  <c:v>142.06</c:v>
                </c:pt>
                <c:pt idx="4525">
                  <c:v>142.09</c:v>
                </c:pt>
                <c:pt idx="4526">
                  <c:v>142.13</c:v>
                </c:pt>
                <c:pt idx="4527">
                  <c:v>142.16</c:v>
                </c:pt>
                <c:pt idx="4528">
                  <c:v>142.19</c:v>
                </c:pt>
                <c:pt idx="4529">
                  <c:v>142.22</c:v>
                </c:pt>
                <c:pt idx="4530">
                  <c:v>142.25</c:v>
                </c:pt>
                <c:pt idx="4531">
                  <c:v>142.28</c:v>
                </c:pt>
                <c:pt idx="4532">
                  <c:v>142.31</c:v>
                </c:pt>
                <c:pt idx="4533">
                  <c:v>142.34</c:v>
                </c:pt>
                <c:pt idx="4534">
                  <c:v>142.38</c:v>
                </c:pt>
                <c:pt idx="4535">
                  <c:v>142.41</c:v>
                </c:pt>
                <c:pt idx="4536">
                  <c:v>142.44</c:v>
                </c:pt>
                <c:pt idx="4537">
                  <c:v>142.47</c:v>
                </c:pt>
                <c:pt idx="4538">
                  <c:v>142.5</c:v>
                </c:pt>
                <c:pt idx="4539">
                  <c:v>142.53</c:v>
                </c:pt>
                <c:pt idx="4540">
                  <c:v>142.56</c:v>
                </c:pt>
                <c:pt idx="4541">
                  <c:v>142.59</c:v>
                </c:pt>
                <c:pt idx="4542">
                  <c:v>142.63</c:v>
                </c:pt>
                <c:pt idx="4543">
                  <c:v>142.66</c:v>
                </c:pt>
                <c:pt idx="4544">
                  <c:v>142.69</c:v>
                </c:pt>
                <c:pt idx="4545">
                  <c:v>142.72</c:v>
                </c:pt>
                <c:pt idx="4546">
                  <c:v>142.75</c:v>
                </c:pt>
                <c:pt idx="4547">
                  <c:v>142.78</c:v>
                </c:pt>
                <c:pt idx="4548">
                  <c:v>142.81</c:v>
                </c:pt>
                <c:pt idx="4549">
                  <c:v>142.84</c:v>
                </c:pt>
                <c:pt idx="4550">
                  <c:v>142.88</c:v>
                </c:pt>
                <c:pt idx="4551">
                  <c:v>142.91</c:v>
                </c:pt>
                <c:pt idx="4552">
                  <c:v>142.94</c:v>
                </c:pt>
                <c:pt idx="4553">
                  <c:v>142.97</c:v>
                </c:pt>
                <c:pt idx="4554">
                  <c:v>143</c:v>
                </c:pt>
                <c:pt idx="4555">
                  <c:v>143.03</c:v>
                </c:pt>
                <c:pt idx="4556">
                  <c:v>143.06</c:v>
                </c:pt>
                <c:pt idx="4557">
                  <c:v>143.09</c:v>
                </c:pt>
                <c:pt idx="4558">
                  <c:v>143.13</c:v>
                </c:pt>
                <c:pt idx="4559">
                  <c:v>143.16</c:v>
                </c:pt>
                <c:pt idx="4560">
                  <c:v>143.19</c:v>
                </c:pt>
                <c:pt idx="4561">
                  <c:v>143.22</c:v>
                </c:pt>
                <c:pt idx="4562">
                  <c:v>143.25</c:v>
                </c:pt>
                <c:pt idx="4563">
                  <c:v>143.28</c:v>
                </c:pt>
                <c:pt idx="4564">
                  <c:v>143.31</c:v>
                </c:pt>
                <c:pt idx="4565">
                  <c:v>143.34</c:v>
                </c:pt>
                <c:pt idx="4566">
                  <c:v>143.38</c:v>
                </c:pt>
                <c:pt idx="4567">
                  <c:v>143.41</c:v>
                </c:pt>
                <c:pt idx="4568">
                  <c:v>143.44</c:v>
                </c:pt>
                <c:pt idx="4569">
                  <c:v>143.47</c:v>
                </c:pt>
                <c:pt idx="4570">
                  <c:v>143.5</c:v>
                </c:pt>
                <c:pt idx="4571">
                  <c:v>143.53</c:v>
                </c:pt>
                <c:pt idx="4572">
                  <c:v>143.56</c:v>
                </c:pt>
                <c:pt idx="4573">
                  <c:v>143.59</c:v>
                </c:pt>
                <c:pt idx="4574">
                  <c:v>143.63</c:v>
                </c:pt>
                <c:pt idx="4575">
                  <c:v>143.66</c:v>
                </c:pt>
                <c:pt idx="4576">
                  <c:v>143.69</c:v>
                </c:pt>
                <c:pt idx="4577">
                  <c:v>143.72</c:v>
                </c:pt>
                <c:pt idx="4578">
                  <c:v>143.75</c:v>
                </c:pt>
                <c:pt idx="4579">
                  <c:v>143.78</c:v>
                </c:pt>
                <c:pt idx="4580">
                  <c:v>143.81</c:v>
                </c:pt>
                <c:pt idx="4581">
                  <c:v>143.84</c:v>
                </c:pt>
                <c:pt idx="4582">
                  <c:v>143.88</c:v>
                </c:pt>
                <c:pt idx="4583">
                  <c:v>143.91</c:v>
                </c:pt>
                <c:pt idx="4584">
                  <c:v>143.94</c:v>
                </c:pt>
                <c:pt idx="4585">
                  <c:v>143.97</c:v>
                </c:pt>
                <c:pt idx="4586">
                  <c:v>144</c:v>
                </c:pt>
                <c:pt idx="4587">
                  <c:v>144.03</c:v>
                </c:pt>
                <c:pt idx="4588">
                  <c:v>144.06</c:v>
                </c:pt>
                <c:pt idx="4589">
                  <c:v>144.09</c:v>
                </c:pt>
                <c:pt idx="4590">
                  <c:v>144.13</c:v>
                </c:pt>
                <c:pt idx="4591">
                  <c:v>144.16</c:v>
                </c:pt>
                <c:pt idx="4592">
                  <c:v>144.19</c:v>
                </c:pt>
                <c:pt idx="4593">
                  <c:v>144.22</c:v>
                </c:pt>
                <c:pt idx="4594">
                  <c:v>144.25</c:v>
                </c:pt>
                <c:pt idx="4595">
                  <c:v>144.28</c:v>
                </c:pt>
                <c:pt idx="4596">
                  <c:v>144.31</c:v>
                </c:pt>
                <c:pt idx="4597">
                  <c:v>144.34</c:v>
                </c:pt>
                <c:pt idx="4598">
                  <c:v>144.38</c:v>
                </c:pt>
                <c:pt idx="4599">
                  <c:v>144.41</c:v>
                </c:pt>
                <c:pt idx="4600">
                  <c:v>144.44</c:v>
                </c:pt>
                <c:pt idx="4601">
                  <c:v>144.47</c:v>
                </c:pt>
                <c:pt idx="4602">
                  <c:v>144.5</c:v>
                </c:pt>
                <c:pt idx="4603">
                  <c:v>144.53</c:v>
                </c:pt>
                <c:pt idx="4604">
                  <c:v>144.56</c:v>
                </c:pt>
                <c:pt idx="4605">
                  <c:v>144.59</c:v>
                </c:pt>
                <c:pt idx="4606">
                  <c:v>144.63</c:v>
                </c:pt>
                <c:pt idx="4607">
                  <c:v>144.66</c:v>
                </c:pt>
                <c:pt idx="4608">
                  <c:v>144.69</c:v>
                </c:pt>
                <c:pt idx="4609">
                  <c:v>144.72</c:v>
                </c:pt>
                <c:pt idx="4610">
                  <c:v>144.75</c:v>
                </c:pt>
                <c:pt idx="4611">
                  <c:v>144.78</c:v>
                </c:pt>
                <c:pt idx="4612">
                  <c:v>144.81</c:v>
                </c:pt>
                <c:pt idx="4613">
                  <c:v>144.84</c:v>
                </c:pt>
                <c:pt idx="4614">
                  <c:v>144.88</c:v>
                </c:pt>
                <c:pt idx="4615">
                  <c:v>144.91</c:v>
                </c:pt>
                <c:pt idx="4616">
                  <c:v>144.94</c:v>
                </c:pt>
                <c:pt idx="4617">
                  <c:v>144.97</c:v>
                </c:pt>
                <c:pt idx="4618">
                  <c:v>145</c:v>
                </c:pt>
                <c:pt idx="4619">
                  <c:v>145.03</c:v>
                </c:pt>
                <c:pt idx="4620">
                  <c:v>145.06</c:v>
                </c:pt>
                <c:pt idx="4621">
                  <c:v>145.09</c:v>
                </c:pt>
                <c:pt idx="4622">
                  <c:v>145.13</c:v>
                </c:pt>
                <c:pt idx="4623">
                  <c:v>145.16</c:v>
                </c:pt>
                <c:pt idx="4624">
                  <c:v>145.19</c:v>
                </c:pt>
                <c:pt idx="4625">
                  <c:v>145.22</c:v>
                </c:pt>
                <c:pt idx="4626">
                  <c:v>145.25</c:v>
                </c:pt>
                <c:pt idx="4627">
                  <c:v>145.28</c:v>
                </c:pt>
                <c:pt idx="4628">
                  <c:v>145.31</c:v>
                </c:pt>
                <c:pt idx="4629">
                  <c:v>145.34</c:v>
                </c:pt>
                <c:pt idx="4630">
                  <c:v>145.38</c:v>
                </c:pt>
                <c:pt idx="4631">
                  <c:v>145.41</c:v>
                </c:pt>
                <c:pt idx="4632">
                  <c:v>145.44</c:v>
                </c:pt>
                <c:pt idx="4633">
                  <c:v>145.47</c:v>
                </c:pt>
                <c:pt idx="4634">
                  <c:v>145.5</c:v>
                </c:pt>
                <c:pt idx="4635">
                  <c:v>145.53</c:v>
                </c:pt>
                <c:pt idx="4636">
                  <c:v>145.56</c:v>
                </c:pt>
                <c:pt idx="4637">
                  <c:v>145.59</c:v>
                </c:pt>
                <c:pt idx="4638">
                  <c:v>145.63</c:v>
                </c:pt>
                <c:pt idx="4639">
                  <c:v>145.66</c:v>
                </c:pt>
                <c:pt idx="4640">
                  <c:v>145.69</c:v>
                </c:pt>
                <c:pt idx="4641">
                  <c:v>145.72</c:v>
                </c:pt>
                <c:pt idx="4642">
                  <c:v>145.75</c:v>
                </c:pt>
                <c:pt idx="4643">
                  <c:v>145.78</c:v>
                </c:pt>
                <c:pt idx="4644">
                  <c:v>145.81</c:v>
                </c:pt>
                <c:pt idx="4645">
                  <c:v>145.84</c:v>
                </c:pt>
                <c:pt idx="4646">
                  <c:v>145.88</c:v>
                </c:pt>
                <c:pt idx="4647">
                  <c:v>145.91</c:v>
                </c:pt>
                <c:pt idx="4648">
                  <c:v>145.94</c:v>
                </c:pt>
                <c:pt idx="4649">
                  <c:v>145.97</c:v>
                </c:pt>
                <c:pt idx="4650">
                  <c:v>146</c:v>
                </c:pt>
                <c:pt idx="4651">
                  <c:v>146.03</c:v>
                </c:pt>
                <c:pt idx="4652">
                  <c:v>146.06</c:v>
                </c:pt>
                <c:pt idx="4653">
                  <c:v>146.09</c:v>
                </c:pt>
                <c:pt idx="4654">
                  <c:v>146.13</c:v>
                </c:pt>
                <c:pt idx="4655">
                  <c:v>146.16</c:v>
                </c:pt>
                <c:pt idx="4656">
                  <c:v>146.19</c:v>
                </c:pt>
                <c:pt idx="4657">
                  <c:v>146.22</c:v>
                </c:pt>
                <c:pt idx="4658">
                  <c:v>146.25</c:v>
                </c:pt>
                <c:pt idx="4659">
                  <c:v>146.28</c:v>
                </c:pt>
                <c:pt idx="4660">
                  <c:v>146.31</c:v>
                </c:pt>
                <c:pt idx="4661">
                  <c:v>146.34</c:v>
                </c:pt>
                <c:pt idx="4662">
                  <c:v>146.38</c:v>
                </c:pt>
                <c:pt idx="4663">
                  <c:v>146.41</c:v>
                </c:pt>
                <c:pt idx="4664">
                  <c:v>146.44</c:v>
                </c:pt>
                <c:pt idx="4665">
                  <c:v>146.47</c:v>
                </c:pt>
                <c:pt idx="4666">
                  <c:v>146.5</c:v>
                </c:pt>
                <c:pt idx="4667">
                  <c:v>146.53</c:v>
                </c:pt>
                <c:pt idx="4668">
                  <c:v>146.56</c:v>
                </c:pt>
                <c:pt idx="4669">
                  <c:v>146.59</c:v>
                </c:pt>
                <c:pt idx="4670">
                  <c:v>146.63</c:v>
                </c:pt>
                <c:pt idx="4671">
                  <c:v>146.66</c:v>
                </c:pt>
                <c:pt idx="4672">
                  <c:v>146.69</c:v>
                </c:pt>
                <c:pt idx="4673">
                  <c:v>146.72</c:v>
                </c:pt>
                <c:pt idx="4674">
                  <c:v>146.75</c:v>
                </c:pt>
                <c:pt idx="4675">
                  <c:v>146.78</c:v>
                </c:pt>
                <c:pt idx="4676">
                  <c:v>146.81</c:v>
                </c:pt>
                <c:pt idx="4677">
                  <c:v>146.84</c:v>
                </c:pt>
                <c:pt idx="4678">
                  <c:v>146.88</c:v>
                </c:pt>
                <c:pt idx="4679">
                  <c:v>146.91</c:v>
                </c:pt>
                <c:pt idx="4680">
                  <c:v>146.94</c:v>
                </c:pt>
                <c:pt idx="4681">
                  <c:v>146.97</c:v>
                </c:pt>
                <c:pt idx="4682">
                  <c:v>147</c:v>
                </c:pt>
                <c:pt idx="4683">
                  <c:v>147.03</c:v>
                </c:pt>
                <c:pt idx="4684">
                  <c:v>147.06</c:v>
                </c:pt>
                <c:pt idx="4685">
                  <c:v>147.09</c:v>
                </c:pt>
                <c:pt idx="4686">
                  <c:v>147.13</c:v>
                </c:pt>
                <c:pt idx="4687">
                  <c:v>147.16</c:v>
                </c:pt>
                <c:pt idx="4688">
                  <c:v>147.19</c:v>
                </c:pt>
                <c:pt idx="4689">
                  <c:v>147.22</c:v>
                </c:pt>
                <c:pt idx="4690">
                  <c:v>147.25</c:v>
                </c:pt>
                <c:pt idx="4691">
                  <c:v>147.28</c:v>
                </c:pt>
                <c:pt idx="4692">
                  <c:v>147.31</c:v>
                </c:pt>
                <c:pt idx="4693">
                  <c:v>147.34</c:v>
                </c:pt>
                <c:pt idx="4694">
                  <c:v>147.38</c:v>
                </c:pt>
                <c:pt idx="4695">
                  <c:v>147.41</c:v>
                </c:pt>
                <c:pt idx="4696">
                  <c:v>147.44</c:v>
                </c:pt>
                <c:pt idx="4697">
                  <c:v>147.47</c:v>
                </c:pt>
                <c:pt idx="4698">
                  <c:v>147.5</c:v>
                </c:pt>
                <c:pt idx="4699">
                  <c:v>147.53</c:v>
                </c:pt>
                <c:pt idx="4700">
                  <c:v>147.56</c:v>
                </c:pt>
                <c:pt idx="4701">
                  <c:v>147.59</c:v>
                </c:pt>
                <c:pt idx="4702">
                  <c:v>147.63</c:v>
                </c:pt>
                <c:pt idx="4703">
                  <c:v>147.66</c:v>
                </c:pt>
                <c:pt idx="4704">
                  <c:v>147.69</c:v>
                </c:pt>
                <c:pt idx="4705">
                  <c:v>147.72</c:v>
                </c:pt>
                <c:pt idx="4706">
                  <c:v>147.75</c:v>
                </c:pt>
                <c:pt idx="4707">
                  <c:v>147.78</c:v>
                </c:pt>
                <c:pt idx="4708">
                  <c:v>147.81</c:v>
                </c:pt>
                <c:pt idx="4709">
                  <c:v>147.84</c:v>
                </c:pt>
                <c:pt idx="4710">
                  <c:v>147.88</c:v>
                </c:pt>
                <c:pt idx="4711">
                  <c:v>147.91</c:v>
                </c:pt>
                <c:pt idx="4712">
                  <c:v>147.94</c:v>
                </c:pt>
                <c:pt idx="4713">
                  <c:v>147.97</c:v>
                </c:pt>
                <c:pt idx="4714">
                  <c:v>148</c:v>
                </c:pt>
                <c:pt idx="4715">
                  <c:v>148.03</c:v>
                </c:pt>
                <c:pt idx="4716">
                  <c:v>148.06</c:v>
                </c:pt>
                <c:pt idx="4717">
                  <c:v>148.09</c:v>
                </c:pt>
                <c:pt idx="4718">
                  <c:v>148.13</c:v>
                </c:pt>
                <c:pt idx="4719">
                  <c:v>148.16</c:v>
                </c:pt>
                <c:pt idx="4720">
                  <c:v>148.19</c:v>
                </c:pt>
                <c:pt idx="4721">
                  <c:v>148.22</c:v>
                </c:pt>
                <c:pt idx="4722">
                  <c:v>148.25</c:v>
                </c:pt>
                <c:pt idx="4723">
                  <c:v>148.28</c:v>
                </c:pt>
                <c:pt idx="4724">
                  <c:v>148.31</c:v>
                </c:pt>
                <c:pt idx="4725">
                  <c:v>148.34</c:v>
                </c:pt>
                <c:pt idx="4726">
                  <c:v>148.38</c:v>
                </c:pt>
                <c:pt idx="4727">
                  <c:v>148.41</c:v>
                </c:pt>
                <c:pt idx="4728">
                  <c:v>148.44</c:v>
                </c:pt>
                <c:pt idx="4729">
                  <c:v>148.47</c:v>
                </c:pt>
                <c:pt idx="4730">
                  <c:v>148.5</c:v>
                </c:pt>
                <c:pt idx="4731">
                  <c:v>148.53</c:v>
                </c:pt>
                <c:pt idx="4732">
                  <c:v>148.56</c:v>
                </c:pt>
                <c:pt idx="4733">
                  <c:v>148.59</c:v>
                </c:pt>
                <c:pt idx="4734">
                  <c:v>148.63</c:v>
                </c:pt>
                <c:pt idx="4735">
                  <c:v>148.66</c:v>
                </c:pt>
                <c:pt idx="4736">
                  <c:v>148.69</c:v>
                </c:pt>
                <c:pt idx="4737">
                  <c:v>148.72</c:v>
                </c:pt>
                <c:pt idx="4738">
                  <c:v>148.75</c:v>
                </c:pt>
                <c:pt idx="4739">
                  <c:v>148.78</c:v>
                </c:pt>
                <c:pt idx="4740">
                  <c:v>148.81</c:v>
                </c:pt>
                <c:pt idx="4741">
                  <c:v>148.84</c:v>
                </c:pt>
                <c:pt idx="4742">
                  <c:v>148.88</c:v>
                </c:pt>
                <c:pt idx="4743">
                  <c:v>148.91</c:v>
                </c:pt>
                <c:pt idx="4744">
                  <c:v>148.94</c:v>
                </c:pt>
                <c:pt idx="4745">
                  <c:v>148.97</c:v>
                </c:pt>
                <c:pt idx="4746">
                  <c:v>149</c:v>
                </c:pt>
                <c:pt idx="4747">
                  <c:v>149.03</c:v>
                </c:pt>
                <c:pt idx="4748">
                  <c:v>149.06</c:v>
                </c:pt>
                <c:pt idx="4749">
                  <c:v>149.09</c:v>
                </c:pt>
                <c:pt idx="4750">
                  <c:v>149.13</c:v>
                </c:pt>
                <c:pt idx="4751">
                  <c:v>149.16</c:v>
                </c:pt>
                <c:pt idx="4752">
                  <c:v>149.19</c:v>
                </c:pt>
                <c:pt idx="4753">
                  <c:v>149.22</c:v>
                </c:pt>
                <c:pt idx="4754">
                  <c:v>149.25</c:v>
                </c:pt>
                <c:pt idx="4755">
                  <c:v>149.28</c:v>
                </c:pt>
                <c:pt idx="4756">
                  <c:v>149.31</c:v>
                </c:pt>
                <c:pt idx="4757">
                  <c:v>149.34</c:v>
                </c:pt>
                <c:pt idx="4758">
                  <c:v>149.38</c:v>
                </c:pt>
                <c:pt idx="4759">
                  <c:v>149.41</c:v>
                </c:pt>
                <c:pt idx="4760">
                  <c:v>149.44</c:v>
                </c:pt>
                <c:pt idx="4761">
                  <c:v>149.47</c:v>
                </c:pt>
                <c:pt idx="4762">
                  <c:v>149.5</c:v>
                </c:pt>
                <c:pt idx="4763">
                  <c:v>149.53</c:v>
                </c:pt>
                <c:pt idx="4764">
                  <c:v>149.56</c:v>
                </c:pt>
                <c:pt idx="4765">
                  <c:v>149.59</c:v>
                </c:pt>
                <c:pt idx="4766">
                  <c:v>149.63</c:v>
                </c:pt>
                <c:pt idx="4767">
                  <c:v>149.66</c:v>
                </c:pt>
                <c:pt idx="4768">
                  <c:v>149.69</c:v>
                </c:pt>
                <c:pt idx="4769">
                  <c:v>149.72</c:v>
                </c:pt>
                <c:pt idx="4770">
                  <c:v>149.75</c:v>
                </c:pt>
                <c:pt idx="4771">
                  <c:v>149.78</c:v>
                </c:pt>
                <c:pt idx="4772">
                  <c:v>149.81</c:v>
                </c:pt>
                <c:pt idx="4773">
                  <c:v>149.84</c:v>
                </c:pt>
                <c:pt idx="4774">
                  <c:v>149.88</c:v>
                </c:pt>
                <c:pt idx="4775">
                  <c:v>149.91</c:v>
                </c:pt>
                <c:pt idx="4776">
                  <c:v>149.94</c:v>
                </c:pt>
                <c:pt idx="4777">
                  <c:v>149.97</c:v>
                </c:pt>
                <c:pt idx="4778">
                  <c:v>150</c:v>
                </c:pt>
                <c:pt idx="4779">
                  <c:v>150.03</c:v>
                </c:pt>
                <c:pt idx="4780">
                  <c:v>150.06</c:v>
                </c:pt>
                <c:pt idx="4781">
                  <c:v>150.09</c:v>
                </c:pt>
                <c:pt idx="4782">
                  <c:v>150.13</c:v>
                </c:pt>
                <c:pt idx="4783">
                  <c:v>150.16</c:v>
                </c:pt>
                <c:pt idx="4784">
                  <c:v>150.19</c:v>
                </c:pt>
                <c:pt idx="4785">
                  <c:v>150.22</c:v>
                </c:pt>
                <c:pt idx="4786">
                  <c:v>150.25</c:v>
                </c:pt>
                <c:pt idx="4787">
                  <c:v>150.28</c:v>
                </c:pt>
                <c:pt idx="4788">
                  <c:v>150.31</c:v>
                </c:pt>
                <c:pt idx="4789">
                  <c:v>150.34</c:v>
                </c:pt>
                <c:pt idx="4790">
                  <c:v>150.38</c:v>
                </c:pt>
                <c:pt idx="4791">
                  <c:v>150.41</c:v>
                </c:pt>
                <c:pt idx="4792">
                  <c:v>150.44</c:v>
                </c:pt>
                <c:pt idx="4793">
                  <c:v>150.47</c:v>
                </c:pt>
                <c:pt idx="4794">
                  <c:v>150.5</c:v>
                </c:pt>
                <c:pt idx="4795">
                  <c:v>150.53</c:v>
                </c:pt>
                <c:pt idx="4796">
                  <c:v>150.56</c:v>
                </c:pt>
                <c:pt idx="4797">
                  <c:v>150.59</c:v>
                </c:pt>
                <c:pt idx="4798">
                  <c:v>150.63</c:v>
                </c:pt>
                <c:pt idx="4799">
                  <c:v>150.66</c:v>
                </c:pt>
                <c:pt idx="4800">
                  <c:v>150.69</c:v>
                </c:pt>
                <c:pt idx="4801">
                  <c:v>150.72</c:v>
                </c:pt>
                <c:pt idx="4802">
                  <c:v>150.75</c:v>
                </c:pt>
                <c:pt idx="4803">
                  <c:v>150.78</c:v>
                </c:pt>
                <c:pt idx="4804">
                  <c:v>150.81</c:v>
                </c:pt>
                <c:pt idx="4805">
                  <c:v>150.84</c:v>
                </c:pt>
                <c:pt idx="4806">
                  <c:v>150.88</c:v>
                </c:pt>
                <c:pt idx="4807">
                  <c:v>150.91</c:v>
                </c:pt>
                <c:pt idx="4808">
                  <c:v>150.94</c:v>
                </c:pt>
                <c:pt idx="4809">
                  <c:v>150.97</c:v>
                </c:pt>
                <c:pt idx="4810">
                  <c:v>151</c:v>
                </c:pt>
                <c:pt idx="4811">
                  <c:v>151.03</c:v>
                </c:pt>
                <c:pt idx="4812">
                  <c:v>151.06</c:v>
                </c:pt>
                <c:pt idx="4813">
                  <c:v>151.09</c:v>
                </c:pt>
                <c:pt idx="4814">
                  <c:v>151.13</c:v>
                </c:pt>
                <c:pt idx="4815">
                  <c:v>151.16</c:v>
                </c:pt>
                <c:pt idx="4816">
                  <c:v>151.19</c:v>
                </c:pt>
                <c:pt idx="4817">
                  <c:v>151.22</c:v>
                </c:pt>
                <c:pt idx="4818">
                  <c:v>151.25</c:v>
                </c:pt>
                <c:pt idx="4819">
                  <c:v>151.28</c:v>
                </c:pt>
                <c:pt idx="4820">
                  <c:v>151.31</c:v>
                </c:pt>
                <c:pt idx="4821">
                  <c:v>151.34</c:v>
                </c:pt>
                <c:pt idx="4822">
                  <c:v>151.38</c:v>
                </c:pt>
                <c:pt idx="4823">
                  <c:v>151.41</c:v>
                </c:pt>
                <c:pt idx="4824">
                  <c:v>151.44</c:v>
                </c:pt>
                <c:pt idx="4825">
                  <c:v>151.47</c:v>
                </c:pt>
                <c:pt idx="4826">
                  <c:v>151.5</c:v>
                </c:pt>
                <c:pt idx="4827">
                  <c:v>151.53</c:v>
                </c:pt>
                <c:pt idx="4828">
                  <c:v>151.56</c:v>
                </c:pt>
                <c:pt idx="4829">
                  <c:v>151.59</c:v>
                </c:pt>
                <c:pt idx="4830">
                  <c:v>151.63</c:v>
                </c:pt>
                <c:pt idx="4831">
                  <c:v>151.66</c:v>
                </c:pt>
                <c:pt idx="4832">
                  <c:v>151.69</c:v>
                </c:pt>
                <c:pt idx="4833">
                  <c:v>151.72</c:v>
                </c:pt>
                <c:pt idx="4834">
                  <c:v>151.75</c:v>
                </c:pt>
                <c:pt idx="4835">
                  <c:v>151.78</c:v>
                </c:pt>
                <c:pt idx="4836">
                  <c:v>151.81</c:v>
                </c:pt>
                <c:pt idx="4837">
                  <c:v>151.84</c:v>
                </c:pt>
                <c:pt idx="4838">
                  <c:v>151.88</c:v>
                </c:pt>
                <c:pt idx="4839">
                  <c:v>151.91</c:v>
                </c:pt>
                <c:pt idx="4840">
                  <c:v>151.94</c:v>
                </c:pt>
                <c:pt idx="4841">
                  <c:v>151.97</c:v>
                </c:pt>
                <c:pt idx="4842">
                  <c:v>152</c:v>
                </c:pt>
                <c:pt idx="4843">
                  <c:v>152.03</c:v>
                </c:pt>
                <c:pt idx="4844">
                  <c:v>152.06</c:v>
                </c:pt>
                <c:pt idx="4845">
                  <c:v>152.09</c:v>
                </c:pt>
                <c:pt idx="4846">
                  <c:v>152.13</c:v>
                </c:pt>
                <c:pt idx="4847">
                  <c:v>152.16</c:v>
                </c:pt>
                <c:pt idx="4848">
                  <c:v>152.19</c:v>
                </c:pt>
                <c:pt idx="4849">
                  <c:v>152.22</c:v>
                </c:pt>
                <c:pt idx="4850">
                  <c:v>152.25</c:v>
                </c:pt>
                <c:pt idx="4851">
                  <c:v>152.28</c:v>
                </c:pt>
                <c:pt idx="4852">
                  <c:v>152.31</c:v>
                </c:pt>
                <c:pt idx="4853">
                  <c:v>152.34</c:v>
                </c:pt>
                <c:pt idx="4854">
                  <c:v>152.38</c:v>
                </c:pt>
                <c:pt idx="4855">
                  <c:v>152.41</c:v>
                </c:pt>
                <c:pt idx="4856">
                  <c:v>152.44</c:v>
                </c:pt>
                <c:pt idx="4857">
                  <c:v>152.47</c:v>
                </c:pt>
                <c:pt idx="4858">
                  <c:v>152.5</c:v>
                </c:pt>
                <c:pt idx="4859">
                  <c:v>152.53</c:v>
                </c:pt>
                <c:pt idx="4860">
                  <c:v>152.56</c:v>
                </c:pt>
                <c:pt idx="4861">
                  <c:v>152.59</c:v>
                </c:pt>
                <c:pt idx="4862">
                  <c:v>152.63</c:v>
                </c:pt>
                <c:pt idx="4863">
                  <c:v>152.66</c:v>
                </c:pt>
                <c:pt idx="4864">
                  <c:v>152.69</c:v>
                </c:pt>
                <c:pt idx="4865">
                  <c:v>152.72</c:v>
                </c:pt>
                <c:pt idx="4866">
                  <c:v>152.75</c:v>
                </c:pt>
                <c:pt idx="4867">
                  <c:v>152.78</c:v>
                </c:pt>
                <c:pt idx="4868">
                  <c:v>152.81</c:v>
                </c:pt>
                <c:pt idx="4869">
                  <c:v>152.84</c:v>
                </c:pt>
                <c:pt idx="4870">
                  <c:v>152.88</c:v>
                </c:pt>
                <c:pt idx="4871">
                  <c:v>152.91</c:v>
                </c:pt>
                <c:pt idx="4872">
                  <c:v>152.94</c:v>
                </c:pt>
                <c:pt idx="4873">
                  <c:v>152.97</c:v>
                </c:pt>
                <c:pt idx="4874">
                  <c:v>153</c:v>
                </c:pt>
                <c:pt idx="4875">
                  <c:v>153.03</c:v>
                </c:pt>
                <c:pt idx="4876">
                  <c:v>153.06</c:v>
                </c:pt>
                <c:pt idx="4877">
                  <c:v>153.09</c:v>
                </c:pt>
                <c:pt idx="4878">
                  <c:v>153.13</c:v>
                </c:pt>
                <c:pt idx="4879">
                  <c:v>153.16</c:v>
                </c:pt>
                <c:pt idx="4880">
                  <c:v>153.19</c:v>
                </c:pt>
                <c:pt idx="4881">
                  <c:v>153.22</c:v>
                </c:pt>
                <c:pt idx="4882">
                  <c:v>153.25</c:v>
                </c:pt>
                <c:pt idx="4883">
                  <c:v>153.28</c:v>
                </c:pt>
                <c:pt idx="4884">
                  <c:v>153.31</c:v>
                </c:pt>
                <c:pt idx="4885">
                  <c:v>153.34</c:v>
                </c:pt>
                <c:pt idx="4886">
                  <c:v>153.38</c:v>
                </c:pt>
                <c:pt idx="4887">
                  <c:v>153.41</c:v>
                </c:pt>
                <c:pt idx="4888">
                  <c:v>153.44</c:v>
                </c:pt>
                <c:pt idx="4889">
                  <c:v>153.47</c:v>
                </c:pt>
                <c:pt idx="4890">
                  <c:v>153.5</c:v>
                </c:pt>
                <c:pt idx="4891">
                  <c:v>153.53</c:v>
                </c:pt>
                <c:pt idx="4892">
                  <c:v>153.56</c:v>
                </c:pt>
                <c:pt idx="4893">
                  <c:v>153.59</c:v>
                </c:pt>
                <c:pt idx="4894">
                  <c:v>153.63</c:v>
                </c:pt>
                <c:pt idx="4895">
                  <c:v>153.66</c:v>
                </c:pt>
                <c:pt idx="4896">
                  <c:v>153.69</c:v>
                </c:pt>
                <c:pt idx="4897">
                  <c:v>153.72</c:v>
                </c:pt>
                <c:pt idx="4898">
                  <c:v>153.75</c:v>
                </c:pt>
                <c:pt idx="4899">
                  <c:v>153.78</c:v>
                </c:pt>
                <c:pt idx="4900">
                  <c:v>153.81</c:v>
                </c:pt>
                <c:pt idx="4901">
                  <c:v>153.84</c:v>
                </c:pt>
                <c:pt idx="4902">
                  <c:v>153.88</c:v>
                </c:pt>
                <c:pt idx="4903">
                  <c:v>153.91</c:v>
                </c:pt>
                <c:pt idx="4904">
                  <c:v>153.94</c:v>
                </c:pt>
                <c:pt idx="4905">
                  <c:v>153.97</c:v>
                </c:pt>
                <c:pt idx="4906">
                  <c:v>154</c:v>
                </c:pt>
                <c:pt idx="4907">
                  <c:v>154.03</c:v>
                </c:pt>
                <c:pt idx="4908">
                  <c:v>154.06</c:v>
                </c:pt>
                <c:pt idx="4909">
                  <c:v>154.09</c:v>
                </c:pt>
                <c:pt idx="4910">
                  <c:v>154.13</c:v>
                </c:pt>
                <c:pt idx="4911">
                  <c:v>154.16</c:v>
                </c:pt>
                <c:pt idx="4912">
                  <c:v>154.19</c:v>
                </c:pt>
                <c:pt idx="4913">
                  <c:v>154.22</c:v>
                </c:pt>
                <c:pt idx="4914">
                  <c:v>154.25</c:v>
                </c:pt>
                <c:pt idx="4915">
                  <c:v>154.28</c:v>
                </c:pt>
                <c:pt idx="4916">
                  <c:v>154.31</c:v>
                </c:pt>
                <c:pt idx="4917">
                  <c:v>154.34</c:v>
                </c:pt>
                <c:pt idx="4918">
                  <c:v>154.38</c:v>
                </c:pt>
                <c:pt idx="4919">
                  <c:v>154.41</c:v>
                </c:pt>
                <c:pt idx="4920">
                  <c:v>154.44</c:v>
                </c:pt>
                <c:pt idx="4921">
                  <c:v>154.47</c:v>
                </c:pt>
                <c:pt idx="4922">
                  <c:v>154.5</c:v>
                </c:pt>
                <c:pt idx="4923">
                  <c:v>154.53</c:v>
                </c:pt>
                <c:pt idx="4924">
                  <c:v>154.56</c:v>
                </c:pt>
                <c:pt idx="4925">
                  <c:v>154.59</c:v>
                </c:pt>
                <c:pt idx="4926">
                  <c:v>154.63</c:v>
                </c:pt>
                <c:pt idx="4927">
                  <c:v>154.66</c:v>
                </c:pt>
                <c:pt idx="4928">
                  <c:v>154.69</c:v>
                </c:pt>
                <c:pt idx="4929">
                  <c:v>154.72</c:v>
                </c:pt>
                <c:pt idx="4930">
                  <c:v>154.75</c:v>
                </c:pt>
                <c:pt idx="4931">
                  <c:v>154.78</c:v>
                </c:pt>
                <c:pt idx="4932">
                  <c:v>154.81</c:v>
                </c:pt>
                <c:pt idx="4933">
                  <c:v>154.84</c:v>
                </c:pt>
                <c:pt idx="4934">
                  <c:v>154.88</c:v>
                </c:pt>
                <c:pt idx="4935">
                  <c:v>154.91</c:v>
                </c:pt>
                <c:pt idx="4936">
                  <c:v>154.94</c:v>
                </c:pt>
                <c:pt idx="4937">
                  <c:v>154.97</c:v>
                </c:pt>
                <c:pt idx="4938">
                  <c:v>155</c:v>
                </c:pt>
                <c:pt idx="4939">
                  <c:v>155.03</c:v>
                </c:pt>
                <c:pt idx="4940">
                  <c:v>155.06</c:v>
                </c:pt>
                <c:pt idx="4941">
                  <c:v>155.09</c:v>
                </c:pt>
                <c:pt idx="4942">
                  <c:v>155.13</c:v>
                </c:pt>
                <c:pt idx="4943">
                  <c:v>155.16</c:v>
                </c:pt>
                <c:pt idx="4944">
                  <c:v>155.19</c:v>
                </c:pt>
                <c:pt idx="4945">
                  <c:v>155.22</c:v>
                </c:pt>
                <c:pt idx="4946">
                  <c:v>155.25</c:v>
                </c:pt>
                <c:pt idx="4947">
                  <c:v>155.28</c:v>
                </c:pt>
                <c:pt idx="4948">
                  <c:v>155.31</c:v>
                </c:pt>
                <c:pt idx="4949">
                  <c:v>155.34</c:v>
                </c:pt>
                <c:pt idx="4950">
                  <c:v>155.38</c:v>
                </c:pt>
                <c:pt idx="4951">
                  <c:v>155.41</c:v>
                </c:pt>
                <c:pt idx="4952">
                  <c:v>155.44</c:v>
                </c:pt>
                <c:pt idx="4953">
                  <c:v>155.47</c:v>
                </c:pt>
                <c:pt idx="4954">
                  <c:v>155.5</c:v>
                </c:pt>
                <c:pt idx="4955">
                  <c:v>155.53</c:v>
                </c:pt>
                <c:pt idx="4956">
                  <c:v>155.56</c:v>
                </c:pt>
                <c:pt idx="4957">
                  <c:v>155.59</c:v>
                </c:pt>
                <c:pt idx="4958">
                  <c:v>155.63</c:v>
                </c:pt>
                <c:pt idx="4959">
                  <c:v>155.66</c:v>
                </c:pt>
                <c:pt idx="4960">
                  <c:v>155.69</c:v>
                </c:pt>
                <c:pt idx="4961">
                  <c:v>155.72</c:v>
                </c:pt>
                <c:pt idx="4962">
                  <c:v>155.75</c:v>
                </c:pt>
                <c:pt idx="4963">
                  <c:v>155.78</c:v>
                </c:pt>
                <c:pt idx="4964">
                  <c:v>155.81</c:v>
                </c:pt>
                <c:pt idx="4965">
                  <c:v>155.84</c:v>
                </c:pt>
                <c:pt idx="4966">
                  <c:v>155.88</c:v>
                </c:pt>
                <c:pt idx="4967">
                  <c:v>155.91</c:v>
                </c:pt>
                <c:pt idx="4968">
                  <c:v>155.94</c:v>
                </c:pt>
                <c:pt idx="4969">
                  <c:v>155.97</c:v>
                </c:pt>
                <c:pt idx="4970">
                  <c:v>156</c:v>
                </c:pt>
                <c:pt idx="4971">
                  <c:v>156.03</c:v>
                </c:pt>
                <c:pt idx="4972">
                  <c:v>156.06</c:v>
                </c:pt>
                <c:pt idx="4973">
                  <c:v>156.09</c:v>
                </c:pt>
                <c:pt idx="4974">
                  <c:v>156.13</c:v>
                </c:pt>
                <c:pt idx="4975">
                  <c:v>156.16</c:v>
                </c:pt>
                <c:pt idx="4976">
                  <c:v>156.19</c:v>
                </c:pt>
                <c:pt idx="4977">
                  <c:v>156.22</c:v>
                </c:pt>
                <c:pt idx="4978">
                  <c:v>156.25</c:v>
                </c:pt>
                <c:pt idx="4979">
                  <c:v>156.28</c:v>
                </c:pt>
                <c:pt idx="4980">
                  <c:v>156.31</c:v>
                </c:pt>
                <c:pt idx="4981">
                  <c:v>156.34</c:v>
                </c:pt>
                <c:pt idx="4982">
                  <c:v>156.38</c:v>
                </c:pt>
                <c:pt idx="4983">
                  <c:v>156.41</c:v>
                </c:pt>
                <c:pt idx="4984">
                  <c:v>156.44</c:v>
                </c:pt>
                <c:pt idx="4985">
                  <c:v>156.47</c:v>
                </c:pt>
                <c:pt idx="4986">
                  <c:v>156.5</c:v>
                </c:pt>
                <c:pt idx="4987">
                  <c:v>156.53</c:v>
                </c:pt>
                <c:pt idx="4988">
                  <c:v>156.56</c:v>
                </c:pt>
                <c:pt idx="4989">
                  <c:v>156.59</c:v>
                </c:pt>
                <c:pt idx="4990">
                  <c:v>156.63</c:v>
                </c:pt>
                <c:pt idx="4991">
                  <c:v>156.66</c:v>
                </c:pt>
                <c:pt idx="4992">
                  <c:v>156.69</c:v>
                </c:pt>
                <c:pt idx="4993">
                  <c:v>156.72</c:v>
                </c:pt>
                <c:pt idx="4994">
                  <c:v>156.75</c:v>
                </c:pt>
                <c:pt idx="4995">
                  <c:v>156.78</c:v>
                </c:pt>
                <c:pt idx="4996">
                  <c:v>156.81</c:v>
                </c:pt>
                <c:pt idx="4997">
                  <c:v>156.84</c:v>
                </c:pt>
                <c:pt idx="4998">
                  <c:v>156.88</c:v>
                </c:pt>
                <c:pt idx="4999">
                  <c:v>156.91</c:v>
                </c:pt>
                <c:pt idx="5000">
                  <c:v>156.94</c:v>
                </c:pt>
                <c:pt idx="5001">
                  <c:v>156.97</c:v>
                </c:pt>
                <c:pt idx="5002">
                  <c:v>157</c:v>
                </c:pt>
                <c:pt idx="5003">
                  <c:v>157.03</c:v>
                </c:pt>
                <c:pt idx="5004">
                  <c:v>157.06</c:v>
                </c:pt>
                <c:pt idx="5005">
                  <c:v>157.09</c:v>
                </c:pt>
                <c:pt idx="5006">
                  <c:v>157.13</c:v>
                </c:pt>
                <c:pt idx="5007">
                  <c:v>157.16</c:v>
                </c:pt>
                <c:pt idx="5008">
                  <c:v>157.19</c:v>
                </c:pt>
                <c:pt idx="5009">
                  <c:v>157.22</c:v>
                </c:pt>
                <c:pt idx="5010">
                  <c:v>157.25</c:v>
                </c:pt>
                <c:pt idx="5011">
                  <c:v>157.28</c:v>
                </c:pt>
                <c:pt idx="5012">
                  <c:v>157.31</c:v>
                </c:pt>
                <c:pt idx="5013">
                  <c:v>157.34</c:v>
                </c:pt>
                <c:pt idx="5014">
                  <c:v>157.38</c:v>
                </c:pt>
                <c:pt idx="5015">
                  <c:v>157.41</c:v>
                </c:pt>
                <c:pt idx="5016">
                  <c:v>157.44</c:v>
                </c:pt>
                <c:pt idx="5017">
                  <c:v>157.47</c:v>
                </c:pt>
                <c:pt idx="5018">
                  <c:v>157.5</c:v>
                </c:pt>
                <c:pt idx="5019">
                  <c:v>157.53</c:v>
                </c:pt>
                <c:pt idx="5020">
                  <c:v>157.56</c:v>
                </c:pt>
                <c:pt idx="5021">
                  <c:v>157.59</c:v>
                </c:pt>
                <c:pt idx="5022">
                  <c:v>157.63</c:v>
                </c:pt>
                <c:pt idx="5023">
                  <c:v>157.66</c:v>
                </c:pt>
                <c:pt idx="5024">
                  <c:v>157.69</c:v>
                </c:pt>
                <c:pt idx="5025">
                  <c:v>157.72</c:v>
                </c:pt>
                <c:pt idx="5026">
                  <c:v>157.75</c:v>
                </c:pt>
                <c:pt idx="5027">
                  <c:v>157.78</c:v>
                </c:pt>
                <c:pt idx="5028">
                  <c:v>157.81</c:v>
                </c:pt>
                <c:pt idx="5029">
                  <c:v>157.84</c:v>
                </c:pt>
                <c:pt idx="5030">
                  <c:v>157.88</c:v>
                </c:pt>
                <c:pt idx="5031">
                  <c:v>157.91</c:v>
                </c:pt>
                <c:pt idx="5032">
                  <c:v>157.94</c:v>
                </c:pt>
                <c:pt idx="5033">
                  <c:v>157.97</c:v>
                </c:pt>
                <c:pt idx="5034">
                  <c:v>158</c:v>
                </c:pt>
                <c:pt idx="5035">
                  <c:v>158.03</c:v>
                </c:pt>
                <c:pt idx="5036">
                  <c:v>158.06</c:v>
                </c:pt>
                <c:pt idx="5037">
                  <c:v>158.09</c:v>
                </c:pt>
                <c:pt idx="5038">
                  <c:v>158.13</c:v>
                </c:pt>
                <c:pt idx="5039">
                  <c:v>158.16</c:v>
                </c:pt>
                <c:pt idx="5040">
                  <c:v>158.19</c:v>
                </c:pt>
                <c:pt idx="5041">
                  <c:v>158.22</c:v>
                </c:pt>
                <c:pt idx="5042">
                  <c:v>158.25</c:v>
                </c:pt>
                <c:pt idx="5043">
                  <c:v>158.28</c:v>
                </c:pt>
                <c:pt idx="5044">
                  <c:v>158.31</c:v>
                </c:pt>
                <c:pt idx="5045">
                  <c:v>158.34</c:v>
                </c:pt>
                <c:pt idx="5046">
                  <c:v>158.38</c:v>
                </c:pt>
                <c:pt idx="5047">
                  <c:v>158.41</c:v>
                </c:pt>
                <c:pt idx="5048">
                  <c:v>158.44</c:v>
                </c:pt>
                <c:pt idx="5049">
                  <c:v>158.47</c:v>
                </c:pt>
                <c:pt idx="5050">
                  <c:v>158.5</c:v>
                </c:pt>
                <c:pt idx="5051">
                  <c:v>158.53</c:v>
                </c:pt>
                <c:pt idx="5052">
                  <c:v>158.56</c:v>
                </c:pt>
                <c:pt idx="5053">
                  <c:v>158.59</c:v>
                </c:pt>
                <c:pt idx="5054">
                  <c:v>158.63</c:v>
                </c:pt>
                <c:pt idx="5055">
                  <c:v>158.66</c:v>
                </c:pt>
                <c:pt idx="5056">
                  <c:v>158.69</c:v>
                </c:pt>
                <c:pt idx="5057">
                  <c:v>158.72</c:v>
                </c:pt>
                <c:pt idx="5058">
                  <c:v>158.75</c:v>
                </c:pt>
                <c:pt idx="5059">
                  <c:v>158.78</c:v>
                </c:pt>
                <c:pt idx="5060">
                  <c:v>158.81</c:v>
                </c:pt>
                <c:pt idx="5061">
                  <c:v>158.84</c:v>
                </c:pt>
                <c:pt idx="5062">
                  <c:v>158.88</c:v>
                </c:pt>
                <c:pt idx="5063">
                  <c:v>158.91</c:v>
                </c:pt>
                <c:pt idx="5064">
                  <c:v>158.94</c:v>
                </c:pt>
                <c:pt idx="5065">
                  <c:v>158.97</c:v>
                </c:pt>
                <c:pt idx="5066">
                  <c:v>159</c:v>
                </c:pt>
                <c:pt idx="5067">
                  <c:v>159.03</c:v>
                </c:pt>
                <c:pt idx="5068">
                  <c:v>159.06</c:v>
                </c:pt>
                <c:pt idx="5069">
                  <c:v>159.09</c:v>
                </c:pt>
                <c:pt idx="5070">
                  <c:v>159.13</c:v>
                </c:pt>
                <c:pt idx="5071">
                  <c:v>159.16</c:v>
                </c:pt>
                <c:pt idx="5072">
                  <c:v>159.19</c:v>
                </c:pt>
                <c:pt idx="5073">
                  <c:v>159.22</c:v>
                </c:pt>
                <c:pt idx="5074">
                  <c:v>159.25</c:v>
                </c:pt>
                <c:pt idx="5075">
                  <c:v>159.28</c:v>
                </c:pt>
                <c:pt idx="5076">
                  <c:v>159.31</c:v>
                </c:pt>
                <c:pt idx="5077">
                  <c:v>159.34</c:v>
                </c:pt>
                <c:pt idx="5078">
                  <c:v>159.38</c:v>
                </c:pt>
                <c:pt idx="5079">
                  <c:v>159.41</c:v>
                </c:pt>
                <c:pt idx="5080">
                  <c:v>159.44</c:v>
                </c:pt>
                <c:pt idx="5081">
                  <c:v>159.47</c:v>
                </c:pt>
                <c:pt idx="5082">
                  <c:v>159.5</c:v>
                </c:pt>
                <c:pt idx="5083">
                  <c:v>159.53</c:v>
                </c:pt>
                <c:pt idx="5084">
                  <c:v>159.56</c:v>
                </c:pt>
                <c:pt idx="5085">
                  <c:v>159.59</c:v>
                </c:pt>
                <c:pt idx="5086">
                  <c:v>159.63</c:v>
                </c:pt>
                <c:pt idx="5087">
                  <c:v>159.66</c:v>
                </c:pt>
                <c:pt idx="5088">
                  <c:v>159.69</c:v>
                </c:pt>
                <c:pt idx="5089">
                  <c:v>159.72</c:v>
                </c:pt>
                <c:pt idx="5090">
                  <c:v>159.75</c:v>
                </c:pt>
                <c:pt idx="5091">
                  <c:v>159.78</c:v>
                </c:pt>
                <c:pt idx="5092">
                  <c:v>159.81</c:v>
                </c:pt>
                <c:pt idx="5093">
                  <c:v>159.84</c:v>
                </c:pt>
                <c:pt idx="5094">
                  <c:v>159.88</c:v>
                </c:pt>
                <c:pt idx="5095">
                  <c:v>159.91</c:v>
                </c:pt>
                <c:pt idx="5096">
                  <c:v>159.94</c:v>
                </c:pt>
                <c:pt idx="5097">
                  <c:v>159.97</c:v>
                </c:pt>
                <c:pt idx="5098">
                  <c:v>160</c:v>
                </c:pt>
                <c:pt idx="5099">
                  <c:v>160.03</c:v>
                </c:pt>
                <c:pt idx="5100">
                  <c:v>160.06</c:v>
                </c:pt>
                <c:pt idx="5101">
                  <c:v>160.09</c:v>
                </c:pt>
                <c:pt idx="5102">
                  <c:v>160.13</c:v>
                </c:pt>
                <c:pt idx="5103">
                  <c:v>160.16</c:v>
                </c:pt>
                <c:pt idx="5104">
                  <c:v>160.19</c:v>
                </c:pt>
                <c:pt idx="5105">
                  <c:v>160.22</c:v>
                </c:pt>
                <c:pt idx="5106">
                  <c:v>160.25</c:v>
                </c:pt>
                <c:pt idx="5107">
                  <c:v>160.28</c:v>
                </c:pt>
                <c:pt idx="5108">
                  <c:v>160.31</c:v>
                </c:pt>
                <c:pt idx="5109">
                  <c:v>160.34</c:v>
                </c:pt>
                <c:pt idx="5110">
                  <c:v>160.38</c:v>
                </c:pt>
                <c:pt idx="5111">
                  <c:v>160.41</c:v>
                </c:pt>
                <c:pt idx="5112">
                  <c:v>160.44</c:v>
                </c:pt>
                <c:pt idx="5113">
                  <c:v>160.47</c:v>
                </c:pt>
                <c:pt idx="5114">
                  <c:v>160.5</c:v>
                </c:pt>
                <c:pt idx="5115">
                  <c:v>160.53</c:v>
                </c:pt>
                <c:pt idx="5116">
                  <c:v>160.56</c:v>
                </c:pt>
                <c:pt idx="5117">
                  <c:v>160.59</c:v>
                </c:pt>
                <c:pt idx="5118">
                  <c:v>160.63</c:v>
                </c:pt>
                <c:pt idx="5119">
                  <c:v>160.66</c:v>
                </c:pt>
                <c:pt idx="5120">
                  <c:v>160.69</c:v>
                </c:pt>
                <c:pt idx="5121">
                  <c:v>160.72</c:v>
                </c:pt>
                <c:pt idx="5122">
                  <c:v>160.75</c:v>
                </c:pt>
                <c:pt idx="5123">
                  <c:v>160.78</c:v>
                </c:pt>
                <c:pt idx="5124">
                  <c:v>160.81</c:v>
                </c:pt>
                <c:pt idx="5125">
                  <c:v>160.84</c:v>
                </c:pt>
                <c:pt idx="5126">
                  <c:v>160.88</c:v>
                </c:pt>
                <c:pt idx="5127">
                  <c:v>160.91</c:v>
                </c:pt>
                <c:pt idx="5128">
                  <c:v>160.94</c:v>
                </c:pt>
                <c:pt idx="5129">
                  <c:v>160.97</c:v>
                </c:pt>
                <c:pt idx="5130">
                  <c:v>161</c:v>
                </c:pt>
                <c:pt idx="5131">
                  <c:v>161.03</c:v>
                </c:pt>
                <c:pt idx="5132">
                  <c:v>161.06</c:v>
                </c:pt>
                <c:pt idx="5133">
                  <c:v>161.09</c:v>
                </c:pt>
                <c:pt idx="5134">
                  <c:v>161.13</c:v>
                </c:pt>
                <c:pt idx="5135">
                  <c:v>161.16</c:v>
                </c:pt>
                <c:pt idx="5136">
                  <c:v>161.19</c:v>
                </c:pt>
                <c:pt idx="5137">
                  <c:v>161.22</c:v>
                </c:pt>
                <c:pt idx="5138">
                  <c:v>161.25</c:v>
                </c:pt>
                <c:pt idx="5139">
                  <c:v>161.28</c:v>
                </c:pt>
                <c:pt idx="5140">
                  <c:v>161.31</c:v>
                </c:pt>
                <c:pt idx="5141">
                  <c:v>161.34</c:v>
                </c:pt>
                <c:pt idx="5142">
                  <c:v>161.38</c:v>
                </c:pt>
                <c:pt idx="5143">
                  <c:v>161.41</c:v>
                </c:pt>
                <c:pt idx="5144">
                  <c:v>161.44</c:v>
                </c:pt>
                <c:pt idx="5145">
                  <c:v>161.47</c:v>
                </c:pt>
                <c:pt idx="5146">
                  <c:v>161.5</c:v>
                </c:pt>
                <c:pt idx="5147">
                  <c:v>161.53</c:v>
                </c:pt>
                <c:pt idx="5148">
                  <c:v>161.56</c:v>
                </c:pt>
                <c:pt idx="5149">
                  <c:v>161.59</c:v>
                </c:pt>
                <c:pt idx="5150">
                  <c:v>161.63</c:v>
                </c:pt>
                <c:pt idx="5151">
                  <c:v>161.66</c:v>
                </c:pt>
                <c:pt idx="5152">
                  <c:v>161.69</c:v>
                </c:pt>
                <c:pt idx="5153">
                  <c:v>161.72</c:v>
                </c:pt>
                <c:pt idx="5154">
                  <c:v>161.75</c:v>
                </c:pt>
                <c:pt idx="5155">
                  <c:v>161.78</c:v>
                </c:pt>
                <c:pt idx="5156">
                  <c:v>161.81</c:v>
                </c:pt>
                <c:pt idx="5157">
                  <c:v>161.84</c:v>
                </c:pt>
                <c:pt idx="5158">
                  <c:v>161.88</c:v>
                </c:pt>
                <c:pt idx="5159">
                  <c:v>161.91</c:v>
                </c:pt>
                <c:pt idx="5160">
                  <c:v>161.94</c:v>
                </c:pt>
                <c:pt idx="5161">
                  <c:v>161.97</c:v>
                </c:pt>
                <c:pt idx="5162">
                  <c:v>162</c:v>
                </c:pt>
                <c:pt idx="5163">
                  <c:v>162.03</c:v>
                </c:pt>
                <c:pt idx="5164">
                  <c:v>162.06</c:v>
                </c:pt>
                <c:pt idx="5165">
                  <c:v>162.09</c:v>
                </c:pt>
                <c:pt idx="5166">
                  <c:v>162.13</c:v>
                </c:pt>
                <c:pt idx="5167">
                  <c:v>162.16</c:v>
                </c:pt>
                <c:pt idx="5168">
                  <c:v>162.19</c:v>
                </c:pt>
                <c:pt idx="5169">
                  <c:v>162.22</c:v>
                </c:pt>
                <c:pt idx="5170">
                  <c:v>162.25</c:v>
                </c:pt>
                <c:pt idx="5171">
                  <c:v>162.28</c:v>
                </c:pt>
                <c:pt idx="5172">
                  <c:v>162.31</c:v>
                </c:pt>
                <c:pt idx="5173">
                  <c:v>162.34</c:v>
                </c:pt>
                <c:pt idx="5174">
                  <c:v>162.38</c:v>
                </c:pt>
                <c:pt idx="5175">
                  <c:v>162.41</c:v>
                </c:pt>
                <c:pt idx="5176">
                  <c:v>162.44</c:v>
                </c:pt>
                <c:pt idx="5177">
                  <c:v>162.47</c:v>
                </c:pt>
                <c:pt idx="5178">
                  <c:v>162.5</c:v>
                </c:pt>
                <c:pt idx="5179">
                  <c:v>162.53</c:v>
                </c:pt>
                <c:pt idx="5180">
                  <c:v>162.56</c:v>
                </c:pt>
                <c:pt idx="5181">
                  <c:v>162.59</c:v>
                </c:pt>
                <c:pt idx="5182">
                  <c:v>162.63</c:v>
                </c:pt>
                <c:pt idx="5183">
                  <c:v>162.66</c:v>
                </c:pt>
                <c:pt idx="5184">
                  <c:v>162.69</c:v>
                </c:pt>
                <c:pt idx="5185">
                  <c:v>162.72</c:v>
                </c:pt>
                <c:pt idx="5186">
                  <c:v>162.75</c:v>
                </c:pt>
                <c:pt idx="5187">
                  <c:v>162.78</c:v>
                </c:pt>
                <c:pt idx="5188">
                  <c:v>162.81</c:v>
                </c:pt>
                <c:pt idx="5189">
                  <c:v>162.84</c:v>
                </c:pt>
                <c:pt idx="5190">
                  <c:v>162.88</c:v>
                </c:pt>
                <c:pt idx="5191">
                  <c:v>162.91</c:v>
                </c:pt>
                <c:pt idx="5192">
                  <c:v>162.94</c:v>
                </c:pt>
                <c:pt idx="5193">
                  <c:v>162.97</c:v>
                </c:pt>
                <c:pt idx="5194">
                  <c:v>163</c:v>
                </c:pt>
                <c:pt idx="5195">
                  <c:v>163.03</c:v>
                </c:pt>
                <c:pt idx="5196">
                  <c:v>163.06</c:v>
                </c:pt>
                <c:pt idx="5197">
                  <c:v>163.09</c:v>
                </c:pt>
                <c:pt idx="5198">
                  <c:v>163.13</c:v>
                </c:pt>
                <c:pt idx="5199">
                  <c:v>163.16</c:v>
                </c:pt>
                <c:pt idx="5200">
                  <c:v>163.19</c:v>
                </c:pt>
                <c:pt idx="5201">
                  <c:v>163.22</c:v>
                </c:pt>
                <c:pt idx="5202">
                  <c:v>163.25</c:v>
                </c:pt>
                <c:pt idx="5203">
                  <c:v>163.28</c:v>
                </c:pt>
                <c:pt idx="5204">
                  <c:v>163.31</c:v>
                </c:pt>
                <c:pt idx="5205">
                  <c:v>163.34</c:v>
                </c:pt>
                <c:pt idx="5206">
                  <c:v>163.38</c:v>
                </c:pt>
                <c:pt idx="5207">
                  <c:v>163.41</c:v>
                </c:pt>
                <c:pt idx="5208">
                  <c:v>163.44</c:v>
                </c:pt>
                <c:pt idx="5209">
                  <c:v>163.47</c:v>
                </c:pt>
                <c:pt idx="5210">
                  <c:v>163.5</c:v>
                </c:pt>
                <c:pt idx="5211">
                  <c:v>163.53</c:v>
                </c:pt>
                <c:pt idx="5212">
                  <c:v>163.56</c:v>
                </c:pt>
                <c:pt idx="5213">
                  <c:v>163.59</c:v>
                </c:pt>
                <c:pt idx="5214">
                  <c:v>163.63</c:v>
                </c:pt>
                <c:pt idx="5215">
                  <c:v>163.66</c:v>
                </c:pt>
                <c:pt idx="5216">
                  <c:v>163.69</c:v>
                </c:pt>
                <c:pt idx="5217">
                  <c:v>163.72</c:v>
                </c:pt>
                <c:pt idx="5218">
                  <c:v>163.75</c:v>
                </c:pt>
                <c:pt idx="5219">
                  <c:v>163.78</c:v>
                </c:pt>
                <c:pt idx="5220">
                  <c:v>163.81</c:v>
                </c:pt>
                <c:pt idx="5221">
                  <c:v>163.84</c:v>
                </c:pt>
                <c:pt idx="5222">
                  <c:v>163.88</c:v>
                </c:pt>
                <c:pt idx="5223">
                  <c:v>163.91</c:v>
                </c:pt>
                <c:pt idx="5224">
                  <c:v>163.94</c:v>
                </c:pt>
                <c:pt idx="5225">
                  <c:v>163.97</c:v>
                </c:pt>
                <c:pt idx="5226">
                  <c:v>164</c:v>
                </c:pt>
                <c:pt idx="5227">
                  <c:v>164.03</c:v>
                </c:pt>
                <c:pt idx="5228">
                  <c:v>164.06</c:v>
                </c:pt>
                <c:pt idx="5229">
                  <c:v>164.09</c:v>
                </c:pt>
                <c:pt idx="5230">
                  <c:v>164.13</c:v>
                </c:pt>
                <c:pt idx="5231">
                  <c:v>164.16</c:v>
                </c:pt>
                <c:pt idx="5232">
                  <c:v>164.19</c:v>
                </c:pt>
                <c:pt idx="5233">
                  <c:v>164.22</c:v>
                </c:pt>
                <c:pt idx="5234">
                  <c:v>164.25</c:v>
                </c:pt>
                <c:pt idx="5235">
                  <c:v>164.28</c:v>
                </c:pt>
                <c:pt idx="5236">
                  <c:v>164.31</c:v>
                </c:pt>
                <c:pt idx="5237">
                  <c:v>164.34</c:v>
                </c:pt>
                <c:pt idx="5238">
                  <c:v>164.38</c:v>
                </c:pt>
                <c:pt idx="5239">
                  <c:v>164.41</c:v>
                </c:pt>
                <c:pt idx="5240">
                  <c:v>164.44</c:v>
                </c:pt>
                <c:pt idx="5241">
                  <c:v>164.47</c:v>
                </c:pt>
                <c:pt idx="5242">
                  <c:v>164.5</c:v>
                </c:pt>
                <c:pt idx="5243">
                  <c:v>164.53</c:v>
                </c:pt>
                <c:pt idx="5244">
                  <c:v>164.56</c:v>
                </c:pt>
                <c:pt idx="5245">
                  <c:v>164.59</c:v>
                </c:pt>
                <c:pt idx="5246">
                  <c:v>164.63</c:v>
                </c:pt>
                <c:pt idx="5247">
                  <c:v>164.66</c:v>
                </c:pt>
                <c:pt idx="5248">
                  <c:v>164.69</c:v>
                </c:pt>
                <c:pt idx="5249">
                  <c:v>164.72</c:v>
                </c:pt>
                <c:pt idx="5250">
                  <c:v>164.75</c:v>
                </c:pt>
                <c:pt idx="5251">
                  <c:v>164.78</c:v>
                </c:pt>
                <c:pt idx="5252">
                  <c:v>164.81</c:v>
                </c:pt>
                <c:pt idx="5253">
                  <c:v>164.84</c:v>
                </c:pt>
                <c:pt idx="5254">
                  <c:v>164.88</c:v>
                </c:pt>
                <c:pt idx="5255">
                  <c:v>164.91</c:v>
                </c:pt>
                <c:pt idx="5256">
                  <c:v>164.94</c:v>
                </c:pt>
                <c:pt idx="5257">
                  <c:v>164.97</c:v>
                </c:pt>
                <c:pt idx="5258">
                  <c:v>165</c:v>
                </c:pt>
                <c:pt idx="5259">
                  <c:v>165.03</c:v>
                </c:pt>
                <c:pt idx="5260">
                  <c:v>165.06</c:v>
                </c:pt>
                <c:pt idx="5261">
                  <c:v>165.09</c:v>
                </c:pt>
                <c:pt idx="5262">
                  <c:v>165.13</c:v>
                </c:pt>
                <c:pt idx="5263">
                  <c:v>165.16</c:v>
                </c:pt>
                <c:pt idx="5264">
                  <c:v>165.19</c:v>
                </c:pt>
                <c:pt idx="5265">
                  <c:v>165.22</c:v>
                </c:pt>
                <c:pt idx="5266">
                  <c:v>165.25</c:v>
                </c:pt>
                <c:pt idx="5267">
                  <c:v>165.28</c:v>
                </c:pt>
                <c:pt idx="5268">
                  <c:v>165.31</c:v>
                </c:pt>
                <c:pt idx="5269">
                  <c:v>165.34</c:v>
                </c:pt>
                <c:pt idx="5270">
                  <c:v>165.38</c:v>
                </c:pt>
                <c:pt idx="5271">
                  <c:v>165.41</c:v>
                </c:pt>
                <c:pt idx="5272">
                  <c:v>165.44</c:v>
                </c:pt>
                <c:pt idx="5273">
                  <c:v>165.47</c:v>
                </c:pt>
                <c:pt idx="5274">
                  <c:v>165.5</c:v>
                </c:pt>
                <c:pt idx="5275">
                  <c:v>165.53</c:v>
                </c:pt>
                <c:pt idx="5276">
                  <c:v>165.56</c:v>
                </c:pt>
                <c:pt idx="5277">
                  <c:v>165.59</c:v>
                </c:pt>
                <c:pt idx="5278">
                  <c:v>165.63</c:v>
                </c:pt>
                <c:pt idx="5279">
                  <c:v>165.66</c:v>
                </c:pt>
                <c:pt idx="5280">
                  <c:v>165.69</c:v>
                </c:pt>
                <c:pt idx="5281">
                  <c:v>165.72</c:v>
                </c:pt>
                <c:pt idx="5282">
                  <c:v>165.75</c:v>
                </c:pt>
                <c:pt idx="5283">
                  <c:v>165.78</c:v>
                </c:pt>
                <c:pt idx="5284">
                  <c:v>165.81</c:v>
                </c:pt>
                <c:pt idx="5285">
                  <c:v>165.84</c:v>
                </c:pt>
                <c:pt idx="5286">
                  <c:v>165.88</c:v>
                </c:pt>
                <c:pt idx="5287">
                  <c:v>165.91</c:v>
                </c:pt>
                <c:pt idx="5288">
                  <c:v>165.94</c:v>
                </c:pt>
                <c:pt idx="5289">
                  <c:v>165.97</c:v>
                </c:pt>
                <c:pt idx="5290">
                  <c:v>166</c:v>
                </c:pt>
                <c:pt idx="5291">
                  <c:v>166.03</c:v>
                </c:pt>
                <c:pt idx="5292">
                  <c:v>166.06</c:v>
                </c:pt>
                <c:pt idx="5293">
                  <c:v>166.09</c:v>
                </c:pt>
                <c:pt idx="5294">
                  <c:v>166.13</c:v>
                </c:pt>
                <c:pt idx="5295">
                  <c:v>166.16</c:v>
                </c:pt>
                <c:pt idx="5296">
                  <c:v>166.19</c:v>
                </c:pt>
                <c:pt idx="5297">
                  <c:v>166.22</c:v>
                </c:pt>
                <c:pt idx="5298">
                  <c:v>166.25</c:v>
                </c:pt>
                <c:pt idx="5299">
                  <c:v>166.28</c:v>
                </c:pt>
                <c:pt idx="5300">
                  <c:v>166.31</c:v>
                </c:pt>
                <c:pt idx="5301">
                  <c:v>166.34</c:v>
                </c:pt>
                <c:pt idx="5302">
                  <c:v>166.38</c:v>
                </c:pt>
                <c:pt idx="5303">
                  <c:v>166.41</c:v>
                </c:pt>
                <c:pt idx="5304">
                  <c:v>166.44</c:v>
                </c:pt>
                <c:pt idx="5305">
                  <c:v>166.47</c:v>
                </c:pt>
                <c:pt idx="5306">
                  <c:v>166.5</c:v>
                </c:pt>
                <c:pt idx="5307">
                  <c:v>166.53</c:v>
                </c:pt>
                <c:pt idx="5308">
                  <c:v>166.56</c:v>
                </c:pt>
                <c:pt idx="5309">
                  <c:v>166.59</c:v>
                </c:pt>
                <c:pt idx="5310">
                  <c:v>166.63</c:v>
                </c:pt>
                <c:pt idx="5311">
                  <c:v>166.66</c:v>
                </c:pt>
                <c:pt idx="5312">
                  <c:v>166.69</c:v>
                </c:pt>
                <c:pt idx="5313">
                  <c:v>166.72</c:v>
                </c:pt>
                <c:pt idx="5314">
                  <c:v>166.75</c:v>
                </c:pt>
                <c:pt idx="5315">
                  <c:v>166.78</c:v>
                </c:pt>
                <c:pt idx="5316">
                  <c:v>166.81</c:v>
                </c:pt>
                <c:pt idx="5317">
                  <c:v>166.84</c:v>
                </c:pt>
                <c:pt idx="5318">
                  <c:v>166.88</c:v>
                </c:pt>
                <c:pt idx="5319">
                  <c:v>166.91</c:v>
                </c:pt>
                <c:pt idx="5320">
                  <c:v>166.94</c:v>
                </c:pt>
                <c:pt idx="5321">
                  <c:v>166.97</c:v>
                </c:pt>
                <c:pt idx="5322">
                  <c:v>167</c:v>
                </c:pt>
                <c:pt idx="5323">
                  <c:v>167.03</c:v>
                </c:pt>
                <c:pt idx="5324">
                  <c:v>167.06</c:v>
                </c:pt>
                <c:pt idx="5325">
                  <c:v>167.09</c:v>
                </c:pt>
                <c:pt idx="5326">
                  <c:v>167.13</c:v>
                </c:pt>
                <c:pt idx="5327">
                  <c:v>167.16</c:v>
                </c:pt>
                <c:pt idx="5328">
                  <c:v>167.19</c:v>
                </c:pt>
                <c:pt idx="5329">
                  <c:v>167.22</c:v>
                </c:pt>
                <c:pt idx="5330">
                  <c:v>167.25</c:v>
                </c:pt>
                <c:pt idx="5331">
                  <c:v>167.28</c:v>
                </c:pt>
                <c:pt idx="5332">
                  <c:v>167.31</c:v>
                </c:pt>
                <c:pt idx="5333">
                  <c:v>167.34</c:v>
                </c:pt>
                <c:pt idx="5334">
                  <c:v>167.38</c:v>
                </c:pt>
                <c:pt idx="5335">
                  <c:v>167.41</c:v>
                </c:pt>
                <c:pt idx="5336">
                  <c:v>167.44</c:v>
                </c:pt>
                <c:pt idx="5337">
                  <c:v>167.47</c:v>
                </c:pt>
                <c:pt idx="5338">
                  <c:v>167.5</c:v>
                </c:pt>
                <c:pt idx="5339">
                  <c:v>167.53</c:v>
                </c:pt>
                <c:pt idx="5340">
                  <c:v>167.56</c:v>
                </c:pt>
                <c:pt idx="5341">
                  <c:v>167.59</c:v>
                </c:pt>
                <c:pt idx="5342">
                  <c:v>167.63</c:v>
                </c:pt>
                <c:pt idx="5343">
                  <c:v>167.66</c:v>
                </c:pt>
                <c:pt idx="5344">
                  <c:v>167.69</c:v>
                </c:pt>
                <c:pt idx="5345">
                  <c:v>167.72</c:v>
                </c:pt>
                <c:pt idx="5346">
                  <c:v>167.75</c:v>
                </c:pt>
                <c:pt idx="5347">
                  <c:v>167.78</c:v>
                </c:pt>
                <c:pt idx="5348">
                  <c:v>167.81</c:v>
                </c:pt>
                <c:pt idx="5349">
                  <c:v>167.84</c:v>
                </c:pt>
                <c:pt idx="5350">
                  <c:v>167.88</c:v>
                </c:pt>
                <c:pt idx="5351">
                  <c:v>167.91</c:v>
                </c:pt>
                <c:pt idx="5352">
                  <c:v>167.94</c:v>
                </c:pt>
                <c:pt idx="5353">
                  <c:v>167.97</c:v>
                </c:pt>
                <c:pt idx="5354">
                  <c:v>168</c:v>
                </c:pt>
                <c:pt idx="5355">
                  <c:v>168.03</c:v>
                </c:pt>
                <c:pt idx="5356">
                  <c:v>168.06</c:v>
                </c:pt>
                <c:pt idx="5357">
                  <c:v>168.09</c:v>
                </c:pt>
                <c:pt idx="5358">
                  <c:v>168.13</c:v>
                </c:pt>
                <c:pt idx="5359">
                  <c:v>168.16</c:v>
                </c:pt>
                <c:pt idx="5360">
                  <c:v>168.19</c:v>
                </c:pt>
                <c:pt idx="5361">
                  <c:v>168.22</c:v>
                </c:pt>
                <c:pt idx="5362">
                  <c:v>168.25</c:v>
                </c:pt>
                <c:pt idx="5363">
                  <c:v>168.28</c:v>
                </c:pt>
                <c:pt idx="5364">
                  <c:v>168.31</c:v>
                </c:pt>
                <c:pt idx="5365">
                  <c:v>168.34</c:v>
                </c:pt>
                <c:pt idx="5366">
                  <c:v>168.38</c:v>
                </c:pt>
                <c:pt idx="5367">
                  <c:v>168.41</c:v>
                </c:pt>
                <c:pt idx="5368">
                  <c:v>168.44</c:v>
                </c:pt>
                <c:pt idx="5369">
                  <c:v>168.47</c:v>
                </c:pt>
                <c:pt idx="5370">
                  <c:v>168.5</c:v>
                </c:pt>
                <c:pt idx="5371">
                  <c:v>168.53</c:v>
                </c:pt>
                <c:pt idx="5372">
                  <c:v>168.56</c:v>
                </c:pt>
                <c:pt idx="5373">
                  <c:v>168.59</c:v>
                </c:pt>
                <c:pt idx="5374">
                  <c:v>168.63</c:v>
                </c:pt>
                <c:pt idx="5375">
                  <c:v>168.66</c:v>
                </c:pt>
                <c:pt idx="5376">
                  <c:v>168.69</c:v>
                </c:pt>
                <c:pt idx="5377">
                  <c:v>168.72</c:v>
                </c:pt>
                <c:pt idx="5378">
                  <c:v>168.75</c:v>
                </c:pt>
                <c:pt idx="5379">
                  <c:v>168.78</c:v>
                </c:pt>
                <c:pt idx="5380">
                  <c:v>168.81</c:v>
                </c:pt>
                <c:pt idx="5381">
                  <c:v>168.84</c:v>
                </c:pt>
                <c:pt idx="5382">
                  <c:v>168.88</c:v>
                </c:pt>
                <c:pt idx="5383">
                  <c:v>168.91</c:v>
                </c:pt>
                <c:pt idx="5384">
                  <c:v>168.94</c:v>
                </c:pt>
                <c:pt idx="5385">
                  <c:v>168.97</c:v>
                </c:pt>
                <c:pt idx="5386">
                  <c:v>169</c:v>
                </c:pt>
                <c:pt idx="5387">
                  <c:v>169.03</c:v>
                </c:pt>
                <c:pt idx="5388">
                  <c:v>169.06</c:v>
                </c:pt>
                <c:pt idx="5389">
                  <c:v>169.09</c:v>
                </c:pt>
                <c:pt idx="5390">
                  <c:v>169.13</c:v>
                </c:pt>
                <c:pt idx="5391">
                  <c:v>169.16</c:v>
                </c:pt>
                <c:pt idx="5392">
                  <c:v>169.19</c:v>
                </c:pt>
                <c:pt idx="5393">
                  <c:v>169.22</c:v>
                </c:pt>
                <c:pt idx="5394">
                  <c:v>169.25</c:v>
                </c:pt>
                <c:pt idx="5395">
                  <c:v>169.28</c:v>
                </c:pt>
                <c:pt idx="5396">
                  <c:v>169.31</c:v>
                </c:pt>
                <c:pt idx="5397">
                  <c:v>169.34</c:v>
                </c:pt>
                <c:pt idx="5398">
                  <c:v>169.38</c:v>
                </c:pt>
                <c:pt idx="5399">
                  <c:v>169.41</c:v>
                </c:pt>
                <c:pt idx="5400">
                  <c:v>169.44</c:v>
                </c:pt>
                <c:pt idx="5401">
                  <c:v>169.47</c:v>
                </c:pt>
                <c:pt idx="5402">
                  <c:v>169.5</c:v>
                </c:pt>
                <c:pt idx="5403">
                  <c:v>169.53</c:v>
                </c:pt>
                <c:pt idx="5404">
                  <c:v>169.56</c:v>
                </c:pt>
                <c:pt idx="5405">
                  <c:v>169.59</c:v>
                </c:pt>
                <c:pt idx="5406">
                  <c:v>169.63</c:v>
                </c:pt>
                <c:pt idx="5407">
                  <c:v>169.66</c:v>
                </c:pt>
                <c:pt idx="5408">
                  <c:v>169.69</c:v>
                </c:pt>
                <c:pt idx="5409">
                  <c:v>169.72</c:v>
                </c:pt>
                <c:pt idx="5410">
                  <c:v>169.75</c:v>
                </c:pt>
                <c:pt idx="5411">
                  <c:v>169.78</c:v>
                </c:pt>
                <c:pt idx="5412">
                  <c:v>169.81</c:v>
                </c:pt>
                <c:pt idx="5413">
                  <c:v>169.84</c:v>
                </c:pt>
                <c:pt idx="5414">
                  <c:v>169.88</c:v>
                </c:pt>
                <c:pt idx="5415">
                  <c:v>169.91</c:v>
                </c:pt>
                <c:pt idx="5416">
                  <c:v>169.94</c:v>
                </c:pt>
                <c:pt idx="5417">
                  <c:v>169.97</c:v>
                </c:pt>
                <c:pt idx="5418">
                  <c:v>170</c:v>
                </c:pt>
                <c:pt idx="5419">
                  <c:v>170.03</c:v>
                </c:pt>
                <c:pt idx="5420">
                  <c:v>170.06</c:v>
                </c:pt>
                <c:pt idx="5421">
                  <c:v>170.09</c:v>
                </c:pt>
                <c:pt idx="5422">
                  <c:v>170.13</c:v>
                </c:pt>
                <c:pt idx="5423">
                  <c:v>170.16</c:v>
                </c:pt>
                <c:pt idx="5424">
                  <c:v>170.19</c:v>
                </c:pt>
                <c:pt idx="5425">
                  <c:v>170.22</c:v>
                </c:pt>
                <c:pt idx="5426">
                  <c:v>170.25</c:v>
                </c:pt>
                <c:pt idx="5427">
                  <c:v>170.28</c:v>
                </c:pt>
                <c:pt idx="5428">
                  <c:v>170.31</c:v>
                </c:pt>
                <c:pt idx="5429">
                  <c:v>170.34</c:v>
                </c:pt>
                <c:pt idx="5430">
                  <c:v>170.38</c:v>
                </c:pt>
                <c:pt idx="5431">
                  <c:v>170.41</c:v>
                </c:pt>
                <c:pt idx="5432">
                  <c:v>170.44</c:v>
                </c:pt>
                <c:pt idx="5433">
                  <c:v>170.47</c:v>
                </c:pt>
                <c:pt idx="5434">
                  <c:v>170.5</c:v>
                </c:pt>
                <c:pt idx="5435">
                  <c:v>170.53</c:v>
                </c:pt>
                <c:pt idx="5436">
                  <c:v>170.56</c:v>
                </c:pt>
                <c:pt idx="5437">
                  <c:v>170.59</c:v>
                </c:pt>
                <c:pt idx="5438">
                  <c:v>170.63</c:v>
                </c:pt>
                <c:pt idx="5439">
                  <c:v>170.66</c:v>
                </c:pt>
                <c:pt idx="5440">
                  <c:v>170.69</c:v>
                </c:pt>
                <c:pt idx="5441">
                  <c:v>170.72</c:v>
                </c:pt>
                <c:pt idx="5442">
                  <c:v>170.75</c:v>
                </c:pt>
                <c:pt idx="5443">
                  <c:v>170.78</c:v>
                </c:pt>
                <c:pt idx="5444">
                  <c:v>170.81</c:v>
                </c:pt>
                <c:pt idx="5445">
                  <c:v>170.84</c:v>
                </c:pt>
                <c:pt idx="5446">
                  <c:v>170.88</c:v>
                </c:pt>
                <c:pt idx="5447">
                  <c:v>170.91</c:v>
                </c:pt>
                <c:pt idx="5448">
                  <c:v>170.94</c:v>
                </c:pt>
                <c:pt idx="5449">
                  <c:v>170.97</c:v>
                </c:pt>
                <c:pt idx="5450">
                  <c:v>171</c:v>
                </c:pt>
                <c:pt idx="5451">
                  <c:v>171.03</c:v>
                </c:pt>
                <c:pt idx="5452">
                  <c:v>171.06</c:v>
                </c:pt>
                <c:pt idx="5453">
                  <c:v>171.09</c:v>
                </c:pt>
                <c:pt idx="5454">
                  <c:v>171.13</c:v>
                </c:pt>
                <c:pt idx="5455">
                  <c:v>171.16</c:v>
                </c:pt>
                <c:pt idx="5456">
                  <c:v>171.19</c:v>
                </c:pt>
                <c:pt idx="5457">
                  <c:v>171.22</c:v>
                </c:pt>
                <c:pt idx="5458">
                  <c:v>171.25</c:v>
                </c:pt>
                <c:pt idx="5459">
                  <c:v>171.28</c:v>
                </c:pt>
                <c:pt idx="5460">
                  <c:v>171.31</c:v>
                </c:pt>
                <c:pt idx="5461">
                  <c:v>171.34</c:v>
                </c:pt>
                <c:pt idx="5462">
                  <c:v>171.38</c:v>
                </c:pt>
                <c:pt idx="5463">
                  <c:v>171.41</c:v>
                </c:pt>
                <c:pt idx="5464">
                  <c:v>171.44</c:v>
                </c:pt>
                <c:pt idx="5465">
                  <c:v>171.47</c:v>
                </c:pt>
                <c:pt idx="5466">
                  <c:v>171.5</c:v>
                </c:pt>
                <c:pt idx="5467">
                  <c:v>171.53</c:v>
                </c:pt>
                <c:pt idx="5468">
                  <c:v>171.56</c:v>
                </c:pt>
                <c:pt idx="5469">
                  <c:v>171.59</c:v>
                </c:pt>
                <c:pt idx="5470">
                  <c:v>171.63</c:v>
                </c:pt>
                <c:pt idx="5471">
                  <c:v>171.66</c:v>
                </c:pt>
                <c:pt idx="5472">
                  <c:v>171.69</c:v>
                </c:pt>
                <c:pt idx="5473">
                  <c:v>171.72</c:v>
                </c:pt>
                <c:pt idx="5474">
                  <c:v>171.75</c:v>
                </c:pt>
                <c:pt idx="5475">
                  <c:v>171.78</c:v>
                </c:pt>
                <c:pt idx="5476">
                  <c:v>171.81</c:v>
                </c:pt>
                <c:pt idx="5477">
                  <c:v>171.84</c:v>
                </c:pt>
                <c:pt idx="5478">
                  <c:v>171.88</c:v>
                </c:pt>
                <c:pt idx="5479">
                  <c:v>171.91</c:v>
                </c:pt>
                <c:pt idx="5480">
                  <c:v>171.94</c:v>
                </c:pt>
                <c:pt idx="5481">
                  <c:v>171.97</c:v>
                </c:pt>
                <c:pt idx="5482">
                  <c:v>172</c:v>
                </c:pt>
                <c:pt idx="5483">
                  <c:v>172.03</c:v>
                </c:pt>
                <c:pt idx="5484">
                  <c:v>172.06</c:v>
                </c:pt>
                <c:pt idx="5485">
                  <c:v>172.09</c:v>
                </c:pt>
                <c:pt idx="5486">
                  <c:v>172.13</c:v>
                </c:pt>
                <c:pt idx="5487">
                  <c:v>172.16</c:v>
                </c:pt>
                <c:pt idx="5488">
                  <c:v>172.19</c:v>
                </c:pt>
                <c:pt idx="5489">
                  <c:v>172.22</c:v>
                </c:pt>
                <c:pt idx="5490">
                  <c:v>172.25</c:v>
                </c:pt>
                <c:pt idx="5491">
                  <c:v>172.28</c:v>
                </c:pt>
                <c:pt idx="5492">
                  <c:v>172.31</c:v>
                </c:pt>
                <c:pt idx="5493">
                  <c:v>172.34</c:v>
                </c:pt>
                <c:pt idx="5494">
                  <c:v>172.38</c:v>
                </c:pt>
                <c:pt idx="5495">
                  <c:v>172.41</c:v>
                </c:pt>
                <c:pt idx="5496">
                  <c:v>172.44</c:v>
                </c:pt>
                <c:pt idx="5497">
                  <c:v>172.47</c:v>
                </c:pt>
                <c:pt idx="5498">
                  <c:v>172.5</c:v>
                </c:pt>
                <c:pt idx="5499">
                  <c:v>172.53</c:v>
                </c:pt>
                <c:pt idx="5500">
                  <c:v>172.56</c:v>
                </c:pt>
                <c:pt idx="5501">
                  <c:v>172.59</c:v>
                </c:pt>
                <c:pt idx="5502">
                  <c:v>172.63</c:v>
                </c:pt>
                <c:pt idx="5503">
                  <c:v>172.66</c:v>
                </c:pt>
                <c:pt idx="5504">
                  <c:v>172.69</c:v>
                </c:pt>
                <c:pt idx="5505">
                  <c:v>172.72</c:v>
                </c:pt>
                <c:pt idx="5506">
                  <c:v>172.75</c:v>
                </c:pt>
                <c:pt idx="5507">
                  <c:v>172.78</c:v>
                </c:pt>
                <c:pt idx="5508">
                  <c:v>172.81</c:v>
                </c:pt>
                <c:pt idx="5509">
                  <c:v>172.84</c:v>
                </c:pt>
                <c:pt idx="5510">
                  <c:v>172.88</c:v>
                </c:pt>
                <c:pt idx="5511">
                  <c:v>172.91</c:v>
                </c:pt>
                <c:pt idx="5512">
                  <c:v>172.94</c:v>
                </c:pt>
                <c:pt idx="5513">
                  <c:v>172.97</c:v>
                </c:pt>
                <c:pt idx="5514">
                  <c:v>173</c:v>
                </c:pt>
                <c:pt idx="5515">
                  <c:v>173.03</c:v>
                </c:pt>
                <c:pt idx="5516">
                  <c:v>173.06</c:v>
                </c:pt>
                <c:pt idx="5517">
                  <c:v>173.09</c:v>
                </c:pt>
                <c:pt idx="5518">
                  <c:v>173.13</c:v>
                </c:pt>
                <c:pt idx="5519">
                  <c:v>173.16</c:v>
                </c:pt>
                <c:pt idx="5520">
                  <c:v>173.19</c:v>
                </c:pt>
                <c:pt idx="5521">
                  <c:v>173.22</c:v>
                </c:pt>
                <c:pt idx="5522">
                  <c:v>173.25</c:v>
                </c:pt>
                <c:pt idx="5523">
                  <c:v>173.28</c:v>
                </c:pt>
                <c:pt idx="5524">
                  <c:v>173.31</c:v>
                </c:pt>
                <c:pt idx="5525">
                  <c:v>173.34</c:v>
                </c:pt>
                <c:pt idx="5526">
                  <c:v>173.38</c:v>
                </c:pt>
                <c:pt idx="5527">
                  <c:v>173.41</c:v>
                </c:pt>
                <c:pt idx="5528">
                  <c:v>173.44</c:v>
                </c:pt>
                <c:pt idx="5529">
                  <c:v>173.47</c:v>
                </c:pt>
                <c:pt idx="5530">
                  <c:v>173.5</c:v>
                </c:pt>
                <c:pt idx="5531">
                  <c:v>173.53</c:v>
                </c:pt>
                <c:pt idx="5532">
                  <c:v>173.56</c:v>
                </c:pt>
                <c:pt idx="5533">
                  <c:v>173.59</c:v>
                </c:pt>
                <c:pt idx="5534">
                  <c:v>173.63</c:v>
                </c:pt>
                <c:pt idx="5535">
                  <c:v>173.66</c:v>
                </c:pt>
                <c:pt idx="5536">
                  <c:v>173.69</c:v>
                </c:pt>
                <c:pt idx="5537">
                  <c:v>173.72</c:v>
                </c:pt>
                <c:pt idx="5538">
                  <c:v>173.75</c:v>
                </c:pt>
                <c:pt idx="5539">
                  <c:v>173.78</c:v>
                </c:pt>
                <c:pt idx="5540">
                  <c:v>173.81</c:v>
                </c:pt>
                <c:pt idx="5541">
                  <c:v>173.84</c:v>
                </c:pt>
                <c:pt idx="5542">
                  <c:v>173.88</c:v>
                </c:pt>
                <c:pt idx="5543">
                  <c:v>173.91</c:v>
                </c:pt>
                <c:pt idx="5544">
                  <c:v>173.94</c:v>
                </c:pt>
                <c:pt idx="5545">
                  <c:v>173.97</c:v>
                </c:pt>
                <c:pt idx="5546">
                  <c:v>174</c:v>
                </c:pt>
                <c:pt idx="5547">
                  <c:v>174.03</c:v>
                </c:pt>
                <c:pt idx="5548">
                  <c:v>174.06</c:v>
                </c:pt>
                <c:pt idx="5549">
                  <c:v>174.09</c:v>
                </c:pt>
                <c:pt idx="5550">
                  <c:v>174.13</c:v>
                </c:pt>
                <c:pt idx="5551">
                  <c:v>174.16</c:v>
                </c:pt>
                <c:pt idx="5552">
                  <c:v>174.19</c:v>
                </c:pt>
                <c:pt idx="5553">
                  <c:v>174.22</c:v>
                </c:pt>
                <c:pt idx="5554">
                  <c:v>174.25</c:v>
                </c:pt>
                <c:pt idx="5555">
                  <c:v>174.28</c:v>
                </c:pt>
                <c:pt idx="5556">
                  <c:v>174.31</c:v>
                </c:pt>
                <c:pt idx="5557">
                  <c:v>174.34</c:v>
                </c:pt>
                <c:pt idx="5558">
                  <c:v>174.38</c:v>
                </c:pt>
                <c:pt idx="5559">
                  <c:v>174.41</c:v>
                </c:pt>
                <c:pt idx="5560">
                  <c:v>174.44</c:v>
                </c:pt>
                <c:pt idx="5561">
                  <c:v>174.47</c:v>
                </c:pt>
                <c:pt idx="5562">
                  <c:v>174.5</c:v>
                </c:pt>
                <c:pt idx="5563">
                  <c:v>174.53</c:v>
                </c:pt>
                <c:pt idx="5564">
                  <c:v>174.56</c:v>
                </c:pt>
                <c:pt idx="5565">
                  <c:v>174.59</c:v>
                </c:pt>
                <c:pt idx="5566">
                  <c:v>174.63</c:v>
                </c:pt>
                <c:pt idx="5567">
                  <c:v>174.66</c:v>
                </c:pt>
                <c:pt idx="5568">
                  <c:v>174.69</c:v>
                </c:pt>
                <c:pt idx="5569">
                  <c:v>174.72</c:v>
                </c:pt>
                <c:pt idx="5570">
                  <c:v>174.75</c:v>
                </c:pt>
                <c:pt idx="5571">
                  <c:v>174.78</c:v>
                </c:pt>
                <c:pt idx="5572">
                  <c:v>174.81</c:v>
                </c:pt>
                <c:pt idx="5573">
                  <c:v>174.84</c:v>
                </c:pt>
                <c:pt idx="5574">
                  <c:v>174.88</c:v>
                </c:pt>
                <c:pt idx="5575">
                  <c:v>174.91</c:v>
                </c:pt>
                <c:pt idx="5576">
                  <c:v>174.94</c:v>
                </c:pt>
                <c:pt idx="5577">
                  <c:v>174.97</c:v>
                </c:pt>
                <c:pt idx="5578">
                  <c:v>175</c:v>
                </c:pt>
                <c:pt idx="5579">
                  <c:v>175.03</c:v>
                </c:pt>
                <c:pt idx="5580">
                  <c:v>175.06</c:v>
                </c:pt>
                <c:pt idx="5581">
                  <c:v>175.09</c:v>
                </c:pt>
                <c:pt idx="5582">
                  <c:v>175.13</c:v>
                </c:pt>
                <c:pt idx="5583">
                  <c:v>175.16</c:v>
                </c:pt>
                <c:pt idx="5584">
                  <c:v>175.19</c:v>
                </c:pt>
                <c:pt idx="5585">
                  <c:v>175.22</c:v>
                </c:pt>
                <c:pt idx="5586">
                  <c:v>175.25</c:v>
                </c:pt>
                <c:pt idx="5587">
                  <c:v>175.28</c:v>
                </c:pt>
                <c:pt idx="5588">
                  <c:v>175.31</c:v>
                </c:pt>
                <c:pt idx="5589">
                  <c:v>175.34</c:v>
                </c:pt>
                <c:pt idx="5590">
                  <c:v>175.38</c:v>
                </c:pt>
                <c:pt idx="5591">
                  <c:v>175.41</c:v>
                </c:pt>
                <c:pt idx="5592">
                  <c:v>175.44</c:v>
                </c:pt>
                <c:pt idx="5593">
                  <c:v>175.47</c:v>
                </c:pt>
                <c:pt idx="5594">
                  <c:v>175.5</c:v>
                </c:pt>
                <c:pt idx="5595">
                  <c:v>175.53</c:v>
                </c:pt>
                <c:pt idx="5596">
                  <c:v>175.56</c:v>
                </c:pt>
                <c:pt idx="5597">
                  <c:v>175.59</c:v>
                </c:pt>
                <c:pt idx="5598">
                  <c:v>175.63</c:v>
                </c:pt>
                <c:pt idx="5599">
                  <c:v>175.66</c:v>
                </c:pt>
                <c:pt idx="5600">
                  <c:v>175.69</c:v>
                </c:pt>
                <c:pt idx="5601">
                  <c:v>175.72</c:v>
                </c:pt>
                <c:pt idx="5602">
                  <c:v>175.75</c:v>
                </c:pt>
                <c:pt idx="5603">
                  <c:v>175.78</c:v>
                </c:pt>
                <c:pt idx="5604">
                  <c:v>175.81</c:v>
                </c:pt>
                <c:pt idx="5605">
                  <c:v>175.84</c:v>
                </c:pt>
                <c:pt idx="5606">
                  <c:v>175.88</c:v>
                </c:pt>
                <c:pt idx="5607">
                  <c:v>175.91</c:v>
                </c:pt>
                <c:pt idx="5608">
                  <c:v>175.94</c:v>
                </c:pt>
                <c:pt idx="5609">
                  <c:v>175.97</c:v>
                </c:pt>
                <c:pt idx="5610">
                  <c:v>176</c:v>
                </c:pt>
                <c:pt idx="5611">
                  <c:v>176.03</c:v>
                </c:pt>
                <c:pt idx="5612">
                  <c:v>176.06</c:v>
                </c:pt>
                <c:pt idx="5613">
                  <c:v>176.09</c:v>
                </c:pt>
                <c:pt idx="5614">
                  <c:v>176.13</c:v>
                </c:pt>
                <c:pt idx="5615">
                  <c:v>176.16</c:v>
                </c:pt>
                <c:pt idx="5616">
                  <c:v>176.19</c:v>
                </c:pt>
                <c:pt idx="5617">
                  <c:v>176.22</c:v>
                </c:pt>
                <c:pt idx="5618">
                  <c:v>176.25</c:v>
                </c:pt>
                <c:pt idx="5619">
                  <c:v>176.28</c:v>
                </c:pt>
                <c:pt idx="5620">
                  <c:v>176.31</c:v>
                </c:pt>
                <c:pt idx="5621">
                  <c:v>176.34</c:v>
                </c:pt>
                <c:pt idx="5622">
                  <c:v>176.38</c:v>
                </c:pt>
                <c:pt idx="5623">
                  <c:v>176.41</c:v>
                </c:pt>
                <c:pt idx="5624">
                  <c:v>176.44</c:v>
                </c:pt>
                <c:pt idx="5625">
                  <c:v>176.47</c:v>
                </c:pt>
                <c:pt idx="5626">
                  <c:v>176.5</c:v>
                </c:pt>
                <c:pt idx="5627">
                  <c:v>176.53</c:v>
                </c:pt>
                <c:pt idx="5628">
                  <c:v>176.56</c:v>
                </c:pt>
                <c:pt idx="5629">
                  <c:v>176.59</c:v>
                </c:pt>
                <c:pt idx="5630">
                  <c:v>176.63</c:v>
                </c:pt>
                <c:pt idx="5631">
                  <c:v>176.66</c:v>
                </c:pt>
                <c:pt idx="5632">
                  <c:v>176.69</c:v>
                </c:pt>
                <c:pt idx="5633">
                  <c:v>176.72</c:v>
                </c:pt>
                <c:pt idx="5634">
                  <c:v>176.75</c:v>
                </c:pt>
                <c:pt idx="5635">
                  <c:v>176.78</c:v>
                </c:pt>
                <c:pt idx="5636">
                  <c:v>176.81</c:v>
                </c:pt>
                <c:pt idx="5637">
                  <c:v>176.84</c:v>
                </c:pt>
                <c:pt idx="5638">
                  <c:v>176.88</c:v>
                </c:pt>
                <c:pt idx="5639">
                  <c:v>176.91</c:v>
                </c:pt>
                <c:pt idx="5640">
                  <c:v>176.94</c:v>
                </c:pt>
                <c:pt idx="5641">
                  <c:v>176.97</c:v>
                </c:pt>
                <c:pt idx="5642">
                  <c:v>177</c:v>
                </c:pt>
                <c:pt idx="5643">
                  <c:v>177.03</c:v>
                </c:pt>
                <c:pt idx="5644">
                  <c:v>177.06</c:v>
                </c:pt>
                <c:pt idx="5645">
                  <c:v>177.09</c:v>
                </c:pt>
                <c:pt idx="5646">
                  <c:v>177.13</c:v>
                </c:pt>
                <c:pt idx="5647">
                  <c:v>177.16</c:v>
                </c:pt>
                <c:pt idx="5648">
                  <c:v>177.19</c:v>
                </c:pt>
                <c:pt idx="5649">
                  <c:v>177.22</c:v>
                </c:pt>
                <c:pt idx="5650">
                  <c:v>177.25</c:v>
                </c:pt>
                <c:pt idx="5651">
                  <c:v>177.28</c:v>
                </c:pt>
                <c:pt idx="5652">
                  <c:v>177.31</c:v>
                </c:pt>
                <c:pt idx="5653">
                  <c:v>177.34</c:v>
                </c:pt>
                <c:pt idx="5654">
                  <c:v>177.38</c:v>
                </c:pt>
                <c:pt idx="5655">
                  <c:v>177.41</c:v>
                </c:pt>
                <c:pt idx="5656">
                  <c:v>177.44</c:v>
                </c:pt>
                <c:pt idx="5657">
                  <c:v>177.47</c:v>
                </c:pt>
                <c:pt idx="5658">
                  <c:v>177.5</c:v>
                </c:pt>
                <c:pt idx="5659">
                  <c:v>177.53</c:v>
                </c:pt>
                <c:pt idx="5660">
                  <c:v>177.56</c:v>
                </c:pt>
                <c:pt idx="5661">
                  <c:v>177.59</c:v>
                </c:pt>
                <c:pt idx="5662">
                  <c:v>177.63</c:v>
                </c:pt>
                <c:pt idx="5663">
                  <c:v>177.66</c:v>
                </c:pt>
                <c:pt idx="5664">
                  <c:v>177.69</c:v>
                </c:pt>
                <c:pt idx="5665">
                  <c:v>177.72</c:v>
                </c:pt>
                <c:pt idx="5666">
                  <c:v>177.75</c:v>
                </c:pt>
                <c:pt idx="5667">
                  <c:v>177.78</c:v>
                </c:pt>
                <c:pt idx="5668">
                  <c:v>177.81</c:v>
                </c:pt>
                <c:pt idx="5669">
                  <c:v>177.84</c:v>
                </c:pt>
                <c:pt idx="5670">
                  <c:v>177.88</c:v>
                </c:pt>
                <c:pt idx="5671">
                  <c:v>177.91</c:v>
                </c:pt>
                <c:pt idx="5672">
                  <c:v>177.94</c:v>
                </c:pt>
                <c:pt idx="5673">
                  <c:v>177.97</c:v>
                </c:pt>
                <c:pt idx="5674">
                  <c:v>178</c:v>
                </c:pt>
                <c:pt idx="5675">
                  <c:v>178.03</c:v>
                </c:pt>
                <c:pt idx="5676">
                  <c:v>178.06</c:v>
                </c:pt>
                <c:pt idx="5677">
                  <c:v>178.09</c:v>
                </c:pt>
                <c:pt idx="5678">
                  <c:v>178.13</c:v>
                </c:pt>
                <c:pt idx="5679">
                  <c:v>178.16</c:v>
                </c:pt>
                <c:pt idx="5680">
                  <c:v>178.19</c:v>
                </c:pt>
                <c:pt idx="5681">
                  <c:v>178.22</c:v>
                </c:pt>
                <c:pt idx="5682">
                  <c:v>178.25</c:v>
                </c:pt>
                <c:pt idx="5683">
                  <c:v>178.28</c:v>
                </c:pt>
                <c:pt idx="5684">
                  <c:v>178.31</c:v>
                </c:pt>
                <c:pt idx="5685">
                  <c:v>178.34</c:v>
                </c:pt>
                <c:pt idx="5686">
                  <c:v>178.38</c:v>
                </c:pt>
                <c:pt idx="5687">
                  <c:v>178.41</c:v>
                </c:pt>
                <c:pt idx="5688">
                  <c:v>178.44</c:v>
                </c:pt>
                <c:pt idx="5689">
                  <c:v>178.47</c:v>
                </c:pt>
                <c:pt idx="5690">
                  <c:v>178.5</c:v>
                </c:pt>
                <c:pt idx="5691">
                  <c:v>178.53</c:v>
                </c:pt>
                <c:pt idx="5692">
                  <c:v>178.56</c:v>
                </c:pt>
                <c:pt idx="5693">
                  <c:v>178.59</c:v>
                </c:pt>
                <c:pt idx="5694">
                  <c:v>178.63</c:v>
                </c:pt>
                <c:pt idx="5695">
                  <c:v>178.66</c:v>
                </c:pt>
                <c:pt idx="5696">
                  <c:v>178.69</c:v>
                </c:pt>
                <c:pt idx="5697">
                  <c:v>178.72</c:v>
                </c:pt>
                <c:pt idx="5698">
                  <c:v>178.75</c:v>
                </c:pt>
                <c:pt idx="5699">
                  <c:v>178.78</c:v>
                </c:pt>
                <c:pt idx="5700">
                  <c:v>178.81</c:v>
                </c:pt>
                <c:pt idx="5701">
                  <c:v>178.84</c:v>
                </c:pt>
                <c:pt idx="5702">
                  <c:v>178.88</c:v>
                </c:pt>
                <c:pt idx="5703">
                  <c:v>178.91</c:v>
                </c:pt>
                <c:pt idx="5704">
                  <c:v>178.94</c:v>
                </c:pt>
                <c:pt idx="5705">
                  <c:v>178.97</c:v>
                </c:pt>
                <c:pt idx="5706">
                  <c:v>179</c:v>
                </c:pt>
                <c:pt idx="5707">
                  <c:v>179.03</c:v>
                </c:pt>
                <c:pt idx="5708">
                  <c:v>179.06</c:v>
                </c:pt>
                <c:pt idx="5709">
                  <c:v>179.09</c:v>
                </c:pt>
                <c:pt idx="5710">
                  <c:v>179.13</c:v>
                </c:pt>
                <c:pt idx="5711">
                  <c:v>179.16</c:v>
                </c:pt>
                <c:pt idx="5712">
                  <c:v>179.19</c:v>
                </c:pt>
                <c:pt idx="5713">
                  <c:v>179.22</c:v>
                </c:pt>
                <c:pt idx="5714">
                  <c:v>179.25</c:v>
                </c:pt>
                <c:pt idx="5715">
                  <c:v>179.28</c:v>
                </c:pt>
                <c:pt idx="5716">
                  <c:v>179.31</c:v>
                </c:pt>
                <c:pt idx="5717">
                  <c:v>179.34</c:v>
                </c:pt>
                <c:pt idx="5718">
                  <c:v>179.38</c:v>
                </c:pt>
                <c:pt idx="5719">
                  <c:v>179.41</c:v>
                </c:pt>
                <c:pt idx="5720">
                  <c:v>179.44</c:v>
                </c:pt>
                <c:pt idx="5721">
                  <c:v>179.47</c:v>
                </c:pt>
                <c:pt idx="5722">
                  <c:v>179.5</c:v>
                </c:pt>
                <c:pt idx="5723">
                  <c:v>179.53</c:v>
                </c:pt>
                <c:pt idx="5724">
                  <c:v>179.56</c:v>
                </c:pt>
                <c:pt idx="5725">
                  <c:v>179.59</c:v>
                </c:pt>
                <c:pt idx="5726">
                  <c:v>179.63</c:v>
                </c:pt>
                <c:pt idx="5727">
                  <c:v>179.66</c:v>
                </c:pt>
                <c:pt idx="5728">
                  <c:v>179.69</c:v>
                </c:pt>
                <c:pt idx="5729">
                  <c:v>179.72</c:v>
                </c:pt>
                <c:pt idx="5730">
                  <c:v>179.75</c:v>
                </c:pt>
                <c:pt idx="5731">
                  <c:v>179.78</c:v>
                </c:pt>
                <c:pt idx="5732">
                  <c:v>179.81</c:v>
                </c:pt>
                <c:pt idx="5733">
                  <c:v>179.84</c:v>
                </c:pt>
                <c:pt idx="5734">
                  <c:v>179.88</c:v>
                </c:pt>
                <c:pt idx="5735">
                  <c:v>179.91</c:v>
                </c:pt>
                <c:pt idx="5736">
                  <c:v>179.94</c:v>
                </c:pt>
                <c:pt idx="5737">
                  <c:v>179.97</c:v>
                </c:pt>
                <c:pt idx="5738">
                  <c:v>180</c:v>
                </c:pt>
                <c:pt idx="5739">
                  <c:v>180.03</c:v>
                </c:pt>
                <c:pt idx="5740">
                  <c:v>180.06</c:v>
                </c:pt>
                <c:pt idx="5741">
                  <c:v>180.09</c:v>
                </c:pt>
                <c:pt idx="5742">
                  <c:v>180.13</c:v>
                </c:pt>
                <c:pt idx="5743">
                  <c:v>180.16</c:v>
                </c:pt>
                <c:pt idx="5744">
                  <c:v>180.19</c:v>
                </c:pt>
                <c:pt idx="5745">
                  <c:v>180.22</c:v>
                </c:pt>
                <c:pt idx="5746">
                  <c:v>180.25</c:v>
                </c:pt>
                <c:pt idx="5747">
                  <c:v>180.28</c:v>
                </c:pt>
                <c:pt idx="5748">
                  <c:v>180.31</c:v>
                </c:pt>
                <c:pt idx="5749">
                  <c:v>180.34</c:v>
                </c:pt>
                <c:pt idx="5750">
                  <c:v>180.38</c:v>
                </c:pt>
                <c:pt idx="5751">
                  <c:v>180.41</c:v>
                </c:pt>
                <c:pt idx="5752">
                  <c:v>180.44</c:v>
                </c:pt>
                <c:pt idx="5753">
                  <c:v>180.47</c:v>
                </c:pt>
                <c:pt idx="5754">
                  <c:v>180.5</c:v>
                </c:pt>
                <c:pt idx="5755">
                  <c:v>180.53</c:v>
                </c:pt>
                <c:pt idx="5756">
                  <c:v>180.56</c:v>
                </c:pt>
                <c:pt idx="5757">
                  <c:v>180.59</c:v>
                </c:pt>
                <c:pt idx="5758">
                  <c:v>180.63</c:v>
                </c:pt>
                <c:pt idx="5759">
                  <c:v>180.66</c:v>
                </c:pt>
                <c:pt idx="5760">
                  <c:v>180.69</c:v>
                </c:pt>
                <c:pt idx="5761">
                  <c:v>180.72</c:v>
                </c:pt>
                <c:pt idx="5762">
                  <c:v>180.75</c:v>
                </c:pt>
                <c:pt idx="5763">
                  <c:v>180.78</c:v>
                </c:pt>
                <c:pt idx="5764">
                  <c:v>180.81</c:v>
                </c:pt>
                <c:pt idx="5765">
                  <c:v>180.84</c:v>
                </c:pt>
                <c:pt idx="5766">
                  <c:v>180.88</c:v>
                </c:pt>
                <c:pt idx="5767">
                  <c:v>180.91</c:v>
                </c:pt>
                <c:pt idx="5768">
                  <c:v>180.94</c:v>
                </c:pt>
                <c:pt idx="5769">
                  <c:v>180.97</c:v>
                </c:pt>
                <c:pt idx="5770">
                  <c:v>181</c:v>
                </c:pt>
                <c:pt idx="5771">
                  <c:v>181.03</c:v>
                </c:pt>
                <c:pt idx="5772">
                  <c:v>181.06</c:v>
                </c:pt>
                <c:pt idx="5773">
                  <c:v>181.09</c:v>
                </c:pt>
                <c:pt idx="5774">
                  <c:v>181.13</c:v>
                </c:pt>
                <c:pt idx="5775">
                  <c:v>181.16</c:v>
                </c:pt>
                <c:pt idx="5776">
                  <c:v>181.19</c:v>
                </c:pt>
                <c:pt idx="5777">
                  <c:v>181.22</c:v>
                </c:pt>
                <c:pt idx="5778">
                  <c:v>181.25</c:v>
                </c:pt>
                <c:pt idx="5779">
                  <c:v>181.28</c:v>
                </c:pt>
                <c:pt idx="5780">
                  <c:v>181.31</c:v>
                </c:pt>
                <c:pt idx="5781">
                  <c:v>181.34</c:v>
                </c:pt>
                <c:pt idx="5782">
                  <c:v>181.38</c:v>
                </c:pt>
                <c:pt idx="5783">
                  <c:v>181.41</c:v>
                </c:pt>
                <c:pt idx="5784">
                  <c:v>181.44</c:v>
                </c:pt>
                <c:pt idx="5785">
                  <c:v>181.47</c:v>
                </c:pt>
                <c:pt idx="5786">
                  <c:v>181.5</c:v>
                </c:pt>
                <c:pt idx="5787">
                  <c:v>181.53</c:v>
                </c:pt>
                <c:pt idx="5788">
                  <c:v>181.56</c:v>
                </c:pt>
                <c:pt idx="5789">
                  <c:v>181.59</c:v>
                </c:pt>
                <c:pt idx="5790">
                  <c:v>181.63</c:v>
                </c:pt>
                <c:pt idx="5791">
                  <c:v>181.66</c:v>
                </c:pt>
                <c:pt idx="5792">
                  <c:v>181.69</c:v>
                </c:pt>
                <c:pt idx="5793">
                  <c:v>181.72</c:v>
                </c:pt>
                <c:pt idx="5794">
                  <c:v>181.75</c:v>
                </c:pt>
                <c:pt idx="5795">
                  <c:v>181.78</c:v>
                </c:pt>
                <c:pt idx="5796">
                  <c:v>181.81</c:v>
                </c:pt>
                <c:pt idx="5797">
                  <c:v>181.84</c:v>
                </c:pt>
                <c:pt idx="5798">
                  <c:v>181.88</c:v>
                </c:pt>
                <c:pt idx="5799">
                  <c:v>181.91</c:v>
                </c:pt>
                <c:pt idx="5800">
                  <c:v>181.94</c:v>
                </c:pt>
                <c:pt idx="5801">
                  <c:v>181.97</c:v>
                </c:pt>
                <c:pt idx="5802">
                  <c:v>182</c:v>
                </c:pt>
                <c:pt idx="5803">
                  <c:v>182.03</c:v>
                </c:pt>
                <c:pt idx="5804">
                  <c:v>182.06</c:v>
                </c:pt>
                <c:pt idx="5805">
                  <c:v>182.09</c:v>
                </c:pt>
                <c:pt idx="5806">
                  <c:v>182.13</c:v>
                </c:pt>
                <c:pt idx="5807">
                  <c:v>182.16</c:v>
                </c:pt>
                <c:pt idx="5808">
                  <c:v>182.19</c:v>
                </c:pt>
                <c:pt idx="5809">
                  <c:v>182.22</c:v>
                </c:pt>
                <c:pt idx="5810">
                  <c:v>182.25</c:v>
                </c:pt>
                <c:pt idx="5811">
                  <c:v>182.28</c:v>
                </c:pt>
                <c:pt idx="5812">
                  <c:v>182.31</c:v>
                </c:pt>
                <c:pt idx="5813">
                  <c:v>182.34</c:v>
                </c:pt>
                <c:pt idx="5814">
                  <c:v>182.38</c:v>
                </c:pt>
                <c:pt idx="5815">
                  <c:v>182.41</c:v>
                </c:pt>
                <c:pt idx="5816">
                  <c:v>182.44</c:v>
                </c:pt>
                <c:pt idx="5817">
                  <c:v>182.47</c:v>
                </c:pt>
                <c:pt idx="5818">
                  <c:v>182.5</c:v>
                </c:pt>
                <c:pt idx="5819">
                  <c:v>182.53</c:v>
                </c:pt>
                <c:pt idx="5820">
                  <c:v>182.56</c:v>
                </c:pt>
                <c:pt idx="5821">
                  <c:v>182.59</c:v>
                </c:pt>
                <c:pt idx="5822">
                  <c:v>182.63</c:v>
                </c:pt>
                <c:pt idx="5823">
                  <c:v>182.66</c:v>
                </c:pt>
                <c:pt idx="5824">
                  <c:v>182.69</c:v>
                </c:pt>
                <c:pt idx="5825">
                  <c:v>182.72</c:v>
                </c:pt>
                <c:pt idx="5826">
                  <c:v>182.75</c:v>
                </c:pt>
                <c:pt idx="5827">
                  <c:v>182.78</c:v>
                </c:pt>
                <c:pt idx="5828">
                  <c:v>182.81</c:v>
                </c:pt>
                <c:pt idx="5829">
                  <c:v>182.84</c:v>
                </c:pt>
                <c:pt idx="5830">
                  <c:v>182.88</c:v>
                </c:pt>
                <c:pt idx="5831">
                  <c:v>182.91</c:v>
                </c:pt>
                <c:pt idx="5832">
                  <c:v>182.94</c:v>
                </c:pt>
                <c:pt idx="5833">
                  <c:v>182.97</c:v>
                </c:pt>
                <c:pt idx="5834">
                  <c:v>183</c:v>
                </c:pt>
                <c:pt idx="5835">
                  <c:v>183.03</c:v>
                </c:pt>
                <c:pt idx="5836">
                  <c:v>183.06</c:v>
                </c:pt>
                <c:pt idx="5837">
                  <c:v>183.09</c:v>
                </c:pt>
                <c:pt idx="5838">
                  <c:v>183.13</c:v>
                </c:pt>
                <c:pt idx="5839">
                  <c:v>183.16</c:v>
                </c:pt>
                <c:pt idx="5840">
                  <c:v>183.19</c:v>
                </c:pt>
                <c:pt idx="5841">
                  <c:v>183.22</c:v>
                </c:pt>
                <c:pt idx="5842">
                  <c:v>183.25</c:v>
                </c:pt>
                <c:pt idx="5843">
                  <c:v>183.28</c:v>
                </c:pt>
                <c:pt idx="5844">
                  <c:v>183.31</c:v>
                </c:pt>
                <c:pt idx="5845">
                  <c:v>183.34</c:v>
                </c:pt>
                <c:pt idx="5846">
                  <c:v>183.38</c:v>
                </c:pt>
                <c:pt idx="5847">
                  <c:v>183.41</c:v>
                </c:pt>
                <c:pt idx="5848">
                  <c:v>183.44</c:v>
                </c:pt>
                <c:pt idx="5849">
                  <c:v>183.47</c:v>
                </c:pt>
                <c:pt idx="5850">
                  <c:v>183.5</c:v>
                </c:pt>
                <c:pt idx="5851">
                  <c:v>183.53</c:v>
                </c:pt>
                <c:pt idx="5852">
                  <c:v>183.56</c:v>
                </c:pt>
                <c:pt idx="5853">
                  <c:v>183.59</c:v>
                </c:pt>
                <c:pt idx="5854">
                  <c:v>183.63</c:v>
                </c:pt>
                <c:pt idx="5855">
                  <c:v>183.66</c:v>
                </c:pt>
                <c:pt idx="5856">
                  <c:v>183.69</c:v>
                </c:pt>
                <c:pt idx="5857">
                  <c:v>183.72</c:v>
                </c:pt>
                <c:pt idx="5858">
                  <c:v>183.75</c:v>
                </c:pt>
                <c:pt idx="5859">
                  <c:v>183.78</c:v>
                </c:pt>
                <c:pt idx="5860">
                  <c:v>183.81</c:v>
                </c:pt>
                <c:pt idx="5861">
                  <c:v>183.84</c:v>
                </c:pt>
                <c:pt idx="5862">
                  <c:v>183.88</c:v>
                </c:pt>
                <c:pt idx="5863">
                  <c:v>183.91</c:v>
                </c:pt>
                <c:pt idx="5864">
                  <c:v>183.94</c:v>
                </c:pt>
                <c:pt idx="5865">
                  <c:v>183.97</c:v>
                </c:pt>
                <c:pt idx="5866">
                  <c:v>184</c:v>
                </c:pt>
                <c:pt idx="5867">
                  <c:v>184.03</c:v>
                </c:pt>
                <c:pt idx="5868">
                  <c:v>184.06</c:v>
                </c:pt>
                <c:pt idx="5869">
                  <c:v>184.09</c:v>
                </c:pt>
                <c:pt idx="5870">
                  <c:v>184.13</c:v>
                </c:pt>
                <c:pt idx="5871">
                  <c:v>184.16</c:v>
                </c:pt>
                <c:pt idx="5872">
                  <c:v>184.19</c:v>
                </c:pt>
                <c:pt idx="5873">
                  <c:v>184.22</c:v>
                </c:pt>
                <c:pt idx="5874">
                  <c:v>184.25</c:v>
                </c:pt>
                <c:pt idx="5875">
                  <c:v>184.28</c:v>
                </c:pt>
                <c:pt idx="5876">
                  <c:v>184.31</c:v>
                </c:pt>
                <c:pt idx="5877">
                  <c:v>184.34</c:v>
                </c:pt>
                <c:pt idx="5878">
                  <c:v>184.38</c:v>
                </c:pt>
                <c:pt idx="5879">
                  <c:v>184.41</c:v>
                </c:pt>
                <c:pt idx="5880">
                  <c:v>184.44</c:v>
                </c:pt>
                <c:pt idx="5881">
                  <c:v>184.47</c:v>
                </c:pt>
                <c:pt idx="5882">
                  <c:v>184.5</c:v>
                </c:pt>
                <c:pt idx="5883">
                  <c:v>184.53</c:v>
                </c:pt>
                <c:pt idx="5884">
                  <c:v>184.56</c:v>
                </c:pt>
                <c:pt idx="5885">
                  <c:v>184.59</c:v>
                </c:pt>
                <c:pt idx="5886">
                  <c:v>184.63</c:v>
                </c:pt>
                <c:pt idx="5887">
                  <c:v>184.66</c:v>
                </c:pt>
                <c:pt idx="5888">
                  <c:v>184.69</c:v>
                </c:pt>
                <c:pt idx="5889">
                  <c:v>184.72</c:v>
                </c:pt>
                <c:pt idx="5890">
                  <c:v>184.75</c:v>
                </c:pt>
                <c:pt idx="5891">
                  <c:v>184.78</c:v>
                </c:pt>
                <c:pt idx="5892">
                  <c:v>184.81</c:v>
                </c:pt>
                <c:pt idx="5893">
                  <c:v>184.84</c:v>
                </c:pt>
                <c:pt idx="5894">
                  <c:v>184.88</c:v>
                </c:pt>
                <c:pt idx="5895">
                  <c:v>184.91</c:v>
                </c:pt>
                <c:pt idx="5896">
                  <c:v>184.94</c:v>
                </c:pt>
                <c:pt idx="5897">
                  <c:v>184.97</c:v>
                </c:pt>
                <c:pt idx="5898">
                  <c:v>185</c:v>
                </c:pt>
                <c:pt idx="5899">
                  <c:v>185.03</c:v>
                </c:pt>
                <c:pt idx="5900">
                  <c:v>185.06</c:v>
                </c:pt>
                <c:pt idx="5901">
                  <c:v>185.09</c:v>
                </c:pt>
                <c:pt idx="5902">
                  <c:v>185.13</c:v>
                </c:pt>
                <c:pt idx="5903">
                  <c:v>185.16</c:v>
                </c:pt>
                <c:pt idx="5904">
                  <c:v>185.19</c:v>
                </c:pt>
                <c:pt idx="5905">
                  <c:v>185.22</c:v>
                </c:pt>
                <c:pt idx="5906">
                  <c:v>185.25</c:v>
                </c:pt>
                <c:pt idx="5907">
                  <c:v>185.28</c:v>
                </c:pt>
                <c:pt idx="5908">
                  <c:v>185.31</c:v>
                </c:pt>
                <c:pt idx="5909">
                  <c:v>185.34</c:v>
                </c:pt>
                <c:pt idx="5910">
                  <c:v>185.38</c:v>
                </c:pt>
                <c:pt idx="5911">
                  <c:v>185.41</c:v>
                </c:pt>
                <c:pt idx="5912">
                  <c:v>185.44</c:v>
                </c:pt>
                <c:pt idx="5913">
                  <c:v>185.47</c:v>
                </c:pt>
                <c:pt idx="5914">
                  <c:v>185.5</c:v>
                </c:pt>
                <c:pt idx="5915">
                  <c:v>185.53</c:v>
                </c:pt>
                <c:pt idx="5916">
                  <c:v>185.56</c:v>
                </c:pt>
                <c:pt idx="5917">
                  <c:v>185.59</c:v>
                </c:pt>
                <c:pt idx="5918">
                  <c:v>185.63</c:v>
                </c:pt>
                <c:pt idx="5919">
                  <c:v>185.66</c:v>
                </c:pt>
                <c:pt idx="5920">
                  <c:v>185.69</c:v>
                </c:pt>
                <c:pt idx="5921">
                  <c:v>185.72</c:v>
                </c:pt>
                <c:pt idx="5922">
                  <c:v>185.75</c:v>
                </c:pt>
                <c:pt idx="5923">
                  <c:v>185.78</c:v>
                </c:pt>
                <c:pt idx="5924">
                  <c:v>185.81</c:v>
                </c:pt>
                <c:pt idx="5925">
                  <c:v>185.84</c:v>
                </c:pt>
                <c:pt idx="5926">
                  <c:v>185.88</c:v>
                </c:pt>
                <c:pt idx="5927">
                  <c:v>185.91</c:v>
                </c:pt>
                <c:pt idx="5928">
                  <c:v>185.94</c:v>
                </c:pt>
                <c:pt idx="5929">
                  <c:v>185.97</c:v>
                </c:pt>
                <c:pt idx="5930">
                  <c:v>186</c:v>
                </c:pt>
                <c:pt idx="5931">
                  <c:v>186.03</c:v>
                </c:pt>
                <c:pt idx="5932">
                  <c:v>186.06</c:v>
                </c:pt>
                <c:pt idx="5933">
                  <c:v>186.09</c:v>
                </c:pt>
                <c:pt idx="5934">
                  <c:v>186.13</c:v>
                </c:pt>
                <c:pt idx="5935">
                  <c:v>186.16</c:v>
                </c:pt>
                <c:pt idx="5936">
                  <c:v>186.19</c:v>
                </c:pt>
                <c:pt idx="5937">
                  <c:v>186.22</c:v>
                </c:pt>
                <c:pt idx="5938">
                  <c:v>186.25</c:v>
                </c:pt>
                <c:pt idx="5939">
                  <c:v>186.28</c:v>
                </c:pt>
                <c:pt idx="5940">
                  <c:v>186.31</c:v>
                </c:pt>
                <c:pt idx="5941">
                  <c:v>186.34</c:v>
                </c:pt>
                <c:pt idx="5942">
                  <c:v>186.38</c:v>
                </c:pt>
                <c:pt idx="5943">
                  <c:v>186.41</c:v>
                </c:pt>
                <c:pt idx="5944">
                  <c:v>186.44</c:v>
                </c:pt>
                <c:pt idx="5945">
                  <c:v>186.47</c:v>
                </c:pt>
                <c:pt idx="5946">
                  <c:v>186.5</c:v>
                </c:pt>
                <c:pt idx="5947">
                  <c:v>186.53</c:v>
                </c:pt>
                <c:pt idx="5948">
                  <c:v>186.56</c:v>
                </c:pt>
                <c:pt idx="5949">
                  <c:v>186.59</c:v>
                </c:pt>
                <c:pt idx="5950">
                  <c:v>186.63</c:v>
                </c:pt>
                <c:pt idx="5951">
                  <c:v>186.66</c:v>
                </c:pt>
                <c:pt idx="5952">
                  <c:v>186.69</c:v>
                </c:pt>
                <c:pt idx="5953">
                  <c:v>186.72</c:v>
                </c:pt>
                <c:pt idx="5954">
                  <c:v>186.75</c:v>
                </c:pt>
                <c:pt idx="5955">
                  <c:v>186.78</c:v>
                </c:pt>
                <c:pt idx="5956">
                  <c:v>186.81</c:v>
                </c:pt>
                <c:pt idx="5957">
                  <c:v>186.84</c:v>
                </c:pt>
                <c:pt idx="5958">
                  <c:v>186.88</c:v>
                </c:pt>
                <c:pt idx="5959">
                  <c:v>186.91</c:v>
                </c:pt>
                <c:pt idx="5960">
                  <c:v>186.94</c:v>
                </c:pt>
                <c:pt idx="5961">
                  <c:v>186.97</c:v>
                </c:pt>
                <c:pt idx="5962">
                  <c:v>187</c:v>
                </c:pt>
                <c:pt idx="5963">
                  <c:v>187.03</c:v>
                </c:pt>
                <c:pt idx="5964">
                  <c:v>187.06</c:v>
                </c:pt>
                <c:pt idx="5965">
                  <c:v>187.09</c:v>
                </c:pt>
                <c:pt idx="5966">
                  <c:v>187.13</c:v>
                </c:pt>
                <c:pt idx="5967">
                  <c:v>187.16</c:v>
                </c:pt>
                <c:pt idx="5968">
                  <c:v>187.19</c:v>
                </c:pt>
                <c:pt idx="5969">
                  <c:v>187.22</c:v>
                </c:pt>
                <c:pt idx="5970">
                  <c:v>187.25</c:v>
                </c:pt>
                <c:pt idx="5971">
                  <c:v>187.28</c:v>
                </c:pt>
                <c:pt idx="5972">
                  <c:v>187.31</c:v>
                </c:pt>
                <c:pt idx="5973">
                  <c:v>187.34</c:v>
                </c:pt>
                <c:pt idx="5974">
                  <c:v>187.38</c:v>
                </c:pt>
                <c:pt idx="5975">
                  <c:v>187.41</c:v>
                </c:pt>
                <c:pt idx="5976">
                  <c:v>187.44</c:v>
                </c:pt>
                <c:pt idx="5977">
                  <c:v>187.47</c:v>
                </c:pt>
                <c:pt idx="5978">
                  <c:v>187.5</c:v>
                </c:pt>
                <c:pt idx="5979">
                  <c:v>187.53</c:v>
                </c:pt>
                <c:pt idx="5980">
                  <c:v>187.56</c:v>
                </c:pt>
                <c:pt idx="5981">
                  <c:v>187.59</c:v>
                </c:pt>
                <c:pt idx="5982">
                  <c:v>187.63</c:v>
                </c:pt>
                <c:pt idx="5983">
                  <c:v>187.66</c:v>
                </c:pt>
                <c:pt idx="5984">
                  <c:v>187.69</c:v>
                </c:pt>
                <c:pt idx="5985">
                  <c:v>187.72</c:v>
                </c:pt>
                <c:pt idx="5986">
                  <c:v>187.75</c:v>
                </c:pt>
                <c:pt idx="5987">
                  <c:v>187.78</c:v>
                </c:pt>
                <c:pt idx="5988">
                  <c:v>187.81</c:v>
                </c:pt>
                <c:pt idx="5989">
                  <c:v>187.84</c:v>
                </c:pt>
                <c:pt idx="5990">
                  <c:v>187.88</c:v>
                </c:pt>
                <c:pt idx="5991">
                  <c:v>187.91</c:v>
                </c:pt>
                <c:pt idx="5992">
                  <c:v>187.94</c:v>
                </c:pt>
                <c:pt idx="5993">
                  <c:v>187.97</c:v>
                </c:pt>
                <c:pt idx="5994">
                  <c:v>188</c:v>
                </c:pt>
                <c:pt idx="5995">
                  <c:v>188.03</c:v>
                </c:pt>
                <c:pt idx="5996">
                  <c:v>188.06</c:v>
                </c:pt>
                <c:pt idx="5997">
                  <c:v>188.09</c:v>
                </c:pt>
                <c:pt idx="5998">
                  <c:v>188.13</c:v>
                </c:pt>
                <c:pt idx="5999">
                  <c:v>188.16</c:v>
                </c:pt>
                <c:pt idx="6000">
                  <c:v>188.19</c:v>
                </c:pt>
                <c:pt idx="6001">
                  <c:v>188.22</c:v>
                </c:pt>
                <c:pt idx="6002">
                  <c:v>188.25</c:v>
                </c:pt>
                <c:pt idx="6003">
                  <c:v>188.28</c:v>
                </c:pt>
                <c:pt idx="6004">
                  <c:v>188.31</c:v>
                </c:pt>
                <c:pt idx="6005">
                  <c:v>188.34</c:v>
                </c:pt>
                <c:pt idx="6006">
                  <c:v>188.38</c:v>
                </c:pt>
                <c:pt idx="6007">
                  <c:v>188.41</c:v>
                </c:pt>
                <c:pt idx="6008">
                  <c:v>188.44</c:v>
                </c:pt>
                <c:pt idx="6009">
                  <c:v>188.47</c:v>
                </c:pt>
                <c:pt idx="6010">
                  <c:v>188.5</c:v>
                </c:pt>
                <c:pt idx="6011">
                  <c:v>188.53</c:v>
                </c:pt>
                <c:pt idx="6012">
                  <c:v>188.56</c:v>
                </c:pt>
                <c:pt idx="6013">
                  <c:v>188.59</c:v>
                </c:pt>
                <c:pt idx="6014">
                  <c:v>188.63</c:v>
                </c:pt>
                <c:pt idx="6015">
                  <c:v>188.66</c:v>
                </c:pt>
                <c:pt idx="6016">
                  <c:v>188.69</c:v>
                </c:pt>
                <c:pt idx="6017">
                  <c:v>188.72</c:v>
                </c:pt>
                <c:pt idx="6018">
                  <c:v>188.75</c:v>
                </c:pt>
                <c:pt idx="6019">
                  <c:v>188.78</c:v>
                </c:pt>
                <c:pt idx="6020">
                  <c:v>188.81</c:v>
                </c:pt>
                <c:pt idx="6021">
                  <c:v>188.84</c:v>
                </c:pt>
                <c:pt idx="6022">
                  <c:v>188.88</c:v>
                </c:pt>
                <c:pt idx="6023">
                  <c:v>188.91</c:v>
                </c:pt>
                <c:pt idx="6024">
                  <c:v>188.94</c:v>
                </c:pt>
                <c:pt idx="6025">
                  <c:v>188.97</c:v>
                </c:pt>
                <c:pt idx="6026">
                  <c:v>189</c:v>
                </c:pt>
                <c:pt idx="6027">
                  <c:v>189.03</c:v>
                </c:pt>
                <c:pt idx="6028">
                  <c:v>189.06</c:v>
                </c:pt>
                <c:pt idx="6029">
                  <c:v>189.09</c:v>
                </c:pt>
                <c:pt idx="6030">
                  <c:v>189.13</c:v>
                </c:pt>
                <c:pt idx="6031">
                  <c:v>189.16</c:v>
                </c:pt>
                <c:pt idx="6032">
                  <c:v>189.19</c:v>
                </c:pt>
                <c:pt idx="6033">
                  <c:v>189.22</c:v>
                </c:pt>
                <c:pt idx="6034">
                  <c:v>189.25</c:v>
                </c:pt>
                <c:pt idx="6035">
                  <c:v>189.28</c:v>
                </c:pt>
                <c:pt idx="6036">
                  <c:v>189.31</c:v>
                </c:pt>
                <c:pt idx="6037">
                  <c:v>189.34</c:v>
                </c:pt>
                <c:pt idx="6038">
                  <c:v>189.38</c:v>
                </c:pt>
                <c:pt idx="6039">
                  <c:v>189.41</c:v>
                </c:pt>
                <c:pt idx="6040">
                  <c:v>189.44</c:v>
                </c:pt>
                <c:pt idx="6041">
                  <c:v>189.47</c:v>
                </c:pt>
                <c:pt idx="6042">
                  <c:v>189.5</c:v>
                </c:pt>
                <c:pt idx="6043">
                  <c:v>189.53</c:v>
                </c:pt>
                <c:pt idx="6044">
                  <c:v>189.56</c:v>
                </c:pt>
                <c:pt idx="6045">
                  <c:v>189.59</c:v>
                </c:pt>
                <c:pt idx="6046">
                  <c:v>189.63</c:v>
                </c:pt>
                <c:pt idx="6047">
                  <c:v>189.66</c:v>
                </c:pt>
                <c:pt idx="6048">
                  <c:v>189.69</c:v>
                </c:pt>
                <c:pt idx="6049">
                  <c:v>189.72</c:v>
                </c:pt>
                <c:pt idx="6050">
                  <c:v>189.75</c:v>
                </c:pt>
                <c:pt idx="6051">
                  <c:v>189.78</c:v>
                </c:pt>
                <c:pt idx="6052">
                  <c:v>189.81</c:v>
                </c:pt>
                <c:pt idx="6053">
                  <c:v>189.84</c:v>
                </c:pt>
                <c:pt idx="6054">
                  <c:v>189.88</c:v>
                </c:pt>
                <c:pt idx="6055">
                  <c:v>189.91</c:v>
                </c:pt>
                <c:pt idx="6056">
                  <c:v>189.94</c:v>
                </c:pt>
                <c:pt idx="6057">
                  <c:v>189.97</c:v>
                </c:pt>
                <c:pt idx="6058">
                  <c:v>190</c:v>
                </c:pt>
                <c:pt idx="6059">
                  <c:v>190.03</c:v>
                </c:pt>
                <c:pt idx="6060">
                  <c:v>190.06</c:v>
                </c:pt>
                <c:pt idx="6061">
                  <c:v>190.09</c:v>
                </c:pt>
                <c:pt idx="6062">
                  <c:v>190.13</c:v>
                </c:pt>
                <c:pt idx="6063">
                  <c:v>190.16</c:v>
                </c:pt>
                <c:pt idx="6064">
                  <c:v>190.19</c:v>
                </c:pt>
                <c:pt idx="6065">
                  <c:v>190.22</c:v>
                </c:pt>
                <c:pt idx="6066">
                  <c:v>190.25</c:v>
                </c:pt>
                <c:pt idx="6067">
                  <c:v>190.28</c:v>
                </c:pt>
                <c:pt idx="6068">
                  <c:v>190.31</c:v>
                </c:pt>
                <c:pt idx="6069">
                  <c:v>190.34</c:v>
                </c:pt>
                <c:pt idx="6070">
                  <c:v>190.38</c:v>
                </c:pt>
                <c:pt idx="6071">
                  <c:v>190.41</c:v>
                </c:pt>
                <c:pt idx="6072">
                  <c:v>190.44</c:v>
                </c:pt>
                <c:pt idx="6073">
                  <c:v>190.47</c:v>
                </c:pt>
                <c:pt idx="6074">
                  <c:v>190.5</c:v>
                </c:pt>
                <c:pt idx="6075">
                  <c:v>190.53</c:v>
                </c:pt>
                <c:pt idx="6076">
                  <c:v>190.56</c:v>
                </c:pt>
                <c:pt idx="6077">
                  <c:v>190.59</c:v>
                </c:pt>
                <c:pt idx="6078">
                  <c:v>190.63</c:v>
                </c:pt>
                <c:pt idx="6079">
                  <c:v>190.66</c:v>
                </c:pt>
                <c:pt idx="6080">
                  <c:v>190.69</c:v>
                </c:pt>
                <c:pt idx="6081">
                  <c:v>190.72</c:v>
                </c:pt>
                <c:pt idx="6082">
                  <c:v>190.75</c:v>
                </c:pt>
                <c:pt idx="6083">
                  <c:v>190.78</c:v>
                </c:pt>
                <c:pt idx="6084">
                  <c:v>190.81</c:v>
                </c:pt>
                <c:pt idx="6085">
                  <c:v>190.84</c:v>
                </c:pt>
                <c:pt idx="6086">
                  <c:v>190.88</c:v>
                </c:pt>
                <c:pt idx="6087">
                  <c:v>190.91</c:v>
                </c:pt>
                <c:pt idx="6088">
                  <c:v>190.94</c:v>
                </c:pt>
                <c:pt idx="6089">
                  <c:v>190.97</c:v>
                </c:pt>
                <c:pt idx="6090">
                  <c:v>191</c:v>
                </c:pt>
                <c:pt idx="6091">
                  <c:v>191.03</c:v>
                </c:pt>
                <c:pt idx="6092">
                  <c:v>191.06</c:v>
                </c:pt>
                <c:pt idx="6093">
                  <c:v>191.09</c:v>
                </c:pt>
                <c:pt idx="6094">
                  <c:v>191.13</c:v>
                </c:pt>
                <c:pt idx="6095">
                  <c:v>191.16</c:v>
                </c:pt>
                <c:pt idx="6096">
                  <c:v>191.19</c:v>
                </c:pt>
                <c:pt idx="6097">
                  <c:v>191.22</c:v>
                </c:pt>
                <c:pt idx="6098">
                  <c:v>191.25</c:v>
                </c:pt>
                <c:pt idx="6099">
                  <c:v>191.28</c:v>
                </c:pt>
                <c:pt idx="6100">
                  <c:v>191.31</c:v>
                </c:pt>
                <c:pt idx="6101">
                  <c:v>191.34</c:v>
                </c:pt>
                <c:pt idx="6102">
                  <c:v>191.38</c:v>
                </c:pt>
                <c:pt idx="6103">
                  <c:v>191.41</c:v>
                </c:pt>
                <c:pt idx="6104">
                  <c:v>191.44</c:v>
                </c:pt>
                <c:pt idx="6105">
                  <c:v>191.47</c:v>
                </c:pt>
                <c:pt idx="6106">
                  <c:v>191.5</c:v>
                </c:pt>
                <c:pt idx="6107">
                  <c:v>191.53</c:v>
                </c:pt>
                <c:pt idx="6108">
                  <c:v>191.56</c:v>
                </c:pt>
                <c:pt idx="6109">
                  <c:v>191.59</c:v>
                </c:pt>
                <c:pt idx="6110">
                  <c:v>191.63</c:v>
                </c:pt>
                <c:pt idx="6111">
                  <c:v>191.66</c:v>
                </c:pt>
                <c:pt idx="6112">
                  <c:v>191.69</c:v>
                </c:pt>
                <c:pt idx="6113">
                  <c:v>191.72</c:v>
                </c:pt>
                <c:pt idx="6114">
                  <c:v>191.75</c:v>
                </c:pt>
                <c:pt idx="6115">
                  <c:v>191.78</c:v>
                </c:pt>
                <c:pt idx="6116">
                  <c:v>191.81</c:v>
                </c:pt>
                <c:pt idx="6117">
                  <c:v>191.84</c:v>
                </c:pt>
                <c:pt idx="6118">
                  <c:v>191.88</c:v>
                </c:pt>
                <c:pt idx="6119">
                  <c:v>191.91</c:v>
                </c:pt>
                <c:pt idx="6120">
                  <c:v>191.94</c:v>
                </c:pt>
                <c:pt idx="6121">
                  <c:v>191.97</c:v>
                </c:pt>
                <c:pt idx="6122">
                  <c:v>192</c:v>
                </c:pt>
                <c:pt idx="6123">
                  <c:v>192.03</c:v>
                </c:pt>
                <c:pt idx="6124">
                  <c:v>192.06</c:v>
                </c:pt>
                <c:pt idx="6125">
                  <c:v>192.09</c:v>
                </c:pt>
                <c:pt idx="6126">
                  <c:v>192.13</c:v>
                </c:pt>
                <c:pt idx="6127">
                  <c:v>192.16</c:v>
                </c:pt>
                <c:pt idx="6128">
                  <c:v>192.19</c:v>
                </c:pt>
                <c:pt idx="6129">
                  <c:v>192.22</c:v>
                </c:pt>
                <c:pt idx="6130">
                  <c:v>192.25</c:v>
                </c:pt>
                <c:pt idx="6131">
                  <c:v>192.28</c:v>
                </c:pt>
                <c:pt idx="6132">
                  <c:v>192.31</c:v>
                </c:pt>
                <c:pt idx="6133">
                  <c:v>192.34</c:v>
                </c:pt>
                <c:pt idx="6134">
                  <c:v>192.38</c:v>
                </c:pt>
                <c:pt idx="6135">
                  <c:v>192.41</c:v>
                </c:pt>
                <c:pt idx="6136">
                  <c:v>192.44</c:v>
                </c:pt>
                <c:pt idx="6137">
                  <c:v>192.47</c:v>
                </c:pt>
                <c:pt idx="6138">
                  <c:v>192.5</c:v>
                </c:pt>
                <c:pt idx="6139">
                  <c:v>192.53</c:v>
                </c:pt>
                <c:pt idx="6140">
                  <c:v>192.56</c:v>
                </c:pt>
                <c:pt idx="6141">
                  <c:v>192.59</c:v>
                </c:pt>
                <c:pt idx="6142">
                  <c:v>192.63</c:v>
                </c:pt>
                <c:pt idx="6143">
                  <c:v>192.66</c:v>
                </c:pt>
                <c:pt idx="6144">
                  <c:v>192.69</c:v>
                </c:pt>
                <c:pt idx="6145">
                  <c:v>192.72</c:v>
                </c:pt>
                <c:pt idx="6146">
                  <c:v>192.75</c:v>
                </c:pt>
                <c:pt idx="6147">
                  <c:v>192.78</c:v>
                </c:pt>
                <c:pt idx="6148">
                  <c:v>192.81</c:v>
                </c:pt>
                <c:pt idx="6149">
                  <c:v>192.84</c:v>
                </c:pt>
                <c:pt idx="6150">
                  <c:v>192.88</c:v>
                </c:pt>
                <c:pt idx="6151">
                  <c:v>192.91</c:v>
                </c:pt>
                <c:pt idx="6152">
                  <c:v>192.94</c:v>
                </c:pt>
                <c:pt idx="6153">
                  <c:v>192.97</c:v>
                </c:pt>
                <c:pt idx="6154">
                  <c:v>193</c:v>
                </c:pt>
                <c:pt idx="6155">
                  <c:v>193.03</c:v>
                </c:pt>
                <c:pt idx="6156">
                  <c:v>193.06</c:v>
                </c:pt>
                <c:pt idx="6157">
                  <c:v>193.09</c:v>
                </c:pt>
                <c:pt idx="6158">
                  <c:v>193.13</c:v>
                </c:pt>
                <c:pt idx="6159">
                  <c:v>193.16</c:v>
                </c:pt>
                <c:pt idx="6160">
                  <c:v>193.19</c:v>
                </c:pt>
                <c:pt idx="6161">
                  <c:v>193.22</c:v>
                </c:pt>
                <c:pt idx="6162">
                  <c:v>193.25</c:v>
                </c:pt>
                <c:pt idx="6163">
                  <c:v>193.28</c:v>
                </c:pt>
                <c:pt idx="6164">
                  <c:v>193.31</c:v>
                </c:pt>
                <c:pt idx="6165">
                  <c:v>193.34</c:v>
                </c:pt>
                <c:pt idx="6166">
                  <c:v>193.38</c:v>
                </c:pt>
                <c:pt idx="6167">
                  <c:v>193.41</c:v>
                </c:pt>
                <c:pt idx="6168">
                  <c:v>193.44</c:v>
                </c:pt>
                <c:pt idx="6169">
                  <c:v>193.47</c:v>
                </c:pt>
                <c:pt idx="6170">
                  <c:v>193.5</c:v>
                </c:pt>
                <c:pt idx="6171">
                  <c:v>193.53</c:v>
                </c:pt>
                <c:pt idx="6172">
                  <c:v>193.56</c:v>
                </c:pt>
                <c:pt idx="6173">
                  <c:v>193.59</c:v>
                </c:pt>
                <c:pt idx="6174">
                  <c:v>193.63</c:v>
                </c:pt>
                <c:pt idx="6175">
                  <c:v>193.66</c:v>
                </c:pt>
                <c:pt idx="6176">
                  <c:v>193.69</c:v>
                </c:pt>
                <c:pt idx="6177">
                  <c:v>193.72</c:v>
                </c:pt>
                <c:pt idx="6178">
                  <c:v>193.75</c:v>
                </c:pt>
                <c:pt idx="6179">
                  <c:v>193.78</c:v>
                </c:pt>
                <c:pt idx="6180">
                  <c:v>193.81</c:v>
                </c:pt>
                <c:pt idx="6181">
                  <c:v>193.84</c:v>
                </c:pt>
                <c:pt idx="6182">
                  <c:v>193.88</c:v>
                </c:pt>
                <c:pt idx="6183">
                  <c:v>193.91</c:v>
                </c:pt>
                <c:pt idx="6184">
                  <c:v>193.94</c:v>
                </c:pt>
                <c:pt idx="6185">
                  <c:v>193.97</c:v>
                </c:pt>
                <c:pt idx="6186">
                  <c:v>194</c:v>
                </c:pt>
                <c:pt idx="6187">
                  <c:v>194.03</c:v>
                </c:pt>
                <c:pt idx="6188">
                  <c:v>194.06</c:v>
                </c:pt>
                <c:pt idx="6189">
                  <c:v>194.09</c:v>
                </c:pt>
                <c:pt idx="6190">
                  <c:v>194.13</c:v>
                </c:pt>
                <c:pt idx="6191">
                  <c:v>194.16</c:v>
                </c:pt>
                <c:pt idx="6192">
                  <c:v>194.19</c:v>
                </c:pt>
                <c:pt idx="6193">
                  <c:v>194.22</c:v>
                </c:pt>
                <c:pt idx="6194">
                  <c:v>194.25</c:v>
                </c:pt>
                <c:pt idx="6195">
                  <c:v>194.28</c:v>
                </c:pt>
                <c:pt idx="6196">
                  <c:v>194.31</c:v>
                </c:pt>
                <c:pt idx="6197">
                  <c:v>194.34</c:v>
                </c:pt>
                <c:pt idx="6198">
                  <c:v>194.38</c:v>
                </c:pt>
                <c:pt idx="6199">
                  <c:v>194.41</c:v>
                </c:pt>
                <c:pt idx="6200">
                  <c:v>194.44</c:v>
                </c:pt>
                <c:pt idx="6201">
                  <c:v>194.47</c:v>
                </c:pt>
                <c:pt idx="6202">
                  <c:v>194.5</c:v>
                </c:pt>
                <c:pt idx="6203">
                  <c:v>194.53</c:v>
                </c:pt>
                <c:pt idx="6204">
                  <c:v>194.56</c:v>
                </c:pt>
                <c:pt idx="6205">
                  <c:v>194.59</c:v>
                </c:pt>
                <c:pt idx="6206">
                  <c:v>194.63</c:v>
                </c:pt>
                <c:pt idx="6207">
                  <c:v>194.66</c:v>
                </c:pt>
                <c:pt idx="6208">
                  <c:v>194.69</c:v>
                </c:pt>
                <c:pt idx="6209">
                  <c:v>194.72</c:v>
                </c:pt>
                <c:pt idx="6210">
                  <c:v>194.75</c:v>
                </c:pt>
                <c:pt idx="6211">
                  <c:v>194.78</c:v>
                </c:pt>
                <c:pt idx="6212">
                  <c:v>194.81</c:v>
                </c:pt>
                <c:pt idx="6213">
                  <c:v>194.84</c:v>
                </c:pt>
                <c:pt idx="6214">
                  <c:v>194.88</c:v>
                </c:pt>
                <c:pt idx="6215">
                  <c:v>194.91</c:v>
                </c:pt>
                <c:pt idx="6216">
                  <c:v>194.94</c:v>
                </c:pt>
                <c:pt idx="6217">
                  <c:v>194.97</c:v>
                </c:pt>
                <c:pt idx="6218">
                  <c:v>195</c:v>
                </c:pt>
                <c:pt idx="6219">
                  <c:v>195.03</c:v>
                </c:pt>
                <c:pt idx="6220">
                  <c:v>195.06</c:v>
                </c:pt>
                <c:pt idx="6221">
                  <c:v>195.09</c:v>
                </c:pt>
                <c:pt idx="6222">
                  <c:v>195.13</c:v>
                </c:pt>
                <c:pt idx="6223">
                  <c:v>195.16</c:v>
                </c:pt>
                <c:pt idx="6224">
                  <c:v>195.19</c:v>
                </c:pt>
                <c:pt idx="6225">
                  <c:v>195.22</c:v>
                </c:pt>
                <c:pt idx="6226">
                  <c:v>195.25</c:v>
                </c:pt>
                <c:pt idx="6227">
                  <c:v>195.28</c:v>
                </c:pt>
                <c:pt idx="6228">
                  <c:v>195.31</c:v>
                </c:pt>
                <c:pt idx="6229">
                  <c:v>195.34</c:v>
                </c:pt>
                <c:pt idx="6230">
                  <c:v>195.38</c:v>
                </c:pt>
                <c:pt idx="6231">
                  <c:v>195.41</c:v>
                </c:pt>
                <c:pt idx="6232">
                  <c:v>195.44</c:v>
                </c:pt>
                <c:pt idx="6233">
                  <c:v>195.47</c:v>
                </c:pt>
                <c:pt idx="6234">
                  <c:v>195.5</c:v>
                </c:pt>
                <c:pt idx="6235">
                  <c:v>195.53</c:v>
                </c:pt>
                <c:pt idx="6236">
                  <c:v>195.56</c:v>
                </c:pt>
                <c:pt idx="6237">
                  <c:v>195.59</c:v>
                </c:pt>
                <c:pt idx="6238">
                  <c:v>195.63</c:v>
                </c:pt>
                <c:pt idx="6239">
                  <c:v>195.66</c:v>
                </c:pt>
                <c:pt idx="6240">
                  <c:v>195.69</c:v>
                </c:pt>
                <c:pt idx="6241">
                  <c:v>195.72</c:v>
                </c:pt>
                <c:pt idx="6242">
                  <c:v>195.75</c:v>
                </c:pt>
                <c:pt idx="6243">
                  <c:v>195.78</c:v>
                </c:pt>
                <c:pt idx="6244">
                  <c:v>195.81</c:v>
                </c:pt>
                <c:pt idx="6245">
                  <c:v>195.84</c:v>
                </c:pt>
                <c:pt idx="6246">
                  <c:v>195.88</c:v>
                </c:pt>
                <c:pt idx="6247">
                  <c:v>195.91</c:v>
                </c:pt>
                <c:pt idx="6248">
                  <c:v>195.94</c:v>
                </c:pt>
                <c:pt idx="6249">
                  <c:v>195.97</c:v>
                </c:pt>
                <c:pt idx="6250">
                  <c:v>196</c:v>
                </c:pt>
                <c:pt idx="6251">
                  <c:v>196.03</c:v>
                </c:pt>
                <c:pt idx="6252">
                  <c:v>196.06</c:v>
                </c:pt>
                <c:pt idx="6253">
                  <c:v>196.09</c:v>
                </c:pt>
                <c:pt idx="6254">
                  <c:v>196.13</c:v>
                </c:pt>
                <c:pt idx="6255">
                  <c:v>196.16</c:v>
                </c:pt>
                <c:pt idx="6256">
                  <c:v>196.19</c:v>
                </c:pt>
                <c:pt idx="6257">
                  <c:v>196.22</c:v>
                </c:pt>
                <c:pt idx="6258">
                  <c:v>196.25</c:v>
                </c:pt>
                <c:pt idx="6259">
                  <c:v>196.28</c:v>
                </c:pt>
                <c:pt idx="6260">
                  <c:v>196.31</c:v>
                </c:pt>
                <c:pt idx="6261">
                  <c:v>196.34</c:v>
                </c:pt>
                <c:pt idx="6262">
                  <c:v>196.38</c:v>
                </c:pt>
                <c:pt idx="6263">
                  <c:v>196.41</c:v>
                </c:pt>
                <c:pt idx="6264">
                  <c:v>196.44</c:v>
                </c:pt>
                <c:pt idx="6265">
                  <c:v>196.47</c:v>
                </c:pt>
                <c:pt idx="6266">
                  <c:v>196.5</c:v>
                </c:pt>
                <c:pt idx="6267">
                  <c:v>196.53</c:v>
                </c:pt>
                <c:pt idx="6268">
                  <c:v>196.56</c:v>
                </c:pt>
                <c:pt idx="6269">
                  <c:v>196.59</c:v>
                </c:pt>
                <c:pt idx="6270">
                  <c:v>196.63</c:v>
                </c:pt>
                <c:pt idx="6271">
                  <c:v>196.66</c:v>
                </c:pt>
                <c:pt idx="6272">
                  <c:v>196.69</c:v>
                </c:pt>
                <c:pt idx="6273">
                  <c:v>196.72</c:v>
                </c:pt>
                <c:pt idx="6274">
                  <c:v>196.75</c:v>
                </c:pt>
                <c:pt idx="6275">
                  <c:v>196.78</c:v>
                </c:pt>
                <c:pt idx="6276">
                  <c:v>196.81</c:v>
                </c:pt>
                <c:pt idx="6277">
                  <c:v>196.84</c:v>
                </c:pt>
                <c:pt idx="6278">
                  <c:v>196.88</c:v>
                </c:pt>
                <c:pt idx="6279">
                  <c:v>196.91</c:v>
                </c:pt>
                <c:pt idx="6280">
                  <c:v>196.94</c:v>
                </c:pt>
                <c:pt idx="6281">
                  <c:v>196.97</c:v>
                </c:pt>
                <c:pt idx="6282">
                  <c:v>197</c:v>
                </c:pt>
                <c:pt idx="6283">
                  <c:v>197.03</c:v>
                </c:pt>
                <c:pt idx="6284">
                  <c:v>197.06</c:v>
                </c:pt>
                <c:pt idx="6285">
                  <c:v>197.09</c:v>
                </c:pt>
                <c:pt idx="6286">
                  <c:v>197.13</c:v>
                </c:pt>
                <c:pt idx="6287">
                  <c:v>197.16</c:v>
                </c:pt>
                <c:pt idx="6288">
                  <c:v>197.19</c:v>
                </c:pt>
                <c:pt idx="6289">
                  <c:v>197.22</c:v>
                </c:pt>
                <c:pt idx="6290">
                  <c:v>197.25</c:v>
                </c:pt>
                <c:pt idx="6291">
                  <c:v>197.28</c:v>
                </c:pt>
                <c:pt idx="6292">
                  <c:v>197.31</c:v>
                </c:pt>
                <c:pt idx="6293">
                  <c:v>197.34</c:v>
                </c:pt>
                <c:pt idx="6294">
                  <c:v>197.38</c:v>
                </c:pt>
                <c:pt idx="6295">
                  <c:v>197.41</c:v>
                </c:pt>
                <c:pt idx="6296">
                  <c:v>197.44</c:v>
                </c:pt>
                <c:pt idx="6297">
                  <c:v>197.47</c:v>
                </c:pt>
                <c:pt idx="6298">
                  <c:v>197.5</c:v>
                </c:pt>
                <c:pt idx="6299">
                  <c:v>197.53</c:v>
                </c:pt>
                <c:pt idx="6300">
                  <c:v>197.56</c:v>
                </c:pt>
                <c:pt idx="6301">
                  <c:v>197.59</c:v>
                </c:pt>
                <c:pt idx="6302">
                  <c:v>197.63</c:v>
                </c:pt>
                <c:pt idx="6303">
                  <c:v>197.66</c:v>
                </c:pt>
                <c:pt idx="6304">
                  <c:v>197.69</c:v>
                </c:pt>
                <c:pt idx="6305">
                  <c:v>197.72</c:v>
                </c:pt>
                <c:pt idx="6306">
                  <c:v>197.75</c:v>
                </c:pt>
                <c:pt idx="6307">
                  <c:v>197.78</c:v>
                </c:pt>
                <c:pt idx="6308">
                  <c:v>197.81</c:v>
                </c:pt>
                <c:pt idx="6309">
                  <c:v>197.84</c:v>
                </c:pt>
                <c:pt idx="6310">
                  <c:v>197.88</c:v>
                </c:pt>
                <c:pt idx="6311">
                  <c:v>197.91</c:v>
                </c:pt>
                <c:pt idx="6312">
                  <c:v>197.94</c:v>
                </c:pt>
                <c:pt idx="6313">
                  <c:v>197.97</c:v>
                </c:pt>
                <c:pt idx="6314">
                  <c:v>198</c:v>
                </c:pt>
                <c:pt idx="6315">
                  <c:v>198.03</c:v>
                </c:pt>
                <c:pt idx="6316">
                  <c:v>198.06</c:v>
                </c:pt>
                <c:pt idx="6317">
                  <c:v>198.09</c:v>
                </c:pt>
                <c:pt idx="6318">
                  <c:v>198.13</c:v>
                </c:pt>
                <c:pt idx="6319">
                  <c:v>198.16</c:v>
                </c:pt>
                <c:pt idx="6320">
                  <c:v>198.19</c:v>
                </c:pt>
                <c:pt idx="6321">
                  <c:v>198.22</c:v>
                </c:pt>
                <c:pt idx="6322">
                  <c:v>198.25</c:v>
                </c:pt>
                <c:pt idx="6323">
                  <c:v>198.28</c:v>
                </c:pt>
                <c:pt idx="6324">
                  <c:v>198.31</c:v>
                </c:pt>
                <c:pt idx="6325">
                  <c:v>198.34</c:v>
                </c:pt>
                <c:pt idx="6326">
                  <c:v>198.38</c:v>
                </c:pt>
                <c:pt idx="6327">
                  <c:v>198.41</c:v>
                </c:pt>
                <c:pt idx="6328">
                  <c:v>198.44</c:v>
                </c:pt>
                <c:pt idx="6329">
                  <c:v>198.47</c:v>
                </c:pt>
                <c:pt idx="6330">
                  <c:v>198.5</c:v>
                </c:pt>
                <c:pt idx="6331">
                  <c:v>198.53</c:v>
                </c:pt>
                <c:pt idx="6332">
                  <c:v>198.56</c:v>
                </c:pt>
                <c:pt idx="6333">
                  <c:v>198.59</c:v>
                </c:pt>
                <c:pt idx="6334">
                  <c:v>198.63</c:v>
                </c:pt>
                <c:pt idx="6335">
                  <c:v>198.66</c:v>
                </c:pt>
                <c:pt idx="6336">
                  <c:v>198.69</c:v>
                </c:pt>
                <c:pt idx="6337">
                  <c:v>198.72</c:v>
                </c:pt>
                <c:pt idx="6338">
                  <c:v>198.75</c:v>
                </c:pt>
                <c:pt idx="6339">
                  <c:v>198.78</c:v>
                </c:pt>
                <c:pt idx="6340">
                  <c:v>198.81</c:v>
                </c:pt>
                <c:pt idx="6341">
                  <c:v>198.84</c:v>
                </c:pt>
                <c:pt idx="6342">
                  <c:v>198.88</c:v>
                </c:pt>
                <c:pt idx="6343">
                  <c:v>198.91</c:v>
                </c:pt>
                <c:pt idx="6344">
                  <c:v>198.94</c:v>
                </c:pt>
                <c:pt idx="6345">
                  <c:v>198.97</c:v>
                </c:pt>
                <c:pt idx="6346">
                  <c:v>199</c:v>
                </c:pt>
                <c:pt idx="6347">
                  <c:v>199.03</c:v>
                </c:pt>
                <c:pt idx="6348">
                  <c:v>199.06</c:v>
                </c:pt>
                <c:pt idx="6349">
                  <c:v>199.09</c:v>
                </c:pt>
                <c:pt idx="6350">
                  <c:v>199.13</c:v>
                </c:pt>
                <c:pt idx="6351">
                  <c:v>199.16</c:v>
                </c:pt>
                <c:pt idx="6352">
                  <c:v>199.19</c:v>
                </c:pt>
                <c:pt idx="6353">
                  <c:v>199.22</c:v>
                </c:pt>
                <c:pt idx="6354">
                  <c:v>199.25</c:v>
                </c:pt>
                <c:pt idx="6355">
                  <c:v>199.28</c:v>
                </c:pt>
                <c:pt idx="6356">
                  <c:v>199.31</c:v>
                </c:pt>
                <c:pt idx="6357">
                  <c:v>199.34</c:v>
                </c:pt>
                <c:pt idx="6358">
                  <c:v>199.38</c:v>
                </c:pt>
                <c:pt idx="6359">
                  <c:v>199.41</c:v>
                </c:pt>
                <c:pt idx="6360">
                  <c:v>199.44</c:v>
                </c:pt>
                <c:pt idx="6361">
                  <c:v>199.47</c:v>
                </c:pt>
                <c:pt idx="6362">
                  <c:v>199.5</c:v>
                </c:pt>
                <c:pt idx="6363">
                  <c:v>199.53</c:v>
                </c:pt>
                <c:pt idx="6364">
                  <c:v>199.56</c:v>
                </c:pt>
                <c:pt idx="6365">
                  <c:v>199.59</c:v>
                </c:pt>
                <c:pt idx="6366">
                  <c:v>199.63</c:v>
                </c:pt>
                <c:pt idx="6367">
                  <c:v>199.66</c:v>
                </c:pt>
                <c:pt idx="6368">
                  <c:v>199.69</c:v>
                </c:pt>
                <c:pt idx="6369">
                  <c:v>199.72</c:v>
                </c:pt>
              </c:numCache>
            </c:numRef>
          </c:xVal>
          <c:yVal>
            <c:numRef>
              <c:f>Daten!$N$18:$N$64091</c:f>
              <c:numCache>
                <c:formatCode>0.00E+00</c:formatCode>
                <c:ptCount val="64074"/>
                <c:pt idx="0">
                  <c:v>2.09127E-13</c:v>
                </c:pt>
                <c:pt idx="1">
                  <c:v>9.4558390000000003E-14</c:v>
                </c:pt>
                <c:pt idx="2">
                  <c:v>3.1246690000000002E-14</c:v>
                </c:pt>
                <c:pt idx="3">
                  <c:v>8.2446439999999999E-15</c:v>
                </c:pt>
                <c:pt idx="4">
                  <c:v>7.1593429999999996E-15</c:v>
                </c:pt>
                <c:pt idx="5">
                  <c:v>2.5622250000000001E-14</c:v>
                </c:pt>
                <c:pt idx="6">
                  <c:v>7.6853289999999997E-14</c:v>
                </c:pt>
                <c:pt idx="7">
                  <c:v>1.6775869999999999E-13</c:v>
                </c:pt>
                <c:pt idx="8">
                  <c:v>2.7532429999999999E-13</c:v>
                </c:pt>
                <c:pt idx="9">
                  <c:v>3.587603E-13</c:v>
                </c:pt>
                <c:pt idx="10">
                  <c:v>3.9835859999999998E-13</c:v>
                </c:pt>
                <c:pt idx="11">
                  <c:v>4.0591870000000001E-13</c:v>
                </c:pt>
                <c:pt idx="12">
                  <c:v>4.0163750000000001E-13</c:v>
                </c:pt>
                <c:pt idx="13">
                  <c:v>3.9689069999999999E-13</c:v>
                </c:pt>
                <c:pt idx="14">
                  <c:v>3.9381309999999999E-13</c:v>
                </c:pt>
                <c:pt idx="15">
                  <c:v>3.895167E-13</c:v>
                </c:pt>
                <c:pt idx="16">
                  <c:v>3.8238349999999998E-13</c:v>
                </c:pt>
                <c:pt idx="17">
                  <c:v>3.7649059999999999E-13</c:v>
                </c:pt>
                <c:pt idx="18">
                  <c:v>3.750423E-13</c:v>
                </c:pt>
                <c:pt idx="19">
                  <c:v>3.7339149999999999E-13</c:v>
                </c:pt>
                <c:pt idx="20">
                  <c:v>3.6604060000000002E-13</c:v>
                </c:pt>
                <c:pt idx="21">
                  <c:v>3.553515E-13</c:v>
                </c:pt>
                <c:pt idx="22">
                  <c:v>3.4717200000000002E-13</c:v>
                </c:pt>
                <c:pt idx="23">
                  <c:v>3.4223949999999998E-13</c:v>
                </c:pt>
                <c:pt idx="24">
                  <c:v>3.3683759999999998E-13</c:v>
                </c:pt>
                <c:pt idx="25">
                  <c:v>3.3006990000000002E-13</c:v>
                </c:pt>
                <c:pt idx="26">
                  <c:v>3.274823E-13</c:v>
                </c:pt>
                <c:pt idx="27">
                  <c:v>3.4220030000000002E-13</c:v>
                </c:pt>
                <c:pt idx="28">
                  <c:v>4.0427739999999998E-13</c:v>
                </c:pt>
                <c:pt idx="29">
                  <c:v>5.8550519999999995E-13</c:v>
                </c:pt>
                <c:pt idx="30">
                  <c:v>1.0434229999999999E-12</c:v>
                </c:pt>
                <c:pt idx="31">
                  <c:v>2.0524150000000002E-12</c:v>
                </c:pt>
                <c:pt idx="32">
                  <c:v>3.9232280000000001E-12</c:v>
                </c:pt>
                <c:pt idx="33">
                  <c:v>6.7723140000000001E-12</c:v>
                </c:pt>
                <c:pt idx="34">
                  <c:v>1.033765E-11</c:v>
                </c:pt>
                <c:pt idx="35">
                  <c:v>1.4095559999999999E-11</c:v>
                </c:pt>
                <c:pt idx="36">
                  <c:v>1.7583720000000001E-11</c:v>
                </c:pt>
                <c:pt idx="37">
                  <c:v>2.0567730000000001E-11</c:v>
                </c:pt>
                <c:pt idx="38">
                  <c:v>2.292937E-11</c:v>
                </c:pt>
                <c:pt idx="39">
                  <c:v>2.4521089999999999E-11</c:v>
                </c:pt>
                <c:pt idx="40">
                  <c:v>2.518502E-11</c:v>
                </c:pt>
                <c:pt idx="41">
                  <c:v>2.478849E-11</c:v>
                </c:pt>
                <c:pt idx="42">
                  <c:v>2.31898E-11</c:v>
                </c:pt>
                <c:pt idx="43">
                  <c:v>2.0340240000000001E-11</c:v>
                </c:pt>
                <c:pt idx="44">
                  <c:v>1.648034E-11</c:v>
                </c:pt>
                <c:pt idx="45">
                  <c:v>1.2182850000000001E-11</c:v>
                </c:pt>
                <c:pt idx="46">
                  <c:v>8.1865319999999994E-12</c:v>
                </c:pt>
                <c:pt idx="47">
                  <c:v>5.0692100000000004E-12</c:v>
                </c:pt>
                <c:pt idx="48">
                  <c:v>2.9945250000000001E-12</c:v>
                </c:pt>
                <c:pt idx="49">
                  <c:v>1.8037479999999999E-12</c:v>
                </c:pt>
                <c:pt idx="50">
                  <c:v>1.278508E-12</c:v>
                </c:pt>
                <c:pt idx="51">
                  <c:v>1.2721589999999999E-12</c:v>
                </c:pt>
                <c:pt idx="52">
                  <c:v>1.7258009999999999E-12</c:v>
                </c:pt>
                <c:pt idx="53">
                  <c:v>2.7020599999999999E-12</c:v>
                </c:pt>
                <c:pt idx="54">
                  <c:v>4.4595930000000001E-12</c:v>
                </c:pt>
                <c:pt idx="55">
                  <c:v>7.4462029999999996E-12</c:v>
                </c:pt>
                <c:pt idx="56">
                  <c:v>1.204344E-11</c:v>
                </c:pt>
                <c:pt idx="57">
                  <c:v>1.8255189999999999E-11</c:v>
                </c:pt>
                <c:pt idx="58">
                  <c:v>2.5811890000000001E-11</c:v>
                </c:pt>
                <c:pt idx="59">
                  <c:v>3.4497079999999998E-11</c:v>
                </c:pt>
                <c:pt idx="60">
                  <c:v>4.4134239999999999E-11</c:v>
                </c:pt>
                <c:pt idx="61">
                  <c:v>5.4430119999999998E-11</c:v>
                </c:pt>
                <c:pt idx="62">
                  <c:v>6.4978950000000006E-11</c:v>
                </c:pt>
                <c:pt idx="63">
                  <c:v>7.522412E-11</c:v>
                </c:pt>
                <c:pt idx="64">
                  <c:v>8.4497829999999994E-11</c:v>
                </c:pt>
                <c:pt idx="65">
                  <c:v>9.2386310000000006E-11</c:v>
                </c:pt>
                <c:pt idx="66">
                  <c:v>9.8950710000000001E-11</c:v>
                </c:pt>
                <c:pt idx="67">
                  <c:v>1.043923E-10</c:v>
                </c:pt>
                <c:pt idx="68">
                  <c:v>1.0856700000000001E-10</c:v>
                </c:pt>
                <c:pt idx="69">
                  <c:v>1.1094129999999999E-10</c:v>
                </c:pt>
                <c:pt idx="70">
                  <c:v>1.109336E-10</c:v>
                </c:pt>
                <c:pt idx="71">
                  <c:v>1.080982E-10</c:v>
                </c:pt>
                <c:pt idx="72">
                  <c:v>1.021465E-10</c:v>
                </c:pt>
                <c:pt idx="73">
                  <c:v>9.3251480000000002E-11</c:v>
                </c:pt>
                <c:pt idx="74">
                  <c:v>8.2366880000000004E-11</c:v>
                </c:pt>
                <c:pt idx="75">
                  <c:v>7.0742469999999997E-11</c:v>
                </c:pt>
                <c:pt idx="76">
                  <c:v>5.8943330000000002E-11</c:v>
                </c:pt>
                <c:pt idx="77">
                  <c:v>4.6759830000000001E-11</c:v>
                </c:pt>
                <c:pt idx="78">
                  <c:v>3.419226E-11</c:v>
                </c:pt>
                <c:pt idx="79">
                  <c:v>2.2261829999999999E-11</c:v>
                </c:pt>
                <c:pt idx="80">
                  <c:v>1.2614100000000001E-11</c:v>
                </c:pt>
                <c:pt idx="81">
                  <c:v>6.2264420000000002E-12</c:v>
                </c:pt>
                <c:pt idx="82">
                  <c:v>2.7541239999999999E-12</c:v>
                </c:pt>
                <c:pt idx="83">
                  <c:v>1.1482010000000001E-12</c:v>
                </c:pt>
                <c:pt idx="84">
                  <c:v>4.9309559999999997E-13</c:v>
                </c:pt>
                <c:pt idx="85">
                  <c:v>2.584224E-13</c:v>
                </c:pt>
                <c:pt idx="86">
                  <c:v>1.8882549999999999E-13</c:v>
                </c:pt>
                <c:pt idx="87">
                  <c:v>1.7742830000000001E-13</c:v>
                </c:pt>
                <c:pt idx="88">
                  <c:v>1.882883E-13</c:v>
                </c:pt>
                <c:pt idx="89">
                  <c:v>2.094566E-13</c:v>
                </c:pt>
                <c:pt idx="90">
                  <c:v>2.3196389999999998E-13</c:v>
                </c:pt>
                <c:pt idx="91">
                  <c:v>2.4686050000000001E-13</c:v>
                </c:pt>
                <c:pt idx="92">
                  <c:v>2.4973409999999998E-13</c:v>
                </c:pt>
                <c:pt idx="93">
                  <c:v>2.449217E-13</c:v>
                </c:pt>
                <c:pt idx="94">
                  <c:v>2.4300639999999998E-13</c:v>
                </c:pt>
                <c:pt idx="95">
                  <c:v>2.5070890000000002E-13</c:v>
                </c:pt>
                <c:pt idx="96">
                  <c:v>2.6243709999999998E-13</c:v>
                </c:pt>
                <c:pt idx="97">
                  <c:v>2.659034E-13</c:v>
                </c:pt>
                <c:pt idx="98">
                  <c:v>2.5746020000000001E-13</c:v>
                </c:pt>
                <c:pt idx="99">
                  <c:v>2.4601530000000001E-13</c:v>
                </c:pt>
                <c:pt idx="100">
                  <c:v>2.406718E-13</c:v>
                </c:pt>
                <c:pt idx="101">
                  <c:v>2.4102480000000001E-13</c:v>
                </c:pt>
                <c:pt idx="102">
                  <c:v>2.401117E-13</c:v>
                </c:pt>
                <c:pt idx="103">
                  <c:v>2.3200219999999998E-13</c:v>
                </c:pt>
                <c:pt idx="104">
                  <c:v>2.169539E-13</c:v>
                </c:pt>
                <c:pt idx="105">
                  <c:v>2.00562E-13</c:v>
                </c:pt>
                <c:pt idx="106">
                  <c:v>1.873388E-13</c:v>
                </c:pt>
                <c:pt idx="107">
                  <c:v>1.7706980000000001E-13</c:v>
                </c:pt>
                <c:pt idx="108">
                  <c:v>1.6777950000000001E-13</c:v>
                </c:pt>
                <c:pt idx="109">
                  <c:v>1.5986069999999999E-13</c:v>
                </c:pt>
                <c:pt idx="110">
                  <c:v>1.555029E-13</c:v>
                </c:pt>
                <c:pt idx="111">
                  <c:v>1.5474709999999999E-13</c:v>
                </c:pt>
                <c:pt idx="112">
                  <c:v>1.5429550000000001E-13</c:v>
                </c:pt>
                <c:pt idx="113">
                  <c:v>1.50868E-13</c:v>
                </c:pt>
                <c:pt idx="114">
                  <c:v>1.4417889999999999E-13</c:v>
                </c:pt>
                <c:pt idx="115">
                  <c:v>1.3562980000000001E-13</c:v>
                </c:pt>
                <c:pt idx="116">
                  <c:v>1.275567E-13</c:v>
                </c:pt>
                <c:pt idx="117">
                  <c:v>1.23335E-13</c:v>
                </c:pt>
                <c:pt idx="118">
                  <c:v>1.2291299999999999E-13</c:v>
                </c:pt>
                <c:pt idx="119">
                  <c:v>1.2252169999999999E-13</c:v>
                </c:pt>
                <c:pt idx="120">
                  <c:v>1.2162200000000001E-13</c:v>
                </c:pt>
                <c:pt idx="121">
                  <c:v>1.2171020000000001E-13</c:v>
                </c:pt>
                <c:pt idx="122">
                  <c:v>1.2014560000000001E-13</c:v>
                </c:pt>
                <c:pt idx="123">
                  <c:v>1.1446850000000001E-13</c:v>
                </c:pt>
                <c:pt idx="124">
                  <c:v>1.079387E-13</c:v>
                </c:pt>
                <c:pt idx="125">
                  <c:v>1.052951E-13</c:v>
                </c:pt>
                <c:pt idx="126">
                  <c:v>1.079727E-13</c:v>
                </c:pt>
                <c:pt idx="127">
                  <c:v>1.1485709999999999E-13</c:v>
                </c:pt>
                <c:pt idx="128">
                  <c:v>1.245991E-13</c:v>
                </c:pt>
                <c:pt idx="129">
                  <c:v>1.364348E-13</c:v>
                </c:pt>
                <c:pt idx="130">
                  <c:v>1.493581E-13</c:v>
                </c:pt>
                <c:pt idx="131">
                  <c:v>1.605712E-13</c:v>
                </c:pt>
                <c:pt idx="132">
                  <c:v>1.6490529999999999E-13</c:v>
                </c:pt>
                <c:pt idx="133">
                  <c:v>1.5833930000000001E-13</c:v>
                </c:pt>
                <c:pt idx="134">
                  <c:v>1.4374929999999999E-13</c:v>
                </c:pt>
                <c:pt idx="135">
                  <c:v>1.30091E-13</c:v>
                </c:pt>
                <c:pt idx="136">
                  <c:v>1.2386659999999999E-13</c:v>
                </c:pt>
                <c:pt idx="137">
                  <c:v>1.2384000000000001E-13</c:v>
                </c:pt>
                <c:pt idx="138">
                  <c:v>1.25068E-13</c:v>
                </c:pt>
                <c:pt idx="139">
                  <c:v>1.2506220000000001E-13</c:v>
                </c:pt>
                <c:pt idx="140">
                  <c:v>1.2350229999999999E-13</c:v>
                </c:pt>
                <c:pt idx="141">
                  <c:v>1.197585E-13</c:v>
                </c:pt>
                <c:pt idx="142">
                  <c:v>1.1455539999999999E-13</c:v>
                </c:pt>
                <c:pt idx="143">
                  <c:v>1.098128E-13</c:v>
                </c:pt>
                <c:pt idx="144">
                  <c:v>1.055751E-13</c:v>
                </c:pt>
                <c:pt idx="145">
                  <c:v>1.0132090000000001E-13</c:v>
                </c:pt>
                <c:pt idx="146">
                  <c:v>9.7990100000000002E-14</c:v>
                </c:pt>
                <c:pt idx="147">
                  <c:v>9.5361959999999998E-14</c:v>
                </c:pt>
                <c:pt idx="148">
                  <c:v>9.0900320000000002E-14</c:v>
                </c:pt>
                <c:pt idx="149">
                  <c:v>8.3452969999999996E-14</c:v>
                </c:pt>
                <c:pt idx="150">
                  <c:v>7.5994429999999997E-14</c:v>
                </c:pt>
                <c:pt idx="151">
                  <c:v>7.2431390000000003E-14</c:v>
                </c:pt>
                <c:pt idx="152">
                  <c:v>7.2834000000000003E-14</c:v>
                </c:pt>
                <c:pt idx="153">
                  <c:v>7.431835E-14</c:v>
                </c:pt>
                <c:pt idx="154">
                  <c:v>7.4226959999999995E-14</c:v>
                </c:pt>
                <c:pt idx="155">
                  <c:v>7.2347680000000003E-14</c:v>
                </c:pt>
                <c:pt idx="156">
                  <c:v>7.2936290000000002E-14</c:v>
                </c:pt>
                <c:pt idx="157">
                  <c:v>8.0089520000000001E-14</c:v>
                </c:pt>
                <c:pt idx="158">
                  <c:v>9.0626970000000004E-14</c:v>
                </c:pt>
                <c:pt idx="159">
                  <c:v>9.7648429999999998E-14</c:v>
                </c:pt>
                <c:pt idx="160">
                  <c:v>9.8873169999999997E-14</c:v>
                </c:pt>
                <c:pt idx="161">
                  <c:v>9.8709580000000003E-14</c:v>
                </c:pt>
                <c:pt idx="162">
                  <c:v>1.037322E-13</c:v>
                </c:pt>
                <c:pt idx="163">
                  <c:v>1.1411630000000001E-13</c:v>
                </c:pt>
                <c:pt idx="164">
                  <c:v>1.2232399999999999E-13</c:v>
                </c:pt>
                <c:pt idx="165">
                  <c:v>1.232398E-13</c:v>
                </c:pt>
                <c:pt idx="166">
                  <c:v>1.1900129999999999E-13</c:v>
                </c:pt>
                <c:pt idx="167">
                  <c:v>1.133198E-13</c:v>
                </c:pt>
                <c:pt idx="168">
                  <c:v>1.069709E-13</c:v>
                </c:pt>
                <c:pt idx="169">
                  <c:v>9.9323309999999997E-14</c:v>
                </c:pt>
                <c:pt idx="170">
                  <c:v>9.243738E-14</c:v>
                </c:pt>
                <c:pt idx="171">
                  <c:v>8.9924199999999998E-14</c:v>
                </c:pt>
                <c:pt idx="172">
                  <c:v>9.1292000000000001E-14</c:v>
                </c:pt>
                <c:pt idx="173">
                  <c:v>9.2415290000000001E-14</c:v>
                </c:pt>
                <c:pt idx="174">
                  <c:v>9.0227720000000004E-14</c:v>
                </c:pt>
                <c:pt idx="175">
                  <c:v>8.4523389999999998E-14</c:v>
                </c:pt>
                <c:pt idx="176">
                  <c:v>7.9052030000000002E-14</c:v>
                </c:pt>
                <c:pt idx="177">
                  <c:v>7.8675109999999996E-14</c:v>
                </c:pt>
                <c:pt idx="178">
                  <c:v>8.2838450000000005E-14</c:v>
                </c:pt>
                <c:pt idx="179">
                  <c:v>8.9239100000000004E-14</c:v>
                </c:pt>
                <c:pt idx="180">
                  <c:v>1.031538E-13</c:v>
                </c:pt>
                <c:pt idx="181">
                  <c:v>1.3358339999999999E-13</c:v>
                </c:pt>
                <c:pt idx="182">
                  <c:v>1.8072569999999999E-13</c:v>
                </c:pt>
                <c:pt idx="183">
                  <c:v>2.3449259999999998E-13</c:v>
                </c:pt>
                <c:pt idx="184">
                  <c:v>2.8606749999999998E-13</c:v>
                </c:pt>
                <c:pt idx="185">
                  <c:v>3.3297139999999999E-13</c:v>
                </c:pt>
                <c:pt idx="186">
                  <c:v>3.718608E-13</c:v>
                </c:pt>
                <c:pt idx="187">
                  <c:v>3.9878889999999998E-13</c:v>
                </c:pt>
                <c:pt idx="188">
                  <c:v>4.1615080000000001E-13</c:v>
                </c:pt>
                <c:pt idx="189">
                  <c:v>4.2658559999999999E-13</c:v>
                </c:pt>
                <c:pt idx="190">
                  <c:v>4.2752969999999998E-13</c:v>
                </c:pt>
                <c:pt idx="191">
                  <c:v>4.2253890000000001E-13</c:v>
                </c:pt>
                <c:pt idx="192">
                  <c:v>4.2275889999999998E-13</c:v>
                </c:pt>
                <c:pt idx="193">
                  <c:v>4.2719569999999998E-13</c:v>
                </c:pt>
                <c:pt idx="194">
                  <c:v>4.1882009999999998E-13</c:v>
                </c:pt>
                <c:pt idx="195">
                  <c:v>3.8798400000000002E-13</c:v>
                </c:pt>
                <c:pt idx="196">
                  <c:v>3.44362E-13</c:v>
                </c:pt>
                <c:pt idx="197">
                  <c:v>3.0241369999999999E-13</c:v>
                </c:pt>
                <c:pt idx="198">
                  <c:v>2.6845639999999999E-13</c:v>
                </c:pt>
                <c:pt idx="199">
                  <c:v>2.4143169999999998E-13</c:v>
                </c:pt>
                <c:pt idx="200">
                  <c:v>2.178831E-13</c:v>
                </c:pt>
                <c:pt idx="201">
                  <c:v>1.964017E-13</c:v>
                </c:pt>
                <c:pt idx="202">
                  <c:v>1.777186E-13</c:v>
                </c:pt>
                <c:pt idx="203">
                  <c:v>1.6185949999999999E-13</c:v>
                </c:pt>
                <c:pt idx="204">
                  <c:v>1.468977E-13</c:v>
                </c:pt>
                <c:pt idx="205">
                  <c:v>1.3007720000000001E-13</c:v>
                </c:pt>
                <c:pt idx="206">
                  <c:v>1.111575E-13</c:v>
                </c:pt>
                <c:pt idx="207">
                  <c:v>9.3066210000000002E-14</c:v>
                </c:pt>
                <c:pt idx="208">
                  <c:v>7.8645649999999999E-14</c:v>
                </c:pt>
                <c:pt idx="209">
                  <c:v>6.9901150000000005E-14</c:v>
                </c:pt>
                <c:pt idx="210">
                  <c:v>6.8590410000000003E-14</c:v>
                </c:pt>
                <c:pt idx="211">
                  <c:v>7.4001470000000001E-14</c:v>
                </c:pt>
                <c:pt idx="212">
                  <c:v>8.2751890000000001E-14</c:v>
                </c:pt>
                <c:pt idx="213">
                  <c:v>9.1236139999999999E-14</c:v>
                </c:pt>
                <c:pt idx="214">
                  <c:v>9.6724889999999994E-14</c:v>
                </c:pt>
                <c:pt idx="215">
                  <c:v>9.9879459999999996E-14</c:v>
                </c:pt>
                <c:pt idx="216">
                  <c:v>1.048761E-13</c:v>
                </c:pt>
                <c:pt idx="217">
                  <c:v>1.1306689999999999E-13</c:v>
                </c:pt>
                <c:pt idx="218">
                  <c:v>1.2046759999999999E-13</c:v>
                </c:pt>
                <c:pt idx="219">
                  <c:v>1.221836E-13</c:v>
                </c:pt>
                <c:pt idx="220">
                  <c:v>1.1677559999999999E-13</c:v>
                </c:pt>
                <c:pt idx="221">
                  <c:v>1.075754E-13</c:v>
                </c:pt>
                <c:pt idx="222">
                  <c:v>9.8343140000000003E-14</c:v>
                </c:pt>
                <c:pt idx="223">
                  <c:v>8.8984999999999999E-14</c:v>
                </c:pt>
                <c:pt idx="224">
                  <c:v>7.8340969999999999E-14</c:v>
                </c:pt>
                <c:pt idx="225">
                  <c:v>6.6406140000000005E-14</c:v>
                </c:pt>
                <c:pt idx="226">
                  <c:v>5.3820400000000002E-14</c:v>
                </c:pt>
                <c:pt idx="227">
                  <c:v>4.3686870000000003E-14</c:v>
                </c:pt>
                <c:pt idx="228">
                  <c:v>4.0423700000000002E-14</c:v>
                </c:pt>
                <c:pt idx="229">
                  <c:v>4.5402980000000001E-14</c:v>
                </c:pt>
                <c:pt idx="230">
                  <c:v>5.6841110000000003E-14</c:v>
                </c:pt>
                <c:pt idx="231">
                  <c:v>7.0893340000000006E-14</c:v>
                </c:pt>
                <c:pt idx="232">
                  <c:v>8.1537650000000005E-14</c:v>
                </c:pt>
                <c:pt idx="233">
                  <c:v>8.4592879999999995E-14</c:v>
                </c:pt>
                <c:pt idx="234">
                  <c:v>8.171792E-14</c:v>
                </c:pt>
                <c:pt idx="235">
                  <c:v>7.7741099999999996E-14</c:v>
                </c:pt>
                <c:pt idx="236">
                  <c:v>7.6630199999999999E-14</c:v>
                </c:pt>
                <c:pt idx="237">
                  <c:v>8.0412420000000001E-14</c:v>
                </c:pt>
                <c:pt idx="238">
                  <c:v>8.8619660000000003E-14</c:v>
                </c:pt>
                <c:pt idx="239">
                  <c:v>9.7918489999999995E-14</c:v>
                </c:pt>
                <c:pt idx="240">
                  <c:v>1.036483E-13</c:v>
                </c:pt>
                <c:pt idx="241">
                  <c:v>1.032801E-13</c:v>
                </c:pt>
                <c:pt idx="242">
                  <c:v>9.8700639999999997E-14</c:v>
                </c:pt>
                <c:pt idx="243">
                  <c:v>9.4309139999999995E-14</c:v>
                </c:pt>
                <c:pt idx="244">
                  <c:v>9.3778480000000001E-14</c:v>
                </c:pt>
                <c:pt idx="245">
                  <c:v>1.006714E-13</c:v>
                </c:pt>
                <c:pt idx="246">
                  <c:v>1.191172E-13</c:v>
                </c:pt>
                <c:pt idx="247">
                  <c:v>1.51207E-13</c:v>
                </c:pt>
                <c:pt idx="248">
                  <c:v>1.953714E-13</c:v>
                </c:pt>
                <c:pt idx="249">
                  <c:v>2.4518449999999999E-13</c:v>
                </c:pt>
                <c:pt idx="250">
                  <c:v>2.9172310000000002E-13</c:v>
                </c:pt>
                <c:pt idx="251">
                  <c:v>3.3076590000000002E-13</c:v>
                </c:pt>
                <c:pt idx="252">
                  <c:v>3.6201240000000001E-13</c:v>
                </c:pt>
                <c:pt idx="253">
                  <c:v>3.8236889999999999E-13</c:v>
                </c:pt>
                <c:pt idx="254">
                  <c:v>3.8719380000000001E-13</c:v>
                </c:pt>
                <c:pt idx="255">
                  <c:v>3.753241E-13</c:v>
                </c:pt>
                <c:pt idx="256">
                  <c:v>3.519377E-13</c:v>
                </c:pt>
                <c:pt idx="257">
                  <c:v>3.2962739999999999E-13</c:v>
                </c:pt>
                <c:pt idx="258">
                  <c:v>3.2186150000000001E-13</c:v>
                </c:pt>
                <c:pt idx="259">
                  <c:v>3.318424E-13</c:v>
                </c:pt>
                <c:pt idx="260">
                  <c:v>3.5058580000000002E-13</c:v>
                </c:pt>
                <c:pt idx="261">
                  <c:v>3.639998E-13</c:v>
                </c:pt>
                <c:pt idx="262">
                  <c:v>3.5893919999999998E-13</c:v>
                </c:pt>
                <c:pt idx="263">
                  <c:v>3.2964720000000001E-13</c:v>
                </c:pt>
                <c:pt idx="264">
                  <c:v>2.8306700000000001E-13</c:v>
                </c:pt>
                <c:pt idx="265">
                  <c:v>2.3336340000000002E-13</c:v>
                </c:pt>
                <c:pt idx="266">
                  <c:v>1.9198149999999999E-13</c:v>
                </c:pt>
                <c:pt idx="267">
                  <c:v>1.6413360000000001E-13</c:v>
                </c:pt>
                <c:pt idx="268">
                  <c:v>1.477988E-13</c:v>
                </c:pt>
                <c:pt idx="269">
                  <c:v>1.3488810000000001E-13</c:v>
                </c:pt>
                <c:pt idx="270">
                  <c:v>1.190324E-13</c:v>
                </c:pt>
                <c:pt idx="271">
                  <c:v>1.01229E-13</c:v>
                </c:pt>
                <c:pt idx="272">
                  <c:v>8.6946470000000003E-14</c:v>
                </c:pt>
                <c:pt idx="273">
                  <c:v>8.0128099999999997E-14</c:v>
                </c:pt>
                <c:pt idx="274">
                  <c:v>7.9683240000000005E-14</c:v>
                </c:pt>
                <c:pt idx="275">
                  <c:v>8.2035659999999996E-14</c:v>
                </c:pt>
                <c:pt idx="276">
                  <c:v>8.5613539999999994E-14</c:v>
                </c:pt>
                <c:pt idx="277">
                  <c:v>8.9663569999999995E-14</c:v>
                </c:pt>
                <c:pt idx="278">
                  <c:v>9.1209690000000002E-14</c:v>
                </c:pt>
                <c:pt idx="279">
                  <c:v>8.7062249999999996E-14</c:v>
                </c:pt>
                <c:pt idx="280">
                  <c:v>7.8308519999999998E-14</c:v>
                </c:pt>
                <c:pt idx="281">
                  <c:v>6.9842890000000006E-14</c:v>
                </c:pt>
                <c:pt idx="282">
                  <c:v>6.4156789999999999E-14</c:v>
                </c:pt>
                <c:pt idx="283">
                  <c:v>5.9629439999999994E-14</c:v>
                </c:pt>
                <c:pt idx="284">
                  <c:v>5.5995200000000001E-14</c:v>
                </c:pt>
                <c:pt idx="285">
                  <c:v>5.5202380000000001E-14</c:v>
                </c:pt>
                <c:pt idx="286">
                  <c:v>5.7209380000000001E-14</c:v>
                </c:pt>
                <c:pt idx="287">
                  <c:v>6.0523619999999996E-14</c:v>
                </c:pt>
                <c:pt idx="288">
                  <c:v>6.3373319999999995E-14</c:v>
                </c:pt>
                <c:pt idx="289">
                  <c:v>6.2515369999999996E-14</c:v>
                </c:pt>
                <c:pt idx="290">
                  <c:v>5.7031979999999995E-14</c:v>
                </c:pt>
                <c:pt idx="291">
                  <c:v>5.1799310000000002E-14</c:v>
                </c:pt>
                <c:pt idx="292">
                  <c:v>5.2144440000000001E-14</c:v>
                </c:pt>
                <c:pt idx="293">
                  <c:v>5.7690269999999994E-14</c:v>
                </c:pt>
                <c:pt idx="294">
                  <c:v>6.4030319999999999E-14</c:v>
                </c:pt>
                <c:pt idx="295">
                  <c:v>6.8597949999999996E-14</c:v>
                </c:pt>
                <c:pt idx="296">
                  <c:v>7.2415260000000004E-14</c:v>
                </c:pt>
                <c:pt idx="297">
                  <c:v>7.6031060000000004E-14</c:v>
                </c:pt>
                <c:pt idx="298">
                  <c:v>7.8389629999999998E-14</c:v>
                </c:pt>
                <c:pt idx="299">
                  <c:v>8.0427210000000002E-14</c:v>
                </c:pt>
                <c:pt idx="300">
                  <c:v>8.3786220000000001E-14</c:v>
                </c:pt>
                <c:pt idx="301">
                  <c:v>8.8164789999999996E-14</c:v>
                </c:pt>
                <c:pt idx="302">
                  <c:v>9.3213480000000006E-14</c:v>
                </c:pt>
                <c:pt idx="303">
                  <c:v>9.772939E-14</c:v>
                </c:pt>
                <c:pt idx="304">
                  <c:v>9.799109E-14</c:v>
                </c:pt>
                <c:pt idx="305">
                  <c:v>9.1336809999999999E-14</c:v>
                </c:pt>
                <c:pt idx="306">
                  <c:v>7.9741000000000006E-14</c:v>
                </c:pt>
                <c:pt idx="307">
                  <c:v>6.8908499999999999E-14</c:v>
                </c:pt>
                <c:pt idx="308">
                  <c:v>6.4147409999999996E-14</c:v>
                </c:pt>
                <c:pt idx="309">
                  <c:v>6.5910940000000001E-14</c:v>
                </c:pt>
                <c:pt idx="310">
                  <c:v>6.9888E-14</c:v>
                </c:pt>
                <c:pt idx="311">
                  <c:v>7.2101369999999996E-14</c:v>
                </c:pt>
                <c:pt idx="312">
                  <c:v>7.2446320000000003E-14</c:v>
                </c:pt>
                <c:pt idx="313">
                  <c:v>7.4106149999999998E-14</c:v>
                </c:pt>
                <c:pt idx="314">
                  <c:v>7.9688259999999997E-14</c:v>
                </c:pt>
                <c:pt idx="315">
                  <c:v>8.6445900000000006E-14</c:v>
                </c:pt>
                <c:pt idx="316">
                  <c:v>8.8820609999999998E-14</c:v>
                </c:pt>
                <c:pt idx="317">
                  <c:v>8.5472920000000005E-14</c:v>
                </c:pt>
                <c:pt idx="318">
                  <c:v>7.8806640000000006E-14</c:v>
                </c:pt>
                <c:pt idx="319">
                  <c:v>7.2066109999999996E-14</c:v>
                </c:pt>
                <c:pt idx="320">
                  <c:v>6.922775E-14</c:v>
                </c:pt>
                <c:pt idx="321">
                  <c:v>7.1317879999999996E-14</c:v>
                </c:pt>
                <c:pt idx="322">
                  <c:v>7.5264400000000002E-14</c:v>
                </c:pt>
                <c:pt idx="323">
                  <c:v>7.9255270000000001E-14</c:v>
                </c:pt>
                <c:pt idx="324">
                  <c:v>8.2936789999999995E-14</c:v>
                </c:pt>
                <c:pt idx="325">
                  <c:v>8.3749060000000002E-14</c:v>
                </c:pt>
                <c:pt idx="326">
                  <c:v>7.8760100000000004E-14</c:v>
                </c:pt>
                <c:pt idx="327">
                  <c:v>6.8168619999999997E-14</c:v>
                </c:pt>
                <c:pt idx="328">
                  <c:v>5.5431450000000001E-14</c:v>
                </c:pt>
                <c:pt idx="329">
                  <c:v>4.4865520000000001E-14</c:v>
                </c:pt>
                <c:pt idx="330">
                  <c:v>3.9219890000000003E-14</c:v>
                </c:pt>
                <c:pt idx="331">
                  <c:v>3.9223230000000001E-14</c:v>
                </c:pt>
                <c:pt idx="332">
                  <c:v>4.4155019999999999E-14</c:v>
                </c:pt>
                <c:pt idx="333">
                  <c:v>5.2840330000000002E-14</c:v>
                </c:pt>
                <c:pt idx="334">
                  <c:v>6.4364120000000006E-14</c:v>
                </c:pt>
                <c:pt idx="335">
                  <c:v>7.6616150000000005E-14</c:v>
                </c:pt>
                <c:pt idx="336">
                  <c:v>8.5266060000000002E-14</c:v>
                </c:pt>
                <c:pt idx="337">
                  <c:v>8.6817229999999996E-14</c:v>
                </c:pt>
                <c:pt idx="338">
                  <c:v>8.2154730000000002E-14</c:v>
                </c:pt>
                <c:pt idx="339">
                  <c:v>7.4302750000000006E-14</c:v>
                </c:pt>
                <c:pt idx="340">
                  <c:v>6.5388940000000001E-14</c:v>
                </c:pt>
                <c:pt idx="341">
                  <c:v>5.9399619999999997E-14</c:v>
                </c:pt>
                <c:pt idx="342">
                  <c:v>6.1667120000000005E-14</c:v>
                </c:pt>
                <c:pt idx="343">
                  <c:v>7.1754880000000002E-14</c:v>
                </c:pt>
                <c:pt idx="344">
                  <c:v>8.2329519999999999E-14</c:v>
                </c:pt>
                <c:pt idx="345">
                  <c:v>8.6448609999999998E-14</c:v>
                </c:pt>
                <c:pt idx="346">
                  <c:v>8.3707879999999994E-14</c:v>
                </c:pt>
                <c:pt idx="347">
                  <c:v>7.9263390000000003E-14</c:v>
                </c:pt>
                <c:pt idx="348">
                  <c:v>7.7435180000000006E-14</c:v>
                </c:pt>
                <c:pt idx="349">
                  <c:v>7.7965890000000003E-14</c:v>
                </c:pt>
                <c:pt idx="350">
                  <c:v>7.7362889999999995E-14</c:v>
                </c:pt>
                <c:pt idx="351">
                  <c:v>7.1922140000000004E-14</c:v>
                </c:pt>
                <c:pt idx="352">
                  <c:v>6.2404290000000002E-14</c:v>
                </c:pt>
                <c:pt idx="353">
                  <c:v>5.5041579999999998E-14</c:v>
                </c:pt>
                <c:pt idx="354">
                  <c:v>5.3749840000000002E-14</c:v>
                </c:pt>
                <c:pt idx="355">
                  <c:v>5.4940869999999999E-14</c:v>
                </c:pt>
                <c:pt idx="356">
                  <c:v>5.3314420000000001E-14</c:v>
                </c:pt>
                <c:pt idx="357">
                  <c:v>4.8751960000000001E-14</c:v>
                </c:pt>
                <c:pt idx="358">
                  <c:v>4.6775000000000001E-14</c:v>
                </c:pt>
                <c:pt idx="359">
                  <c:v>5.2346730000000001E-14</c:v>
                </c:pt>
                <c:pt idx="360">
                  <c:v>6.2529140000000003E-14</c:v>
                </c:pt>
                <c:pt idx="361">
                  <c:v>7.0231280000000004E-14</c:v>
                </c:pt>
                <c:pt idx="362">
                  <c:v>7.456792E-14</c:v>
                </c:pt>
                <c:pt idx="363">
                  <c:v>8.054997E-14</c:v>
                </c:pt>
                <c:pt idx="364">
                  <c:v>9.0657340000000001E-14</c:v>
                </c:pt>
                <c:pt idx="365">
                  <c:v>1.0318659999999999E-13</c:v>
                </c:pt>
                <c:pt idx="366">
                  <c:v>1.176848E-13</c:v>
                </c:pt>
                <c:pt idx="367">
                  <c:v>1.3637539999999999E-13</c:v>
                </c:pt>
                <c:pt idx="368">
                  <c:v>1.614081E-13</c:v>
                </c:pt>
                <c:pt idx="369">
                  <c:v>1.9960649999999999E-13</c:v>
                </c:pt>
                <c:pt idx="370">
                  <c:v>2.7017930000000002E-13</c:v>
                </c:pt>
                <c:pt idx="371">
                  <c:v>3.98868E-13</c:v>
                </c:pt>
                <c:pt idx="372">
                  <c:v>6.0513870000000004E-13</c:v>
                </c:pt>
                <c:pt idx="373">
                  <c:v>8.9959379999999998E-13</c:v>
                </c:pt>
                <c:pt idx="374">
                  <c:v>1.2869129999999999E-12</c:v>
                </c:pt>
                <c:pt idx="375">
                  <c:v>1.762034E-12</c:v>
                </c:pt>
                <c:pt idx="376">
                  <c:v>2.298836E-12</c:v>
                </c:pt>
                <c:pt idx="377">
                  <c:v>2.8420900000000001E-12</c:v>
                </c:pt>
                <c:pt idx="378">
                  <c:v>3.3271559999999998E-12</c:v>
                </c:pt>
                <c:pt idx="379">
                  <c:v>3.7191819999999999E-12</c:v>
                </c:pt>
                <c:pt idx="380">
                  <c:v>4.0180889999999997E-12</c:v>
                </c:pt>
                <c:pt idx="381">
                  <c:v>4.2338480000000002E-12</c:v>
                </c:pt>
                <c:pt idx="382">
                  <c:v>4.3849020000000004E-12</c:v>
                </c:pt>
                <c:pt idx="383">
                  <c:v>4.4942200000000002E-12</c:v>
                </c:pt>
                <c:pt idx="384">
                  <c:v>4.5530199999999999E-12</c:v>
                </c:pt>
                <c:pt idx="385">
                  <c:v>4.5231990000000002E-12</c:v>
                </c:pt>
                <c:pt idx="386">
                  <c:v>4.3921509999999998E-12</c:v>
                </c:pt>
                <c:pt idx="387">
                  <c:v>4.1870060000000001E-12</c:v>
                </c:pt>
                <c:pt idx="388">
                  <c:v>3.9416859999999996E-12</c:v>
                </c:pt>
                <c:pt idx="389">
                  <c:v>3.6809909999999998E-12</c:v>
                </c:pt>
                <c:pt idx="390">
                  <c:v>3.4186019999999999E-12</c:v>
                </c:pt>
                <c:pt idx="391">
                  <c:v>3.1599419999999999E-12</c:v>
                </c:pt>
                <c:pt idx="392">
                  <c:v>2.9172569999999999E-12</c:v>
                </c:pt>
                <c:pt idx="393">
                  <c:v>2.7034479999999998E-12</c:v>
                </c:pt>
                <c:pt idx="394">
                  <c:v>2.5024270000000002E-12</c:v>
                </c:pt>
                <c:pt idx="395">
                  <c:v>2.2688210000000002E-12</c:v>
                </c:pt>
                <c:pt idx="396">
                  <c:v>1.9678309999999999E-12</c:v>
                </c:pt>
                <c:pt idx="397">
                  <c:v>1.6054680000000001E-12</c:v>
                </c:pt>
                <c:pt idx="398">
                  <c:v>1.219323E-12</c:v>
                </c:pt>
                <c:pt idx="399">
                  <c:v>8.5496219999999998E-13</c:v>
                </c:pt>
                <c:pt idx="400">
                  <c:v>5.5198030000000001E-13</c:v>
                </c:pt>
                <c:pt idx="401">
                  <c:v>3.3609829999999998E-13</c:v>
                </c:pt>
                <c:pt idx="402">
                  <c:v>2.141953E-13</c:v>
                </c:pt>
                <c:pt idx="403">
                  <c:v>1.762154E-13</c:v>
                </c:pt>
                <c:pt idx="404">
                  <c:v>2.0475289999999999E-13</c:v>
                </c:pt>
                <c:pt idx="405">
                  <c:v>2.8542080000000002E-13</c:v>
                </c:pt>
                <c:pt idx="406">
                  <c:v>4.0818820000000002E-13</c:v>
                </c:pt>
                <c:pt idx="407">
                  <c:v>5.6188199999999997E-13</c:v>
                </c:pt>
                <c:pt idx="408">
                  <c:v>7.3295529999999995E-13</c:v>
                </c:pt>
                <c:pt idx="409">
                  <c:v>9.0600749999999996E-13</c:v>
                </c:pt>
                <c:pt idx="410">
                  <c:v>1.063466E-12</c:v>
                </c:pt>
                <c:pt idx="411">
                  <c:v>1.196995E-12</c:v>
                </c:pt>
                <c:pt idx="412">
                  <c:v>1.3174529999999999E-12</c:v>
                </c:pt>
                <c:pt idx="413">
                  <c:v>1.4348279999999999E-12</c:v>
                </c:pt>
                <c:pt idx="414">
                  <c:v>1.5344799999999999E-12</c:v>
                </c:pt>
                <c:pt idx="415">
                  <c:v>1.590612E-12</c:v>
                </c:pt>
                <c:pt idx="416">
                  <c:v>1.596023E-12</c:v>
                </c:pt>
                <c:pt idx="417">
                  <c:v>1.5694670000000001E-12</c:v>
                </c:pt>
                <c:pt idx="418">
                  <c:v>1.5343329999999999E-12</c:v>
                </c:pt>
                <c:pt idx="419">
                  <c:v>1.492429E-12</c:v>
                </c:pt>
                <c:pt idx="420">
                  <c:v>1.426154E-12</c:v>
                </c:pt>
                <c:pt idx="421">
                  <c:v>1.3240680000000001E-12</c:v>
                </c:pt>
                <c:pt idx="422">
                  <c:v>1.198558E-12</c:v>
                </c:pt>
                <c:pt idx="423">
                  <c:v>1.079718E-12</c:v>
                </c:pt>
                <c:pt idx="424">
                  <c:v>9.8927620000000003E-13</c:v>
                </c:pt>
                <c:pt idx="425">
                  <c:v>9.2415019999999997E-13</c:v>
                </c:pt>
                <c:pt idx="426">
                  <c:v>8.6837579999999998E-13</c:v>
                </c:pt>
                <c:pt idx="427">
                  <c:v>8.0758270000000002E-13</c:v>
                </c:pt>
                <c:pt idx="428">
                  <c:v>7.2741370000000004E-13</c:v>
                </c:pt>
                <c:pt idx="429">
                  <c:v>6.185545E-13</c:v>
                </c:pt>
                <c:pt idx="430">
                  <c:v>4.9177039999999996E-13</c:v>
                </c:pt>
                <c:pt idx="431">
                  <c:v>3.710539E-13</c:v>
                </c:pt>
                <c:pt idx="432">
                  <c:v>2.7143009999999999E-13</c:v>
                </c:pt>
                <c:pt idx="433">
                  <c:v>1.9665089999999999E-13</c:v>
                </c:pt>
                <c:pt idx="434">
                  <c:v>1.5440150000000001E-13</c:v>
                </c:pt>
                <c:pt idx="435">
                  <c:v>1.6084990000000001E-13</c:v>
                </c:pt>
                <c:pt idx="436">
                  <c:v>2.2739239999999998E-13</c:v>
                </c:pt>
                <c:pt idx="437">
                  <c:v>3.5014000000000001E-13</c:v>
                </c:pt>
                <c:pt idx="438">
                  <c:v>5.1946049999999998E-13</c:v>
                </c:pt>
                <c:pt idx="439">
                  <c:v>7.368893E-13</c:v>
                </c:pt>
                <c:pt idx="440">
                  <c:v>1.0134349999999999E-12</c:v>
                </c:pt>
                <c:pt idx="441">
                  <c:v>1.3452740000000001E-12</c:v>
                </c:pt>
                <c:pt idx="442">
                  <c:v>1.6930520000000001E-12</c:v>
                </c:pt>
                <c:pt idx="443">
                  <c:v>1.9972100000000001E-12</c:v>
                </c:pt>
                <c:pt idx="444">
                  <c:v>2.2189980000000002E-12</c:v>
                </c:pt>
                <c:pt idx="445">
                  <c:v>2.35709E-12</c:v>
                </c:pt>
                <c:pt idx="446">
                  <c:v>2.425863E-12</c:v>
                </c:pt>
                <c:pt idx="447">
                  <c:v>2.4367900000000002E-12</c:v>
                </c:pt>
                <c:pt idx="448">
                  <c:v>2.407167E-12</c:v>
                </c:pt>
                <c:pt idx="449">
                  <c:v>2.3624169999999998E-12</c:v>
                </c:pt>
                <c:pt idx="450">
                  <c:v>2.3141619999999998E-12</c:v>
                </c:pt>
                <c:pt idx="451">
                  <c:v>2.2562330000000001E-12</c:v>
                </c:pt>
                <c:pt idx="452">
                  <c:v>2.18445E-12</c:v>
                </c:pt>
                <c:pt idx="453">
                  <c:v>2.0978839999999998E-12</c:v>
                </c:pt>
                <c:pt idx="454">
                  <c:v>1.9906940000000002E-12</c:v>
                </c:pt>
                <c:pt idx="455">
                  <c:v>1.8597760000000001E-12</c:v>
                </c:pt>
                <c:pt idx="456">
                  <c:v>1.711454E-12</c:v>
                </c:pt>
                <c:pt idx="457">
                  <c:v>1.55639E-12</c:v>
                </c:pt>
                <c:pt idx="458">
                  <c:v>1.400725E-12</c:v>
                </c:pt>
                <c:pt idx="459">
                  <c:v>1.2438E-12</c:v>
                </c:pt>
                <c:pt idx="460">
                  <c:v>1.084158E-12</c:v>
                </c:pt>
                <c:pt idx="461">
                  <c:v>9.2119859999999995E-13</c:v>
                </c:pt>
                <c:pt idx="462">
                  <c:v>7.5281020000000001E-13</c:v>
                </c:pt>
                <c:pt idx="463">
                  <c:v>5.7903390000000004E-13</c:v>
                </c:pt>
                <c:pt idx="464">
                  <c:v>4.0988439999999998E-13</c:v>
                </c:pt>
                <c:pt idx="465">
                  <c:v>2.6994090000000002E-13</c:v>
                </c:pt>
                <c:pt idx="466">
                  <c:v>1.884776E-13</c:v>
                </c:pt>
                <c:pt idx="467">
                  <c:v>1.797327E-13</c:v>
                </c:pt>
                <c:pt idx="468">
                  <c:v>2.3784229999999999E-13</c:v>
                </c:pt>
                <c:pt idx="469">
                  <c:v>3.508854E-13</c:v>
                </c:pt>
                <c:pt idx="470">
                  <c:v>5.1378190000000004E-13</c:v>
                </c:pt>
                <c:pt idx="471">
                  <c:v>7.2690050000000005E-13</c:v>
                </c:pt>
                <c:pt idx="472">
                  <c:v>9.8913700000000005E-13</c:v>
                </c:pt>
                <c:pt idx="473">
                  <c:v>1.293851E-12</c:v>
                </c:pt>
                <c:pt idx="474">
                  <c:v>1.621046E-12</c:v>
                </c:pt>
                <c:pt idx="475">
                  <c:v>1.934862E-12</c:v>
                </c:pt>
                <c:pt idx="476">
                  <c:v>2.199551E-12</c:v>
                </c:pt>
                <c:pt idx="477">
                  <c:v>2.3920599999999998E-12</c:v>
                </c:pt>
                <c:pt idx="478">
                  <c:v>2.4998150000000001E-12</c:v>
                </c:pt>
                <c:pt idx="479">
                  <c:v>2.5249229999999998E-12</c:v>
                </c:pt>
                <c:pt idx="480">
                  <c:v>2.4917229999999999E-12</c:v>
                </c:pt>
                <c:pt idx="481">
                  <c:v>2.439447E-12</c:v>
                </c:pt>
                <c:pt idx="482">
                  <c:v>2.401373E-12</c:v>
                </c:pt>
                <c:pt idx="483">
                  <c:v>2.3803469999999999E-12</c:v>
                </c:pt>
                <c:pt idx="484">
                  <c:v>2.3473760000000002E-12</c:v>
                </c:pt>
                <c:pt idx="485">
                  <c:v>2.2738609999999999E-12</c:v>
                </c:pt>
                <c:pt idx="486">
                  <c:v>2.1570250000000001E-12</c:v>
                </c:pt>
                <c:pt idx="487">
                  <c:v>2.0109370000000002E-12</c:v>
                </c:pt>
                <c:pt idx="488">
                  <c:v>1.84802E-12</c:v>
                </c:pt>
                <c:pt idx="489">
                  <c:v>1.678589E-12</c:v>
                </c:pt>
                <c:pt idx="490">
                  <c:v>1.5164189999999999E-12</c:v>
                </c:pt>
                <c:pt idx="491">
                  <c:v>1.3699830000000001E-12</c:v>
                </c:pt>
                <c:pt idx="492">
                  <c:v>1.2281729999999999E-12</c:v>
                </c:pt>
                <c:pt idx="493">
                  <c:v>1.0657470000000001E-12</c:v>
                </c:pt>
                <c:pt idx="494">
                  <c:v>8.7132800000000004E-13</c:v>
                </c:pt>
                <c:pt idx="495">
                  <c:v>6.6499659999999995E-13</c:v>
                </c:pt>
                <c:pt idx="496">
                  <c:v>4.8650119999999998E-13</c:v>
                </c:pt>
                <c:pt idx="497">
                  <c:v>3.7552609999999999E-13</c:v>
                </c:pt>
                <c:pt idx="498">
                  <c:v>3.6414259999999999E-13</c:v>
                </c:pt>
                <c:pt idx="499">
                  <c:v>4.7643549999999996E-13</c:v>
                </c:pt>
                <c:pt idx="500">
                  <c:v>7.2762239999999996E-13</c:v>
                </c:pt>
                <c:pt idx="501">
                  <c:v>1.1243730000000001E-12</c:v>
                </c:pt>
                <c:pt idx="502">
                  <c:v>1.6635520000000001E-12</c:v>
                </c:pt>
                <c:pt idx="503">
                  <c:v>2.3109720000000001E-12</c:v>
                </c:pt>
                <c:pt idx="504">
                  <c:v>2.9780849999999998E-12</c:v>
                </c:pt>
                <c:pt idx="505">
                  <c:v>3.5636259999999999E-12</c:v>
                </c:pt>
                <c:pt idx="506">
                  <c:v>4.0328369999999999E-12</c:v>
                </c:pt>
                <c:pt idx="507">
                  <c:v>4.4207500000000001E-12</c:v>
                </c:pt>
                <c:pt idx="508">
                  <c:v>4.7642450000000004E-12</c:v>
                </c:pt>
                <c:pt idx="509">
                  <c:v>5.0646380000000002E-12</c:v>
                </c:pt>
                <c:pt idx="510">
                  <c:v>5.2975749999999997E-12</c:v>
                </c:pt>
                <c:pt idx="511">
                  <c:v>5.4217629999999998E-12</c:v>
                </c:pt>
                <c:pt idx="512">
                  <c:v>5.403923E-12</c:v>
                </c:pt>
                <c:pt idx="513">
                  <c:v>5.2732449999999999E-12</c:v>
                </c:pt>
                <c:pt idx="514">
                  <c:v>5.1122599999999999E-12</c:v>
                </c:pt>
                <c:pt idx="515">
                  <c:v>4.9603409999999996E-12</c:v>
                </c:pt>
                <c:pt idx="516">
                  <c:v>4.7721139999999998E-12</c:v>
                </c:pt>
                <c:pt idx="517">
                  <c:v>4.4945799999999996E-12</c:v>
                </c:pt>
                <c:pt idx="518">
                  <c:v>4.1409009999999996E-12</c:v>
                </c:pt>
                <c:pt idx="519">
                  <c:v>3.7707850000000003E-12</c:v>
                </c:pt>
                <c:pt idx="520">
                  <c:v>3.4279170000000001E-12</c:v>
                </c:pt>
                <c:pt idx="521">
                  <c:v>3.1119580000000001E-12</c:v>
                </c:pt>
                <c:pt idx="522">
                  <c:v>2.8022150000000001E-12</c:v>
                </c:pt>
                <c:pt idx="523">
                  <c:v>2.4890260000000001E-12</c:v>
                </c:pt>
                <c:pt idx="524">
                  <c:v>2.1681249999999999E-12</c:v>
                </c:pt>
                <c:pt idx="525">
                  <c:v>1.8246779999999999E-12</c:v>
                </c:pt>
                <c:pt idx="526">
                  <c:v>1.4509799999999999E-12</c:v>
                </c:pt>
                <c:pt idx="527">
                  <c:v>1.0737600000000001E-12</c:v>
                </c:pt>
                <c:pt idx="528">
                  <c:v>7.5579629999999995E-13</c:v>
                </c:pt>
                <c:pt idx="529">
                  <c:v>5.7934960000000002E-13</c:v>
                </c:pt>
                <c:pt idx="530">
                  <c:v>6.3055900000000002E-13</c:v>
                </c:pt>
                <c:pt idx="531">
                  <c:v>9.9789060000000005E-13</c:v>
                </c:pt>
                <c:pt idx="532">
                  <c:v>1.766428E-12</c:v>
                </c:pt>
                <c:pt idx="533">
                  <c:v>2.9785329999999999E-12</c:v>
                </c:pt>
                <c:pt idx="534">
                  <c:v>4.6152429999999997E-12</c:v>
                </c:pt>
                <c:pt idx="535">
                  <c:v>6.6601230000000002E-12</c:v>
                </c:pt>
                <c:pt idx="536">
                  <c:v>9.1120959999999996E-12</c:v>
                </c:pt>
                <c:pt idx="537">
                  <c:v>1.179539E-11</c:v>
                </c:pt>
                <c:pt idx="538">
                  <c:v>1.4245499999999999E-11</c:v>
                </c:pt>
                <c:pt idx="539">
                  <c:v>1.6052059999999999E-11</c:v>
                </c:pt>
                <c:pt idx="540">
                  <c:v>1.7229860000000001E-11</c:v>
                </c:pt>
                <c:pt idx="541">
                  <c:v>1.8012020000000001E-11</c:v>
                </c:pt>
                <c:pt idx="542">
                  <c:v>1.8478289999999999E-11</c:v>
                </c:pt>
                <c:pt idx="543">
                  <c:v>1.8577089999999999E-11</c:v>
                </c:pt>
                <c:pt idx="544">
                  <c:v>1.832733E-11</c:v>
                </c:pt>
                <c:pt idx="545">
                  <c:v>1.7851819999999999E-11</c:v>
                </c:pt>
                <c:pt idx="546">
                  <c:v>1.7272080000000001E-11</c:v>
                </c:pt>
                <c:pt idx="547">
                  <c:v>1.6612540000000001E-11</c:v>
                </c:pt>
                <c:pt idx="548">
                  <c:v>1.5768780000000001E-11</c:v>
                </c:pt>
                <c:pt idx="549">
                  <c:v>1.4600619999999999E-11</c:v>
                </c:pt>
                <c:pt idx="550">
                  <c:v>1.313591E-11</c:v>
                </c:pt>
                <c:pt idx="551">
                  <c:v>1.166131E-11</c:v>
                </c:pt>
                <c:pt idx="552">
                  <c:v>1.049257E-11</c:v>
                </c:pt>
                <c:pt idx="553">
                  <c:v>9.6657389999999998E-12</c:v>
                </c:pt>
                <c:pt idx="554">
                  <c:v>8.9706699999999998E-12</c:v>
                </c:pt>
                <c:pt idx="555">
                  <c:v>8.1887370000000008E-12</c:v>
                </c:pt>
                <c:pt idx="556">
                  <c:v>7.196836E-12</c:v>
                </c:pt>
                <c:pt idx="557">
                  <c:v>5.966947E-12</c:v>
                </c:pt>
                <c:pt idx="558">
                  <c:v>4.5773209999999999E-12</c:v>
                </c:pt>
                <c:pt idx="559">
                  <c:v>3.2157720000000001E-12</c:v>
                </c:pt>
                <c:pt idx="560">
                  <c:v>2.1224719999999999E-12</c:v>
                </c:pt>
                <c:pt idx="561">
                  <c:v>1.500192E-12</c:v>
                </c:pt>
                <c:pt idx="562">
                  <c:v>1.4901630000000001E-12</c:v>
                </c:pt>
                <c:pt idx="563">
                  <c:v>2.227719E-12</c:v>
                </c:pt>
                <c:pt idx="564">
                  <c:v>3.8948389999999998E-12</c:v>
                </c:pt>
                <c:pt idx="565">
                  <c:v>6.708831E-12</c:v>
                </c:pt>
                <c:pt idx="566">
                  <c:v>1.0805650000000001E-11</c:v>
                </c:pt>
                <c:pt idx="567">
                  <c:v>1.606881E-11</c:v>
                </c:pt>
                <c:pt idx="568">
                  <c:v>2.2111579999999999E-11</c:v>
                </c:pt>
                <c:pt idx="569">
                  <c:v>2.842563E-11</c:v>
                </c:pt>
                <c:pt idx="570">
                  <c:v>3.444889E-11</c:v>
                </c:pt>
                <c:pt idx="571">
                  <c:v>3.9609980000000001E-11</c:v>
                </c:pt>
                <c:pt idx="572">
                  <c:v>4.3533860000000002E-11</c:v>
                </c:pt>
                <c:pt idx="573">
                  <c:v>4.6196890000000001E-11</c:v>
                </c:pt>
                <c:pt idx="574">
                  <c:v>4.7818489999999997E-11</c:v>
                </c:pt>
                <c:pt idx="575">
                  <c:v>4.8621140000000001E-11</c:v>
                </c:pt>
                <c:pt idx="576">
                  <c:v>4.870127E-11</c:v>
                </c:pt>
                <c:pt idx="577">
                  <c:v>4.8084219999999997E-11</c:v>
                </c:pt>
                <c:pt idx="578">
                  <c:v>4.6815159999999997E-11</c:v>
                </c:pt>
                <c:pt idx="579">
                  <c:v>4.4981559999999998E-11</c:v>
                </c:pt>
                <c:pt idx="580">
                  <c:v>4.269707E-11</c:v>
                </c:pt>
                <c:pt idx="581">
                  <c:v>4.0018790000000001E-11</c:v>
                </c:pt>
                <c:pt idx="582">
                  <c:v>3.6887249999999997E-11</c:v>
                </c:pt>
                <c:pt idx="583">
                  <c:v>3.332639E-11</c:v>
                </c:pt>
                <c:pt idx="584">
                  <c:v>2.9687439999999999E-11</c:v>
                </c:pt>
                <c:pt idx="585">
                  <c:v>2.6448760000000001E-11</c:v>
                </c:pt>
                <c:pt idx="586">
                  <c:v>2.3750430000000001E-11</c:v>
                </c:pt>
                <c:pt idx="587">
                  <c:v>2.127114E-11</c:v>
                </c:pt>
                <c:pt idx="588">
                  <c:v>1.8554860000000001E-11</c:v>
                </c:pt>
                <c:pt idx="589">
                  <c:v>1.5387689999999999E-11</c:v>
                </c:pt>
                <c:pt idx="590">
                  <c:v>1.1911309999999999E-11</c:v>
                </c:pt>
                <c:pt idx="591">
                  <c:v>8.4835250000000002E-12</c:v>
                </c:pt>
                <c:pt idx="592">
                  <c:v>5.4709359999999998E-12</c:v>
                </c:pt>
                <c:pt idx="593">
                  <c:v>3.1319669999999999E-12</c:v>
                </c:pt>
                <c:pt idx="594">
                  <c:v>1.569836E-12</c:v>
                </c:pt>
                <c:pt idx="595">
                  <c:v>7.0270160000000004E-13</c:v>
                </c:pt>
                <c:pt idx="596">
                  <c:v>3.1974350000000001E-13</c:v>
                </c:pt>
                <c:pt idx="597">
                  <c:v>2.05184E-13</c:v>
                </c:pt>
                <c:pt idx="598">
                  <c:v>2.124699E-13</c:v>
                </c:pt>
                <c:pt idx="599">
                  <c:v>2.6559129999999998E-13</c:v>
                </c:pt>
                <c:pt idx="600">
                  <c:v>3.3629559999999998E-13</c:v>
                </c:pt>
                <c:pt idx="601">
                  <c:v>4.2111929999999998E-13</c:v>
                </c:pt>
                <c:pt idx="602">
                  <c:v>5.1857069999999998E-13</c:v>
                </c:pt>
                <c:pt idx="603">
                  <c:v>6.1368780000000003E-13</c:v>
                </c:pt>
                <c:pt idx="604">
                  <c:v>6.825994E-13</c:v>
                </c:pt>
                <c:pt idx="605">
                  <c:v>7.1303949999999997E-13</c:v>
                </c:pt>
                <c:pt idx="606">
                  <c:v>7.1529880000000001E-13</c:v>
                </c:pt>
                <c:pt idx="607">
                  <c:v>7.0903310000000003E-13</c:v>
                </c:pt>
                <c:pt idx="608">
                  <c:v>7.0489140000000004E-13</c:v>
                </c:pt>
                <c:pt idx="609">
                  <c:v>7.0221900000000004E-13</c:v>
                </c:pt>
                <c:pt idx="610">
                  <c:v>6.9588170000000003E-13</c:v>
                </c:pt>
                <c:pt idx="611">
                  <c:v>6.7979189999999996E-13</c:v>
                </c:pt>
                <c:pt idx="612">
                  <c:v>6.4933910000000002E-13</c:v>
                </c:pt>
                <c:pt idx="613">
                  <c:v>6.0577839999999995E-13</c:v>
                </c:pt>
                <c:pt idx="614">
                  <c:v>5.5894669999999997E-13</c:v>
                </c:pt>
                <c:pt idx="615">
                  <c:v>5.2207899999999996E-13</c:v>
                </c:pt>
                <c:pt idx="616">
                  <c:v>4.9993290000000003E-13</c:v>
                </c:pt>
                <c:pt idx="617">
                  <c:v>4.8216019999999995E-13</c:v>
                </c:pt>
                <c:pt idx="618">
                  <c:v>4.5221590000000002E-13</c:v>
                </c:pt>
                <c:pt idx="619">
                  <c:v>4.0421399999999999E-13</c:v>
                </c:pt>
                <c:pt idx="620">
                  <c:v>3.4762520000000001E-13</c:v>
                </c:pt>
                <c:pt idx="621">
                  <c:v>2.9649730000000001E-13</c:v>
                </c:pt>
                <c:pt idx="622">
                  <c:v>2.5667090000000002E-13</c:v>
                </c:pt>
                <c:pt idx="623">
                  <c:v>2.2228620000000001E-13</c:v>
                </c:pt>
                <c:pt idx="624">
                  <c:v>1.8629189999999999E-13</c:v>
                </c:pt>
                <c:pt idx="625">
                  <c:v>1.5410750000000001E-13</c:v>
                </c:pt>
                <c:pt idx="626">
                  <c:v>1.4342119999999999E-13</c:v>
                </c:pt>
                <c:pt idx="627">
                  <c:v>1.7390379999999999E-13</c:v>
                </c:pt>
                <c:pt idx="628">
                  <c:v>2.5977249999999999E-13</c:v>
                </c:pt>
                <c:pt idx="629">
                  <c:v>4.0610659999999998E-13</c:v>
                </c:pt>
                <c:pt idx="630">
                  <c:v>6.0911070000000002E-13</c:v>
                </c:pt>
                <c:pt idx="631">
                  <c:v>8.6323520000000002E-13</c:v>
                </c:pt>
                <c:pt idx="632">
                  <c:v>1.1661529999999999E-12</c:v>
                </c:pt>
                <c:pt idx="633">
                  <c:v>1.509358E-12</c:v>
                </c:pt>
                <c:pt idx="634">
                  <c:v>1.8659290000000001E-12</c:v>
                </c:pt>
                <c:pt idx="635">
                  <c:v>2.196315E-12</c:v>
                </c:pt>
                <c:pt idx="636">
                  <c:v>2.4642920000000001E-12</c:v>
                </c:pt>
                <c:pt idx="637">
                  <c:v>2.6474329999999999E-12</c:v>
                </c:pt>
                <c:pt idx="638">
                  <c:v>2.7436379999999999E-12</c:v>
                </c:pt>
                <c:pt idx="639">
                  <c:v>2.7677590000000001E-12</c:v>
                </c:pt>
                <c:pt idx="640">
                  <c:v>2.7395720000000002E-12</c:v>
                </c:pt>
                <c:pt idx="641">
                  <c:v>2.6817180000000001E-12</c:v>
                </c:pt>
                <c:pt idx="642">
                  <c:v>2.61465E-12</c:v>
                </c:pt>
                <c:pt idx="643">
                  <c:v>2.5364430000000002E-12</c:v>
                </c:pt>
                <c:pt idx="644">
                  <c:v>2.424938E-12</c:v>
                </c:pt>
                <c:pt idx="645">
                  <c:v>2.2716799999999999E-12</c:v>
                </c:pt>
                <c:pt idx="646">
                  <c:v>2.0926749999999999E-12</c:v>
                </c:pt>
                <c:pt idx="647">
                  <c:v>1.9041710000000001E-12</c:v>
                </c:pt>
                <c:pt idx="648">
                  <c:v>1.715142E-12</c:v>
                </c:pt>
                <c:pt idx="649">
                  <c:v>1.539311E-12</c:v>
                </c:pt>
                <c:pt idx="650">
                  <c:v>1.388572E-12</c:v>
                </c:pt>
                <c:pt idx="651">
                  <c:v>1.2566559999999999E-12</c:v>
                </c:pt>
                <c:pt idx="652">
                  <c:v>1.1218629999999999E-12</c:v>
                </c:pt>
                <c:pt idx="653">
                  <c:v>9.6496279999999996E-13</c:v>
                </c:pt>
                <c:pt idx="654">
                  <c:v>7.8366950000000005E-13</c:v>
                </c:pt>
                <c:pt idx="655">
                  <c:v>5.9341550000000004E-13</c:v>
                </c:pt>
                <c:pt idx="656">
                  <c:v>4.1689220000000001E-13</c:v>
                </c:pt>
                <c:pt idx="657">
                  <c:v>2.7191590000000002E-13</c:v>
                </c:pt>
                <c:pt idx="658">
                  <c:v>1.664617E-13</c:v>
                </c:pt>
                <c:pt idx="659">
                  <c:v>1.0012120000000001E-13</c:v>
                </c:pt>
                <c:pt idx="660">
                  <c:v>6.4912280000000004E-14</c:v>
                </c:pt>
                <c:pt idx="661">
                  <c:v>4.8616650000000002E-14</c:v>
                </c:pt>
                <c:pt idx="662">
                  <c:v>4.2055640000000002E-14</c:v>
                </c:pt>
                <c:pt idx="663">
                  <c:v>4.0978179999999999E-14</c:v>
                </c:pt>
                <c:pt idx="664">
                  <c:v>4.294062E-14</c:v>
                </c:pt>
                <c:pt idx="665">
                  <c:v>4.6726240000000002E-14</c:v>
                </c:pt>
                <c:pt idx="666">
                  <c:v>5.2686609999999999E-14</c:v>
                </c:pt>
                <c:pt idx="667">
                  <c:v>6.0597670000000005E-14</c:v>
                </c:pt>
                <c:pt idx="668">
                  <c:v>6.8075859999999999E-14</c:v>
                </c:pt>
                <c:pt idx="669">
                  <c:v>7.2687309999999996E-14</c:v>
                </c:pt>
                <c:pt idx="670">
                  <c:v>7.4563190000000006E-14</c:v>
                </c:pt>
                <c:pt idx="671">
                  <c:v>7.5476489999999998E-14</c:v>
                </c:pt>
                <c:pt idx="672">
                  <c:v>7.6531849999999998E-14</c:v>
                </c:pt>
                <c:pt idx="673">
                  <c:v>7.7340669999999995E-14</c:v>
                </c:pt>
                <c:pt idx="674">
                  <c:v>7.6629739999999994E-14</c:v>
                </c:pt>
                <c:pt idx="675">
                  <c:v>7.4308129999999997E-14</c:v>
                </c:pt>
                <c:pt idx="676">
                  <c:v>7.1835179999999997E-14</c:v>
                </c:pt>
                <c:pt idx="677">
                  <c:v>6.8973909999999998E-14</c:v>
                </c:pt>
                <c:pt idx="678">
                  <c:v>6.3196569999999997E-14</c:v>
                </c:pt>
                <c:pt idx="679">
                  <c:v>5.402242E-14</c:v>
                </c:pt>
                <c:pt idx="680">
                  <c:v>4.4696390000000001E-14</c:v>
                </c:pt>
                <c:pt idx="681">
                  <c:v>3.848938E-14</c:v>
                </c:pt>
                <c:pt idx="682">
                  <c:v>3.5491809999999998E-14</c:v>
                </c:pt>
                <c:pt idx="683">
                  <c:v>3.3878629999999997E-14</c:v>
                </c:pt>
                <c:pt idx="684">
                  <c:v>3.3524489999999998E-14</c:v>
                </c:pt>
                <c:pt idx="685">
                  <c:v>3.6457590000000002E-14</c:v>
                </c:pt>
                <c:pt idx="686">
                  <c:v>4.2671639999999998E-14</c:v>
                </c:pt>
                <c:pt idx="687">
                  <c:v>4.808159E-14</c:v>
                </c:pt>
                <c:pt idx="688">
                  <c:v>4.8745659999999999E-14</c:v>
                </c:pt>
                <c:pt idx="689">
                  <c:v>4.4864040000000002E-14</c:v>
                </c:pt>
                <c:pt idx="690">
                  <c:v>3.9280120000000001E-14</c:v>
                </c:pt>
                <c:pt idx="691">
                  <c:v>3.4577569999999998E-14</c:v>
                </c:pt>
                <c:pt idx="692">
                  <c:v>3.2225789999999999E-14</c:v>
                </c:pt>
                <c:pt idx="693">
                  <c:v>3.2515919999999999E-14</c:v>
                </c:pt>
                <c:pt idx="694">
                  <c:v>3.5913120000000002E-14</c:v>
                </c:pt>
                <c:pt idx="695">
                  <c:v>4.378486E-14</c:v>
                </c:pt>
                <c:pt idx="696">
                  <c:v>5.4801649999999997E-14</c:v>
                </c:pt>
                <c:pt idx="697">
                  <c:v>6.4112969999999999E-14</c:v>
                </c:pt>
                <c:pt idx="698">
                  <c:v>6.9601250000000003E-14</c:v>
                </c:pt>
                <c:pt idx="699">
                  <c:v>7.3214800000000005E-14</c:v>
                </c:pt>
                <c:pt idx="700">
                  <c:v>7.5565889999999995E-14</c:v>
                </c:pt>
                <c:pt idx="701">
                  <c:v>7.6425019999999996E-14</c:v>
                </c:pt>
                <c:pt idx="702">
                  <c:v>7.7543049999999997E-14</c:v>
                </c:pt>
                <c:pt idx="703">
                  <c:v>7.976711E-14</c:v>
                </c:pt>
                <c:pt idx="704">
                  <c:v>8.0977139999999997E-14</c:v>
                </c:pt>
                <c:pt idx="705">
                  <c:v>7.8499720000000006E-14</c:v>
                </c:pt>
                <c:pt idx="706">
                  <c:v>7.2393009999999996E-14</c:v>
                </c:pt>
                <c:pt idx="707">
                  <c:v>6.5800850000000006E-14</c:v>
                </c:pt>
                <c:pt idx="708">
                  <c:v>6.1363319999999999E-14</c:v>
                </c:pt>
                <c:pt idx="709">
                  <c:v>5.8586990000000005E-14</c:v>
                </c:pt>
                <c:pt idx="710">
                  <c:v>5.4817839999999998E-14</c:v>
                </c:pt>
                <c:pt idx="711">
                  <c:v>4.748808E-14</c:v>
                </c:pt>
                <c:pt idx="712">
                  <c:v>3.7081619999999997E-14</c:v>
                </c:pt>
                <c:pt idx="713">
                  <c:v>2.8552070000000002E-14</c:v>
                </c:pt>
                <c:pt idx="714">
                  <c:v>2.691704E-14</c:v>
                </c:pt>
                <c:pt idx="715">
                  <c:v>3.210328E-14</c:v>
                </c:pt>
                <c:pt idx="716">
                  <c:v>4.0712250000000003E-14</c:v>
                </c:pt>
                <c:pt idx="717">
                  <c:v>4.942834E-14</c:v>
                </c:pt>
                <c:pt idx="718">
                  <c:v>5.5226229999999999E-14</c:v>
                </c:pt>
                <c:pt idx="719">
                  <c:v>5.6482040000000001E-14</c:v>
                </c:pt>
                <c:pt idx="720">
                  <c:v>5.4298340000000002E-14</c:v>
                </c:pt>
                <c:pt idx="721">
                  <c:v>5.0745509999999999E-14</c:v>
                </c:pt>
                <c:pt idx="722">
                  <c:v>4.7062759999999999E-14</c:v>
                </c:pt>
                <c:pt idx="723">
                  <c:v>4.4608370000000002E-14</c:v>
                </c:pt>
                <c:pt idx="724">
                  <c:v>4.5387639999999998E-14</c:v>
                </c:pt>
                <c:pt idx="725">
                  <c:v>4.9719389999999998E-14</c:v>
                </c:pt>
                <c:pt idx="726">
                  <c:v>5.5464640000000002E-14</c:v>
                </c:pt>
                <c:pt idx="727">
                  <c:v>6.1220430000000002E-14</c:v>
                </c:pt>
                <c:pt idx="728">
                  <c:v>6.6629539999999997E-14</c:v>
                </c:pt>
                <c:pt idx="729">
                  <c:v>6.9482560000000004E-14</c:v>
                </c:pt>
                <c:pt idx="730">
                  <c:v>6.7798829999999995E-14</c:v>
                </c:pt>
                <c:pt idx="731">
                  <c:v>6.2514599999999995E-14</c:v>
                </c:pt>
                <c:pt idx="732">
                  <c:v>5.4422600000000002E-14</c:v>
                </c:pt>
                <c:pt idx="733">
                  <c:v>4.3748519999999998E-14</c:v>
                </c:pt>
                <c:pt idx="734">
                  <c:v>3.3975030000000003E-14</c:v>
                </c:pt>
                <c:pt idx="735">
                  <c:v>2.9836990000000001E-14</c:v>
                </c:pt>
                <c:pt idx="736">
                  <c:v>3.23892E-14</c:v>
                </c:pt>
                <c:pt idx="737">
                  <c:v>3.9230719999999997E-14</c:v>
                </c:pt>
                <c:pt idx="738">
                  <c:v>4.5974080000000003E-14</c:v>
                </c:pt>
                <c:pt idx="739">
                  <c:v>4.8475460000000002E-14</c:v>
                </c:pt>
                <c:pt idx="740">
                  <c:v>4.8179119999999997E-14</c:v>
                </c:pt>
                <c:pt idx="741">
                  <c:v>5.1321279999999999E-14</c:v>
                </c:pt>
                <c:pt idx="742">
                  <c:v>6.0058529999999998E-14</c:v>
                </c:pt>
                <c:pt idx="743">
                  <c:v>6.9605909999999997E-14</c:v>
                </c:pt>
                <c:pt idx="744">
                  <c:v>7.494291E-14</c:v>
                </c:pt>
                <c:pt idx="745">
                  <c:v>7.5009169999999998E-14</c:v>
                </c:pt>
                <c:pt idx="746">
                  <c:v>7.0043620000000002E-14</c:v>
                </c:pt>
                <c:pt idx="747">
                  <c:v>6.0401230000000006E-14</c:v>
                </c:pt>
                <c:pt idx="748">
                  <c:v>5.0231130000000003E-14</c:v>
                </c:pt>
                <c:pt idx="749">
                  <c:v>4.6631379999999997E-14</c:v>
                </c:pt>
                <c:pt idx="750">
                  <c:v>5.1016420000000001E-14</c:v>
                </c:pt>
                <c:pt idx="751">
                  <c:v>5.6674629999999999E-14</c:v>
                </c:pt>
                <c:pt idx="752">
                  <c:v>5.7695140000000001E-14</c:v>
                </c:pt>
                <c:pt idx="753">
                  <c:v>5.5990430000000001E-14</c:v>
                </c:pt>
                <c:pt idx="754">
                  <c:v>5.8559559999999996E-14</c:v>
                </c:pt>
                <c:pt idx="755">
                  <c:v>7.0509999999999994E-14</c:v>
                </c:pt>
                <c:pt idx="756">
                  <c:v>9.2643200000000002E-14</c:v>
                </c:pt>
                <c:pt idx="757">
                  <c:v>1.2423370000000001E-13</c:v>
                </c:pt>
                <c:pt idx="758">
                  <c:v>1.6437499999999999E-13</c:v>
                </c:pt>
                <c:pt idx="759">
                  <c:v>2.122092E-13</c:v>
                </c:pt>
                <c:pt idx="760">
                  <c:v>2.6778370000000001E-13</c:v>
                </c:pt>
                <c:pt idx="761">
                  <c:v>3.2897039999999999E-13</c:v>
                </c:pt>
                <c:pt idx="762">
                  <c:v>3.8954400000000001E-13</c:v>
                </c:pt>
                <c:pt idx="763">
                  <c:v>4.4412849999999999E-13</c:v>
                </c:pt>
                <c:pt idx="764">
                  <c:v>4.9032640000000003E-13</c:v>
                </c:pt>
                <c:pt idx="765">
                  <c:v>5.2603849999999999E-13</c:v>
                </c:pt>
                <c:pt idx="766">
                  <c:v>5.4892459999999998E-13</c:v>
                </c:pt>
                <c:pt idx="767">
                  <c:v>5.5669219999999998E-13</c:v>
                </c:pt>
                <c:pt idx="768">
                  <c:v>5.4905290000000003E-13</c:v>
                </c:pt>
                <c:pt idx="769">
                  <c:v>5.3394870000000002E-13</c:v>
                </c:pt>
                <c:pt idx="770">
                  <c:v>5.2713359999999995E-13</c:v>
                </c:pt>
                <c:pt idx="771">
                  <c:v>5.3511700000000003E-13</c:v>
                </c:pt>
                <c:pt idx="772">
                  <c:v>5.4351520000000005E-13</c:v>
                </c:pt>
                <c:pt idx="773">
                  <c:v>5.3381639999999998E-13</c:v>
                </c:pt>
                <c:pt idx="774">
                  <c:v>5.0281170000000003E-13</c:v>
                </c:pt>
                <c:pt idx="775">
                  <c:v>4.5960290000000004E-13</c:v>
                </c:pt>
                <c:pt idx="776">
                  <c:v>4.1659720000000001E-13</c:v>
                </c:pt>
                <c:pt idx="777">
                  <c:v>3.8356540000000002E-13</c:v>
                </c:pt>
                <c:pt idx="778">
                  <c:v>3.5956940000000001E-13</c:v>
                </c:pt>
                <c:pt idx="779">
                  <c:v>3.3389029999999998E-13</c:v>
                </c:pt>
                <c:pt idx="780">
                  <c:v>2.9926699999999998E-13</c:v>
                </c:pt>
                <c:pt idx="781">
                  <c:v>2.574887E-13</c:v>
                </c:pt>
                <c:pt idx="782">
                  <c:v>2.1252459999999999E-13</c:v>
                </c:pt>
                <c:pt idx="783">
                  <c:v>1.6742669999999999E-13</c:v>
                </c:pt>
                <c:pt idx="784">
                  <c:v>1.2744149999999999E-13</c:v>
                </c:pt>
                <c:pt idx="785">
                  <c:v>9.8966920000000006E-14</c:v>
                </c:pt>
                <c:pt idx="786">
                  <c:v>8.5412899999999994E-14</c:v>
                </c:pt>
                <c:pt idx="787">
                  <c:v>8.6832420000000001E-14</c:v>
                </c:pt>
                <c:pt idx="788">
                  <c:v>1.007633E-13</c:v>
                </c:pt>
                <c:pt idx="789">
                  <c:v>1.2300959999999999E-13</c:v>
                </c:pt>
                <c:pt idx="790">
                  <c:v>1.5070439999999999E-13</c:v>
                </c:pt>
                <c:pt idx="791">
                  <c:v>1.843815E-13</c:v>
                </c:pt>
                <c:pt idx="792">
                  <c:v>2.2772739999999999E-13</c:v>
                </c:pt>
                <c:pt idx="793">
                  <c:v>2.8463770000000002E-13</c:v>
                </c:pt>
                <c:pt idx="794">
                  <c:v>3.543089E-13</c:v>
                </c:pt>
                <c:pt idx="795">
                  <c:v>4.3054389999999998E-13</c:v>
                </c:pt>
                <c:pt idx="796">
                  <c:v>5.0195600000000003E-13</c:v>
                </c:pt>
                <c:pt idx="797">
                  <c:v>5.5287789999999996E-13</c:v>
                </c:pt>
                <c:pt idx="798">
                  <c:v>5.7638180000000004E-13</c:v>
                </c:pt>
                <c:pt idx="799">
                  <c:v>5.8337130000000001E-13</c:v>
                </c:pt>
                <c:pt idx="800">
                  <c:v>5.8685520000000004E-13</c:v>
                </c:pt>
                <c:pt idx="801">
                  <c:v>5.8625279999999995E-13</c:v>
                </c:pt>
                <c:pt idx="802">
                  <c:v>5.7572040000000002E-13</c:v>
                </c:pt>
                <c:pt idx="803">
                  <c:v>5.5740919999999999E-13</c:v>
                </c:pt>
                <c:pt idx="804">
                  <c:v>5.3716819999999999E-13</c:v>
                </c:pt>
                <c:pt idx="805">
                  <c:v>5.158798E-13</c:v>
                </c:pt>
                <c:pt idx="806">
                  <c:v>4.9422040000000002E-13</c:v>
                </c:pt>
                <c:pt idx="807">
                  <c:v>4.7514709999999999E-13</c:v>
                </c:pt>
                <c:pt idx="808">
                  <c:v>4.5707329999999998E-13</c:v>
                </c:pt>
                <c:pt idx="809">
                  <c:v>4.3534600000000002E-13</c:v>
                </c:pt>
                <c:pt idx="810">
                  <c:v>4.0886699999999999E-13</c:v>
                </c:pt>
                <c:pt idx="811">
                  <c:v>3.7850790000000002E-13</c:v>
                </c:pt>
                <c:pt idx="812">
                  <c:v>3.4295610000000001E-13</c:v>
                </c:pt>
                <c:pt idx="813">
                  <c:v>3.0029810000000001E-13</c:v>
                </c:pt>
                <c:pt idx="814">
                  <c:v>2.5213490000000001E-13</c:v>
                </c:pt>
                <c:pt idx="815">
                  <c:v>2.022204E-13</c:v>
                </c:pt>
                <c:pt idx="816">
                  <c:v>1.534526E-13</c:v>
                </c:pt>
                <c:pt idx="817">
                  <c:v>1.111877E-13</c:v>
                </c:pt>
                <c:pt idx="818">
                  <c:v>8.5771479999999996E-14</c:v>
                </c:pt>
                <c:pt idx="819">
                  <c:v>8.8903730000000002E-14</c:v>
                </c:pt>
                <c:pt idx="820">
                  <c:v>1.2833339999999999E-13</c:v>
                </c:pt>
                <c:pt idx="821">
                  <c:v>2.0340400000000001E-13</c:v>
                </c:pt>
                <c:pt idx="822">
                  <c:v>3.0571550000000001E-13</c:v>
                </c:pt>
                <c:pt idx="823">
                  <c:v>4.288355E-13</c:v>
                </c:pt>
                <c:pt idx="824">
                  <c:v>5.7400209999999998E-13</c:v>
                </c:pt>
                <c:pt idx="825">
                  <c:v>7.4018239999999995E-13</c:v>
                </c:pt>
                <c:pt idx="826">
                  <c:v>9.144171E-13</c:v>
                </c:pt>
                <c:pt idx="827">
                  <c:v>1.073184E-12</c:v>
                </c:pt>
                <c:pt idx="828">
                  <c:v>1.1889209999999999E-12</c:v>
                </c:pt>
                <c:pt idx="829">
                  <c:v>1.2465299999999999E-12</c:v>
                </c:pt>
                <c:pt idx="830">
                  <c:v>1.259762E-12</c:v>
                </c:pt>
                <c:pt idx="831">
                  <c:v>1.2630229999999999E-12</c:v>
                </c:pt>
                <c:pt idx="832">
                  <c:v>1.287653E-12</c:v>
                </c:pt>
                <c:pt idx="833">
                  <c:v>1.3426369999999999E-12</c:v>
                </c:pt>
                <c:pt idx="834">
                  <c:v>1.4053780000000001E-12</c:v>
                </c:pt>
                <c:pt idx="835">
                  <c:v>1.4342930000000001E-12</c:v>
                </c:pt>
                <c:pt idx="836">
                  <c:v>1.4020549999999999E-12</c:v>
                </c:pt>
                <c:pt idx="837">
                  <c:v>1.314646E-12</c:v>
                </c:pt>
                <c:pt idx="838">
                  <c:v>1.1978820000000001E-12</c:v>
                </c:pt>
                <c:pt idx="839">
                  <c:v>1.0806980000000001E-12</c:v>
                </c:pt>
                <c:pt idx="840">
                  <c:v>9.8749350000000007E-13</c:v>
                </c:pt>
                <c:pt idx="841">
                  <c:v>9.275301999999999E-13</c:v>
                </c:pt>
                <c:pt idx="842">
                  <c:v>8.9184299999999998E-13</c:v>
                </c:pt>
                <c:pt idx="843">
                  <c:v>8.5956700000000003E-13</c:v>
                </c:pt>
                <c:pt idx="844">
                  <c:v>8.0474089999999998E-13</c:v>
                </c:pt>
                <c:pt idx="845">
                  <c:v>7.1084179999999996E-13</c:v>
                </c:pt>
                <c:pt idx="846">
                  <c:v>5.8571450000000001E-13</c:v>
                </c:pt>
                <c:pt idx="847">
                  <c:v>4.534305E-13</c:v>
                </c:pt>
                <c:pt idx="848">
                  <c:v>3.3223250000000002E-13</c:v>
                </c:pt>
                <c:pt idx="849">
                  <c:v>2.3183209999999998E-13</c:v>
                </c:pt>
                <c:pt idx="850">
                  <c:v>1.6559369999999999E-13</c:v>
                </c:pt>
                <c:pt idx="851">
                  <c:v>1.479756E-13</c:v>
                </c:pt>
                <c:pt idx="852">
                  <c:v>1.83788E-13</c:v>
                </c:pt>
                <c:pt idx="853">
                  <c:v>2.7050850000000002E-13</c:v>
                </c:pt>
                <c:pt idx="854">
                  <c:v>4.0522669999999999E-13</c:v>
                </c:pt>
                <c:pt idx="855">
                  <c:v>5.8399110000000005E-13</c:v>
                </c:pt>
                <c:pt idx="856">
                  <c:v>7.9904600000000003E-13</c:v>
                </c:pt>
                <c:pt idx="857">
                  <c:v>1.0380690000000001E-12</c:v>
                </c:pt>
                <c:pt idx="858">
                  <c:v>1.284241E-12</c:v>
                </c:pt>
                <c:pt idx="859">
                  <c:v>1.5206750000000001E-12</c:v>
                </c:pt>
                <c:pt idx="860">
                  <c:v>1.738011E-12</c:v>
                </c:pt>
                <c:pt idx="861">
                  <c:v>1.9338790000000001E-12</c:v>
                </c:pt>
                <c:pt idx="862">
                  <c:v>2.1027270000000002E-12</c:v>
                </c:pt>
                <c:pt idx="863">
                  <c:v>2.225443E-12</c:v>
                </c:pt>
                <c:pt idx="864">
                  <c:v>2.2765839999999999E-12</c:v>
                </c:pt>
                <c:pt idx="865">
                  <c:v>2.2579200000000001E-12</c:v>
                </c:pt>
                <c:pt idx="866">
                  <c:v>2.2107259999999999E-12</c:v>
                </c:pt>
                <c:pt idx="867">
                  <c:v>2.1710620000000002E-12</c:v>
                </c:pt>
                <c:pt idx="868">
                  <c:v>2.1302719999999999E-12</c:v>
                </c:pt>
                <c:pt idx="869">
                  <c:v>2.0538249999999999E-12</c:v>
                </c:pt>
                <c:pt idx="870">
                  <c:v>1.9218729999999999E-12</c:v>
                </c:pt>
                <c:pt idx="871">
                  <c:v>1.7485469999999999E-12</c:v>
                </c:pt>
                <c:pt idx="872">
                  <c:v>1.571877E-12</c:v>
                </c:pt>
                <c:pt idx="873">
                  <c:v>1.424093E-12</c:v>
                </c:pt>
                <c:pt idx="874">
                  <c:v>1.311402E-12</c:v>
                </c:pt>
                <c:pt idx="875">
                  <c:v>1.2197859999999999E-12</c:v>
                </c:pt>
                <c:pt idx="876">
                  <c:v>1.1293179999999999E-12</c:v>
                </c:pt>
                <c:pt idx="877">
                  <c:v>1.021551E-12</c:v>
                </c:pt>
                <c:pt idx="878">
                  <c:v>8.869392E-13</c:v>
                </c:pt>
                <c:pt idx="879">
                  <c:v>7.3303739999999999E-13</c:v>
                </c:pt>
                <c:pt idx="880">
                  <c:v>5.8325069999999996E-13</c:v>
                </c:pt>
                <c:pt idx="881">
                  <c:v>4.7019479999999998E-13</c:v>
                </c:pt>
                <c:pt idx="882">
                  <c:v>4.3008890000000001E-13</c:v>
                </c:pt>
                <c:pt idx="883">
                  <c:v>4.9616049999999996E-13</c:v>
                </c:pt>
                <c:pt idx="884">
                  <c:v>6.9566279999999999E-13</c:v>
                </c:pt>
                <c:pt idx="885">
                  <c:v>1.045258E-12</c:v>
                </c:pt>
                <c:pt idx="886">
                  <c:v>1.535694E-12</c:v>
                </c:pt>
                <c:pt idx="887">
                  <c:v>2.1251599999999998E-12</c:v>
                </c:pt>
                <c:pt idx="888">
                  <c:v>2.7554659999999999E-12</c:v>
                </c:pt>
                <c:pt idx="889">
                  <c:v>3.375943E-12</c:v>
                </c:pt>
                <c:pt idx="890">
                  <c:v>3.9627250000000004E-12</c:v>
                </c:pt>
                <c:pt idx="891">
                  <c:v>4.5188309999999998E-12</c:v>
                </c:pt>
                <c:pt idx="892">
                  <c:v>5.0325230000000002E-12</c:v>
                </c:pt>
                <c:pt idx="893">
                  <c:v>5.441634E-12</c:v>
                </c:pt>
                <c:pt idx="894">
                  <c:v>5.6917009999999998E-12</c:v>
                </c:pt>
                <c:pt idx="895">
                  <c:v>5.816716E-12</c:v>
                </c:pt>
                <c:pt idx="896">
                  <c:v>5.8969469999999997E-12</c:v>
                </c:pt>
                <c:pt idx="897">
                  <c:v>5.9543549999999996E-12</c:v>
                </c:pt>
                <c:pt idx="898">
                  <c:v>5.9459390000000002E-12</c:v>
                </c:pt>
                <c:pt idx="899">
                  <c:v>5.8377320000000004E-12</c:v>
                </c:pt>
                <c:pt idx="900">
                  <c:v>5.6366500000000002E-12</c:v>
                </c:pt>
                <c:pt idx="901">
                  <c:v>5.3665680000000003E-12</c:v>
                </c:pt>
                <c:pt idx="902">
                  <c:v>5.0455559999999999E-12</c:v>
                </c:pt>
                <c:pt idx="903">
                  <c:v>4.680313E-12</c:v>
                </c:pt>
                <c:pt idx="904">
                  <c:v>4.27621E-12</c:v>
                </c:pt>
                <c:pt idx="905">
                  <c:v>3.860852E-12</c:v>
                </c:pt>
                <c:pt idx="906">
                  <c:v>3.4800980000000001E-12</c:v>
                </c:pt>
                <c:pt idx="907">
                  <c:v>3.1444349999999998E-12</c:v>
                </c:pt>
                <c:pt idx="908">
                  <c:v>2.8048599999999998E-12</c:v>
                </c:pt>
                <c:pt idx="909">
                  <c:v>2.4074409999999999E-12</c:v>
                </c:pt>
                <c:pt idx="910">
                  <c:v>1.9452440000000002E-12</c:v>
                </c:pt>
                <c:pt idx="911">
                  <c:v>1.4574900000000001E-12</c:v>
                </c:pt>
                <c:pt idx="912">
                  <c:v>1.005498E-12</c:v>
                </c:pt>
                <c:pt idx="913">
                  <c:v>6.4315450000000001E-13</c:v>
                </c:pt>
                <c:pt idx="914">
                  <c:v>3.9836260000000002E-13</c:v>
                </c:pt>
                <c:pt idx="915">
                  <c:v>2.754019E-13</c:v>
                </c:pt>
                <c:pt idx="916">
                  <c:v>2.6543789999999998E-13</c:v>
                </c:pt>
                <c:pt idx="917">
                  <c:v>3.544421E-13</c:v>
                </c:pt>
                <c:pt idx="918">
                  <c:v>5.219407E-13</c:v>
                </c:pt>
                <c:pt idx="919">
                  <c:v>7.3429069999999999E-13</c:v>
                </c:pt>
                <c:pt idx="920">
                  <c:v>9.54508E-13</c:v>
                </c:pt>
                <c:pt idx="921">
                  <c:v>1.1677320000000001E-12</c:v>
                </c:pt>
                <c:pt idx="922">
                  <c:v>1.3775370000000001E-12</c:v>
                </c:pt>
                <c:pt idx="923">
                  <c:v>1.5775570000000001E-12</c:v>
                </c:pt>
                <c:pt idx="924">
                  <c:v>1.7559050000000001E-12</c:v>
                </c:pt>
                <c:pt idx="925">
                  <c:v>1.9118500000000002E-12</c:v>
                </c:pt>
                <c:pt idx="926">
                  <c:v>2.0475999999999999E-12</c:v>
                </c:pt>
                <c:pt idx="927">
                  <c:v>2.1606789999999999E-12</c:v>
                </c:pt>
                <c:pt idx="928">
                  <c:v>2.2376820000000002E-12</c:v>
                </c:pt>
                <c:pt idx="929">
                  <c:v>2.2541550000000001E-12</c:v>
                </c:pt>
                <c:pt idx="930">
                  <c:v>2.2069189999999999E-12</c:v>
                </c:pt>
                <c:pt idx="931">
                  <c:v>2.1303830000000002E-12</c:v>
                </c:pt>
                <c:pt idx="932">
                  <c:v>2.0550109999999999E-12</c:v>
                </c:pt>
                <c:pt idx="933">
                  <c:v>1.9759239999999998E-12</c:v>
                </c:pt>
                <c:pt idx="934">
                  <c:v>1.8795650000000002E-12</c:v>
                </c:pt>
                <c:pt idx="935">
                  <c:v>1.769113E-12</c:v>
                </c:pt>
                <c:pt idx="936">
                  <c:v>1.6479420000000001E-12</c:v>
                </c:pt>
                <c:pt idx="937">
                  <c:v>1.512504E-12</c:v>
                </c:pt>
                <c:pt idx="938">
                  <c:v>1.3738829999999999E-12</c:v>
                </c:pt>
                <c:pt idx="939">
                  <c:v>1.2524029999999999E-12</c:v>
                </c:pt>
                <c:pt idx="940">
                  <c:v>1.145376E-12</c:v>
                </c:pt>
                <c:pt idx="941">
                  <c:v>1.0251989999999999E-12</c:v>
                </c:pt>
                <c:pt idx="942">
                  <c:v>8.7149439999999997E-13</c:v>
                </c:pt>
                <c:pt idx="943">
                  <c:v>6.9279440000000004E-13</c:v>
                </c:pt>
                <c:pt idx="944">
                  <c:v>5.1554899999999999E-13</c:v>
                </c:pt>
                <c:pt idx="945">
                  <c:v>3.602214E-13</c:v>
                </c:pt>
                <c:pt idx="946">
                  <c:v>2.3457629999999998E-13</c:v>
                </c:pt>
                <c:pt idx="947">
                  <c:v>1.4314919999999999E-13</c:v>
                </c:pt>
                <c:pt idx="948">
                  <c:v>8.9617229999999995E-14</c:v>
                </c:pt>
                <c:pt idx="949">
                  <c:v>7.1044759999999994E-14</c:v>
                </c:pt>
                <c:pt idx="950">
                  <c:v>7.7409830000000001E-14</c:v>
                </c:pt>
                <c:pt idx="951">
                  <c:v>9.7012029999999996E-14</c:v>
                </c:pt>
                <c:pt idx="952">
                  <c:v>1.2115729999999999E-13</c:v>
                </c:pt>
                <c:pt idx="953">
                  <c:v>1.443244E-13</c:v>
                </c:pt>
                <c:pt idx="954">
                  <c:v>1.6332849999999999E-13</c:v>
                </c:pt>
                <c:pt idx="955">
                  <c:v>1.7868320000000001E-13</c:v>
                </c:pt>
                <c:pt idx="956">
                  <c:v>1.934434E-13</c:v>
                </c:pt>
                <c:pt idx="957">
                  <c:v>2.09648E-13</c:v>
                </c:pt>
                <c:pt idx="958">
                  <c:v>2.2802960000000001E-13</c:v>
                </c:pt>
                <c:pt idx="959">
                  <c:v>2.4697140000000001E-13</c:v>
                </c:pt>
                <c:pt idx="960">
                  <c:v>2.6046549999999998E-13</c:v>
                </c:pt>
                <c:pt idx="961">
                  <c:v>2.6461709999999998E-13</c:v>
                </c:pt>
                <c:pt idx="962">
                  <c:v>2.6347199999999998E-13</c:v>
                </c:pt>
                <c:pt idx="963">
                  <c:v>2.6175960000000001E-13</c:v>
                </c:pt>
                <c:pt idx="964">
                  <c:v>2.5791160000000002E-13</c:v>
                </c:pt>
                <c:pt idx="965">
                  <c:v>2.4708749999999998E-13</c:v>
                </c:pt>
                <c:pt idx="966">
                  <c:v>2.2619279999999999E-13</c:v>
                </c:pt>
                <c:pt idx="967">
                  <c:v>1.9761719999999999E-13</c:v>
                </c:pt>
                <c:pt idx="968">
                  <c:v>1.6979810000000001E-13</c:v>
                </c:pt>
                <c:pt idx="969">
                  <c:v>1.5057070000000001E-13</c:v>
                </c:pt>
                <c:pt idx="970">
                  <c:v>1.4030379999999999E-13</c:v>
                </c:pt>
                <c:pt idx="971">
                  <c:v>1.3314269999999999E-13</c:v>
                </c:pt>
                <c:pt idx="972">
                  <c:v>1.2398340000000001E-13</c:v>
                </c:pt>
                <c:pt idx="973">
                  <c:v>1.131273E-13</c:v>
                </c:pt>
                <c:pt idx="974">
                  <c:v>1.034967E-13</c:v>
                </c:pt>
                <c:pt idx="975">
                  <c:v>9.6845700000000003E-14</c:v>
                </c:pt>
                <c:pt idx="976">
                  <c:v>9.4006110000000001E-14</c:v>
                </c:pt>
                <c:pt idx="977">
                  <c:v>9.3975380000000006E-14</c:v>
                </c:pt>
                <c:pt idx="978">
                  <c:v>9.4849159999999994E-14</c:v>
                </c:pt>
                <c:pt idx="979">
                  <c:v>9.9341059999999995E-14</c:v>
                </c:pt>
                <c:pt idx="980">
                  <c:v>1.14059E-13</c:v>
                </c:pt>
                <c:pt idx="981">
                  <c:v>1.4185090000000001E-13</c:v>
                </c:pt>
                <c:pt idx="982">
                  <c:v>1.7975489999999999E-13</c:v>
                </c:pt>
                <c:pt idx="983">
                  <c:v>2.2443420000000001E-13</c:v>
                </c:pt>
                <c:pt idx="984">
                  <c:v>2.7503699999999999E-13</c:v>
                </c:pt>
                <c:pt idx="985">
                  <c:v>3.2832090000000002E-13</c:v>
                </c:pt>
                <c:pt idx="986">
                  <c:v>3.7606249999999999E-13</c:v>
                </c:pt>
                <c:pt idx="987">
                  <c:v>4.1308769999999999E-13</c:v>
                </c:pt>
                <c:pt idx="988">
                  <c:v>4.4302299999999998E-13</c:v>
                </c:pt>
                <c:pt idx="989">
                  <c:v>4.7074500000000003E-13</c:v>
                </c:pt>
                <c:pt idx="990">
                  <c:v>4.9494950000000004E-13</c:v>
                </c:pt>
                <c:pt idx="991">
                  <c:v>5.1194120000000002E-13</c:v>
                </c:pt>
                <c:pt idx="992">
                  <c:v>5.2086360000000002E-13</c:v>
                </c:pt>
                <c:pt idx="993">
                  <c:v>5.2558329999999995E-13</c:v>
                </c:pt>
                <c:pt idx="994">
                  <c:v>5.3431780000000003E-13</c:v>
                </c:pt>
                <c:pt idx="995">
                  <c:v>5.5050890000000002E-13</c:v>
                </c:pt>
                <c:pt idx="996">
                  <c:v>5.6570029999999997E-13</c:v>
                </c:pt>
                <c:pt idx="997">
                  <c:v>5.6919899999999997E-13</c:v>
                </c:pt>
                <c:pt idx="998">
                  <c:v>5.5853400000000003E-13</c:v>
                </c:pt>
                <c:pt idx="999">
                  <c:v>5.3563280000000001E-13</c:v>
                </c:pt>
                <c:pt idx="1000">
                  <c:v>4.9983539999999999E-13</c:v>
                </c:pt>
                <c:pt idx="1001">
                  <c:v>4.506534E-13</c:v>
                </c:pt>
                <c:pt idx="1002">
                  <c:v>3.9692059999999998E-13</c:v>
                </c:pt>
                <c:pt idx="1003">
                  <c:v>3.5259519999999999E-13</c:v>
                </c:pt>
                <c:pt idx="1004">
                  <c:v>3.1839690000000001E-13</c:v>
                </c:pt>
                <c:pt idx="1005">
                  <c:v>2.8292490000000002E-13</c:v>
                </c:pt>
                <c:pt idx="1006">
                  <c:v>2.4284679999999999E-13</c:v>
                </c:pt>
                <c:pt idx="1007">
                  <c:v>2.034994E-13</c:v>
                </c:pt>
                <c:pt idx="1008">
                  <c:v>1.657681E-13</c:v>
                </c:pt>
                <c:pt idx="1009">
                  <c:v>1.286516E-13</c:v>
                </c:pt>
                <c:pt idx="1010">
                  <c:v>9.6192649999999995E-14</c:v>
                </c:pt>
                <c:pt idx="1011">
                  <c:v>7.3800660000000006E-14</c:v>
                </c:pt>
                <c:pt idx="1012">
                  <c:v>6.4005309999999996E-14</c:v>
                </c:pt>
                <c:pt idx="1013">
                  <c:v>6.5875880000000003E-14</c:v>
                </c:pt>
                <c:pt idx="1014">
                  <c:v>7.6151160000000002E-14</c:v>
                </c:pt>
                <c:pt idx="1015">
                  <c:v>9.1853499999999996E-14</c:v>
                </c:pt>
                <c:pt idx="1016">
                  <c:v>1.0924030000000001E-13</c:v>
                </c:pt>
                <c:pt idx="1017">
                  <c:v>1.220605E-13</c:v>
                </c:pt>
                <c:pt idx="1018">
                  <c:v>1.2759310000000001E-13</c:v>
                </c:pt>
                <c:pt idx="1019">
                  <c:v>1.3111210000000001E-13</c:v>
                </c:pt>
                <c:pt idx="1020">
                  <c:v>1.3803869999999999E-13</c:v>
                </c:pt>
                <c:pt idx="1021">
                  <c:v>1.461292E-13</c:v>
                </c:pt>
                <c:pt idx="1022">
                  <c:v>1.494146E-13</c:v>
                </c:pt>
                <c:pt idx="1023">
                  <c:v>1.4523849999999999E-13</c:v>
                </c:pt>
                <c:pt idx="1024">
                  <c:v>1.3531679999999999E-13</c:v>
                </c:pt>
                <c:pt idx="1025">
                  <c:v>1.2412119999999999E-13</c:v>
                </c:pt>
                <c:pt idx="1026">
                  <c:v>1.1680169999999999E-13</c:v>
                </c:pt>
                <c:pt idx="1027">
                  <c:v>1.144234E-13</c:v>
                </c:pt>
                <c:pt idx="1028">
                  <c:v>1.1236949999999999E-13</c:v>
                </c:pt>
                <c:pt idx="1029">
                  <c:v>1.0721E-13</c:v>
                </c:pt>
                <c:pt idx="1030">
                  <c:v>1.011643E-13</c:v>
                </c:pt>
                <c:pt idx="1031">
                  <c:v>9.5941299999999999E-14</c:v>
                </c:pt>
                <c:pt idx="1032">
                  <c:v>8.9004429999999997E-14</c:v>
                </c:pt>
                <c:pt idx="1033">
                  <c:v>8.0087569999999998E-14</c:v>
                </c:pt>
                <c:pt idx="1034">
                  <c:v>7.3224179999999995E-14</c:v>
                </c:pt>
                <c:pt idx="1035">
                  <c:v>6.9219960000000002E-14</c:v>
                </c:pt>
                <c:pt idx="1036">
                  <c:v>6.4291749999999997E-14</c:v>
                </c:pt>
                <c:pt idx="1037">
                  <c:v>5.7106849999999995E-14</c:v>
                </c:pt>
                <c:pt idx="1038">
                  <c:v>5.0542949999999997E-14</c:v>
                </c:pt>
                <c:pt idx="1039">
                  <c:v>4.7108399999999998E-14</c:v>
                </c:pt>
                <c:pt idx="1040">
                  <c:v>4.6437190000000003E-14</c:v>
                </c:pt>
                <c:pt idx="1041">
                  <c:v>4.6717480000000001E-14</c:v>
                </c:pt>
                <c:pt idx="1042">
                  <c:v>4.6635369999999998E-14</c:v>
                </c:pt>
                <c:pt idx="1043">
                  <c:v>4.6100660000000002E-14</c:v>
                </c:pt>
                <c:pt idx="1044">
                  <c:v>4.7296150000000003E-14</c:v>
                </c:pt>
                <c:pt idx="1045">
                  <c:v>5.2338770000000001E-14</c:v>
                </c:pt>
                <c:pt idx="1046">
                  <c:v>5.8186889999999994E-14</c:v>
                </c:pt>
                <c:pt idx="1047">
                  <c:v>6.0285329999999996E-14</c:v>
                </c:pt>
                <c:pt idx="1048">
                  <c:v>5.9418920000000006E-14</c:v>
                </c:pt>
                <c:pt idx="1049">
                  <c:v>5.8211609999999999E-14</c:v>
                </c:pt>
                <c:pt idx="1050">
                  <c:v>5.632554E-14</c:v>
                </c:pt>
                <c:pt idx="1051">
                  <c:v>5.3026960000000001E-14</c:v>
                </c:pt>
                <c:pt idx="1052">
                  <c:v>4.9189550000000002E-14</c:v>
                </c:pt>
                <c:pt idx="1053">
                  <c:v>4.5879330000000003E-14</c:v>
                </c:pt>
                <c:pt idx="1054">
                  <c:v>4.3931330000000002E-14</c:v>
                </c:pt>
                <c:pt idx="1055">
                  <c:v>4.5073760000000002E-14</c:v>
                </c:pt>
                <c:pt idx="1056">
                  <c:v>5.1562159999999999E-14</c:v>
                </c:pt>
                <c:pt idx="1057">
                  <c:v>6.2992470000000002E-14</c:v>
                </c:pt>
                <c:pt idx="1058">
                  <c:v>7.4760270000000003E-14</c:v>
                </c:pt>
                <c:pt idx="1059">
                  <c:v>8.1813030000000004E-14</c:v>
                </c:pt>
                <c:pt idx="1060">
                  <c:v>8.2776210000000002E-14</c:v>
                </c:pt>
                <c:pt idx="1061">
                  <c:v>7.9994360000000006E-14</c:v>
                </c:pt>
                <c:pt idx="1062">
                  <c:v>7.7474450000000004E-14</c:v>
                </c:pt>
                <c:pt idx="1063">
                  <c:v>7.7356439999999995E-14</c:v>
                </c:pt>
                <c:pt idx="1064">
                  <c:v>7.7422459999999999E-14</c:v>
                </c:pt>
                <c:pt idx="1065">
                  <c:v>7.498203E-14</c:v>
                </c:pt>
                <c:pt idx="1066">
                  <c:v>7.1341550000000001E-14</c:v>
                </c:pt>
                <c:pt idx="1067">
                  <c:v>6.8915480000000004E-14</c:v>
                </c:pt>
                <c:pt idx="1068">
                  <c:v>6.6971320000000006E-14</c:v>
                </c:pt>
                <c:pt idx="1069">
                  <c:v>6.2935559999999999E-14</c:v>
                </c:pt>
                <c:pt idx="1070">
                  <c:v>5.5986150000000002E-14</c:v>
                </c:pt>
                <c:pt idx="1071">
                  <c:v>4.862087E-14</c:v>
                </c:pt>
                <c:pt idx="1072">
                  <c:v>4.4650050000000001E-14</c:v>
                </c:pt>
                <c:pt idx="1073">
                  <c:v>4.4788029999999999E-14</c:v>
                </c:pt>
                <c:pt idx="1074">
                  <c:v>4.591475E-14</c:v>
                </c:pt>
                <c:pt idx="1075">
                  <c:v>4.5692300000000001E-14</c:v>
                </c:pt>
                <c:pt idx="1076">
                  <c:v>4.5110579999999999E-14</c:v>
                </c:pt>
                <c:pt idx="1077">
                  <c:v>4.5913809999999999E-14</c:v>
                </c:pt>
                <c:pt idx="1078">
                  <c:v>4.809463E-14</c:v>
                </c:pt>
                <c:pt idx="1079">
                  <c:v>5.0345319999999998E-14</c:v>
                </c:pt>
                <c:pt idx="1080">
                  <c:v>5.1779300000000001E-14</c:v>
                </c:pt>
                <c:pt idx="1081">
                  <c:v>5.2721290000000003E-14</c:v>
                </c:pt>
                <c:pt idx="1082">
                  <c:v>5.3622740000000002E-14</c:v>
                </c:pt>
                <c:pt idx="1083">
                  <c:v>5.489929E-14</c:v>
                </c:pt>
                <c:pt idx="1084">
                  <c:v>5.8333819999999996E-14</c:v>
                </c:pt>
                <c:pt idx="1085">
                  <c:v>6.4984270000000005E-14</c:v>
                </c:pt>
                <c:pt idx="1086">
                  <c:v>7.2755159999999998E-14</c:v>
                </c:pt>
                <c:pt idx="1087">
                  <c:v>7.9275220000000006E-14</c:v>
                </c:pt>
                <c:pt idx="1088">
                  <c:v>8.4179959999999995E-14</c:v>
                </c:pt>
                <c:pt idx="1089">
                  <c:v>8.7059760000000002E-14</c:v>
                </c:pt>
                <c:pt idx="1090">
                  <c:v>8.6102250000000006E-14</c:v>
                </c:pt>
                <c:pt idx="1091">
                  <c:v>8.0772769999999999E-14</c:v>
                </c:pt>
                <c:pt idx="1092">
                  <c:v>7.4368680000000001E-14</c:v>
                </c:pt>
                <c:pt idx="1093">
                  <c:v>7.0461819999999998E-14</c:v>
                </c:pt>
                <c:pt idx="1094">
                  <c:v>6.8282860000000003E-14</c:v>
                </c:pt>
                <c:pt idx="1095">
                  <c:v>6.4510539999999998E-14</c:v>
                </c:pt>
                <c:pt idx="1096">
                  <c:v>5.7214550000000004E-14</c:v>
                </c:pt>
                <c:pt idx="1097">
                  <c:v>4.7329859999999999E-14</c:v>
                </c:pt>
                <c:pt idx="1098">
                  <c:v>3.791336E-14</c:v>
                </c:pt>
                <c:pt idx="1099">
                  <c:v>3.133696E-14</c:v>
                </c:pt>
                <c:pt idx="1100">
                  <c:v>2.7665860000000001E-14</c:v>
                </c:pt>
                <c:pt idx="1101">
                  <c:v>2.657416E-14</c:v>
                </c:pt>
                <c:pt idx="1102">
                  <c:v>2.8476600000000002E-14</c:v>
                </c:pt>
                <c:pt idx="1103">
                  <c:v>3.2390660000000002E-14</c:v>
                </c:pt>
                <c:pt idx="1104">
                  <c:v>3.5823740000000001E-14</c:v>
                </c:pt>
                <c:pt idx="1105">
                  <c:v>3.8459090000000001E-14</c:v>
                </c:pt>
                <c:pt idx="1106">
                  <c:v>4.3127699999999999E-14</c:v>
                </c:pt>
                <c:pt idx="1107">
                  <c:v>5.1747990000000003E-14</c:v>
                </c:pt>
                <c:pt idx="1108">
                  <c:v>6.1609980000000006E-14</c:v>
                </c:pt>
                <c:pt idx="1109">
                  <c:v>6.7126729999999996E-14</c:v>
                </c:pt>
                <c:pt idx="1110">
                  <c:v>6.5421349999999997E-14</c:v>
                </c:pt>
                <c:pt idx="1111">
                  <c:v>5.8952120000000001E-14</c:v>
                </c:pt>
                <c:pt idx="1112">
                  <c:v>5.3486019999999998E-14</c:v>
                </c:pt>
                <c:pt idx="1113">
                  <c:v>5.4008889999999999E-14</c:v>
                </c:pt>
                <c:pt idx="1114">
                  <c:v>6.008411E-14</c:v>
                </c:pt>
                <c:pt idx="1115">
                  <c:v>6.565724E-14</c:v>
                </c:pt>
                <c:pt idx="1116">
                  <c:v>6.5640660000000006E-14</c:v>
                </c:pt>
                <c:pt idx="1117">
                  <c:v>6.0596309999999997E-14</c:v>
                </c:pt>
                <c:pt idx="1118">
                  <c:v>5.4797480000000003E-14</c:v>
                </c:pt>
                <c:pt idx="1119">
                  <c:v>5.2518079999999998E-14</c:v>
                </c:pt>
                <c:pt idx="1120">
                  <c:v>5.465259E-14</c:v>
                </c:pt>
                <c:pt idx="1121">
                  <c:v>5.8146999999999994E-14</c:v>
                </c:pt>
                <c:pt idx="1122">
                  <c:v>6.0023069999999996E-14</c:v>
                </c:pt>
                <c:pt idx="1123">
                  <c:v>5.996423E-14</c:v>
                </c:pt>
                <c:pt idx="1124">
                  <c:v>5.8325080000000005E-14</c:v>
                </c:pt>
                <c:pt idx="1125">
                  <c:v>5.5132889999999998E-14</c:v>
                </c:pt>
                <c:pt idx="1126">
                  <c:v>5.2182799999999999E-14</c:v>
                </c:pt>
                <c:pt idx="1127">
                  <c:v>5.301529E-14</c:v>
                </c:pt>
                <c:pt idx="1128">
                  <c:v>5.9168429999999994E-14</c:v>
                </c:pt>
                <c:pt idx="1129">
                  <c:v>6.7544580000000004E-14</c:v>
                </c:pt>
                <c:pt idx="1130">
                  <c:v>7.3228630000000001E-14</c:v>
                </c:pt>
                <c:pt idx="1131">
                  <c:v>7.4281310000000004E-14</c:v>
                </c:pt>
                <c:pt idx="1132">
                  <c:v>7.1379719999999995E-14</c:v>
                </c:pt>
                <c:pt idx="1133">
                  <c:v>6.5612570000000002E-14</c:v>
                </c:pt>
                <c:pt idx="1134">
                  <c:v>5.9553740000000004E-14</c:v>
                </c:pt>
                <c:pt idx="1135">
                  <c:v>5.537814E-14</c:v>
                </c:pt>
                <c:pt idx="1136">
                  <c:v>5.2226759999999998E-14</c:v>
                </c:pt>
                <c:pt idx="1137">
                  <c:v>5.0995140000000001E-14</c:v>
                </c:pt>
                <c:pt idx="1138">
                  <c:v>5.6098239999999997E-14</c:v>
                </c:pt>
                <c:pt idx="1139">
                  <c:v>6.8937220000000003E-14</c:v>
                </c:pt>
                <c:pt idx="1140">
                  <c:v>8.7007689999999999E-14</c:v>
                </c:pt>
                <c:pt idx="1141">
                  <c:v>1.093509E-13</c:v>
                </c:pt>
                <c:pt idx="1142">
                  <c:v>1.3672090000000001E-13</c:v>
                </c:pt>
                <c:pt idx="1143">
                  <c:v>1.6695849999999999E-13</c:v>
                </c:pt>
                <c:pt idx="1144">
                  <c:v>1.944093E-13</c:v>
                </c:pt>
                <c:pt idx="1145">
                  <c:v>2.1539180000000001E-13</c:v>
                </c:pt>
                <c:pt idx="1146">
                  <c:v>2.3142479999999998E-13</c:v>
                </c:pt>
                <c:pt idx="1147">
                  <c:v>2.4605650000000001E-13</c:v>
                </c:pt>
                <c:pt idx="1148">
                  <c:v>2.62618E-13</c:v>
                </c:pt>
                <c:pt idx="1149">
                  <c:v>2.8423940000000002E-13</c:v>
                </c:pt>
                <c:pt idx="1150">
                  <c:v>3.0920450000000001E-13</c:v>
                </c:pt>
                <c:pt idx="1151">
                  <c:v>3.2837269999999999E-13</c:v>
                </c:pt>
                <c:pt idx="1152">
                  <c:v>3.3451230000000002E-13</c:v>
                </c:pt>
                <c:pt idx="1153">
                  <c:v>3.3101019999999998E-13</c:v>
                </c:pt>
                <c:pt idx="1154">
                  <c:v>3.2661029999999998E-13</c:v>
                </c:pt>
                <c:pt idx="1155">
                  <c:v>3.2537469999999999E-13</c:v>
                </c:pt>
                <c:pt idx="1156">
                  <c:v>3.2393089999999998E-13</c:v>
                </c:pt>
                <c:pt idx="1157">
                  <c:v>3.1636970000000002E-13</c:v>
                </c:pt>
                <c:pt idx="1158">
                  <c:v>3.0019029999999998E-13</c:v>
                </c:pt>
                <c:pt idx="1159">
                  <c:v>2.7743369999999998E-13</c:v>
                </c:pt>
                <c:pt idx="1160">
                  <c:v>2.5326070000000002E-13</c:v>
                </c:pt>
                <c:pt idx="1161">
                  <c:v>2.346714E-13</c:v>
                </c:pt>
                <c:pt idx="1162">
                  <c:v>2.252465E-13</c:v>
                </c:pt>
                <c:pt idx="1163">
                  <c:v>2.19166E-13</c:v>
                </c:pt>
                <c:pt idx="1164">
                  <c:v>2.0520649999999999E-13</c:v>
                </c:pt>
                <c:pt idx="1165">
                  <c:v>1.776601E-13</c:v>
                </c:pt>
                <c:pt idx="1166">
                  <c:v>1.416495E-13</c:v>
                </c:pt>
                <c:pt idx="1167">
                  <c:v>1.084809E-13</c:v>
                </c:pt>
                <c:pt idx="1168">
                  <c:v>8.6823739999999998E-14</c:v>
                </c:pt>
                <c:pt idx="1169">
                  <c:v>7.8880320000000006E-14</c:v>
                </c:pt>
                <c:pt idx="1170">
                  <c:v>8.2614229999999997E-14</c:v>
                </c:pt>
                <c:pt idx="1171">
                  <c:v>9.3929950000000006E-14</c:v>
                </c:pt>
                <c:pt idx="1172">
                  <c:v>1.085719E-13</c:v>
                </c:pt>
                <c:pt idx="1173">
                  <c:v>1.2633530000000001E-13</c:v>
                </c:pt>
                <c:pt idx="1174">
                  <c:v>1.515487E-13</c:v>
                </c:pt>
                <c:pt idx="1175">
                  <c:v>1.86156E-13</c:v>
                </c:pt>
                <c:pt idx="1176">
                  <c:v>2.261995E-13</c:v>
                </c:pt>
                <c:pt idx="1177">
                  <c:v>2.670199E-13</c:v>
                </c:pt>
                <c:pt idx="1178">
                  <c:v>3.0658390000000002E-13</c:v>
                </c:pt>
                <c:pt idx="1179">
                  <c:v>3.4331250000000001E-13</c:v>
                </c:pt>
                <c:pt idx="1180">
                  <c:v>3.7591640000000002E-13</c:v>
                </c:pt>
                <c:pt idx="1181">
                  <c:v>4.0631529999999999E-13</c:v>
                </c:pt>
                <c:pt idx="1182">
                  <c:v>4.3868930000000002E-13</c:v>
                </c:pt>
                <c:pt idx="1183">
                  <c:v>4.7050669999999999E-13</c:v>
                </c:pt>
                <c:pt idx="1184">
                  <c:v>4.9003390000000001E-13</c:v>
                </c:pt>
                <c:pt idx="1185">
                  <c:v>4.9353689999999996E-13</c:v>
                </c:pt>
                <c:pt idx="1186">
                  <c:v>4.9507230000000005E-13</c:v>
                </c:pt>
                <c:pt idx="1187">
                  <c:v>5.0726690000000005E-13</c:v>
                </c:pt>
                <c:pt idx="1188">
                  <c:v>5.2439559999999995E-13</c:v>
                </c:pt>
                <c:pt idx="1189">
                  <c:v>5.3271170000000003E-13</c:v>
                </c:pt>
                <c:pt idx="1190">
                  <c:v>5.2443099999999999E-13</c:v>
                </c:pt>
                <c:pt idx="1191">
                  <c:v>4.9642879999999995E-13</c:v>
                </c:pt>
                <c:pt idx="1192">
                  <c:v>4.5043480000000002E-13</c:v>
                </c:pt>
                <c:pt idx="1193">
                  <c:v>4.003025E-13</c:v>
                </c:pt>
                <c:pt idx="1194">
                  <c:v>3.658249E-13</c:v>
                </c:pt>
                <c:pt idx="1195">
                  <c:v>3.5295159999999999E-13</c:v>
                </c:pt>
                <c:pt idx="1196">
                  <c:v>3.4753050000000002E-13</c:v>
                </c:pt>
                <c:pt idx="1197">
                  <c:v>3.2988850000000001E-13</c:v>
                </c:pt>
                <c:pt idx="1198">
                  <c:v>2.9063090000000001E-13</c:v>
                </c:pt>
                <c:pt idx="1199">
                  <c:v>2.3601700000000002E-13</c:v>
                </c:pt>
                <c:pt idx="1200">
                  <c:v>1.815766E-13</c:v>
                </c:pt>
                <c:pt idx="1201">
                  <c:v>1.390765E-13</c:v>
                </c:pt>
                <c:pt idx="1202">
                  <c:v>1.1196379999999999E-13</c:v>
                </c:pt>
                <c:pt idx="1203">
                  <c:v>1.010686E-13</c:v>
                </c:pt>
                <c:pt idx="1204">
                  <c:v>1.071255E-13</c:v>
                </c:pt>
                <c:pt idx="1205">
                  <c:v>1.2933130000000001E-13</c:v>
                </c:pt>
                <c:pt idx="1206">
                  <c:v>1.654037E-13</c:v>
                </c:pt>
                <c:pt idx="1207">
                  <c:v>2.1054250000000001E-13</c:v>
                </c:pt>
                <c:pt idx="1208">
                  <c:v>2.5738879999999999E-13</c:v>
                </c:pt>
                <c:pt idx="1209">
                  <c:v>3.0112499999999999E-13</c:v>
                </c:pt>
                <c:pt idx="1210">
                  <c:v>3.4297780000000001E-13</c:v>
                </c:pt>
                <c:pt idx="1211">
                  <c:v>3.8566189999999998E-13</c:v>
                </c:pt>
                <c:pt idx="1212">
                  <c:v>4.2621420000000001E-13</c:v>
                </c:pt>
                <c:pt idx="1213">
                  <c:v>4.5760710000000005E-13</c:v>
                </c:pt>
                <c:pt idx="1214">
                  <c:v>4.7703240000000001E-13</c:v>
                </c:pt>
                <c:pt idx="1215">
                  <c:v>4.8685099999999996E-13</c:v>
                </c:pt>
                <c:pt idx="1216">
                  <c:v>4.9069289999999996E-13</c:v>
                </c:pt>
                <c:pt idx="1217">
                  <c:v>4.9277420000000003E-13</c:v>
                </c:pt>
                <c:pt idx="1218">
                  <c:v>4.9533419999999997E-13</c:v>
                </c:pt>
                <c:pt idx="1219">
                  <c:v>4.9443170000000002E-13</c:v>
                </c:pt>
                <c:pt idx="1220">
                  <c:v>4.825626E-13</c:v>
                </c:pt>
                <c:pt idx="1221">
                  <c:v>4.5757369999999995E-13</c:v>
                </c:pt>
                <c:pt idx="1222">
                  <c:v>4.2509379999999998E-13</c:v>
                </c:pt>
                <c:pt idx="1223">
                  <c:v>3.9029790000000001E-13</c:v>
                </c:pt>
                <c:pt idx="1224">
                  <c:v>3.5428699999999998E-13</c:v>
                </c:pt>
                <c:pt idx="1225">
                  <c:v>3.1982189999999998E-13</c:v>
                </c:pt>
                <c:pt idx="1226">
                  <c:v>2.9244039999999999E-13</c:v>
                </c:pt>
                <c:pt idx="1227">
                  <c:v>2.7491139999999999E-13</c:v>
                </c:pt>
                <c:pt idx="1228">
                  <c:v>2.6500619999999998E-13</c:v>
                </c:pt>
                <c:pt idx="1229">
                  <c:v>2.5797210000000001E-13</c:v>
                </c:pt>
                <c:pt idx="1230">
                  <c:v>2.47721E-13</c:v>
                </c:pt>
                <c:pt idx="1231">
                  <c:v>2.2800959999999998E-13</c:v>
                </c:pt>
                <c:pt idx="1232">
                  <c:v>1.972187E-13</c:v>
                </c:pt>
                <c:pt idx="1233">
                  <c:v>1.6096579999999999E-13</c:v>
                </c:pt>
                <c:pt idx="1234">
                  <c:v>1.306301E-13</c:v>
                </c:pt>
                <c:pt idx="1235">
                  <c:v>1.217356E-13</c:v>
                </c:pt>
                <c:pt idx="1236">
                  <c:v>1.486029E-13</c:v>
                </c:pt>
                <c:pt idx="1237">
                  <c:v>2.148442E-13</c:v>
                </c:pt>
                <c:pt idx="1238">
                  <c:v>3.0999400000000001E-13</c:v>
                </c:pt>
                <c:pt idx="1239">
                  <c:v>4.1693770000000002E-13</c:v>
                </c:pt>
                <c:pt idx="1240">
                  <c:v>5.2360490000000001E-13</c:v>
                </c:pt>
                <c:pt idx="1241">
                  <c:v>6.2882269999999998E-13</c:v>
                </c:pt>
                <c:pt idx="1242">
                  <c:v>7.3817590000000005E-13</c:v>
                </c:pt>
                <c:pt idx="1243">
                  <c:v>8.5493979999999998E-13</c:v>
                </c:pt>
                <c:pt idx="1244">
                  <c:v>9.7210000000000007E-13</c:v>
                </c:pt>
                <c:pt idx="1245">
                  <c:v>1.073337E-12</c:v>
                </c:pt>
                <c:pt idx="1246">
                  <c:v>1.1461240000000001E-12</c:v>
                </c:pt>
                <c:pt idx="1247">
                  <c:v>1.188891E-12</c:v>
                </c:pt>
                <c:pt idx="1248">
                  <c:v>1.203961E-12</c:v>
                </c:pt>
                <c:pt idx="1249">
                  <c:v>1.199024E-12</c:v>
                </c:pt>
                <c:pt idx="1250">
                  <c:v>1.192543E-12</c:v>
                </c:pt>
                <c:pt idx="1251">
                  <c:v>1.198586E-12</c:v>
                </c:pt>
                <c:pt idx="1252">
                  <c:v>1.212584E-12</c:v>
                </c:pt>
                <c:pt idx="1253">
                  <c:v>1.21895E-12</c:v>
                </c:pt>
                <c:pt idx="1254">
                  <c:v>1.202527E-12</c:v>
                </c:pt>
                <c:pt idx="1255">
                  <c:v>1.1543179999999999E-12</c:v>
                </c:pt>
                <c:pt idx="1256">
                  <c:v>1.077767E-12</c:v>
                </c:pt>
                <c:pt idx="1257">
                  <c:v>9.9156000000000007E-13</c:v>
                </c:pt>
                <c:pt idx="1258">
                  <c:v>9.1511559999999993E-13</c:v>
                </c:pt>
                <c:pt idx="1259">
                  <c:v>8.4591670000000001E-13</c:v>
                </c:pt>
                <c:pt idx="1260">
                  <c:v>7.6748340000000002E-13</c:v>
                </c:pt>
                <c:pt idx="1261">
                  <c:v>6.8032439999999999E-13</c:v>
                </c:pt>
                <c:pt idx="1262">
                  <c:v>6.0065690000000002E-13</c:v>
                </c:pt>
                <c:pt idx="1263">
                  <c:v>5.3215009999999997E-13</c:v>
                </c:pt>
                <c:pt idx="1264">
                  <c:v>4.5962880000000005E-13</c:v>
                </c:pt>
                <c:pt idx="1265">
                  <c:v>3.7006530000000002E-13</c:v>
                </c:pt>
                <c:pt idx="1266">
                  <c:v>2.7126109999999998E-13</c:v>
                </c:pt>
                <c:pt idx="1267">
                  <c:v>1.85649E-13</c:v>
                </c:pt>
                <c:pt idx="1268">
                  <c:v>1.2922040000000001E-13</c:v>
                </c:pt>
                <c:pt idx="1269">
                  <c:v>1.040793E-13</c:v>
                </c:pt>
                <c:pt idx="1270">
                  <c:v>1.052465E-13</c:v>
                </c:pt>
                <c:pt idx="1271">
                  <c:v>1.2336860000000001E-13</c:v>
                </c:pt>
                <c:pt idx="1272">
                  <c:v>1.4648509999999999E-13</c:v>
                </c:pt>
                <c:pt idx="1273">
                  <c:v>1.6838009999999999E-13</c:v>
                </c:pt>
                <c:pt idx="1274">
                  <c:v>1.9085909999999999E-13</c:v>
                </c:pt>
                <c:pt idx="1275">
                  <c:v>2.156797E-13</c:v>
                </c:pt>
                <c:pt idx="1276">
                  <c:v>2.4151100000000002E-13</c:v>
                </c:pt>
                <c:pt idx="1277">
                  <c:v>2.6650330000000001E-13</c:v>
                </c:pt>
                <c:pt idx="1278">
                  <c:v>2.8623429999999999E-13</c:v>
                </c:pt>
                <c:pt idx="1279">
                  <c:v>2.9617209999999999E-13</c:v>
                </c:pt>
                <c:pt idx="1280">
                  <c:v>3.004444E-13</c:v>
                </c:pt>
                <c:pt idx="1281">
                  <c:v>3.0685850000000001E-13</c:v>
                </c:pt>
                <c:pt idx="1282">
                  <c:v>3.1421270000000002E-13</c:v>
                </c:pt>
                <c:pt idx="1283">
                  <c:v>3.156601E-13</c:v>
                </c:pt>
                <c:pt idx="1284">
                  <c:v>3.0840400000000002E-13</c:v>
                </c:pt>
                <c:pt idx="1285">
                  <c:v>2.9174040000000001E-13</c:v>
                </c:pt>
                <c:pt idx="1286">
                  <c:v>2.6511859999999998E-13</c:v>
                </c:pt>
                <c:pt idx="1287">
                  <c:v>2.3499870000000002E-13</c:v>
                </c:pt>
                <c:pt idx="1288">
                  <c:v>2.1370349999999999E-13</c:v>
                </c:pt>
                <c:pt idx="1289">
                  <c:v>2.0583960000000001E-13</c:v>
                </c:pt>
                <c:pt idx="1290">
                  <c:v>2.0360940000000001E-13</c:v>
                </c:pt>
                <c:pt idx="1291">
                  <c:v>1.97882E-13</c:v>
                </c:pt>
                <c:pt idx="1292">
                  <c:v>1.8674269999999999E-13</c:v>
                </c:pt>
                <c:pt idx="1293">
                  <c:v>1.7156840000000001E-13</c:v>
                </c:pt>
                <c:pt idx="1294">
                  <c:v>1.51964E-13</c:v>
                </c:pt>
                <c:pt idx="1295">
                  <c:v>1.280592E-13</c:v>
                </c:pt>
                <c:pt idx="1296">
                  <c:v>1.026877E-13</c:v>
                </c:pt>
                <c:pt idx="1297">
                  <c:v>8.0439449999999994E-14</c:v>
                </c:pt>
                <c:pt idx="1298">
                  <c:v>6.7857940000000005E-14</c:v>
                </c:pt>
                <c:pt idx="1299">
                  <c:v>7.1791880000000005E-14</c:v>
                </c:pt>
                <c:pt idx="1300">
                  <c:v>9.5723320000000003E-14</c:v>
                </c:pt>
                <c:pt idx="1301">
                  <c:v>1.396243E-13</c:v>
                </c:pt>
                <c:pt idx="1302">
                  <c:v>2.010736E-13</c:v>
                </c:pt>
                <c:pt idx="1303">
                  <c:v>2.7477609999999999E-13</c:v>
                </c:pt>
                <c:pt idx="1304">
                  <c:v>3.5349189999999998E-13</c:v>
                </c:pt>
                <c:pt idx="1305">
                  <c:v>4.312067E-13</c:v>
                </c:pt>
                <c:pt idx="1306">
                  <c:v>5.0637769999999999E-13</c:v>
                </c:pt>
                <c:pt idx="1307">
                  <c:v>5.8039689999999996E-13</c:v>
                </c:pt>
                <c:pt idx="1308">
                  <c:v>6.5242850000000002E-13</c:v>
                </c:pt>
                <c:pt idx="1309">
                  <c:v>7.1845549999999998E-13</c:v>
                </c:pt>
                <c:pt idx="1310">
                  <c:v>7.7388809999999996E-13</c:v>
                </c:pt>
                <c:pt idx="1311">
                  <c:v>8.1530629999999997E-13</c:v>
                </c:pt>
                <c:pt idx="1312">
                  <c:v>8.4394879999999997E-13</c:v>
                </c:pt>
                <c:pt idx="1313">
                  <c:v>8.6919319999999998E-13</c:v>
                </c:pt>
                <c:pt idx="1314">
                  <c:v>8.9933870000000004E-13</c:v>
                </c:pt>
                <c:pt idx="1315">
                  <c:v>9.2720489999999993E-13</c:v>
                </c:pt>
                <c:pt idx="1316">
                  <c:v>9.3711910000000004E-13</c:v>
                </c:pt>
                <c:pt idx="1317">
                  <c:v>9.2489160000000002E-13</c:v>
                </c:pt>
                <c:pt idx="1318">
                  <c:v>8.9713829999999998E-13</c:v>
                </c:pt>
                <c:pt idx="1319">
                  <c:v>8.5846349999999996E-13</c:v>
                </c:pt>
                <c:pt idx="1320">
                  <c:v>8.1323559999999996E-13</c:v>
                </c:pt>
                <c:pt idx="1321">
                  <c:v>7.6832230000000002E-13</c:v>
                </c:pt>
                <c:pt idx="1322">
                  <c:v>7.2560089999999997E-13</c:v>
                </c:pt>
                <c:pt idx="1323">
                  <c:v>6.8335930000000003E-13</c:v>
                </c:pt>
                <c:pt idx="1324">
                  <c:v>6.4526540000000001E-13</c:v>
                </c:pt>
                <c:pt idx="1325">
                  <c:v>6.1533119999999995E-13</c:v>
                </c:pt>
                <c:pt idx="1326">
                  <c:v>5.8281709999999998E-13</c:v>
                </c:pt>
                <c:pt idx="1327">
                  <c:v>5.2462980000000004E-13</c:v>
                </c:pt>
                <c:pt idx="1328">
                  <c:v>4.3094289999999999E-13</c:v>
                </c:pt>
                <c:pt idx="1329">
                  <c:v>3.1944580000000002E-13</c:v>
                </c:pt>
                <c:pt idx="1330">
                  <c:v>2.1908660000000001E-13</c:v>
                </c:pt>
                <c:pt idx="1331">
                  <c:v>1.4858170000000001E-13</c:v>
                </c:pt>
                <c:pt idx="1332">
                  <c:v>1.112003E-13</c:v>
                </c:pt>
                <c:pt idx="1333">
                  <c:v>1.0220799999999999E-13</c:v>
                </c:pt>
                <c:pt idx="1334">
                  <c:v>1.1769189999999999E-13</c:v>
                </c:pt>
                <c:pt idx="1335">
                  <c:v>1.5562239999999999E-13</c:v>
                </c:pt>
                <c:pt idx="1336">
                  <c:v>2.105916E-13</c:v>
                </c:pt>
                <c:pt idx="1337">
                  <c:v>2.713905E-13</c:v>
                </c:pt>
                <c:pt idx="1338">
                  <c:v>3.2391699999999998E-13</c:v>
                </c:pt>
                <c:pt idx="1339">
                  <c:v>3.5775859999999998E-13</c:v>
                </c:pt>
                <c:pt idx="1340">
                  <c:v>3.7296370000000002E-13</c:v>
                </c:pt>
                <c:pt idx="1341">
                  <c:v>3.7963359999999998E-13</c:v>
                </c:pt>
                <c:pt idx="1342">
                  <c:v>3.9079310000000002E-13</c:v>
                </c:pt>
                <c:pt idx="1343">
                  <c:v>4.1473899999999999E-13</c:v>
                </c:pt>
                <c:pt idx="1344">
                  <c:v>4.4844669999999999E-13</c:v>
                </c:pt>
                <c:pt idx="1345">
                  <c:v>4.7755519999999999E-13</c:v>
                </c:pt>
                <c:pt idx="1346">
                  <c:v>4.8910149999999996E-13</c:v>
                </c:pt>
                <c:pt idx="1347">
                  <c:v>4.8467029999999996E-13</c:v>
                </c:pt>
                <c:pt idx="1348">
                  <c:v>4.7662529999999997E-13</c:v>
                </c:pt>
                <c:pt idx="1349">
                  <c:v>4.7210929999999999E-13</c:v>
                </c:pt>
                <c:pt idx="1350">
                  <c:v>4.6597959999999997E-13</c:v>
                </c:pt>
                <c:pt idx="1351">
                  <c:v>4.5250720000000001E-13</c:v>
                </c:pt>
                <c:pt idx="1352">
                  <c:v>4.3305630000000001E-13</c:v>
                </c:pt>
                <c:pt idx="1353">
                  <c:v>4.069759E-13</c:v>
                </c:pt>
                <c:pt idx="1354">
                  <c:v>3.728358E-13</c:v>
                </c:pt>
                <c:pt idx="1355">
                  <c:v>3.3913479999999998E-13</c:v>
                </c:pt>
                <c:pt idx="1356">
                  <c:v>3.160807E-13</c:v>
                </c:pt>
                <c:pt idx="1357">
                  <c:v>3.0160269999999999E-13</c:v>
                </c:pt>
                <c:pt idx="1358">
                  <c:v>2.8683059999999999E-13</c:v>
                </c:pt>
                <c:pt idx="1359">
                  <c:v>2.6736899999999998E-13</c:v>
                </c:pt>
                <c:pt idx="1360">
                  <c:v>2.4225939999999998E-13</c:v>
                </c:pt>
                <c:pt idx="1361">
                  <c:v>2.1082150000000001E-13</c:v>
                </c:pt>
                <c:pt idx="1362">
                  <c:v>1.763803E-13</c:v>
                </c:pt>
                <c:pt idx="1363">
                  <c:v>1.47727E-13</c:v>
                </c:pt>
                <c:pt idx="1364">
                  <c:v>1.344103E-13</c:v>
                </c:pt>
                <c:pt idx="1365">
                  <c:v>1.414236E-13</c:v>
                </c:pt>
                <c:pt idx="1366">
                  <c:v>1.673386E-13</c:v>
                </c:pt>
                <c:pt idx="1367">
                  <c:v>2.0791069999999999E-13</c:v>
                </c:pt>
                <c:pt idx="1368">
                  <c:v>2.609575E-13</c:v>
                </c:pt>
                <c:pt idx="1369">
                  <c:v>3.2631329999999999E-13</c:v>
                </c:pt>
                <c:pt idx="1370">
                  <c:v>4.0304960000000001E-13</c:v>
                </c:pt>
                <c:pt idx="1371">
                  <c:v>4.8792499999999996E-13</c:v>
                </c:pt>
                <c:pt idx="1372">
                  <c:v>5.7474020000000005E-13</c:v>
                </c:pt>
                <c:pt idx="1373">
                  <c:v>6.5331970000000002E-13</c:v>
                </c:pt>
                <c:pt idx="1374">
                  <c:v>7.1091319999999998E-13</c:v>
                </c:pt>
                <c:pt idx="1375">
                  <c:v>7.4108709999999997E-13</c:v>
                </c:pt>
                <c:pt idx="1376">
                  <c:v>7.5223020000000003E-13</c:v>
                </c:pt>
                <c:pt idx="1377">
                  <c:v>7.6093360000000003E-13</c:v>
                </c:pt>
                <c:pt idx="1378">
                  <c:v>7.767229E-13</c:v>
                </c:pt>
                <c:pt idx="1379">
                  <c:v>7.9847219999999999E-13</c:v>
                </c:pt>
                <c:pt idx="1380">
                  <c:v>8.2171750000000003E-13</c:v>
                </c:pt>
                <c:pt idx="1381">
                  <c:v>8.3927239999999999E-13</c:v>
                </c:pt>
                <c:pt idx="1382">
                  <c:v>8.3832840000000001E-13</c:v>
                </c:pt>
                <c:pt idx="1383">
                  <c:v>8.097987E-13</c:v>
                </c:pt>
                <c:pt idx="1384">
                  <c:v>7.6059790000000001E-13</c:v>
                </c:pt>
                <c:pt idx="1385">
                  <c:v>7.0817970000000005E-13</c:v>
                </c:pt>
                <c:pt idx="1386">
                  <c:v>6.6272319999999996E-13</c:v>
                </c:pt>
                <c:pt idx="1387">
                  <c:v>6.2190510000000002E-13</c:v>
                </c:pt>
                <c:pt idx="1388">
                  <c:v>5.8199319999999996E-13</c:v>
                </c:pt>
                <c:pt idx="1389">
                  <c:v>5.4480150000000002E-13</c:v>
                </c:pt>
                <c:pt idx="1390">
                  <c:v>5.1161060000000002E-13</c:v>
                </c:pt>
                <c:pt idx="1391">
                  <c:v>4.7597649999999996E-13</c:v>
                </c:pt>
                <c:pt idx="1392">
                  <c:v>4.2868389999999998E-13</c:v>
                </c:pt>
                <c:pt idx="1393">
                  <c:v>3.7057519999999998E-13</c:v>
                </c:pt>
                <c:pt idx="1394">
                  <c:v>3.1686079999999998E-13</c:v>
                </c:pt>
                <c:pt idx="1395">
                  <c:v>2.8827619999999999E-13</c:v>
                </c:pt>
                <c:pt idx="1396">
                  <c:v>2.9944699999999999E-13</c:v>
                </c:pt>
                <c:pt idx="1397">
                  <c:v>3.5284600000000002E-13</c:v>
                </c:pt>
                <c:pt idx="1398">
                  <c:v>4.4205760000000001E-13</c:v>
                </c:pt>
                <c:pt idx="1399">
                  <c:v>5.6285360000000003E-13</c:v>
                </c:pt>
                <c:pt idx="1400">
                  <c:v>7.1454160000000002E-13</c:v>
                </c:pt>
                <c:pt idx="1401">
                  <c:v>8.7970080000000004E-13</c:v>
                </c:pt>
                <c:pt idx="1402">
                  <c:v>1.015926E-12</c:v>
                </c:pt>
                <c:pt idx="1403">
                  <c:v>1.093837E-12</c:v>
                </c:pt>
                <c:pt idx="1404">
                  <c:v>1.1337080000000001E-12</c:v>
                </c:pt>
                <c:pt idx="1405">
                  <c:v>1.179344E-12</c:v>
                </c:pt>
                <c:pt idx="1406">
                  <c:v>1.2467989999999999E-12</c:v>
                </c:pt>
                <c:pt idx="1407">
                  <c:v>1.318043E-12</c:v>
                </c:pt>
                <c:pt idx="1408">
                  <c:v>1.3757129999999999E-12</c:v>
                </c:pt>
                <c:pt idx="1409">
                  <c:v>1.421881E-12</c:v>
                </c:pt>
                <c:pt idx="1410">
                  <c:v>1.458264E-12</c:v>
                </c:pt>
                <c:pt idx="1411">
                  <c:v>1.469328E-12</c:v>
                </c:pt>
                <c:pt idx="1412">
                  <c:v>1.440783E-12</c:v>
                </c:pt>
                <c:pt idx="1413">
                  <c:v>1.3818980000000001E-12</c:v>
                </c:pt>
                <c:pt idx="1414">
                  <c:v>1.3119430000000001E-12</c:v>
                </c:pt>
                <c:pt idx="1415">
                  <c:v>1.236125E-12</c:v>
                </c:pt>
                <c:pt idx="1416">
                  <c:v>1.1516490000000001E-12</c:v>
                </c:pt>
                <c:pt idx="1417">
                  <c:v>1.063529E-12</c:v>
                </c:pt>
                <c:pt idx="1418">
                  <c:v>9.8247190000000004E-13</c:v>
                </c:pt>
                <c:pt idx="1419">
                  <c:v>9.137127000000001E-13</c:v>
                </c:pt>
                <c:pt idx="1420">
                  <c:v>8.4624120000000002E-13</c:v>
                </c:pt>
                <c:pt idx="1421">
                  <c:v>7.5712939999999998E-13</c:v>
                </c:pt>
                <c:pt idx="1422">
                  <c:v>6.3772420000000003E-13</c:v>
                </c:pt>
                <c:pt idx="1423">
                  <c:v>5.0668149999999998E-13</c:v>
                </c:pt>
                <c:pt idx="1424">
                  <c:v>3.883527E-13</c:v>
                </c:pt>
                <c:pt idx="1425">
                  <c:v>2.9196609999999999E-13</c:v>
                </c:pt>
                <c:pt idx="1426">
                  <c:v>2.174473E-13</c:v>
                </c:pt>
                <c:pt idx="1427">
                  <c:v>1.6682060000000001E-13</c:v>
                </c:pt>
                <c:pt idx="1428">
                  <c:v>1.4373219999999999E-13</c:v>
                </c:pt>
                <c:pt idx="1429">
                  <c:v>1.4765670000000001E-13</c:v>
                </c:pt>
                <c:pt idx="1430">
                  <c:v>1.718612E-13</c:v>
                </c:pt>
                <c:pt idx="1431">
                  <c:v>2.0705529999999999E-13</c:v>
                </c:pt>
                <c:pt idx="1432">
                  <c:v>2.449279E-13</c:v>
                </c:pt>
                <c:pt idx="1433">
                  <c:v>2.7991270000000001E-13</c:v>
                </c:pt>
                <c:pt idx="1434">
                  <c:v>3.1295800000000002E-13</c:v>
                </c:pt>
                <c:pt idx="1435">
                  <c:v>3.4955369999999997E-13</c:v>
                </c:pt>
                <c:pt idx="1436">
                  <c:v>3.8997220000000001E-13</c:v>
                </c:pt>
                <c:pt idx="1437">
                  <c:v>4.2734050000000001E-13</c:v>
                </c:pt>
                <c:pt idx="1438">
                  <c:v>4.544305E-13</c:v>
                </c:pt>
                <c:pt idx="1439">
                  <c:v>4.6575219999999997E-13</c:v>
                </c:pt>
                <c:pt idx="1440">
                  <c:v>4.5844180000000004E-13</c:v>
                </c:pt>
                <c:pt idx="1441">
                  <c:v>4.3874459999999999E-13</c:v>
                </c:pt>
                <c:pt idx="1442">
                  <c:v>4.2011840000000002E-13</c:v>
                </c:pt>
                <c:pt idx="1443">
                  <c:v>4.0809769999999998E-13</c:v>
                </c:pt>
                <c:pt idx="1444">
                  <c:v>3.9532779999999998E-13</c:v>
                </c:pt>
                <c:pt idx="1445">
                  <c:v>3.759977E-13</c:v>
                </c:pt>
                <c:pt idx="1446">
                  <c:v>3.5485230000000001E-13</c:v>
                </c:pt>
                <c:pt idx="1447">
                  <c:v>3.3801810000000002E-13</c:v>
                </c:pt>
                <c:pt idx="1448">
                  <c:v>3.2532140000000002E-13</c:v>
                </c:pt>
                <c:pt idx="1449">
                  <c:v>3.1396529999999999E-13</c:v>
                </c:pt>
                <c:pt idx="1450">
                  <c:v>3.032779E-13</c:v>
                </c:pt>
                <c:pt idx="1451">
                  <c:v>2.9528130000000002E-13</c:v>
                </c:pt>
                <c:pt idx="1452">
                  <c:v>2.9095829999999998E-13</c:v>
                </c:pt>
                <c:pt idx="1453">
                  <c:v>2.8480850000000002E-13</c:v>
                </c:pt>
                <c:pt idx="1454">
                  <c:v>2.677006E-13</c:v>
                </c:pt>
                <c:pt idx="1455">
                  <c:v>2.3697059999999999E-13</c:v>
                </c:pt>
                <c:pt idx="1456">
                  <c:v>1.9853940000000001E-13</c:v>
                </c:pt>
                <c:pt idx="1457">
                  <c:v>1.6056789999999999E-13</c:v>
                </c:pt>
                <c:pt idx="1458">
                  <c:v>1.2918109999999999E-13</c:v>
                </c:pt>
                <c:pt idx="1459">
                  <c:v>1.0791770000000001E-13</c:v>
                </c:pt>
                <c:pt idx="1460">
                  <c:v>9.7223550000000006E-14</c:v>
                </c:pt>
                <c:pt idx="1461">
                  <c:v>9.3860830000000005E-14</c:v>
                </c:pt>
                <c:pt idx="1462">
                  <c:v>9.5133139999999997E-14</c:v>
                </c:pt>
                <c:pt idx="1463">
                  <c:v>1.0380100000000001E-13</c:v>
                </c:pt>
                <c:pt idx="1464">
                  <c:v>1.2192640000000001E-13</c:v>
                </c:pt>
                <c:pt idx="1465">
                  <c:v>1.425199E-13</c:v>
                </c:pt>
                <c:pt idx="1466">
                  <c:v>1.5658299999999999E-13</c:v>
                </c:pt>
                <c:pt idx="1467">
                  <c:v>1.6302540000000001E-13</c:v>
                </c:pt>
                <c:pt idx="1468">
                  <c:v>1.6420999999999999E-13</c:v>
                </c:pt>
                <c:pt idx="1469">
                  <c:v>1.6107760000000001E-13</c:v>
                </c:pt>
                <c:pt idx="1470">
                  <c:v>1.569064E-13</c:v>
                </c:pt>
                <c:pt idx="1471">
                  <c:v>1.5688569999999999E-13</c:v>
                </c:pt>
                <c:pt idx="1472">
                  <c:v>1.628652E-13</c:v>
                </c:pt>
                <c:pt idx="1473">
                  <c:v>1.7288629999999999E-13</c:v>
                </c:pt>
                <c:pt idx="1474">
                  <c:v>1.842601E-13</c:v>
                </c:pt>
                <c:pt idx="1475">
                  <c:v>1.946561E-13</c:v>
                </c:pt>
                <c:pt idx="1476">
                  <c:v>2.003346E-13</c:v>
                </c:pt>
                <c:pt idx="1477">
                  <c:v>1.9665929999999999E-13</c:v>
                </c:pt>
                <c:pt idx="1478">
                  <c:v>1.8425379999999999E-13</c:v>
                </c:pt>
                <c:pt idx="1479">
                  <c:v>1.714281E-13</c:v>
                </c:pt>
                <c:pt idx="1480">
                  <c:v>1.6556250000000001E-13</c:v>
                </c:pt>
                <c:pt idx="1481">
                  <c:v>1.6444810000000001E-13</c:v>
                </c:pt>
                <c:pt idx="1482">
                  <c:v>1.5992790000000001E-13</c:v>
                </c:pt>
                <c:pt idx="1483">
                  <c:v>1.4857160000000001E-13</c:v>
                </c:pt>
                <c:pt idx="1484">
                  <c:v>1.3570729999999999E-13</c:v>
                </c:pt>
                <c:pt idx="1485">
                  <c:v>1.2829050000000001E-13</c:v>
                </c:pt>
                <c:pt idx="1486">
                  <c:v>1.27065E-13</c:v>
                </c:pt>
                <c:pt idx="1487">
                  <c:v>1.284058E-13</c:v>
                </c:pt>
                <c:pt idx="1488">
                  <c:v>1.2837000000000001E-13</c:v>
                </c:pt>
                <c:pt idx="1489">
                  <c:v>1.2234520000000001E-13</c:v>
                </c:pt>
                <c:pt idx="1490">
                  <c:v>1.092669E-13</c:v>
                </c:pt>
                <c:pt idx="1491">
                  <c:v>9.7577289999999995E-14</c:v>
                </c:pt>
                <c:pt idx="1492">
                  <c:v>9.9130229999999999E-14</c:v>
                </c:pt>
                <c:pt idx="1493">
                  <c:v>1.1813430000000001E-13</c:v>
                </c:pt>
                <c:pt idx="1494">
                  <c:v>1.49453E-13</c:v>
                </c:pt>
                <c:pt idx="1495">
                  <c:v>1.8392459999999999E-13</c:v>
                </c:pt>
                <c:pt idx="1496">
                  <c:v>2.1331539999999999E-13</c:v>
                </c:pt>
                <c:pt idx="1497">
                  <c:v>2.3392979999999998E-13</c:v>
                </c:pt>
                <c:pt idx="1498">
                  <c:v>2.5091110000000002E-13</c:v>
                </c:pt>
                <c:pt idx="1499">
                  <c:v>2.7498319999999998E-13</c:v>
                </c:pt>
                <c:pt idx="1500">
                  <c:v>3.0735850000000001E-13</c:v>
                </c:pt>
                <c:pt idx="1501">
                  <c:v>3.356188E-13</c:v>
                </c:pt>
                <c:pt idx="1502">
                  <c:v>3.4958529999999999E-13</c:v>
                </c:pt>
                <c:pt idx="1503">
                  <c:v>3.5211119999999999E-13</c:v>
                </c:pt>
                <c:pt idx="1504">
                  <c:v>3.5221729999999999E-13</c:v>
                </c:pt>
                <c:pt idx="1505">
                  <c:v>3.5564660000000001E-13</c:v>
                </c:pt>
                <c:pt idx="1506">
                  <c:v>3.6336460000000001E-13</c:v>
                </c:pt>
                <c:pt idx="1507">
                  <c:v>3.7039329999999999E-13</c:v>
                </c:pt>
                <c:pt idx="1508">
                  <c:v>3.6672900000000002E-13</c:v>
                </c:pt>
                <c:pt idx="1509">
                  <c:v>3.4864429999999997E-13</c:v>
                </c:pt>
                <c:pt idx="1510">
                  <c:v>3.2509849999999999E-13</c:v>
                </c:pt>
                <c:pt idx="1511">
                  <c:v>3.05578E-13</c:v>
                </c:pt>
                <c:pt idx="1512">
                  <c:v>2.8788849999999999E-13</c:v>
                </c:pt>
                <c:pt idx="1513">
                  <c:v>2.6402449999999999E-13</c:v>
                </c:pt>
                <c:pt idx="1514">
                  <c:v>2.3254759999999998E-13</c:v>
                </c:pt>
                <c:pt idx="1515">
                  <c:v>1.9979640000000001E-13</c:v>
                </c:pt>
                <c:pt idx="1516">
                  <c:v>1.7226130000000001E-13</c:v>
                </c:pt>
                <c:pt idx="1517">
                  <c:v>1.5207850000000001E-13</c:v>
                </c:pt>
                <c:pt idx="1518">
                  <c:v>1.365425E-13</c:v>
                </c:pt>
                <c:pt idx="1519">
                  <c:v>1.1915329999999999E-13</c:v>
                </c:pt>
                <c:pt idx="1520">
                  <c:v>9.6489760000000006E-14</c:v>
                </c:pt>
                <c:pt idx="1521">
                  <c:v>7.3371220000000002E-14</c:v>
                </c:pt>
                <c:pt idx="1522">
                  <c:v>5.6353029999999998E-14</c:v>
                </c:pt>
                <c:pt idx="1523">
                  <c:v>4.7139080000000003E-14</c:v>
                </c:pt>
                <c:pt idx="1524">
                  <c:v>4.41439E-14</c:v>
                </c:pt>
                <c:pt idx="1525">
                  <c:v>4.5537720000000001E-14</c:v>
                </c:pt>
                <c:pt idx="1526">
                  <c:v>5.0775279999999997E-14</c:v>
                </c:pt>
                <c:pt idx="1527">
                  <c:v>6.0488639999999995E-14</c:v>
                </c:pt>
                <c:pt idx="1528">
                  <c:v>7.5932910000000004E-14</c:v>
                </c:pt>
                <c:pt idx="1529">
                  <c:v>9.7453759999999996E-14</c:v>
                </c:pt>
                <c:pt idx="1530">
                  <c:v>1.1999579999999999E-13</c:v>
                </c:pt>
                <c:pt idx="1531">
                  <c:v>1.3300349999999999E-13</c:v>
                </c:pt>
                <c:pt idx="1532">
                  <c:v>1.2909870000000001E-13</c:v>
                </c:pt>
                <c:pt idx="1533">
                  <c:v>1.112057E-13</c:v>
                </c:pt>
                <c:pt idx="1534">
                  <c:v>8.995167E-14</c:v>
                </c:pt>
                <c:pt idx="1535">
                  <c:v>7.5696650000000005E-14</c:v>
                </c:pt>
                <c:pt idx="1536">
                  <c:v>7.3388680000000001E-14</c:v>
                </c:pt>
                <c:pt idx="1537">
                  <c:v>8.2779889999999996E-14</c:v>
                </c:pt>
                <c:pt idx="1538">
                  <c:v>9.9605699999999996E-14</c:v>
                </c:pt>
                <c:pt idx="1539">
                  <c:v>1.161163E-13</c:v>
                </c:pt>
                <c:pt idx="1540">
                  <c:v>1.25E-13</c:v>
                </c:pt>
                <c:pt idx="1541">
                  <c:v>1.2560340000000001E-13</c:v>
                </c:pt>
                <c:pt idx="1542">
                  <c:v>1.232224E-13</c:v>
                </c:pt>
                <c:pt idx="1543">
                  <c:v>1.2026809999999999E-13</c:v>
                </c:pt>
                <c:pt idx="1544">
                  <c:v>1.133154E-13</c:v>
                </c:pt>
                <c:pt idx="1545">
                  <c:v>9.9948110000000005E-14</c:v>
                </c:pt>
                <c:pt idx="1546">
                  <c:v>8.2511710000000001E-14</c:v>
                </c:pt>
                <c:pt idx="1547">
                  <c:v>6.5345100000000005E-14</c:v>
                </c:pt>
                <c:pt idx="1548">
                  <c:v>5.3127800000000002E-14</c:v>
                </c:pt>
                <c:pt idx="1549">
                  <c:v>4.9995750000000003E-14</c:v>
                </c:pt>
                <c:pt idx="1550">
                  <c:v>5.5050810000000002E-14</c:v>
                </c:pt>
                <c:pt idx="1551">
                  <c:v>6.0887700000000004E-14</c:v>
                </c:pt>
                <c:pt idx="1552">
                  <c:v>6.0170310000000005E-14</c:v>
                </c:pt>
                <c:pt idx="1553">
                  <c:v>5.1290199999999997E-14</c:v>
                </c:pt>
                <c:pt idx="1554">
                  <c:v>3.8009640000000002E-14</c:v>
                </c:pt>
                <c:pt idx="1555">
                  <c:v>2.768115E-14</c:v>
                </c:pt>
                <c:pt idx="1556">
                  <c:v>2.8578759999999999E-14</c:v>
                </c:pt>
                <c:pt idx="1557">
                  <c:v>4.4487359999999997E-14</c:v>
                </c:pt>
                <c:pt idx="1558">
                  <c:v>7.0765019999999998E-14</c:v>
                </c:pt>
                <c:pt idx="1559">
                  <c:v>9.7359449999999999E-14</c:v>
                </c:pt>
                <c:pt idx="1560">
                  <c:v>1.1618200000000001E-13</c:v>
                </c:pt>
                <c:pt idx="1561">
                  <c:v>1.2559470000000001E-13</c:v>
                </c:pt>
                <c:pt idx="1562">
                  <c:v>1.3008489999999999E-13</c:v>
                </c:pt>
                <c:pt idx="1563">
                  <c:v>1.3632759999999999E-13</c:v>
                </c:pt>
                <c:pt idx="1564">
                  <c:v>1.4684180000000001E-13</c:v>
                </c:pt>
                <c:pt idx="1565">
                  <c:v>1.5771839999999999E-13</c:v>
                </c:pt>
                <c:pt idx="1566">
                  <c:v>1.6330029999999999E-13</c:v>
                </c:pt>
                <c:pt idx="1567">
                  <c:v>1.6149929999999999E-13</c:v>
                </c:pt>
                <c:pt idx="1568">
                  <c:v>1.558062E-13</c:v>
                </c:pt>
                <c:pt idx="1569">
                  <c:v>1.5387320000000001E-13</c:v>
                </c:pt>
                <c:pt idx="1570">
                  <c:v>1.6119930000000001E-13</c:v>
                </c:pt>
                <c:pt idx="1571">
                  <c:v>1.742843E-13</c:v>
                </c:pt>
                <c:pt idx="1572">
                  <c:v>1.8230230000000001E-13</c:v>
                </c:pt>
                <c:pt idx="1573">
                  <c:v>1.7670580000000001E-13</c:v>
                </c:pt>
                <c:pt idx="1574">
                  <c:v>1.599338E-13</c:v>
                </c:pt>
                <c:pt idx="1575">
                  <c:v>1.432584E-13</c:v>
                </c:pt>
                <c:pt idx="1576">
                  <c:v>1.340766E-13</c:v>
                </c:pt>
                <c:pt idx="1577">
                  <c:v>1.3023069999999999E-13</c:v>
                </c:pt>
                <c:pt idx="1578">
                  <c:v>1.271326E-13</c:v>
                </c:pt>
                <c:pt idx="1579">
                  <c:v>1.2325910000000001E-13</c:v>
                </c:pt>
                <c:pt idx="1580">
                  <c:v>1.2006029999999999E-13</c:v>
                </c:pt>
                <c:pt idx="1581">
                  <c:v>1.1930770000000001E-13</c:v>
                </c:pt>
                <c:pt idx="1582">
                  <c:v>1.1907270000000001E-13</c:v>
                </c:pt>
                <c:pt idx="1583">
                  <c:v>1.15761E-13</c:v>
                </c:pt>
                <c:pt idx="1584">
                  <c:v>1.090027E-13</c:v>
                </c:pt>
                <c:pt idx="1585">
                  <c:v>9.9783749999999999E-14</c:v>
                </c:pt>
                <c:pt idx="1586">
                  <c:v>8.9254610000000001E-14</c:v>
                </c:pt>
                <c:pt idx="1587">
                  <c:v>8.2380559999999998E-14</c:v>
                </c:pt>
                <c:pt idx="1588">
                  <c:v>8.7415149999999997E-14</c:v>
                </c:pt>
                <c:pt idx="1589">
                  <c:v>1.1086330000000001E-13</c:v>
                </c:pt>
                <c:pt idx="1590">
                  <c:v>1.534557E-13</c:v>
                </c:pt>
                <c:pt idx="1591">
                  <c:v>2.0900610000000001E-13</c:v>
                </c:pt>
                <c:pt idx="1592">
                  <c:v>2.6778899999999999E-13</c:v>
                </c:pt>
                <c:pt idx="1593">
                  <c:v>3.2430030000000001E-13</c:v>
                </c:pt>
                <c:pt idx="1594">
                  <c:v>3.8275840000000001E-13</c:v>
                </c:pt>
                <c:pt idx="1595">
                  <c:v>4.4971389999999999E-13</c:v>
                </c:pt>
                <c:pt idx="1596">
                  <c:v>5.1859460000000004E-13</c:v>
                </c:pt>
                <c:pt idx="1597">
                  <c:v>5.6949459999999996E-13</c:v>
                </c:pt>
                <c:pt idx="1598">
                  <c:v>5.8883809999999996E-13</c:v>
                </c:pt>
                <c:pt idx="1599">
                  <c:v>5.8376350000000003E-13</c:v>
                </c:pt>
                <c:pt idx="1600">
                  <c:v>5.721996E-13</c:v>
                </c:pt>
                <c:pt idx="1601">
                  <c:v>5.6324809999999996E-13</c:v>
                </c:pt>
                <c:pt idx="1602">
                  <c:v>5.5591429999999996E-13</c:v>
                </c:pt>
                <c:pt idx="1603">
                  <c:v>5.5198560000000004E-13</c:v>
                </c:pt>
                <c:pt idx="1604">
                  <c:v>5.569749E-13</c:v>
                </c:pt>
                <c:pt idx="1605">
                  <c:v>5.6892520000000004E-13</c:v>
                </c:pt>
                <c:pt idx="1606">
                  <c:v>5.7512810000000001E-13</c:v>
                </c:pt>
                <c:pt idx="1607">
                  <c:v>5.6194039999999995E-13</c:v>
                </c:pt>
                <c:pt idx="1608">
                  <c:v>5.2746249999999999E-13</c:v>
                </c:pt>
                <c:pt idx="1609">
                  <c:v>4.8428450000000001E-13</c:v>
                </c:pt>
                <c:pt idx="1610">
                  <c:v>4.4710600000000001E-13</c:v>
                </c:pt>
                <c:pt idx="1611">
                  <c:v>4.1957650000000001E-13</c:v>
                </c:pt>
                <c:pt idx="1612">
                  <c:v>3.9591690000000002E-13</c:v>
                </c:pt>
                <c:pt idx="1613">
                  <c:v>3.7140669999999999E-13</c:v>
                </c:pt>
                <c:pt idx="1614">
                  <c:v>3.456208E-13</c:v>
                </c:pt>
                <c:pt idx="1615">
                  <c:v>3.1767090000000001E-13</c:v>
                </c:pt>
                <c:pt idx="1616">
                  <c:v>2.8599159999999999E-13</c:v>
                </c:pt>
                <c:pt idx="1617">
                  <c:v>2.5162650000000001E-13</c:v>
                </c:pt>
                <c:pt idx="1618">
                  <c:v>2.1762639999999999E-13</c:v>
                </c:pt>
                <c:pt idx="1619">
                  <c:v>1.902036E-13</c:v>
                </c:pt>
                <c:pt idx="1620">
                  <c:v>1.8079019999999999E-13</c:v>
                </c:pt>
                <c:pt idx="1621">
                  <c:v>1.9749740000000001E-13</c:v>
                </c:pt>
                <c:pt idx="1622">
                  <c:v>2.347342E-13</c:v>
                </c:pt>
                <c:pt idx="1623">
                  <c:v>2.8010629999999999E-13</c:v>
                </c:pt>
                <c:pt idx="1624">
                  <c:v>3.3079780000000001E-13</c:v>
                </c:pt>
                <c:pt idx="1625">
                  <c:v>3.9565269999999998E-13</c:v>
                </c:pt>
                <c:pt idx="1626">
                  <c:v>4.7905800000000004E-13</c:v>
                </c:pt>
                <c:pt idx="1627">
                  <c:v>5.6818510000000002E-13</c:v>
                </c:pt>
                <c:pt idx="1628">
                  <c:v>6.4473210000000002E-13</c:v>
                </c:pt>
                <c:pt idx="1629">
                  <c:v>7.0404919999999996E-13</c:v>
                </c:pt>
                <c:pt idx="1630">
                  <c:v>7.5000870000000001E-13</c:v>
                </c:pt>
                <c:pt idx="1631">
                  <c:v>7.8224090000000002E-13</c:v>
                </c:pt>
                <c:pt idx="1632">
                  <c:v>7.9974340000000003E-13</c:v>
                </c:pt>
                <c:pt idx="1633">
                  <c:v>8.0590389999999996E-13</c:v>
                </c:pt>
                <c:pt idx="1634">
                  <c:v>8.0730180000000003E-13</c:v>
                </c:pt>
                <c:pt idx="1635">
                  <c:v>8.1082579999999999E-13</c:v>
                </c:pt>
                <c:pt idx="1636">
                  <c:v>8.1738609999999998E-13</c:v>
                </c:pt>
                <c:pt idx="1637">
                  <c:v>8.2067150000000003E-13</c:v>
                </c:pt>
                <c:pt idx="1638">
                  <c:v>8.1259649999999999E-13</c:v>
                </c:pt>
                <c:pt idx="1639">
                  <c:v>7.8566779999999997E-13</c:v>
                </c:pt>
                <c:pt idx="1640">
                  <c:v>7.3802009999999998E-13</c:v>
                </c:pt>
                <c:pt idx="1641">
                  <c:v>6.8063200000000004E-13</c:v>
                </c:pt>
                <c:pt idx="1642">
                  <c:v>6.2972399999999995E-13</c:v>
                </c:pt>
                <c:pt idx="1643">
                  <c:v>5.9136670000000005E-13</c:v>
                </c:pt>
                <c:pt idx="1644">
                  <c:v>5.5988980000000004E-13</c:v>
                </c:pt>
                <c:pt idx="1645">
                  <c:v>5.262897E-13</c:v>
                </c:pt>
                <c:pt idx="1646">
                  <c:v>4.8476719999999996E-13</c:v>
                </c:pt>
                <c:pt idx="1647">
                  <c:v>4.3398180000000001E-13</c:v>
                </c:pt>
                <c:pt idx="1648">
                  <c:v>3.7362839999999998E-13</c:v>
                </c:pt>
                <c:pt idx="1649">
                  <c:v>3.0522940000000001E-13</c:v>
                </c:pt>
                <c:pt idx="1650">
                  <c:v>2.3555909999999999E-13</c:v>
                </c:pt>
                <c:pt idx="1651">
                  <c:v>1.722577E-13</c:v>
                </c:pt>
                <c:pt idx="1652">
                  <c:v>1.2032000000000001E-13</c:v>
                </c:pt>
                <c:pt idx="1653">
                  <c:v>8.4931720000000003E-14</c:v>
                </c:pt>
                <c:pt idx="1654">
                  <c:v>6.9115729999999999E-14</c:v>
                </c:pt>
                <c:pt idx="1655">
                  <c:v>6.9638630000000001E-14</c:v>
                </c:pt>
                <c:pt idx="1656">
                  <c:v>7.9931760000000005E-14</c:v>
                </c:pt>
                <c:pt idx="1657">
                  <c:v>9.478127E-14</c:v>
                </c:pt>
                <c:pt idx="1658">
                  <c:v>1.1342970000000001E-13</c:v>
                </c:pt>
                <c:pt idx="1659">
                  <c:v>1.381333E-13</c:v>
                </c:pt>
                <c:pt idx="1660">
                  <c:v>1.666133E-13</c:v>
                </c:pt>
                <c:pt idx="1661">
                  <c:v>1.906531E-13</c:v>
                </c:pt>
                <c:pt idx="1662">
                  <c:v>2.0521099999999999E-13</c:v>
                </c:pt>
                <c:pt idx="1663">
                  <c:v>2.1315320000000001E-13</c:v>
                </c:pt>
                <c:pt idx="1664">
                  <c:v>2.183152E-13</c:v>
                </c:pt>
                <c:pt idx="1665">
                  <c:v>2.182196E-13</c:v>
                </c:pt>
                <c:pt idx="1666">
                  <c:v>2.086308E-13</c:v>
                </c:pt>
                <c:pt idx="1667">
                  <c:v>1.9310670000000001E-13</c:v>
                </c:pt>
                <c:pt idx="1668">
                  <c:v>1.8121750000000001E-13</c:v>
                </c:pt>
                <c:pt idx="1669">
                  <c:v>1.787881E-13</c:v>
                </c:pt>
                <c:pt idx="1670">
                  <c:v>1.830355E-13</c:v>
                </c:pt>
                <c:pt idx="1671">
                  <c:v>1.849234E-13</c:v>
                </c:pt>
                <c:pt idx="1672">
                  <c:v>1.7801130000000001E-13</c:v>
                </c:pt>
                <c:pt idx="1673">
                  <c:v>1.652032E-13</c:v>
                </c:pt>
                <c:pt idx="1674">
                  <c:v>1.526226E-13</c:v>
                </c:pt>
                <c:pt idx="1675">
                  <c:v>1.4079890000000001E-13</c:v>
                </c:pt>
                <c:pt idx="1676">
                  <c:v>1.2772350000000001E-13</c:v>
                </c:pt>
                <c:pt idx="1677">
                  <c:v>1.1571330000000001E-13</c:v>
                </c:pt>
                <c:pt idx="1678">
                  <c:v>1.094478E-13</c:v>
                </c:pt>
                <c:pt idx="1679">
                  <c:v>1.100002E-13</c:v>
                </c:pt>
                <c:pt idx="1680">
                  <c:v>1.135899E-13</c:v>
                </c:pt>
                <c:pt idx="1681">
                  <c:v>1.148419E-13</c:v>
                </c:pt>
                <c:pt idx="1682">
                  <c:v>1.10998E-13</c:v>
                </c:pt>
                <c:pt idx="1683">
                  <c:v>1.0357469999999999E-13</c:v>
                </c:pt>
                <c:pt idx="1684">
                  <c:v>9.6126340000000005E-14</c:v>
                </c:pt>
                <c:pt idx="1685">
                  <c:v>9.1719070000000003E-14</c:v>
                </c:pt>
                <c:pt idx="1686">
                  <c:v>9.1739979999999999E-14</c:v>
                </c:pt>
                <c:pt idx="1687">
                  <c:v>9.4985769999999999E-14</c:v>
                </c:pt>
                <c:pt idx="1688">
                  <c:v>1.000318E-13</c:v>
                </c:pt>
                <c:pt idx="1689">
                  <c:v>1.0794839999999999E-13</c:v>
                </c:pt>
                <c:pt idx="1690">
                  <c:v>1.1906430000000001E-13</c:v>
                </c:pt>
                <c:pt idx="1691">
                  <c:v>1.3013829999999999E-13</c:v>
                </c:pt>
                <c:pt idx="1692">
                  <c:v>1.373341E-13</c:v>
                </c:pt>
                <c:pt idx="1693">
                  <c:v>1.3953870000000001E-13</c:v>
                </c:pt>
                <c:pt idx="1694">
                  <c:v>1.3878690000000001E-13</c:v>
                </c:pt>
                <c:pt idx="1695">
                  <c:v>1.380493E-13</c:v>
                </c:pt>
                <c:pt idx="1696">
                  <c:v>1.396934E-13</c:v>
                </c:pt>
                <c:pt idx="1697">
                  <c:v>1.478483E-13</c:v>
                </c:pt>
                <c:pt idx="1698">
                  <c:v>1.6486060000000001E-13</c:v>
                </c:pt>
                <c:pt idx="1699">
                  <c:v>1.8283459999999999E-13</c:v>
                </c:pt>
                <c:pt idx="1700">
                  <c:v>1.9068059999999999E-13</c:v>
                </c:pt>
                <c:pt idx="1701">
                  <c:v>1.8798710000000001E-13</c:v>
                </c:pt>
                <c:pt idx="1702">
                  <c:v>1.8152930000000001E-13</c:v>
                </c:pt>
                <c:pt idx="1703">
                  <c:v>1.7410490000000001E-13</c:v>
                </c:pt>
                <c:pt idx="1704">
                  <c:v>1.6361589999999999E-13</c:v>
                </c:pt>
                <c:pt idx="1705">
                  <c:v>1.4954170000000001E-13</c:v>
                </c:pt>
                <c:pt idx="1706">
                  <c:v>1.3559070000000001E-13</c:v>
                </c:pt>
                <c:pt idx="1707">
                  <c:v>1.241359E-13</c:v>
                </c:pt>
                <c:pt idx="1708">
                  <c:v>1.129257E-13</c:v>
                </c:pt>
                <c:pt idx="1709">
                  <c:v>1.016855E-13</c:v>
                </c:pt>
                <c:pt idx="1710">
                  <c:v>9.5820739999999995E-14</c:v>
                </c:pt>
                <c:pt idx="1711">
                  <c:v>9.8174680000000003E-14</c:v>
                </c:pt>
                <c:pt idx="1712">
                  <c:v>1.0234189999999999E-13</c:v>
                </c:pt>
                <c:pt idx="1713">
                  <c:v>9.8337670000000003E-14</c:v>
                </c:pt>
                <c:pt idx="1714">
                  <c:v>8.2678249999999994E-14</c:v>
                </c:pt>
                <c:pt idx="1715">
                  <c:v>6.2884020000000001E-14</c:v>
                </c:pt>
                <c:pt idx="1716">
                  <c:v>5.1599279999999999E-14</c:v>
                </c:pt>
                <c:pt idx="1717">
                  <c:v>5.5090969999999998E-14</c:v>
                </c:pt>
                <c:pt idx="1718">
                  <c:v>7.0590210000000005E-14</c:v>
                </c:pt>
                <c:pt idx="1719">
                  <c:v>9.0976810000000001E-14</c:v>
                </c:pt>
                <c:pt idx="1720">
                  <c:v>1.070823E-13</c:v>
                </c:pt>
                <c:pt idx="1721">
                  <c:v>1.122623E-13</c:v>
                </c:pt>
                <c:pt idx="1722">
                  <c:v>1.072664E-13</c:v>
                </c:pt>
                <c:pt idx="1723">
                  <c:v>9.8376489999999994E-14</c:v>
                </c:pt>
                <c:pt idx="1724">
                  <c:v>9.3030059999999998E-14</c:v>
                </c:pt>
                <c:pt idx="1725">
                  <c:v>9.4212949999999996E-14</c:v>
                </c:pt>
                <c:pt idx="1726">
                  <c:v>9.7727859999999998E-14</c:v>
                </c:pt>
                <c:pt idx="1727">
                  <c:v>9.9658090000000005E-14</c:v>
                </c:pt>
                <c:pt idx="1728">
                  <c:v>1.0245450000000001E-13</c:v>
                </c:pt>
                <c:pt idx="1729">
                  <c:v>1.097225E-13</c:v>
                </c:pt>
                <c:pt idx="1730">
                  <c:v>1.2032210000000001E-13</c:v>
                </c:pt>
                <c:pt idx="1731">
                  <c:v>1.284734E-13</c:v>
                </c:pt>
                <c:pt idx="1732">
                  <c:v>1.285905E-13</c:v>
                </c:pt>
                <c:pt idx="1733">
                  <c:v>1.2115339999999999E-13</c:v>
                </c:pt>
                <c:pt idx="1734">
                  <c:v>1.111009E-13</c:v>
                </c:pt>
                <c:pt idx="1735">
                  <c:v>1.026516E-13</c:v>
                </c:pt>
                <c:pt idx="1736">
                  <c:v>9.9196120000000001E-14</c:v>
                </c:pt>
                <c:pt idx="1737">
                  <c:v>1.024206E-13</c:v>
                </c:pt>
                <c:pt idx="1738">
                  <c:v>1.096344E-13</c:v>
                </c:pt>
                <c:pt idx="1739">
                  <c:v>1.1689069999999999E-13</c:v>
                </c:pt>
                <c:pt idx="1740">
                  <c:v>1.2310430000000001E-13</c:v>
                </c:pt>
                <c:pt idx="1741">
                  <c:v>1.2764479999999999E-13</c:v>
                </c:pt>
                <c:pt idx="1742">
                  <c:v>1.27525E-13</c:v>
                </c:pt>
                <c:pt idx="1743">
                  <c:v>1.20542E-13</c:v>
                </c:pt>
                <c:pt idx="1744">
                  <c:v>1.086581E-13</c:v>
                </c:pt>
                <c:pt idx="1745">
                  <c:v>9.5874480000000001E-14</c:v>
                </c:pt>
                <c:pt idx="1746">
                  <c:v>8.4519640000000004E-14</c:v>
                </c:pt>
                <c:pt idx="1747">
                  <c:v>7.4842350000000006E-14</c:v>
                </c:pt>
                <c:pt idx="1748">
                  <c:v>6.7262340000000003E-14</c:v>
                </c:pt>
                <c:pt idx="1749">
                  <c:v>6.4862860000000003E-14</c:v>
                </c:pt>
                <c:pt idx="1750">
                  <c:v>7.3723900000000005E-14</c:v>
                </c:pt>
                <c:pt idx="1751">
                  <c:v>9.8668889999999995E-14</c:v>
                </c:pt>
                <c:pt idx="1752">
                  <c:v>1.3712810000000001E-13</c:v>
                </c:pt>
                <c:pt idx="1753">
                  <c:v>1.793969E-13</c:v>
                </c:pt>
                <c:pt idx="1754">
                  <c:v>2.168123E-13</c:v>
                </c:pt>
                <c:pt idx="1755">
                  <c:v>2.468695E-13</c:v>
                </c:pt>
                <c:pt idx="1756">
                  <c:v>2.7022450000000001E-13</c:v>
                </c:pt>
                <c:pt idx="1757">
                  <c:v>2.8946719999999998E-13</c:v>
                </c:pt>
                <c:pt idx="1758">
                  <c:v>3.1077829999999999E-13</c:v>
                </c:pt>
                <c:pt idx="1759">
                  <c:v>3.3987660000000002E-13</c:v>
                </c:pt>
                <c:pt idx="1760">
                  <c:v>3.7522240000000001E-13</c:v>
                </c:pt>
                <c:pt idx="1761">
                  <c:v>4.0482909999999999E-13</c:v>
                </c:pt>
                <c:pt idx="1762">
                  <c:v>4.1371840000000001E-13</c:v>
                </c:pt>
                <c:pt idx="1763">
                  <c:v>4.0029599999999998E-13</c:v>
                </c:pt>
                <c:pt idx="1764">
                  <c:v>3.7910499999999998E-13</c:v>
                </c:pt>
                <c:pt idx="1765">
                  <c:v>3.6575810000000001E-13</c:v>
                </c:pt>
                <c:pt idx="1766">
                  <c:v>3.642397E-13</c:v>
                </c:pt>
                <c:pt idx="1767">
                  <c:v>3.649329E-13</c:v>
                </c:pt>
                <c:pt idx="1768">
                  <c:v>3.539859E-13</c:v>
                </c:pt>
                <c:pt idx="1769">
                  <c:v>3.2811389999999998E-13</c:v>
                </c:pt>
                <c:pt idx="1770">
                  <c:v>2.959463E-13</c:v>
                </c:pt>
                <c:pt idx="1771">
                  <c:v>2.6597079999999998E-13</c:v>
                </c:pt>
                <c:pt idx="1772">
                  <c:v>2.412401E-13</c:v>
                </c:pt>
                <c:pt idx="1773">
                  <c:v>2.2209830000000001E-13</c:v>
                </c:pt>
                <c:pt idx="1774">
                  <c:v>2.075576E-13</c:v>
                </c:pt>
                <c:pt idx="1775">
                  <c:v>1.954278E-13</c:v>
                </c:pt>
                <c:pt idx="1776">
                  <c:v>1.8200119999999999E-13</c:v>
                </c:pt>
                <c:pt idx="1777">
                  <c:v>1.633388E-13</c:v>
                </c:pt>
                <c:pt idx="1778">
                  <c:v>1.387972E-13</c:v>
                </c:pt>
                <c:pt idx="1779">
                  <c:v>1.120003E-13</c:v>
                </c:pt>
                <c:pt idx="1780">
                  <c:v>8.8861380000000003E-14</c:v>
                </c:pt>
                <c:pt idx="1781">
                  <c:v>7.4570630000000005E-14</c:v>
                </c:pt>
                <c:pt idx="1782">
                  <c:v>7.0864149999999998E-14</c:v>
                </c:pt>
                <c:pt idx="1783">
                  <c:v>7.6397370000000002E-14</c:v>
                </c:pt>
                <c:pt idx="1784">
                  <c:v>8.8238700000000005E-14</c:v>
                </c:pt>
                <c:pt idx="1785">
                  <c:v>1.0184639999999999E-13</c:v>
                </c:pt>
                <c:pt idx="1786">
                  <c:v>1.134992E-13</c:v>
                </c:pt>
                <c:pt idx="1787">
                  <c:v>1.246758E-13</c:v>
                </c:pt>
                <c:pt idx="1788">
                  <c:v>1.4023950000000001E-13</c:v>
                </c:pt>
                <c:pt idx="1789">
                  <c:v>1.6116449999999999E-13</c:v>
                </c:pt>
                <c:pt idx="1790">
                  <c:v>1.816135E-13</c:v>
                </c:pt>
                <c:pt idx="1791">
                  <c:v>1.9292600000000001E-13</c:v>
                </c:pt>
                <c:pt idx="1792">
                  <c:v>1.903086E-13</c:v>
                </c:pt>
                <c:pt idx="1793">
                  <c:v>1.779474E-13</c:v>
                </c:pt>
                <c:pt idx="1794">
                  <c:v>1.6742800000000001E-13</c:v>
                </c:pt>
                <c:pt idx="1795">
                  <c:v>1.6789250000000001E-13</c:v>
                </c:pt>
                <c:pt idx="1796">
                  <c:v>1.7778299999999999E-13</c:v>
                </c:pt>
                <c:pt idx="1797">
                  <c:v>1.8901050000000001E-13</c:v>
                </c:pt>
                <c:pt idx="1798">
                  <c:v>1.958278E-13</c:v>
                </c:pt>
                <c:pt idx="1799">
                  <c:v>1.9595489999999999E-13</c:v>
                </c:pt>
                <c:pt idx="1800">
                  <c:v>1.878922E-13</c:v>
                </c:pt>
                <c:pt idx="1801">
                  <c:v>1.7243150000000001E-13</c:v>
                </c:pt>
                <c:pt idx="1802">
                  <c:v>1.5445060000000001E-13</c:v>
                </c:pt>
                <c:pt idx="1803">
                  <c:v>1.3857240000000001E-13</c:v>
                </c:pt>
                <c:pt idx="1804">
                  <c:v>1.250732E-13</c:v>
                </c:pt>
                <c:pt idx="1805">
                  <c:v>1.127097E-13</c:v>
                </c:pt>
                <c:pt idx="1806">
                  <c:v>1.019326E-13</c:v>
                </c:pt>
                <c:pt idx="1807">
                  <c:v>9.4176849999999995E-14</c:v>
                </c:pt>
                <c:pt idx="1808">
                  <c:v>9.0054510000000001E-14</c:v>
                </c:pt>
                <c:pt idx="1809">
                  <c:v>8.7895379999999995E-14</c:v>
                </c:pt>
                <c:pt idx="1810">
                  <c:v>8.5609519999999999E-14</c:v>
                </c:pt>
                <c:pt idx="1811">
                  <c:v>8.3590239999999995E-14</c:v>
                </c:pt>
                <c:pt idx="1812">
                  <c:v>8.2711150000000003E-14</c:v>
                </c:pt>
                <c:pt idx="1813">
                  <c:v>8.3029659999999999E-14</c:v>
                </c:pt>
                <c:pt idx="1814">
                  <c:v>8.522457E-14</c:v>
                </c:pt>
                <c:pt idx="1815">
                  <c:v>8.9723540000000002E-14</c:v>
                </c:pt>
                <c:pt idx="1816">
                  <c:v>9.7454630000000003E-14</c:v>
                </c:pt>
                <c:pt idx="1817">
                  <c:v>1.1061E-13</c:v>
                </c:pt>
                <c:pt idx="1818">
                  <c:v>1.2752540000000001E-13</c:v>
                </c:pt>
                <c:pt idx="1819">
                  <c:v>1.4078469999999999E-13</c:v>
                </c:pt>
                <c:pt idx="1820">
                  <c:v>1.4494240000000001E-13</c:v>
                </c:pt>
                <c:pt idx="1821">
                  <c:v>1.4327539999999999E-13</c:v>
                </c:pt>
                <c:pt idx="1822">
                  <c:v>1.4488700000000001E-13</c:v>
                </c:pt>
                <c:pt idx="1823">
                  <c:v>1.5623180000000001E-13</c:v>
                </c:pt>
                <c:pt idx="1824">
                  <c:v>1.7464999999999999E-13</c:v>
                </c:pt>
                <c:pt idx="1825">
                  <c:v>1.8985169999999999E-13</c:v>
                </c:pt>
                <c:pt idx="1826">
                  <c:v>1.948246E-13</c:v>
                </c:pt>
                <c:pt idx="1827">
                  <c:v>1.9469019999999999E-13</c:v>
                </c:pt>
                <c:pt idx="1828">
                  <c:v>2.0058790000000001E-13</c:v>
                </c:pt>
                <c:pt idx="1829">
                  <c:v>2.1447829999999999E-13</c:v>
                </c:pt>
                <c:pt idx="1830">
                  <c:v>2.2424030000000001E-13</c:v>
                </c:pt>
                <c:pt idx="1831">
                  <c:v>2.1896490000000001E-13</c:v>
                </c:pt>
                <c:pt idx="1832">
                  <c:v>2.043551E-13</c:v>
                </c:pt>
                <c:pt idx="1833">
                  <c:v>1.9368660000000001E-13</c:v>
                </c:pt>
                <c:pt idx="1834">
                  <c:v>1.914631E-13</c:v>
                </c:pt>
                <c:pt idx="1835">
                  <c:v>1.941439E-13</c:v>
                </c:pt>
                <c:pt idx="1836">
                  <c:v>1.9682179999999999E-13</c:v>
                </c:pt>
                <c:pt idx="1837">
                  <c:v>1.9490709999999999E-13</c:v>
                </c:pt>
                <c:pt idx="1838">
                  <c:v>1.852532E-13</c:v>
                </c:pt>
                <c:pt idx="1839">
                  <c:v>1.6779639999999999E-13</c:v>
                </c:pt>
                <c:pt idx="1840">
                  <c:v>1.4670780000000001E-13</c:v>
                </c:pt>
                <c:pt idx="1841">
                  <c:v>1.2805619999999999E-13</c:v>
                </c:pt>
                <c:pt idx="1842">
                  <c:v>1.13008E-13</c:v>
                </c:pt>
                <c:pt idx="1843">
                  <c:v>9.6359059999999998E-14</c:v>
                </c:pt>
                <c:pt idx="1844">
                  <c:v>7.4983350000000002E-14</c:v>
                </c:pt>
                <c:pt idx="1845">
                  <c:v>5.3784580000000001E-14</c:v>
                </c:pt>
                <c:pt idx="1846">
                  <c:v>4.0283570000000001E-14</c:v>
                </c:pt>
                <c:pt idx="1847">
                  <c:v>3.6431900000000001E-14</c:v>
                </c:pt>
                <c:pt idx="1848">
                  <c:v>3.8666350000000002E-14</c:v>
                </c:pt>
                <c:pt idx="1849">
                  <c:v>4.3076930000000002E-14</c:v>
                </c:pt>
                <c:pt idx="1850">
                  <c:v>4.7538960000000003E-14</c:v>
                </c:pt>
                <c:pt idx="1851">
                  <c:v>5.2092509999999998E-14</c:v>
                </c:pt>
                <c:pt idx="1852">
                  <c:v>5.8751919999999997E-14</c:v>
                </c:pt>
                <c:pt idx="1853">
                  <c:v>6.8453920000000002E-14</c:v>
                </c:pt>
                <c:pt idx="1854">
                  <c:v>7.9129679999999994E-14</c:v>
                </c:pt>
                <c:pt idx="1855">
                  <c:v>8.8002680000000001E-14</c:v>
                </c:pt>
                <c:pt idx="1856">
                  <c:v>9.4032089999999994E-14</c:v>
                </c:pt>
                <c:pt idx="1857">
                  <c:v>9.7293040000000003E-14</c:v>
                </c:pt>
                <c:pt idx="1858">
                  <c:v>9.7779609999999995E-14</c:v>
                </c:pt>
                <c:pt idx="1859">
                  <c:v>9.5994089999999999E-14</c:v>
                </c:pt>
                <c:pt idx="1860">
                  <c:v>9.2293070000000006E-14</c:v>
                </c:pt>
                <c:pt idx="1861">
                  <c:v>8.5217670000000005E-14</c:v>
                </c:pt>
                <c:pt idx="1862">
                  <c:v>7.4623249999999997E-14</c:v>
                </c:pt>
                <c:pt idx="1863">
                  <c:v>6.4748909999999996E-14</c:v>
                </c:pt>
                <c:pt idx="1864">
                  <c:v>5.932382E-14</c:v>
                </c:pt>
                <c:pt idx="1865">
                  <c:v>5.6979490000000004E-14</c:v>
                </c:pt>
                <c:pt idx="1866">
                  <c:v>5.4379329999999998E-14</c:v>
                </c:pt>
                <c:pt idx="1867">
                  <c:v>5.0025930000000003E-14</c:v>
                </c:pt>
                <c:pt idx="1868">
                  <c:v>4.4767529999999998E-14</c:v>
                </c:pt>
                <c:pt idx="1869">
                  <c:v>4.1579740000000001E-14</c:v>
                </c:pt>
                <c:pt idx="1870">
                  <c:v>4.2775039999999999E-14</c:v>
                </c:pt>
                <c:pt idx="1871">
                  <c:v>4.6389100000000003E-14</c:v>
                </c:pt>
                <c:pt idx="1872">
                  <c:v>4.876648E-14</c:v>
                </c:pt>
                <c:pt idx="1873">
                  <c:v>4.9589339999999999E-14</c:v>
                </c:pt>
                <c:pt idx="1874">
                  <c:v>5.0766539999999999E-14</c:v>
                </c:pt>
                <c:pt idx="1875">
                  <c:v>5.275019E-14</c:v>
                </c:pt>
                <c:pt idx="1876">
                  <c:v>5.4752580000000003E-14</c:v>
                </c:pt>
                <c:pt idx="1877">
                  <c:v>5.6131230000000002E-14</c:v>
                </c:pt>
                <c:pt idx="1878">
                  <c:v>5.6275639999999997E-14</c:v>
                </c:pt>
                <c:pt idx="1879">
                  <c:v>5.5627549999999998E-14</c:v>
                </c:pt>
                <c:pt idx="1880">
                  <c:v>5.6121730000000002E-14</c:v>
                </c:pt>
                <c:pt idx="1881">
                  <c:v>5.8276230000000002E-14</c:v>
                </c:pt>
                <c:pt idx="1882">
                  <c:v>6.0566719999999998E-14</c:v>
                </c:pt>
                <c:pt idx="1883">
                  <c:v>6.2293810000000001E-14</c:v>
                </c:pt>
                <c:pt idx="1884">
                  <c:v>6.3898920000000003E-14</c:v>
                </c:pt>
                <c:pt idx="1885">
                  <c:v>6.5281579999999994E-14</c:v>
                </c:pt>
                <c:pt idx="1886">
                  <c:v>6.5621839999999999E-14</c:v>
                </c:pt>
                <c:pt idx="1887">
                  <c:v>6.5021580000000003E-14</c:v>
                </c:pt>
                <c:pt idx="1888">
                  <c:v>6.5042060000000001E-14</c:v>
                </c:pt>
                <c:pt idx="1889">
                  <c:v>6.5667569999999995E-14</c:v>
                </c:pt>
                <c:pt idx="1890">
                  <c:v>6.4764459999999998E-14</c:v>
                </c:pt>
                <c:pt idx="1891">
                  <c:v>6.2343560000000005E-14</c:v>
                </c:pt>
                <c:pt idx="1892">
                  <c:v>5.9594260000000005E-14</c:v>
                </c:pt>
                <c:pt idx="1893">
                  <c:v>5.4247550000000002E-14</c:v>
                </c:pt>
                <c:pt idx="1894">
                  <c:v>4.3738650000000002E-14</c:v>
                </c:pt>
                <c:pt idx="1895">
                  <c:v>3.0889220000000003E-14</c:v>
                </c:pt>
                <c:pt idx="1896">
                  <c:v>2.1944390000000001E-14</c:v>
                </c:pt>
                <c:pt idx="1897">
                  <c:v>2.1706429999999999E-14</c:v>
                </c:pt>
                <c:pt idx="1898">
                  <c:v>3.1709049999999999E-14</c:v>
                </c:pt>
                <c:pt idx="1899">
                  <c:v>4.9492109999999998E-14</c:v>
                </c:pt>
                <c:pt idx="1900">
                  <c:v>6.8288190000000003E-14</c:v>
                </c:pt>
                <c:pt idx="1901">
                  <c:v>7.9866599999999998E-14</c:v>
                </c:pt>
                <c:pt idx="1902">
                  <c:v>8.1141809999999998E-14</c:v>
                </c:pt>
                <c:pt idx="1903">
                  <c:v>7.705272E-14</c:v>
                </c:pt>
                <c:pt idx="1904">
                  <c:v>7.3668380000000005E-14</c:v>
                </c:pt>
                <c:pt idx="1905">
                  <c:v>7.0423769999999995E-14</c:v>
                </c:pt>
                <c:pt idx="1906">
                  <c:v>6.2888900000000006E-14</c:v>
                </c:pt>
                <c:pt idx="1907">
                  <c:v>5.1240330000000002E-14</c:v>
                </c:pt>
                <c:pt idx="1908">
                  <c:v>4.0938770000000001E-14</c:v>
                </c:pt>
                <c:pt idx="1909">
                  <c:v>3.5692029999999998E-14</c:v>
                </c:pt>
                <c:pt idx="1910">
                  <c:v>3.437517E-14</c:v>
                </c:pt>
                <c:pt idx="1911">
                  <c:v>3.561154E-14</c:v>
                </c:pt>
                <c:pt idx="1912">
                  <c:v>4.2314279999999998E-14</c:v>
                </c:pt>
                <c:pt idx="1913">
                  <c:v>5.8202740000000006E-14</c:v>
                </c:pt>
                <c:pt idx="1914">
                  <c:v>8.0470009999999995E-14</c:v>
                </c:pt>
                <c:pt idx="1915">
                  <c:v>1.00677E-13</c:v>
                </c:pt>
                <c:pt idx="1916">
                  <c:v>1.128801E-13</c:v>
                </c:pt>
                <c:pt idx="1917">
                  <c:v>1.1726710000000001E-13</c:v>
                </c:pt>
                <c:pt idx="1918">
                  <c:v>1.1716220000000001E-13</c:v>
                </c:pt>
                <c:pt idx="1919">
                  <c:v>1.16048E-13</c:v>
                </c:pt>
                <c:pt idx="1920">
                  <c:v>1.1696550000000001E-13</c:v>
                </c:pt>
                <c:pt idx="1921">
                  <c:v>1.215943E-13</c:v>
                </c:pt>
                <c:pt idx="1922">
                  <c:v>1.2918079999999999E-13</c:v>
                </c:pt>
                <c:pt idx="1923">
                  <c:v>1.3727630000000001E-13</c:v>
                </c:pt>
                <c:pt idx="1924">
                  <c:v>1.423661E-13</c:v>
                </c:pt>
                <c:pt idx="1925">
                  <c:v>1.411447E-13</c:v>
                </c:pt>
                <c:pt idx="1926">
                  <c:v>1.3421449999999999E-13</c:v>
                </c:pt>
                <c:pt idx="1927">
                  <c:v>1.2594650000000001E-13</c:v>
                </c:pt>
                <c:pt idx="1928">
                  <c:v>1.1881539999999999E-13</c:v>
                </c:pt>
                <c:pt idx="1929">
                  <c:v>1.1092869999999999E-13</c:v>
                </c:pt>
                <c:pt idx="1930">
                  <c:v>1.006594E-13</c:v>
                </c:pt>
                <c:pt idx="1931">
                  <c:v>9.1250519999999997E-14</c:v>
                </c:pt>
                <c:pt idx="1932">
                  <c:v>8.7852990000000004E-14</c:v>
                </c:pt>
                <c:pt idx="1933">
                  <c:v>9.0295940000000003E-14</c:v>
                </c:pt>
                <c:pt idx="1934">
                  <c:v>9.1928680000000003E-14</c:v>
                </c:pt>
                <c:pt idx="1935">
                  <c:v>8.7200899999999999E-14</c:v>
                </c:pt>
                <c:pt idx="1936">
                  <c:v>7.7850720000000001E-14</c:v>
                </c:pt>
                <c:pt idx="1937">
                  <c:v>6.9213850000000004E-14</c:v>
                </c:pt>
                <c:pt idx="1938">
                  <c:v>6.2682950000000003E-14</c:v>
                </c:pt>
                <c:pt idx="1939">
                  <c:v>5.6981320000000003E-14</c:v>
                </c:pt>
                <c:pt idx="1940">
                  <c:v>5.4351520000000001E-14</c:v>
                </c:pt>
                <c:pt idx="1941">
                  <c:v>5.7713869999999998E-14</c:v>
                </c:pt>
                <c:pt idx="1942">
                  <c:v>6.5335800000000001E-14</c:v>
                </c:pt>
                <c:pt idx="1943">
                  <c:v>7.3882809999999996E-14</c:v>
                </c:pt>
                <c:pt idx="1944">
                  <c:v>8.2376960000000003E-14</c:v>
                </c:pt>
                <c:pt idx="1945">
                  <c:v>9.1451270000000003E-14</c:v>
                </c:pt>
                <c:pt idx="1946">
                  <c:v>1.009151E-13</c:v>
                </c:pt>
                <c:pt idx="1947">
                  <c:v>1.075884E-13</c:v>
                </c:pt>
                <c:pt idx="1948">
                  <c:v>1.070691E-13</c:v>
                </c:pt>
                <c:pt idx="1949">
                  <c:v>9.9302209999999997E-14</c:v>
                </c:pt>
                <c:pt idx="1950">
                  <c:v>9.0603649999999999E-14</c:v>
                </c:pt>
                <c:pt idx="1951">
                  <c:v>8.8574889999999998E-14</c:v>
                </c:pt>
                <c:pt idx="1952">
                  <c:v>9.4324880000000001E-14</c:v>
                </c:pt>
                <c:pt idx="1953">
                  <c:v>1.009338E-13</c:v>
                </c:pt>
                <c:pt idx="1954">
                  <c:v>1.0128550000000001E-13</c:v>
                </c:pt>
                <c:pt idx="1955">
                  <c:v>9.5206249999999999E-14</c:v>
                </c:pt>
                <c:pt idx="1956">
                  <c:v>8.7328869999999994E-14</c:v>
                </c:pt>
                <c:pt idx="1957">
                  <c:v>8.0789319999999998E-14</c:v>
                </c:pt>
                <c:pt idx="1958">
                  <c:v>7.5658699999999997E-14</c:v>
                </c:pt>
                <c:pt idx="1959">
                  <c:v>7.1703939999999997E-14</c:v>
                </c:pt>
                <c:pt idx="1960">
                  <c:v>6.9480649999999994E-14</c:v>
                </c:pt>
                <c:pt idx="1961">
                  <c:v>7.0252779999999995E-14</c:v>
                </c:pt>
                <c:pt idx="1962">
                  <c:v>7.5702680000000005E-14</c:v>
                </c:pt>
                <c:pt idx="1963">
                  <c:v>8.3937179999999997E-14</c:v>
                </c:pt>
                <c:pt idx="1964">
                  <c:v>8.8466379999999996E-14</c:v>
                </c:pt>
                <c:pt idx="1965">
                  <c:v>8.6783729999999995E-14</c:v>
                </c:pt>
                <c:pt idx="1966">
                  <c:v>8.4632129999999997E-14</c:v>
                </c:pt>
                <c:pt idx="1967">
                  <c:v>8.7222680000000003E-14</c:v>
                </c:pt>
                <c:pt idx="1968">
                  <c:v>9.245182E-14</c:v>
                </c:pt>
                <c:pt idx="1969">
                  <c:v>9.4951880000000004E-14</c:v>
                </c:pt>
                <c:pt idx="1970">
                  <c:v>9.2530940000000005E-14</c:v>
                </c:pt>
                <c:pt idx="1971">
                  <c:v>8.7425249999999996E-14</c:v>
                </c:pt>
                <c:pt idx="1972">
                  <c:v>8.2334900000000002E-14</c:v>
                </c:pt>
                <c:pt idx="1973">
                  <c:v>7.7421059999999998E-14</c:v>
                </c:pt>
                <c:pt idx="1974">
                  <c:v>7.2105289999999997E-14</c:v>
                </c:pt>
                <c:pt idx="1975">
                  <c:v>6.7261220000000003E-14</c:v>
                </c:pt>
                <c:pt idx="1976">
                  <c:v>6.3939969999999996E-14</c:v>
                </c:pt>
                <c:pt idx="1977">
                  <c:v>6.1524310000000006E-14</c:v>
                </c:pt>
                <c:pt idx="1978">
                  <c:v>5.9584510000000005E-14</c:v>
                </c:pt>
                <c:pt idx="1979">
                  <c:v>6.0010519999999996E-14</c:v>
                </c:pt>
                <c:pt idx="1980">
                  <c:v>6.4635730000000002E-14</c:v>
                </c:pt>
                <c:pt idx="1981">
                  <c:v>7.2411130000000002E-14</c:v>
                </c:pt>
                <c:pt idx="1982">
                  <c:v>7.9964650000000003E-14</c:v>
                </c:pt>
                <c:pt idx="1983">
                  <c:v>8.520031E-14</c:v>
                </c:pt>
                <c:pt idx="1984">
                  <c:v>9.0458780000000005E-14</c:v>
                </c:pt>
                <c:pt idx="1985">
                  <c:v>9.8301239999999999E-14</c:v>
                </c:pt>
                <c:pt idx="1986">
                  <c:v>1.064574E-13</c:v>
                </c:pt>
                <c:pt idx="1987">
                  <c:v>1.12685E-13</c:v>
                </c:pt>
                <c:pt idx="1988">
                  <c:v>1.1841619999999999E-13</c:v>
                </c:pt>
                <c:pt idx="1989">
                  <c:v>1.237308E-13</c:v>
                </c:pt>
                <c:pt idx="1990">
                  <c:v>1.2540469999999999E-13</c:v>
                </c:pt>
                <c:pt idx="1991">
                  <c:v>1.2173530000000001E-13</c:v>
                </c:pt>
                <c:pt idx="1992">
                  <c:v>1.161041E-13</c:v>
                </c:pt>
                <c:pt idx="1993">
                  <c:v>1.13333E-13</c:v>
                </c:pt>
                <c:pt idx="1994">
                  <c:v>1.1306200000000001E-13</c:v>
                </c:pt>
                <c:pt idx="1995">
                  <c:v>1.10605E-13</c:v>
                </c:pt>
                <c:pt idx="1996">
                  <c:v>1.0360450000000001E-13</c:v>
                </c:pt>
                <c:pt idx="1997">
                  <c:v>9.3541360000000006E-14</c:v>
                </c:pt>
                <c:pt idx="1998">
                  <c:v>8.3606059999999999E-14</c:v>
                </c:pt>
                <c:pt idx="1999">
                  <c:v>7.8065520000000001E-14</c:v>
                </c:pt>
                <c:pt idx="2000">
                  <c:v>7.8937620000000002E-14</c:v>
                </c:pt>
                <c:pt idx="2001">
                  <c:v>8.2036199999999999E-14</c:v>
                </c:pt>
                <c:pt idx="2002">
                  <c:v>8.0366469999999994E-14</c:v>
                </c:pt>
                <c:pt idx="2003">
                  <c:v>7.1736119999999997E-14</c:v>
                </c:pt>
                <c:pt idx="2004">
                  <c:v>6.0666440000000005E-14</c:v>
                </c:pt>
                <c:pt idx="2005">
                  <c:v>5.439075E-14</c:v>
                </c:pt>
                <c:pt idx="2006">
                  <c:v>5.8669469999999998E-14</c:v>
                </c:pt>
                <c:pt idx="2007">
                  <c:v>7.4425569999999994E-14</c:v>
                </c:pt>
                <c:pt idx="2008">
                  <c:v>9.6551680000000003E-14</c:v>
                </c:pt>
                <c:pt idx="2009">
                  <c:v>1.1759210000000001E-13</c:v>
                </c:pt>
                <c:pt idx="2010">
                  <c:v>1.3349589999999999E-13</c:v>
                </c:pt>
                <c:pt idx="2011">
                  <c:v>1.455371E-13</c:v>
                </c:pt>
                <c:pt idx="2012">
                  <c:v>1.566978E-13</c:v>
                </c:pt>
                <c:pt idx="2013">
                  <c:v>1.6792119999999999E-13</c:v>
                </c:pt>
                <c:pt idx="2014">
                  <c:v>1.790443E-13</c:v>
                </c:pt>
                <c:pt idx="2015">
                  <c:v>1.895976E-13</c:v>
                </c:pt>
                <c:pt idx="2016">
                  <c:v>1.9803860000000001E-13</c:v>
                </c:pt>
                <c:pt idx="2017">
                  <c:v>2.034224E-13</c:v>
                </c:pt>
                <c:pt idx="2018">
                  <c:v>2.0459830000000001E-13</c:v>
                </c:pt>
                <c:pt idx="2019">
                  <c:v>1.9907779999999999E-13</c:v>
                </c:pt>
                <c:pt idx="2020">
                  <c:v>1.8769289999999999E-13</c:v>
                </c:pt>
                <c:pt idx="2021">
                  <c:v>1.7438760000000001E-13</c:v>
                </c:pt>
                <c:pt idx="2022">
                  <c:v>1.600471E-13</c:v>
                </c:pt>
                <c:pt idx="2023">
                  <c:v>1.435249E-13</c:v>
                </c:pt>
                <c:pt idx="2024">
                  <c:v>1.266452E-13</c:v>
                </c:pt>
                <c:pt idx="2025">
                  <c:v>1.146455E-13</c:v>
                </c:pt>
                <c:pt idx="2026">
                  <c:v>1.1253390000000001E-13</c:v>
                </c:pt>
                <c:pt idx="2027">
                  <c:v>1.1983010000000001E-13</c:v>
                </c:pt>
                <c:pt idx="2028">
                  <c:v>1.303623E-13</c:v>
                </c:pt>
                <c:pt idx="2029">
                  <c:v>1.380733E-13</c:v>
                </c:pt>
                <c:pt idx="2030">
                  <c:v>1.3986050000000001E-13</c:v>
                </c:pt>
                <c:pt idx="2031">
                  <c:v>1.3512359999999999E-13</c:v>
                </c:pt>
                <c:pt idx="2032">
                  <c:v>1.2581920000000001E-13</c:v>
                </c:pt>
                <c:pt idx="2033">
                  <c:v>1.149607E-13</c:v>
                </c:pt>
                <c:pt idx="2034">
                  <c:v>1.0492869999999999E-13</c:v>
                </c:pt>
                <c:pt idx="2035">
                  <c:v>9.7407199999999998E-14</c:v>
                </c:pt>
                <c:pt idx="2036">
                  <c:v>9.287722E-14</c:v>
                </c:pt>
                <c:pt idx="2037">
                  <c:v>9.0347660000000006E-14</c:v>
                </c:pt>
                <c:pt idx="2038">
                  <c:v>8.850723E-14</c:v>
                </c:pt>
                <c:pt idx="2039">
                  <c:v>8.628378E-14</c:v>
                </c:pt>
                <c:pt idx="2040">
                  <c:v>8.3130160000000004E-14</c:v>
                </c:pt>
                <c:pt idx="2041">
                  <c:v>8.058804E-14</c:v>
                </c:pt>
                <c:pt idx="2042">
                  <c:v>8.1382419999999996E-14</c:v>
                </c:pt>
                <c:pt idx="2043">
                  <c:v>8.5019490000000004E-14</c:v>
                </c:pt>
                <c:pt idx="2044">
                  <c:v>8.7157309999999996E-14</c:v>
                </c:pt>
                <c:pt idx="2045">
                  <c:v>8.4425729999999999E-14</c:v>
                </c:pt>
                <c:pt idx="2046">
                  <c:v>7.7235419999999999E-14</c:v>
                </c:pt>
                <c:pt idx="2047">
                  <c:v>6.7485680000000006E-14</c:v>
                </c:pt>
                <c:pt idx="2048">
                  <c:v>5.6313330000000002E-14</c:v>
                </c:pt>
                <c:pt idx="2049">
                  <c:v>4.5125899999999999E-14</c:v>
                </c:pt>
                <c:pt idx="2050">
                  <c:v>3.6269670000000002E-14</c:v>
                </c:pt>
                <c:pt idx="2051">
                  <c:v>3.1976329999999998E-14</c:v>
                </c:pt>
                <c:pt idx="2052">
                  <c:v>3.3461230000000003E-14</c:v>
                </c:pt>
                <c:pt idx="2053">
                  <c:v>3.9281649999999997E-14</c:v>
                </c:pt>
                <c:pt idx="2054">
                  <c:v>4.5544440000000003E-14</c:v>
                </c:pt>
                <c:pt idx="2055">
                  <c:v>4.9591110000000002E-14</c:v>
                </c:pt>
                <c:pt idx="2056">
                  <c:v>5.1456150000000001E-14</c:v>
                </c:pt>
                <c:pt idx="2057">
                  <c:v>5.31514E-14</c:v>
                </c:pt>
                <c:pt idx="2058">
                  <c:v>5.9032160000000004E-14</c:v>
                </c:pt>
                <c:pt idx="2059">
                  <c:v>7.2555600000000005E-14</c:v>
                </c:pt>
                <c:pt idx="2060">
                  <c:v>8.9535570000000005E-14</c:v>
                </c:pt>
                <c:pt idx="2061">
                  <c:v>9.9916710000000004E-14</c:v>
                </c:pt>
                <c:pt idx="2062">
                  <c:v>9.9904040000000001E-14</c:v>
                </c:pt>
                <c:pt idx="2063">
                  <c:v>9.652204E-14</c:v>
                </c:pt>
                <c:pt idx="2064">
                  <c:v>9.6046059999999995E-14</c:v>
                </c:pt>
                <c:pt idx="2065">
                  <c:v>9.4985929999999995E-14</c:v>
                </c:pt>
                <c:pt idx="2066">
                  <c:v>8.8434290000000005E-14</c:v>
                </c:pt>
                <c:pt idx="2067">
                  <c:v>7.9374889999999997E-14</c:v>
                </c:pt>
                <c:pt idx="2068">
                  <c:v>7.2846869999999996E-14</c:v>
                </c:pt>
                <c:pt idx="2069">
                  <c:v>6.8867740000000004E-14</c:v>
                </c:pt>
                <c:pt idx="2070">
                  <c:v>6.5861490000000006E-14</c:v>
                </c:pt>
                <c:pt idx="2071">
                  <c:v>6.3270749999999996E-14</c:v>
                </c:pt>
                <c:pt idx="2072">
                  <c:v>5.9264309999999998E-14</c:v>
                </c:pt>
                <c:pt idx="2073">
                  <c:v>5.2653010000000002E-14</c:v>
                </c:pt>
                <c:pt idx="2074">
                  <c:v>4.6242130000000002E-14</c:v>
                </c:pt>
                <c:pt idx="2075">
                  <c:v>4.4153290000000001E-14</c:v>
                </c:pt>
                <c:pt idx="2076">
                  <c:v>4.849517E-14</c:v>
                </c:pt>
                <c:pt idx="2077">
                  <c:v>5.9509209999999994E-14</c:v>
                </c:pt>
                <c:pt idx="2078">
                  <c:v>7.6123909999999998E-14</c:v>
                </c:pt>
                <c:pt idx="2079">
                  <c:v>9.6250310000000001E-14</c:v>
                </c:pt>
                <c:pt idx="2080">
                  <c:v>1.154011E-13</c:v>
                </c:pt>
                <c:pt idx="2081">
                  <c:v>1.273077E-13</c:v>
                </c:pt>
                <c:pt idx="2082">
                  <c:v>1.306315E-13</c:v>
                </c:pt>
                <c:pt idx="2083">
                  <c:v>1.2983100000000001E-13</c:v>
                </c:pt>
                <c:pt idx="2084">
                  <c:v>1.2741240000000001E-13</c:v>
                </c:pt>
                <c:pt idx="2085">
                  <c:v>1.2297219999999999E-13</c:v>
                </c:pt>
                <c:pt idx="2086">
                  <c:v>1.1740100000000001E-13</c:v>
                </c:pt>
                <c:pt idx="2087">
                  <c:v>1.126396E-13</c:v>
                </c:pt>
                <c:pt idx="2088">
                  <c:v>1.102302E-13</c:v>
                </c:pt>
                <c:pt idx="2089">
                  <c:v>1.0892490000000001E-13</c:v>
                </c:pt>
                <c:pt idx="2090">
                  <c:v>1.038201E-13</c:v>
                </c:pt>
                <c:pt idx="2091">
                  <c:v>9.3861600000000006E-14</c:v>
                </c:pt>
                <c:pt idx="2092">
                  <c:v>8.520606E-14</c:v>
                </c:pt>
                <c:pt idx="2093">
                  <c:v>8.1565609999999995E-14</c:v>
                </c:pt>
                <c:pt idx="2094">
                  <c:v>8.062267E-14</c:v>
                </c:pt>
                <c:pt idx="2095">
                  <c:v>8.1570779999999998E-14</c:v>
                </c:pt>
                <c:pt idx="2096">
                  <c:v>8.6009300000000004E-14</c:v>
                </c:pt>
                <c:pt idx="2097">
                  <c:v>9.0958790000000001E-14</c:v>
                </c:pt>
                <c:pt idx="2098">
                  <c:v>8.8581139999999996E-14</c:v>
                </c:pt>
                <c:pt idx="2099">
                  <c:v>7.5047869999999998E-14</c:v>
                </c:pt>
                <c:pt idx="2100">
                  <c:v>5.5565000000000001E-14</c:v>
                </c:pt>
                <c:pt idx="2101">
                  <c:v>3.9862090000000002E-14</c:v>
                </c:pt>
                <c:pt idx="2102">
                  <c:v>3.5875860000000002E-14</c:v>
                </c:pt>
                <c:pt idx="2103">
                  <c:v>4.6422190000000003E-14</c:v>
                </c:pt>
                <c:pt idx="2104">
                  <c:v>6.7358849999999995E-14</c:v>
                </c:pt>
                <c:pt idx="2105">
                  <c:v>8.9133849999999996E-14</c:v>
                </c:pt>
                <c:pt idx="2106">
                  <c:v>1.034953E-13</c:v>
                </c:pt>
                <c:pt idx="2107">
                  <c:v>1.0839470000000001E-13</c:v>
                </c:pt>
                <c:pt idx="2108">
                  <c:v>1.065176E-13</c:v>
                </c:pt>
                <c:pt idx="2109">
                  <c:v>1.016511E-13</c:v>
                </c:pt>
                <c:pt idx="2110">
                  <c:v>9.5010360000000002E-14</c:v>
                </c:pt>
                <c:pt idx="2111">
                  <c:v>8.4575810000000001E-14</c:v>
                </c:pt>
                <c:pt idx="2112">
                  <c:v>6.999028E-14</c:v>
                </c:pt>
                <c:pt idx="2113">
                  <c:v>5.492253E-14</c:v>
                </c:pt>
                <c:pt idx="2114">
                  <c:v>4.37361E-14</c:v>
                </c:pt>
                <c:pt idx="2115">
                  <c:v>3.9418529999999997E-14</c:v>
                </c:pt>
                <c:pt idx="2116">
                  <c:v>4.276448E-14</c:v>
                </c:pt>
                <c:pt idx="2117">
                  <c:v>5.1114320000000001E-14</c:v>
                </c:pt>
                <c:pt idx="2118">
                  <c:v>5.9257159999999998E-14</c:v>
                </c:pt>
                <c:pt idx="2119">
                  <c:v>6.1804800000000006E-14</c:v>
                </c:pt>
                <c:pt idx="2120">
                  <c:v>5.6847249999999995E-14</c:v>
                </c:pt>
                <c:pt idx="2121">
                  <c:v>4.8962E-14</c:v>
                </c:pt>
                <c:pt idx="2122">
                  <c:v>4.6200590000000002E-14</c:v>
                </c:pt>
                <c:pt idx="2123">
                  <c:v>5.3647509999999998E-14</c:v>
                </c:pt>
                <c:pt idx="2124">
                  <c:v>6.9873239999999994E-14</c:v>
                </c:pt>
                <c:pt idx="2125">
                  <c:v>8.8549449999999997E-14</c:v>
                </c:pt>
                <c:pt idx="2126">
                  <c:v>1.035565E-13</c:v>
                </c:pt>
                <c:pt idx="2127">
                  <c:v>1.118237E-13</c:v>
                </c:pt>
                <c:pt idx="2128">
                  <c:v>1.127507E-13</c:v>
                </c:pt>
                <c:pt idx="2129">
                  <c:v>1.076331E-13</c:v>
                </c:pt>
                <c:pt idx="2130">
                  <c:v>9.8408869999999996E-14</c:v>
                </c:pt>
                <c:pt idx="2131">
                  <c:v>8.6268669999999995E-14</c:v>
                </c:pt>
                <c:pt idx="2132">
                  <c:v>7.1966310000000003E-14</c:v>
                </c:pt>
                <c:pt idx="2133">
                  <c:v>5.6697150000000003E-14</c:v>
                </c:pt>
                <c:pt idx="2134">
                  <c:v>4.3089300000000002E-14</c:v>
                </c:pt>
                <c:pt idx="2135">
                  <c:v>3.5324789999999997E-14</c:v>
                </c:pt>
                <c:pt idx="2136">
                  <c:v>3.6402210000000001E-14</c:v>
                </c:pt>
                <c:pt idx="2137">
                  <c:v>4.4607420000000003E-14</c:v>
                </c:pt>
                <c:pt idx="2138">
                  <c:v>5.4753649999999999E-14</c:v>
                </c:pt>
                <c:pt idx="2139">
                  <c:v>6.3832839999999998E-14</c:v>
                </c:pt>
                <c:pt idx="2140">
                  <c:v>7.2820369999999996E-14</c:v>
                </c:pt>
                <c:pt idx="2141">
                  <c:v>8.2356949999999996E-14</c:v>
                </c:pt>
                <c:pt idx="2142">
                  <c:v>9.0936579999999999E-14</c:v>
                </c:pt>
                <c:pt idx="2143">
                  <c:v>9.8645119999999996E-14</c:v>
                </c:pt>
                <c:pt idx="2144">
                  <c:v>1.0845050000000001E-13</c:v>
                </c:pt>
                <c:pt idx="2145">
                  <c:v>1.215501E-13</c:v>
                </c:pt>
                <c:pt idx="2146">
                  <c:v>1.3427489999999999E-13</c:v>
                </c:pt>
                <c:pt idx="2147">
                  <c:v>1.420924E-13</c:v>
                </c:pt>
                <c:pt idx="2148">
                  <c:v>1.4495749999999999E-13</c:v>
                </c:pt>
                <c:pt idx="2149">
                  <c:v>1.4666509999999999E-13</c:v>
                </c:pt>
                <c:pt idx="2150">
                  <c:v>1.5029319999999999E-13</c:v>
                </c:pt>
                <c:pt idx="2151">
                  <c:v>1.5577430000000001E-13</c:v>
                </c:pt>
                <c:pt idx="2152">
                  <c:v>1.597734E-13</c:v>
                </c:pt>
                <c:pt idx="2153">
                  <c:v>1.575441E-13</c:v>
                </c:pt>
                <c:pt idx="2154">
                  <c:v>1.4831880000000001E-13</c:v>
                </c:pt>
                <c:pt idx="2155">
                  <c:v>1.3883430000000001E-13</c:v>
                </c:pt>
                <c:pt idx="2156">
                  <c:v>1.3774110000000001E-13</c:v>
                </c:pt>
                <c:pt idx="2157">
                  <c:v>1.451041E-13</c:v>
                </c:pt>
                <c:pt idx="2158">
                  <c:v>1.5042630000000001E-13</c:v>
                </c:pt>
                <c:pt idx="2159">
                  <c:v>1.4442390000000001E-13</c:v>
                </c:pt>
                <c:pt idx="2160">
                  <c:v>1.2865879999999999E-13</c:v>
                </c:pt>
                <c:pt idx="2161">
                  <c:v>1.090734E-13</c:v>
                </c:pt>
                <c:pt idx="2162">
                  <c:v>8.8503700000000004E-14</c:v>
                </c:pt>
                <c:pt idx="2163">
                  <c:v>6.9708069999999994E-14</c:v>
                </c:pt>
                <c:pt idx="2164">
                  <c:v>5.5390769999999998E-14</c:v>
                </c:pt>
                <c:pt idx="2165">
                  <c:v>4.453936E-14</c:v>
                </c:pt>
                <c:pt idx="2166">
                  <c:v>3.5736479999999997E-14</c:v>
                </c:pt>
                <c:pt idx="2167">
                  <c:v>3.0856229999999998E-14</c:v>
                </c:pt>
                <c:pt idx="2168">
                  <c:v>3.2430980000000001E-14</c:v>
                </c:pt>
                <c:pt idx="2169">
                  <c:v>3.9846140000000003E-14</c:v>
                </c:pt>
                <c:pt idx="2170">
                  <c:v>4.9644780000000001E-14</c:v>
                </c:pt>
                <c:pt idx="2171">
                  <c:v>5.9299900000000003E-14</c:v>
                </c:pt>
                <c:pt idx="2172">
                  <c:v>6.8465410000000004E-14</c:v>
                </c:pt>
                <c:pt idx="2173">
                  <c:v>7.7201859999999995E-14</c:v>
                </c:pt>
                <c:pt idx="2174">
                  <c:v>8.5544500000000005E-14</c:v>
                </c:pt>
                <c:pt idx="2175">
                  <c:v>9.4049150000000002E-14</c:v>
                </c:pt>
                <c:pt idx="2176">
                  <c:v>1.038081E-13</c:v>
                </c:pt>
                <c:pt idx="2177">
                  <c:v>1.1484440000000001E-13</c:v>
                </c:pt>
                <c:pt idx="2178">
                  <c:v>1.2376309999999999E-13</c:v>
                </c:pt>
                <c:pt idx="2179">
                  <c:v>1.2623989999999999E-13</c:v>
                </c:pt>
                <c:pt idx="2180">
                  <c:v>1.224281E-13</c:v>
                </c:pt>
                <c:pt idx="2181">
                  <c:v>1.160557E-13</c:v>
                </c:pt>
                <c:pt idx="2182">
                  <c:v>1.09582E-13</c:v>
                </c:pt>
                <c:pt idx="2183">
                  <c:v>1.030903E-13</c:v>
                </c:pt>
                <c:pt idx="2184">
                  <c:v>9.5913650000000004E-14</c:v>
                </c:pt>
                <c:pt idx="2185">
                  <c:v>8.8551409999999997E-14</c:v>
                </c:pt>
                <c:pt idx="2186">
                  <c:v>8.3060980000000002E-14</c:v>
                </c:pt>
                <c:pt idx="2187">
                  <c:v>8.0467399999999998E-14</c:v>
                </c:pt>
                <c:pt idx="2188">
                  <c:v>7.8490039999999995E-14</c:v>
                </c:pt>
                <c:pt idx="2189">
                  <c:v>7.3932600000000005E-14</c:v>
                </c:pt>
                <c:pt idx="2190">
                  <c:v>6.745753E-14</c:v>
                </c:pt>
                <c:pt idx="2191">
                  <c:v>6.3627789999999997E-14</c:v>
                </c:pt>
                <c:pt idx="2192">
                  <c:v>6.5561349999999997E-14</c:v>
                </c:pt>
                <c:pt idx="2193">
                  <c:v>7.1789469999999997E-14</c:v>
                </c:pt>
                <c:pt idx="2194">
                  <c:v>7.9388050000000001E-14</c:v>
                </c:pt>
                <c:pt idx="2195">
                  <c:v>8.7891799999999996E-14</c:v>
                </c:pt>
                <c:pt idx="2196">
                  <c:v>9.7936610000000002E-14</c:v>
                </c:pt>
                <c:pt idx="2197">
                  <c:v>1.0861109999999999E-13</c:v>
                </c:pt>
                <c:pt idx="2198">
                  <c:v>1.1928759999999999E-13</c:v>
                </c:pt>
                <c:pt idx="2199">
                  <c:v>1.319593E-13</c:v>
                </c:pt>
                <c:pt idx="2200">
                  <c:v>1.4993759999999999E-13</c:v>
                </c:pt>
                <c:pt idx="2201">
                  <c:v>1.7606490000000001E-13</c:v>
                </c:pt>
                <c:pt idx="2202">
                  <c:v>2.1068160000000001E-13</c:v>
                </c:pt>
                <c:pt idx="2203">
                  <c:v>2.487776E-13</c:v>
                </c:pt>
                <c:pt idx="2204">
                  <c:v>2.8222540000000002E-13</c:v>
                </c:pt>
                <c:pt idx="2205">
                  <c:v>3.0545530000000001E-13</c:v>
                </c:pt>
                <c:pt idx="2206">
                  <c:v>3.186868E-13</c:v>
                </c:pt>
                <c:pt idx="2207">
                  <c:v>3.2806410000000001E-13</c:v>
                </c:pt>
                <c:pt idx="2208">
                  <c:v>3.392243E-13</c:v>
                </c:pt>
                <c:pt idx="2209">
                  <c:v>3.516351E-13</c:v>
                </c:pt>
                <c:pt idx="2210">
                  <c:v>3.6464990000000001E-13</c:v>
                </c:pt>
                <c:pt idx="2211">
                  <c:v>3.8105470000000001E-13</c:v>
                </c:pt>
                <c:pt idx="2212">
                  <c:v>3.9801540000000002E-13</c:v>
                </c:pt>
                <c:pt idx="2213">
                  <c:v>4.0358460000000001E-13</c:v>
                </c:pt>
                <c:pt idx="2214">
                  <c:v>3.8773589999999998E-13</c:v>
                </c:pt>
                <c:pt idx="2215">
                  <c:v>3.5324239999999999E-13</c:v>
                </c:pt>
                <c:pt idx="2216">
                  <c:v>3.1398670000000002E-13</c:v>
                </c:pt>
                <c:pt idx="2217">
                  <c:v>2.8178909999999999E-13</c:v>
                </c:pt>
                <c:pt idx="2218">
                  <c:v>2.5640619999999999E-13</c:v>
                </c:pt>
                <c:pt idx="2219">
                  <c:v>2.32974E-13</c:v>
                </c:pt>
                <c:pt idx="2220">
                  <c:v>2.136492E-13</c:v>
                </c:pt>
                <c:pt idx="2221">
                  <c:v>2.0274460000000001E-13</c:v>
                </c:pt>
                <c:pt idx="2222">
                  <c:v>1.9713729999999999E-13</c:v>
                </c:pt>
                <c:pt idx="2223">
                  <c:v>1.8951550000000001E-13</c:v>
                </c:pt>
                <c:pt idx="2224">
                  <c:v>1.7651890000000001E-13</c:v>
                </c:pt>
                <c:pt idx="2225">
                  <c:v>1.605453E-13</c:v>
                </c:pt>
                <c:pt idx="2226">
                  <c:v>1.4555820000000001E-13</c:v>
                </c:pt>
                <c:pt idx="2227">
                  <c:v>1.323997E-13</c:v>
                </c:pt>
                <c:pt idx="2228">
                  <c:v>1.1880739999999999E-13</c:v>
                </c:pt>
                <c:pt idx="2229">
                  <c:v>1.03633E-13</c:v>
                </c:pt>
                <c:pt idx="2230">
                  <c:v>8.930222E-14</c:v>
                </c:pt>
                <c:pt idx="2231">
                  <c:v>7.9632319999999996E-14</c:v>
                </c:pt>
                <c:pt idx="2232">
                  <c:v>7.6011020000000002E-14</c:v>
                </c:pt>
                <c:pt idx="2233">
                  <c:v>7.6429820000000003E-14</c:v>
                </c:pt>
                <c:pt idx="2234">
                  <c:v>7.9171169999999996E-14</c:v>
                </c:pt>
                <c:pt idx="2235">
                  <c:v>8.47977E-14</c:v>
                </c:pt>
                <c:pt idx="2236">
                  <c:v>9.1959680000000001E-14</c:v>
                </c:pt>
                <c:pt idx="2237">
                  <c:v>9.5882769999999997E-14</c:v>
                </c:pt>
                <c:pt idx="2238">
                  <c:v>9.3727920000000004E-14</c:v>
                </c:pt>
                <c:pt idx="2239">
                  <c:v>8.8300740000000005E-14</c:v>
                </c:pt>
                <c:pt idx="2240">
                  <c:v>8.4901969999999995E-14</c:v>
                </c:pt>
                <c:pt idx="2241">
                  <c:v>8.5300939999999995E-14</c:v>
                </c:pt>
                <c:pt idx="2242">
                  <c:v>8.6724909999999995E-14</c:v>
                </c:pt>
                <c:pt idx="2243">
                  <c:v>8.5581170000000004E-14</c:v>
                </c:pt>
                <c:pt idx="2244">
                  <c:v>7.9808510000000006E-14</c:v>
                </c:pt>
                <c:pt idx="2245">
                  <c:v>7.061162E-14</c:v>
                </c:pt>
                <c:pt idx="2246">
                  <c:v>6.3197510000000005E-14</c:v>
                </c:pt>
                <c:pt idx="2247">
                  <c:v>6.2797860000000002E-14</c:v>
                </c:pt>
                <c:pt idx="2248">
                  <c:v>7.0000500000000003E-14</c:v>
                </c:pt>
                <c:pt idx="2249">
                  <c:v>8.0653049999999996E-14</c:v>
                </c:pt>
                <c:pt idx="2250">
                  <c:v>8.8626279999999998E-14</c:v>
                </c:pt>
                <c:pt idx="2251">
                  <c:v>9.0970719999999999E-14</c:v>
                </c:pt>
                <c:pt idx="2252">
                  <c:v>9.1569579999999995E-14</c:v>
                </c:pt>
                <c:pt idx="2253">
                  <c:v>9.476837E-14</c:v>
                </c:pt>
                <c:pt idx="2254">
                  <c:v>9.8708310000000004E-14</c:v>
                </c:pt>
                <c:pt idx="2255">
                  <c:v>9.9875150000000002E-14</c:v>
                </c:pt>
                <c:pt idx="2256">
                  <c:v>9.7165510000000005E-14</c:v>
                </c:pt>
                <c:pt idx="2257">
                  <c:v>9.0483079999999997E-14</c:v>
                </c:pt>
                <c:pt idx="2258">
                  <c:v>8.1968789999999994E-14</c:v>
                </c:pt>
                <c:pt idx="2259">
                  <c:v>7.4925539999999998E-14</c:v>
                </c:pt>
                <c:pt idx="2260">
                  <c:v>6.8756420000000003E-14</c:v>
                </c:pt>
                <c:pt idx="2261">
                  <c:v>6.0270070000000005E-14</c:v>
                </c:pt>
                <c:pt idx="2262">
                  <c:v>4.9608699999999997E-14</c:v>
                </c:pt>
                <c:pt idx="2263">
                  <c:v>4.1147810000000003E-14</c:v>
                </c:pt>
                <c:pt idx="2264">
                  <c:v>3.8355029999999999E-14</c:v>
                </c:pt>
                <c:pt idx="2265">
                  <c:v>3.976883E-14</c:v>
                </c:pt>
                <c:pt idx="2266">
                  <c:v>4.3179520000000003E-14</c:v>
                </c:pt>
                <c:pt idx="2267">
                  <c:v>5.0125429999999999E-14</c:v>
                </c:pt>
                <c:pt idx="2268">
                  <c:v>6.0374349999999999E-14</c:v>
                </c:pt>
                <c:pt idx="2269">
                  <c:v>6.8576719999999994E-14</c:v>
                </c:pt>
                <c:pt idx="2270">
                  <c:v>7.2419979999999999E-14</c:v>
                </c:pt>
                <c:pt idx="2271">
                  <c:v>7.6631069999999994E-14</c:v>
                </c:pt>
                <c:pt idx="2272">
                  <c:v>8.5858489999999994E-14</c:v>
                </c:pt>
                <c:pt idx="2273">
                  <c:v>9.9637959999999994E-14</c:v>
                </c:pt>
                <c:pt idx="2274">
                  <c:v>1.136289E-13</c:v>
                </c:pt>
                <c:pt idx="2275">
                  <c:v>1.224204E-13</c:v>
                </c:pt>
                <c:pt idx="2276">
                  <c:v>1.2315690000000001E-13</c:v>
                </c:pt>
                <c:pt idx="2277">
                  <c:v>1.171247E-13</c:v>
                </c:pt>
                <c:pt idx="2278">
                  <c:v>1.082075E-13</c:v>
                </c:pt>
                <c:pt idx="2279">
                  <c:v>1.011587E-13</c:v>
                </c:pt>
                <c:pt idx="2280">
                  <c:v>9.8764180000000005E-14</c:v>
                </c:pt>
                <c:pt idx="2281">
                  <c:v>9.9547060000000002E-14</c:v>
                </c:pt>
                <c:pt idx="2282">
                  <c:v>1.000367E-13</c:v>
                </c:pt>
                <c:pt idx="2283">
                  <c:v>9.8425720000000004E-14</c:v>
                </c:pt>
                <c:pt idx="2284">
                  <c:v>9.5883150000000005E-14</c:v>
                </c:pt>
                <c:pt idx="2285">
                  <c:v>9.4848239999999996E-14</c:v>
                </c:pt>
                <c:pt idx="2286">
                  <c:v>9.4751230000000006E-14</c:v>
                </c:pt>
                <c:pt idx="2287">
                  <c:v>9.1094930000000002E-14</c:v>
                </c:pt>
                <c:pt idx="2288">
                  <c:v>8.0547599999999998E-14</c:v>
                </c:pt>
                <c:pt idx="2289">
                  <c:v>6.5157469999999998E-14</c:v>
                </c:pt>
                <c:pt idx="2290">
                  <c:v>5.1894219999999998E-14</c:v>
                </c:pt>
                <c:pt idx="2291">
                  <c:v>4.7908759999999997E-14</c:v>
                </c:pt>
                <c:pt idx="2292">
                  <c:v>5.3414880000000002E-14</c:v>
                </c:pt>
                <c:pt idx="2293">
                  <c:v>6.2112459999999999E-14</c:v>
                </c:pt>
                <c:pt idx="2294">
                  <c:v>6.8839780000000002E-14</c:v>
                </c:pt>
                <c:pt idx="2295">
                  <c:v>7.2085620000000005E-14</c:v>
                </c:pt>
                <c:pt idx="2296">
                  <c:v>7.2531630000000004E-14</c:v>
                </c:pt>
                <c:pt idx="2297">
                  <c:v>7.2349010000000004E-14</c:v>
                </c:pt>
                <c:pt idx="2298">
                  <c:v>7.2556030000000004E-14</c:v>
                </c:pt>
                <c:pt idx="2299">
                  <c:v>7.1400309999999998E-14</c:v>
                </c:pt>
                <c:pt idx="2300">
                  <c:v>6.6905679999999997E-14</c:v>
                </c:pt>
                <c:pt idx="2301">
                  <c:v>5.9051399999999999E-14</c:v>
                </c:pt>
                <c:pt idx="2302">
                  <c:v>4.9783240000000001E-14</c:v>
                </c:pt>
                <c:pt idx="2303">
                  <c:v>4.2669E-14</c:v>
                </c:pt>
                <c:pt idx="2304">
                  <c:v>4.0928019999999999E-14</c:v>
                </c:pt>
                <c:pt idx="2305">
                  <c:v>4.4796700000000003E-14</c:v>
                </c:pt>
                <c:pt idx="2306">
                  <c:v>5.1148170000000003E-14</c:v>
                </c:pt>
                <c:pt idx="2307">
                  <c:v>5.4707830000000001E-14</c:v>
                </c:pt>
                <c:pt idx="2308">
                  <c:v>5.1502410000000003E-14</c:v>
                </c:pt>
                <c:pt idx="2309">
                  <c:v>4.3816829999999999E-14</c:v>
                </c:pt>
                <c:pt idx="2310">
                  <c:v>4.0183059999999997E-14</c:v>
                </c:pt>
                <c:pt idx="2311">
                  <c:v>4.7390910000000001E-14</c:v>
                </c:pt>
                <c:pt idx="2312">
                  <c:v>6.247868E-14</c:v>
                </c:pt>
                <c:pt idx="2313">
                  <c:v>7.5410459999999997E-14</c:v>
                </c:pt>
                <c:pt idx="2314">
                  <c:v>8.0046870000000005E-14</c:v>
                </c:pt>
                <c:pt idx="2315">
                  <c:v>7.8557220000000004E-14</c:v>
                </c:pt>
                <c:pt idx="2316">
                  <c:v>7.4452430000000005E-14</c:v>
                </c:pt>
                <c:pt idx="2317">
                  <c:v>6.8009339999999998E-14</c:v>
                </c:pt>
                <c:pt idx="2318">
                  <c:v>6.041178E-14</c:v>
                </c:pt>
                <c:pt idx="2319">
                  <c:v>5.5370840000000002E-14</c:v>
                </c:pt>
                <c:pt idx="2320">
                  <c:v>5.4969110000000001E-14</c:v>
                </c:pt>
                <c:pt idx="2321">
                  <c:v>5.8141309999999997E-14</c:v>
                </c:pt>
                <c:pt idx="2322">
                  <c:v>6.2368999999999994E-14</c:v>
                </c:pt>
                <c:pt idx="2323">
                  <c:v>6.4959880000000004E-14</c:v>
                </c:pt>
                <c:pt idx="2324">
                  <c:v>6.4573849999999998E-14</c:v>
                </c:pt>
                <c:pt idx="2325">
                  <c:v>6.1539579999999996E-14</c:v>
                </c:pt>
                <c:pt idx="2326">
                  <c:v>5.6964749999999995E-14</c:v>
                </c:pt>
                <c:pt idx="2327">
                  <c:v>5.2352139999999999E-14</c:v>
                </c:pt>
                <c:pt idx="2328">
                  <c:v>4.8669709999999998E-14</c:v>
                </c:pt>
                <c:pt idx="2329">
                  <c:v>4.7125940000000002E-14</c:v>
                </c:pt>
                <c:pt idx="2330">
                  <c:v>5.0098689999999998E-14</c:v>
                </c:pt>
                <c:pt idx="2331">
                  <c:v>5.7294460000000006E-14</c:v>
                </c:pt>
                <c:pt idx="2332">
                  <c:v>6.3845980000000005E-14</c:v>
                </c:pt>
                <c:pt idx="2333">
                  <c:v>6.6291740000000003E-14</c:v>
                </c:pt>
                <c:pt idx="2334">
                  <c:v>6.721013E-14</c:v>
                </c:pt>
                <c:pt idx="2335">
                  <c:v>7.1350030000000001E-14</c:v>
                </c:pt>
                <c:pt idx="2336">
                  <c:v>7.9888749999999999E-14</c:v>
                </c:pt>
                <c:pt idx="2337">
                  <c:v>8.9107100000000003E-14</c:v>
                </c:pt>
                <c:pt idx="2338">
                  <c:v>9.3271729999999994E-14</c:v>
                </c:pt>
                <c:pt idx="2339">
                  <c:v>9.0566330000000004E-14</c:v>
                </c:pt>
                <c:pt idx="2340">
                  <c:v>8.6104140000000006E-14</c:v>
                </c:pt>
                <c:pt idx="2341">
                  <c:v>8.5812709999999994E-14</c:v>
                </c:pt>
                <c:pt idx="2342">
                  <c:v>8.8460349999999996E-14</c:v>
                </c:pt>
                <c:pt idx="2343">
                  <c:v>8.7683830000000003E-14</c:v>
                </c:pt>
                <c:pt idx="2344">
                  <c:v>8.0840550000000001E-14</c:v>
                </c:pt>
                <c:pt idx="2345">
                  <c:v>7.1558730000000001E-14</c:v>
                </c:pt>
                <c:pt idx="2346">
                  <c:v>6.4445069999999997E-14</c:v>
                </c:pt>
                <c:pt idx="2347">
                  <c:v>6.0589970000000003E-14</c:v>
                </c:pt>
                <c:pt idx="2348">
                  <c:v>5.8307879999999996E-14</c:v>
                </c:pt>
                <c:pt idx="2349">
                  <c:v>5.6675490000000002E-14</c:v>
                </c:pt>
                <c:pt idx="2350">
                  <c:v>5.6305599999999999E-14</c:v>
                </c:pt>
                <c:pt idx="2351">
                  <c:v>5.7012220000000006E-14</c:v>
                </c:pt>
                <c:pt idx="2352">
                  <c:v>5.6808809999999999E-14</c:v>
                </c:pt>
                <c:pt idx="2353">
                  <c:v>5.3425540000000001E-14</c:v>
                </c:pt>
                <c:pt idx="2354">
                  <c:v>4.6318499999999997E-14</c:v>
                </c:pt>
                <c:pt idx="2355">
                  <c:v>3.739718E-14</c:v>
                </c:pt>
                <c:pt idx="2356">
                  <c:v>3.0305430000000001E-14</c:v>
                </c:pt>
                <c:pt idx="2357">
                  <c:v>2.8447109999999998E-14</c:v>
                </c:pt>
                <c:pt idx="2358">
                  <c:v>3.318563E-14</c:v>
                </c:pt>
                <c:pt idx="2359">
                  <c:v>4.4856890000000002E-14</c:v>
                </c:pt>
                <c:pt idx="2360">
                  <c:v>6.4506720000000005E-14</c:v>
                </c:pt>
                <c:pt idx="2361">
                  <c:v>9.1621579999999998E-14</c:v>
                </c:pt>
                <c:pt idx="2362">
                  <c:v>1.2076669999999999E-13</c:v>
                </c:pt>
                <c:pt idx="2363">
                  <c:v>1.4346640000000001E-13</c:v>
                </c:pt>
                <c:pt idx="2364">
                  <c:v>1.5360969999999999E-13</c:v>
                </c:pt>
                <c:pt idx="2365">
                  <c:v>1.5072879999999999E-13</c:v>
                </c:pt>
                <c:pt idx="2366">
                  <c:v>1.3968550000000001E-13</c:v>
                </c:pt>
                <c:pt idx="2367">
                  <c:v>1.283936E-13</c:v>
                </c:pt>
                <c:pt idx="2368">
                  <c:v>1.2378779999999999E-13</c:v>
                </c:pt>
                <c:pt idx="2369">
                  <c:v>1.2684139999999999E-13</c:v>
                </c:pt>
                <c:pt idx="2370">
                  <c:v>1.32997E-13</c:v>
                </c:pt>
                <c:pt idx="2371">
                  <c:v>1.3859060000000001E-13</c:v>
                </c:pt>
                <c:pt idx="2372">
                  <c:v>1.4239629999999999E-13</c:v>
                </c:pt>
                <c:pt idx="2373">
                  <c:v>1.42069E-13</c:v>
                </c:pt>
                <c:pt idx="2374">
                  <c:v>1.3504059999999999E-13</c:v>
                </c:pt>
                <c:pt idx="2375">
                  <c:v>1.215033E-13</c:v>
                </c:pt>
                <c:pt idx="2376">
                  <c:v>1.045695E-13</c:v>
                </c:pt>
                <c:pt idx="2377">
                  <c:v>8.8972899999999994E-14</c:v>
                </c:pt>
                <c:pt idx="2378">
                  <c:v>7.763466E-14</c:v>
                </c:pt>
                <c:pt idx="2379">
                  <c:v>7.0806169999999999E-14</c:v>
                </c:pt>
                <c:pt idx="2380">
                  <c:v>7.0280619999999994E-14</c:v>
                </c:pt>
                <c:pt idx="2381">
                  <c:v>7.7636590000000006E-14</c:v>
                </c:pt>
                <c:pt idx="2382">
                  <c:v>8.7674380000000001E-14</c:v>
                </c:pt>
                <c:pt idx="2383">
                  <c:v>9.0870300000000005E-14</c:v>
                </c:pt>
                <c:pt idx="2384">
                  <c:v>8.2837480000000003E-14</c:v>
                </c:pt>
                <c:pt idx="2385">
                  <c:v>6.8570010000000003E-14</c:v>
                </c:pt>
                <c:pt idx="2386">
                  <c:v>5.7291419999999998E-14</c:v>
                </c:pt>
                <c:pt idx="2387">
                  <c:v>5.3814060000000001E-14</c:v>
                </c:pt>
                <c:pt idx="2388">
                  <c:v>5.6173090000000001E-14</c:v>
                </c:pt>
                <c:pt idx="2389">
                  <c:v>6.0722900000000001E-14</c:v>
                </c:pt>
                <c:pt idx="2390">
                  <c:v>6.5920069999999998E-14</c:v>
                </c:pt>
                <c:pt idx="2391">
                  <c:v>7.1689279999999999E-14</c:v>
                </c:pt>
                <c:pt idx="2392">
                  <c:v>7.7831210000000004E-14</c:v>
                </c:pt>
                <c:pt idx="2393">
                  <c:v>8.3079700000000001E-14</c:v>
                </c:pt>
                <c:pt idx="2394">
                  <c:v>8.621473E-14</c:v>
                </c:pt>
                <c:pt idx="2395">
                  <c:v>8.8051089999999994E-14</c:v>
                </c:pt>
                <c:pt idx="2396">
                  <c:v>8.9953330000000004E-14</c:v>
                </c:pt>
                <c:pt idx="2397">
                  <c:v>9.1683390000000002E-14</c:v>
                </c:pt>
                <c:pt idx="2398">
                  <c:v>9.3545819999999998E-14</c:v>
                </c:pt>
                <c:pt idx="2399">
                  <c:v>9.7592829999999999E-14</c:v>
                </c:pt>
                <c:pt idx="2400">
                  <c:v>1.0402399999999999E-13</c:v>
                </c:pt>
                <c:pt idx="2401">
                  <c:v>1.100624E-13</c:v>
                </c:pt>
                <c:pt idx="2402">
                  <c:v>1.144422E-13</c:v>
                </c:pt>
                <c:pt idx="2403">
                  <c:v>1.1827800000000001E-13</c:v>
                </c:pt>
                <c:pt idx="2404">
                  <c:v>1.199579E-13</c:v>
                </c:pt>
                <c:pt idx="2405">
                  <c:v>1.15626E-13</c:v>
                </c:pt>
                <c:pt idx="2406">
                  <c:v>1.048268E-13</c:v>
                </c:pt>
                <c:pt idx="2407">
                  <c:v>9.0260410000000001E-14</c:v>
                </c:pt>
                <c:pt idx="2408">
                  <c:v>7.5498700000000001E-14</c:v>
                </c:pt>
                <c:pt idx="2409">
                  <c:v>6.5282010000000005E-14</c:v>
                </c:pt>
                <c:pt idx="2410">
                  <c:v>6.2270619999999998E-14</c:v>
                </c:pt>
                <c:pt idx="2411">
                  <c:v>6.2941850000000003E-14</c:v>
                </c:pt>
                <c:pt idx="2412">
                  <c:v>6.1881689999999996E-14</c:v>
                </c:pt>
                <c:pt idx="2413">
                  <c:v>5.9163330000000004E-14</c:v>
                </c:pt>
                <c:pt idx="2414">
                  <c:v>5.8212150000000003E-14</c:v>
                </c:pt>
                <c:pt idx="2415">
                  <c:v>5.9451260000000002E-14</c:v>
                </c:pt>
                <c:pt idx="2416">
                  <c:v>6.1802809999999998E-14</c:v>
                </c:pt>
                <c:pt idx="2417">
                  <c:v>6.5732590000000002E-14</c:v>
                </c:pt>
                <c:pt idx="2418">
                  <c:v>7.0721229999999994E-14</c:v>
                </c:pt>
                <c:pt idx="2419">
                  <c:v>7.4197079999999998E-14</c:v>
                </c:pt>
                <c:pt idx="2420">
                  <c:v>7.4492270000000001E-14</c:v>
                </c:pt>
                <c:pt idx="2421">
                  <c:v>7.3445790000000006E-14</c:v>
                </c:pt>
                <c:pt idx="2422">
                  <c:v>7.4760019999999998E-14</c:v>
                </c:pt>
                <c:pt idx="2423">
                  <c:v>7.8525540000000002E-14</c:v>
                </c:pt>
                <c:pt idx="2424">
                  <c:v>8.1443129999999996E-14</c:v>
                </c:pt>
                <c:pt idx="2425">
                  <c:v>8.2817710000000003E-14</c:v>
                </c:pt>
                <c:pt idx="2426">
                  <c:v>8.3974889999999998E-14</c:v>
                </c:pt>
                <c:pt idx="2427">
                  <c:v>8.5036839999999998E-14</c:v>
                </c:pt>
                <c:pt idx="2428">
                  <c:v>8.6300769999999996E-14</c:v>
                </c:pt>
                <c:pt idx="2429">
                  <c:v>8.7389999999999994E-14</c:v>
                </c:pt>
                <c:pt idx="2430">
                  <c:v>8.6590099999999995E-14</c:v>
                </c:pt>
                <c:pt idx="2431">
                  <c:v>8.3554539999999998E-14</c:v>
                </c:pt>
                <c:pt idx="2432">
                  <c:v>7.8519930000000003E-14</c:v>
                </c:pt>
                <c:pt idx="2433">
                  <c:v>7.2630760000000004E-14</c:v>
                </c:pt>
                <c:pt idx="2434">
                  <c:v>7.1090990000000001E-14</c:v>
                </c:pt>
                <c:pt idx="2435">
                  <c:v>7.7702669999999999E-14</c:v>
                </c:pt>
                <c:pt idx="2436">
                  <c:v>8.7241110000000004E-14</c:v>
                </c:pt>
                <c:pt idx="2437">
                  <c:v>9.0328729999999994E-14</c:v>
                </c:pt>
                <c:pt idx="2438">
                  <c:v>8.3323279999999995E-14</c:v>
                </c:pt>
                <c:pt idx="2439">
                  <c:v>7.0451869999999997E-14</c:v>
                </c:pt>
                <c:pt idx="2440">
                  <c:v>5.885713E-14</c:v>
                </c:pt>
                <c:pt idx="2441">
                  <c:v>5.2878570000000003E-14</c:v>
                </c:pt>
                <c:pt idx="2442">
                  <c:v>5.2849900000000002E-14</c:v>
                </c:pt>
                <c:pt idx="2443">
                  <c:v>5.7100119999999995E-14</c:v>
                </c:pt>
                <c:pt idx="2444">
                  <c:v>6.2683699999999994E-14</c:v>
                </c:pt>
                <c:pt idx="2445">
                  <c:v>6.7372649999999997E-14</c:v>
                </c:pt>
                <c:pt idx="2446">
                  <c:v>7.2389660000000006E-14</c:v>
                </c:pt>
                <c:pt idx="2447">
                  <c:v>7.9541169999999999E-14</c:v>
                </c:pt>
                <c:pt idx="2448">
                  <c:v>8.7644490000000005E-14</c:v>
                </c:pt>
                <c:pt idx="2449">
                  <c:v>9.4822379999999994E-14</c:v>
                </c:pt>
                <c:pt idx="2450">
                  <c:v>1.00709E-13</c:v>
                </c:pt>
                <c:pt idx="2451">
                  <c:v>1.050762E-13</c:v>
                </c:pt>
                <c:pt idx="2452">
                  <c:v>1.076103E-13</c:v>
                </c:pt>
                <c:pt idx="2453">
                  <c:v>1.094207E-13</c:v>
                </c:pt>
                <c:pt idx="2454">
                  <c:v>1.136226E-13</c:v>
                </c:pt>
                <c:pt idx="2455">
                  <c:v>1.2469850000000001E-13</c:v>
                </c:pt>
                <c:pt idx="2456">
                  <c:v>1.457777E-13</c:v>
                </c:pt>
                <c:pt idx="2457">
                  <c:v>1.753622E-13</c:v>
                </c:pt>
                <c:pt idx="2458">
                  <c:v>2.0775019999999999E-13</c:v>
                </c:pt>
                <c:pt idx="2459">
                  <c:v>2.3718599999999999E-13</c:v>
                </c:pt>
                <c:pt idx="2460">
                  <c:v>2.6205970000000002E-13</c:v>
                </c:pt>
                <c:pt idx="2461">
                  <c:v>2.8377029999999998E-13</c:v>
                </c:pt>
                <c:pt idx="2462">
                  <c:v>3.0185239999999999E-13</c:v>
                </c:pt>
                <c:pt idx="2463">
                  <c:v>3.153449E-13</c:v>
                </c:pt>
                <c:pt idx="2464">
                  <c:v>3.2574919999999999E-13</c:v>
                </c:pt>
                <c:pt idx="2465">
                  <c:v>3.3372229999999998E-13</c:v>
                </c:pt>
                <c:pt idx="2466">
                  <c:v>3.3894219999999998E-13</c:v>
                </c:pt>
                <c:pt idx="2467">
                  <c:v>3.4267349999999999E-13</c:v>
                </c:pt>
                <c:pt idx="2468">
                  <c:v>3.4489669999999999E-13</c:v>
                </c:pt>
                <c:pt idx="2469">
                  <c:v>3.4442109999999999E-13</c:v>
                </c:pt>
                <c:pt idx="2470">
                  <c:v>3.4454760000000001E-13</c:v>
                </c:pt>
                <c:pt idx="2471">
                  <c:v>3.5108589999999998E-13</c:v>
                </c:pt>
                <c:pt idx="2472">
                  <c:v>3.624132E-13</c:v>
                </c:pt>
                <c:pt idx="2473">
                  <c:v>3.677197E-13</c:v>
                </c:pt>
                <c:pt idx="2474">
                  <c:v>3.585023E-13</c:v>
                </c:pt>
                <c:pt idx="2475">
                  <c:v>3.3704949999999998E-13</c:v>
                </c:pt>
                <c:pt idx="2476">
                  <c:v>3.1043270000000001E-13</c:v>
                </c:pt>
                <c:pt idx="2477">
                  <c:v>2.8230820000000001E-13</c:v>
                </c:pt>
                <c:pt idx="2478">
                  <c:v>2.5435789999999999E-13</c:v>
                </c:pt>
                <c:pt idx="2479">
                  <c:v>2.3079480000000001E-13</c:v>
                </c:pt>
                <c:pt idx="2480">
                  <c:v>2.176519E-13</c:v>
                </c:pt>
                <c:pt idx="2481">
                  <c:v>2.1664339999999999E-13</c:v>
                </c:pt>
                <c:pt idx="2482">
                  <c:v>2.1929769999999999E-13</c:v>
                </c:pt>
                <c:pt idx="2483">
                  <c:v>2.1111729999999999E-13</c:v>
                </c:pt>
                <c:pt idx="2484">
                  <c:v>1.8463440000000001E-13</c:v>
                </c:pt>
                <c:pt idx="2485">
                  <c:v>1.4635360000000001E-13</c:v>
                </c:pt>
                <c:pt idx="2486">
                  <c:v>1.0951629999999999E-13</c:v>
                </c:pt>
                <c:pt idx="2487">
                  <c:v>8.3355599999999995E-14</c:v>
                </c:pt>
                <c:pt idx="2488">
                  <c:v>7.2707139999999998E-14</c:v>
                </c:pt>
                <c:pt idx="2489">
                  <c:v>8.2339289999999995E-14</c:v>
                </c:pt>
                <c:pt idx="2490">
                  <c:v>1.132863E-13</c:v>
                </c:pt>
                <c:pt idx="2491">
                  <c:v>1.572634E-13</c:v>
                </c:pt>
                <c:pt idx="2492">
                  <c:v>1.994281E-13</c:v>
                </c:pt>
                <c:pt idx="2493">
                  <c:v>2.2721E-13</c:v>
                </c:pt>
                <c:pt idx="2494">
                  <c:v>2.387763E-13</c:v>
                </c:pt>
                <c:pt idx="2495">
                  <c:v>2.4192320000000002E-13</c:v>
                </c:pt>
                <c:pt idx="2496">
                  <c:v>2.4480299999999999E-13</c:v>
                </c:pt>
                <c:pt idx="2497">
                  <c:v>2.5088699999999999E-13</c:v>
                </c:pt>
                <c:pt idx="2498">
                  <c:v>2.5789480000000002E-13</c:v>
                </c:pt>
                <c:pt idx="2499">
                  <c:v>2.5867290000000001E-13</c:v>
                </c:pt>
                <c:pt idx="2500">
                  <c:v>2.4761909999999999E-13</c:v>
                </c:pt>
                <c:pt idx="2501">
                  <c:v>2.2653510000000001E-13</c:v>
                </c:pt>
                <c:pt idx="2502">
                  <c:v>2.0498719999999999E-13</c:v>
                </c:pt>
                <c:pt idx="2503">
                  <c:v>1.956255E-13</c:v>
                </c:pt>
                <c:pt idx="2504">
                  <c:v>2.033453E-13</c:v>
                </c:pt>
                <c:pt idx="2505">
                  <c:v>2.1992709999999999E-13</c:v>
                </c:pt>
                <c:pt idx="2506">
                  <c:v>2.3406760000000001E-13</c:v>
                </c:pt>
                <c:pt idx="2507">
                  <c:v>2.4159499999999999E-13</c:v>
                </c:pt>
                <c:pt idx="2508">
                  <c:v>2.4159180000000001E-13</c:v>
                </c:pt>
                <c:pt idx="2509">
                  <c:v>2.3014789999999998E-13</c:v>
                </c:pt>
                <c:pt idx="2510">
                  <c:v>2.060735E-13</c:v>
                </c:pt>
                <c:pt idx="2511">
                  <c:v>1.7854790000000001E-13</c:v>
                </c:pt>
                <c:pt idx="2512">
                  <c:v>1.5989940000000001E-13</c:v>
                </c:pt>
                <c:pt idx="2513">
                  <c:v>1.5193580000000001E-13</c:v>
                </c:pt>
                <c:pt idx="2514">
                  <c:v>1.474131E-13</c:v>
                </c:pt>
                <c:pt idx="2515">
                  <c:v>1.421869E-13</c:v>
                </c:pt>
                <c:pt idx="2516">
                  <c:v>1.3582990000000001E-13</c:v>
                </c:pt>
                <c:pt idx="2517">
                  <c:v>1.244345E-13</c:v>
                </c:pt>
                <c:pt idx="2518">
                  <c:v>1.045822E-13</c:v>
                </c:pt>
                <c:pt idx="2519">
                  <c:v>8.1876219999999999E-14</c:v>
                </c:pt>
                <c:pt idx="2520">
                  <c:v>6.8008139999999999E-14</c:v>
                </c:pt>
                <c:pt idx="2521">
                  <c:v>6.9754860000000002E-14</c:v>
                </c:pt>
                <c:pt idx="2522">
                  <c:v>8.2364680000000005E-14</c:v>
                </c:pt>
                <c:pt idx="2523">
                  <c:v>9.4792009999999997E-14</c:v>
                </c:pt>
                <c:pt idx="2524">
                  <c:v>1.005453E-13</c:v>
                </c:pt>
                <c:pt idx="2525">
                  <c:v>1.012158E-13</c:v>
                </c:pt>
                <c:pt idx="2526">
                  <c:v>1.030122E-13</c:v>
                </c:pt>
                <c:pt idx="2527">
                  <c:v>1.11384E-13</c:v>
                </c:pt>
                <c:pt idx="2528">
                  <c:v>1.2562089999999999E-13</c:v>
                </c:pt>
                <c:pt idx="2529">
                  <c:v>1.4028149999999999E-13</c:v>
                </c:pt>
                <c:pt idx="2530">
                  <c:v>1.51791E-13</c:v>
                </c:pt>
                <c:pt idx="2531">
                  <c:v>1.602371E-13</c:v>
                </c:pt>
                <c:pt idx="2532">
                  <c:v>1.6549940000000001E-13</c:v>
                </c:pt>
                <c:pt idx="2533">
                  <c:v>1.628136E-13</c:v>
                </c:pt>
                <c:pt idx="2534">
                  <c:v>1.4710479999999999E-13</c:v>
                </c:pt>
                <c:pt idx="2535">
                  <c:v>1.24098E-13</c:v>
                </c:pt>
                <c:pt idx="2536">
                  <c:v>1.0682000000000001E-13</c:v>
                </c:pt>
                <c:pt idx="2537">
                  <c:v>9.9621000000000005E-14</c:v>
                </c:pt>
                <c:pt idx="2538">
                  <c:v>9.7025170000000003E-14</c:v>
                </c:pt>
                <c:pt idx="2539">
                  <c:v>9.4579970000000005E-14</c:v>
                </c:pt>
                <c:pt idx="2540">
                  <c:v>9.0974680000000006E-14</c:v>
                </c:pt>
                <c:pt idx="2541">
                  <c:v>8.5027340000000004E-14</c:v>
                </c:pt>
                <c:pt idx="2542">
                  <c:v>7.6779249999999998E-14</c:v>
                </c:pt>
                <c:pt idx="2543">
                  <c:v>6.9483740000000006E-14</c:v>
                </c:pt>
                <c:pt idx="2544">
                  <c:v>6.6710040000000006E-14</c:v>
                </c:pt>
                <c:pt idx="2545">
                  <c:v>6.6217879999999998E-14</c:v>
                </c:pt>
                <c:pt idx="2546">
                  <c:v>6.1758369999999997E-14</c:v>
                </c:pt>
                <c:pt idx="2547">
                  <c:v>5.2418340000000001E-14</c:v>
                </c:pt>
                <c:pt idx="2548">
                  <c:v>4.3561649999999999E-14</c:v>
                </c:pt>
                <c:pt idx="2549">
                  <c:v>3.8986420000000001E-14</c:v>
                </c:pt>
                <c:pt idx="2550">
                  <c:v>3.8576319999999998E-14</c:v>
                </c:pt>
                <c:pt idx="2551">
                  <c:v>4.1508979999999999E-14</c:v>
                </c:pt>
                <c:pt idx="2552">
                  <c:v>4.651639E-14</c:v>
                </c:pt>
                <c:pt idx="2553">
                  <c:v>5.1496530000000001E-14</c:v>
                </c:pt>
                <c:pt idx="2554">
                  <c:v>5.5922759999999998E-14</c:v>
                </c:pt>
                <c:pt idx="2555">
                  <c:v>6.1531789999999997E-14</c:v>
                </c:pt>
                <c:pt idx="2556">
                  <c:v>7.0187999999999996E-14</c:v>
                </c:pt>
                <c:pt idx="2557">
                  <c:v>8.1873579999999995E-14</c:v>
                </c:pt>
                <c:pt idx="2558">
                  <c:v>9.3677289999999994E-14</c:v>
                </c:pt>
                <c:pt idx="2559">
                  <c:v>1.0153379999999999E-13</c:v>
                </c:pt>
                <c:pt idx="2560">
                  <c:v>1.030498E-13</c:v>
                </c:pt>
                <c:pt idx="2561">
                  <c:v>9.7809329999999996E-14</c:v>
                </c:pt>
                <c:pt idx="2562">
                  <c:v>8.7349780000000003E-14</c:v>
                </c:pt>
                <c:pt idx="2563">
                  <c:v>7.484028E-14</c:v>
                </c:pt>
                <c:pt idx="2564">
                  <c:v>6.2475119999999997E-14</c:v>
                </c:pt>
                <c:pt idx="2565">
                  <c:v>5.1505129999999999E-14</c:v>
                </c:pt>
                <c:pt idx="2566">
                  <c:v>4.4924550000000001E-14</c:v>
                </c:pt>
                <c:pt idx="2567">
                  <c:v>4.5383469999999998E-14</c:v>
                </c:pt>
                <c:pt idx="2568">
                  <c:v>5.1073230000000003E-14</c:v>
                </c:pt>
                <c:pt idx="2569">
                  <c:v>5.7130350000000005E-14</c:v>
                </c:pt>
                <c:pt idx="2570">
                  <c:v>5.9728370000000005E-14</c:v>
                </c:pt>
                <c:pt idx="2571">
                  <c:v>5.8551069999999997E-14</c:v>
                </c:pt>
                <c:pt idx="2572">
                  <c:v>5.6516010000000001E-14</c:v>
                </c:pt>
                <c:pt idx="2573">
                  <c:v>5.5789930000000001E-14</c:v>
                </c:pt>
                <c:pt idx="2574">
                  <c:v>5.5542509999999999E-14</c:v>
                </c:pt>
                <c:pt idx="2575">
                  <c:v>5.4424220000000001E-14</c:v>
                </c:pt>
                <c:pt idx="2576">
                  <c:v>5.2527810000000001E-14</c:v>
                </c:pt>
                <c:pt idx="2577">
                  <c:v>5.1454360000000002E-14</c:v>
                </c:pt>
                <c:pt idx="2578">
                  <c:v>5.2389269999999997E-14</c:v>
                </c:pt>
                <c:pt idx="2579">
                  <c:v>5.3992150000000003E-14</c:v>
                </c:pt>
                <c:pt idx="2580">
                  <c:v>5.4855829999999999E-14</c:v>
                </c:pt>
                <c:pt idx="2581">
                  <c:v>5.5326829999999999E-14</c:v>
                </c:pt>
                <c:pt idx="2582">
                  <c:v>5.558723E-14</c:v>
                </c:pt>
                <c:pt idx="2583">
                  <c:v>5.5947670000000001E-14</c:v>
                </c:pt>
                <c:pt idx="2584">
                  <c:v>5.7406539999999997E-14</c:v>
                </c:pt>
                <c:pt idx="2585">
                  <c:v>6.0404130000000001E-14</c:v>
                </c:pt>
                <c:pt idx="2586">
                  <c:v>6.4958750000000006E-14</c:v>
                </c:pt>
                <c:pt idx="2587">
                  <c:v>7.0575140000000005E-14</c:v>
                </c:pt>
                <c:pt idx="2588">
                  <c:v>7.593672E-14</c:v>
                </c:pt>
                <c:pt idx="2589">
                  <c:v>7.9883310000000006E-14</c:v>
                </c:pt>
                <c:pt idx="2590">
                  <c:v>8.1494799999999996E-14</c:v>
                </c:pt>
                <c:pt idx="2591">
                  <c:v>8.0437580000000003E-14</c:v>
                </c:pt>
                <c:pt idx="2592">
                  <c:v>7.8156319999999998E-14</c:v>
                </c:pt>
                <c:pt idx="2593">
                  <c:v>7.6440470000000004E-14</c:v>
                </c:pt>
                <c:pt idx="2594">
                  <c:v>7.5873159999999995E-14</c:v>
                </c:pt>
                <c:pt idx="2595">
                  <c:v>7.7320580000000002E-14</c:v>
                </c:pt>
                <c:pt idx="2596">
                  <c:v>8.1342910000000003E-14</c:v>
                </c:pt>
                <c:pt idx="2597">
                  <c:v>8.5183009999999997E-14</c:v>
                </c:pt>
                <c:pt idx="2598">
                  <c:v>8.5059180000000002E-14</c:v>
                </c:pt>
                <c:pt idx="2599">
                  <c:v>8.1739080000000002E-14</c:v>
                </c:pt>
                <c:pt idx="2600">
                  <c:v>7.9491539999999998E-14</c:v>
                </c:pt>
                <c:pt idx="2601">
                  <c:v>8.0055879999999999E-14</c:v>
                </c:pt>
                <c:pt idx="2602">
                  <c:v>8.1947869999999999E-14</c:v>
                </c:pt>
                <c:pt idx="2603">
                  <c:v>8.4825570000000005E-14</c:v>
                </c:pt>
                <c:pt idx="2604">
                  <c:v>9.0617829999999996E-14</c:v>
                </c:pt>
                <c:pt idx="2605">
                  <c:v>9.9718699999999997E-14</c:v>
                </c:pt>
                <c:pt idx="2606">
                  <c:v>1.081602E-13</c:v>
                </c:pt>
                <c:pt idx="2607">
                  <c:v>1.1108960000000001E-13</c:v>
                </c:pt>
                <c:pt idx="2608">
                  <c:v>1.072912E-13</c:v>
                </c:pt>
                <c:pt idx="2609">
                  <c:v>9.7969509999999998E-14</c:v>
                </c:pt>
                <c:pt idx="2610">
                  <c:v>8.4369830000000003E-14</c:v>
                </c:pt>
                <c:pt idx="2611">
                  <c:v>6.9117549999999999E-14</c:v>
                </c:pt>
                <c:pt idx="2612">
                  <c:v>5.8051789999999996E-14</c:v>
                </c:pt>
                <c:pt idx="2613">
                  <c:v>5.658335E-14</c:v>
                </c:pt>
                <c:pt idx="2614">
                  <c:v>6.3121650000000006E-14</c:v>
                </c:pt>
                <c:pt idx="2615">
                  <c:v>6.9955340000000005E-14</c:v>
                </c:pt>
                <c:pt idx="2616">
                  <c:v>7.0981449999999995E-14</c:v>
                </c:pt>
                <c:pt idx="2617">
                  <c:v>6.5829390000000005E-14</c:v>
                </c:pt>
                <c:pt idx="2618">
                  <c:v>5.8497359999999999E-14</c:v>
                </c:pt>
                <c:pt idx="2619">
                  <c:v>5.3636130000000002E-14</c:v>
                </c:pt>
                <c:pt idx="2620">
                  <c:v>5.3398970000000001E-14</c:v>
                </c:pt>
                <c:pt idx="2621">
                  <c:v>5.8650489999999995E-14</c:v>
                </c:pt>
                <c:pt idx="2622">
                  <c:v>7.0259989999999997E-14</c:v>
                </c:pt>
                <c:pt idx="2623">
                  <c:v>8.5382799999999999E-14</c:v>
                </c:pt>
                <c:pt idx="2624">
                  <c:v>9.7055310000000004E-14</c:v>
                </c:pt>
                <c:pt idx="2625">
                  <c:v>1.014408E-13</c:v>
                </c:pt>
                <c:pt idx="2626">
                  <c:v>1.00318E-13</c:v>
                </c:pt>
                <c:pt idx="2627">
                  <c:v>9.611221E-14</c:v>
                </c:pt>
                <c:pt idx="2628">
                  <c:v>9.0462140000000006E-14</c:v>
                </c:pt>
                <c:pt idx="2629">
                  <c:v>8.4738819999999998E-14</c:v>
                </c:pt>
                <c:pt idx="2630">
                  <c:v>7.7504279999999997E-14</c:v>
                </c:pt>
                <c:pt idx="2631">
                  <c:v>6.6042010000000006E-14</c:v>
                </c:pt>
                <c:pt idx="2632">
                  <c:v>5.1671769999999999E-14</c:v>
                </c:pt>
                <c:pt idx="2633">
                  <c:v>3.9630050000000001E-14</c:v>
                </c:pt>
                <c:pt idx="2634">
                  <c:v>3.5020419999999999E-14</c:v>
                </c:pt>
                <c:pt idx="2635">
                  <c:v>3.9293360000000003E-14</c:v>
                </c:pt>
                <c:pt idx="2636">
                  <c:v>4.8642159999999998E-14</c:v>
                </c:pt>
                <c:pt idx="2637">
                  <c:v>5.6995340000000003E-14</c:v>
                </c:pt>
                <c:pt idx="2638">
                  <c:v>6.0893279999999996E-14</c:v>
                </c:pt>
                <c:pt idx="2639">
                  <c:v>6.0983040000000004E-14</c:v>
                </c:pt>
                <c:pt idx="2640">
                  <c:v>5.9443309999999994E-14</c:v>
                </c:pt>
                <c:pt idx="2641">
                  <c:v>5.7011999999999995E-14</c:v>
                </c:pt>
                <c:pt idx="2642">
                  <c:v>5.4424500000000001E-14</c:v>
                </c:pt>
                <c:pt idx="2643">
                  <c:v>5.4492000000000003E-14</c:v>
                </c:pt>
                <c:pt idx="2644">
                  <c:v>5.8379049999999994E-14</c:v>
                </c:pt>
                <c:pt idx="2645">
                  <c:v>6.2961550000000002E-14</c:v>
                </c:pt>
                <c:pt idx="2646">
                  <c:v>6.5281170000000004E-14</c:v>
                </c:pt>
                <c:pt idx="2647">
                  <c:v>6.5231900000000002E-14</c:v>
                </c:pt>
                <c:pt idx="2648">
                  <c:v>6.2819549999999997E-14</c:v>
                </c:pt>
                <c:pt idx="2649">
                  <c:v>5.7802209999999997E-14</c:v>
                </c:pt>
                <c:pt idx="2650">
                  <c:v>5.1818210000000001E-14</c:v>
                </c:pt>
                <c:pt idx="2651">
                  <c:v>4.7176100000000002E-14</c:v>
                </c:pt>
                <c:pt idx="2652">
                  <c:v>4.458286E-14</c:v>
                </c:pt>
                <c:pt idx="2653">
                  <c:v>4.4136140000000003E-14</c:v>
                </c:pt>
                <c:pt idx="2654">
                  <c:v>4.6747119999999997E-14</c:v>
                </c:pt>
                <c:pt idx="2655">
                  <c:v>5.3899860000000003E-14</c:v>
                </c:pt>
                <c:pt idx="2656">
                  <c:v>6.5895199999999995E-14</c:v>
                </c:pt>
                <c:pt idx="2657">
                  <c:v>7.869072E-14</c:v>
                </c:pt>
                <c:pt idx="2658">
                  <c:v>8.5377909999999996E-14</c:v>
                </c:pt>
                <c:pt idx="2659">
                  <c:v>8.3384689999999995E-14</c:v>
                </c:pt>
                <c:pt idx="2660">
                  <c:v>7.7692630000000001E-14</c:v>
                </c:pt>
                <c:pt idx="2661">
                  <c:v>7.6019980000000004E-14</c:v>
                </c:pt>
                <c:pt idx="2662">
                  <c:v>8.1910410000000003E-14</c:v>
                </c:pt>
                <c:pt idx="2663">
                  <c:v>9.1717030000000004E-14</c:v>
                </c:pt>
                <c:pt idx="2664">
                  <c:v>9.7849639999999996E-14</c:v>
                </c:pt>
                <c:pt idx="2665">
                  <c:v>9.5504639999999995E-14</c:v>
                </c:pt>
                <c:pt idx="2666">
                  <c:v>8.5434899999999997E-14</c:v>
                </c:pt>
                <c:pt idx="2667">
                  <c:v>7.1222700000000005E-14</c:v>
                </c:pt>
                <c:pt idx="2668">
                  <c:v>5.6859330000000004E-14</c:v>
                </c:pt>
                <c:pt idx="2669">
                  <c:v>4.6151579999999997E-14</c:v>
                </c:pt>
                <c:pt idx="2670">
                  <c:v>4.1443089999999997E-14</c:v>
                </c:pt>
                <c:pt idx="2671">
                  <c:v>4.2345000000000002E-14</c:v>
                </c:pt>
                <c:pt idx="2672">
                  <c:v>4.6404159999999999E-14</c:v>
                </c:pt>
                <c:pt idx="2673">
                  <c:v>5.0496230000000003E-14</c:v>
                </c:pt>
                <c:pt idx="2674">
                  <c:v>5.1403670000000002E-14</c:v>
                </c:pt>
                <c:pt idx="2675">
                  <c:v>4.730076E-14</c:v>
                </c:pt>
                <c:pt idx="2676">
                  <c:v>3.9117769999999999E-14</c:v>
                </c:pt>
                <c:pt idx="2677">
                  <c:v>2.9210339999999998E-14</c:v>
                </c:pt>
                <c:pt idx="2678">
                  <c:v>2.1066850000000001E-14</c:v>
                </c:pt>
                <c:pt idx="2679">
                  <c:v>2.015714E-14</c:v>
                </c:pt>
                <c:pt idx="2680">
                  <c:v>2.972707E-14</c:v>
                </c:pt>
                <c:pt idx="2681">
                  <c:v>4.6265130000000001E-14</c:v>
                </c:pt>
                <c:pt idx="2682">
                  <c:v>6.3433519999999998E-14</c:v>
                </c:pt>
                <c:pt idx="2683">
                  <c:v>7.8377060000000002E-14</c:v>
                </c:pt>
                <c:pt idx="2684">
                  <c:v>9.0842859999999997E-14</c:v>
                </c:pt>
                <c:pt idx="2685">
                  <c:v>9.9061259999999997E-14</c:v>
                </c:pt>
                <c:pt idx="2686">
                  <c:v>1.00348E-13</c:v>
                </c:pt>
                <c:pt idx="2687">
                  <c:v>9.4030879999999997E-14</c:v>
                </c:pt>
                <c:pt idx="2688">
                  <c:v>8.209347E-14</c:v>
                </c:pt>
                <c:pt idx="2689">
                  <c:v>6.8492159999999996E-14</c:v>
                </c:pt>
                <c:pt idx="2690">
                  <c:v>5.8471470000000003E-14</c:v>
                </c:pt>
                <c:pt idx="2691">
                  <c:v>5.605076E-14</c:v>
                </c:pt>
                <c:pt idx="2692">
                  <c:v>5.9846339999999995E-14</c:v>
                </c:pt>
                <c:pt idx="2693">
                  <c:v>6.3855499999999995E-14</c:v>
                </c:pt>
                <c:pt idx="2694">
                  <c:v>6.4446240000000001E-14</c:v>
                </c:pt>
                <c:pt idx="2695">
                  <c:v>6.3000349999999997E-14</c:v>
                </c:pt>
                <c:pt idx="2696">
                  <c:v>6.1739509999999997E-14</c:v>
                </c:pt>
                <c:pt idx="2697">
                  <c:v>6.1715609999999996E-14</c:v>
                </c:pt>
                <c:pt idx="2698">
                  <c:v>6.3448949999999997E-14</c:v>
                </c:pt>
                <c:pt idx="2699">
                  <c:v>6.6453579999999996E-14</c:v>
                </c:pt>
                <c:pt idx="2700">
                  <c:v>6.9876249999999995E-14</c:v>
                </c:pt>
                <c:pt idx="2701">
                  <c:v>7.2736210000000002E-14</c:v>
                </c:pt>
                <c:pt idx="2702">
                  <c:v>7.2928140000000005E-14</c:v>
                </c:pt>
                <c:pt idx="2703">
                  <c:v>6.9807829999999994E-14</c:v>
                </c:pt>
                <c:pt idx="2704">
                  <c:v>6.604085E-14</c:v>
                </c:pt>
                <c:pt idx="2705">
                  <c:v>6.3669450000000006E-14</c:v>
                </c:pt>
                <c:pt idx="2706">
                  <c:v>6.1516719999999997E-14</c:v>
                </c:pt>
                <c:pt idx="2707">
                  <c:v>5.7762420000000004E-14</c:v>
                </c:pt>
                <c:pt idx="2708">
                  <c:v>5.2669670000000001E-14</c:v>
                </c:pt>
                <c:pt idx="2709">
                  <c:v>4.8042409999999998E-14</c:v>
                </c:pt>
                <c:pt idx="2710">
                  <c:v>4.5667660000000001E-14</c:v>
                </c:pt>
                <c:pt idx="2711">
                  <c:v>4.6422919999999997E-14</c:v>
                </c:pt>
                <c:pt idx="2712">
                  <c:v>4.8392269999999998E-14</c:v>
                </c:pt>
                <c:pt idx="2713">
                  <c:v>4.793833E-14</c:v>
                </c:pt>
                <c:pt idx="2714">
                  <c:v>4.5458430000000001E-14</c:v>
                </c:pt>
                <c:pt idx="2715">
                  <c:v>4.5352729999999998E-14</c:v>
                </c:pt>
                <c:pt idx="2716">
                  <c:v>4.8906949999999997E-14</c:v>
                </c:pt>
                <c:pt idx="2717">
                  <c:v>5.2909549999999998E-14</c:v>
                </c:pt>
                <c:pt idx="2718">
                  <c:v>5.4721530000000002E-14</c:v>
                </c:pt>
                <c:pt idx="2719">
                  <c:v>5.4541349999999997E-14</c:v>
                </c:pt>
                <c:pt idx="2720">
                  <c:v>5.4934559999999999E-14</c:v>
                </c:pt>
                <c:pt idx="2721">
                  <c:v>5.9353059999999999E-14</c:v>
                </c:pt>
                <c:pt idx="2722">
                  <c:v>6.7909890000000005E-14</c:v>
                </c:pt>
                <c:pt idx="2723">
                  <c:v>7.5727959999999998E-14</c:v>
                </c:pt>
                <c:pt idx="2724">
                  <c:v>7.9059849999999995E-14</c:v>
                </c:pt>
                <c:pt idx="2725">
                  <c:v>8.0538349999999997E-14</c:v>
                </c:pt>
                <c:pt idx="2726">
                  <c:v>8.4465079999999995E-14</c:v>
                </c:pt>
                <c:pt idx="2727">
                  <c:v>9.0481580000000002E-14</c:v>
                </c:pt>
                <c:pt idx="2728">
                  <c:v>9.5672029999999998E-14</c:v>
                </c:pt>
                <c:pt idx="2729">
                  <c:v>9.8937089999999999E-14</c:v>
                </c:pt>
                <c:pt idx="2730">
                  <c:v>1.0078250000000001E-13</c:v>
                </c:pt>
                <c:pt idx="2731">
                  <c:v>1.019086E-13</c:v>
                </c:pt>
                <c:pt idx="2732">
                  <c:v>1.029553E-13</c:v>
                </c:pt>
                <c:pt idx="2733">
                  <c:v>1.030744E-13</c:v>
                </c:pt>
                <c:pt idx="2734">
                  <c:v>9.8409909999999998E-14</c:v>
                </c:pt>
                <c:pt idx="2735">
                  <c:v>8.5642500000000006E-14</c:v>
                </c:pt>
                <c:pt idx="2736">
                  <c:v>6.7619339999999999E-14</c:v>
                </c:pt>
                <c:pt idx="2737">
                  <c:v>5.1823250000000002E-14</c:v>
                </c:pt>
                <c:pt idx="2738">
                  <c:v>4.333864E-14</c:v>
                </c:pt>
                <c:pt idx="2739">
                  <c:v>4.1389050000000001E-14</c:v>
                </c:pt>
                <c:pt idx="2740">
                  <c:v>4.2187709999999997E-14</c:v>
                </c:pt>
                <c:pt idx="2741">
                  <c:v>4.3272620000000003E-14</c:v>
                </c:pt>
                <c:pt idx="2742">
                  <c:v>4.4406659999999999E-14</c:v>
                </c:pt>
                <c:pt idx="2743">
                  <c:v>4.6505819999999997E-14</c:v>
                </c:pt>
                <c:pt idx="2744">
                  <c:v>5.0531829999999999E-14</c:v>
                </c:pt>
                <c:pt idx="2745">
                  <c:v>5.5891480000000001E-14</c:v>
                </c:pt>
                <c:pt idx="2746">
                  <c:v>6.0587479999999997E-14</c:v>
                </c:pt>
                <c:pt idx="2747">
                  <c:v>6.3577929999999999E-14</c:v>
                </c:pt>
                <c:pt idx="2748">
                  <c:v>6.5028279999999996E-14</c:v>
                </c:pt>
                <c:pt idx="2749">
                  <c:v>6.5369370000000003E-14</c:v>
                </c:pt>
                <c:pt idx="2750">
                  <c:v>6.65285E-14</c:v>
                </c:pt>
                <c:pt idx="2751">
                  <c:v>7.0159939999999999E-14</c:v>
                </c:pt>
                <c:pt idx="2752">
                  <c:v>7.3879E-14</c:v>
                </c:pt>
                <c:pt idx="2753">
                  <c:v>7.4278069999999994E-14</c:v>
                </c:pt>
                <c:pt idx="2754">
                  <c:v>7.1559430000000002E-14</c:v>
                </c:pt>
                <c:pt idx="2755">
                  <c:v>6.8373640000000004E-14</c:v>
                </c:pt>
                <c:pt idx="2756">
                  <c:v>6.7273189999999994E-14</c:v>
                </c:pt>
                <c:pt idx="2757">
                  <c:v>6.8780460000000004E-14</c:v>
                </c:pt>
                <c:pt idx="2758">
                  <c:v>6.993013E-14</c:v>
                </c:pt>
                <c:pt idx="2759">
                  <c:v>6.7984539999999995E-14</c:v>
                </c:pt>
                <c:pt idx="2760">
                  <c:v>6.5044409999999995E-14</c:v>
                </c:pt>
                <c:pt idx="2761">
                  <c:v>6.3700650000000005E-14</c:v>
                </c:pt>
                <c:pt idx="2762">
                  <c:v>6.1378500000000004E-14</c:v>
                </c:pt>
                <c:pt idx="2763">
                  <c:v>5.4051040000000003E-14</c:v>
                </c:pt>
                <c:pt idx="2764">
                  <c:v>4.1605229999999999E-14</c:v>
                </c:pt>
                <c:pt idx="2765">
                  <c:v>2.7037379999999999E-14</c:v>
                </c:pt>
                <c:pt idx="2766">
                  <c:v>1.399669E-14</c:v>
                </c:pt>
                <c:pt idx="2767">
                  <c:v>5.9597809999999998E-15</c:v>
                </c:pt>
                <c:pt idx="2768">
                  <c:v>4.7346669999999998E-15</c:v>
                </c:pt>
                <c:pt idx="2769">
                  <c:v>8.6805800000000003E-15</c:v>
                </c:pt>
                <c:pt idx="2770">
                  <c:v>1.4279660000000001E-14</c:v>
                </c:pt>
                <c:pt idx="2771">
                  <c:v>1.9700729999999999E-14</c:v>
                </c:pt>
                <c:pt idx="2772">
                  <c:v>2.4342479999999999E-14</c:v>
                </c:pt>
                <c:pt idx="2773">
                  <c:v>2.6631340000000001E-14</c:v>
                </c:pt>
                <c:pt idx="2774">
                  <c:v>2.6752620000000001E-14</c:v>
                </c:pt>
                <c:pt idx="2775">
                  <c:v>2.9107559999999999E-14</c:v>
                </c:pt>
                <c:pt idx="2776">
                  <c:v>3.7864439999999998E-14</c:v>
                </c:pt>
                <c:pt idx="2777">
                  <c:v>5.2518529999999999E-14</c:v>
                </c:pt>
                <c:pt idx="2778">
                  <c:v>6.8722200000000004E-14</c:v>
                </c:pt>
                <c:pt idx="2779">
                  <c:v>8.0733560000000003E-14</c:v>
                </c:pt>
                <c:pt idx="2780">
                  <c:v>8.5603349999999999E-14</c:v>
                </c:pt>
                <c:pt idx="2781">
                  <c:v>8.6627490000000003E-14</c:v>
                </c:pt>
                <c:pt idx="2782">
                  <c:v>8.8536670000000001E-14</c:v>
                </c:pt>
                <c:pt idx="2783">
                  <c:v>9.0226859999999995E-14</c:v>
                </c:pt>
                <c:pt idx="2784">
                  <c:v>8.7219839999999997E-14</c:v>
                </c:pt>
                <c:pt idx="2785">
                  <c:v>7.9925209999999998E-14</c:v>
                </c:pt>
                <c:pt idx="2786">
                  <c:v>7.4230189999999994E-14</c:v>
                </c:pt>
                <c:pt idx="2787">
                  <c:v>7.3016760000000004E-14</c:v>
                </c:pt>
                <c:pt idx="2788">
                  <c:v>7.2592539999999994E-14</c:v>
                </c:pt>
                <c:pt idx="2789">
                  <c:v>6.930676E-14</c:v>
                </c:pt>
                <c:pt idx="2790">
                  <c:v>6.3499909999999998E-14</c:v>
                </c:pt>
                <c:pt idx="2791">
                  <c:v>5.6865560000000006E-14</c:v>
                </c:pt>
                <c:pt idx="2792">
                  <c:v>5.105533E-14</c:v>
                </c:pt>
                <c:pt idx="2793">
                  <c:v>4.7146019999999997E-14</c:v>
                </c:pt>
                <c:pt idx="2794">
                  <c:v>4.5126930000000003E-14</c:v>
                </c:pt>
                <c:pt idx="2795">
                  <c:v>4.5753619999999999E-14</c:v>
                </c:pt>
                <c:pt idx="2796">
                  <c:v>5.0364890000000003E-14</c:v>
                </c:pt>
                <c:pt idx="2797">
                  <c:v>5.8376159999999997E-14</c:v>
                </c:pt>
                <c:pt idx="2798">
                  <c:v>6.691352E-14</c:v>
                </c:pt>
                <c:pt idx="2799">
                  <c:v>7.1598970000000002E-14</c:v>
                </c:pt>
                <c:pt idx="2800">
                  <c:v>7.0194589999999996E-14</c:v>
                </c:pt>
                <c:pt idx="2801">
                  <c:v>6.678123E-14</c:v>
                </c:pt>
                <c:pt idx="2802">
                  <c:v>6.750941E-14</c:v>
                </c:pt>
                <c:pt idx="2803">
                  <c:v>7.3850380000000003E-14</c:v>
                </c:pt>
                <c:pt idx="2804">
                  <c:v>8.2652159999999996E-14</c:v>
                </c:pt>
                <c:pt idx="2805">
                  <c:v>8.8266499999999998E-14</c:v>
                </c:pt>
                <c:pt idx="2806">
                  <c:v>8.5648810000000006E-14</c:v>
                </c:pt>
                <c:pt idx="2807">
                  <c:v>7.5732820000000006E-14</c:v>
                </c:pt>
                <c:pt idx="2808">
                  <c:v>6.4764459999999998E-14</c:v>
                </c:pt>
                <c:pt idx="2809">
                  <c:v>5.6388620000000002E-14</c:v>
                </c:pt>
                <c:pt idx="2810">
                  <c:v>4.8068190000000001E-14</c:v>
                </c:pt>
                <c:pt idx="2811">
                  <c:v>3.6476749999999998E-14</c:v>
                </c:pt>
                <c:pt idx="2812">
                  <c:v>2.3596760000000001E-14</c:v>
                </c:pt>
                <c:pt idx="2813">
                  <c:v>1.5473609999999999E-14</c:v>
                </c:pt>
                <c:pt idx="2814">
                  <c:v>1.545778E-14</c:v>
                </c:pt>
                <c:pt idx="2815">
                  <c:v>2.074094E-14</c:v>
                </c:pt>
                <c:pt idx="2816">
                  <c:v>2.601344E-14</c:v>
                </c:pt>
                <c:pt idx="2817">
                  <c:v>2.8029119999999999E-14</c:v>
                </c:pt>
                <c:pt idx="2818">
                  <c:v>2.6679780000000001E-14</c:v>
                </c:pt>
                <c:pt idx="2819">
                  <c:v>2.4483759999999999E-14</c:v>
                </c:pt>
                <c:pt idx="2820">
                  <c:v>2.4172979999999999E-14</c:v>
                </c:pt>
                <c:pt idx="2821">
                  <c:v>2.6159629999999999E-14</c:v>
                </c:pt>
                <c:pt idx="2822">
                  <c:v>2.9605430000000002E-14</c:v>
                </c:pt>
                <c:pt idx="2823">
                  <c:v>3.4062660000000003E-14</c:v>
                </c:pt>
                <c:pt idx="2824">
                  <c:v>3.9244909999999998E-14</c:v>
                </c:pt>
                <c:pt idx="2825">
                  <c:v>4.473527E-14</c:v>
                </c:pt>
                <c:pt idx="2826">
                  <c:v>4.947282E-14</c:v>
                </c:pt>
                <c:pt idx="2827">
                  <c:v>5.213842E-14</c:v>
                </c:pt>
                <c:pt idx="2828">
                  <c:v>5.270315E-14</c:v>
                </c:pt>
                <c:pt idx="2829">
                  <c:v>5.2007940000000002E-14</c:v>
                </c:pt>
                <c:pt idx="2830">
                  <c:v>5.1231869999999998E-14</c:v>
                </c:pt>
                <c:pt idx="2831">
                  <c:v>5.258597E-14</c:v>
                </c:pt>
                <c:pt idx="2832">
                  <c:v>5.773917E-14</c:v>
                </c:pt>
                <c:pt idx="2833">
                  <c:v>6.5582620000000005E-14</c:v>
                </c:pt>
                <c:pt idx="2834">
                  <c:v>7.2534640000000005E-14</c:v>
                </c:pt>
                <c:pt idx="2835">
                  <c:v>7.4631830000000005E-14</c:v>
                </c:pt>
                <c:pt idx="2836">
                  <c:v>7.080308E-14</c:v>
                </c:pt>
                <c:pt idx="2837">
                  <c:v>6.5043440000000005E-14</c:v>
                </c:pt>
                <c:pt idx="2838">
                  <c:v>6.3185009999999996E-14</c:v>
                </c:pt>
                <c:pt idx="2839">
                  <c:v>6.6918159999999997E-14</c:v>
                </c:pt>
                <c:pt idx="2840">
                  <c:v>7.2104379999999997E-14</c:v>
                </c:pt>
                <c:pt idx="2841">
                  <c:v>7.270881E-14</c:v>
                </c:pt>
                <c:pt idx="2842">
                  <c:v>6.707553E-14</c:v>
                </c:pt>
                <c:pt idx="2843">
                  <c:v>5.954437E-14</c:v>
                </c:pt>
                <c:pt idx="2844">
                  <c:v>5.436979E-14</c:v>
                </c:pt>
                <c:pt idx="2845">
                  <c:v>5.1389879999999999E-14</c:v>
                </c:pt>
                <c:pt idx="2846">
                  <c:v>4.8986530000000001E-14</c:v>
                </c:pt>
                <c:pt idx="2847">
                  <c:v>4.6577739999999999E-14</c:v>
                </c:pt>
                <c:pt idx="2848">
                  <c:v>4.3029319999999997E-14</c:v>
                </c:pt>
                <c:pt idx="2849">
                  <c:v>3.689891E-14</c:v>
                </c:pt>
                <c:pt idx="2850">
                  <c:v>2.9617070000000001E-14</c:v>
                </c:pt>
                <c:pt idx="2851">
                  <c:v>2.5807360000000001E-14</c:v>
                </c:pt>
                <c:pt idx="2852">
                  <c:v>2.8998350000000003E-14</c:v>
                </c:pt>
                <c:pt idx="2853">
                  <c:v>3.7989240000000002E-14</c:v>
                </c:pt>
                <c:pt idx="2854">
                  <c:v>4.7726780000000001E-14</c:v>
                </c:pt>
                <c:pt idx="2855">
                  <c:v>5.3713520000000003E-14</c:v>
                </c:pt>
                <c:pt idx="2856">
                  <c:v>5.6288599999999999E-14</c:v>
                </c:pt>
                <c:pt idx="2857">
                  <c:v>5.8463639999999999E-14</c:v>
                </c:pt>
                <c:pt idx="2858">
                  <c:v>5.980481E-14</c:v>
                </c:pt>
                <c:pt idx="2859">
                  <c:v>5.794787E-14</c:v>
                </c:pt>
                <c:pt idx="2860">
                  <c:v>5.4663030000000001E-14</c:v>
                </c:pt>
                <c:pt idx="2861">
                  <c:v>5.3664019999999998E-14</c:v>
                </c:pt>
                <c:pt idx="2862">
                  <c:v>5.4967590000000003E-14</c:v>
                </c:pt>
                <c:pt idx="2863">
                  <c:v>5.6376409999999998E-14</c:v>
                </c:pt>
                <c:pt idx="2864">
                  <c:v>5.6568499999999998E-14</c:v>
                </c:pt>
                <c:pt idx="2865">
                  <c:v>5.4031340000000003E-14</c:v>
                </c:pt>
                <c:pt idx="2866">
                  <c:v>4.7369329999999999E-14</c:v>
                </c:pt>
                <c:pt idx="2867">
                  <c:v>3.8613420000000002E-14</c:v>
                </c:pt>
                <c:pt idx="2868">
                  <c:v>3.3081149999999998E-14</c:v>
                </c:pt>
                <c:pt idx="2869">
                  <c:v>3.3796359999999998E-14</c:v>
                </c:pt>
                <c:pt idx="2870">
                  <c:v>3.7383839999999997E-14</c:v>
                </c:pt>
                <c:pt idx="2871">
                  <c:v>3.7716960000000001E-14</c:v>
                </c:pt>
                <c:pt idx="2872">
                  <c:v>3.2822050000000003E-14</c:v>
                </c:pt>
                <c:pt idx="2873">
                  <c:v>2.6209130000000002E-14</c:v>
                </c:pt>
                <c:pt idx="2874">
                  <c:v>2.23781E-14</c:v>
                </c:pt>
                <c:pt idx="2875">
                  <c:v>2.2566080000000001E-14</c:v>
                </c:pt>
                <c:pt idx="2876">
                  <c:v>2.4851900000000001E-14</c:v>
                </c:pt>
                <c:pt idx="2877">
                  <c:v>2.759075E-14</c:v>
                </c:pt>
                <c:pt idx="2878">
                  <c:v>3.1709700000000002E-14</c:v>
                </c:pt>
                <c:pt idx="2879">
                  <c:v>3.8305789999999997E-14</c:v>
                </c:pt>
                <c:pt idx="2880">
                  <c:v>4.4399939999999997E-14</c:v>
                </c:pt>
                <c:pt idx="2881">
                  <c:v>4.5627620000000003E-14</c:v>
                </c:pt>
                <c:pt idx="2882">
                  <c:v>4.3303860000000002E-14</c:v>
                </c:pt>
                <c:pt idx="2883">
                  <c:v>4.316201E-14</c:v>
                </c:pt>
                <c:pt idx="2884">
                  <c:v>4.816508E-14</c:v>
                </c:pt>
                <c:pt idx="2885">
                  <c:v>5.5780460000000002E-14</c:v>
                </c:pt>
                <c:pt idx="2886">
                  <c:v>6.0616999999999996E-14</c:v>
                </c:pt>
                <c:pt idx="2887">
                  <c:v>5.9394309999999994E-14</c:v>
                </c:pt>
                <c:pt idx="2888">
                  <c:v>5.3586530000000002E-14</c:v>
                </c:pt>
                <c:pt idx="2889">
                  <c:v>4.6947399999999999E-14</c:v>
                </c:pt>
                <c:pt idx="2890">
                  <c:v>4.214055E-14</c:v>
                </c:pt>
                <c:pt idx="2891">
                  <c:v>4.0156780000000002E-14</c:v>
                </c:pt>
                <c:pt idx="2892">
                  <c:v>4.0872539999999997E-14</c:v>
                </c:pt>
                <c:pt idx="2893">
                  <c:v>4.2877389999999999E-14</c:v>
                </c:pt>
                <c:pt idx="2894">
                  <c:v>4.4308110000000002E-14</c:v>
                </c:pt>
                <c:pt idx="2895">
                  <c:v>4.5535750000000002E-14</c:v>
                </c:pt>
                <c:pt idx="2896">
                  <c:v>4.904679E-14</c:v>
                </c:pt>
                <c:pt idx="2897">
                  <c:v>5.5103859999999999E-14</c:v>
                </c:pt>
                <c:pt idx="2898">
                  <c:v>6.053313E-14</c:v>
                </c:pt>
                <c:pt idx="2899">
                  <c:v>6.2519900000000001E-14</c:v>
                </c:pt>
                <c:pt idx="2900">
                  <c:v>6.0002379999999997E-14</c:v>
                </c:pt>
                <c:pt idx="2901">
                  <c:v>5.2272859999999997E-14</c:v>
                </c:pt>
                <c:pt idx="2902">
                  <c:v>4.0157989999999998E-14</c:v>
                </c:pt>
                <c:pt idx="2903">
                  <c:v>2.6945780000000001E-14</c:v>
                </c:pt>
                <c:pt idx="2904">
                  <c:v>1.6563569999999999E-14</c:v>
                </c:pt>
                <c:pt idx="2905">
                  <c:v>1.300001E-14</c:v>
                </c:pt>
                <c:pt idx="2906">
                  <c:v>1.9094920000000001E-14</c:v>
                </c:pt>
                <c:pt idx="2907">
                  <c:v>3.3959050000000002E-14</c:v>
                </c:pt>
                <c:pt idx="2908">
                  <c:v>5.4262499999999999E-14</c:v>
                </c:pt>
                <c:pt idx="2909">
                  <c:v>7.6007300000000003E-14</c:v>
                </c:pt>
                <c:pt idx="2910">
                  <c:v>9.4007329999999996E-14</c:v>
                </c:pt>
                <c:pt idx="2911">
                  <c:v>1.039941E-13</c:v>
                </c:pt>
                <c:pt idx="2912">
                  <c:v>1.0550979999999999E-13</c:v>
                </c:pt>
                <c:pt idx="2913">
                  <c:v>1.021097E-13</c:v>
                </c:pt>
                <c:pt idx="2914">
                  <c:v>1.0025739999999999E-13</c:v>
                </c:pt>
                <c:pt idx="2915">
                  <c:v>1.048238E-13</c:v>
                </c:pt>
                <c:pt idx="2916">
                  <c:v>1.132369E-13</c:v>
                </c:pt>
                <c:pt idx="2917">
                  <c:v>1.174069E-13</c:v>
                </c:pt>
                <c:pt idx="2918">
                  <c:v>1.122339E-13</c:v>
                </c:pt>
                <c:pt idx="2919">
                  <c:v>1.0030009999999999E-13</c:v>
                </c:pt>
                <c:pt idx="2920">
                  <c:v>8.840782E-14</c:v>
                </c:pt>
                <c:pt idx="2921">
                  <c:v>8.0698119999999997E-14</c:v>
                </c:pt>
                <c:pt idx="2922">
                  <c:v>7.6288679999999994E-14</c:v>
                </c:pt>
                <c:pt idx="2923">
                  <c:v>7.2871000000000006E-14</c:v>
                </c:pt>
                <c:pt idx="2924">
                  <c:v>6.9632250000000001E-14</c:v>
                </c:pt>
                <c:pt idx="2925">
                  <c:v>6.5913619999999998E-14</c:v>
                </c:pt>
                <c:pt idx="2926">
                  <c:v>6.0428430000000006E-14</c:v>
                </c:pt>
                <c:pt idx="2927">
                  <c:v>5.3659750000000003E-14</c:v>
                </c:pt>
                <c:pt idx="2928">
                  <c:v>4.8796160000000001E-14</c:v>
                </c:pt>
                <c:pt idx="2929">
                  <c:v>4.9276289999999998E-14</c:v>
                </c:pt>
                <c:pt idx="2930">
                  <c:v>5.5625719999999999E-14</c:v>
                </c:pt>
                <c:pt idx="2931">
                  <c:v>6.4266179999999994E-14</c:v>
                </c:pt>
                <c:pt idx="2932">
                  <c:v>6.9584200000000006E-14</c:v>
                </c:pt>
                <c:pt idx="2933">
                  <c:v>6.8034299999999997E-14</c:v>
                </c:pt>
                <c:pt idx="2934">
                  <c:v>6.1600649999999994E-14</c:v>
                </c:pt>
                <c:pt idx="2935">
                  <c:v>5.6586460000000002E-14</c:v>
                </c:pt>
                <c:pt idx="2936">
                  <c:v>5.7093960000000006E-14</c:v>
                </c:pt>
                <c:pt idx="2937">
                  <c:v>6.1857250000000004E-14</c:v>
                </c:pt>
                <c:pt idx="2938">
                  <c:v>6.758491E-14</c:v>
                </c:pt>
                <c:pt idx="2939">
                  <c:v>7.125427E-14</c:v>
                </c:pt>
                <c:pt idx="2940">
                  <c:v>7.060566E-14</c:v>
                </c:pt>
                <c:pt idx="2941">
                  <c:v>6.5834930000000004E-14</c:v>
                </c:pt>
                <c:pt idx="2942">
                  <c:v>5.9301370000000003E-14</c:v>
                </c:pt>
                <c:pt idx="2943">
                  <c:v>5.3339380000000001E-14</c:v>
                </c:pt>
                <c:pt idx="2944">
                  <c:v>4.9820269999999998E-14</c:v>
                </c:pt>
                <c:pt idx="2945">
                  <c:v>4.9629999999999999E-14</c:v>
                </c:pt>
                <c:pt idx="2946">
                  <c:v>5.1631870000000001E-14</c:v>
                </c:pt>
                <c:pt idx="2947">
                  <c:v>5.3382380000000003E-14</c:v>
                </c:pt>
                <c:pt idx="2948">
                  <c:v>5.2123760000000001E-14</c:v>
                </c:pt>
                <c:pt idx="2949">
                  <c:v>4.652736E-14</c:v>
                </c:pt>
                <c:pt idx="2950">
                  <c:v>3.8969230000000003E-14</c:v>
                </c:pt>
                <c:pt idx="2951">
                  <c:v>3.3662710000000003E-14</c:v>
                </c:pt>
                <c:pt idx="2952">
                  <c:v>3.2214730000000003E-14</c:v>
                </c:pt>
                <c:pt idx="2953">
                  <c:v>3.3197500000000002E-14</c:v>
                </c:pt>
                <c:pt idx="2954">
                  <c:v>3.5269789999999998E-14</c:v>
                </c:pt>
                <c:pt idx="2955">
                  <c:v>3.9625530000000001E-14</c:v>
                </c:pt>
                <c:pt idx="2956">
                  <c:v>4.8462630000000002E-14</c:v>
                </c:pt>
                <c:pt idx="2957">
                  <c:v>5.9757050000000003E-14</c:v>
                </c:pt>
                <c:pt idx="2958">
                  <c:v>6.7160610000000005E-14</c:v>
                </c:pt>
                <c:pt idx="2959">
                  <c:v>6.7366300000000004E-14</c:v>
                </c:pt>
                <c:pt idx="2960">
                  <c:v>6.3547200000000004E-14</c:v>
                </c:pt>
                <c:pt idx="2961">
                  <c:v>6.0365379999999998E-14</c:v>
                </c:pt>
                <c:pt idx="2962">
                  <c:v>5.9319219999999995E-14</c:v>
                </c:pt>
                <c:pt idx="2963">
                  <c:v>5.9880660000000001E-14</c:v>
                </c:pt>
                <c:pt idx="2964">
                  <c:v>6.1270460000000006E-14</c:v>
                </c:pt>
                <c:pt idx="2965">
                  <c:v>6.1334410000000003E-14</c:v>
                </c:pt>
                <c:pt idx="2966">
                  <c:v>5.7349269999999996E-14</c:v>
                </c:pt>
                <c:pt idx="2967">
                  <c:v>5.0319670000000003E-14</c:v>
                </c:pt>
                <c:pt idx="2968">
                  <c:v>4.4639229999999999E-14</c:v>
                </c:pt>
                <c:pt idx="2969">
                  <c:v>4.1665699999999999E-14</c:v>
                </c:pt>
                <c:pt idx="2970">
                  <c:v>3.9177679999999998E-14</c:v>
                </c:pt>
                <c:pt idx="2971">
                  <c:v>3.7181100000000003E-14</c:v>
                </c:pt>
                <c:pt idx="2972">
                  <c:v>3.7345529999999997E-14</c:v>
                </c:pt>
                <c:pt idx="2973">
                  <c:v>3.8732770000000002E-14</c:v>
                </c:pt>
                <c:pt idx="2974">
                  <c:v>3.9506709999999999E-14</c:v>
                </c:pt>
                <c:pt idx="2975">
                  <c:v>3.9569669999999998E-14</c:v>
                </c:pt>
                <c:pt idx="2976">
                  <c:v>3.9761740000000001E-14</c:v>
                </c:pt>
                <c:pt idx="2977">
                  <c:v>4.1271849999999999E-14</c:v>
                </c:pt>
                <c:pt idx="2978">
                  <c:v>4.4465369999999999E-14</c:v>
                </c:pt>
                <c:pt idx="2979">
                  <c:v>4.8235420000000002E-14</c:v>
                </c:pt>
                <c:pt idx="2980">
                  <c:v>5.2341269999999999E-14</c:v>
                </c:pt>
                <c:pt idx="2981">
                  <c:v>5.7898860000000001E-14</c:v>
                </c:pt>
                <c:pt idx="2982">
                  <c:v>6.5320469999999997E-14</c:v>
                </c:pt>
                <c:pt idx="2983">
                  <c:v>7.3374930000000003E-14</c:v>
                </c:pt>
                <c:pt idx="2984">
                  <c:v>7.9280819999999995E-14</c:v>
                </c:pt>
                <c:pt idx="2985">
                  <c:v>8.16584E-14</c:v>
                </c:pt>
                <c:pt idx="2986">
                  <c:v>8.3072680000000003E-14</c:v>
                </c:pt>
                <c:pt idx="2987">
                  <c:v>8.5849740000000004E-14</c:v>
                </c:pt>
                <c:pt idx="2988">
                  <c:v>8.8991449999999999E-14</c:v>
                </c:pt>
                <c:pt idx="2989">
                  <c:v>9.103269E-14</c:v>
                </c:pt>
                <c:pt idx="2990">
                  <c:v>9.0276950000000001E-14</c:v>
                </c:pt>
                <c:pt idx="2991">
                  <c:v>8.4480400000000001E-14</c:v>
                </c:pt>
                <c:pt idx="2992">
                  <c:v>7.444615E-14</c:v>
                </c:pt>
                <c:pt idx="2993">
                  <c:v>6.3665309999999994E-14</c:v>
                </c:pt>
                <c:pt idx="2994">
                  <c:v>5.4795490000000002E-14</c:v>
                </c:pt>
                <c:pt idx="2995">
                  <c:v>4.921066E-14</c:v>
                </c:pt>
                <c:pt idx="2996">
                  <c:v>4.6474980000000002E-14</c:v>
                </c:pt>
                <c:pt idx="2997">
                  <c:v>4.353115E-14</c:v>
                </c:pt>
                <c:pt idx="2998">
                  <c:v>3.7249729999999997E-14</c:v>
                </c:pt>
                <c:pt idx="2999">
                  <c:v>2.8220090000000001E-14</c:v>
                </c:pt>
                <c:pt idx="3000">
                  <c:v>2.110969E-14</c:v>
                </c:pt>
                <c:pt idx="3001">
                  <c:v>2.0660210000000001E-14</c:v>
                </c:pt>
                <c:pt idx="3002">
                  <c:v>2.807719E-14</c:v>
                </c:pt>
                <c:pt idx="3003">
                  <c:v>4.1226300000000002E-14</c:v>
                </c:pt>
                <c:pt idx="3004">
                  <c:v>5.5864270000000002E-14</c:v>
                </c:pt>
                <c:pt idx="3005">
                  <c:v>6.6815560000000004E-14</c:v>
                </c:pt>
                <c:pt idx="3006">
                  <c:v>7.1130349999999996E-14</c:v>
                </c:pt>
                <c:pt idx="3007">
                  <c:v>7.0533490000000006E-14</c:v>
                </c:pt>
                <c:pt idx="3008">
                  <c:v>6.893296E-14</c:v>
                </c:pt>
                <c:pt idx="3009">
                  <c:v>6.891964E-14</c:v>
                </c:pt>
                <c:pt idx="3010">
                  <c:v>7.1887829999999997E-14</c:v>
                </c:pt>
                <c:pt idx="3011">
                  <c:v>7.7448419999999995E-14</c:v>
                </c:pt>
                <c:pt idx="3012">
                  <c:v>8.2254369999999999E-14</c:v>
                </c:pt>
                <c:pt idx="3013">
                  <c:v>8.3169239999999999E-14</c:v>
                </c:pt>
                <c:pt idx="3014">
                  <c:v>7.9942609999999995E-14</c:v>
                </c:pt>
                <c:pt idx="3015">
                  <c:v>7.3749739999999998E-14</c:v>
                </c:pt>
                <c:pt idx="3016">
                  <c:v>6.6552600000000003E-14</c:v>
                </c:pt>
                <c:pt idx="3017">
                  <c:v>6.1667890000000005E-14</c:v>
                </c:pt>
                <c:pt idx="3018">
                  <c:v>6.1672199999999999E-14</c:v>
                </c:pt>
                <c:pt idx="3019">
                  <c:v>6.4578250000000001E-14</c:v>
                </c:pt>
                <c:pt idx="3020">
                  <c:v>6.4533279999999994E-14</c:v>
                </c:pt>
                <c:pt idx="3021">
                  <c:v>5.838666E-14</c:v>
                </c:pt>
                <c:pt idx="3022">
                  <c:v>4.819838E-14</c:v>
                </c:pt>
                <c:pt idx="3023">
                  <c:v>3.7253880000000001E-14</c:v>
                </c:pt>
                <c:pt idx="3024">
                  <c:v>2.9182759999999997E-14</c:v>
                </c:pt>
                <c:pt idx="3025">
                  <c:v>2.7853390000000001E-14</c:v>
                </c:pt>
                <c:pt idx="3026">
                  <c:v>3.2846980000000001E-14</c:v>
                </c:pt>
                <c:pt idx="3027">
                  <c:v>4.0023720000000002E-14</c:v>
                </c:pt>
                <c:pt idx="3028">
                  <c:v>4.737861E-14</c:v>
                </c:pt>
                <c:pt idx="3029">
                  <c:v>5.4854779999999999E-14</c:v>
                </c:pt>
                <c:pt idx="3030">
                  <c:v>6.1512799999999996E-14</c:v>
                </c:pt>
                <c:pt idx="3031">
                  <c:v>6.7291520000000001E-14</c:v>
                </c:pt>
                <c:pt idx="3032">
                  <c:v>7.3887629999999999E-14</c:v>
                </c:pt>
                <c:pt idx="3033">
                  <c:v>8.1429599999999996E-14</c:v>
                </c:pt>
                <c:pt idx="3034">
                  <c:v>8.6693250000000003E-14</c:v>
                </c:pt>
                <c:pt idx="3035">
                  <c:v>8.7289249999999996E-14</c:v>
                </c:pt>
                <c:pt idx="3036">
                  <c:v>8.6078959999999996E-14</c:v>
                </c:pt>
                <c:pt idx="3037">
                  <c:v>8.6462600000000004E-14</c:v>
                </c:pt>
                <c:pt idx="3038">
                  <c:v>8.5477169999999997E-14</c:v>
                </c:pt>
                <c:pt idx="3039">
                  <c:v>7.8392490000000001E-14</c:v>
                </c:pt>
                <c:pt idx="3040">
                  <c:v>6.6604190000000004E-14</c:v>
                </c:pt>
                <c:pt idx="3041">
                  <c:v>5.5365190000000003E-14</c:v>
                </c:pt>
                <c:pt idx="3042">
                  <c:v>4.8221839999999999E-14</c:v>
                </c:pt>
                <c:pt idx="3043">
                  <c:v>4.5859969999999999E-14</c:v>
                </c:pt>
                <c:pt idx="3044">
                  <c:v>4.6604489999999998E-14</c:v>
                </c:pt>
                <c:pt idx="3045">
                  <c:v>4.8250350000000003E-14</c:v>
                </c:pt>
                <c:pt idx="3046">
                  <c:v>5.0143519999999999E-14</c:v>
                </c:pt>
                <c:pt idx="3047">
                  <c:v>5.2032919999999998E-14</c:v>
                </c:pt>
                <c:pt idx="3048">
                  <c:v>5.2674640000000002E-14</c:v>
                </c:pt>
                <c:pt idx="3049">
                  <c:v>5.162101E-14</c:v>
                </c:pt>
                <c:pt idx="3050">
                  <c:v>5.084393E-14</c:v>
                </c:pt>
                <c:pt idx="3051">
                  <c:v>5.3908999999999998E-14</c:v>
                </c:pt>
                <c:pt idx="3052">
                  <c:v>6.2584219999999994E-14</c:v>
                </c:pt>
                <c:pt idx="3053">
                  <c:v>7.3296910000000002E-14</c:v>
                </c:pt>
                <c:pt idx="3054">
                  <c:v>8.0504950000000003E-14</c:v>
                </c:pt>
                <c:pt idx="3055">
                  <c:v>8.1928850000000003E-14</c:v>
                </c:pt>
                <c:pt idx="3056">
                  <c:v>7.8111840000000004E-14</c:v>
                </c:pt>
                <c:pt idx="3057">
                  <c:v>7.2112750000000005E-14</c:v>
                </c:pt>
                <c:pt idx="3058">
                  <c:v>6.8264529999999996E-14</c:v>
                </c:pt>
                <c:pt idx="3059">
                  <c:v>6.8325939999999997E-14</c:v>
                </c:pt>
                <c:pt idx="3060">
                  <c:v>7.1696630000000001E-14</c:v>
                </c:pt>
                <c:pt idx="3061">
                  <c:v>7.681366E-14</c:v>
                </c:pt>
                <c:pt idx="3062">
                  <c:v>8.1071690000000001E-14</c:v>
                </c:pt>
                <c:pt idx="3063">
                  <c:v>8.2722450000000001E-14</c:v>
                </c:pt>
                <c:pt idx="3064">
                  <c:v>8.0697880000000002E-14</c:v>
                </c:pt>
                <c:pt idx="3065">
                  <c:v>7.2687429999999999E-14</c:v>
                </c:pt>
                <c:pt idx="3066">
                  <c:v>5.8004630000000005E-14</c:v>
                </c:pt>
                <c:pt idx="3067">
                  <c:v>4.067725E-14</c:v>
                </c:pt>
                <c:pt idx="3068">
                  <c:v>2.68873E-14</c:v>
                </c:pt>
                <c:pt idx="3069">
                  <c:v>2.089571E-14</c:v>
                </c:pt>
                <c:pt idx="3070">
                  <c:v>2.314536E-14</c:v>
                </c:pt>
                <c:pt idx="3071">
                  <c:v>2.9874600000000002E-14</c:v>
                </c:pt>
                <c:pt idx="3072">
                  <c:v>3.5728080000000001E-14</c:v>
                </c:pt>
                <c:pt idx="3073">
                  <c:v>3.927238E-14</c:v>
                </c:pt>
                <c:pt idx="3074">
                  <c:v>4.4649800000000002E-14</c:v>
                </c:pt>
                <c:pt idx="3075">
                  <c:v>5.6643770000000002E-14</c:v>
                </c:pt>
                <c:pt idx="3076">
                  <c:v>7.4301920000000004E-14</c:v>
                </c:pt>
                <c:pt idx="3077">
                  <c:v>9.0035309999999999E-14</c:v>
                </c:pt>
                <c:pt idx="3078">
                  <c:v>9.6337899999999996E-14</c:v>
                </c:pt>
                <c:pt idx="3079">
                  <c:v>9.0990670000000005E-14</c:v>
                </c:pt>
                <c:pt idx="3080">
                  <c:v>7.6468240000000003E-14</c:v>
                </c:pt>
                <c:pt idx="3081">
                  <c:v>5.9655999999999996E-14</c:v>
                </c:pt>
                <c:pt idx="3082">
                  <c:v>4.8998329999999997E-14</c:v>
                </c:pt>
                <c:pt idx="3083">
                  <c:v>4.7666870000000002E-14</c:v>
                </c:pt>
                <c:pt idx="3084">
                  <c:v>5.2509359999999997E-14</c:v>
                </c:pt>
                <c:pt idx="3085">
                  <c:v>5.8098739999999999E-14</c:v>
                </c:pt>
                <c:pt idx="3086">
                  <c:v>5.9520479999999997E-14</c:v>
                </c:pt>
                <c:pt idx="3087">
                  <c:v>5.5505739999999999E-14</c:v>
                </c:pt>
                <c:pt idx="3088">
                  <c:v>4.8875599999999999E-14</c:v>
                </c:pt>
                <c:pt idx="3089">
                  <c:v>4.2990019999999998E-14</c:v>
                </c:pt>
                <c:pt idx="3090">
                  <c:v>4.0067269999999999E-14</c:v>
                </c:pt>
                <c:pt idx="3091">
                  <c:v>4.0308399999999998E-14</c:v>
                </c:pt>
                <c:pt idx="3092">
                  <c:v>4.2205469999999999E-14</c:v>
                </c:pt>
                <c:pt idx="3093">
                  <c:v>4.6014390000000003E-14</c:v>
                </c:pt>
                <c:pt idx="3094">
                  <c:v>5.230369E-14</c:v>
                </c:pt>
                <c:pt idx="3095">
                  <c:v>5.7827159999999998E-14</c:v>
                </c:pt>
                <c:pt idx="3096">
                  <c:v>5.9498619999999995E-14</c:v>
                </c:pt>
                <c:pt idx="3097">
                  <c:v>5.921502E-14</c:v>
                </c:pt>
                <c:pt idx="3098">
                  <c:v>6.0890599999999999E-14</c:v>
                </c:pt>
                <c:pt idx="3099">
                  <c:v>6.5770520000000001E-14</c:v>
                </c:pt>
                <c:pt idx="3100">
                  <c:v>7.1622819999999999E-14</c:v>
                </c:pt>
                <c:pt idx="3101">
                  <c:v>7.4885459999999994E-14</c:v>
                </c:pt>
                <c:pt idx="3102">
                  <c:v>7.3975510000000004E-14</c:v>
                </c:pt>
                <c:pt idx="3103">
                  <c:v>7.1199749999999997E-14</c:v>
                </c:pt>
                <c:pt idx="3104">
                  <c:v>6.9989679999999995E-14</c:v>
                </c:pt>
                <c:pt idx="3105">
                  <c:v>7.1128010000000001E-14</c:v>
                </c:pt>
                <c:pt idx="3106">
                  <c:v>7.4279879999999996E-14</c:v>
                </c:pt>
                <c:pt idx="3107">
                  <c:v>8.0804520000000001E-14</c:v>
                </c:pt>
                <c:pt idx="3108">
                  <c:v>9.1929110000000002E-14</c:v>
                </c:pt>
                <c:pt idx="3109">
                  <c:v>1.046254E-13</c:v>
                </c:pt>
                <c:pt idx="3110">
                  <c:v>1.119841E-13</c:v>
                </c:pt>
                <c:pt idx="3111">
                  <c:v>1.1039360000000001E-13</c:v>
                </c:pt>
                <c:pt idx="3112">
                  <c:v>1.037944E-13</c:v>
                </c:pt>
                <c:pt idx="3113">
                  <c:v>9.8678320000000002E-14</c:v>
                </c:pt>
                <c:pt idx="3114">
                  <c:v>9.7985330000000002E-14</c:v>
                </c:pt>
                <c:pt idx="3115">
                  <c:v>9.8961400000000002E-14</c:v>
                </c:pt>
                <c:pt idx="3116">
                  <c:v>9.5818950000000002E-14</c:v>
                </c:pt>
                <c:pt idx="3117">
                  <c:v>8.7142319999999994E-14</c:v>
                </c:pt>
                <c:pt idx="3118">
                  <c:v>7.7419840000000003E-14</c:v>
                </c:pt>
                <c:pt idx="3119">
                  <c:v>7.0415240000000003E-14</c:v>
                </c:pt>
                <c:pt idx="3120">
                  <c:v>6.650095E-14</c:v>
                </c:pt>
                <c:pt idx="3121">
                  <c:v>6.4929540000000002E-14</c:v>
                </c:pt>
                <c:pt idx="3122">
                  <c:v>6.4872979999999999E-14</c:v>
                </c:pt>
                <c:pt idx="3123">
                  <c:v>6.4633970000000003E-14</c:v>
                </c:pt>
                <c:pt idx="3124">
                  <c:v>6.0999040000000001E-14</c:v>
                </c:pt>
                <c:pt idx="3125">
                  <c:v>5.2474789999999998E-14</c:v>
                </c:pt>
                <c:pt idx="3126">
                  <c:v>4.2842670000000002E-14</c:v>
                </c:pt>
                <c:pt idx="3127">
                  <c:v>3.758916E-14</c:v>
                </c:pt>
                <c:pt idx="3128">
                  <c:v>3.8958499999999998E-14</c:v>
                </c:pt>
                <c:pt idx="3129">
                  <c:v>4.6016710000000001E-14</c:v>
                </c:pt>
                <c:pt idx="3130">
                  <c:v>5.5866130000000002E-14</c:v>
                </c:pt>
                <c:pt idx="3131">
                  <c:v>6.5262549999999999E-14</c:v>
                </c:pt>
                <c:pt idx="3132">
                  <c:v>7.2916660000000002E-14</c:v>
                </c:pt>
                <c:pt idx="3133">
                  <c:v>7.8580689999999994E-14</c:v>
                </c:pt>
                <c:pt idx="3134">
                  <c:v>8.1510489999999998E-14</c:v>
                </c:pt>
                <c:pt idx="3135">
                  <c:v>8.248143E-14</c:v>
                </c:pt>
                <c:pt idx="3136">
                  <c:v>8.3790340000000004E-14</c:v>
                </c:pt>
                <c:pt idx="3137">
                  <c:v>8.5699580000000003E-14</c:v>
                </c:pt>
                <c:pt idx="3138">
                  <c:v>8.6784790000000006E-14</c:v>
                </c:pt>
                <c:pt idx="3139">
                  <c:v>8.689615E-14</c:v>
                </c:pt>
                <c:pt idx="3140">
                  <c:v>8.7114259999999997E-14</c:v>
                </c:pt>
                <c:pt idx="3141">
                  <c:v>8.8685959999999994E-14</c:v>
                </c:pt>
                <c:pt idx="3142">
                  <c:v>9.2174060000000001E-14</c:v>
                </c:pt>
                <c:pt idx="3143">
                  <c:v>9.6457660000000005E-14</c:v>
                </c:pt>
                <c:pt idx="3144">
                  <c:v>9.9017459999999994E-14</c:v>
                </c:pt>
                <c:pt idx="3145">
                  <c:v>9.6819019999999998E-14</c:v>
                </c:pt>
                <c:pt idx="3146">
                  <c:v>8.8141040000000006E-14</c:v>
                </c:pt>
                <c:pt idx="3147">
                  <c:v>7.5544870000000006E-14</c:v>
                </c:pt>
                <c:pt idx="3148">
                  <c:v>6.472246E-14</c:v>
                </c:pt>
                <c:pt idx="3149">
                  <c:v>5.8284990000000003E-14</c:v>
                </c:pt>
                <c:pt idx="3150">
                  <c:v>5.3210649999999998E-14</c:v>
                </c:pt>
                <c:pt idx="3151">
                  <c:v>4.5323580000000002E-14</c:v>
                </c:pt>
                <c:pt idx="3152">
                  <c:v>3.4553769999999998E-14</c:v>
                </c:pt>
                <c:pt idx="3153">
                  <c:v>2.6109460000000001E-14</c:v>
                </c:pt>
                <c:pt idx="3154">
                  <c:v>2.5560129999999999E-14</c:v>
                </c:pt>
                <c:pt idx="3155">
                  <c:v>3.2305439999999997E-14</c:v>
                </c:pt>
                <c:pt idx="3156">
                  <c:v>4.1340309999999998E-14</c:v>
                </c:pt>
                <c:pt idx="3157">
                  <c:v>4.9440350000000002E-14</c:v>
                </c:pt>
                <c:pt idx="3158">
                  <c:v>5.6135410000000001E-14</c:v>
                </c:pt>
                <c:pt idx="3159">
                  <c:v>6.1653989999999996E-14</c:v>
                </c:pt>
                <c:pt idx="3160">
                  <c:v>6.5144359999999998E-14</c:v>
                </c:pt>
                <c:pt idx="3161">
                  <c:v>6.5443219999999998E-14</c:v>
                </c:pt>
                <c:pt idx="3162">
                  <c:v>6.4276619999999995E-14</c:v>
                </c:pt>
                <c:pt idx="3163">
                  <c:v>6.44569E-14</c:v>
                </c:pt>
                <c:pt idx="3164">
                  <c:v>6.585402E-14</c:v>
                </c:pt>
                <c:pt idx="3165">
                  <c:v>6.659328E-14</c:v>
                </c:pt>
                <c:pt idx="3166">
                  <c:v>6.4721450000000005E-14</c:v>
                </c:pt>
                <c:pt idx="3167">
                  <c:v>6.0203039999999994E-14</c:v>
                </c:pt>
                <c:pt idx="3168">
                  <c:v>5.7489469999999997E-14</c:v>
                </c:pt>
                <c:pt idx="3169">
                  <c:v>5.9464549999999995E-14</c:v>
                </c:pt>
                <c:pt idx="3170">
                  <c:v>6.1189539999999997E-14</c:v>
                </c:pt>
                <c:pt idx="3171">
                  <c:v>5.7138539999999995E-14</c:v>
                </c:pt>
                <c:pt idx="3172">
                  <c:v>4.8700960000000001E-14</c:v>
                </c:pt>
                <c:pt idx="3173">
                  <c:v>4.092749E-14</c:v>
                </c:pt>
                <c:pt idx="3174">
                  <c:v>3.6922030000000003E-14</c:v>
                </c:pt>
                <c:pt idx="3175">
                  <c:v>3.5548750000000002E-14</c:v>
                </c:pt>
                <c:pt idx="3176">
                  <c:v>3.4271190000000002E-14</c:v>
                </c:pt>
                <c:pt idx="3177">
                  <c:v>3.355585E-14</c:v>
                </c:pt>
                <c:pt idx="3178">
                  <c:v>3.5067090000000002E-14</c:v>
                </c:pt>
                <c:pt idx="3179">
                  <c:v>3.8076830000000003E-14</c:v>
                </c:pt>
                <c:pt idx="3180">
                  <c:v>4.1130810000000003E-14</c:v>
                </c:pt>
                <c:pt idx="3181">
                  <c:v>4.4984170000000001E-14</c:v>
                </c:pt>
                <c:pt idx="3182">
                  <c:v>5.1507139999999997E-14</c:v>
                </c:pt>
                <c:pt idx="3183">
                  <c:v>5.963936E-14</c:v>
                </c:pt>
                <c:pt idx="3184">
                  <c:v>6.4631440000000004E-14</c:v>
                </c:pt>
                <c:pt idx="3185">
                  <c:v>6.3691260000000005E-14</c:v>
                </c:pt>
                <c:pt idx="3186">
                  <c:v>5.9937020000000001E-14</c:v>
                </c:pt>
                <c:pt idx="3187">
                  <c:v>5.7754980000000006E-14</c:v>
                </c:pt>
                <c:pt idx="3188">
                  <c:v>5.7410860000000001E-14</c:v>
                </c:pt>
                <c:pt idx="3189">
                  <c:v>5.7021490000000003E-14</c:v>
                </c:pt>
                <c:pt idx="3190">
                  <c:v>5.5909019999999998E-14</c:v>
                </c:pt>
                <c:pt idx="3191">
                  <c:v>5.438265E-14</c:v>
                </c:pt>
                <c:pt idx="3192">
                  <c:v>5.4333390000000002E-14</c:v>
                </c:pt>
                <c:pt idx="3193">
                  <c:v>5.8540300000000005E-14</c:v>
                </c:pt>
                <c:pt idx="3194">
                  <c:v>6.5685620000000002E-14</c:v>
                </c:pt>
                <c:pt idx="3195">
                  <c:v>7.0078899999999999E-14</c:v>
                </c:pt>
                <c:pt idx="3196">
                  <c:v>6.8598810000000005E-14</c:v>
                </c:pt>
                <c:pt idx="3197">
                  <c:v>6.4501110000000005E-14</c:v>
                </c:pt>
                <c:pt idx="3198">
                  <c:v>6.2736920000000005E-14</c:v>
                </c:pt>
                <c:pt idx="3199">
                  <c:v>6.3321559999999999E-14</c:v>
                </c:pt>
                <c:pt idx="3200">
                  <c:v>6.255201E-14</c:v>
                </c:pt>
                <c:pt idx="3201">
                  <c:v>5.8369040000000004E-14</c:v>
                </c:pt>
                <c:pt idx="3202">
                  <c:v>5.0512489999999997E-14</c:v>
                </c:pt>
                <c:pt idx="3203">
                  <c:v>4.063112E-14</c:v>
                </c:pt>
                <c:pt idx="3204">
                  <c:v>3.3936319999999998E-14</c:v>
                </c:pt>
                <c:pt idx="3205">
                  <c:v>3.4667360000000001E-14</c:v>
                </c:pt>
                <c:pt idx="3206">
                  <c:v>4.1540849999999997E-14</c:v>
                </c:pt>
                <c:pt idx="3207">
                  <c:v>5.067375E-14</c:v>
                </c:pt>
                <c:pt idx="3208">
                  <c:v>5.9191749999999999E-14</c:v>
                </c:pt>
                <c:pt idx="3209">
                  <c:v>6.5797010000000003E-14</c:v>
                </c:pt>
                <c:pt idx="3210">
                  <c:v>7.1221469999999999E-14</c:v>
                </c:pt>
                <c:pt idx="3211">
                  <c:v>7.7382919999999999E-14</c:v>
                </c:pt>
                <c:pt idx="3212">
                  <c:v>8.3932110000000001E-14</c:v>
                </c:pt>
                <c:pt idx="3213">
                  <c:v>8.6662880000000005E-14</c:v>
                </c:pt>
                <c:pt idx="3214">
                  <c:v>8.2043480000000001E-14</c:v>
                </c:pt>
                <c:pt idx="3215">
                  <c:v>7.2135180000000006E-14</c:v>
                </c:pt>
                <c:pt idx="3216">
                  <c:v>6.0739770000000005E-14</c:v>
                </c:pt>
                <c:pt idx="3217">
                  <c:v>4.8131520000000003E-14</c:v>
                </c:pt>
                <c:pt idx="3218">
                  <c:v>3.4697990000000002E-14</c:v>
                </c:pt>
                <c:pt idx="3219">
                  <c:v>2.3972190000000001E-14</c:v>
                </c:pt>
                <c:pt idx="3220">
                  <c:v>1.881044E-14</c:v>
                </c:pt>
                <c:pt idx="3221">
                  <c:v>1.875429E-14</c:v>
                </c:pt>
                <c:pt idx="3222">
                  <c:v>2.0355069999999999E-14</c:v>
                </c:pt>
                <c:pt idx="3223">
                  <c:v>1.95015E-14</c:v>
                </c:pt>
                <c:pt idx="3224">
                  <c:v>1.6372529999999999E-14</c:v>
                </c:pt>
                <c:pt idx="3225">
                  <c:v>1.6031469999999999E-14</c:v>
                </c:pt>
                <c:pt idx="3226">
                  <c:v>2.2021120000000001E-14</c:v>
                </c:pt>
                <c:pt idx="3227">
                  <c:v>3.2571489999999997E-14</c:v>
                </c:pt>
                <c:pt idx="3228">
                  <c:v>4.335508E-14</c:v>
                </c:pt>
                <c:pt idx="3229">
                  <c:v>5.098593E-14</c:v>
                </c:pt>
                <c:pt idx="3230">
                  <c:v>5.4363599999999997E-14</c:v>
                </c:pt>
                <c:pt idx="3231">
                  <c:v>5.4261740000000003E-14</c:v>
                </c:pt>
                <c:pt idx="3232">
                  <c:v>5.274935E-14</c:v>
                </c:pt>
                <c:pt idx="3233">
                  <c:v>5.2854780000000001E-14</c:v>
                </c:pt>
                <c:pt idx="3234">
                  <c:v>5.5948039999999997E-14</c:v>
                </c:pt>
                <c:pt idx="3235">
                  <c:v>5.9974959999999999E-14</c:v>
                </c:pt>
                <c:pt idx="3236">
                  <c:v>6.2632830000000002E-14</c:v>
                </c:pt>
                <c:pt idx="3237">
                  <c:v>6.3920500000000005E-14</c:v>
                </c:pt>
                <c:pt idx="3238">
                  <c:v>6.4278779999999997E-14</c:v>
                </c:pt>
                <c:pt idx="3239">
                  <c:v>6.4048160000000005E-14</c:v>
                </c:pt>
                <c:pt idx="3240">
                  <c:v>6.4405679999999995E-14</c:v>
                </c:pt>
                <c:pt idx="3241">
                  <c:v>6.4849989999999998E-14</c:v>
                </c:pt>
                <c:pt idx="3242">
                  <c:v>6.359258E-14</c:v>
                </c:pt>
                <c:pt idx="3243">
                  <c:v>6.2362329999999996E-14</c:v>
                </c:pt>
                <c:pt idx="3244">
                  <c:v>6.4409910000000004E-14</c:v>
                </c:pt>
                <c:pt idx="3245">
                  <c:v>6.8657249999999998E-14</c:v>
                </c:pt>
                <c:pt idx="3246">
                  <c:v>7.0904710000000004E-14</c:v>
                </c:pt>
                <c:pt idx="3247">
                  <c:v>6.9305079999999999E-14</c:v>
                </c:pt>
                <c:pt idx="3248">
                  <c:v>6.5479199999999995E-14</c:v>
                </c:pt>
                <c:pt idx="3249">
                  <c:v>6.0397089999999994E-14</c:v>
                </c:pt>
                <c:pt idx="3250">
                  <c:v>5.4052259999999998E-14</c:v>
                </c:pt>
                <c:pt idx="3251">
                  <c:v>4.9896609999999999E-14</c:v>
                </c:pt>
                <c:pt idx="3252">
                  <c:v>5.159328E-14</c:v>
                </c:pt>
                <c:pt idx="3253">
                  <c:v>5.5402980000000002E-14</c:v>
                </c:pt>
                <c:pt idx="3254">
                  <c:v>5.3456760000000003E-14</c:v>
                </c:pt>
                <c:pt idx="3255">
                  <c:v>4.3830210000000001E-14</c:v>
                </c:pt>
                <c:pt idx="3256">
                  <c:v>3.3117610000000003E-14</c:v>
                </c:pt>
                <c:pt idx="3257">
                  <c:v>2.913216E-14</c:v>
                </c:pt>
                <c:pt idx="3258">
                  <c:v>3.3457770000000001E-14</c:v>
                </c:pt>
                <c:pt idx="3259">
                  <c:v>4.2325669999999998E-14</c:v>
                </c:pt>
                <c:pt idx="3260">
                  <c:v>5.1580580000000002E-14</c:v>
                </c:pt>
                <c:pt idx="3261">
                  <c:v>5.7822430000000004E-14</c:v>
                </c:pt>
                <c:pt idx="3262">
                  <c:v>5.7899680000000005E-14</c:v>
                </c:pt>
                <c:pt idx="3263">
                  <c:v>5.2099320000000003E-14</c:v>
                </c:pt>
                <c:pt idx="3264">
                  <c:v>4.5625649999999998E-14</c:v>
                </c:pt>
                <c:pt idx="3265">
                  <c:v>4.2246360000000002E-14</c:v>
                </c:pt>
                <c:pt idx="3266">
                  <c:v>3.9341999999999999E-14</c:v>
                </c:pt>
                <c:pt idx="3267">
                  <c:v>3.2938059999999999E-14</c:v>
                </c:pt>
                <c:pt idx="3268">
                  <c:v>2.3689469999999999E-14</c:v>
                </c:pt>
                <c:pt idx="3269">
                  <c:v>1.581274E-14</c:v>
                </c:pt>
                <c:pt idx="3270">
                  <c:v>1.4844069999999999E-14</c:v>
                </c:pt>
                <c:pt idx="3271">
                  <c:v>2.5747280000000001E-14</c:v>
                </c:pt>
                <c:pt idx="3272">
                  <c:v>4.7905279999999999E-14</c:v>
                </c:pt>
                <c:pt idx="3273">
                  <c:v>7.2520910000000003E-14</c:v>
                </c:pt>
                <c:pt idx="3274">
                  <c:v>8.8303050000000006E-14</c:v>
                </c:pt>
                <c:pt idx="3275">
                  <c:v>9.1329879999999997E-14</c:v>
                </c:pt>
                <c:pt idx="3276">
                  <c:v>8.6595720000000005E-14</c:v>
                </c:pt>
                <c:pt idx="3277">
                  <c:v>7.9200910000000006E-14</c:v>
                </c:pt>
                <c:pt idx="3278">
                  <c:v>7.0446730000000001E-14</c:v>
                </c:pt>
                <c:pt idx="3279">
                  <c:v>6.1279100000000003E-14</c:v>
                </c:pt>
                <c:pt idx="3280">
                  <c:v>5.2589659999999998E-14</c:v>
                </c:pt>
                <c:pt idx="3281">
                  <c:v>4.4398470000000003E-14</c:v>
                </c:pt>
                <c:pt idx="3282">
                  <c:v>3.748958E-14</c:v>
                </c:pt>
                <c:pt idx="3283">
                  <c:v>3.2779769999999997E-14</c:v>
                </c:pt>
                <c:pt idx="3284">
                  <c:v>2.9571029999999998E-14</c:v>
                </c:pt>
                <c:pt idx="3285">
                  <c:v>2.728653E-14</c:v>
                </c:pt>
                <c:pt idx="3286">
                  <c:v>2.7253739999999999E-14</c:v>
                </c:pt>
                <c:pt idx="3287">
                  <c:v>3.1820699999999997E-14</c:v>
                </c:pt>
                <c:pt idx="3288">
                  <c:v>4.276182E-14</c:v>
                </c:pt>
                <c:pt idx="3289">
                  <c:v>5.8094010000000005E-14</c:v>
                </c:pt>
                <c:pt idx="3290">
                  <c:v>7.0923500000000003E-14</c:v>
                </c:pt>
                <c:pt idx="3291">
                  <c:v>7.4831039999999997E-14</c:v>
                </c:pt>
                <c:pt idx="3292">
                  <c:v>6.8851280000000001E-14</c:v>
                </c:pt>
                <c:pt idx="3293">
                  <c:v>5.7677059999999999E-14</c:v>
                </c:pt>
                <c:pt idx="3294">
                  <c:v>4.8173980000000001E-14</c:v>
                </c:pt>
                <c:pt idx="3295">
                  <c:v>4.3029470000000001E-14</c:v>
                </c:pt>
                <c:pt idx="3296">
                  <c:v>4.0440000000000002E-14</c:v>
                </c:pt>
                <c:pt idx="3297">
                  <c:v>3.9449759999999998E-14</c:v>
                </c:pt>
                <c:pt idx="3298">
                  <c:v>4.0008699999999999E-14</c:v>
                </c:pt>
                <c:pt idx="3299">
                  <c:v>4.2276540000000002E-14</c:v>
                </c:pt>
                <c:pt idx="3300">
                  <c:v>4.811857E-14</c:v>
                </c:pt>
                <c:pt idx="3301">
                  <c:v>5.7318069999999996E-14</c:v>
                </c:pt>
                <c:pt idx="3302">
                  <c:v>6.4960390000000001E-14</c:v>
                </c:pt>
                <c:pt idx="3303">
                  <c:v>6.6126049999999996E-14</c:v>
                </c:pt>
                <c:pt idx="3304">
                  <c:v>6.0323379999999999E-14</c:v>
                </c:pt>
                <c:pt idx="3305">
                  <c:v>5.1895490000000003E-14</c:v>
                </c:pt>
                <c:pt idx="3306">
                  <c:v>4.5866909999999999E-14</c:v>
                </c:pt>
                <c:pt idx="3307">
                  <c:v>4.2635130000000001E-14</c:v>
                </c:pt>
                <c:pt idx="3308">
                  <c:v>4.0111770000000002E-14</c:v>
                </c:pt>
                <c:pt idx="3309">
                  <c:v>3.8142950000000001E-14</c:v>
                </c:pt>
                <c:pt idx="3310">
                  <c:v>3.6688779999999998E-14</c:v>
                </c:pt>
                <c:pt idx="3311">
                  <c:v>3.4796469999999999E-14</c:v>
                </c:pt>
                <c:pt idx="3312">
                  <c:v>3.3103240000000003E-14</c:v>
                </c:pt>
                <c:pt idx="3313">
                  <c:v>3.3748369999999998E-14</c:v>
                </c:pt>
                <c:pt idx="3314">
                  <c:v>3.7574589999999998E-14</c:v>
                </c:pt>
                <c:pt idx="3315">
                  <c:v>4.2815039999999998E-14</c:v>
                </c:pt>
                <c:pt idx="3316">
                  <c:v>4.7628490000000002E-14</c:v>
                </c:pt>
                <c:pt idx="3317">
                  <c:v>5.1699389999999999E-14</c:v>
                </c:pt>
                <c:pt idx="3318">
                  <c:v>5.4245510000000003E-14</c:v>
                </c:pt>
                <c:pt idx="3319">
                  <c:v>5.5288199999999999E-14</c:v>
                </c:pt>
                <c:pt idx="3320">
                  <c:v>5.7464190000000005E-14</c:v>
                </c:pt>
                <c:pt idx="3321">
                  <c:v>6.1688209999999994E-14</c:v>
                </c:pt>
                <c:pt idx="3322">
                  <c:v>6.5455530000000003E-14</c:v>
                </c:pt>
                <c:pt idx="3323">
                  <c:v>6.7145649999999997E-14</c:v>
                </c:pt>
                <c:pt idx="3324">
                  <c:v>6.6920790000000003E-14</c:v>
                </c:pt>
                <c:pt idx="3325">
                  <c:v>6.5655480000000001E-14</c:v>
                </c:pt>
                <c:pt idx="3326">
                  <c:v>6.5424079999999998E-14</c:v>
                </c:pt>
                <c:pt idx="3327">
                  <c:v>6.6603249999999997E-14</c:v>
                </c:pt>
                <c:pt idx="3328">
                  <c:v>6.6375189999999999E-14</c:v>
                </c:pt>
                <c:pt idx="3329">
                  <c:v>6.3017589999999998E-14</c:v>
                </c:pt>
                <c:pt idx="3330">
                  <c:v>5.705235E-14</c:v>
                </c:pt>
                <c:pt idx="3331">
                  <c:v>4.9126940000000003E-14</c:v>
                </c:pt>
                <c:pt idx="3332">
                  <c:v>4.075913E-14</c:v>
                </c:pt>
                <c:pt idx="3333">
                  <c:v>3.4429959999999999E-14</c:v>
                </c:pt>
                <c:pt idx="3334">
                  <c:v>3.210086E-14</c:v>
                </c:pt>
                <c:pt idx="3335">
                  <c:v>3.4595180000000002E-14</c:v>
                </c:pt>
                <c:pt idx="3336">
                  <c:v>3.9744950000000001E-14</c:v>
                </c:pt>
                <c:pt idx="3337">
                  <c:v>4.1786359999999997E-14</c:v>
                </c:pt>
                <c:pt idx="3338">
                  <c:v>3.6957529999999998E-14</c:v>
                </c:pt>
                <c:pt idx="3339">
                  <c:v>2.8846109999999998E-14</c:v>
                </c:pt>
                <c:pt idx="3340">
                  <c:v>2.4048270000000001E-14</c:v>
                </c:pt>
                <c:pt idx="3341">
                  <c:v>2.4523649999999998E-14</c:v>
                </c:pt>
                <c:pt idx="3342">
                  <c:v>2.860683E-14</c:v>
                </c:pt>
                <c:pt idx="3343">
                  <c:v>3.590987E-14</c:v>
                </c:pt>
                <c:pt idx="3344">
                  <c:v>4.6816339999999999E-14</c:v>
                </c:pt>
                <c:pt idx="3345">
                  <c:v>5.9643070000000001E-14</c:v>
                </c:pt>
                <c:pt idx="3346">
                  <c:v>7.0814959999999994E-14</c:v>
                </c:pt>
                <c:pt idx="3347">
                  <c:v>7.7545530000000005E-14</c:v>
                </c:pt>
                <c:pt idx="3348">
                  <c:v>7.8614140000000005E-14</c:v>
                </c:pt>
                <c:pt idx="3349">
                  <c:v>7.3596989999999996E-14</c:v>
                </c:pt>
                <c:pt idx="3350">
                  <c:v>6.5145460000000002E-14</c:v>
                </c:pt>
                <c:pt idx="3351">
                  <c:v>5.886204E-14</c:v>
                </c:pt>
                <c:pt idx="3352">
                  <c:v>5.7263089999999999E-14</c:v>
                </c:pt>
                <c:pt idx="3353">
                  <c:v>5.8096190000000004E-14</c:v>
                </c:pt>
                <c:pt idx="3354">
                  <c:v>5.8584470000000004E-14</c:v>
                </c:pt>
                <c:pt idx="3355">
                  <c:v>5.733207E-14</c:v>
                </c:pt>
                <c:pt idx="3356">
                  <c:v>5.3716139999999998E-14</c:v>
                </c:pt>
                <c:pt idx="3357">
                  <c:v>4.789802E-14</c:v>
                </c:pt>
                <c:pt idx="3358">
                  <c:v>4.2251550000000002E-14</c:v>
                </c:pt>
                <c:pt idx="3359">
                  <c:v>4.1579829999999997E-14</c:v>
                </c:pt>
                <c:pt idx="3360">
                  <c:v>4.8909849999999999E-14</c:v>
                </c:pt>
                <c:pt idx="3361">
                  <c:v>6.1387449999999996E-14</c:v>
                </c:pt>
                <c:pt idx="3362">
                  <c:v>7.2031150000000005E-14</c:v>
                </c:pt>
                <c:pt idx="3363">
                  <c:v>7.5617030000000002E-14</c:v>
                </c:pt>
                <c:pt idx="3364">
                  <c:v>7.3098829999999995E-14</c:v>
                </c:pt>
                <c:pt idx="3365">
                  <c:v>6.9776800000000002E-14</c:v>
                </c:pt>
                <c:pt idx="3366">
                  <c:v>6.9458390000000001E-14</c:v>
                </c:pt>
                <c:pt idx="3367">
                  <c:v>7.3166599999999999E-14</c:v>
                </c:pt>
                <c:pt idx="3368">
                  <c:v>8.0987200000000003E-14</c:v>
                </c:pt>
                <c:pt idx="3369">
                  <c:v>9.0271410000000002E-14</c:v>
                </c:pt>
                <c:pt idx="3370">
                  <c:v>9.5576250000000001E-14</c:v>
                </c:pt>
                <c:pt idx="3371">
                  <c:v>9.3709249999999995E-14</c:v>
                </c:pt>
                <c:pt idx="3372">
                  <c:v>8.6843840000000002E-14</c:v>
                </c:pt>
                <c:pt idx="3373">
                  <c:v>8.0123350000000006E-14</c:v>
                </c:pt>
                <c:pt idx="3374">
                  <c:v>7.658568E-14</c:v>
                </c:pt>
                <c:pt idx="3375">
                  <c:v>7.5209360000000004E-14</c:v>
                </c:pt>
                <c:pt idx="3376">
                  <c:v>7.3139969999999997E-14</c:v>
                </c:pt>
                <c:pt idx="3377">
                  <c:v>6.7718030000000002E-14</c:v>
                </c:pt>
                <c:pt idx="3378">
                  <c:v>5.8307379999999998E-14</c:v>
                </c:pt>
                <c:pt idx="3379">
                  <c:v>4.7461519999999998E-14</c:v>
                </c:pt>
                <c:pt idx="3380">
                  <c:v>3.8835860000000002E-14</c:v>
                </c:pt>
                <c:pt idx="3381">
                  <c:v>3.4783100000000002E-14</c:v>
                </c:pt>
                <c:pt idx="3382">
                  <c:v>3.5650659999999999E-14</c:v>
                </c:pt>
                <c:pt idx="3383">
                  <c:v>3.9365300000000001E-14</c:v>
                </c:pt>
                <c:pt idx="3384">
                  <c:v>4.2023350000000003E-14</c:v>
                </c:pt>
                <c:pt idx="3385">
                  <c:v>4.094673E-14</c:v>
                </c:pt>
                <c:pt idx="3386">
                  <c:v>3.804439E-14</c:v>
                </c:pt>
                <c:pt idx="3387">
                  <c:v>3.8032479999999998E-14</c:v>
                </c:pt>
                <c:pt idx="3388">
                  <c:v>4.276613E-14</c:v>
                </c:pt>
                <c:pt idx="3389">
                  <c:v>4.9303920000000003E-14</c:v>
                </c:pt>
                <c:pt idx="3390">
                  <c:v>5.2492319999999998E-14</c:v>
                </c:pt>
                <c:pt idx="3391">
                  <c:v>5.0497699999999997E-14</c:v>
                </c:pt>
                <c:pt idx="3392">
                  <c:v>4.8879550000000001E-14</c:v>
                </c:pt>
                <c:pt idx="3393">
                  <c:v>5.3355360000000002E-14</c:v>
                </c:pt>
                <c:pt idx="3394">
                  <c:v>6.0642449999999995E-14</c:v>
                </c:pt>
                <c:pt idx="3395">
                  <c:v>6.4406799999999996E-14</c:v>
                </c:pt>
                <c:pt idx="3396">
                  <c:v>6.5213199999999999E-14</c:v>
                </c:pt>
                <c:pt idx="3397">
                  <c:v>6.8648680000000001E-14</c:v>
                </c:pt>
                <c:pt idx="3398">
                  <c:v>7.682782E-14</c:v>
                </c:pt>
                <c:pt idx="3399">
                  <c:v>8.4415089999999996E-14</c:v>
                </c:pt>
                <c:pt idx="3400">
                  <c:v>8.4828120000000001E-14</c:v>
                </c:pt>
                <c:pt idx="3401">
                  <c:v>7.8947850000000003E-14</c:v>
                </c:pt>
                <c:pt idx="3402">
                  <c:v>7.2039280000000005E-14</c:v>
                </c:pt>
                <c:pt idx="3403">
                  <c:v>6.5301420000000006E-14</c:v>
                </c:pt>
                <c:pt idx="3404">
                  <c:v>5.70452E-14</c:v>
                </c:pt>
                <c:pt idx="3405">
                  <c:v>4.7841169999999999E-14</c:v>
                </c:pt>
                <c:pt idx="3406">
                  <c:v>4.0464699999999998E-14</c:v>
                </c:pt>
                <c:pt idx="3407">
                  <c:v>3.6703510000000003E-14</c:v>
                </c:pt>
                <c:pt idx="3408">
                  <c:v>3.5483660000000001E-14</c:v>
                </c:pt>
                <c:pt idx="3409">
                  <c:v>3.5322919999999999E-14</c:v>
                </c:pt>
                <c:pt idx="3410">
                  <c:v>3.5991710000000001E-14</c:v>
                </c:pt>
                <c:pt idx="3411">
                  <c:v>3.59221E-14</c:v>
                </c:pt>
                <c:pt idx="3412">
                  <c:v>3.318142E-14</c:v>
                </c:pt>
                <c:pt idx="3413">
                  <c:v>2.9527669999999998E-14</c:v>
                </c:pt>
                <c:pt idx="3414">
                  <c:v>2.8964019999999999E-14</c:v>
                </c:pt>
                <c:pt idx="3415">
                  <c:v>3.2498719999999997E-14</c:v>
                </c:pt>
                <c:pt idx="3416">
                  <c:v>3.6340690000000002E-14</c:v>
                </c:pt>
                <c:pt idx="3417">
                  <c:v>3.6702339999999999E-14</c:v>
                </c:pt>
                <c:pt idx="3418">
                  <c:v>3.5446339999999999E-14</c:v>
                </c:pt>
                <c:pt idx="3419">
                  <c:v>3.7707409999999997E-14</c:v>
                </c:pt>
                <c:pt idx="3420">
                  <c:v>4.6046430000000002E-14</c:v>
                </c:pt>
                <c:pt idx="3421">
                  <c:v>5.9070730000000002E-14</c:v>
                </c:pt>
                <c:pt idx="3422">
                  <c:v>7.221443E-14</c:v>
                </c:pt>
                <c:pt idx="3423">
                  <c:v>7.9828560000000006E-14</c:v>
                </c:pt>
                <c:pt idx="3424">
                  <c:v>7.9794119999999997E-14</c:v>
                </c:pt>
                <c:pt idx="3425">
                  <c:v>7.5731870000000001E-14</c:v>
                </c:pt>
                <c:pt idx="3426">
                  <c:v>7.3004430000000002E-14</c:v>
                </c:pt>
                <c:pt idx="3427">
                  <c:v>7.2881870000000005E-14</c:v>
                </c:pt>
                <c:pt idx="3428">
                  <c:v>7.2593050000000003E-14</c:v>
                </c:pt>
                <c:pt idx="3429">
                  <c:v>7.1061050000000002E-14</c:v>
                </c:pt>
                <c:pt idx="3430">
                  <c:v>7.0880330000000001E-14</c:v>
                </c:pt>
                <c:pt idx="3431">
                  <c:v>7.3633849999999999E-14</c:v>
                </c:pt>
                <c:pt idx="3432">
                  <c:v>7.6605049999999996E-14</c:v>
                </c:pt>
                <c:pt idx="3433">
                  <c:v>7.6048160000000005E-14</c:v>
                </c:pt>
                <c:pt idx="3434">
                  <c:v>7.1889620000000002E-14</c:v>
                </c:pt>
                <c:pt idx="3435">
                  <c:v>6.7405889999999995E-14</c:v>
                </c:pt>
                <c:pt idx="3436">
                  <c:v>6.5862959999999994E-14</c:v>
                </c:pt>
                <c:pt idx="3437">
                  <c:v>6.768888E-14</c:v>
                </c:pt>
                <c:pt idx="3438">
                  <c:v>6.9481010000000005E-14</c:v>
                </c:pt>
                <c:pt idx="3439">
                  <c:v>6.7517180000000002E-14</c:v>
                </c:pt>
                <c:pt idx="3440">
                  <c:v>6.1556910000000006E-14</c:v>
                </c:pt>
                <c:pt idx="3441">
                  <c:v>5.3859870000000002E-14</c:v>
                </c:pt>
                <c:pt idx="3442">
                  <c:v>4.840537E-14</c:v>
                </c:pt>
                <c:pt idx="3443">
                  <c:v>4.907592E-14</c:v>
                </c:pt>
                <c:pt idx="3444">
                  <c:v>5.5088519999999997E-14</c:v>
                </c:pt>
                <c:pt idx="3445">
                  <c:v>6.2553390000000004E-14</c:v>
                </c:pt>
                <c:pt idx="3446">
                  <c:v>6.8512230000000005E-14</c:v>
                </c:pt>
                <c:pt idx="3447">
                  <c:v>7.0331870000000006E-14</c:v>
                </c:pt>
                <c:pt idx="3448">
                  <c:v>6.6593810000000005E-14</c:v>
                </c:pt>
                <c:pt idx="3449">
                  <c:v>5.9274040000000001E-14</c:v>
                </c:pt>
                <c:pt idx="3450">
                  <c:v>5.236016E-14</c:v>
                </c:pt>
                <c:pt idx="3451">
                  <c:v>4.8506609999999998E-14</c:v>
                </c:pt>
                <c:pt idx="3452">
                  <c:v>4.5978430000000002E-14</c:v>
                </c:pt>
                <c:pt idx="3453">
                  <c:v>4.0721260000000003E-14</c:v>
                </c:pt>
                <c:pt idx="3454">
                  <c:v>3.2712E-14</c:v>
                </c:pt>
                <c:pt idx="3455">
                  <c:v>2.5921749999999999E-14</c:v>
                </c:pt>
                <c:pt idx="3456">
                  <c:v>2.3230739999999999E-14</c:v>
                </c:pt>
                <c:pt idx="3457">
                  <c:v>2.4155570000000001E-14</c:v>
                </c:pt>
                <c:pt idx="3458">
                  <c:v>2.4530960000000001E-14</c:v>
                </c:pt>
                <c:pt idx="3459">
                  <c:v>1.9977239999999999E-14</c:v>
                </c:pt>
                <c:pt idx="3460">
                  <c:v>1.191104E-14</c:v>
                </c:pt>
                <c:pt idx="3461">
                  <c:v>6.3657629999999998E-15</c:v>
                </c:pt>
                <c:pt idx="3462">
                  <c:v>7.6185010000000001E-15</c:v>
                </c:pt>
                <c:pt idx="3463">
                  <c:v>1.6891580000000001E-14</c:v>
                </c:pt>
                <c:pt idx="3464">
                  <c:v>3.3213639999999999E-14</c:v>
                </c:pt>
                <c:pt idx="3465">
                  <c:v>5.0567799999999998E-14</c:v>
                </c:pt>
                <c:pt idx="3466">
                  <c:v>5.9582109999999996E-14</c:v>
                </c:pt>
                <c:pt idx="3467">
                  <c:v>5.6454159999999998E-14</c:v>
                </c:pt>
                <c:pt idx="3468">
                  <c:v>4.6070620000000002E-14</c:v>
                </c:pt>
                <c:pt idx="3469">
                  <c:v>3.6391720000000003E-14</c:v>
                </c:pt>
                <c:pt idx="3470">
                  <c:v>3.2520360000000001E-14</c:v>
                </c:pt>
                <c:pt idx="3471">
                  <c:v>3.3609209999999999E-14</c:v>
                </c:pt>
                <c:pt idx="3472">
                  <c:v>3.4984650000000002E-14</c:v>
                </c:pt>
                <c:pt idx="3473">
                  <c:v>3.4373830000000001E-14</c:v>
                </c:pt>
                <c:pt idx="3474">
                  <c:v>3.3406130000000002E-14</c:v>
                </c:pt>
                <c:pt idx="3475">
                  <c:v>3.347674E-14</c:v>
                </c:pt>
                <c:pt idx="3476">
                  <c:v>3.2773720000000001E-14</c:v>
                </c:pt>
                <c:pt idx="3477">
                  <c:v>2.8112990000000001E-14</c:v>
                </c:pt>
                <c:pt idx="3478">
                  <c:v>2.0419030000000001E-14</c:v>
                </c:pt>
                <c:pt idx="3479">
                  <c:v>1.5247559999999999E-14</c:v>
                </c:pt>
                <c:pt idx="3480">
                  <c:v>1.7229500000000001E-14</c:v>
                </c:pt>
                <c:pt idx="3481">
                  <c:v>2.7182100000000001E-14</c:v>
                </c:pt>
                <c:pt idx="3482">
                  <c:v>4.1206360000000001E-14</c:v>
                </c:pt>
                <c:pt idx="3483">
                  <c:v>5.2053389999999998E-14</c:v>
                </c:pt>
                <c:pt idx="3484">
                  <c:v>5.5885749999999997E-14</c:v>
                </c:pt>
                <c:pt idx="3485">
                  <c:v>5.5772179999999997E-14</c:v>
                </c:pt>
                <c:pt idx="3486">
                  <c:v>5.7537740000000003E-14</c:v>
                </c:pt>
                <c:pt idx="3487">
                  <c:v>6.4258509999999999E-14</c:v>
                </c:pt>
                <c:pt idx="3488">
                  <c:v>7.2712329999999997E-14</c:v>
                </c:pt>
                <c:pt idx="3489">
                  <c:v>7.6359420000000006E-14</c:v>
                </c:pt>
                <c:pt idx="3490">
                  <c:v>7.3433820000000003E-14</c:v>
                </c:pt>
                <c:pt idx="3491">
                  <c:v>6.8185999999999998E-14</c:v>
                </c:pt>
                <c:pt idx="3492">
                  <c:v>6.4739400000000004E-14</c:v>
                </c:pt>
                <c:pt idx="3493">
                  <c:v>6.3007250000000004E-14</c:v>
                </c:pt>
                <c:pt idx="3494">
                  <c:v>5.9832690000000004E-14</c:v>
                </c:pt>
                <c:pt idx="3495">
                  <c:v>5.342197E-14</c:v>
                </c:pt>
                <c:pt idx="3496">
                  <c:v>4.6427310000000002E-14</c:v>
                </c:pt>
                <c:pt idx="3497">
                  <c:v>4.2834090000000001E-14</c:v>
                </c:pt>
                <c:pt idx="3498">
                  <c:v>4.260829E-14</c:v>
                </c:pt>
                <c:pt idx="3499">
                  <c:v>4.307182E-14</c:v>
                </c:pt>
                <c:pt idx="3500">
                  <c:v>4.3572640000000002E-14</c:v>
                </c:pt>
                <c:pt idx="3501">
                  <c:v>4.4944210000000001E-14</c:v>
                </c:pt>
                <c:pt idx="3502">
                  <c:v>4.7705589999999998E-14</c:v>
                </c:pt>
                <c:pt idx="3503">
                  <c:v>5.2449670000000003E-14</c:v>
                </c:pt>
                <c:pt idx="3504">
                  <c:v>5.8938539999999997E-14</c:v>
                </c:pt>
                <c:pt idx="3505">
                  <c:v>6.5608980000000005E-14</c:v>
                </c:pt>
                <c:pt idx="3506">
                  <c:v>7.1153629999999995E-14</c:v>
                </c:pt>
                <c:pt idx="3507">
                  <c:v>7.5106429999999994E-14</c:v>
                </c:pt>
                <c:pt idx="3508">
                  <c:v>7.7456020000000002E-14</c:v>
                </c:pt>
                <c:pt idx="3509">
                  <c:v>7.7913800000000003E-14</c:v>
                </c:pt>
                <c:pt idx="3510">
                  <c:v>7.523027E-14</c:v>
                </c:pt>
                <c:pt idx="3511">
                  <c:v>6.8879740000000002E-14</c:v>
                </c:pt>
                <c:pt idx="3512">
                  <c:v>6.1564580000000001E-14</c:v>
                </c:pt>
                <c:pt idx="3513">
                  <c:v>5.8591029999999997E-14</c:v>
                </c:pt>
                <c:pt idx="3514">
                  <c:v>6.2277489999999998E-14</c:v>
                </c:pt>
                <c:pt idx="3515">
                  <c:v>6.7180779999999996E-14</c:v>
                </c:pt>
                <c:pt idx="3516">
                  <c:v>6.5775970000000005E-14</c:v>
                </c:pt>
                <c:pt idx="3517">
                  <c:v>5.7091670000000002E-14</c:v>
                </c:pt>
                <c:pt idx="3518">
                  <c:v>4.5130830000000001E-14</c:v>
                </c:pt>
                <c:pt idx="3519">
                  <c:v>3.3675629999999999E-14</c:v>
                </c:pt>
                <c:pt idx="3520">
                  <c:v>2.574084E-14</c:v>
                </c:pt>
                <c:pt idx="3521">
                  <c:v>2.2866760000000001E-14</c:v>
                </c:pt>
                <c:pt idx="3522">
                  <c:v>2.3859999999999999E-14</c:v>
                </c:pt>
                <c:pt idx="3523">
                  <c:v>2.6799919999999999E-14</c:v>
                </c:pt>
                <c:pt idx="3524">
                  <c:v>3.0957349999999999E-14</c:v>
                </c:pt>
                <c:pt idx="3525">
                  <c:v>3.573345E-14</c:v>
                </c:pt>
                <c:pt idx="3526">
                  <c:v>3.9681799999999999E-14</c:v>
                </c:pt>
                <c:pt idx="3527">
                  <c:v>4.2242039999999997E-14</c:v>
                </c:pt>
                <c:pt idx="3528">
                  <c:v>4.500868E-14</c:v>
                </c:pt>
                <c:pt idx="3529">
                  <c:v>4.946795E-14</c:v>
                </c:pt>
                <c:pt idx="3530">
                  <c:v>5.5375190000000001E-14</c:v>
                </c:pt>
                <c:pt idx="3531">
                  <c:v>6.1961990000000003E-14</c:v>
                </c:pt>
                <c:pt idx="3532">
                  <c:v>6.8149110000000001E-14</c:v>
                </c:pt>
                <c:pt idx="3533">
                  <c:v>7.1534530000000004E-14</c:v>
                </c:pt>
                <c:pt idx="3534">
                  <c:v>6.9395329999999995E-14</c:v>
                </c:pt>
                <c:pt idx="3535">
                  <c:v>6.1510409999999997E-14</c:v>
                </c:pt>
                <c:pt idx="3536">
                  <c:v>5.0393290000000001E-14</c:v>
                </c:pt>
                <c:pt idx="3537">
                  <c:v>3.903171E-14</c:v>
                </c:pt>
                <c:pt idx="3538">
                  <c:v>3.0383479999999997E-14</c:v>
                </c:pt>
                <c:pt idx="3539">
                  <c:v>2.6605129999999999E-14</c:v>
                </c:pt>
                <c:pt idx="3540">
                  <c:v>2.672497E-14</c:v>
                </c:pt>
                <c:pt idx="3541">
                  <c:v>2.772137E-14</c:v>
                </c:pt>
                <c:pt idx="3542">
                  <c:v>2.82093E-14</c:v>
                </c:pt>
                <c:pt idx="3543">
                  <c:v>2.8921859999999998E-14</c:v>
                </c:pt>
                <c:pt idx="3544">
                  <c:v>3.00042E-14</c:v>
                </c:pt>
                <c:pt idx="3545">
                  <c:v>2.9678669999999999E-14</c:v>
                </c:pt>
                <c:pt idx="3546">
                  <c:v>2.6699879999999999E-14</c:v>
                </c:pt>
                <c:pt idx="3547">
                  <c:v>2.280118E-14</c:v>
                </c:pt>
                <c:pt idx="3548">
                  <c:v>2.0696709999999999E-14</c:v>
                </c:pt>
                <c:pt idx="3549">
                  <c:v>2.171177E-14</c:v>
                </c:pt>
                <c:pt idx="3550">
                  <c:v>2.5776789999999999E-14</c:v>
                </c:pt>
                <c:pt idx="3551">
                  <c:v>3.0502570000000001E-14</c:v>
                </c:pt>
                <c:pt idx="3552">
                  <c:v>3.3079749999999997E-14</c:v>
                </c:pt>
                <c:pt idx="3553">
                  <c:v>3.4971890000000002E-14</c:v>
                </c:pt>
                <c:pt idx="3554">
                  <c:v>4.006453E-14</c:v>
                </c:pt>
                <c:pt idx="3555">
                  <c:v>4.9449330000000001E-14</c:v>
                </c:pt>
                <c:pt idx="3556">
                  <c:v>6.120151E-14</c:v>
                </c:pt>
                <c:pt idx="3557">
                  <c:v>7.1770730000000001E-14</c:v>
                </c:pt>
                <c:pt idx="3558">
                  <c:v>7.7615679999999997E-14</c:v>
                </c:pt>
                <c:pt idx="3559">
                  <c:v>7.9040890000000001E-14</c:v>
                </c:pt>
                <c:pt idx="3560">
                  <c:v>7.968635E-14</c:v>
                </c:pt>
                <c:pt idx="3561">
                  <c:v>8.0517990000000003E-14</c:v>
                </c:pt>
                <c:pt idx="3562">
                  <c:v>7.8283579999999995E-14</c:v>
                </c:pt>
                <c:pt idx="3563">
                  <c:v>7.0433260000000003E-14</c:v>
                </c:pt>
                <c:pt idx="3564">
                  <c:v>5.8566680000000001E-14</c:v>
                </c:pt>
                <c:pt idx="3565">
                  <c:v>4.650868E-14</c:v>
                </c:pt>
                <c:pt idx="3566">
                  <c:v>3.6903619999999998E-14</c:v>
                </c:pt>
                <c:pt idx="3567">
                  <c:v>3.0345110000000001E-14</c:v>
                </c:pt>
                <c:pt idx="3568">
                  <c:v>2.6219020000000001E-14</c:v>
                </c:pt>
                <c:pt idx="3569">
                  <c:v>2.3894530000000001E-14</c:v>
                </c:pt>
                <c:pt idx="3570">
                  <c:v>2.396783E-14</c:v>
                </c:pt>
                <c:pt idx="3571">
                  <c:v>2.7224760000000001E-14</c:v>
                </c:pt>
                <c:pt idx="3572">
                  <c:v>3.2080929999999997E-14</c:v>
                </c:pt>
                <c:pt idx="3573">
                  <c:v>3.5557550000000001E-14</c:v>
                </c:pt>
                <c:pt idx="3574">
                  <c:v>3.6360070000000002E-14</c:v>
                </c:pt>
                <c:pt idx="3575">
                  <c:v>3.498077E-14</c:v>
                </c:pt>
                <c:pt idx="3576">
                  <c:v>3.2621889999999998E-14</c:v>
                </c:pt>
                <c:pt idx="3577">
                  <c:v>3.1401999999999997E-14</c:v>
                </c:pt>
                <c:pt idx="3578">
                  <c:v>3.3795390000000002E-14</c:v>
                </c:pt>
                <c:pt idx="3579">
                  <c:v>4.1054010000000003E-14</c:v>
                </c:pt>
                <c:pt idx="3580">
                  <c:v>5.2040650000000001E-14</c:v>
                </c:pt>
                <c:pt idx="3581">
                  <c:v>6.3457250000000005E-14</c:v>
                </c:pt>
                <c:pt idx="3582">
                  <c:v>7.168773E-14</c:v>
                </c:pt>
                <c:pt idx="3583">
                  <c:v>7.5067740000000005E-14</c:v>
                </c:pt>
                <c:pt idx="3584">
                  <c:v>7.4374400000000006E-14</c:v>
                </c:pt>
                <c:pt idx="3585">
                  <c:v>7.0547240000000004E-14</c:v>
                </c:pt>
                <c:pt idx="3586">
                  <c:v>6.4069929999999999E-14</c:v>
                </c:pt>
                <c:pt idx="3587">
                  <c:v>5.7454499999999995E-14</c:v>
                </c:pt>
                <c:pt idx="3588">
                  <c:v>5.4190490000000001E-14</c:v>
                </c:pt>
                <c:pt idx="3589">
                  <c:v>5.4803119999999997E-14</c:v>
                </c:pt>
                <c:pt idx="3590">
                  <c:v>5.7507059999999999E-14</c:v>
                </c:pt>
                <c:pt idx="3591">
                  <c:v>6.0844930000000005E-14</c:v>
                </c:pt>
                <c:pt idx="3592">
                  <c:v>6.2520650000000004E-14</c:v>
                </c:pt>
                <c:pt idx="3593">
                  <c:v>5.8987349999999994E-14</c:v>
                </c:pt>
                <c:pt idx="3594">
                  <c:v>4.900925E-14</c:v>
                </c:pt>
                <c:pt idx="3595">
                  <c:v>3.5755299999999998E-14</c:v>
                </c:pt>
                <c:pt idx="3596">
                  <c:v>2.507561E-14</c:v>
                </c:pt>
                <c:pt idx="3597">
                  <c:v>2.2075899999999999E-14</c:v>
                </c:pt>
                <c:pt idx="3598">
                  <c:v>2.742299E-14</c:v>
                </c:pt>
                <c:pt idx="3599">
                  <c:v>3.6313819999999999E-14</c:v>
                </c:pt>
                <c:pt idx="3600">
                  <c:v>4.264888E-14</c:v>
                </c:pt>
                <c:pt idx="3601">
                  <c:v>4.3867220000000002E-14</c:v>
                </c:pt>
                <c:pt idx="3602">
                  <c:v>4.139232E-14</c:v>
                </c:pt>
                <c:pt idx="3603">
                  <c:v>3.8864400000000001E-14</c:v>
                </c:pt>
                <c:pt idx="3604">
                  <c:v>3.9523569999999999E-14</c:v>
                </c:pt>
                <c:pt idx="3605">
                  <c:v>4.3690140000000001E-14</c:v>
                </c:pt>
                <c:pt idx="3606">
                  <c:v>4.9821179999999998E-14</c:v>
                </c:pt>
                <c:pt idx="3607">
                  <c:v>5.6306390000000002E-14</c:v>
                </c:pt>
                <c:pt idx="3608">
                  <c:v>6.1462939999999998E-14</c:v>
                </c:pt>
                <c:pt idx="3609">
                  <c:v>6.4465010000000004E-14</c:v>
                </c:pt>
                <c:pt idx="3610">
                  <c:v>6.5316399999999998E-14</c:v>
                </c:pt>
                <c:pt idx="3611">
                  <c:v>6.2961229999999997E-14</c:v>
                </c:pt>
                <c:pt idx="3612">
                  <c:v>5.5641620000000002E-14</c:v>
                </c:pt>
                <c:pt idx="3613">
                  <c:v>4.4129480000000003E-14</c:v>
                </c:pt>
                <c:pt idx="3614">
                  <c:v>3.3902489999999999E-14</c:v>
                </c:pt>
                <c:pt idx="3615">
                  <c:v>3.0948500000000002E-14</c:v>
                </c:pt>
                <c:pt idx="3616">
                  <c:v>3.4507329999999997E-14</c:v>
                </c:pt>
                <c:pt idx="3617">
                  <c:v>3.8607969999999999E-14</c:v>
                </c:pt>
                <c:pt idx="3618">
                  <c:v>4.0380350000000001E-14</c:v>
                </c:pt>
                <c:pt idx="3619">
                  <c:v>4.1173160000000002E-14</c:v>
                </c:pt>
                <c:pt idx="3620">
                  <c:v>4.12832E-14</c:v>
                </c:pt>
                <c:pt idx="3621">
                  <c:v>3.9398350000000002E-14</c:v>
                </c:pt>
                <c:pt idx="3622">
                  <c:v>3.6026660000000001E-14</c:v>
                </c:pt>
                <c:pt idx="3623">
                  <c:v>3.401013E-14</c:v>
                </c:pt>
                <c:pt idx="3624">
                  <c:v>3.6269089999999999E-14</c:v>
                </c:pt>
                <c:pt idx="3625">
                  <c:v>4.3535649999999997E-14</c:v>
                </c:pt>
                <c:pt idx="3626">
                  <c:v>5.3434160000000001E-14</c:v>
                </c:pt>
                <c:pt idx="3627">
                  <c:v>6.2383439999999994E-14</c:v>
                </c:pt>
                <c:pt idx="3628">
                  <c:v>6.891536E-14</c:v>
                </c:pt>
                <c:pt idx="3629">
                  <c:v>7.3609049999999996E-14</c:v>
                </c:pt>
                <c:pt idx="3630">
                  <c:v>7.5934470000000001E-14</c:v>
                </c:pt>
                <c:pt idx="3631">
                  <c:v>7.4518359999999999E-14</c:v>
                </c:pt>
                <c:pt idx="3632">
                  <c:v>7.0514310000000001E-14</c:v>
                </c:pt>
                <c:pt idx="3633">
                  <c:v>6.7027010000000001E-14</c:v>
                </c:pt>
                <c:pt idx="3634">
                  <c:v>6.4935630000000003E-14</c:v>
                </c:pt>
                <c:pt idx="3635">
                  <c:v>6.2392179999999999E-14</c:v>
                </c:pt>
                <c:pt idx="3636">
                  <c:v>5.8375560000000004E-14</c:v>
                </c:pt>
                <c:pt idx="3637">
                  <c:v>5.337391E-14</c:v>
                </c:pt>
                <c:pt idx="3638">
                  <c:v>4.7427810000000003E-14</c:v>
                </c:pt>
                <c:pt idx="3639">
                  <c:v>4.078784E-14</c:v>
                </c:pt>
                <c:pt idx="3640">
                  <c:v>3.4604710000000003E-14</c:v>
                </c:pt>
                <c:pt idx="3641">
                  <c:v>2.9648919999999997E-14</c:v>
                </c:pt>
                <c:pt idx="3642">
                  <c:v>2.6423769999999999E-14</c:v>
                </c:pt>
                <c:pt idx="3643">
                  <c:v>2.4822950000000001E-14</c:v>
                </c:pt>
                <c:pt idx="3644">
                  <c:v>2.36906E-14</c:v>
                </c:pt>
                <c:pt idx="3645">
                  <c:v>2.303123E-14</c:v>
                </c:pt>
                <c:pt idx="3646">
                  <c:v>2.4260970000000001E-14</c:v>
                </c:pt>
                <c:pt idx="3647">
                  <c:v>2.8366639999999999E-14</c:v>
                </c:pt>
                <c:pt idx="3648">
                  <c:v>3.5622209999999997E-14</c:v>
                </c:pt>
                <c:pt idx="3649">
                  <c:v>4.4776450000000001E-14</c:v>
                </c:pt>
                <c:pt idx="3650">
                  <c:v>5.2654719999999997E-14</c:v>
                </c:pt>
                <c:pt idx="3651">
                  <c:v>5.5794359999999999E-14</c:v>
                </c:pt>
                <c:pt idx="3652">
                  <c:v>5.1991150000000002E-14</c:v>
                </c:pt>
                <c:pt idx="3653">
                  <c:v>4.237624E-14</c:v>
                </c:pt>
                <c:pt idx="3654">
                  <c:v>3.1761400000000002E-14</c:v>
                </c:pt>
                <c:pt idx="3655">
                  <c:v>2.5313580000000001E-14</c:v>
                </c:pt>
                <c:pt idx="3656">
                  <c:v>2.5834399999999999E-14</c:v>
                </c:pt>
                <c:pt idx="3657">
                  <c:v>3.2504109999999999E-14</c:v>
                </c:pt>
                <c:pt idx="3658">
                  <c:v>4.1265189999999999E-14</c:v>
                </c:pt>
                <c:pt idx="3659">
                  <c:v>4.7821539999999999E-14</c:v>
                </c:pt>
                <c:pt idx="3660">
                  <c:v>4.9610929999999999E-14</c:v>
                </c:pt>
                <c:pt idx="3661">
                  <c:v>4.611304E-14</c:v>
                </c:pt>
                <c:pt idx="3662">
                  <c:v>3.9513269999999998E-14</c:v>
                </c:pt>
                <c:pt idx="3663">
                  <c:v>3.4313629999999997E-14</c:v>
                </c:pt>
                <c:pt idx="3664">
                  <c:v>3.5116E-14</c:v>
                </c:pt>
                <c:pt idx="3665">
                  <c:v>4.3292220000000002E-14</c:v>
                </c:pt>
                <c:pt idx="3666">
                  <c:v>5.5514760000000003E-14</c:v>
                </c:pt>
                <c:pt idx="3667">
                  <c:v>6.6977630000000006E-14</c:v>
                </c:pt>
                <c:pt idx="3668">
                  <c:v>7.4984639999999997E-14</c:v>
                </c:pt>
                <c:pt idx="3669">
                  <c:v>7.7988740000000004E-14</c:v>
                </c:pt>
                <c:pt idx="3670">
                  <c:v>7.3383719999999998E-14</c:v>
                </c:pt>
                <c:pt idx="3671">
                  <c:v>6.0428530000000001E-14</c:v>
                </c:pt>
                <c:pt idx="3672">
                  <c:v>4.3991410000000002E-14</c:v>
                </c:pt>
                <c:pt idx="3673">
                  <c:v>3.0347759999999998E-14</c:v>
                </c:pt>
                <c:pt idx="3674">
                  <c:v>2.2493520000000001E-14</c:v>
                </c:pt>
                <c:pt idx="3675">
                  <c:v>2.212113E-14</c:v>
                </c:pt>
                <c:pt idx="3676">
                  <c:v>2.8807490000000003E-14</c:v>
                </c:pt>
                <c:pt idx="3677">
                  <c:v>3.7228320000000002E-14</c:v>
                </c:pt>
                <c:pt idx="3678">
                  <c:v>4.1889450000000003E-14</c:v>
                </c:pt>
                <c:pt idx="3679">
                  <c:v>4.3012139999999998E-14</c:v>
                </c:pt>
                <c:pt idx="3680">
                  <c:v>4.4617399999999998E-14</c:v>
                </c:pt>
                <c:pt idx="3681">
                  <c:v>4.859672E-14</c:v>
                </c:pt>
                <c:pt idx="3682">
                  <c:v>5.3225700000000002E-14</c:v>
                </c:pt>
                <c:pt idx="3683">
                  <c:v>5.7056120000000003E-14</c:v>
                </c:pt>
                <c:pt idx="3684">
                  <c:v>6.1130630000000001E-14</c:v>
                </c:pt>
                <c:pt idx="3685">
                  <c:v>6.6416919999999995E-14</c:v>
                </c:pt>
                <c:pt idx="3686">
                  <c:v>7.1157559999999994E-14</c:v>
                </c:pt>
                <c:pt idx="3687">
                  <c:v>7.2421269999999994E-14</c:v>
                </c:pt>
                <c:pt idx="3688">
                  <c:v>6.9683669999999995E-14</c:v>
                </c:pt>
                <c:pt idx="3689">
                  <c:v>6.5887119999999998E-14</c:v>
                </c:pt>
                <c:pt idx="3690">
                  <c:v>6.4926950000000001E-14</c:v>
                </c:pt>
                <c:pt idx="3691">
                  <c:v>6.7706020000000006E-14</c:v>
                </c:pt>
                <c:pt idx="3692">
                  <c:v>7.1667989999999995E-14</c:v>
                </c:pt>
                <c:pt idx="3693">
                  <c:v>7.4427109999999995E-14</c:v>
                </c:pt>
                <c:pt idx="3694">
                  <c:v>7.4284719999999996E-14</c:v>
                </c:pt>
                <c:pt idx="3695">
                  <c:v>6.8986160000000002E-14</c:v>
                </c:pt>
                <c:pt idx="3696">
                  <c:v>5.9282549999999996E-14</c:v>
                </c:pt>
                <c:pt idx="3697">
                  <c:v>4.9778810000000003E-14</c:v>
                </c:pt>
                <c:pt idx="3698">
                  <c:v>4.407313E-14</c:v>
                </c:pt>
                <c:pt idx="3699">
                  <c:v>4.3292010000000002E-14</c:v>
                </c:pt>
                <c:pt idx="3700">
                  <c:v>4.6967430000000003E-14</c:v>
                </c:pt>
                <c:pt idx="3701">
                  <c:v>5.3032689999999998E-14</c:v>
                </c:pt>
                <c:pt idx="3702">
                  <c:v>5.9309539999999996E-14</c:v>
                </c:pt>
                <c:pt idx="3703">
                  <c:v>6.4658230000000002E-14</c:v>
                </c:pt>
                <c:pt idx="3704">
                  <c:v>6.8339710000000004E-14</c:v>
                </c:pt>
                <c:pt idx="3705">
                  <c:v>6.8468770000000004E-14</c:v>
                </c:pt>
                <c:pt idx="3706">
                  <c:v>6.2584930000000005E-14</c:v>
                </c:pt>
                <c:pt idx="3707">
                  <c:v>5.2119940000000001E-14</c:v>
                </c:pt>
                <c:pt idx="3708">
                  <c:v>4.3151929999999998E-14</c:v>
                </c:pt>
                <c:pt idx="3709">
                  <c:v>4.0511429999999997E-14</c:v>
                </c:pt>
                <c:pt idx="3710">
                  <c:v>4.4637909999999997E-14</c:v>
                </c:pt>
                <c:pt idx="3711">
                  <c:v>5.2805740000000001E-14</c:v>
                </c:pt>
                <c:pt idx="3712">
                  <c:v>5.9938840000000002E-14</c:v>
                </c:pt>
                <c:pt idx="3713">
                  <c:v>6.2366469999999995E-14</c:v>
                </c:pt>
                <c:pt idx="3714">
                  <c:v>6.1233190000000001E-14</c:v>
                </c:pt>
                <c:pt idx="3715">
                  <c:v>5.8079930000000003E-14</c:v>
                </c:pt>
                <c:pt idx="3716">
                  <c:v>5.2264210000000002E-14</c:v>
                </c:pt>
                <c:pt idx="3717">
                  <c:v>4.5293400000000002E-14</c:v>
                </c:pt>
                <c:pt idx="3718">
                  <c:v>4.0170490000000001E-14</c:v>
                </c:pt>
                <c:pt idx="3719">
                  <c:v>3.685762E-14</c:v>
                </c:pt>
                <c:pt idx="3720">
                  <c:v>3.36832E-14</c:v>
                </c:pt>
                <c:pt idx="3721">
                  <c:v>3.1138149999999999E-14</c:v>
                </c:pt>
                <c:pt idx="3722">
                  <c:v>3.1378789999999998E-14</c:v>
                </c:pt>
                <c:pt idx="3723">
                  <c:v>3.4591470000000001E-14</c:v>
                </c:pt>
                <c:pt idx="3724">
                  <c:v>3.8662430000000001E-14</c:v>
                </c:pt>
                <c:pt idx="3725">
                  <c:v>4.2935070000000002E-14</c:v>
                </c:pt>
                <c:pt idx="3726">
                  <c:v>4.8328950000000001E-14</c:v>
                </c:pt>
                <c:pt idx="3727">
                  <c:v>5.4507960000000001E-14</c:v>
                </c:pt>
                <c:pt idx="3728">
                  <c:v>6.0078599999999995E-14</c:v>
                </c:pt>
                <c:pt idx="3729">
                  <c:v>6.3645220000000001E-14</c:v>
                </c:pt>
                <c:pt idx="3730">
                  <c:v>6.4677370000000002E-14</c:v>
                </c:pt>
                <c:pt idx="3731">
                  <c:v>6.5295569999999999E-14</c:v>
                </c:pt>
                <c:pt idx="3732">
                  <c:v>6.8794480000000004E-14</c:v>
                </c:pt>
                <c:pt idx="3733">
                  <c:v>7.4200420000000002E-14</c:v>
                </c:pt>
                <c:pt idx="3734">
                  <c:v>7.5849080000000001E-14</c:v>
                </c:pt>
                <c:pt idx="3735">
                  <c:v>7.1117029999999996E-14</c:v>
                </c:pt>
                <c:pt idx="3736">
                  <c:v>6.4024110000000006E-14</c:v>
                </c:pt>
                <c:pt idx="3737">
                  <c:v>5.9306379999999997E-14</c:v>
                </c:pt>
                <c:pt idx="3738">
                  <c:v>5.7295499999999996E-14</c:v>
                </c:pt>
                <c:pt idx="3739">
                  <c:v>5.5060399999999998E-14</c:v>
                </c:pt>
                <c:pt idx="3740">
                  <c:v>5.0074369999999997E-14</c:v>
                </c:pt>
                <c:pt idx="3741">
                  <c:v>4.276925E-14</c:v>
                </c:pt>
                <c:pt idx="3742">
                  <c:v>3.5658820000000001E-14</c:v>
                </c:pt>
                <c:pt idx="3743">
                  <c:v>3.0887890000000003E-14</c:v>
                </c:pt>
                <c:pt idx="3744">
                  <c:v>2.9458649999999998E-14</c:v>
                </c:pt>
                <c:pt idx="3745">
                  <c:v>3.0733159999999998E-14</c:v>
                </c:pt>
                <c:pt idx="3746">
                  <c:v>3.3058569999999999E-14</c:v>
                </c:pt>
                <c:pt idx="3747">
                  <c:v>3.5773430000000003E-14</c:v>
                </c:pt>
                <c:pt idx="3748">
                  <c:v>3.8422740000000001E-14</c:v>
                </c:pt>
                <c:pt idx="3749">
                  <c:v>4.0777089999999998E-14</c:v>
                </c:pt>
                <c:pt idx="3750">
                  <c:v>4.4919390000000002E-14</c:v>
                </c:pt>
                <c:pt idx="3751">
                  <c:v>5.2234520000000002E-14</c:v>
                </c:pt>
                <c:pt idx="3752">
                  <c:v>6.0316080000000001E-14</c:v>
                </c:pt>
                <c:pt idx="3753">
                  <c:v>6.6000520000000004E-14</c:v>
                </c:pt>
                <c:pt idx="3754">
                  <c:v>6.7530329999999995E-14</c:v>
                </c:pt>
                <c:pt idx="3755">
                  <c:v>6.4842369999999994E-14</c:v>
                </c:pt>
                <c:pt idx="3756">
                  <c:v>6.0466230000000004E-14</c:v>
                </c:pt>
                <c:pt idx="3757">
                  <c:v>5.7089000000000003E-14</c:v>
                </c:pt>
                <c:pt idx="3758">
                  <c:v>5.4827040000000001E-14</c:v>
                </c:pt>
                <c:pt idx="3759">
                  <c:v>5.2521789999999999E-14</c:v>
                </c:pt>
                <c:pt idx="3760">
                  <c:v>4.9447540000000001E-14</c:v>
                </c:pt>
                <c:pt idx="3761">
                  <c:v>4.5546800000000001E-14</c:v>
                </c:pt>
                <c:pt idx="3762">
                  <c:v>3.9687140000000003E-14</c:v>
                </c:pt>
                <c:pt idx="3763">
                  <c:v>2.9462149999999999E-14</c:v>
                </c:pt>
                <c:pt idx="3764">
                  <c:v>1.6985459999999999E-14</c:v>
                </c:pt>
                <c:pt idx="3765">
                  <c:v>9.4931040000000004E-15</c:v>
                </c:pt>
                <c:pt idx="3766">
                  <c:v>9.182393E-15</c:v>
                </c:pt>
                <c:pt idx="3767">
                  <c:v>1.047044E-14</c:v>
                </c:pt>
                <c:pt idx="3768">
                  <c:v>9.7960610000000007E-15</c:v>
                </c:pt>
                <c:pt idx="3769">
                  <c:v>9.7179060000000001E-15</c:v>
                </c:pt>
                <c:pt idx="3770">
                  <c:v>1.181189E-14</c:v>
                </c:pt>
                <c:pt idx="3771">
                  <c:v>1.333155E-14</c:v>
                </c:pt>
                <c:pt idx="3772">
                  <c:v>1.3465779999999999E-14</c:v>
                </c:pt>
                <c:pt idx="3773">
                  <c:v>1.6597729999999998E-14</c:v>
                </c:pt>
                <c:pt idx="3774">
                  <c:v>2.7196980000000001E-14</c:v>
                </c:pt>
                <c:pt idx="3775">
                  <c:v>4.4513119999999998E-14</c:v>
                </c:pt>
                <c:pt idx="3776">
                  <c:v>6.2427700000000003E-14</c:v>
                </c:pt>
                <c:pt idx="3777">
                  <c:v>7.4273530000000004E-14</c:v>
                </c:pt>
                <c:pt idx="3778">
                  <c:v>7.8703750000000002E-14</c:v>
                </c:pt>
                <c:pt idx="3779">
                  <c:v>7.9602869999999997E-14</c:v>
                </c:pt>
                <c:pt idx="3780">
                  <c:v>7.9546E-14</c:v>
                </c:pt>
                <c:pt idx="3781">
                  <c:v>7.671215E-14</c:v>
                </c:pt>
                <c:pt idx="3782">
                  <c:v>7.020172E-14</c:v>
                </c:pt>
                <c:pt idx="3783">
                  <c:v>6.3646159999999996E-14</c:v>
                </c:pt>
                <c:pt idx="3784">
                  <c:v>6.0136409999999999E-14</c:v>
                </c:pt>
                <c:pt idx="3785">
                  <c:v>5.8534270000000005E-14</c:v>
                </c:pt>
                <c:pt idx="3786">
                  <c:v>5.6781520000000003E-14</c:v>
                </c:pt>
                <c:pt idx="3787">
                  <c:v>5.3576769999999998E-14</c:v>
                </c:pt>
                <c:pt idx="3788">
                  <c:v>4.7204180000000002E-14</c:v>
                </c:pt>
                <c:pt idx="3789">
                  <c:v>3.6741179999999999E-14</c:v>
                </c:pt>
                <c:pt idx="3790">
                  <c:v>2.4251359999999999E-14</c:v>
                </c:pt>
                <c:pt idx="3791">
                  <c:v>1.5072629999999999E-14</c:v>
                </c:pt>
                <c:pt idx="3792">
                  <c:v>1.4376609999999999E-14</c:v>
                </c:pt>
                <c:pt idx="3793">
                  <c:v>2.2372450000000001E-14</c:v>
                </c:pt>
                <c:pt idx="3794">
                  <c:v>3.417947E-14</c:v>
                </c:pt>
                <c:pt idx="3795">
                  <c:v>4.3402829999999998E-14</c:v>
                </c:pt>
                <c:pt idx="3796">
                  <c:v>4.6706099999999999E-14</c:v>
                </c:pt>
                <c:pt idx="3797">
                  <c:v>4.670834E-14</c:v>
                </c:pt>
                <c:pt idx="3798">
                  <c:v>4.8070780000000002E-14</c:v>
                </c:pt>
                <c:pt idx="3799">
                  <c:v>5.2226939999999997E-14</c:v>
                </c:pt>
                <c:pt idx="3800">
                  <c:v>5.804903E-14</c:v>
                </c:pt>
                <c:pt idx="3801">
                  <c:v>6.3795780000000006E-14</c:v>
                </c:pt>
                <c:pt idx="3802">
                  <c:v>6.8433419999999995E-14</c:v>
                </c:pt>
                <c:pt idx="3803">
                  <c:v>7.3512900000000002E-14</c:v>
                </c:pt>
                <c:pt idx="3804">
                  <c:v>8.024796E-14</c:v>
                </c:pt>
                <c:pt idx="3805">
                  <c:v>8.5367169999999998E-14</c:v>
                </c:pt>
                <c:pt idx="3806">
                  <c:v>8.5248989999999995E-14</c:v>
                </c:pt>
                <c:pt idx="3807">
                  <c:v>8.0973839999999998E-14</c:v>
                </c:pt>
                <c:pt idx="3808">
                  <c:v>7.5439609999999999E-14</c:v>
                </c:pt>
                <c:pt idx="3809">
                  <c:v>6.8937939999999999E-14</c:v>
                </c:pt>
                <c:pt idx="3810">
                  <c:v>6.0262430000000004E-14</c:v>
                </c:pt>
                <c:pt idx="3811">
                  <c:v>5.1762930000000001E-14</c:v>
                </c:pt>
                <c:pt idx="3812">
                  <c:v>4.9132240000000002E-14</c:v>
                </c:pt>
                <c:pt idx="3813">
                  <c:v>5.3661489999999999E-14</c:v>
                </c:pt>
                <c:pt idx="3814">
                  <c:v>6.0209279999999994E-14</c:v>
                </c:pt>
                <c:pt idx="3815">
                  <c:v>6.3972250000000003E-14</c:v>
                </c:pt>
                <c:pt idx="3816">
                  <c:v>6.3563390000000004E-14</c:v>
                </c:pt>
                <c:pt idx="3817">
                  <c:v>5.9256389999999998E-14</c:v>
                </c:pt>
                <c:pt idx="3818">
                  <c:v>5.3176189999999998E-14</c:v>
                </c:pt>
                <c:pt idx="3819">
                  <c:v>4.901423E-14</c:v>
                </c:pt>
                <c:pt idx="3820">
                  <c:v>4.9166280000000001E-14</c:v>
                </c:pt>
                <c:pt idx="3821">
                  <c:v>5.3263299999999998E-14</c:v>
                </c:pt>
                <c:pt idx="3822">
                  <c:v>5.8872460000000004E-14</c:v>
                </c:pt>
                <c:pt idx="3823">
                  <c:v>6.2998060000000005E-14</c:v>
                </c:pt>
                <c:pt idx="3824">
                  <c:v>6.4083129999999995E-14</c:v>
                </c:pt>
                <c:pt idx="3825">
                  <c:v>6.3628030000000004E-14</c:v>
                </c:pt>
                <c:pt idx="3826">
                  <c:v>6.5465799999999997E-14</c:v>
                </c:pt>
                <c:pt idx="3827">
                  <c:v>7.1273450000000006E-14</c:v>
                </c:pt>
                <c:pt idx="3828">
                  <c:v>7.6604950000000002E-14</c:v>
                </c:pt>
                <c:pt idx="3829">
                  <c:v>7.4800310000000002E-14</c:v>
                </c:pt>
                <c:pt idx="3830">
                  <c:v>6.5811810000000002E-14</c:v>
                </c:pt>
                <c:pt idx="3831">
                  <c:v>5.6661780000000003E-14</c:v>
                </c:pt>
                <c:pt idx="3832">
                  <c:v>5.308077E-14</c:v>
                </c:pt>
                <c:pt idx="3833">
                  <c:v>5.5301179999999997E-14</c:v>
                </c:pt>
                <c:pt idx="3834">
                  <c:v>5.9462810000000005E-14</c:v>
                </c:pt>
                <c:pt idx="3835">
                  <c:v>6.0593830000000002E-14</c:v>
                </c:pt>
                <c:pt idx="3836">
                  <c:v>5.6671360000000001E-14</c:v>
                </c:pt>
                <c:pt idx="3837">
                  <c:v>4.8603260000000002E-14</c:v>
                </c:pt>
                <c:pt idx="3838">
                  <c:v>3.8033330000000003E-14</c:v>
                </c:pt>
                <c:pt idx="3839">
                  <c:v>2.8603310000000003E-14</c:v>
                </c:pt>
                <c:pt idx="3840">
                  <c:v>2.4444380000000001E-14</c:v>
                </c:pt>
                <c:pt idx="3841">
                  <c:v>2.6358580000000001E-14</c:v>
                </c:pt>
                <c:pt idx="3842">
                  <c:v>3.3653530000000002E-14</c:v>
                </c:pt>
                <c:pt idx="3843">
                  <c:v>4.5931000000000003E-14</c:v>
                </c:pt>
                <c:pt idx="3844">
                  <c:v>5.9682349999999998E-14</c:v>
                </c:pt>
                <c:pt idx="3845">
                  <c:v>6.8186120000000002E-14</c:v>
                </c:pt>
                <c:pt idx="3846">
                  <c:v>6.7329749999999996E-14</c:v>
                </c:pt>
                <c:pt idx="3847">
                  <c:v>5.9030789999999999E-14</c:v>
                </c:pt>
                <c:pt idx="3848">
                  <c:v>4.8569599999999998E-14</c:v>
                </c:pt>
                <c:pt idx="3849">
                  <c:v>3.9787120000000001E-14</c:v>
                </c:pt>
                <c:pt idx="3850">
                  <c:v>3.358968E-14</c:v>
                </c:pt>
                <c:pt idx="3851">
                  <c:v>3.0093239999999998E-14</c:v>
                </c:pt>
                <c:pt idx="3852">
                  <c:v>2.923238E-14</c:v>
                </c:pt>
                <c:pt idx="3853">
                  <c:v>2.9884520000000001E-14</c:v>
                </c:pt>
                <c:pt idx="3854">
                  <c:v>3.0952320000000002E-14</c:v>
                </c:pt>
                <c:pt idx="3855">
                  <c:v>3.1550999999999999E-14</c:v>
                </c:pt>
                <c:pt idx="3856">
                  <c:v>3.0619409999999999E-14</c:v>
                </c:pt>
                <c:pt idx="3857">
                  <c:v>2.9063240000000002E-14</c:v>
                </c:pt>
                <c:pt idx="3858">
                  <c:v>2.813911E-14</c:v>
                </c:pt>
                <c:pt idx="3859">
                  <c:v>2.558887E-14</c:v>
                </c:pt>
                <c:pt idx="3860">
                  <c:v>1.97383E-14</c:v>
                </c:pt>
                <c:pt idx="3861">
                  <c:v>1.481739E-14</c:v>
                </c:pt>
                <c:pt idx="3862">
                  <c:v>1.7564629999999999E-14</c:v>
                </c:pt>
                <c:pt idx="3863">
                  <c:v>3.0492040000000003E-14</c:v>
                </c:pt>
                <c:pt idx="3864">
                  <c:v>4.935266E-14</c:v>
                </c:pt>
                <c:pt idx="3865">
                  <c:v>6.6955200000000005E-14</c:v>
                </c:pt>
                <c:pt idx="3866">
                  <c:v>7.9284749999999994E-14</c:v>
                </c:pt>
                <c:pt idx="3867">
                  <c:v>8.6137129999999999E-14</c:v>
                </c:pt>
                <c:pt idx="3868">
                  <c:v>8.7716899999999994E-14</c:v>
                </c:pt>
                <c:pt idx="3869">
                  <c:v>8.3952259999999995E-14</c:v>
                </c:pt>
                <c:pt idx="3870">
                  <c:v>7.5963830000000004E-14</c:v>
                </c:pt>
                <c:pt idx="3871">
                  <c:v>6.6916440000000004E-14</c:v>
                </c:pt>
                <c:pt idx="3872">
                  <c:v>6.0335150000000001E-14</c:v>
                </c:pt>
                <c:pt idx="3873">
                  <c:v>5.6445639999999998E-14</c:v>
                </c:pt>
                <c:pt idx="3874">
                  <c:v>5.3016930000000001E-14</c:v>
                </c:pt>
                <c:pt idx="3875">
                  <c:v>4.9763960000000001E-14</c:v>
                </c:pt>
                <c:pt idx="3876">
                  <c:v>4.7301889999999998E-14</c:v>
                </c:pt>
                <c:pt idx="3877">
                  <c:v>4.4090629999999998E-14</c:v>
                </c:pt>
                <c:pt idx="3878">
                  <c:v>3.8919610000000001E-14</c:v>
                </c:pt>
                <c:pt idx="3879">
                  <c:v>3.2764619999999999E-14</c:v>
                </c:pt>
                <c:pt idx="3880">
                  <c:v>2.6542669999999999E-14</c:v>
                </c:pt>
                <c:pt idx="3881">
                  <c:v>2.150815E-14</c:v>
                </c:pt>
                <c:pt idx="3882">
                  <c:v>2.0659239999999998E-14</c:v>
                </c:pt>
                <c:pt idx="3883">
                  <c:v>2.5329090000000001E-14</c:v>
                </c:pt>
                <c:pt idx="3884">
                  <c:v>3.2337840000000002E-14</c:v>
                </c:pt>
                <c:pt idx="3885">
                  <c:v>3.7691139999999998E-14</c:v>
                </c:pt>
                <c:pt idx="3886">
                  <c:v>4.1501460000000002E-14</c:v>
                </c:pt>
                <c:pt idx="3887">
                  <c:v>4.634127E-14</c:v>
                </c:pt>
                <c:pt idx="3888">
                  <c:v>5.2696359999999998E-14</c:v>
                </c:pt>
                <c:pt idx="3889">
                  <c:v>5.9301160000000003E-14</c:v>
                </c:pt>
                <c:pt idx="3890">
                  <c:v>6.4614319999999994E-14</c:v>
                </c:pt>
                <c:pt idx="3891">
                  <c:v>6.5828550000000004E-14</c:v>
                </c:pt>
                <c:pt idx="3892">
                  <c:v>6.1380970000000002E-14</c:v>
                </c:pt>
                <c:pt idx="3893">
                  <c:v>5.4278530000000003E-14</c:v>
                </c:pt>
                <c:pt idx="3894">
                  <c:v>4.7927049999999998E-14</c:v>
                </c:pt>
                <c:pt idx="3895">
                  <c:v>4.222485E-14</c:v>
                </c:pt>
                <c:pt idx="3896">
                  <c:v>3.7388680000000003E-14</c:v>
                </c:pt>
                <c:pt idx="3897">
                  <c:v>3.477112E-14</c:v>
                </c:pt>
                <c:pt idx="3898">
                  <c:v>3.310406E-14</c:v>
                </c:pt>
                <c:pt idx="3899">
                  <c:v>3.0336800000000002E-14</c:v>
                </c:pt>
                <c:pt idx="3900">
                  <c:v>2.6847079999999999E-14</c:v>
                </c:pt>
                <c:pt idx="3901">
                  <c:v>2.4359E-14</c:v>
                </c:pt>
                <c:pt idx="3902">
                  <c:v>2.385314E-14</c:v>
                </c:pt>
                <c:pt idx="3903">
                  <c:v>2.4491609999999999E-14</c:v>
                </c:pt>
                <c:pt idx="3904">
                  <c:v>2.5460179999999999E-14</c:v>
                </c:pt>
                <c:pt idx="3905">
                  <c:v>2.738459E-14</c:v>
                </c:pt>
                <c:pt idx="3906">
                  <c:v>2.9204479999999999E-14</c:v>
                </c:pt>
                <c:pt idx="3907">
                  <c:v>2.8290679999999999E-14</c:v>
                </c:pt>
                <c:pt idx="3908">
                  <c:v>2.4661509999999999E-14</c:v>
                </c:pt>
                <c:pt idx="3909">
                  <c:v>2.04666E-14</c:v>
                </c:pt>
                <c:pt idx="3910">
                  <c:v>1.874158E-14</c:v>
                </c:pt>
                <c:pt idx="3911">
                  <c:v>2.359673E-14</c:v>
                </c:pt>
                <c:pt idx="3912">
                  <c:v>3.5111459999999997E-14</c:v>
                </c:pt>
                <c:pt idx="3913">
                  <c:v>4.7434060000000001E-14</c:v>
                </c:pt>
                <c:pt idx="3914">
                  <c:v>5.6558539999999999E-14</c:v>
                </c:pt>
                <c:pt idx="3915">
                  <c:v>6.332744E-14</c:v>
                </c:pt>
                <c:pt idx="3916">
                  <c:v>6.8401410000000002E-14</c:v>
                </c:pt>
                <c:pt idx="3917">
                  <c:v>7.131267E-14</c:v>
                </c:pt>
                <c:pt idx="3918">
                  <c:v>7.2724749999999995E-14</c:v>
                </c:pt>
                <c:pt idx="3919">
                  <c:v>7.3282129999999999E-14</c:v>
                </c:pt>
                <c:pt idx="3920">
                  <c:v>7.1526120000000004E-14</c:v>
                </c:pt>
                <c:pt idx="3921">
                  <c:v>6.586769E-14</c:v>
                </c:pt>
                <c:pt idx="3922">
                  <c:v>5.7996220000000004E-14</c:v>
                </c:pt>
                <c:pt idx="3923">
                  <c:v>5.068409E-14</c:v>
                </c:pt>
                <c:pt idx="3924">
                  <c:v>4.4455309999999999E-14</c:v>
                </c:pt>
                <c:pt idx="3925">
                  <c:v>4.0036660000000001E-14</c:v>
                </c:pt>
                <c:pt idx="3926">
                  <c:v>3.9286479999999999E-14</c:v>
                </c:pt>
                <c:pt idx="3927">
                  <c:v>4.1470069999999999E-14</c:v>
                </c:pt>
                <c:pt idx="3928">
                  <c:v>4.3045859999999998E-14</c:v>
                </c:pt>
                <c:pt idx="3929">
                  <c:v>4.1211349999999999E-14</c:v>
                </c:pt>
                <c:pt idx="3930">
                  <c:v>3.5790430000000003E-14</c:v>
                </c:pt>
                <c:pt idx="3931">
                  <c:v>3.0176020000000001E-14</c:v>
                </c:pt>
                <c:pt idx="3932">
                  <c:v>2.9875510000000002E-14</c:v>
                </c:pt>
                <c:pt idx="3933">
                  <c:v>3.6314939999999999E-14</c:v>
                </c:pt>
                <c:pt idx="3934">
                  <c:v>4.4993870000000003E-14</c:v>
                </c:pt>
                <c:pt idx="3935">
                  <c:v>5.186722E-14</c:v>
                </c:pt>
                <c:pt idx="3936">
                  <c:v>5.6744130000000001E-14</c:v>
                </c:pt>
                <c:pt idx="3937">
                  <c:v>6.0498659999999996E-14</c:v>
                </c:pt>
                <c:pt idx="3938">
                  <c:v>6.2689219999999998E-14</c:v>
                </c:pt>
                <c:pt idx="3939">
                  <c:v>6.2245550000000006E-14</c:v>
                </c:pt>
                <c:pt idx="3940">
                  <c:v>6.0248739999999995E-14</c:v>
                </c:pt>
                <c:pt idx="3941">
                  <c:v>5.9600879999999999E-14</c:v>
                </c:pt>
                <c:pt idx="3942">
                  <c:v>6.0316679999999994E-14</c:v>
                </c:pt>
                <c:pt idx="3943">
                  <c:v>5.9167060000000001E-14</c:v>
                </c:pt>
                <c:pt idx="3944">
                  <c:v>5.4956490000000001E-14</c:v>
                </c:pt>
                <c:pt idx="3945">
                  <c:v>5.067743E-14</c:v>
                </c:pt>
                <c:pt idx="3946">
                  <c:v>5.0609310000000003E-14</c:v>
                </c:pt>
                <c:pt idx="3947">
                  <c:v>5.5745669999999999E-14</c:v>
                </c:pt>
                <c:pt idx="3948">
                  <c:v>6.1859150000000003E-14</c:v>
                </c:pt>
                <c:pt idx="3949">
                  <c:v>6.4106609999999996E-14</c:v>
                </c:pt>
                <c:pt idx="3950">
                  <c:v>6.1385030000000003E-14</c:v>
                </c:pt>
                <c:pt idx="3951">
                  <c:v>5.4427669999999998E-14</c:v>
                </c:pt>
                <c:pt idx="3952">
                  <c:v>4.4961019999999998E-14</c:v>
                </c:pt>
                <c:pt idx="3953">
                  <c:v>3.6334070000000001E-14</c:v>
                </c:pt>
                <c:pt idx="3954">
                  <c:v>3.0421719999999998E-14</c:v>
                </c:pt>
                <c:pt idx="3955">
                  <c:v>2.6632139999999999E-14</c:v>
                </c:pt>
                <c:pt idx="3956">
                  <c:v>2.4296789999999999E-14</c:v>
                </c:pt>
                <c:pt idx="3957">
                  <c:v>2.3222540000000001E-14</c:v>
                </c:pt>
                <c:pt idx="3958">
                  <c:v>2.3288909999999998E-14</c:v>
                </c:pt>
                <c:pt idx="3959">
                  <c:v>2.412047E-14</c:v>
                </c:pt>
                <c:pt idx="3960">
                  <c:v>2.594088E-14</c:v>
                </c:pt>
                <c:pt idx="3961">
                  <c:v>3.0973549999999998E-14</c:v>
                </c:pt>
                <c:pt idx="3962">
                  <c:v>4.0515190000000002E-14</c:v>
                </c:pt>
                <c:pt idx="3963">
                  <c:v>5.1933910000000002E-14</c:v>
                </c:pt>
                <c:pt idx="3964">
                  <c:v>6.200365E-14</c:v>
                </c:pt>
                <c:pt idx="3965">
                  <c:v>6.9806709999999994E-14</c:v>
                </c:pt>
                <c:pt idx="3966">
                  <c:v>7.4701580000000006E-14</c:v>
                </c:pt>
                <c:pt idx="3967">
                  <c:v>7.5556520000000004E-14</c:v>
                </c:pt>
                <c:pt idx="3968">
                  <c:v>7.3037730000000002E-14</c:v>
                </c:pt>
                <c:pt idx="3969">
                  <c:v>6.9777399999999995E-14</c:v>
                </c:pt>
                <c:pt idx="3970">
                  <c:v>6.6957810000000002E-14</c:v>
                </c:pt>
                <c:pt idx="3971">
                  <c:v>6.2705699999999997E-14</c:v>
                </c:pt>
                <c:pt idx="3972">
                  <c:v>5.6226470000000002E-14</c:v>
                </c:pt>
                <c:pt idx="3973">
                  <c:v>5.0385669999999997E-14</c:v>
                </c:pt>
                <c:pt idx="3974">
                  <c:v>4.7032670000000001E-14</c:v>
                </c:pt>
                <c:pt idx="3975">
                  <c:v>4.4493010000000002E-14</c:v>
                </c:pt>
                <c:pt idx="3976">
                  <c:v>4.1946630000000001E-14</c:v>
                </c:pt>
                <c:pt idx="3977">
                  <c:v>4.0709420000000001E-14</c:v>
                </c:pt>
                <c:pt idx="3978">
                  <c:v>4.0551419999999998E-14</c:v>
                </c:pt>
                <c:pt idx="3979">
                  <c:v>4.0095419999999999E-14</c:v>
                </c:pt>
                <c:pt idx="3980">
                  <c:v>3.9863460000000002E-14</c:v>
                </c:pt>
                <c:pt idx="3981">
                  <c:v>4.1153290000000001E-14</c:v>
                </c:pt>
                <c:pt idx="3982">
                  <c:v>4.3875449999999997E-14</c:v>
                </c:pt>
                <c:pt idx="3983">
                  <c:v>4.6837430000000001E-14</c:v>
                </c:pt>
                <c:pt idx="3984">
                  <c:v>4.8906169999999998E-14</c:v>
                </c:pt>
                <c:pt idx="3985">
                  <c:v>5.010685E-14</c:v>
                </c:pt>
                <c:pt idx="3986">
                  <c:v>5.1221990000000003E-14</c:v>
                </c:pt>
                <c:pt idx="3987">
                  <c:v>5.262393E-14</c:v>
                </c:pt>
                <c:pt idx="3988">
                  <c:v>5.4277590000000002E-14</c:v>
                </c:pt>
                <c:pt idx="3989">
                  <c:v>5.5259889999999997E-14</c:v>
                </c:pt>
                <c:pt idx="3990">
                  <c:v>5.3691340000000001E-14</c:v>
                </c:pt>
                <c:pt idx="3991">
                  <c:v>4.92339E-14</c:v>
                </c:pt>
                <c:pt idx="3992">
                  <c:v>4.3812739999999997E-14</c:v>
                </c:pt>
                <c:pt idx="3993">
                  <c:v>3.886956E-14</c:v>
                </c:pt>
                <c:pt idx="3994">
                  <c:v>3.4437200000000002E-14</c:v>
                </c:pt>
                <c:pt idx="3995">
                  <c:v>3.0648369999999998E-14</c:v>
                </c:pt>
                <c:pt idx="3996">
                  <c:v>2.9010240000000002E-14</c:v>
                </c:pt>
                <c:pt idx="3997">
                  <c:v>3.1898170000000003E-14</c:v>
                </c:pt>
                <c:pt idx="3998">
                  <c:v>3.8369509999999998E-14</c:v>
                </c:pt>
                <c:pt idx="3999">
                  <c:v>4.2681419999999998E-14</c:v>
                </c:pt>
                <c:pt idx="4000">
                  <c:v>4.1293409999999998E-14</c:v>
                </c:pt>
                <c:pt idx="4001">
                  <c:v>3.7259100000000002E-14</c:v>
                </c:pt>
                <c:pt idx="4002">
                  <c:v>3.4801379999999998E-14</c:v>
                </c:pt>
                <c:pt idx="4003">
                  <c:v>3.4836439999999997E-14</c:v>
                </c:pt>
                <c:pt idx="4004">
                  <c:v>3.7014419999999998E-14</c:v>
                </c:pt>
                <c:pt idx="4005">
                  <c:v>4.176703E-14</c:v>
                </c:pt>
                <c:pt idx="4006">
                  <c:v>4.9068609999999997E-14</c:v>
                </c:pt>
                <c:pt idx="4007">
                  <c:v>5.6942929999999998E-14</c:v>
                </c:pt>
                <c:pt idx="4008">
                  <c:v>6.2806289999999998E-14</c:v>
                </c:pt>
                <c:pt idx="4009">
                  <c:v>6.5953000000000002E-14</c:v>
                </c:pt>
                <c:pt idx="4010">
                  <c:v>6.7988640000000001E-14</c:v>
                </c:pt>
                <c:pt idx="4011">
                  <c:v>7.1040329999999997E-14</c:v>
                </c:pt>
                <c:pt idx="4012">
                  <c:v>7.4281839999999997E-14</c:v>
                </c:pt>
                <c:pt idx="4013">
                  <c:v>7.3237800000000004E-14</c:v>
                </c:pt>
                <c:pt idx="4014">
                  <c:v>6.6076660000000003E-14</c:v>
                </c:pt>
                <c:pt idx="4015">
                  <c:v>5.7421580000000002E-14</c:v>
                </c:pt>
                <c:pt idx="4016">
                  <c:v>5.1644019999999997E-14</c:v>
                </c:pt>
                <c:pt idx="4017">
                  <c:v>4.8026879999999998E-14</c:v>
                </c:pt>
                <c:pt idx="4018">
                  <c:v>4.5249900000000002E-14</c:v>
                </c:pt>
                <c:pt idx="4019">
                  <c:v>4.3097039999999997E-14</c:v>
                </c:pt>
                <c:pt idx="4020">
                  <c:v>3.9813650000000002E-14</c:v>
                </c:pt>
                <c:pt idx="4021">
                  <c:v>3.441208E-14</c:v>
                </c:pt>
                <c:pt idx="4022">
                  <c:v>2.8485029999999999E-14</c:v>
                </c:pt>
                <c:pt idx="4023">
                  <c:v>2.267289E-14</c:v>
                </c:pt>
                <c:pt idx="4024">
                  <c:v>1.658838E-14</c:v>
                </c:pt>
                <c:pt idx="4025">
                  <c:v>1.1924280000000001E-14</c:v>
                </c:pt>
                <c:pt idx="4026">
                  <c:v>1.1010190000000001E-14</c:v>
                </c:pt>
                <c:pt idx="4027">
                  <c:v>1.414477E-14</c:v>
                </c:pt>
                <c:pt idx="4028">
                  <c:v>1.9865270000000001E-14</c:v>
                </c:pt>
                <c:pt idx="4029">
                  <c:v>2.653858E-14</c:v>
                </c:pt>
                <c:pt idx="4030">
                  <c:v>3.3815410000000001E-14</c:v>
                </c:pt>
                <c:pt idx="4031">
                  <c:v>4.1212800000000003E-14</c:v>
                </c:pt>
                <c:pt idx="4032">
                  <c:v>4.7067470000000003E-14</c:v>
                </c:pt>
                <c:pt idx="4033">
                  <c:v>5.1650480000000001E-14</c:v>
                </c:pt>
                <c:pt idx="4034">
                  <c:v>5.7240599999999997E-14</c:v>
                </c:pt>
                <c:pt idx="4035">
                  <c:v>6.4005519999999996E-14</c:v>
                </c:pt>
                <c:pt idx="4036">
                  <c:v>6.8873819999999995E-14</c:v>
                </c:pt>
                <c:pt idx="4037">
                  <c:v>6.7665059999999997E-14</c:v>
                </c:pt>
                <c:pt idx="4038">
                  <c:v>5.8883089999999997E-14</c:v>
                </c:pt>
                <c:pt idx="4039">
                  <c:v>4.604087E-14</c:v>
                </c:pt>
                <c:pt idx="4040">
                  <c:v>3.3691659999999997E-14</c:v>
                </c:pt>
                <c:pt idx="4041">
                  <c:v>2.375827E-14</c:v>
                </c:pt>
                <c:pt idx="4042">
                  <c:v>1.772648E-14</c:v>
                </c:pt>
                <c:pt idx="4043">
                  <c:v>1.719018E-14</c:v>
                </c:pt>
                <c:pt idx="4044">
                  <c:v>2.2032799999999999E-14</c:v>
                </c:pt>
                <c:pt idx="4045">
                  <c:v>3.152761E-14</c:v>
                </c:pt>
                <c:pt idx="4046">
                  <c:v>4.460158E-14</c:v>
                </c:pt>
                <c:pt idx="4047">
                  <c:v>5.8087179999999998E-14</c:v>
                </c:pt>
                <c:pt idx="4048">
                  <c:v>6.7661769999999996E-14</c:v>
                </c:pt>
                <c:pt idx="4049">
                  <c:v>7.0624879999999998E-14</c:v>
                </c:pt>
                <c:pt idx="4050">
                  <c:v>6.7332860000000004E-14</c:v>
                </c:pt>
                <c:pt idx="4051">
                  <c:v>6.0071110000000005E-14</c:v>
                </c:pt>
                <c:pt idx="4052">
                  <c:v>5.1362940000000002E-14</c:v>
                </c:pt>
                <c:pt idx="4053">
                  <c:v>4.482262E-14</c:v>
                </c:pt>
                <c:pt idx="4054">
                  <c:v>4.4506760000000001E-14</c:v>
                </c:pt>
                <c:pt idx="4055">
                  <c:v>4.9837509999999999E-14</c:v>
                </c:pt>
                <c:pt idx="4056">
                  <c:v>5.5086000000000003E-14</c:v>
                </c:pt>
                <c:pt idx="4057">
                  <c:v>5.5899810000000003E-14</c:v>
                </c:pt>
                <c:pt idx="4058">
                  <c:v>5.1437180000000003E-14</c:v>
                </c:pt>
                <c:pt idx="4059">
                  <c:v>4.221002E-14</c:v>
                </c:pt>
                <c:pt idx="4060">
                  <c:v>3.1474890000000001E-14</c:v>
                </c:pt>
                <c:pt idx="4061">
                  <c:v>2.4674159999999999E-14</c:v>
                </c:pt>
                <c:pt idx="4062">
                  <c:v>2.4336980000000001E-14</c:v>
                </c:pt>
                <c:pt idx="4063">
                  <c:v>2.822378E-14</c:v>
                </c:pt>
                <c:pt idx="4064">
                  <c:v>3.1787930000000003E-14</c:v>
                </c:pt>
                <c:pt idx="4065">
                  <c:v>3.1937020000000001E-14</c:v>
                </c:pt>
                <c:pt idx="4066">
                  <c:v>2.994156E-14</c:v>
                </c:pt>
                <c:pt idx="4067">
                  <c:v>2.9225600000000002E-14</c:v>
                </c:pt>
                <c:pt idx="4068">
                  <c:v>3.1520609999999998E-14</c:v>
                </c:pt>
                <c:pt idx="4069">
                  <c:v>3.6990719999999999E-14</c:v>
                </c:pt>
                <c:pt idx="4070">
                  <c:v>4.4670499999999999E-14</c:v>
                </c:pt>
                <c:pt idx="4071">
                  <c:v>5.2989919999999999E-14</c:v>
                </c:pt>
                <c:pt idx="4072">
                  <c:v>6.1246329999999996E-14</c:v>
                </c:pt>
                <c:pt idx="4073">
                  <c:v>6.8155550000000003E-14</c:v>
                </c:pt>
                <c:pt idx="4074">
                  <c:v>7.1728049999999998E-14</c:v>
                </c:pt>
                <c:pt idx="4075">
                  <c:v>7.2037229999999995E-14</c:v>
                </c:pt>
                <c:pt idx="4076">
                  <c:v>7.0213630000000001E-14</c:v>
                </c:pt>
                <c:pt idx="4077">
                  <c:v>6.7274449999999994E-14</c:v>
                </c:pt>
                <c:pt idx="4078">
                  <c:v>6.5606079999999997E-14</c:v>
                </c:pt>
                <c:pt idx="4079">
                  <c:v>6.6471830000000005E-14</c:v>
                </c:pt>
                <c:pt idx="4080">
                  <c:v>6.7721649999999994E-14</c:v>
                </c:pt>
                <c:pt idx="4081">
                  <c:v>6.6864319999999997E-14</c:v>
                </c:pt>
                <c:pt idx="4082">
                  <c:v>6.2517899999999995E-14</c:v>
                </c:pt>
                <c:pt idx="4083">
                  <c:v>5.4181809999999998E-14</c:v>
                </c:pt>
                <c:pt idx="4084">
                  <c:v>4.4129219999999999E-14</c:v>
                </c:pt>
                <c:pt idx="4085">
                  <c:v>3.5996680000000003E-14</c:v>
                </c:pt>
                <c:pt idx="4086">
                  <c:v>3.0580130000000003E-14</c:v>
                </c:pt>
                <c:pt idx="4087">
                  <c:v>2.67847E-14</c:v>
                </c:pt>
                <c:pt idx="4088">
                  <c:v>2.5487499999999999E-14</c:v>
                </c:pt>
                <c:pt idx="4089">
                  <c:v>2.9497120000000002E-14</c:v>
                </c:pt>
                <c:pt idx="4090">
                  <c:v>3.9725939999999997E-14</c:v>
                </c:pt>
                <c:pt idx="4091">
                  <c:v>5.2014430000000001E-14</c:v>
                </c:pt>
                <c:pt idx="4092">
                  <c:v>6.016704E-14</c:v>
                </c:pt>
                <c:pt idx="4093">
                  <c:v>6.309441E-14</c:v>
                </c:pt>
                <c:pt idx="4094">
                  <c:v>6.4752059999999997E-14</c:v>
                </c:pt>
                <c:pt idx="4095">
                  <c:v>6.7478449999999995E-14</c:v>
                </c:pt>
                <c:pt idx="4096">
                  <c:v>7.0063909999999997E-14</c:v>
                </c:pt>
                <c:pt idx="4097">
                  <c:v>7.0288550000000005E-14</c:v>
                </c:pt>
                <c:pt idx="4098">
                  <c:v>6.7257889999999997E-14</c:v>
                </c:pt>
                <c:pt idx="4099">
                  <c:v>6.2499019999999998E-14</c:v>
                </c:pt>
                <c:pt idx="4100">
                  <c:v>5.7965069999999996E-14</c:v>
                </c:pt>
                <c:pt idx="4101">
                  <c:v>5.4882649999999998E-14</c:v>
                </c:pt>
                <c:pt idx="4102">
                  <c:v>5.4508230000000003E-14</c:v>
                </c:pt>
                <c:pt idx="4103">
                  <c:v>5.5469230000000002E-14</c:v>
                </c:pt>
                <c:pt idx="4104">
                  <c:v>5.3435380000000003E-14</c:v>
                </c:pt>
                <c:pt idx="4105">
                  <c:v>4.735765E-14</c:v>
                </c:pt>
                <c:pt idx="4106">
                  <c:v>4.1869760000000001E-14</c:v>
                </c:pt>
                <c:pt idx="4107">
                  <c:v>4.178897E-14</c:v>
                </c:pt>
                <c:pt idx="4108">
                  <c:v>4.6163050000000002E-14</c:v>
                </c:pt>
                <c:pt idx="4109">
                  <c:v>4.8893460000000002E-14</c:v>
                </c:pt>
                <c:pt idx="4110">
                  <c:v>4.7089689999999997E-14</c:v>
                </c:pt>
                <c:pt idx="4111">
                  <c:v>4.5651320000000002E-14</c:v>
                </c:pt>
                <c:pt idx="4112">
                  <c:v>4.8927059999999999E-14</c:v>
                </c:pt>
                <c:pt idx="4113">
                  <c:v>5.3975809999999998E-14</c:v>
                </c:pt>
                <c:pt idx="4114">
                  <c:v>5.7338780000000004E-14</c:v>
                </c:pt>
                <c:pt idx="4115">
                  <c:v>6.0313390000000006E-14</c:v>
                </c:pt>
                <c:pt idx="4116">
                  <c:v>6.4046949999999996E-14</c:v>
                </c:pt>
                <c:pt idx="4117">
                  <c:v>6.7071730000000003E-14</c:v>
                </c:pt>
                <c:pt idx="4118">
                  <c:v>6.8268690000000005E-14</c:v>
                </c:pt>
                <c:pt idx="4119">
                  <c:v>6.7717170000000005E-14</c:v>
                </c:pt>
                <c:pt idx="4120">
                  <c:v>6.5915109999999995E-14</c:v>
                </c:pt>
                <c:pt idx="4121">
                  <c:v>6.3626200000000005E-14</c:v>
                </c:pt>
                <c:pt idx="4122">
                  <c:v>6.0856850000000004E-14</c:v>
                </c:pt>
                <c:pt idx="4123">
                  <c:v>5.6558630000000001E-14</c:v>
                </c:pt>
                <c:pt idx="4124">
                  <c:v>5.0688479999999999E-14</c:v>
                </c:pt>
                <c:pt idx="4125">
                  <c:v>4.5298450000000001E-14</c:v>
                </c:pt>
                <c:pt idx="4126">
                  <c:v>4.2653950000000002E-14</c:v>
                </c:pt>
                <c:pt idx="4127">
                  <c:v>4.2788289999999999E-14</c:v>
                </c:pt>
                <c:pt idx="4128">
                  <c:v>4.3801080000000001E-14</c:v>
                </c:pt>
                <c:pt idx="4129">
                  <c:v>4.3958330000000001E-14</c:v>
                </c:pt>
                <c:pt idx="4130">
                  <c:v>4.213224E-14</c:v>
                </c:pt>
                <c:pt idx="4131">
                  <c:v>3.8819859999999999E-14</c:v>
                </c:pt>
                <c:pt idx="4132">
                  <c:v>3.7980319999999999E-14</c:v>
                </c:pt>
                <c:pt idx="4133">
                  <c:v>4.367553E-14</c:v>
                </c:pt>
                <c:pt idx="4134">
                  <c:v>5.4858079999999998E-14</c:v>
                </c:pt>
                <c:pt idx="4135">
                  <c:v>6.5616299999999999E-14</c:v>
                </c:pt>
                <c:pt idx="4136">
                  <c:v>6.9111370000000001E-14</c:v>
                </c:pt>
                <c:pt idx="4137">
                  <c:v>6.3385659999999994E-14</c:v>
                </c:pt>
                <c:pt idx="4138">
                  <c:v>5.4699599999999999E-14</c:v>
                </c:pt>
                <c:pt idx="4139">
                  <c:v>5.0892440000000001E-14</c:v>
                </c:pt>
                <c:pt idx="4140">
                  <c:v>5.3125749999999998E-14</c:v>
                </c:pt>
                <c:pt idx="4141">
                  <c:v>5.8618760000000003E-14</c:v>
                </c:pt>
                <c:pt idx="4142">
                  <c:v>6.6348989999999995E-14</c:v>
                </c:pt>
                <c:pt idx="4143">
                  <c:v>7.5296630000000006E-14</c:v>
                </c:pt>
                <c:pt idx="4144">
                  <c:v>8.1637939999999998E-14</c:v>
                </c:pt>
                <c:pt idx="4145">
                  <c:v>8.1664999999999998E-14</c:v>
                </c:pt>
                <c:pt idx="4146">
                  <c:v>7.6128170000000001E-14</c:v>
                </c:pt>
                <c:pt idx="4147">
                  <c:v>6.8766650000000004E-14</c:v>
                </c:pt>
                <c:pt idx="4148">
                  <c:v>6.2005709999999995E-14</c:v>
                </c:pt>
                <c:pt idx="4149">
                  <c:v>5.759819E-14</c:v>
                </c:pt>
                <c:pt idx="4150">
                  <c:v>5.6803360000000002E-14</c:v>
                </c:pt>
                <c:pt idx="4151">
                  <c:v>5.6679800000000002E-14</c:v>
                </c:pt>
                <c:pt idx="4152">
                  <c:v>5.1987650000000001E-14</c:v>
                </c:pt>
                <c:pt idx="4153">
                  <c:v>4.1700539999999999E-14</c:v>
                </c:pt>
                <c:pt idx="4154">
                  <c:v>3.0343640000000001E-14</c:v>
                </c:pt>
                <c:pt idx="4155">
                  <c:v>2.3351389999999999E-14</c:v>
                </c:pt>
                <c:pt idx="4156">
                  <c:v>2.1799660000000001E-14</c:v>
                </c:pt>
                <c:pt idx="4157">
                  <c:v>2.237237E-14</c:v>
                </c:pt>
                <c:pt idx="4158">
                  <c:v>2.275882E-14</c:v>
                </c:pt>
                <c:pt idx="4159">
                  <c:v>2.442239E-14</c:v>
                </c:pt>
                <c:pt idx="4160">
                  <c:v>2.9670899999999997E-14</c:v>
                </c:pt>
                <c:pt idx="4161">
                  <c:v>3.8200519999999999E-14</c:v>
                </c:pt>
                <c:pt idx="4162">
                  <c:v>4.693958E-14</c:v>
                </c:pt>
                <c:pt idx="4163">
                  <c:v>5.3203190000000003E-14</c:v>
                </c:pt>
                <c:pt idx="4164">
                  <c:v>5.6466270000000001E-14</c:v>
                </c:pt>
                <c:pt idx="4165">
                  <c:v>5.6115939999999997E-14</c:v>
                </c:pt>
                <c:pt idx="4166">
                  <c:v>5.1276139999999998E-14</c:v>
                </c:pt>
                <c:pt idx="4167">
                  <c:v>4.4156960000000003E-14</c:v>
                </c:pt>
                <c:pt idx="4168">
                  <c:v>3.9423270000000002E-14</c:v>
                </c:pt>
                <c:pt idx="4169">
                  <c:v>3.9736990000000002E-14</c:v>
                </c:pt>
                <c:pt idx="4170">
                  <c:v>4.4635950000000003E-14</c:v>
                </c:pt>
                <c:pt idx="4171">
                  <c:v>5.2512770000000002E-14</c:v>
                </c:pt>
                <c:pt idx="4172">
                  <c:v>6.1746609999999994E-14</c:v>
                </c:pt>
                <c:pt idx="4173">
                  <c:v>7.0254459999999996E-14</c:v>
                </c:pt>
                <c:pt idx="4174">
                  <c:v>7.5413440000000003E-14</c:v>
                </c:pt>
                <c:pt idx="4175">
                  <c:v>7.55177E-14</c:v>
                </c:pt>
                <c:pt idx="4176">
                  <c:v>7.022254E-14</c:v>
                </c:pt>
                <c:pt idx="4177">
                  <c:v>5.9813360000000001E-14</c:v>
                </c:pt>
                <c:pt idx="4178">
                  <c:v>4.6008559999999998E-14</c:v>
                </c:pt>
                <c:pt idx="4179">
                  <c:v>3.2756850000000003E-14</c:v>
                </c:pt>
                <c:pt idx="4180">
                  <c:v>2.400732E-14</c:v>
                </c:pt>
                <c:pt idx="4181">
                  <c:v>2.0382359999999999E-14</c:v>
                </c:pt>
                <c:pt idx="4182">
                  <c:v>1.9502410000000001E-14</c:v>
                </c:pt>
                <c:pt idx="4183">
                  <c:v>1.9282890000000001E-14</c:v>
                </c:pt>
                <c:pt idx="4184">
                  <c:v>1.9166550000000001E-14</c:v>
                </c:pt>
                <c:pt idx="4185">
                  <c:v>1.899012E-14</c:v>
                </c:pt>
                <c:pt idx="4186">
                  <c:v>1.8343459999999999E-14</c:v>
                </c:pt>
                <c:pt idx="4187">
                  <c:v>1.736856E-14</c:v>
                </c:pt>
                <c:pt idx="4188">
                  <c:v>1.8029220000000002E-14</c:v>
                </c:pt>
                <c:pt idx="4189">
                  <c:v>2.25446E-14</c:v>
                </c:pt>
                <c:pt idx="4190">
                  <c:v>2.9998190000000002E-14</c:v>
                </c:pt>
                <c:pt idx="4191">
                  <c:v>3.7111269999999998E-14</c:v>
                </c:pt>
                <c:pt idx="4192">
                  <c:v>4.1581709999999999E-14</c:v>
                </c:pt>
                <c:pt idx="4193">
                  <c:v>4.3533310000000002E-14</c:v>
                </c:pt>
                <c:pt idx="4194">
                  <c:v>4.4967849999999999E-14</c:v>
                </c:pt>
                <c:pt idx="4195">
                  <c:v>4.7386409999999997E-14</c:v>
                </c:pt>
                <c:pt idx="4196">
                  <c:v>5.1427849999999997E-14</c:v>
                </c:pt>
                <c:pt idx="4197">
                  <c:v>5.8282909999999999E-14</c:v>
                </c:pt>
                <c:pt idx="4198">
                  <c:v>6.6764059999999999E-14</c:v>
                </c:pt>
                <c:pt idx="4199">
                  <c:v>7.2058280000000005E-14</c:v>
                </c:pt>
                <c:pt idx="4200">
                  <c:v>7.1394400000000002E-14</c:v>
                </c:pt>
                <c:pt idx="4201">
                  <c:v>6.678277E-14</c:v>
                </c:pt>
                <c:pt idx="4202">
                  <c:v>6.2214440000000003E-14</c:v>
                </c:pt>
                <c:pt idx="4203">
                  <c:v>6.0779820000000002E-14</c:v>
                </c:pt>
                <c:pt idx="4204">
                  <c:v>6.1817850000000004E-14</c:v>
                </c:pt>
                <c:pt idx="4205">
                  <c:v>6.1720970000000003E-14</c:v>
                </c:pt>
                <c:pt idx="4206">
                  <c:v>5.8423129999999997E-14</c:v>
                </c:pt>
                <c:pt idx="4207">
                  <c:v>5.2293949999999999E-14</c:v>
                </c:pt>
                <c:pt idx="4208">
                  <c:v>4.5501080000000003E-14</c:v>
                </c:pt>
                <c:pt idx="4209">
                  <c:v>4.1312589999999997E-14</c:v>
                </c:pt>
                <c:pt idx="4210">
                  <c:v>4.1266069999999998E-14</c:v>
                </c:pt>
                <c:pt idx="4211">
                  <c:v>4.4371700000000001E-14</c:v>
                </c:pt>
                <c:pt idx="4212">
                  <c:v>4.734885E-14</c:v>
                </c:pt>
                <c:pt idx="4213">
                  <c:v>4.5696360000000002E-14</c:v>
                </c:pt>
                <c:pt idx="4214">
                  <c:v>3.9198389999999999E-14</c:v>
                </c:pt>
                <c:pt idx="4215">
                  <c:v>3.3158359999999999E-14</c:v>
                </c:pt>
                <c:pt idx="4216">
                  <c:v>3.1418060000000002E-14</c:v>
                </c:pt>
                <c:pt idx="4217">
                  <c:v>3.3780770000000002E-14</c:v>
                </c:pt>
                <c:pt idx="4218">
                  <c:v>4.00299E-14</c:v>
                </c:pt>
                <c:pt idx="4219">
                  <c:v>4.9870949999999999E-14</c:v>
                </c:pt>
                <c:pt idx="4220">
                  <c:v>5.9594690000000003E-14</c:v>
                </c:pt>
                <c:pt idx="4221">
                  <c:v>6.4650660000000002E-14</c:v>
                </c:pt>
                <c:pt idx="4222">
                  <c:v>6.4468520000000003E-14</c:v>
                </c:pt>
                <c:pt idx="4223">
                  <c:v>6.112846E-14</c:v>
                </c:pt>
                <c:pt idx="4224">
                  <c:v>5.563045E-14</c:v>
                </c:pt>
                <c:pt idx="4225">
                  <c:v>4.7595640000000003E-14</c:v>
                </c:pt>
                <c:pt idx="4226">
                  <c:v>3.735161E-14</c:v>
                </c:pt>
                <c:pt idx="4227">
                  <c:v>2.6895180000000001E-14</c:v>
                </c:pt>
                <c:pt idx="4228">
                  <c:v>1.874009E-14</c:v>
                </c:pt>
                <c:pt idx="4229">
                  <c:v>1.5472349999999999E-14</c:v>
                </c:pt>
                <c:pt idx="4230">
                  <c:v>1.907286E-14</c:v>
                </c:pt>
                <c:pt idx="4231">
                  <c:v>2.8087910000000001E-14</c:v>
                </c:pt>
                <c:pt idx="4232">
                  <c:v>3.8054550000000001E-14</c:v>
                </c:pt>
                <c:pt idx="4233">
                  <c:v>4.5373299999999999E-14</c:v>
                </c:pt>
                <c:pt idx="4234">
                  <c:v>4.8480529999999998E-14</c:v>
                </c:pt>
                <c:pt idx="4235">
                  <c:v>4.8299330000000001E-14</c:v>
                </c:pt>
                <c:pt idx="4236">
                  <c:v>4.8635429999999998E-14</c:v>
                </c:pt>
                <c:pt idx="4237">
                  <c:v>5.2598349999999998E-14</c:v>
                </c:pt>
                <c:pt idx="4238">
                  <c:v>5.9811969999999998E-14</c:v>
                </c:pt>
                <c:pt idx="4239">
                  <c:v>6.7529510000000003E-14</c:v>
                </c:pt>
                <c:pt idx="4240">
                  <c:v>7.2268040000000004E-14</c:v>
                </c:pt>
                <c:pt idx="4241">
                  <c:v>7.1983669999999995E-14</c:v>
                </c:pt>
                <c:pt idx="4242">
                  <c:v>6.7171869999999997E-14</c:v>
                </c:pt>
                <c:pt idx="4243">
                  <c:v>5.9643000000000001E-14</c:v>
                </c:pt>
                <c:pt idx="4244">
                  <c:v>5.1473470000000001E-14</c:v>
                </c:pt>
                <c:pt idx="4245">
                  <c:v>4.4197560000000001E-14</c:v>
                </c:pt>
                <c:pt idx="4246">
                  <c:v>3.8438160000000001E-14</c:v>
                </c:pt>
                <c:pt idx="4247">
                  <c:v>3.4516829999999997E-14</c:v>
                </c:pt>
                <c:pt idx="4248">
                  <c:v>3.3132849999999998E-14</c:v>
                </c:pt>
                <c:pt idx="4249">
                  <c:v>3.5055049999999999E-14</c:v>
                </c:pt>
                <c:pt idx="4250">
                  <c:v>3.921083E-14</c:v>
                </c:pt>
                <c:pt idx="4251">
                  <c:v>4.2213830000000002E-14</c:v>
                </c:pt>
                <c:pt idx="4252">
                  <c:v>4.226884E-14</c:v>
                </c:pt>
                <c:pt idx="4253">
                  <c:v>4.226856E-14</c:v>
                </c:pt>
                <c:pt idx="4254">
                  <c:v>4.6295650000000003E-14</c:v>
                </c:pt>
                <c:pt idx="4255">
                  <c:v>5.4380510000000001E-14</c:v>
                </c:pt>
                <c:pt idx="4256">
                  <c:v>6.3470609999999997E-14</c:v>
                </c:pt>
                <c:pt idx="4257">
                  <c:v>7.0700179999999997E-14</c:v>
                </c:pt>
                <c:pt idx="4258">
                  <c:v>7.3092880000000006E-14</c:v>
                </c:pt>
                <c:pt idx="4259">
                  <c:v>6.948314E-14</c:v>
                </c:pt>
                <c:pt idx="4260">
                  <c:v>6.3183370000000001E-14</c:v>
                </c:pt>
                <c:pt idx="4261">
                  <c:v>5.713003E-14</c:v>
                </c:pt>
                <c:pt idx="4262">
                  <c:v>5.0896979999999997E-14</c:v>
                </c:pt>
                <c:pt idx="4263">
                  <c:v>4.5298620000000002E-14</c:v>
                </c:pt>
                <c:pt idx="4264">
                  <c:v>4.2704950000000002E-14</c:v>
                </c:pt>
                <c:pt idx="4265">
                  <c:v>4.3318209999999999E-14</c:v>
                </c:pt>
                <c:pt idx="4266">
                  <c:v>4.5053950000000003E-14</c:v>
                </c:pt>
                <c:pt idx="4267">
                  <c:v>4.580556E-14</c:v>
                </c:pt>
                <c:pt idx="4268">
                  <c:v>4.4772259999999998E-14</c:v>
                </c:pt>
                <c:pt idx="4269">
                  <c:v>4.151139E-14</c:v>
                </c:pt>
                <c:pt idx="4270">
                  <c:v>3.6418489999999998E-14</c:v>
                </c:pt>
                <c:pt idx="4271">
                  <c:v>3.268725E-14</c:v>
                </c:pt>
                <c:pt idx="4272">
                  <c:v>3.3083489999999999E-14</c:v>
                </c:pt>
                <c:pt idx="4273">
                  <c:v>3.6380979999999999E-14</c:v>
                </c:pt>
                <c:pt idx="4274">
                  <c:v>4.0555640000000002E-14</c:v>
                </c:pt>
                <c:pt idx="4275">
                  <c:v>4.5356439999999999E-14</c:v>
                </c:pt>
                <c:pt idx="4276">
                  <c:v>5.0502760000000001E-14</c:v>
                </c:pt>
                <c:pt idx="4277">
                  <c:v>5.5363620000000002E-14</c:v>
                </c:pt>
                <c:pt idx="4278">
                  <c:v>6.046779E-14</c:v>
                </c:pt>
                <c:pt idx="4279">
                  <c:v>6.6246269999999998E-14</c:v>
                </c:pt>
                <c:pt idx="4280">
                  <c:v>7.0091459999999997E-14</c:v>
                </c:pt>
                <c:pt idx="4281">
                  <c:v>6.8304170000000003E-14</c:v>
                </c:pt>
                <c:pt idx="4282">
                  <c:v>6.1841039999999994E-14</c:v>
                </c:pt>
                <c:pt idx="4283">
                  <c:v>5.6104490000000001E-14</c:v>
                </c:pt>
                <c:pt idx="4284">
                  <c:v>5.4677739999999997E-14</c:v>
                </c:pt>
                <c:pt idx="4285">
                  <c:v>5.6272110000000002E-14</c:v>
                </c:pt>
                <c:pt idx="4286">
                  <c:v>5.6151360000000001E-14</c:v>
                </c:pt>
                <c:pt idx="4287">
                  <c:v>4.9544450000000003E-14</c:v>
                </c:pt>
                <c:pt idx="4288">
                  <c:v>3.6618020000000003E-14</c:v>
                </c:pt>
                <c:pt idx="4289">
                  <c:v>2.4111930000000001E-14</c:v>
                </c:pt>
                <c:pt idx="4290">
                  <c:v>1.9745889999999999E-14</c:v>
                </c:pt>
                <c:pt idx="4291">
                  <c:v>2.5370989999999999E-14</c:v>
                </c:pt>
                <c:pt idx="4292">
                  <c:v>3.6794860000000002E-14</c:v>
                </c:pt>
                <c:pt idx="4293">
                  <c:v>4.8099210000000002E-14</c:v>
                </c:pt>
                <c:pt idx="4294">
                  <c:v>5.4353510000000002E-14</c:v>
                </c:pt>
                <c:pt idx="4295">
                  <c:v>5.3586700000000003E-14</c:v>
                </c:pt>
                <c:pt idx="4296">
                  <c:v>4.886508E-14</c:v>
                </c:pt>
                <c:pt idx="4297">
                  <c:v>4.5277270000000003E-14</c:v>
                </c:pt>
                <c:pt idx="4298">
                  <c:v>4.4395250000000002E-14</c:v>
                </c:pt>
                <c:pt idx="4299">
                  <c:v>4.5745720000000001E-14</c:v>
                </c:pt>
                <c:pt idx="4300">
                  <c:v>5.009542E-14</c:v>
                </c:pt>
                <c:pt idx="4301">
                  <c:v>5.6601789999999999E-14</c:v>
                </c:pt>
                <c:pt idx="4302">
                  <c:v>6.1826519999999996E-14</c:v>
                </c:pt>
                <c:pt idx="4303">
                  <c:v>6.4451159999999999E-14</c:v>
                </c:pt>
                <c:pt idx="4304">
                  <c:v>6.6905759999999996E-14</c:v>
                </c:pt>
                <c:pt idx="4305">
                  <c:v>7.0847380000000001E-14</c:v>
                </c:pt>
                <c:pt idx="4306">
                  <c:v>7.4090290000000001E-14</c:v>
                </c:pt>
                <c:pt idx="4307">
                  <c:v>7.3430790000000005E-14</c:v>
                </c:pt>
                <c:pt idx="4308">
                  <c:v>6.7419170000000003E-14</c:v>
                </c:pt>
                <c:pt idx="4309">
                  <c:v>5.7072969999999999E-14</c:v>
                </c:pt>
                <c:pt idx="4310">
                  <c:v>4.6947800000000003E-14</c:v>
                </c:pt>
                <c:pt idx="4311">
                  <c:v>4.1070829999999998E-14</c:v>
                </c:pt>
                <c:pt idx="4312">
                  <c:v>3.7045369999999998E-14</c:v>
                </c:pt>
                <c:pt idx="4313">
                  <c:v>3.0438289999999999E-14</c:v>
                </c:pt>
                <c:pt idx="4314">
                  <c:v>2.2242490000000001E-14</c:v>
                </c:pt>
                <c:pt idx="4315">
                  <c:v>1.6319059999999999E-14</c:v>
                </c:pt>
                <c:pt idx="4316">
                  <c:v>1.3342569999999999E-14</c:v>
                </c:pt>
                <c:pt idx="4317">
                  <c:v>1.14565E-14</c:v>
                </c:pt>
                <c:pt idx="4318">
                  <c:v>1.027162E-14</c:v>
                </c:pt>
                <c:pt idx="4319">
                  <c:v>1.154788E-14</c:v>
                </c:pt>
                <c:pt idx="4320">
                  <c:v>1.7147959999999999E-14</c:v>
                </c:pt>
                <c:pt idx="4321">
                  <c:v>2.799408E-14</c:v>
                </c:pt>
                <c:pt idx="4322">
                  <c:v>4.3028299999999998E-14</c:v>
                </c:pt>
                <c:pt idx="4323">
                  <c:v>5.657988E-14</c:v>
                </c:pt>
                <c:pt idx="4324">
                  <c:v>6.1010090000000006E-14</c:v>
                </c:pt>
                <c:pt idx="4325">
                  <c:v>5.6236579999999999E-14</c:v>
                </c:pt>
                <c:pt idx="4326">
                  <c:v>5.1451980000000001E-14</c:v>
                </c:pt>
                <c:pt idx="4327">
                  <c:v>5.4041690000000001E-14</c:v>
                </c:pt>
                <c:pt idx="4328">
                  <c:v>6.2423879999999996E-14</c:v>
                </c:pt>
                <c:pt idx="4329">
                  <c:v>6.9933560000000001E-14</c:v>
                </c:pt>
                <c:pt idx="4330">
                  <c:v>7.0263120000000002E-14</c:v>
                </c:pt>
                <c:pt idx="4331">
                  <c:v>6.2579079999999998E-14</c:v>
                </c:pt>
                <c:pt idx="4332">
                  <c:v>5.3994890000000002E-14</c:v>
                </c:pt>
                <c:pt idx="4333">
                  <c:v>5.250209E-14</c:v>
                </c:pt>
                <c:pt idx="4334">
                  <c:v>5.8621879999999996E-14</c:v>
                </c:pt>
                <c:pt idx="4335">
                  <c:v>6.6177200000000001E-14</c:v>
                </c:pt>
                <c:pt idx="4336">
                  <c:v>6.8787970000000002E-14</c:v>
                </c:pt>
                <c:pt idx="4337">
                  <c:v>6.5181620000000005E-14</c:v>
                </c:pt>
                <c:pt idx="4338">
                  <c:v>5.832062E-14</c:v>
                </c:pt>
                <c:pt idx="4339">
                  <c:v>5.034573E-14</c:v>
                </c:pt>
                <c:pt idx="4340">
                  <c:v>4.1181879999999997E-14</c:v>
                </c:pt>
                <c:pt idx="4341">
                  <c:v>3.084223E-14</c:v>
                </c:pt>
                <c:pt idx="4342">
                  <c:v>2.128786E-14</c:v>
                </c:pt>
                <c:pt idx="4343">
                  <c:v>1.647486E-14</c:v>
                </c:pt>
                <c:pt idx="4344">
                  <c:v>1.8414920000000001E-14</c:v>
                </c:pt>
                <c:pt idx="4345">
                  <c:v>2.390719E-14</c:v>
                </c:pt>
                <c:pt idx="4346">
                  <c:v>2.855737E-14</c:v>
                </c:pt>
                <c:pt idx="4347">
                  <c:v>3.0853109999999998E-14</c:v>
                </c:pt>
                <c:pt idx="4348">
                  <c:v>3.0892439999999998E-14</c:v>
                </c:pt>
                <c:pt idx="4349">
                  <c:v>2.9290119999999998E-14</c:v>
                </c:pt>
                <c:pt idx="4350">
                  <c:v>2.7352239999999999E-14</c:v>
                </c:pt>
                <c:pt idx="4351">
                  <c:v>2.7325179999999999E-14</c:v>
                </c:pt>
                <c:pt idx="4352">
                  <c:v>3.1993149999999999E-14</c:v>
                </c:pt>
                <c:pt idx="4353">
                  <c:v>4.1775589999999998E-14</c:v>
                </c:pt>
                <c:pt idx="4354">
                  <c:v>5.3541490000000001E-14</c:v>
                </c:pt>
                <c:pt idx="4355">
                  <c:v>6.3094680000000002E-14</c:v>
                </c:pt>
                <c:pt idx="4356">
                  <c:v>6.7415499999999994E-14</c:v>
                </c:pt>
                <c:pt idx="4357">
                  <c:v>6.6341839999999995E-14</c:v>
                </c:pt>
                <c:pt idx="4358">
                  <c:v>6.2049400000000005E-14</c:v>
                </c:pt>
                <c:pt idx="4359">
                  <c:v>5.5885569999999998E-14</c:v>
                </c:pt>
                <c:pt idx="4360">
                  <c:v>4.8456990000000002E-14</c:v>
                </c:pt>
                <c:pt idx="4361">
                  <c:v>4.0787520000000001E-14</c:v>
                </c:pt>
                <c:pt idx="4362">
                  <c:v>3.276812E-14</c:v>
                </c:pt>
                <c:pt idx="4363">
                  <c:v>2.4611530000000001E-14</c:v>
                </c:pt>
                <c:pt idx="4364">
                  <c:v>1.9070370000000001E-14</c:v>
                </c:pt>
                <c:pt idx="4365">
                  <c:v>1.8054900000000001E-14</c:v>
                </c:pt>
                <c:pt idx="4366">
                  <c:v>1.9751120000000001E-14</c:v>
                </c:pt>
                <c:pt idx="4367">
                  <c:v>2.0989849999999999E-14</c:v>
                </c:pt>
                <c:pt idx="4368">
                  <c:v>2.0179439999999999E-14</c:v>
                </c:pt>
                <c:pt idx="4369">
                  <c:v>1.810487E-14</c:v>
                </c:pt>
                <c:pt idx="4370">
                  <c:v>1.7091080000000001E-14</c:v>
                </c:pt>
                <c:pt idx="4371">
                  <c:v>1.8897960000000001E-14</c:v>
                </c:pt>
                <c:pt idx="4372">
                  <c:v>2.3208360000000001E-14</c:v>
                </c:pt>
                <c:pt idx="4373">
                  <c:v>2.89311E-14</c:v>
                </c:pt>
                <c:pt idx="4374">
                  <c:v>3.6207450000000003E-14</c:v>
                </c:pt>
                <c:pt idx="4375">
                  <c:v>4.5834559999999998E-14</c:v>
                </c:pt>
                <c:pt idx="4376">
                  <c:v>5.695855E-14</c:v>
                </c:pt>
                <c:pt idx="4377">
                  <c:v>6.6150739999999994E-14</c:v>
                </c:pt>
                <c:pt idx="4378">
                  <c:v>6.9799549999999996E-14</c:v>
                </c:pt>
                <c:pt idx="4379">
                  <c:v>6.69818E-14</c:v>
                </c:pt>
                <c:pt idx="4380">
                  <c:v>5.9411549999999995E-14</c:v>
                </c:pt>
                <c:pt idx="4381">
                  <c:v>5.0658150000000001E-14</c:v>
                </c:pt>
                <c:pt idx="4382">
                  <c:v>4.5731299999999997E-14</c:v>
                </c:pt>
                <c:pt idx="4383">
                  <c:v>4.7778359999999998E-14</c:v>
                </c:pt>
                <c:pt idx="4384">
                  <c:v>5.4736449999999997E-14</c:v>
                </c:pt>
                <c:pt idx="4385">
                  <c:v>6.1749430000000004E-14</c:v>
                </c:pt>
                <c:pt idx="4386">
                  <c:v>6.4976230000000002E-14</c:v>
                </c:pt>
                <c:pt idx="4387">
                  <c:v>6.2345789999999995E-14</c:v>
                </c:pt>
                <c:pt idx="4388">
                  <c:v>5.4463020000000001E-14</c:v>
                </c:pt>
                <c:pt idx="4389">
                  <c:v>4.4724890000000001E-14</c:v>
                </c:pt>
                <c:pt idx="4390">
                  <c:v>3.6411409999999998E-14</c:v>
                </c:pt>
                <c:pt idx="4391">
                  <c:v>3.0587140000000003E-14</c:v>
                </c:pt>
                <c:pt idx="4392">
                  <c:v>2.6863519999999999E-14</c:v>
                </c:pt>
                <c:pt idx="4393">
                  <c:v>2.5284500000000001E-14</c:v>
                </c:pt>
                <c:pt idx="4394">
                  <c:v>2.699263E-14</c:v>
                </c:pt>
                <c:pt idx="4395">
                  <c:v>3.260537E-14</c:v>
                </c:pt>
                <c:pt idx="4396">
                  <c:v>4.1404909999999999E-14</c:v>
                </c:pt>
                <c:pt idx="4397">
                  <c:v>5.1349770000000001E-14</c:v>
                </c:pt>
                <c:pt idx="4398">
                  <c:v>5.8259130000000001E-14</c:v>
                </c:pt>
                <c:pt idx="4399">
                  <c:v>5.8353620000000003E-14</c:v>
                </c:pt>
                <c:pt idx="4400">
                  <c:v>5.27266E-14</c:v>
                </c:pt>
                <c:pt idx="4401">
                  <c:v>4.663988E-14</c:v>
                </c:pt>
                <c:pt idx="4402">
                  <c:v>4.4141790000000001E-14</c:v>
                </c:pt>
                <c:pt idx="4403">
                  <c:v>4.4968769999999997E-14</c:v>
                </c:pt>
                <c:pt idx="4404">
                  <c:v>4.764925E-14</c:v>
                </c:pt>
                <c:pt idx="4405">
                  <c:v>5.2495079999999999E-14</c:v>
                </c:pt>
                <c:pt idx="4406">
                  <c:v>5.8591109999999995E-14</c:v>
                </c:pt>
                <c:pt idx="4407">
                  <c:v>6.2013269999999997E-14</c:v>
                </c:pt>
                <c:pt idx="4408">
                  <c:v>5.9493960000000001E-14</c:v>
                </c:pt>
                <c:pt idx="4409">
                  <c:v>5.0571299999999999E-14</c:v>
                </c:pt>
                <c:pt idx="4410">
                  <c:v>3.7468559999999998E-14</c:v>
                </c:pt>
                <c:pt idx="4411">
                  <c:v>2.5503119999999999E-14</c:v>
                </c:pt>
                <c:pt idx="4412">
                  <c:v>2.0070150000000001E-14</c:v>
                </c:pt>
                <c:pt idx="4413">
                  <c:v>2.1815270000000002E-14</c:v>
                </c:pt>
                <c:pt idx="4414">
                  <c:v>2.6951050000000002E-14</c:v>
                </c:pt>
                <c:pt idx="4415">
                  <c:v>3.0954600000000002E-14</c:v>
                </c:pt>
                <c:pt idx="4416">
                  <c:v>3.0838930000000001E-14</c:v>
                </c:pt>
                <c:pt idx="4417">
                  <c:v>2.668443E-14</c:v>
                </c:pt>
                <c:pt idx="4418">
                  <c:v>2.2777760000000001E-14</c:v>
                </c:pt>
                <c:pt idx="4419">
                  <c:v>2.4337470000000001E-14</c:v>
                </c:pt>
                <c:pt idx="4420">
                  <c:v>3.2026430000000002E-14</c:v>
                </c:pt>
                <c:pt idx="4421">
                  <c:v>4.203935E-14</c:v>
                </c:pt>
                <c:pt idx="4422">
                  <c:v>5.0305749999999997E-14</c:v>
                </c:pt>
                <c:pt idx="4423">
                  <c:v>5.5386429999999997E-14</c:v>
                </c:pt>
                <c:pt idx="4424">
                  <c:v>5.8109240000000002E-14</c:v>
                </c:pt>
                <c:pt idx="4425">
                  <c:v>5.8209470000000006E-14</c:v>
                </c:pt>
                <c:pt idx="4426">
                  <c:v>5.325582E-14</c:v>
                </c:pt>
                <c:pt idx="4427">
                  <c:v>4.2253489999999999E-14</c:v>
                </c:pt>
                <c:pt idx="4428">
                  <c:v>2.8932180000000001E-14</c:v>
                </c:pt>
                <c:pt idx="4429">
                  <c:v>2.006548E-14</c:v>
                </c:pt>
                <c:pt idx="4430">
                  <c:v>1.9998689999999999E-14</c:v>
                </c:pt>
                <c:pt idx="4431">
                  <c:v>2.7972130000000001E-14</c:v>
                </c:pt>
                <c:pt idx="4432">
                  <c:v>3.989523E-14</c:v>
                </c:pt>
                <c:pt idx="4433">
                  <c:v>4.9913420000000002E-14</c:v>
                </c:pt>
                <c:pt idx="4434">
                  <c:v>5.2574619999999998E-14</c:v>
                </c:pt>
                <c:pt idx="4435">
                  <c:v>4.6596410000000001E-14</c:v>
                </c:pt>
                <c:pt idx="4436">
                  <c:v>3.5396590000000001E-14</c:v>
                </c:pt>
                <c:pt idx="4437">
                  <c:v>2.5467559999999998E-14</c:v>
                </c:pt>
                <c:pt idx="4438">
                  <c:v>2.4867439999999999E-14</c:v>
                </c:pt>
                <c:pt idx="4439">
                  <c:v>3.7526970000000002E-14</c:v>
                </c:pt>
                <c:pt idx="4440">
                  <c:v>5.7449750000000005E-14</c:v>
                </c:pt>
                <c:pt idx="4441">
                  <c:v>7.3623180000000001E-14</c:v>
                </c:pt>
                <c:pt idx="4442">
                  <c:v>8.0837680000000001E-14</c:v>
                </c:pt>
                <c:pt idx="4443">
                  <c:v>8.1152609999999997E-14</c:v>
                </c:pt>
                <c:pt idx="4444">
                  <c:v>7.7196830000000004E-14</c:v>
                </c:pt>
                <c:pt idx="4445">
                  <c:v>6.9599360000000003E-14</c:v>
                </c:pt>
                <c:pt idx="4446">
                  <c:v>5.9510099999999998E-14</c:v>
                </c:pt>
                <c:pt idx="4447">
                  <c:v>5.017194E-14</c:v>
                </c:pt>
                <c:pt idx="4448">
                  <c:v>4.5403209999999997E-14</c:v>
                </c:pt>
                <c:pt idx="4449">
                  <c:v>4.661464E-14</c:v>
                </c:pt>
                <c:pt idx="4450">
                  <c:v>5.1724580000000002E-14</c:v>
                </c:pt>
                <c:pt idx="4451">
                  <c:v>5.6919200000000004E-14</c:v>
                </c:pt>
                <c:pt idx="4452">
                  <c:v>5.9084960000000002E-14</c:v>
                </c:pt>
                <c:pt idx="4453">
                  <c:v>5.7344579999999994E-14</c:v>
                </c:pt>
                <c:pt idx="4454">
                  <c:v>5.2882129999999999E-14</c:v>
                </c:pt>
                <c:pt idx="4455">
                  <c:v>4.7838350000000002E-14</c:v>
                </c:pt>
                <c:pt idx="4456">
                  <c:v>4.5063240000000003E-14</c:v>
                </c:pt>
                <c:pt idx="4457">
                  <c:v>4.6305669999999997E-14</c:v>
                </c:pt>
                <c:pt idx="4458">
                  <c:v>4.9044300000000001E-14</c:v>
                </c:pt>
                <c:pt idx="4459">
                  <c:v>4.9564780000000003E-14</c:v>
                </c:pt>
                <c:pt idx="4460">
                  <c:v>4.8745489999999998E-14</c:v>
                </c:pt>
                <c:pt idx="4461">
                  <c:v>4.9657290000000002E-14</c:v>
                </c:pt>
                <c:pt idx="4462">
                  <c:v>5.2500610000000001E-14</c:v>
                </c:pt>
                <c:pt idx="4463">
                  <c:v>5.548726E-14</c:v>
                </c:pt>
                <c:pt idx="4464">
                  <c:v>5.7629380000000001E-14</c:v>
                </c:pt>
                <c:pt idx="4465">
                  <c:v>5.9141800000000005E-14</c:v>
                </c:pt>
                <c:pt idx="4466">
                  <c:v>6.005985E-14</c:v>
                </c:pt>
                <c:pt idx="4467">
                  <c:v>5.951023E-14</c:v>
                </c:pt>
                <c:pt idx="4468">
                  <c:v>5.6603789999999999E-14</c:v>
                </c:pt>
                <c:pt idx="4469">
                  <c:v>5.1030949999999997E-14</c:v>
                </c:pt>
                <c:pt idx="4470">
                  <c:v>4.3946410000000001E-14</c:v>
                </c:pt>
                <c:pt idx="4471">
                  <c:v>3.7851889999999998E-14</c:v>
                </c:pt>
                <c:pt idx="4472">
                  <c:v>3.3452169999999999E-14</c:v>
                </c:pt>
                <c:pt idx="4473">
                  <c:v>2.992866E-14</c:v>
                </c:pt>
                <c:pt idx="4474">
                  <c:v>2.877803E-14</c:v>
                </c:pt>
                <c:pt idx="4475">
                  <c:v>3.1603040000000001E-14</c:v>
                </c:pt>
                <c:pt idx="4476">
                  <c:v>3.5657860000000003E-14</c:v>
                </c:pt>
                <c:pt idx="4477">
                  <c:v>3.6641970000000001E-14</c:v>
                </c:pt>
                <c:pt idx="4478">
                  <c:v>3.378506E-14</c:v>
                </c:pt>
                <c:pt idx="4479">
                  <c:v>3.0554039999999998E-14</c:v>
                </c:pt>
                <c:pt idx="4480">
                  <c:v>3.1398839999999998E-14</c:v>
                </c:pt>
                <c:pt idx="4481">
                  <c:v>3.7493229999999999E-14</c:v>
                </c:pt>
                <c:pt idx="4482">
                  <c:v>4.659417E-14</c:v>
                </c:pt>
                <c:pt idx="4483">
                  <c:v>5.5836510000000002E-14</c:v>
                </c:pt>
                <c:pt idx="4484">
                  <c:v>6.2595359999999996E-14</c:v>
                </c:pt>
                <c:pt idx="4485">
                  <c:v>6.5450130000000003E-14</c:v>
                </c:pt>
                <c:pt idx="4486">
                  <c:v>6.5636330000000003E-14</c:v>
                </c:pt>
                <c:pt idx="4487">
                  <c:v>6.5904729999999996E-14</c:v>
                </c:pt>
                <c:pt idx="4488">
                  <c:v>6.8585350000000005E-14</c:v>
                </c:pt>
                <c:pt idx="4489">
                  <c:v>7.3524919999999996E-14</c:v>
                </c:pt>
                <c:pt idx="4490">
                  <c:v>7.6120320000000001E-14</c:v>
                </c:pt>
                <c:pt idx="4491">
                  <c:v>7.111105E-14</c:v>
                </c:pt>
                <c:pt idx="4492">
                  <c:v>6.0424619999999998E-14</c:v>
                </c:pt>
                <c:pt idx="4493">
                  <c:v>5.1613950000000002E-14</c:v>
                </c:pt>
                <c:pt idx="4494">
                  <c:v>4.7526889999999999E-14</c:v>
                </c:pt>
                <c:pt idx="4495">
                  <c:v>4.4933319999999999E-14</c:v>
                </c:pt>
                <c:pt idx="4496">
                  <c:v>4.1907739999999998E-14</c:v>
                </c:pt>
                <c:pt idx="4497">
                  <c:v>3.8872600000000001E-14</c:v>
                </c:pt>
                <c:pt idx="4498">
                  <c:v>3.5037480000000001E-14</c:v>
                </c:pt>
                <c:pt idx="4499">
                  <c:v>2.9452350000000003E-14</c:v>
                </c:pt>
                <c:pt idx="4500">
                  <c:v>2.3702530000000001E-14</c:v>
                </c:pt>
                <c:pt idx="4501">
                  <c:v>2.1305260000000001E-14</c:v>
                </c:pt>
                <c:pt idx="4502">
                  <c:v>2.447022E-14</c:v>
                </c:pt>
                <c:pt idx="4503">
                  <c:v>3.1680740000000003E-14</c:v>
                </c:pt>
                <c:pt idx="4504">
                  <c:v>3.9637809999999999E-14</c:v>
                </c:pt>
                <c:pt idx="4505">
                  <c:v>4.6345979999999997E-14</c:v>
                </c:pt>
                <c:pt idx="4506">
                  <c:v>5.1495179999999998E-14</c:v>
                </c:pt>
                <c:pt idx="4507">
                  <c:v>5.5274389999999999E-14</c:v>
                </c:pt>
                <c:pt idx="4508">
                  <c:v>5.7484180000000003E-14</c:v>
                </c:pt>
                <c:pt idx="4509">
                  <c:v>5.8927150000000003E-14</c:v>
                </c:pt>
                <c:pt idx="4510">
                  <c:v>6.1199229999999994E-14</c:v>
                </c:pt>
                <c:pt idx="4511">
                  <c:v>6.3049470000000001E-14</c:v>
                </c:pt>
                <c:pt idx="4512">
                  <c:v>6.2081079999999994E-14</c:v>
                </c:pt>
                <c:pt idx="4513">
                  <c:v>5.9167690000000001E-14</c:v>
                </c:pt>
                <c:pt idx="4514">
                  <c:v>5.5316459999999998E-14</c:v>
                </c:pt>
                <c:pt idx="4515">
                  <c:v>4.8738630000000003E-14</c:v>
                </c:pt>
                <c:pt idx="4516">
                  <c:v>3.8553020000000003E-14</c:v>
                </c:pt>
                <c:pt idx="4517">
                  <c:v>2.776012E-14</c:v>
                </c:pt>
                <c:pt idx="4518">
                  <c:v>2.2326679999999999E-14</c:v>
                </c:pt>
                <c:pt idx="4519">
                  <c:v>2.6055060000000001E-14</c:v>
                </c:pt>
                <c:pt idx="4520">
                  <c:v>3.5606200000000002E-14</c:v>
                </c:pt>
                <c:pt idx="4521">
                  <c:v>4.4201569999999999E-14</c:v>
                </c:pt>
                <c:pt idx="4522">
                  <c:v>4.7677070000000002E-14</c:v>
                </c:pt>
                <c:pt idx="4523">
                  <c:v>4.5096410000000001E-14</c:v>
                </c:pt>
                <c:pt idx="4524">
                  <c:v>3.9175240000000002E-14</c:v>
                </c:pt>
                <c:pt idx="4525">
                  <c:v>3.4542629999999997E-14</c:v>
                </c:pt>
                <c:pt idx="4526">
                  <c:v>3.2214409999999997E-14</c:v>
                </c:pt>
                <c:pt idx="4527">
                  <c:v>3.0034279999999999E-14</c:v>
                </c:pt>
                <c:pt idx="4528">
                  <c:v>2.8312140000000001E-14</c:v>
                </c:pt>
                <c:pt idx="4529">
                  <c:v>2.9755959999999999E-14</c:v>
                </c:pt>
                <c:pt idx="4530">
                  <c:v>3.4657279999999998E-14</c:v>
                </c:pt>
                <c:pt idx="4531">
                  <c:v>4.0153550000000003E-14</c:v>
                </c:pt>
                <c:pt idx="4532">
                  <c:v>4.3822530000000002E-14</c:v>
                </c:pt>
                <c:pt idx="4533">
                  <c:v>4.6254769999999998E-14</c:v>
                </c:pt>
                <c:pt idx="4534">
                  <c:v>4.934467E-14</c:v>
                </c:pt>
                <c:pt idx="4535">
                  <c:v>5.283971E-14</c:v>
                </c:pt>
                <c:pt idx="4536">
                  <c:v>5.5348900000000001E-14</c:v>
                </c:pt>
                <c:pt idx="4537">
                  <c:v>5.7536830000000003E-14</c:v>
                </c:pt>
                <c:pt idx="4538">
                  <c:v>6.0052719999999997E-14</c:v>
                </c:pt>
                <c:pt idx="4539">
                  <c:v>6.0351169999999994E-14</c:v>
                </c:pt>
                <c:pt idx="4540">
                  <c:v>5.6075559999999997E-14</c:v>
                </c:pt>
                <c:pt idx="4541">
                  <c:v>4.8838309999999998E-14</c:v>
                </c:pt>
                <c:pt idx="4542">
                  <c:v>4.2177450000000001E-14</c:v>
                </c:pt>
                <c:pt idx="4543">
                  <c:v>3.8204080000000001E-14</c:v>
                </c:pt>
                <c:pt idx="4544">
                  <c:v>3.658645E-14</c:v>
                </c:pt>
                <c:pt idx="4545">
                  <c:v>3.632752E-14</c:v>
                </c:pt>
                <c:pt idx="4546">
                  <c:v>3.6944699999999998E-14</c:v>
                </c:pt>
                <c:pt idx="4547">
                  <c:v>3.6775919999999998E-14</c:v>
                </c:pt>
                <c:pt idx="4548">
                  <c:v>3.4560109999999999E-14</c:v>
                </c:pt>
                <c:pt idx="4549">
                  <c:v>3.2868570000000002E-14</c:v>
                </c:pt>
                <c:pt idx="4550">
                  <c:v>3.4017259999999998E-14</c:v>
                </c:pt>
                <c:pt idx="4551">
                  <c:v>3.5004969999999997E-14</c:v>
                </c:pt>
                <c:pt idx="4552">
                  <c:v>3.1775570000000001E-14</c:v>
                </c:pt>
                <c:pt idx="4553">
                  <c:v>2.522511E-14</c:v>
                </c:pt>
                <c:pt idx="4554">
                  <c:v>2.0298570000000001E-14</c:v>
                </c:pt>
                <c:pt idx="4555">
                  <c:v>2.0447580000000001E-14</c:v>
                </c:pt>
                <c:pt idx="4556">
                  <c:v>2.3997270000000001E-14</c:v>
                </c:pt>
                <c:pt idx="4557">
                  <c:v>2.7902529999999999E-14</c:v>
                </c:pt>
                <c:pt idx="4558">
                  <c:v>3.2065849999999999E-14</c:v>
                </c:pt>
                <c:pt idx="4559">
                  <c:v>3.6336730000000001E-14</c:v>
                </c:pt>
                <c:pt idx="4560">
                  <c:v>3.9279359999999999E-14</c:v>
                </c:pt>
                <c:pt idx="4561">
                  <c:v>4.1157409999999998E-14</c:v>
                </c:pt>
                <c:pt idx="4562">
                  <c:v>4.2737510000000003E-14</c:v>
                </c:pt>
                <c:pt idx="4563">
                  <c:v>4.408834E-14</c:v>
                </c:pt>
                <c:pt idx="4564">
                  <c:v>4.6477489999999999E-14</c:v>
                </c:pt>
                <c:pt idx="4565">
                  <c:v>5.1178869999999998E-14</c:v>
                </c:pt>
                <c:pt idx="4566">
                  <c:v>5.683937E-14</c:v>
                </c:pt>
                <c:pt idx="4567">
                  <c:v>6.0641959999999995E-14</c:v>
                </c:pt>
                <c:pt idx="4568">
                  <c:v>6.1666589999999999E-14</c:v>
                </c:pt>
                <c:pt idx="4569">
                  <c:v>6.1618449999999995E-14</c:v>
                </c:pt>
                <c:pt idx="4570">
                  <c:v>6.1249300000000004E-14</c:v>
                </c:pt>
                <c:pt idx="4571">
                  <c:v>5.8982800000000005E-14</c:v>
                </c:pt>
                <c:pt idx="4572">
                  <c:v>5.4392689999999998E-14</c:v>
                </c:pt>
                <c:pt idx="4573">
                  <c:v>4.8645139999999997E-14</c:v>
                </c:pt>
                <c:pt idx="4574">
                  <c:v>4.2662820000000002E-14</c:v>
                </c:pt>
                <c:pt idx="4575">
                  <c:v>3.7787539999999997E-14</c:v>
                </c:pt>
                <c:pt idx="4576">
                  <c:v>3.5791280000000001E-14</c:v>
                </c:pt>
                <c:pt idx="4577">
                  <c:v>3.7932479999999997E-14</c:v>
                </c:pt>
                <c:pt idx="4578">
                  <c:v>4.353781E-14</c:v>
                </c:pt>
                <c:pt idx="4579">
                  <c:v>4.8249340000000002E-14</c:v>
                </c:pt>
                <c:pt idx="4580">
                  <c:v>4.7431980000000003E-14</c:v>
                </c:pt>
                <c:pt idx="4581">
                  <c:v>4.2717890000000001E-14</c:v>
                </c:pt>
                <c:pt idx="4582">
                  <c:v>4.001202E-14</c:v>
                </c:pt>
                <c:pt idx="4583">
                  <c:v>4.1436860000000002E-14</c:v>
                </c:pt>
                <c:pt idx="4584">
                  <c:v>4.471368E-14</c:v>
                </c:pt>
                <c:pt idx="4585">
                  <c:v>4.8571850000000003E-14</c:v>
                </c:pt>
                <c:pt idx="4586">
                  <c:v>5.3318070000000001E-14</c:v>
                </c:pt>
                <c:pt idx="4587">
                  <c:v>5.7461810000000004E-14</c:v>
                </c:pt>
                <c:pt idx="4588">
                  <c:v>5.8875109999999994E-14</c:v>
                </c:pt>
                <c:pt idx="4589">
                  <c:v>5.7531090000000001E-14</c:v>
                </c:pt>
                <c:pt idx="4590">
                  <c:v>5.3275550000000001E-14</c:v>
                </c:pt>
                <c:pt idx="4591">
                  <c:v>4.4783899999999998E-14</c:v>
                </c:pt>
                <c:pt idx="4592">
                  <c:v>3.3813650000000002E-14</c:v>
                </c:pt>
                <c:pt idx="4593">
                  <c:v>2.6187910000000001E-14</c:v>
                </c:pt>
                <c:pt idx="4594">
                  <c:v>2.5156659999999999E-14</c:v>
                </c:pt>
                <c:pt idx="4595">
                  <c:v>2.7383469999999999E-14</c:v>
                </c:pt>
                <c:pt idx="4596">
                  <c:v>2.8727790000000001E-14</c:v>
                </c:pt>
                <c:pt idx="4597">
                  <c:v>2.8920209999999998E-14</c:v>
                </c:pt>
                <c:pt idx="4598">
                  <c:v>2.8757620000000001E-14</c:v>
                </c:pt>
                <c:pt idx="4599">
                  <c:v>2.9358760000000003E-14</c:v>
                </c:pt>
                <c:pt idx="4600">
                  <c:v>3.3541769999999998E-14</c:v>
                </c:pt>
                <c:pt idx="4601">
                  <c:v>4.2683670000000003E-14</c:v>
                </c:pt>
                <c:pt idx="4602">
                  <c:v>5.3444729999999998E-14</c:v>
                </c:pt>
                <c:pt idx="4603">
                  <c:v>5.9886260000000002E-14</c:v>
                </c:pt>
                <c:pt idx="4604">
                  <c:v>5.9234889999999994E-14</c:v>
                </c:pt>
                <c:pt idx="4605">
                  <c:v>5.377302E-14</c:v>
                </c:pt>
                <c:pt idx="4606">
                  <c:v>4.671265E-14</c:v>
                </c:pt>
                <c:pt idx="4607">
                  <c:v>4.0356270000000001E-14</c:v>
                </c:pt>
                <c:pt idx="4608">
                  <c:v>3.7271290000000003E-14</c:v>
                </c:pt>
                <c:pt idx="4609">
                  <c:v>3.8980469999999999E-14</c:v>
                </c:pt>
                <c:pt idx="4610">
                  <c:v>4.3718010000000001E-14</c:v>
                </c:pt>
                <c:pt idx="4611">
                  <c:v>4.7202159999999999E-14</c:v>
                </c:pt>
                <c:pt idx="4612">
                  <c:v>4.6846680000000002E-14</c:v>
                </c:pt>
                <c:pt idx="4613">
                  <c:v>4.3798999999999997E-14</c:v>
                </c:pt>
                <c:pt idx="4614">
                  <c:v>3.9976120000000002E-14</c:v>
                </c:pt>
                <c:pt idx="4615">
                  <c:v>3.5224170000000001E-14</c:v>
                </c:pt>
                <c:pt idx="4616">
                  <c:v>2.8811729999999997E-14</c:v>
                </c:pt>
                <c:pt idx="4617">
                  <c:v>2.3487809999999999E-14</c:v>
                </c:pt>
                <c:pt idx="4618">
                  <c:v>2.429703E-14</c:v>
                </c:pt>
                <c:pt idx="4619">
                  <c:v>3.1785649999999997E-14</c:v>
                </c:pt>
                <c:pt idx="4620">
                  <c:v>4.2124940000000002E-14</c:v>
                </c:pt>
                <c:pt idx="4621">
                  <c:v>5.3479830000000002E-14</c:v>
                </c:pt>
                <c:pt idx="4622">
                  <c:v>6.5445770000000006E-14</c:v>
                </c:pt>
                <c:pt idx="4623">
                  <c:v>7.5184960000000004E-14</c:v>
                </c:pt>
                <c:pt idx="4624">
                  <c:v>7.8965399999999998E-14</c:v>
                </c:pt>
                <c:pt idx="4625">
                  <c:v>7.5398269999999995E-14</c:v>
                </c:pt>
                <c:pt idx="4626">
                  <c:v>6.6554150000000002E-14</c:v>
                </c:pt>
                <c:pt idx="4627">
                  <c:v>5.6301609999999998E-14</c:v>
                </c:pt>
                <c:pt idx="4628">
                  <c:v>4.7491739999999997E-14</c:v>
                </c:pt>
                <c:pt idx="4629">
                  <c:v>4.118849E-14</c:v>
                </c:pt>
                <c:pt idx="4630">
                  <c:v>3.7553120000000001E-14</c:v>
                </c:pt>
                <c:pt idx="4631">
                  <c:v>3.7362190000000001E-14</c:v>
                </c:pt>
                <c:pt idx="4632">
                  <c:v>4.1464599999999999E-14</c:v>
                </c:pt>
                <c:pt idx="4633">
                  <c:v>4.6842750000000003E-14</c:v>
                </c:pt>
                <c:pt idx="4634">
                  <c:v>4.8028979999999999E-14</c:v>
                </c:pt>
                <c:pt idx="4635">
                  <c:v>4.4386129999999997E-14</c:v>
                </c:pt>
                <c:pt idx="4636">
                  <c:v>4.0263609999999997E-14</c:v>
                </c:pt>
                <c:pt idx="4637">
                  <c:v>3.9118390000000001E-14</c:v>
                </c:pt>
                <c:pt idx="4638">
                  <c:v>4.1193810000000001E-14</c:v>
                </c:pt>
                <c:pt idx="4639">
                  <c:v>4.497503E-14</c:v>
                </c:pt>
                <c:pt idx="4640">
                  <c:v>4.9682460000000001E-14</c:v>
                </c:pt>
                <c:pt idx="4641">
                  <c:v>5.6254330000000003E-14</c:v>
                </c:pt>
                <c:pt idx="4642">
                  <c:v>6.4909550000000003E-14</c:v>
                </c:pt>
                <c:pt idx="4643">
                  <c:v>7.3016669999999995E-14</c:v>
                </c:pt>
                <c:pt idx="4644">
                  <c:v>7.762751E-14</c:v>
                </c:pt>
                <c:pt idx="4645">
                  <c:v>7.8584239999999998E-14</c:v>
                </c:pt>
                <c:pt idx="4646">
                  <c:v>7.6329949999999998E-14</c:v>
                </c:pt>
                <c:pt idx="4647">
                  <c:v>6.9858030000000006E-14</c:v>
                </c:pt>
                <c:pt idx="4648">
                  <c:v>6.0302880000000005E-14</c:v>
                </c:pt>
                <c:pt idx="4649">
                  <c:v>5.2242389999999999E-14</c:v>
                </c:pt>
                <c:pt idx="4650">
                  <c:v>4.8762629999999999E-14</c:v>
                </c:pt>
                <c:pt idx="4651">
                  <c:v>4.8170099999999999E-14</c:v>
                </c:pt>
                <c:pt idx="4652">
                  <c:v>4.6256110000000003E-14</c:v>
                </c:pt>
                <c:pt idx="4653">
                  <c:v>4.1066810000000002E-14</c:v>
                </c:pt>
                <c:pt idx="4654">
                  <c:v>3.439252E-14</c:v>
                </c:pt>
                <c:pt idx="4655">
                  <c:v>2.9006789999999998E-14</c:v>
                </c:pt>
                <c:pt idx="4656">
                  <c:v>2.7474790000000001E-14</c:v>
                </c:pt>
                <c:pt idx="4657">
                  <c:v>3.076897E-14</c:v>
                </c:pt>
                <c:pt idx="4658">
                  <c:v>3.5962970000000001E-14</c:v>
                </c:pt>
                <c:pt idx="4659">
                  <c:v>3.9576630000000001E-14</c:v>
                </c:pt>
                <c:pt idx="4660">
                  <c:v>4.1577840000000002E-14</c:v>
                </c:pt>
                <c:pt idx="4661">
                  <c:v>4.3695600000000003E-14</c:v>
                </c:pt>
                <c:pt idx="4662">
                  <c:v>4.7152149999999998E-14</c:v>
                </c:pt>
                <c:pt idx="4663">
                  <c:v>5.2078249999999997E-14</c:v>
                </c:pt>
                <c:pt idx="4664">
                  <c:v>5.7376700000000005E-14</c:v>
                </c:pt>
                <c:pt idx="4665">
                  <c:v>6.1169139999999997E-14</c:v>
                </c:pt>
                <c:pt idx="4666">
                  <c:v>6.1191159999999995E-14</c:v>
                </c:pt>
                <c:pt idx="4667">
                  <c:v>5.7292769999999995E-14</c:v>
                </c:pt>
                <c:pt idx="4668">
                  <c:v>5.3485079999999997E-14</c:v>
                </c:pt>
                <c:pt idx="4669">
                  <c:v>5.3302120000000001E-14</c:v>
                </c:pt>
                <c:pt idx="4670">
                  <c:v>5.5640549999999999E-14</c:v>
                </c:pt>
                <c:pt idx="4671">
                  <c:v>5.7803850000000005E-14</c:v>
                </c:pt>
                <c:pt idx="4672">
                  <c:v>5.8305670000000003E-14</c:v>
                </c:pt>
                <c:pt idx="4673">
                  <c:v>5.6476029999999998E-14</c:v>
                </c:pt>
                <c:pt idx="4674">
                  <c:v>5.2757160000000001E-14</c:v>
                </c:pt>
                <c:pt idx="4675">
                  <c:v>4.8307980000000002E-14</c:v>
                </c:pt>
                <c:pt idx="4676">
                  <c:v>4.3295469999999997E-14</c:v>
                </c:pt>
                <c:pt idx="4677">
                  <c:v>3.6973600000000001E-14</c:v>
                </c:pt>
                <c:pt idx="4678">
                  <c:v>2.9588589999999998E-14</c:v>
                </c:pt>
                <c:pt idx="4679">
                  <c:v>2.3535169999999999E-14</c:v>
                </c:pt>
                <c:pt idx="4680">
                  <c:v>2.1884439999999999E-14</c:v>
                </c:pt>
                <c:pt idx="4681">
                  <c:v>2.5211960000000001E-14</c:v>
                </c:pt>
                <c:pt idx="4682">
                  <c:v>3.0457469999999998E-14</c:v>
                </c:pt>
                <c:pt idx="4683">
                  <c:v>3.3874360000000002E-14</c:v>
                </c:pt>
                <c:pt idx="4684">
                  <c:v>3.4187520000000002E-14</c:v>
                </c:pt>
                <c:pt idx="4685">
                  <c:v>3.217766E-14</c:v>
                </c:pt>
                <c:pt idx="4686">
                  <c:v>2.9464130000000003E-14</c:v>
                </c:pt>
                <c:pt idx="4687">
                  <c:v>2.8555739999999997E-14</c:v>
                </c:pt>
                <c:pt idx="4688">
                  <c:v>3.157304E-14</c:v>
                </c:pt>
                <c:pt idx="4689">
                  <c:v>3.7991410000000003E-14</c:v>
                </c:pt>
                <c:pt idx="4690">
                  <c:v>4.393404E-14</c:v>
                </c:pt>
                <c:pt idx="4691">
                  <c:v>4.4229140000000001E-14</c:v>
                </c:pt>
                <c:pt idx="4692">
                  <c:v>3.767059E-14</c:v>
                </c:pt>
                <c:pt idx="4693">
                  <c:v>2.9421260000000003E-14</c:v>
                </c:pt>
                <c:pt idx="4694">
                  <c:v>2.602031E-14</c:v>
                </c:pt>
                <c:pt idx="4695">
                  <c:v>2.991036E-14</c:v>
                </c:pt>
                <c:pt idx="4696">
                  <c:v>3.9005580000000003E-14</c:v>
                </c:pt>
                <c:pt idx="4697">
                  <c:v>5.0099139999999999E-14</c:v>
                </c:pt>
                <c:pt idx="4698">
                  <c:v>6.2067500000000003E-14</c:v>
                </c:pt>
                <c:pt idx="4699">
                  <c:v>7.3423679999999998E-14</c:v>
                </c:pt>
                <c:pt idx="4700">
                  <c:v>7.9048059999999997E-14</c:v>
                </c:pt>
                <c:pt idx="4701">
                  <c:v>7.4541159999999997E-14</c:v>
                </c:pt>
                <c:pt idx="4702">
                  <c:v>6.1901550000000005E-14</c:v>
                </c:pt>
                <c:pt idx="4703">
                  <c:v>4.8417719999999997E-14</c:v>
                </c:pt>
                <c:pt idx="4704">
                  <c:v>3.9914869999999998E-14</c:v>
                </c:pt>
                <c:pt idx="4705">
                  <c:v>3.497681E-14</c:v>
                </c:pt>
                <c:pt idx="4706">
                  <c:v>2.9417079999999998E-14</c:v>
                </c:pt>
                <c:pt idx="4707">
                  <c:v>2.4491239999999999E-14</c:v>
                </c:pt>
                <c:pt idx="4708">
                  <c:v>2.4174160000000002E-14</c:v>
                </c:pt>
                <c:pt idx="4709">
                  <c:v>2.8855639999999999E-14</c:v>
                </c:pt>
                <c:pt idx="4710">
                  <c:v>3.6518989999999997E-14</c:v>
                </c:pt>
                <c:pt idx="4711">
                  <c:v>4.4837330000000002E-14</c:v>
                </c:pt>
                <c:pt idx="4712">
                  <c:v>5.1457860000000003E-14</c:v>
                </c:pt>
                <c:pt idx="4713">
                  <c:v>5.5265069999999999E-14</c:v>
                </c:pt>
                <c:pt idx="4714">
                  <c:v>5.6671530000000002E-14</c:v>
                </c:pt>
                <c:pt idx="4715">
                  <c:v>5.8121370000000002E-14</c:v>
                </c:pt>
                <c:pt idx="4716">
                  <c:v>6.2928409999999999E-14</c:v>
                </c:pt>
                <c:pt idx="4717">
                  <c:v>7.0834989999999997E-14</c:v>
                </c:pt>
                <c:pt idx="4718">
                  <c:v>7.9011949999999998E-14</c:v>
                </c:pt>
                <c:pt idx="4719">
                  <c:v>8.6240179999999999E-14</c:v>
                </c:pt>
                <c:pt idx="4720">
                  <c:v>9.1464189999999999E-14</c:v>
                </c:pt>
                <c:pt idx="4721">
                  <c:v>9.3409030000000001E-14</c:v>
                </c:pt>
                <c:pt idx="4722">
                  <c:v>9.2398849999999995E-14</c:v>
                </c:pt>
                <c:pt idx="4723">
                  <c:v>8.8328409999999997E-14</c:v>
                </c:pt>
                <c:pt idx="4724">
                  <c:v>8.0772019999999995E-14</c:v>
                </c:pt>
                <c:pt idx="4725">
                  <c:v>7.1021940000000001E-14</c:v>
                </c:pt>
                <c:pt idx="4726">
                  <c:v>6.0682189999999997E-14</c:v>
                </c:pt>
                <c:pt idx="4727">
                  <c:v>5.141602E-14</c:v>
                </c:pt>
                <c:pt idx="4728">
                  <c:v>4.5217949999999999E-14</c:v>
                </c:pt>
                <c:pt idx="4729">
                  <c:v>4.1897289999999999E-14</c:v>
                </c:pt>
                <c:pt idx="4730">
                  <c:v>3.8834420000000003E-14</c:v>
                </c:pt>
                <c:pt idx="4731">
                  <c:v>3.3870389999999998E-14</c:v>
                </c:pt>
                <c:pt idx="4732">
                  <c:v>2.6948040000000001E-14</c:v>
                </c:pt>
                <c:pt idx="4733">
                  <c:v>2.053567E-14</c:v>
                </c:pt>
                <c:pt idx="4734">
                  <c:v>1.8443289999999999E-14</c:v>
                </c:pt>
                <c:pt idx="4735">
                  <c:v>2.2396119999999999E-14</c:v>
                </c:pt>
                <c:pt idx="4736">
                  <c:v>3.0596529999999997E-14</c:v>
                </c:pt>
                <c:pt idx="4737">
                  <c:v>3.942458E-14</c:v>
                </c:pt>
                <c:pt idx="4738">
                  <c:v>4.5831210000000002E-14</c:v>
                </c:pt>
                <c:pt idx="4739">
                  <c:v>4.9563409999999997E-14</c:v>
                </c:pt>
                <c:pt idx="4740">
                  <c:v>5.2531310000000002E-14</c:v>
                </c:pt>
                <c:pt idx="4741">
                  <c:v>5.5821839999999999E-14</c:v>
                </c:pt>
                <c:pt idx="4742">
                  <c:v>5.9106890000000005E-14</c:v>
                </c:pt>
                <c:pt idx="4743">
                  <c:v>6.1798280000000006E-14</c:v>
                </c:pt>
                <c:pt idx="4744">
                  <c:v>6.3508819999999997E-14</c:v>
                </c:pt>
                <c:pt idx="4745">
                  <c:v>6.4661969999999998E-14</c:v>
                </c:pt>
                <c:pt idx="4746">
                  <c:v>6.6230659999999994E-14</c:v>
                </c:pt>
                <c:pt idx="4747">
                  <c:v>6.8186509999999995E-14</c:v>
                </c:pt>
                <c:pt idx="4748">
                  <c:v>6.9589079999999998E-14</c:v>
                </c:pt>
                <c:pt idx="4749">
                  <c:v>6.9598559999999996E-14</c:v>
                </c:pt>
                <c:pt idx="4750">
                  <c:v>6.7697620000000004E-14</c:v>
                </c:pt>
                <c:pt idx="4751">
                  <c:v>6.4165079999999995E-14</c:v>
                </c:pt>
                <c:pt idx="4752">
                  <c:v>5.9660590000000003E-14</c:v>
                </c:pt>
                <c:pt idx="4753">
                  <c:v>5.4078549999999998E-14</c:v>
                </c:pt>
                <c:pt idx="4754">
                  <c:v>4.7241699999999999E-14</c:v>
                </c:pt>
                <c:pt idx="4755">
                  <c:v>4.0009800000000003E-14</c:v>
                </c:pt>
                <c:pt idx="4756">
                  <c:v>3.3637590000000001E-14</c:v>
                </c:pt>
                <c:pt idx="4757">
                  <c:v>2.8727120000000002E-14</c:v>
                </c:pt>
                <c:pt idx="4758">
                  <c:v>2.4778339999999999E-14</c:v>
                </c:pt>
                <c:pt idx="4759">
                  <c:v>2.0642939999999999E-14</c:v>
                </c:pt>
                <c:pt idx="4760">
                  <c:v>1.7164340000000001E-14</c:v>
                </c:pt>
                <c:pt idx="4761">
                  <c:v>1.790362E-14</c:v>
                </c:pt>
                <c:pt idx="4762">
                  <c:v>2.4401349999999999E-14</c:v>
                </c:pt>
                <c:pt idx="4763">
                  <c:v>3.3228049999999998E-14</c:v>
                </c:pt>
                <c:pt idx="4764">
                  <c:v>3.9324500000000001E-14</c:v>
                </c:pt>
                <c:pt idx="4765">
                  <c:v>4.0963109999999998E-14</c:v>
                </c:pt>
                <c:pt idx="4766">
                  <c:v>4.1157320000000001E-14</c:v>
                </c:pt>
                <c:pt idx="4767">
                  <c:v>4.367721E-14</c:v>
                </c:pt>
                <c:pt idx="4768">
                  <c:v>4.9070749999999997E-14</c:v>
                </c:pt>
                <c:pt idx="4769">
                  <c:v>5.6056199999999999E-14</c:v>
                </c:pt>
                <c:pt idx="4770">
                  <c:v>6.3947969999999995E-14</c:v>
                </c:pt>
                <c:pt idx="4771">
                  <c:v>7.1637149999999994E-14</c:v>
                </c:pt>
                <c:pt idx="4772">
                  <c:v>7.5854620000000001E-14</c:v>
                </c:pt>
                <c:pt idx="4773">
                  <c:v>7.342479E-14</c:v>
                </c:pt>
                <c:pt idx="4774">
                  <c:v>6.6647860000000005E-14</c:v>
                </c:pt>
                <c:pt idx="4775">
                  <c:v>6.2365940000000002E-14</c:v>
                </c:pt>
                <c:pt idx="4776">
                  <c:v>6.2016310000000005E-14</c:v>
                </c:pt>
                <c:pt idx="4777">
                  <c:v>5.8666570000000003E-14</c:v>
                </c:pt>
                <c:pt idx="4778">
                  <c:v>4.7868740000000002E-14</c:v>
                </c:pt>
                <c:pt idx="4779">
                  <c:v>3.4003430000000001E-14</c:v>
                </c:pt>
                <c:pt idx="4780">
                  <c:v>2.3704900000000001E-14</c:v>
                </c:pt>
                <c:pt idx="4781">
                  <c:v>1.990373E-14</c:v>
                </c:pt>
                <c:pt idx="4782">
                  <c:v>2.2420680000000001E-14</c:v>
                </c:pt>
                <c:pt idx="4783">
                  <c:v>2.927658E-14</c:v>
                </c:pt>
                <c:pt idx="4784">
                  <c:v>3.7459640000000001E-14</c:v>
                </c:pt>
                <c:pt idx="4785">
                  <c:v>4.4151110000000002E-14</c:v>
                </c:pt>
                <c:pt idx="4786">
                  <c:v>4.7523230000000001E-14</c:v>
                </c:pt>
                <c:pt idx="4787">
                  <c:v>4.8017540000000001E-14</c:v>
                </c:pt>
                <c:pt idx="4788">
                  <c:v>4.8788E-14</c:v>
                </c:pt>
                <c:pt idx="4789">
                  <c:v>5.2744710000000002E-14</c:v>
                </c:pt>
                <c:pt idx="4790">
                  <c:v>5.9673410000000004E-14</c:v>
                </c:pt>
                <c:pt idx="4791">
                  <c:v>6.6318609999999999E-14</c:v>
                </c:pt>
                <c:pt idx="4792">
                  <c:v>6.8398989999999996E-14</c:v>
                </c:pt>
                <c:pt idx="4793">
                  <c:v>6.3672050000000005E-14</c:v>
                </c:pt>
                <c:pt idx="4794">
                  <c:v>5.329529E-14</c:v>
                </c:pt>
                <c:pt idx="4795">
                  <c:v>4.1300179999999997E-14</c:v>
                </c:pt>
                <c:pt idx="4796">
                  <c:v>3.3436170000000002E-14</c:v>
                </c:pt>
                <c:pt idx="4797">
                  <c:v>3.2724699999999998E-14</c:v>
                </c:pt>
                <c:pt idx="4798">
                  <c:v>3.5600070000000001E-14</c:v>
                </c:pt>
                <c:pt idx="4799">
                  <c:v>3.5707799999999999E-14</c:v>
                </c:pt>
                <c:pt idx="4800">
                  <c:v>2.9767310000000001E-14</c:v>
                </c:pt>
                <c:pt idx="4801">
                  <c:v>1.9504630000000002E-14</c:v>
                </c:pt>
                <c:pt idx="4802">
                  <c:v>1.189772E-14</c:v>
                </c:pt>
                <c:pt idx="4803">
                  <c:v>1.462469E-14</c:v>
                </c:pt>
                <c:pt idx="4804">
                  <c:v>2.8489829999999999E-14</c:v>
                </c:pt>
                <c:pt idx="4805">
                  <c:v>4.7332470000000002E-14</c:v>
                </c:pt>
                <c:pt idx="4806">
                  <c:v>6.3683669999999995E-14</c:v>
                </c:pt>
                <c:pt idx="4807">
                  <c:v>7.2259620000000005E-14</c:v>
                </c:pt>
                <c:pt idx="4808">
                  <c:v>7.1980750000000004E-14</c:v>
                </c:pt>
                <c:pt idx="4809">
                  <c:v>6.6317690000000001E-14</c:v>
                </c:pt>
                <c:pt idx="4810">
                  <c:v>6.0179049999999996E-14</c:v>
                </c:pt>
                <c:pt idx="4811">
                  <c:v>5.6777939999999997E-14</c:v>
                </c:pt>
                <c:pt idx="4812">
                  <c:v>5.5563520000000002E-14</c:v>
                </c:pt>
                <c:pt idx="4813">
                  <c:v>5.3025079999999998E-14</c:v>
                </c:pt>
                <c:pt idx="4814">
                  <c:v>4.7425570000000002E-14</c:v>
                </c:pt>
                <c:pt idx="4815">
                  <c:v>3.9713750000000002E-14</c:v>
                </c:pt>
                <c:pt idx="4816">
                  <c:v>3.0697789999999998E-14</c:v>
                </c:pt>
                <c:pt idx="4817">
                  <c:v>2.3031840000000001E-14</c:v>
                </c:pt>
                <c:pt idx="4818">
                  <c:v>2.162095E-14</c:v>
                </c:pt>
                <c:pt idx="4819">
                  <c:v>2.693872E-14</c:v>
                </c:pt>
                <c:pt idx="4820">
                  <c:v>3.5189950000000002E-14</c:v>
                </c:pt>
                <c:pt idx="4821">
                  <c:v>4.5952719999999999E-14</c:v>
                </c:pt>
                <c:pt idx="4822">
                  <c:v>6.0766480000000005E-14</c:v>
                </c:pt>
                <c:pt idx="4823">
                  <c:v>7.5886539999999997E-14</c:v>
                </c:pt>
                <c:pt idx="4824">
                  <c:v>8.3772499999999997E-14</c:v>
                </c:pt>
                <c:pt idx="4825">
                  <c:v>8.0811920000000006E-14</c:v>
                </c:pt>
                <c:pt idx="4826">
                  <c:v>7.0216010000000002E-14</c:v>
                </c:pt>
                <c:pt idx="4827">
                  <c:v>5.8182959999999995E-14</c:v>
                </c:pt>
                <c:pt idx="4828">
                  <c:v>4.9036529999999999E-14</c:v>
                </c:pt>
                <c:pt idx="4829">
                  <c:v>4.3656429999999999E-14</c:v>
                </c:pt>
                <c:pt idx="4830">
                  <c:v>4.0775579999999998E-14</c:v>
                </c:pt>
                <c:pt idx="4831">
                  <c:v>3.8904059999999998E-14</c:v>
                </c:pt>
                <c:pt idx="4832">
                  <c:v>3.7373330000000003E-14</c:v>
                </c:pt>
                <c:pt idx="4833">
                  <c:v>3.6168900000000001E-14</c:v>
                </c:pt>
                <c:pt idx="4834">
                  <c:v>3.5326779999999999E-14</c:v>
                </c:pt>
                <c:pt idx="4835">
                  <c:v>3.505329E-14</c:v>
                </c:pt>
                <c:pt idx="4836">
                  <c:v>3.583216E-14</c:v>
                </c:pt>
                <c:pt idx="4837">
                  <c:v>3.7761220000000003E-14</c:v>
                </c:pt>
                <c:pt idx="4838">
                  <c:v>4.0797650000000001E-14</c:v>
                </c:pt>
                <c:pt idx="4839">
                  <c:v>4.444521E-14</c:v>
                </c:pt>
                <c:pt idx="4840">
                  <c:v>4.7104259999999999E-14</c:v>
                </c:pt>
                <c:pt idx="4841">
                  <c:v>4.9161720000000002E-14</c:v>
                </c:pt>
                <c:pt idx="4842">
                  <c:v>5.4200300000000002E-14</c:v>
                </c:pt>
                <c:pt idx="4843">
                  <c:v>6.3375730000000002E-14</c:v>
                </c:pt>
                <c:pt idx="4844">
                  <c:v>7.2081739999999997E-14</c:v>
                </c:pt>
                <c:pt idx="4845">
                  <c:v>7.5099860000000003E-14</c:v>
                </c:pt>
                <c:pt idx="4846">
                  <c:v>7.2913290000000003E-14</c:v>
                </c:pt>
                <c:pt idx="4847">
                  <c:v>6.9936399999999995E-14</c:v>
                </c:pt>
                <c:pt idx="4848">
                  <c:v>6.819973E-14</c:v>
                </c:pt>
                <c:pt idx="4849">
                  <c:v>6.7123380000000006E-14</c:v>
                </c:pt>
                <c:pt idx="4850">
                  <c:v>6.713673E-14</c:v>
                </c:pt>
                <c:pt idx="4851">
                  <c:v>6.7996459999999994E-14</c:v>
                </c:pt>
                <c:pt idx="4852">
                  <c:v>6.5861980000000006E-14</c:v>
                </c:pt>
                <c:pt idx="4853">
                  <c:v>5.7568450000000002E-14</c:v>
                </c:pt>
                <c:pt idx="4854">
                  <c:v>4.5725990000000001E-14</c:v>
                </c:pt>
                <c:pt idx="4855">
                  <c:v>3.5813500000000002E-14</c:v>
                </c:pt>
                <c:pt idx="4856">
                  <c:v>3.0339530000000003E-14</c:v>
                </c:pt>
                <c:pt idx="4857">
                  <c:v>2.7322750000000001E-14</c:v>
                </c:pt>
                <c:pt idx="4858">
                  <c:v>2.384478E-14</c:v>
                </c:pt>
                <c:pt idx="4859">
                  <c:v>2.0307289999999999E-14</c:v>
                </c:pt>
                <c:pt idx="4860">
                  <c:v>1.964809E-14</c:v>
                </c:pt>
                <c:pt idx="4861">
                  <c:v>2.4025219999999999E-14</c:v>
                </c:pt>
                <c:pt idx="4862">
                  <c:v>3.3491270000000003E-14</c:v>
                </c:pt>
                <c:pt idx="4863">
                  <c:v>4.5508719999999997E-14</c:v>
                </c:pt>
                <c:pt idx="4864">
                  <c:v>5.7208579999999994E-14</c:v>
                </c:pt>
                <c:pt idx="4865">
                  <c:v>6.8927200000000002E-14</c:v>
                </c:pt>
                <c:pt idx="4866">
                  <c:v>8.1347309999999994E-14</c:v>
                </c:pt>
                <c:pt idx="4867">
                  <c:v>9.2678230000000006E-14</c:v>
                </c:pt>
                <c:pt idx="4868">
                  <c:v>1.023821E-13</c:v>
                </c:pt>
                <c:pt idx="4869">
                  <c:v>1.111725E-13</c:v>
                </c:pt>
                <c:pt idx="4870">
                  <c:v>1.181231E-13</c:v>
                </c:pt>
                <c:pt idx="4871">
                  <c:v>1.2294950000000001E-13</c:v>
                </c:pt>
                <c:pt idx="4872">
                  <c:v>1.2679569999999999E-13</c:v>
                </c:pt>
                <c:pt idx="4873">
                  <c:v>1.2959250000000001E-13</c:v>
                </c:pt>
                <c:pt idx="4874">
                  <c:v>1.3030240000000001E-13</c:v>
                </c:pt>
                <c:pt idx="4875">
                  <c:v>1.274591E-13</c:v>
                </c:pt>
                <c:pt idx="4876">
                  <c:v>1.1971460000000001E-13</c:v>
                </c:pt>
                <c:pt idx="4877">
                  <c:v>1.0889300000000001E-13</c:v>
                </c:pt>
                <c:pt idx="4878">
                  <c:v>9.8636859999999994E-14</c:v>
                </c:pt>
                <c:pt idx="4879">
                  <c:v>8.9688490000000001E-14</c:v>
                </c:pt>
                <c:pt idx="4880">
                  <c:v>8.1234429999999996E-14</c:v>
                </c:pt>
                <c:pt idx="4881">
                  <c:v>7.486951E-14</c:v>
                </c:pt>
                <c:pt idx="4882">
                  <c:v>7.3395530000000005E-14</c:v>
                </c:pt>
                <c:pt idx="4883">
                  <c:v>7.6788770000000001E-14</c:v>
                </c:pt>
                <c:pt idx="4884">
                  <c:v>8.0621120000000002E-14</c:v>
                </c:pt>
                <c:pt idx="4885">
                  <c:v>7.9771920000000005E-14</c:v>
                </c:pt>
                <c:pt idx="4886">
                  <c:v>7.4985139999999996E-14</c:v>
                </c:pt>
                <c:pt idx="4887">
                  <c:v>7.2351200000000001E-14</c:v>
                </c:pt>
                <c:pt idx="4888">
                  <c:v>7.5413590000000001E-14</c:v>
                </c:pt>
                <c:pt idx="4889">
                  <c:v>8.2074559999999997E-14</c:v>
                </c:pt>
                <c:pt idx="4890">
                  <c:v>8.8351749999999998E-14</c:v>
                </c:pt>
                <c:pt idx="4891">
                  <c:v>9.210964E-14</c:v>
                </c:pt>
                <c:pt idx="4892">
                  <c:v>9.4354549999999998E-14</c:v>
                </c:pt>
                <c:pt idx="4893">
                  <c:v>9.6025410000000002E-14</c:v>
                </c:pt>
                <c:pt idx="4894">
                  <c:v>9.4002199999999999E-14</c:v>
                </c:pt>
                <c:pt idx="4895">
                  <c:v>8.5883470000000002E-14</c:v>
                </c:pt>
                <c:pt idx="4896">
                  <c:v>7.6085719999999995E-14</c:v>
                </c:pt>
                <c:pt idx="4897">
                  <c:v>7.0460540000000001E-14</c:v>
                </c:pt>
                <c:pt idx="4898">
                  <c:v>6.8712779999999996E-14</c:v>
                </c:pt>
                <c:pt idx="4899">
                  <c:v>6.7121360000000003E-14</c:v>
                </c:pt>
                <c:pt idx="4900">
                  <c:v>6.5696690000000003E-14</c:v>
                </c:pt>
                <c:pt idx="4901">
                  <c:v>6.7332950000000001E-14</c:v>
                </c:pt>
                <c:pt idx="4902">
                  <c:v>7.061674E-14</c:v>
                </c:pt>
                <c:pt idx="4903">
                  <c:v>7.0565610000000004E-14</c:v>
                </c:pt>
                <c:pt idx="4904">
                  <c:v>6.6624250000000003E-14</c:v>
                </c:pt>
                <c:pt idx="4905">
                  <c:v>6.3083509999999994E-14</c:v>
                </c:pt>
                <c:pt idx="4906">
                  <c:v>6.3035189999999997E-14</c:v>
                </c:pt>
                <c:pt idx="4907">
                  <c:v>6.5761859999999995E-14</c:v>
                </c:pt>
                <c:pt idx="4908">
                  <c:v>6.7628510000000001E-14</c:v>
                </c:pt>
                <c:pt idx="4909">
                  <c:v>6.5202600000000001E-14</c:v>
                </c:pt>
                <c:pt idx="4910">
                  <c:v>5.8193580000000002E-14</c:v>
                </c:pt>
                <c:pt idx="4911">
                  <c:v>4.8963420000000003E-14</c:v>
                </c:pt>
                <c:pt idx="4912">
                  <c:v>4.1258480000000001E-14</c:v>
                </c:pt>
                <c:pt idx="4913">
                  <c:v>3.8584290000000002E-14</c:v>
                </c:pt>
                <c:pt idx="4914">
                  <c:v>4.0848739999999997E-14</c:v>
                </c:pt>
                <c:pt idx="4915">
                  <c:v>4.3875460000000002E-14</c:v>
                </c:pt>
                <c:pt idx="4916">
                  <c:v>4.3837939999999998E-14</c:v>
                </c:pt>
                <c:pt idx="4917">
                  <c:v>4.1122750000000003E-14</c:v>
                </c:pt>
                <c:pt idx="4918">
                  <c:v>3.9957720000000001E-14</c:v>
                </c:pt>
                <c:pt idx="4919">
                  <c:v>4.4514670000000003E-14</c:v>
                </c:pt>
                <c:pt idx="4920">
                  <c:v>5.407149E-14</c:v>
                </c:pt>
                <c:pt idx="4921">
                  <c:v>6.3377410000000003E-14</c:v>
                </c:pt>
                <c:pt idx="4922">
                  <c:v>6.8259979999999995E-14</c:v>
                </c:pt>
                <c:pt idx="4923">
                  <c:v>6.8472290000000002E-14</c:v>
                </c:pt>
                <c:pt idx="4924">
                  <c:v>6.6515819999999999E-14</c:v>
                </c:pt>
                <c:pt idx="4925">
                  <c:v>6.5983879999999996E-14</c:v>
                </c:pt>
                <c:pt idx="4926">
                  <c:v>6.9053069999999996E-14</c:v>
                </c:pt>
                <c:pt idx="4927">
                  <c:v>7.3564469999999995E-14</c:v>
                </c:pt>
                <c:pt idx="4928">
                  <c:v>7.4315359999999995E-14</c:v>
                </c:pt>
                <c:pt idx="4929">
                  <c:v>6.9802069999999996E-14</c:v>
                </c:pt>
                <c:pt idx="4930">
                  <c:v>6.4779430000000004E-14</c:v>
                </c:pt>
                <c:pt idx="4931">
                  <c:v>6.3258959999999998E-14</c:v>
                </c:pt>
                <c:pt idx="4932">
                  <c:v>6.398657E-14</c:v>
                </c:pt>
                <c:pt idx="4933">
                  <c:v>6.4500799999999998E-14</c:v>
                </c:pt>
                <c:pt idx="4934">
                  <c:v>6.4339530000000003E-14</c:v>
                </c:pt>
                <c:pt idx="4935">
                  <c:v>6.4030829999999995E-14</c:v>
                </c:pt>
                <c:pt idx="4936">
                  <c:v>6.3989799999999999E-14</c:v>
                </c:pt>
                <c:pt idx="4937">
                  <c:v>6.4072589999999999E-14</c:v>
                </c:pt>
                <c:pt idx="4938">
                  <c:v>6.3751910000000003E-14</c:v>
                </c:pt>
                <c:pt idx="4939">
                  <c:v>6.2880619999999995E-14</c:v>
                </c:pt>
                <c:pt idx="4940">
                  <c:v>6.1634089999999994E-14</c:v>
                </c:pt>
                <c:pt idx="4941">
                  <c:v>6.0280100000000004E-14</c:v>
                </c:pt>
                <c:pt idx="4942">
                  <c:v>5.95389E-14</c:v>
                </c:pt>
                <c:pt idx="4943">
                  <c:v>5.9749029999999996E-14</c:v>
                </c:pt>
                <c:pt idx="4944">
                  <c:v>5.9811009999999994E-14</c:v>
                </c:pt>
                <c:pt idx="4945">
                  <c:v>5.9072610000000004E-14</c:v>
                </c:pt>
                <c:pt idx="4946">
                  <c:v>5.9260819999999996E-14</c:v>
                </c:pt>
                <c:pt idx="4947">
                  <c:v>6.1459400000000005E-14</c:v>
                </c:pt>
                <c:pt idx="4948">
                  <c:v>6.2730379999999996E-14</c:v>
                </c:pt>
                <c:pt idx="4949">
                  <c:v>5.956365E-14</c:v>
                </c:pt>
                <c:pt idx="4950">
                  <c:v>5.3907710000000003E-14</c:v>
                </c:pt>
                <c:pt idx="4951">
                  <c:v>5.2142790000000002E-14</c:v>
                </c:pt>
                <c:pt idx="4952">
                  <c:v>5.7419120000000004E-14</c:v>
                </c:pt>
                <c:pt idx="4953">
                  <c:v>6.6625380000000001E-14</c:v>
                </c:pt>
                <c:pt idx="4954">
                  <c:v>7.5002159999999998E-14</c:v>
                </c:pt>
                <c:pt idx="4955">
                  <c:v>7.892361E-14</c:v>
                </c:pt>
                <c:pt idx="4956">
                  <c:v>7.5700310000000003E-14</c:v>
                </c:pt>
                <c:pt idx="4957">
                  <c:v>6.6204660000000005E-14</c:v>
                </c:pt>
                <c:pt idx="4958">
                  <c:v>5.506169E-14</c:v>
                </c:pt>
                <c:pt idx="4959">
                  <c:v>4.5249469999999997E-14</c:v>
                </c:pt>
                <c:pt idx="4960">
                  <c:v>3.690564E-14</c:v>
                </c:pt>
                <c:pt idx="4961">
                  <c:v>3.0961239999999999E-14</c:v>
                </c:pt>
                <c:pt idx="4962">
                  <c:v>2.8758129999999998E-14</c:v>
                </c:pt>
                <c:pt idx="4963">
                  <c:v>2.9995530000000002E-14</c:v>
                </c:pt>
                <c:pt idx="4964">
                  <c:v>3.3260420000000002E-14</c:v>
                </c:pt>
                <c:pt idx="4965">
                  <c:v>3.6684299999999997E-14</c:v>
                </c:pt>
                <c:pt idx="4966">
                  <c:v>3.8329269999999998E-14</c:v>
                </c:pt>
                <c:pt idx="4967">
                  <c:v>3.6395890000000003E-14</c:v>
                </c:pt>
                <c:pt idx="4968">
                  <c:v>3.0135789999999999E-14</c:v>
                </c:pt>
                <c:pt idx="4969">
                  <c:v>2.2050959999999999E-14</c:v>
                </c:pt>
                <c:pt idx="4970">
                  <c:v>1.768838E-14</c:v>
                </c:pt>
                <c:pt idx="4971">
                  <c:v>2.182425E-14</c:v>
                </c:pt>
                <c:pt idx="4972">
                  <c:v>3.3972949999999998E-14</c:v>
                </c:pt>
                <c:pt idx="4973">
                  <c:v>4.8002379999999998E-14</c:v>
                </c:pt>
                <c:pt idx="4974">
                  <c:v>5.8231399999999996E-14</c:v>
                </c:pt>
                <c:pt idx="4975">
                  <c:v>6.3788010000000004E-14</c:v>
                </c:pt>
                <c:pt idx="4976">
                  <c:v>6.5429889999999999E-14</c:v>
                </c:pt>
                <c:pt idx="4977">
                  <c:v>6.3597869999999994E-14</c:v>
                </c:pt>
                <c:pt idx="4978">
                  <c:v>6.0580230000000002E-14</c:v>
                </c:pt>
                <c:pt idx="4979">
                  <c:v>5.897428E-14</c:v>
                </c:pt>
                <c:pt idx="4980">
                  <c:v>5.852694E-14</c:v>
                </c:pt>
                <c:pt idx="4981">
                  <c:v>5.6922589999999999E-14</c:v>
                </c:pt>
                <c:pt idx="4982">
                  <c:v>5.1744170000000002E-14</c:v>
                </c:pt>
                <c:pt idx="4983">
                  <c:v>4.2389329999999997E-14</c:v>
                </c:pt>
                <c:pt idx="4984">
                  <c:v>3.1299819999999997E-14</c:v>
                </c:pt>
                <c:pt idx="4985">
                  <c:v>2.1727599999999999E-14</c:v>
                </c:pt>
                <c:pt idx="4986">
                  <c:v>1.6021129999999999E-14</c:v>
                </c:pt>
                <c:pt idx="4987">
                  <c:v>1.5496219999999999E-14</c:v>
                </c:pt>
                <c:pt idx="4988">
                  <c:v>1.8284440000000001E-14</c:v>
                </c:pt>
                <c:pt idx="4989">
                  <c:v>2.0751360000000001E-14</c:v>
                </c:pt>
                <c:pt idx="4990">
                  <c:v>2.260282E-14</c:v>
                </c:pt>
                <c:pt idx="4991">
                  <c:v>2.593149E-14</c:v>
                </c:pt>
                <c:pt idx="4992">
                  <c:v>3.0953739999999999E-14</c:v>
                </c:pt>
                <c:pt idx="4993">
                  <c:v>3.5804310000000003E-14</c:v>
                </c:pt>
                <c:pt idx="4994">
                  <c:v>3.7830689999999997E-14</c:v>
                </c:pt>
                <c:pt idx="4995">
                  <c:v>3.6158730000000002E-14</c:v>
                </c:pt>
                <c:pt idx="4996">
                  <c:v>3.5118340000000002E-14</c:v>
                </c:pt>
                <c:pt idx="4997">
                  <c:v>4.054072E-14</c:v>
                </c:pt>
                <c:pt idx="4998">
                  <c:v>5.2228710000000001E-14</c:v>
                </c:pt>
                <c:pt idx="4999">
                  <c:v>6.4687170000000005E-14</c:v>
                </c:pt>
                <c:pt idx="5000">
                  <c:v>7.3040380000000005E-14</c:v>
                </c:pt>
                <c:pt idx="5001">
                  <c:v>7.5445859999999997E-14</c:v>
                </c:pt>
                <c:pt idx="5002">
                  <c:v>7.248875E-14</c:v>
                </c:pt>
                <c:pt idx="5003">
                  <c:v>6.5502029999999999E-14</c:v>
                </c:pt>
                <c:pt idx="5004">
                  <c:v>5.5494930000000001E-14</c:v>
                </c:pt>
                <c:pt idx="5005">
                  <c:v>4.400299E-14</c:v>
                </c:pt>
                <c:pt idx="5006">
                  <c:v>3.3479850000000001E-14</c:v>
                </c:pt>
                <c:pt idx="5007">
                  <c:v>2.679921E-14</c:v>
                </c:pt>
                <c:pt idx="5008">
                  <c:v>2.6107900000000001E-14</c:v>
                </c:pt>
                <c:pt idx="5009">
                  <c:v>3.0197899999999999E-14</c:v>
                </c:pt>
                <c:pt idx="5010">
                  <c:v>3.4933769999999999E-14</c:v>
                </c:pt>
                <c:pt idx="5011">
                  <c:v>3.7521670000000003E-14</c:v>
                </c:pt>
                <c:pt idx="5012">
                  <c:v>3.7353059999999998E-14</c:v>
                </c:pt>
                <c:pt idx="5013">
                  <c:v>3.4462979999999999E-14</c:v>
                </c:pt>
                <c:pt idx="5014">
                  <c:v>2.9826949999999998E-14</c:v>
                </c:pt>
                <c:pt idx="5015">
                  <c:v>2.4367099999999999E-14</c:v>
                </c:pt>
                <c:pt idx="5016">
                  <c:v>1.9079929999999999E-14</c:v>
                </c:pt>
                <c:pt idx="5017">
                  <c:v>1.80168E-14</c:v>
                </c:pt>
                <c:pt idx="5018">
                  <c:v>2.541413E-14</c:v>
                </c:pt>
                <c:pt idx="5019">
                  <c:v>3.9576060000000003E-14</c:v>
                </c:pt>
                <c:pt idx="5020">
                  <c:v>5.4741569999999997E-14</c:v>
                </c:pt>
                <c:pt idx="5021">
                  <c:v>6.6263290000000001E-14</c:v>
                </c:pt>
                <c:pt idx="5022">
                  <c:v>7.1538870000000005E-14</c:v>
                </c:pt>
                <c:pt idx="5023">
                  <c:v>6.9514779999999996E-14</c:v>
                </c:pt>
                <c:pt idx="5024">
                  <c:v>6.0876369999999999E-14</c:v>
                </c:pt>
                <c:pt idx="5025">
                  <c:v>4.888236E-14</c:v>
                </c:pt>
                <c:pt idx="5026">
                  <c:v>3.8669839999999998E-14</c:v>
                </c:pt>
                <c:pt idx="5027">
                  <c:v>3.2097520000000002E-14</c:v>
                </c:pt>
                <c:pt idx="5028">
                  <c:v>2.5385939999999999E-14</c:v>
                </c:pt>
                <c:pt idx="5029">
                  <c:v>1.586316E-14</c:v>
                </c:pt>
                <c:pt idx="5030">
                  <c:v>6.8712329999999997E-15</c:v>
                </c:pt>
                <c:pt idx="5031">
                  <c:v>3.5218389999999998E-15</c:v>
                </c:pt>
                <c:pt idx="5032">
                  <c:v>7.4330339999999993E-15</c:v>
                </c:pt>
                <c:pt idx="5033">
                  <c:v>1.5766949999999999E-14</c:v>
                </c:pt>
                <c:pt idx="5034">
                  <c:v>2.4252660000000002E-14</c:v>
                </c:pt>
                <c:pt idx="5035">
                  <c:v>3.1704830000000001E-14</c:v>
                </c:pt>
                <c:pt idx="5036">
                  <c:v>3.9499260000000003E-14</c:v>
                </c:pt>
                <c:pt idx="5037">
                  <c:v>4.6817130000000002E-14</c:v>
                </c:pt>
                <c:pt idx="5038">
                  <c:v>5.076124E-14</c:v>
                </c:pt>
                <c:pt idx="5039">
                  <c:v>5.1280190000000001E-14</c:v>
                </c:pt>
                <c:pt idx="5040">
                  <c:v>5.2451019999999999E-14</c:v>
                </c:pt>
                <c:pt idx="5041">
                  <c:v>5.6716389999999997E-14</c:v>
                </c:pt>
                <c:pt idx="5042">
                  <c:v>6.0920080000000005E-14</c:v>
                </c:pt>
                <c:pt idx="5043">
                  <c:v>6.2673420000000002E-14</c:v>
                </c:pt>
                <c:pt idx="5044">
                  <c:v>6.479565E-14</c:v>
                </c:pt>
                <c:pt idx="5045">
                  <c:v>6.8201089999999995E-14</c:v>
                </c:pt>
                <c:pt idx="5046">
                  <c:v>6.9229550000000004E-14</c:v>
                </c:pt>
                <c:pt idx="5047">
                  <c:v>6.6696310000000004E-14</c:v>
                </c:pt>
                <c:pt idx="5048">
                  <c:v>6.2560190000000004E-14</c:v>
                </c:pt>
                <c:pt idx="5049">
                  <c:v>5.7778319999999994E-14</c:v>
                </c:pt>
                <c:pt idx="5050">
                  <c:v>5.2860579999999998E-14</c:v>
                </c:pt>
                <c:pt idx="5051">
                  <c:v>4.8324520000000003E-14</c:v>
                </c:pt>
                <c:pt idx="5052">
                  <c:v>4.3871939999999998E-14</c:v>
                </c:pt>
                <c:pt idx="5053">
                  <c:v>3.9125559999999998E-14</c:v>
                </c:pt>
                <c:pt idx="5054">
                  <c:v>3.4215969999999998E-14</c:v>
                </c:pt>
                <c:pt idx="5055">
                  <c:v>2.9982910000000002E-14</c:v>
                </c:pt>
                <c:pt idx="5056">
                  <c:v>2.7603389999999999E-14</c:v>
                </c:pt>
                <c:pt idx="5057">
                  <c:v>2.7570299999999999E-14</c:v>
                </c:pt>
                <c:pt idx="5058">
                  <c:v>2.9531179999999997E-14</c:v>
                </c:pt>
                <c:pt idx="5059">
                  <c:v>3.2488710000000001E-14</c:v>
                </c:pt>
                <c:pt idx="5060">
                  <c:v>3.5387650000000001E-14</c:v>
                </c:pt>
                <c:pt idx="5061">
                  <c:v>3.7939670000000003E-14</c:v>
                </c:pt>
                <c:pt idx="5062">
                  <c:v>4.0203659999999999E-14</c:v>
                </c:pt>
                <c:pt idx="5063">
                  <c:v>4.2430369999999998E-14</c:v>
                </c:pt>
                <c:pt idx="5064">
                  <c:v>4.5477290000000001E-14</c:v>
                </c:pt>
                <c:pt idx="5065">
                  <c:v>4.8913440000000002E-14</c:v>
                </c:pt>
                <c:pt idx="5066">
                  <c:v>5.0445259999999997E-14</c:v>
                </c:pt>
                <c:pt idx="5067">
                  <c:v>4.9712759999999999E-14</c:v>
                </c:pt>
                <c:pt idx="5068">
                  <c:v>4.8846929999999999E-14</c:v>
                </c:pt>
                <c:pt idx="5069">
                  <c:v>4.8917039999999998E-14</c:v>
                </c:pt>
                <c:pt idx="5070">
                  <c:v>5.0257290000000001E-14</c:v>
                </c:pt>
                <c:pt idx="5071">
                  <c:v>5.3695900000000001E-14</c:v>
                </c:pt>
                <c:pt idx="5072">
                  <c:v>5.7549259999999999E-14</c:v>
                </c:pt>
                <c:pt idx="5073">
                  <c:v>5.7928249999999999E-14</c:v>
                </c:pt>
                <c:pt idx="5074">
                  <c:v>5.4335479999999998E-14</c:v>
                </c:pt>
                <c:pt idx="5075">
                  <c:v>5.0040509999999997E-14</c:v>
                </c:pt>
                <c:pt idx="5076">
                  <c:v>4.677497E-14</c:v>
                </c:pt>
                <c:pt idx="5077">
                  <c:v>4.3381129999999999E-14</c:v>
                </c:pt>
                <c:pt idx="5078">
                  <c:v>3.9580569999999999E-14</c:v>
                </c:pt>
                <c:pt idx="5079">
                  <c:v>3.7442929999999999E-14</c:v>
                </c:pt>
                <c:pt idx="5080">
                  <c:v>3.8433710000000001E-14</c:v>
                </c:pt>
                <c:pt idx="5081">
                  <c:v>4.2083830000000001E-14</c:v>
                </c:pt>
                <c:pt idx="5082">
                  <c:v>4.8168139999999999E-14</c:v>
                </c:pt>
                <c:pt idx="5083">
                  <c:v>5.6698889999999999E-14</c:v>
                </c:pt>
                <c:pt idx="5084">
                  <c:v>6.5470209999999998E-14</c:v>
                </c:pt>
                <c:pt idx="5085">
                  <c:v>7.1374210000000002E-14</c:v>
                </c:pt>
                <c:pt idx="5086">
                  <c:v>7.2789060000000003E-14</c:v>
                </c:pt>
                <c:pt idx="5087">
                  <c:v>6.8959349999999994E-14</c:v>
                </c:pt>
                <c:pt idx="5088">
                  <c:v>6.0793480000000004E-14</c:v>
                </c:pt>
                <c:pt idx="5089">
                  <c:v>5.166668E-14</c:v>
                </c:pt>
                <c:pt idx="5090">
                  <c:v>4.5026960000000003E-14</c:v>
                </c:pt>
                <c:pt idx="5091">
                  <c:v>4.2913870000000001E-14</c:v>
                </c:pt>
                <c:pt idx="5092">
                  <c:v>4.5510889999999997E-14</c:v>
                </c:pt>
                <c:pt idx="5093">
                  <c:v>5.0337189999999998E-14</c:v>
                </c:pt>
                <c:pt idx="5094">
                  <c:v>5.4232330000000003E-14</c:v>
                </c:pt>
                <c:pt idx="5095">
                  <c:v>5.584879E-14</c:v>
                </c:pt>
                <c:pt idx="5096">
                  <c:v>5.4996270000000002E-14</c:v>
                </c:pt>
                <c:pt idx="5097">
                  <c:v>5.1657299999999998E-14</c:v>
                </c:pt>
                <c:pt idx="5098">
                  <c:v>4.623562E-14</c:v>
                </c:pt>
                <c:pt idx="5099">
                  <c:v>4.0083119999999998E-14</c:v>
                </c:pt>
                <c:pt idx="5100">
                  <c:v>3.5377579999999997E-14</c:v>
                </c:pt>
                <c:pt idx="5101">
                  <c:v>3.2748889999999997E-14</c:v>
                </c:pt>
                <c:pt idx="5102">
                  <c:v>3.0385030000000002E-14</c:v>
                </c:pt>
                <c:pt idx="5103">
                  <c:v>2.831444E-14</c:v>
                </c:pt>
                <c:pt idx="5104">
                  <c:v>2.9740730000000002E-14</c:v>
                </c:pt>
                <c:pt idx="5105">
                  <c:v>3.5399980000000003E-14</c:v>
                </c:pt>
                <c:pt idx="5106">
                  <c:v>4.1573920000000001E-14</c:v>
                </c:pt>
                <c:pt idx="5107">
                  <c:v>4.5161570000000002E-14</c:v>
                </c:pt>
                <c:pt idx="5108">
                  <c:v>4.6800329999999997E-14</c:v>
                </c:pt>
                <c:pt idx="5109">
                  <c:v>4.9158150000000001E-14</c:v>
                </c:pt>
                <c:pt idx="5110">
                  <c:v>5.4334219999999998E-14</c:v>
                </c:pt>
                <c:pt idx="5111">
                  <c:v>6.2091649999999997E-14</c:v>
                </c:pt>
                <c:pt idx="5112">
                  <c:v>7.0052710000000006E-14</c:v>
                </c:pt>
                <c:pt idx="5113">
                  <c:v>7.5556090000000005E-14</c:v>
                </c:pt>
                <c:pt idx="5114">
                  <c:v>7.7131519999999999E-14</c:v>
                </c:pt>
                <c:pt idx="5115">
                  <c:v>7.4702179999999999E-14</c:v>
                </c:pt>
                <c:pt idx="5116">
                  <c:v>6.9483519999999995E-14</c:v>
                </c:pt>
                <c:pt idx="5117">
                  <c:v>6.4176929999999995E-14</c:v>
                </c:pt>
                <c:pt idx="5118">
                  <c:v>6.2123559999999995E-14</c:v>
                </c:pt>
                <c:pt idx="5119">
                  <c:v>6.4246780000000003E-14</c:v>
                </c:pt>
                <c:pt idx="5120">
                  <c:v>6.6511069999999996E-14</c:v>
                </c:pt>
                <c:pt idx="5121">
                  <c:v>6.3145220000000003E-14</c:v>
                </c:pt>
                <c:pt idx="5122">
                  <c:v>5.2656789999999997E-14</c:v>
                </c:pt>
                <c:pt idx="5123">
                  <c:v>3.932072E-14</c:v>
                </c:pt>
                <c:pt idx="5124">
                  <c:v>2.9383359999999998E-14</c:v>
                </c:pt>
                <c:pt idx="5125">
                  <c:v>2.5323460000000001E-14</c:v>
                </c:pt>
                <c:pt idx="5126">
                  <c:v>2.4398220000000001E-14</c:v>
                </c:pt>
                <c:pt idx="5127">
                  <c:v>2.3207540000000001E-14</c:v>
                </c:pt>
                <c:pt idx="5128">
                  <c:v>2.0328409999999999E-14</c:v>
                </c:pt>
                <c:pt idx="5129">
                  <c:v>1.5481210000000001E-14</c:v>
                </c:pt>
                <c:pt idx="5130">
                  <c:v>1.048086E-14</c:v>
                </c:pt>
                <c:pt idx="5131">
                  <c:v>9.2084669999999993E-15</c:v>
                </c:pt>
                <c:pt idx="5132">
                  <c:v>1.383776E-14</c:v>
                </c:pt>
                <c:pt idx="5133">
                  <c:v>2.221328E-14</c:v>
                </c:pt>
                <c:pt idx="5134">
                  <c:v>2.9858900000000001E-14</c:v>
                </c:pt>
                <c:pt idx="5135">
                  <c:v>3.5160160000000001E-14</c:v>
                </c:pt>
                <c:pt idx="5136">
                  <c:v>4.0632370000000002E-14</c:v>
                </c:pt>
                <c:pt idx="5137">
                  <c:v>4.67667E-14</c:v>
                </c:pt>
                <c:pt idx="5138">
                  <c:v>4.9596429999999997E-14</c:v>
                </c:pt>
                <c:pt idx="5139">
                  <c:v>4.7489739999999998E-14</c:v>
                </c:pt>
                <c:pt idx="5140">
                  <c:v>4.4182779999999999E-14</c:v>
                </c:pt>
                <c:pt idx="5141">
                  <c:v>4.3030620000000003E-14</c:v>
                </c:pt>
                <c:pt idx="5142">
                  <c:v>4.3620369999999998E-14</c:v>
                </c:pt>
                <c:pt idx="5143">
                  <c:v>4.4639500000000001E-14</c:v>
                </c:pt>
                <c:pt idx="5144">
                  <c:v>4.5832010000000003E-14</c:v>
                </c:pt>
                <c:pt idx="5145">
                  <c:v>4.6938249999999999E-14</c:v>
                </c:pt>
                <c:pt idx="5146">
                  <c:v>4.7401450000000003E-14</c:v>
                </c:pt>
                <c:pt idx="5147">
                  <c:v>4.6759349999999998E-14</c:v>
                </c:pt>
                <c:pt idx="5148">
                  <c:v>4.3654539999999999E-14</c:v>
                </c:pt>
                <c:pt idx="5149">
                  <c:v>3.6713139999999998E-14</c:v>
                </c:pt>
                <c:pt idx="5150">
                  <c:v>2.8482770000000002E-14</c:v>
                </c:pt>
                <c:pt idx="5151">
                  <c:v>2.419245E-14</c:v>
                </c:pt>
                <c:pt idx="5152">
                  <c:v>2.5211359999999999E-14</c:v>
                </c:pt>
                <c:pt idx="5153">
                  <c:v>2.8170580000000001E-14</c:v>
                </c:pt>
                <c:pt idx="5154">
                  <c:v>2.9693130000000002E-14</c:v>
                </c:pt>
                <c:pt idx="5155">
                  <c:v>2.9094419999999998E-14</c:v>
                </c:pt>
                <c:pt idx="5156">
                  <c:v>2.8158400000000001E-14</c:v>
                </c:pt>
                <c:pt idx="5157">
                  <c:v>2.9259909999999997E-14</c:v>
                </c:pt>
                <c:pt idx="5158">
                  <c:v>3.3211940000000002E-14</c:v>
                </c:pt>
                <c:pt idx="5159">
                  <c:v>3.9385639999999999E-14</c:v>
                </c:pt>
                <c:pt idx="5160">
                  <c:v>4.6321210000000002E-14</c:v>
                </c:pt>
                <c:pt idx="5161">
                  <c:v>5.1740670000000001E-14</c:v>
                </c:pt>
                <c:pt idx="5162">
                  <c:v>5.5177000000000002E-14</c:v>
                </c:pt>
                <c:pt idx="5163">
                  <c:v>5.9314599999999994E-14</c:v>
                </c:pt>
                <c:pt idx="5164">
                  <c:v>6.5320529999999999E-14</c:v>
                </c:pt>
                <c:pt idx="5165">
                  <c:v>7.0203950000000002E-14</c:v>
                </c:pt>
                <c:pt idx="5166">
                  <c:v>7.116405E-14</c:v>
                </c:pt>
                <c:pt idx="5167">
                  <c:v>6.8474600000000002E-14</c:v>
                </c:pt>
                <c:pt idx="5168">
                  <c:v>6.3508840000000006E-14</c:v>
                </c:pt>
                <c:pt idx="5169">
                  <c:v>5.6821369999999997E-14</c:v>
                </c:pt>
                <c:pt idx="5170">
                  <c:v>4.8645059999999999E-14</c:v>
                </c:pt>
                <c:pt idx="5171">
                  <c:v>4.0985539999999999E-14</c:v>
                </c:pt>
                <c:pt idx="5172">
                  <c:v>3.6719670000000003E-14</c:v>
                </c:pt>
                <c:pt idx="5173">
                  <c:v>3.4535700000000001E-14</c:v>
                </c:pt>
                <c:pt idx="5174">
                  <c:v>2.9691149999999999E-14</c:v>
                </c:pt>
                <c:pt idx="5175">
                  <c:v>2.1641039999999999E-14</c:v>
                </c:pt>
                <c:pt idx="5176">
                  <c:v>1.4943389999999999E-14</c:v>
                </c:pt>
                <c:pt idx="5177">
                  <c:v>1.344266E-14</c:v>
                </c:pt>
                <c:pt idx="5178">
                  <c:v>1.7983049999999999E-14</c:v>
                </c:pt>
                <c:pt idx="5179">
                  <c:v>2.7055790000000001E-14</c:v>
                </c:pt>
                <c:pt idx="5180">
                  <c:v>3.7605830000000003E-14</c:v>
                </c:pt>
                <c:pt idx="5181">
                  <c:v>4.7571640000000001E-14</c:v>
                </c:pt>
                <c:pt idx="5182">
                  <c:v>5.7078029999999996E-14</c:v>
                </c:pt>
                <c:pt idx="5183">
                  <c:v>6.5015690000000003E-14</c:v>
                </c:pt>
                <c:pt idx="5184">
                  <c:v>6.7125099999999999E-14</c:v>
                </c:pt>
                <c:pt idx="5185">
                  <c:v>5.9905509999999995E-14</c:v>
                </c:pt>
                <c:pt idx="5186">
                  <c:v>4.4708970000000002E-14</c:v>
                </c:pt>
                <c:pt idx="5187">
                  <c:v>2.7506440000000001E-14</c:v>
                </c:pt>
                <c:pt idx="5188">
                  <c:v>1.558355E-14</c:v>
                </c:pt>
                <c:pt idx="5189">
                  <c:v>1.381906E-14</c:v>
                </c:pt>
                <c:pt idx="5190">
                  <c:v>2.237407E-14</c:v>
                </c:pt>
                <c:pt idx="5191">
                  <c:v>3.5963399999999999E-14</c:v>
                </c:pt>
                <c:pt idx="5192">
                  <c:v>4.5738420000000003E-14</c:v>
                </c:pt>
                <c:pt idx="5193">
                  <c:v>4.5383959999999998E-14</c:v>
                </c:pt>
                <c:pt idx="5194">
                  <c:v>3.663069E-14</c:v>
                </c:pt>
                <c:pt idx="5195">
                  <c:v>2.7162260000000001E-14</c:v>
                </c:pt>
                <c:pt idx="5196">
                  <c:v>2.3616279999999999E-14</c:v>
                </c:pt>
                <c:pt idx="5197">
                  <c:v>2.75259E-14</c:v>
                </c:pt>
                <c:pt idx="5198">
                  <c:v>3.6604659999999997E-14</c:v>
                </c:pt>
                <c:pt idx="5199">
                  <c:v>4.8271840000000002E-14</c:v>
                </c:pt>
                <c:pt idx="5200">
                  <c:v>6.0616159999999995E-14</c:v>
                </c:pt>
                <c:pt idx="5201">
                  <c:v>7.0266130000000003E-14</c:v>
                </c:pt>
                <c:pt idx="5202">
                  <c:v>7.2892800000000006E-14</c:v>
                </c:pt>
                <c:pt idx="5203">
                  <c:v>6.7933580000000006E-14</c:v>
                </c:pt>
                <c:pt idx="5204">
                  <c:v>6.0298849999999998E-14</c:v>
                </c:pt>
                <c:pt idx="5205">
                  <c:v>5.4774759999999998E-14</c:v>
                </c:pt>
                <c:pt idx="5206">
                  <c:v>5.103325E-14</c:v>
                </c:pt>
                <c:pt idx="5207">
                  <c:v>4.6239059999999999E-14</c:v>
                </c:pt>
                <c:pt idx="5208">
                  <c:v>3.900279E-14</c:v>
                </c:pt>
                <c:pt idx="5209">
                  <c:v>3.0429310000000001E-14</c:v>
                </c:pt>
                <c:pt idx="5210">
                  <c:v>2.4109849999999999E-14</c:v>
                </c:pt>
                <c:pt idx="5211">
                  <c:v>2.3545850000000001E-14</c:v>
                </c:pt>
                <c:pt idx="5212">
                  <c:v>2.9037900000000001E-14</c:v>
                </c:pt>
                <c:pt idx="5213">
                  <c:v>3.8328389999999999E-14</c:v>
                </c:pt>
                <c:pt idx="5214">
                  <c:v>4.8397150000000003E-14</c:v>
                </c:pt>
                <c:pt idx="5215">
                  <c:v>5.6152060000000001E-14</c:v>
                </c:pt>
                <c:pt idx="5216">
                  <c:v>6.0108630000000003E-14</c:v>
                </c:pt>
                <c:pt idx="5217">
                  <c:v>6.1653549999999999E-14</c:v>
                </c:pt>
                <c:pt idx="5218">
                  <c:v>6.2701919999999996E-14</c:v>
                </c:pt>
                <c:pt idx="5219">
                  <c:v>6.269972E-14</c:v>
                </c:pt>
                <c:pt idx="5220">
                  <c:v>5.98841E-14</c:v>
                </c:pt>
                <c:pt idx="5221">
                  <c:v>5.4687229999999999E-14</c:v>
                </c:pt>
                <c:pt idx="5222">
                  <c:v>4.991143E-14</c:v>
                </c:pt>
                <c:pt idx="5223">
                  <c:v>4.7238899999999999E-14</c:v>
                </c:pt>
                <c:pt idx="5224">
                  <c:v>4.4946369999999998E-14</c:v>
                </c:pt>
                <c:pt idx="5225">
                  <c:v>4.060122E-14</c:v>
                </c:pt>
                <c:pt idx="5226">
                  <c:v>3.4152330000000002E-14</c:v>
                </c:pt>
                <c:pt idx="5227">
                  <c:v>2.7641920000000001E-14</c:v>
                </c:pt>
                <c:pt idx="5228">
                  <c:v>2.4515890000000001E-14</c:v>
                </c:pt>
                <c:pt idx="5229">
                  <c:v>2.677189E-14</c:v>
                </c:pt>
                <c:pt idx="5230">
                  <c:v>3.152712E-14</c:v>
                </c:pt>
                <c:pt idx="5231">
                  <c:v>3.4742610000000002E-14</c:v>
                </c:pt>
                <c:pt idx="5232">
                  <c:v>3.6326589999999997E-14</c:v>
                </c:pt>
                <c:pt idx="5233">
                  <c:v>3.8679239999999997E-14</c:v>
                </c:pt>
                <c:pt idx="5234">
                  <c:v>4.3247029999999997E-14</c:v>
                </c:pt>
                <c:pt idx="5235">
                  <c:v>4.9465590000000002E-14</c:v>
                </c:pt>
                <c:pt idx="5236">
                  <c:v>5.6242280000000002E-14</c:v>
                </c:pt>
                <c:pt idx="5237">
                  <c:v>6.2973820000000002E-14</c:v>
                </c:pt>
                <c:pt idx="5238">
                  <c:v>6.8071449999999998E-14</c:v>
                </c:pt>
                <c:pt idx="5239">
                  <c:v>7.0143800000000002E-14</c:v>
                </c:pt>
                <c:pt idx="5240">
                  <c:v>7.1262820000000001E-14</c:v>
                </c:pt>
                <c:pt idx="5241">
                  <c:v>7.3930339999999996E-14</c:v>
                </c:pt>
                <c:pt idx="5242">
                  <c:v>7.6562419999999997E-14</c:v>
                </c:pt>
                <c:pt idx="5243">
                  <c:v>7.6897679999999994E-14</c:v>
                </c:pt>
                <c:pt idx="5244">
                  <c:v>7.5914159999999997E-14</c:v>
                </c:pt>
                <c:pt idx="5245">
                  <c:v>7.5176610000000006E-14</c:v>
                </c:pt>
                <c:pt idx="5246">
                  <c:v>7.3760370000000002E-14</c:v>
                </c:pt>
                <c:pt idx="5247">
                  <c:v>6.898533E-14</c:v>
                </c:pt>
                <c:pt idx="5248">
                  <c:v>5.9825079999999998E-14</c:v>
                </c:pt>
                <c:pt idx="5249">
                  <c:v>4.9222080000000002E-14</c:v>
                </c:pt>
                <c:pt idx="5250">
                  <c:v>4.1131439999999997E-14</c:v>
                </c:pt>
                <c:pt idx="5251">
                  <c:v>3.5915990000000002E-14</c:v>
                </c:pt>
                <c:pt idx="5252">
                  <c:v>3.0991039999999998E-14</c:v>
                </c:pt>
                <c:pt idx="5253">
                  <c:v>2.5708760000000001E-14</c:v>
                </c:pt>
                <c:pt idx="5254">
                  <c:v>2.338682E-14</c:v>
                </c:pt>
                <c:pt idx="5255">
                  <c:v>2.642601E-14</c:v>
                </c:pt>
                <c:pt idx="5256">
                  <c:v>3.1106440000000003E-14</c:v>
                </c:pt>
                <c:pt idx="5257">
                  <c:v>3.222179E-14</c:v>
                </c:pt>
                <c:pt idx="5258">
                  <c:v>3.1397310000000002E-14</c:v>
                </c:pt>
                <c:pt idx="5259">
                  <c:v>3.4737000000000003E-14</c:v>
                </c:pt>
                <c:pt idx="5260">
                  <c:v>4.3968189999999999E-14</c:v>
                </c:pt>
                <c:pt idx="5261">
                  <c:v>5.4707540000000002E-14</c:v>
                </c:pt>
                <c:pt idx="5262">
                  <c:v>6.2239569999999997E-14</c:v>
                </c:pt>
                <c:pt idx="5263">
                  <c:v>6.5856660000000005E-14</c:v>
                </c:pt>
                <c:pt idx="5264">
                  <c:v>6.7690659999999995E-14</c:v>
                </c:pt>
                <c:pt idx="5265">
                  <c:v>6.9154260000000004E-14</c:v>
                </c:pt>
                <c:pt idx="5266">
                  <c:v>6.9386209999999996E-14</c:v>
                </c:pt>
                <c:pt idx="5267">
                  <c:v>6.7242930000000002E-14</c:v>
                </c:pt>
                <c:pt idx="5268">
                  <c:v>6.383963E-14</c:v>
                </c:pt>
                <c:pt idx="5269">
                  <c:v>6.1225939999999994E-14</c:v>
                </c:pt>
                <c:pt idx="5270">
                  <c:v>5.9744469999999996E-14</c:v>
                </c:pt>
                <c:pt idx="5271">
                  <c:v>5.8709040000000005E-14</c:v>
                </c:pt>
                <c:pt idx="5272">
                  <c:v>5.7106370000000006E-14</c:v>
                </c:pt>
                <c:pt idx="5273">
                  <c:v>5.3339310000000001E-14</c:v>
                </c:pt>
                <c:pt idx="5274">
                  <c:v>4.7423930000000001E-14</c:v>
                </c:pt>
                <c:pt idx="5275">
                  <c:v>4.1612580000000001E-14</c:v>
                </c:pt>
                <c:pt idx="5276">
                  <c:v>3.7017060000000002E-14</c:v>
                </c:pt>
                <c:pt idx="5277">
                  <c:v>3.276097E-14</c:v>
                </c:pt>
                <c:pt idx="5278">
                  <c:v>2.9536480000000002E-14</c:v>
                </c:pt>
                <c:pt idx="5279">
                  <c:v>2.9758020000000001E-14</c:v>
                </c:pt>
                <c:pt idx="5280">
                  <c:v>3.2365829999999998E-14</c:v>
                </c:pt>
                <c:pt idx="5281">
                  <c:v>3.326737E-14</c:v>
                </c:pt>
                <c:pt idx="5282">
                  <c:v>3.1564270000000001E-14</c:v>
                </c:pt>
                <c:pt idx="5283">
                  <c:v>2.8056389999999999E-14</c:v>
                </c:pt>
                <c:pt idx="5284">
                  <c:v>2.1419760000000001E-14</c:v>
                </c:pt>
                <c:pt idx="5285">
                  <c:v>1.335889E-14</c:v>
                </c:pt>
                <c:pt idx="5286">
                  <c:v>9.8793980000000007E-15</c:v>
                </c:pt>
                <c:pt idx="5287">
                  <c:v>1.337839E-14</c:v>
                </c:pt>
                <c:pt idx="5288">
                  <c:v>2.1120990000000001E-14</c:v>
                </c:pt>
                <c:pt idx="5289">
                  <c:v>3.0056119999999998E-14</c:v>
                </c:pt>
                <c:pt idx="5290">
                  <c:v>3.8141069999999999E-14</c:v>
                </c:pt>
                <c:pt idx="5291">
                  <c:v>4.4423790000000001E-14</c:v>
                </c:pt>
                <c:pt idx="5292">
                  <c:v>4.9270200000000003E-14</c:v>
                </c:pt>
                <c:pt idx="5293">
                  <c:v>5.2697810000000002E-14</c:v>
                </c:pt>
                <c:pt idx="5294">
                  <c:v>5.3756530000000003E-14</c:v>
                </c:pt>
                <c:pt idx="5295">
                  <c:v>5.2634389999999997E-14</c:v>
                </c:pt>
                <c:pt idx="5296">
                  <c:v>5.1941989999999999E-14</c:v>
                </c:pt>
                <c:pt idx="5297">
                  <c:v>5.397955E-14</c:v>
                </c:pt>
                <c:pt idx="5298">
                  <c:v>5.7802909999999997E-14</c:v>
                </c:pt>
                <c:pt idx="5299">
                  <c:v>6.0945950000000005E-14</c:v>
                </c:pt>
                <c:pt idx="5300">
                  <c:v>6.1192679999999999E-14</c:v>
                </c:pt>
                <c:pt idx="5301">
                  <c:v>5.5742220000000002E-14</c:v>
                </c:pt>
                <c:pt idx="5302">
                  <c:v>4.3772809999999998E-14</c:v>
                </c:pt>
                <c:pt idx="5303">
                  <c:v>2.9643430000000001E-14</c:v>
                </c:pt>
                <c:pt idx="5304">
                  <c:v>1.9066860000000002E-14</c:v>
                </c:pt>
                <c:pt idx="5305">
                  <c:v>1.407066E-14</c:v>
                </c:pt>
                <c:pt idx="5306">
                  <c:v>1.345817E-14</c:v>
                </c:pt>
                <c:pt idx="5307">
                  <c:v>1.4998439999999999E-14</c:v>
                </c:pt>
                <c:pt idx="5308">
                  <c:v>1.7661339999999999E-14</c:v>
                </c:pt>
                <c:pt idx="5309">
                  <c:v>2.3362869999999999E-14</c:v>
                </c:pt>
                <c:pt idx="5310">
                  <c:v>3.4390410000000001E-14</c:v>
                </c:pt>
                <c:pt idx="5311">
                  <c:v>4.8667720000000003E-14</c:v>
                </c:pt>
                <c:pt idx="5312">
                  <c:v>5.9744510000000002E-14</c:v>
                </c:pt>
                <c:pt idx="5313">
                  <c:v>6.2459569999999995E-14</c:v>
                </c:pt>
                <c:pt idx="5314">
                  <c:v>5.8271269999999999E-14</c:v>
                </c:pt>
                <c:pt idx="5315">
                  <c:v>5.4090469999999997E-14</c:v>
                </c:pt>
                <c:pt idx="5316">
                  <c:v>5.4837039999999999E-14</c:v>
                </c:pt>
                <c:pt idx="5317">
                  <c:v>5.9515989999999998E-14</c:v>
                </c:pt>
                <c:pt idx="5318">
                  <c:v>6.4777330000000004E-14</c:v>
                </c:pt>
                <c:pt idx="5319">
                  <c:v>6.731648E-14</c:v>
                </c:pt>
                <c:pt idx="5320">
                  <c:v>6.4524670000000004E-14</c:v>
                </c:pt>
                <c:pt idx="5321">
                  <c:v>5.6601850000000001E-14</c:v>
                </c:pt>
                <c:pt idx="5322">
                  <c:v>4.6247460000000001E-14</c:v>
                </c:pt>
                <c:pt idx="5323">
                  <c:v>3.7882519999999999E-14</c:v>
                </c:pt>
                <c:pt idx="5324">
                  <c:v>3.6751629999999998E-14</c:v>
                </c:pt>
                <c:pt idx="5325">
                  <c:v>4.3243869999999998E-14</c:v>
                </c:pt>
                <c:pt idx="5326">
                  <c:v>5.0591760000000001E-14</c:v>
                </c:pt>
                <c:pt idx="5327">
                  <c:v>5.2778570000000002E-14</c:v>
                </c:pt>
                <c:pt idx="5328">
                  <c:v>5.139366E-14</c:v>
                </c:pt>
                <c:pt idx="5329">
                  <c:v>5.2638029999999998E-14</c:v>
                </c:pt>
                <c:pt idx="5330">
                  <c:v>5.9132830000000004E-14</c:v>
                </c:pt>
                <c:pt idx="5331">
                  <c:v>6.629316E-14</c:v>
                </c:pt>
                <c:pt idx="5332">
                  <c:v>6.8818870000000005E-14</c:v>
                </c:pt>
                <c:pt idx="5333">
                  <c:v>6.7343370000000005E-14</c:v>
                </c:pt>
                <c:pt idx="5334">
                  <c:v>6.4955760000000001E-14</c:v>
                </c:pt>
                <c:pt idx="5335">
                  <c:v>6.2112520000000001E-14</c:v>
                </c:pt>
                <c:pt idx="5336">
                  <c:v>5.7544299999999996E-14</c:v>
                </c:pt>
                <c:pt idx="5337">
                  <c:v>5.0763750000000003E-14</c:v>
                </c:pt>
                <c:pt idx="5338">
                  <c:v>4.3670069999999998E-14</c:v>
                </c:pt>
                <c:pt idx="5339">
                  <c:v>3.8939130000000001E-14</c:v>
                </c:pt>
                <c:pt idx="5340">
                  <c:v>3.5458959999999999E-14</c:v>
                </c:pt>
                <c:pt idx="5341">
                  <c:v>3.0018110000000001E-14</c:v>
                </c:pt>
                <c:pt idx="5342">
                  <c:v>2.4535969999999999E-14</c:v>
                </c:pt>
                <c:pt idx="5343">
                  <c:v>2.446011E-14</c:v>
                </c:pt>
                <c:pt idx="5344">
                  <c:v>2.9463400000000001E-14</c:v>
                </c:pt>
                <c:pt idx="5345">
                  <c:v>3.3171479999999998E-14</c:v>
                </c:pt>
                <c:pt idx="5346">
                  <c:v>3.234791E-14</c:v>
                </c:pt>
                <c:pt idx="5347">
                  <c:v>2.994005E-14</c:v>
                </c:pt>
                <c:pt idx="5348">
                  <c:v>2.8951269999999998E-14</c:v>
                </c:pt>
                <c:pt idx="5349">
                  <c:v>2.901691E-14</c:v>
                </c:pt>
                <c:pt idx="5350">
                  <c:v>2.9914609999999999E-14</c:v>
                </c:pt>
                <c:pt idx="5351">
                  <c:v>3.3330259999999999E-14</c:v>
                </c:pt>
                <c:pt idx="5352">
                  <c:v>3.948841E-14</c:v>
                </c:pt>
                <c:pt idx="5353">
                  <c:v>4.6094399999999999E-14</c:v>
                </c:pt>
                <c:pt idx="5354">
                  <c:v>5.098144E-14</c:v>
                </c:pt>
                <c:pt idx="5355">
                  <c:v>5.3304610000000001E-14</c:v>
                </c:pt>
                <c:pt idx="5356">
                  <c:v>5.4181370000000002E-14</c:v>
                </c:pt>
                <c:pt idx="5357">
                  <c:v>5.5966590000000002E-14</c:v>
                </c:pt>
                <c:pt idx="5358">
                  <c:v>5.8594300000000002E-14</c:v>
                </c:pt>
                <c:pt idx="5359">
                  <c:v>5.9682229999999994E-14</c:v>
                </c:pt>
                <c:pt idx="5360">
                  <c:v>5.8534959999999995E-14</c:v>
                </c:pt>
                <c:pt idx="5361">
                  <c:v>5.6412899999999998E-14</c:v>
                </c:pt>
                <c:pt idx="5362">
                  <c:v>5.487493E-14</c:v>
                </c:pt>
                <c:pt idx="5363">
                  <c:v>5.4672199999999997E-14</c:v>
                </c:pt>
                <c:pt idx="5364">
                  <c:v>5.416452E-14</c:v>
                </c:pt>
                <c:pt idx="5365">
                  <c:v>5.1886210000000001E-14</c:v>
                </c:pt>
                <c:pt idx="5366">
                  <c:v>4.9307869999999999E-14</c:v>
                </c:pt>
                <c:pt idx="5367">
                  <c:v>4.7378449999999997E-14</c:v>
                </c:pt>
                <c:pt idx="5368">
                  <c:v>4.5098529999999998E-14</c:v>
                </c:pt>
                <c:pt idx="5369">
                  <c:v>4.221146E-14</c:v>
                </c:pt>
                <c:pt idx="5370">
                  <c:v>3.918037E-14</c:v>
                </c:pt>
                <c:pt idx="5371">
                  <c:v>3.6132679999999997E-14</c:v>
                </c:pt>
                <c:pt idx="5372">
                  <c:v>3.2379079999999998E-14</c:v>
                </c:pt>
                <c:pt idx="5373">
                  <c:v>2.6325059999999999E-14</c:v>
                </c:pt>
                <c:pt idx="5374">
                  <c:v>1.855999E-14</c:v>
                </c:pt>
                <c:pt idx="5375">
                  <c:v>1.3320900000000001E-14</c:v>
                </c:pt>
                <c:pt idx="5376">
                  <c:v>1.3900919999999999E-14</c:v>
                </c:pt>
                <c:pt idx="5377">
                  <c:v>1.9077509999999999E-14</c:v>
                </c:pt>
                <c:pt idx="5378">
                  <c:v>2.5598339999999999E-14</c:v>
                </c:pt>
                <c:pt idx="5379">
                  <c:v>3.3259669999999998E-14</c:v>
                </c:pt>
                <c:pt idx="5380">
                  <c:v>4.4410180000000003E-14</c:v>
                </c:pt>
                <c:pt idx="5381">
                  <c:v>5.7005290000000004E-14</c:v>
                </c:pt>
                <c:pt idx="5382">
                  <c:v>6.4305440000000006E-14</c:v>
                </c:pt>
                <c:pt idx="5383">
                  <c:v>6.3422869999999997E-14</c:v>
                </c:pt>
                <c:pt idx="5384">
                  <c:v>5.8109990000000006E-14</c:v>
                </c:pt>
                <c:pt idx="5385">
                  <c:v>5.3129679999999998E-14</c:v>
                </c:pt>
                <c:pt idx="5386">
                  <c:v>5.0799270000000001E-14</c:v>
                </c:pt>
                <c:pt idx="5387">
                  <c:v>5.200087E-14</c:v>
                </c:pt>
                <c:pt idx="5388">
                  <c:v>5.6592490000000001E-14</c:v>
                </c:pt>
                <c:pt idx="5389">
                  <c:v>6.2242280000000001E-14</c:v>
                </c:pt>
                <c:pt idx="5390">
                  <c:v>6.4642580000000005E-14</c:v>
                </c:pt>
                <c:pt idx="5391">
                  <c:v>6.0792459999999998E-14</c:v>
                </c:pt>
                <c:pt idx="5392">
                  <c:v>5.1924030000000001E-14</c:v>
                </c:pt>
                <c:pt idx="5393">
                  <c:v>4.1681310000000003E-14</c:v>
                </c:pt>
                <c:pt idx="5394">
                  <c:v>3.2581320000000001E-14</c:v>
                </c:pt>
                <c:pt idx="5395">
                  <c:v>2.618425E-14</c:v>
                </c:pt>
                <c:pt idx="5396">
                  <c:v>2.3772950000000001E-14</c:v>
                </c:pt>
                <c:pt idx="5397">
                  <c:v>2.4786819999999999E-14</c:v>
                </c:pt>
                <c:pt idx="5398">
                  <c:v>2.7993020000000001E-14</c:v>
                </c:pt>
                <c:pt idx="5399">
                  <c:v>3.401732E-14</c:v>
                </c:pt>
                <c:pt idx="5400">
                  <c:v>4.4063389999999999E-14</c:v>
                </c:pt>
                <c:pt idx="5401">
                  <c:v>5.7382190000000001E-14</c:v>
                </c:pt>
                <c:pt idx="5402">
                  <c:v>7.0079150000000004E-14</c:v>
                </c:pt>
                <c:pt idx="5403">
                  <c:v>7.6712750000000006E-14</c:v>
                </c:pt>
                <c:pt idx="5404">
                  <c:v>7.5155479999999998E-14</c:v>
                </c:pt>
                <c:pt idx="5405">
                  <c:v>6.8870260000000005E-14</c:v>
                </c:pt>
                <c:pt idx="5406">
                  <c:v>6.4539110000000004E-14</c:v>
                </c:pt>
                <c:pt idx="5407">
                  <c:v>6.7197630000000004E-14</c:v>
                </c:pt>
                <c:pt idx="5408">
                  <c:v>7.4170630000000001E-14</c:v>
                </c:pt>
                <c:pt idx="5409">
                  <c:v>7.7033189999999995E-14</c:v>
                </c:pt>
                <c:pt idx="5410">
                  <c:v>7.2114469999999998E-14</c:v>
                </c:pt>
                <c:pt idx="5411">
                  <c:v>6.3153210000000004E-14</c:v>
                </c:pt>
                <c:pt idx="5412">
                  <c:v>5.5119060000000002E-14</c:v>
                </c:pt>
                <c:pt idx="5413">
                  <c:v>5.1943300000000003E-14</c:v>
                </c:pt>
                <c:pt idx="5414">
                  <c:v>5.561664E-14</c:v>
                </c:pt>
                <c:pt idx="5415">
                  <c:v>6.2681970000000003E-14</c:v>
                </c:pt>
                <c:pt idx="5416">
                  <c:v>6.6203400000000004E-14</c:v>
                </c:pt>
                <c:pt idx="5417">
                  <c:v>6.2512139999999997E-14</c:v>
                </c:pt>
                <c:pt idx="5418">
                  <c:v>5.3122570000000003E-14</c:v>
                </c:pt>
                <c:pt idx="5419">
                  <c:v>4.1671750000000001E-14</c:v>
                </c:pt>
                <c:pt idx="5420">
                  <c:v>3.2137709999999998E-14</c:v>
                </c:pt>
                <c:pt idx="5421">
                  <c:v>2.8849450000000003E-14</c:v>
                </c:pt>
                <c:pt idx="5422">
                  <c:v>3.3713709999999997E-14</c:v>
                </c:pt>
                <c:pt idx="5423">
                  <c:v>4.2764850000000003E-14</c:v>
                </c:pt>
                <c:pt idx="5424">
                  <c:v>4.9844090000000001E-14</c:v>
                </c:pt>
                <c:pt idx="5425">
                  <c:v>5.3012270000000001E-14</c:v>
                </c:pt>
                <c:pt idx="5426">
                  <c:v>5.3942749999999999E-14</c:v>
                </c:pt>
                <c:pt idx="5427">
                  <c:v>5.4156149999999999E-14</c:v>
                </c:pt>
                <c:pt idx="5428">
                  <c:v>5.515675E-14</c:v>
                </c:pt>
                <c:pt idx="5429">
                  <c:v>5.9584510000000005E-14</c:v>
                </c:pt>
                <c:pt idx="5430">
                  <c:v>6.84404E-14</c:v>
                </c:pt>
                <c:pt idx="5431">
                  <c:v>7.8169939999999995E-14</c:v>
                </c:pt>
                <c:pt idx="5432">
                  <c:v>8.37558E-14</c:v>
                </c:pt>
                <c:pt idx="5433">
                  <c:v>8.3299950000000005E-14</c:v>
                </c:pt>
                <c:pt idx="5434">
                  <c:v>7.8269160000000004E-14</c:v>
                </c:pt>
                <c:pt idx="5435">
                  <c:v>7.1658550000000003E-14</c:v>
                </c:pt>
                <c:pt idx="5436">
                  <c:v>6.5039950000000002E-14</c:v>
                </c:pt>
                <c:pt idx="5437">
                  <c:v>5.7218039999999994E-14</c:v>
                </c:pt>
                <c:pt idx="5438">
                  <c:v>4.7624220000000001E-14</c:v>
                </c:pt>
                <c:pt idx="5439">
                  <c:v>3.8190289999999998E-14</c:v>
                </c:pt>
                <c:pt idx="5440">
                  <c:v>3.0697810000000001E-14</c:v>
                </c:pt>
                <c:pt idx="5441">
                  <c:v>2.489893E-14</c:v>
                </c:pt>
                <c:pt idx="5442">
                  <c:v>2.0100190000000001E-14</c:v>
                </c:pt>
                <c:pt idx="5443">
                  <c:v>1.6976700000000002E-14</c:v>
                </c:pt>
                <c:pt idx="5444">
                  <c:v>1.639466E-14</c:v>
                </c:pt>
                <c:pt idx="5445">
                  <c:v>1.908364E-14</c:v>
                </c:pt>
                <c:pt idx="5446">
                  <c:v>2.6621400000000001E-14</c:v>
                </c:pt>
                <c:pt idx="5447">
                  <c:v>3.7769129999999998E-14</c:v>
                </c:pt>
                <c:pt idx="5448">
                  <c:v>4.7271639999999998E-14</c:v>
                </c:pt>
                <c:pt idx="5449">
                  <c:v>5.3031580000000002E-14</c:v>
                </c:pt>
                <c:pt idx="5450">
                  <c:v>5.7645169999999998E-14</c:v>
                </c:pt>
                <c:pt idx="5451">
                  <c:v>6.1527410000000003E-14</c:v>
                </c:pt>
                <c:pt idx="5452">
                  <c:v>6.1793890000000001E-14</c:v>
                </c:pt>
                <c:pt idx="5453">
                  <c:v>5.6851109999999995E-14</c:v>
                </c:pt>
                <c:pt idx="5454">
                  <c:v>4.8214729999999998E-14</c:v>
                </c:pt>
                <c:pt idx="5455">
                  <c:v>3.9103520000000002E-14</c:v>
                </c:pt>
                <c:pt idx="5456">
                  <c:v>3.2524929999999999E-14</c:v>
                </c:pt>
                <c:pt idx="5457">
                  <c:v>3.0060410000000002E-14</c:v>
                </c:pt>
                <c:pt idx="5458">
                  <c:v>3.154563E-14</c:v>
                </c:pt>
                <c:pt idx="5459">
                  <c:v>3.5592840000000003E-14</c:v>
                </c:pt>
                <c:pt idx="5460">
                  <c:v>3.9906990000000003E-14</c:v>
                </c:pt>
                <c:pt idx="5461">
                  <c:v>4.1393339999999999E-14</c:v>
                </c:pt>
                <c:pt idx="5462">
                  <c:v>3.8014009999999998E-14</c:v>
                </c:pt>
                <c:pt idx="5463">
                  <c:v>3.098882E-14</c:v>
                </c:pt>
                <c:pt idx="5464">
                  <c:v>2.409076E-14</c:v>
                </c:pt>
                <c:pt idx="5465">
                  <c:v>2.090705E-14</c:v>
                </c:pt>
                <c:pt idx="5466">
                  <c:v>2.2834460000000001E-14</c:v>
                </c:pt>
                <c:pt idx="5467">
                  <c:v>2.8733400000000001E-14</c:v>
                </c:pt>
                <c:pt idx="5468">
                  <c:v>3.6024060000000002E-14</c:v>
                </c:pt>
                <c:pt idx="5469">
                  <c:v>4.2597370000000003E-14</c:v>
                </c:pt>
                <c:pt idx="5470">
                  <c:v>4.8496859999999999E-14</c:v>
                </c:pt>
                <c:pt idx="5471">
                  <c:v>5.5057850000000003E-14</c:v>
                </c:pt>
                <c:pt idx="5472">
                  <c:v>6.1745119999999997E-14</c:v>
                </c:pt>
                <c:pt idx="5473">
                  <c:v>6.5999379999999994E-14</c:v>
                </c:pt>
                <c:pt idx="5474">
                  <c:v>6.5782619999999994E-14</c:v>
                </c:pt>
                <c:pt idx="5475">
                  <c:v>6.0717819999999994E-14</c:v>
                </c:pt>
                <c:pt idx="5476">
                  <c:v>5.2994990000000001E-14</c:v>
                </c:pt>
                <c:pt idx="5477">
                  <c:v>4.6755709999999997E-14</c:v>
                </c:pt>
                <c:pt idx="5478">
                  <c:v>4.450971E-14</c:v>
                </c:pt>
                <c:pt idx="5479">
                  <c:v>4.5282589999999998E-14</c:v>
                </c:pt>
                <c:pt idx="5480">
                  <c:v>4.6151639999999999E-14</c:v>
                </c:pt>
                <c:pt idx="5481">
                  <c:v>4.5121249999999997E-14</c:v>
                </c:pt>
                <c:pt idx="5482">
                  <c:v>4.2450389999999998E-14</c:v>
                </c:pt>
                <c:pt idx="5483">
                  <c:v>3.8217010000000002E-14</c:v>
                </c:pt>
                <c:pt idx="5484">
                  <c:v>3.2168530000000003E-14</c:v>
                </c:pt>
                <c:pt idx="5485">
                  <c:v>2.723761E-14</c:v>
                </c:pt>
                <c:pt idx="5486">
                  <c:v>2.6951370000000001E-14</c:v>
                </c:pt>
                <c:pt idx="5487">
                  <c:v>3.0672019999999999E-14</c:v>
                </c:pt>
                <c:pt idx="5488">
                  <c:v>3.6182490000000003E-14</c:v>
                </c:pt>
                <c:pt idx="5489">
                  <c:v>4.2498269999999998E-14</c:v>
                </c:pt>
                <c:pt idx="5490">
                  <c:v>4.8816810000000001E-14</c:v>
                </c:pt>
                <c:pt idx="5491">
                  <c:v>5.4317450000000001E-14</c:v>
                </c:pt>
                <c:pt idx="5492">
                  <c:v>5.8285089999999997E-14</c:v>
                </c:pt>
                <c:pt idx="5493">
                  <c:v>6.0233599999999995E-14</c:v>
                </c:pt>
                <c:pt idx="5494">
                  <c:v>6.0903040000000006E-14</c:v>
                </c:pt>
                <c:pt idx="5495">
                  <c:v>6.2411370000000002E-14</c:v>
                </c:pt>
                <c:pt idx="5496">
                  <c:v>6.6270070000000004E-14</c:v>
                </c:pt>
                <c:pt idx="5497">
                  <c:v>6.9814769999999994E-14</c:v>
                </c:pt>
                <c:pt idx="5498">
                  <c:v>6.7386130000000006E-14</c:v>
                </c:pt>
                <c:pt idx="5499">
                  <c:v>5.896383E-14</c:v>
                </c:pt>
                <c:pt idx="5500">
                  <c:v>5.152542E-14</c:v>
                </c:pt>
                <c:pt idx="5501">
                  <c:v>4.8260830000000003E-14</c:v>
                </c:pt>
                <c:pt idx="5502">
                  <c:v>4.5053890000000001E-14</c:v>
                </c:pt>
                <c:pt idx="5503">
                  <c:v>3.8636889999999998E-14</c:v>
                </c:pt>
                <c:pt idx="5504">
                  <c:v>3.0262740000000001E-14</c:v>
                </c:pt>
                <c:pt idx="5505">
                  <c:v>2.2123519999999999E-14</c:v>
                </c:pt>
                <c:pt idx="5506">
                  <c:v>1.618335E-14</c:v>
                </c:pt>
                <c:pt idx="5507">
                  <c:v>1.553353E-14</c:v>
                </c:pt>
                <c:pt idx="5508">
                  <c:v>2.161292E-14</c:v>
                </c:pt>
                <c:pt idx="5509">
                  <c:v>3.0485369999999999E-14</c:v>
                </c:pt>
                <c:pt idx="5510">
                  <c:v>3.5728759999999999E-14</c:v>
                </c:pt>
                <c:pt idx="5511">
                  <c:v>3.4732039999999999E-14</c:v>
                </c:pt>
                <c:pt idx="5512">
                  <c:v>3.077318E-14</c:v>
                </c:pt>
                <c:pt idx="5513">
                  <c:v>2.9305870000000002E-14</c:v>
                </c:pt>
                <c:pt idx="5514">
                  <c:v>3.3183170000000001E-14</c:v>
                </c:pt>
                <c:pt idx="5515">
                  <c:v>4.1318700000000001E-14</c:v>
                </c:pt>
                <c:pt idx="5516">
                  <c:v>5.0078860000000003E-14</c:v>
                </c:pt>
                <c:pt idx="5517">
                  <c:v>5.661444E-14</c:v>
                </c:pt>
                <c:pt idx="5518">
                  <c:v>6.0851479999999999E-14</c:v>
                </c:pt>
                <c:pt idx="5519">
                  <c:v>6.2497580000000005E-14</c:v>
                </c:pt>
                <c:pt idx="5520">
                  <c:v>5.9666340000000002E-14</c:v>
                </c:pt>
                <c:pt idx="5521">
                  <c:v>5.2061879999999997E-14</c:v>
                </c:pt>
                <c:pt idx="5522">
                  <c:v>4.203697E-14</c:v>
                </c:pt>
                <c:pt idx="5523">
                  <c:v>3.3761619999999998E-14</c:v>
                </c:pt>
                <c:pt idx="5524">
                  <c:v>3.1230169999999998E-14</c:v>
                </c:pt>
                <c:pt idx="5525">
                  <c:v>3.3787790000000001E-14</c:v>
                </c:pt>
                <c:pt idx="5526">
                  <c:v>3.6661759999999997E-14</c:v>
                </c:pt>
                <c:pt idx="5527">
                  <c:v>3.672838E-14</c:v>
                </c:pt>
                <c:pt idx="5528">
                  <c:v>3.4104259999999998E-14</c:v>
                </c:pt>
                <c:pt idx="5529">
                  <c:v>3.030428E-14</c:v>
                </c:pt>
                <c:pt idx="5530">
                  <c:v>2.6936519999999999E-14</c:v>
                </c:pt>
                <c:pt idx="5531">
                  <c:v>2.4551599999999999E-14</c:v>
                </c:pt>
                <c:pt idx="5532">
                  <c:v>2.2957860000000001E-14</c:v>
                </c:pt>
                <c:pt idx="5533">
                  <c:v>2.229248E-14</c:v>
                </c:pt>
                <c:pt idx="5534">
                  <c:v>2.3549699999999998E-14</c:v>
                </c:pt>
                <c:pt idx="5535">
                  <c:v>2.839471E-14</c:v>
                </c:pt>
                <c:pt idx="5536">
                  <c:v>3.6998959999999998E-14</c:v>
                </c:pt>
                <c:pt idx="5537">
                  <c:v>4.696955E-14</c:v>
                </c:pt>
                <c:pt idx="5538">
                  <c:v>5.5434449999999997E-14</c:v>
                </c:pt>
                <c:pt idx="5539">
                  <c:v>6.0447290000000006E-14</c:v>
                </c:pt>
                <c:pt idx="5540">
                  <c:v>6.2274170000000003E-14</c:v>
                </c:pt>
                <c:pt idx="5541">
                  <c:v>6.4880810000000003E-14</c:v>
                </c:pt>
                <c:pt idx="5542">
                  <c:v>7.189496E-14</c:v>
                </c:pt>
                <c:pt idx="5543">
                  <c:v>8.0544949999999995E-14</c:v>
                </c:pt>
                <c:pt idx="5544">
                  <c:v>8.4194700000000005E-14</c:v>
                </c:pt>
                <c:pt idx="5545">
                  <c:v>7.9879120000000003E-14</c:v>
                </c:pt>
                <c:pt idx="5546">
                  <c:v>7.0432579999999999E-14</c:v>
                </c:pt>
                <c:pt idx="5547">
                  <c:v>6.1099000000000003E-14</c:v>
                </c:pt>
                <c:pt idx="5548">
                  <c:v>5.4815780000000003E-14</c:v>
                </c:pt>
                <c:pt idx="5549">
                  <c:v>5.1479329999999999E-14</c:v>
                </c:pt>
                <c:pt idx="5550">
                  <c:v>5.0564189999999998E-14</c:v>
                </c:pt>
                <c:pt idx="5551">
                  <c:v>4.9298880000000002E-14</c:v>
                </c:pt>
                <c:pt idx="5552">
                  <c:v>4.2896599999999999E-14</c:v>
                </c:pt>
                <c:pt idx="5553">
                  <c:v>3.2792029999999999E-14</c:v>
                </c:pt>
                <c:pt idx="5554">
                  <c:v>2.6811329999999999E-14</c:v>
                </c:pt>
                <c:pt idx="5555">
                  <c:v>2.806629E-14</c:v>
                </c:pt>
                <c:pt idx="5556">
                  <c:v>3.236838E-14</c:v>
                </c:pt>
                <c:pt idx="5557">
                  <c:v>3.5933560000000001E-14</c:v>
                </c:pt>
                <c:pt idx="5558">
                  <c:v>3.7858409999999998E-14</c:v>
                </c:pt>
                <c:pt idx="5559">
                  <c:v>3.7483519999999999E-14</c:v>
                </c:pt>
                <c:pt idx="5560">
                  <c:v>3.462744E-14</c:v>
                </c:pt>
                <c:pt idx="5561">
                  <c:v>3.0985009999999998E-14</c:v>
                </c:pt>
                <c:pt idx="5562">
                  <c:v>3.0045949999999999E-14</c:v>
                </c:pt>
                <c:pt idx="5563">
                  <c:v>3.5134120000000001E-14</c:v>
                </c:pt>
                <c:pt idx="5564">
                  <c:v>4.578586E-14</c:v>
                </c:pt>
                <c:pt idx="5565">
                  <c:v>5.6825499999999999E-14</c:v>
                </c:pt>
                <c:pt idx="5566">
                  <c:v>6.1621990000000002E-14</c:v>
                </c:pt>
                <c:pt idx="5567">
                  <c:v>5.6838490000000001E-14</c:v>
                </c:pt>
                <c:pt idx="5568">
                  <c:v>4.4867879999999999E-14</c:v>
                </c:pt>
                <c:pt idx="5569">
                  <c:v>2.9908689999999998E-14</c:v>
                </c:pt>
                <c:pt idx="5570">
                  <c:v>1.4566970000000001E-14</c:v>
                </c:pt>
                <c:pt idx="5571">
                  <c:v>2.5709379999999999E-15</c:v>
                </c:pt>
                <c:pt idx="5572">
                  <c:v>-1.35839E-15</c:v>
                </c:pt>
                <c:pt idx="5573">
                  <c:v>4.0953430000000003E-15</c:v>
                </c:pt>
                <c:pt idx="5574">
                  <c:v>1.6303960000000001E-14</c:v>
                </c:pt>
                <c:pt idx="5575">
                  <c:v>3.1115910000000002E-14</c:v>
                </c:pt>
                <c:pt idx="5576">
                  <c:v>4.424145E-14</c:v>
                </c:pt>
                <c:pt idx="5577">
                  <c:v>5.2797549999999999E-14</c:v>
                </c:pt>
                <c:pt idx="5578">
                  <c:v>5.6162530000000003E-14</c:v>
                </c:pt>
                <c:pt idx="5579">
                  <c:v>5.4899730000000003E-14</c:v>
                </c:pt>
                <c:pt idx="5580">
                  <c:v>5.0813700000000003E-14</c:v>
                </c:pt>
                <c:pt idx="5581">
                  <c:v>4.7609320000000001E-14</c:v>
                </c:pt>
                <c:pt idx="5582">
                  <c:v>4.8643300000000001E-14</c:v>
                </c:pt>
                <c:pt idx="5583">
                  <c:v>5.3868880000000001E-14</c:v>
                </c:pt>
                <c:pt idx="5584">
                  <c:v>5.9923120000000005E-14</c:v>
                </c:pt>
                <c:pt idx="5585">
                  <c:v>6.374625E-14</c:v>
                </c:pt>
                <c:pt idx="5586">
                  <c:v>6.5599580000000006E-14</c:v>
                </c:pt>
                <c:pt idx="5587">
                  <c:v>6.5981730000000004E-14</c:v>
                </c:pt>
                <c:pt idx="5588">
                  <c:v>6.2165459999999999E-14</c:v>
                </c:pt>
                <c:pt idx="5589">
                  <c:v>5.3042300000000003E-14</c:v>
                </c:pt>
                <c:pt idx="5590">
                  <c:v>4.2442660000000001E-14</c:v>
                </c:pt>
                <c:pt idx="5591">
                  <c:v>3.3736669999999997E-14</c:v>
                </c:pt>
                <c:pt idx="5592">
                  <c:v>2.7341850000000002E-14</c:v>
                </c:pt>
                <c:pt idx="5593">
                  <c:v>2.36861E-14</c:v>
                </c:pt>
                <c:pt idx="5594">
                  <c:v>2.4140279999999999E-14</c:v>
                </c:pt>
                <c:pt idx="5595">
                  <c:v>2.9860160000000001E-14</c:v>
                </c:pt>
                <c:pt idx="5596">
                  <c:v>3.9248850000000002E-14</c:v>
                </c:pt>
                <c:pt idx="5597">
                  <c:v>4.7765750000000003E-14</c:v>
                </c:pt>
                <c:pt idx="5598">
                  <c:v>5.3501089999999999E-14</c:v>
                </c:pt>
                <c:pt idx="5599">
                  <c:v>5.8238310000000001E-14</c:v>
                </c:pt>
                <c:pt idx="5600">
                  <c:v>6.2106890000000004E-14</c:v>
                </c:pt>
                <c:pt idx="5601">
                  <c:v>6.4112940000000005E-14</c:v>
                </c:pt>
                <c:pt idx="5602">
                  <c:v>6.5313780000000002E-14</c:v>
                </c:pt>
                <c:pt idx="5603">
                  <c:v>6.7020789999999998E-14</c:v>
                </c:pt>
                <c:pt idx="5604">
                  <c:v>6.8871769999999998E-14</c:v>
                </c:pt>
                <c:pt idx="5605">
                  <c:v>6.8740459999999998E-14</c:v>
                </c:pt>
                <c:pt idx="5606">
                  <c:v>6.4847339999999996E-14</c:v>
                </c:pt>
                <c:pt idx="5607">
                  <c:v>5.8608380000000004E-14</c:v>
                </c:pt>
                <c:pt idx="5608">
                  <c:v>5.1960179999999999E-14</c:v>
                </c:pt>
                <c:pt idx="5609">
                  <c:v>4.4633379999999999E-14</c:v>
                </c:pt>
                <c:pt idx="5610">
                  <c:v>3.7085980000000001E-14</c:v>
                </c:pt>
                <c:pt idx="5611">
                  <c:v>3.1500739999999998E-14</c:v>
                </c:pt>
                <c:pt idx="5612">
                  <c:v>2.9529839999999999E-14</c:v>
                </c:pt>
                <c:pt idx="5613">
                  <c:v>3.2288859999999997E-14</c:v>
                </c:pt>
                <c:pt idx="5614">
                  <c:v>3.9832370000000002E-14</c:v>
                </c:pt>
                <c:pt idx="5615">
                  <c:v>4.8308849999999997E-14</c:v>
                </c:pt>
                <c:pt idx="5616">
                  <c:v>5.3252790000000003E-14</c:v>
                </c:pt>
                <c:pt idx="5617">
                  <c:v>5.6618509999999999E-14</c:v>
                </c:pt>
                <c:pt idx="5618">
                  <c:v>6.3771919999999998E-14</c:v>
                </c:pt>
                <c:pt idx="5619">
                  <c:v>7.4377150000000003E-14</c:v>
                </c:pt>
                <c:pt idx="5620">
                  <c:v>8.1614490000000005E-14</c:v>
                </c:pt>
                <c:pt idx="5621">
                  <c:v>8.0523079999999995E-14</c:v>
                </c:pt>
                <c:pt idx="5622">
                  <c:v>7.3931809999999996E-14</c:v>
                </c:pt>
                <c:pt idx="5623">
                  <c:v>6.7890060000000003E-14</c:v>
                </c:pt>
                <c:pt idx="5624">
                  <c:v>6.479712E-14</c:v>
                </c:pt>
                <c:pt idx="5625">
                  <c:v>6.3375810000000001E-14</c:v>
                </c:pt>
                <c:pt idx="5626">
                  <c:v>6.049492E-14</c:v>
                </c:pt>
                <c:pt idx="5627">
                  <c:v>5.2999190000000002E-14</c:v>
                </c:pt>
                <c:pt idx="5628">
                  <c:v>4.2218390000000002E-14</c:v>
                </c:pt>
                <c:pt idx="5629">
                  <c:v>3.3870440000000001E-14</c:v>
                </c:pt>
                <c:pt idx="5630">
                  <c:v>3.1075689999999998E-14</c:v>
                </c:pt>
                <c:pt idx="5631">
                  <c:v>3.1480649999999998E-14</c:v>
                </c:pt>
                <c:pt idx="5632">
                  <c:v>3.1529810000000002E-14</c:v>
                </c:pt>
                <c:pt idx="5633">
                  <c:v>3.058614E-14</c:v>
                </c:pt>
                <c:pt idx="5634">
                  <c:v>3.105111E-14</c:v>
                </c:pt>
                <c:pt idx="5635">
                  <c:v>3.5002730000000003E-14</c:v>
                </c:pt>
                <c:pt idx="5636">
                  <c:v>4.1804269999999997E-14</c:v>
                </c:pt>
                <c:pt idx="5637">
                  <c:v>4.8962900000000002E-14</c:v>
                </c:pt>
                <c:pt idx="5638">
                  <c:v>5.3192869999999999E-14</c:v>
                </c:pt>
                <c:pt idx="5639">
                  <c:v>5.2511330000000002E-14</c:v>
                </c:pt>
                <c:pt idx="5640">
                  <c:v>4.8277900000000003E-14</c:v>
                </c:pt>
                <c:pt idx="5641">
                  <c:v>4.3162189999999999E-14</c:v>
                </c:pt>
                <c:pt idx="5642">
                  <c:v>3.9329949999999998E-14</c:v>
                </c:pt>
                <c:pt idx="5643">
                  <c:v>3.8329180000000002E-14</c:v>
                </c:pt>
                <c:pt idx="5644">
                  <c:v>3.9434649999999998E-14</c:v>
                </c:pt>
                <c:pt idx="5645">
                  <c:v>4.0814220000000002E-14</c:v>
                </c:pt>
                <c:pt idx="5646">
                  <c:v>4.2689789999999999E-14</c:v>
                </c:pt>
                <c:pt idx="5647">
                  <c:v>4.587181E-14</c:v>
                </c:pt>
                <c:pt idx="5648">
                  <c:v>4.9092679999999999E-14</c:v>
                </c:pt>
                <c:pt idx="5649">
                  <c:v>4.9502869999999998E-14</c:v>
                </c:pt>
                <c:pt idx="5650">
                  <c:v>4.4981960000000002E-14</c:v>
                </c:pt>
                <c:pt idx="5651">
                  <c:v>3.6829789999999999E-14</c:v>
                </c:pt>
                <c:pt idx="5652">
                  <c:v>2.9642930000000003E-14</c:v>
                </c:pt>
                <c:pt idx="5653">
                  <c:v>2.720729E-14</c:v>
                </c:pt>
                <c:pt idx="5654">
                  <c:v>2.8915619999999998E-14</c:v>
                </c:pt>
                <c:pt idx="5655">
                  <c:v>3.1018950000000003E-14</c:v>
                </c:pt>
                <c:pt idx="5656">
                  <c:v>3.1309979999999998E-14</c:v>
                </c:pt>
                <c:pt idx="5657">
                  <c:v>3.1267620000000001E-14</c:v>
                </c:pt>
                <c:pt idx="5658">
                  <c:v>3.3130480000000002E-14</c:v>
                </c:pt>
                <c:pt idx="5659">
                  <c:v>3.6548569999999998E-14</c:v>
                </c:pt>
                <c:pt idx="5660">
                  <c:v>3.9838239999999999E-14</c:v>
                </c:pt>
                <c:pt idx="5661">
                  <c:v>4.3339419999999999E-14</c:v>
                </c:pt>
                <c:pt idx="5662">
                  <c:v>4.7995600000000001E-14</c:v>
                </c:pt>
                <c:pt idx="5663">
                  <c:v>5.3099139999999999E-14</c:v>
                </c:pt>
                <c:pt idx="5664">
                  <c:v>5.9193869999999996E-14</c:v>
                </c:pt>
                <c:pt idx="5665">
                  <c:v>6.7697980000000002E-14</c:v>
                </c:pt>
                <c:pt idx="5666">
                  <c:v>7.6680819999999999E-14</c:v>
                </c:pt>
                <c:pt idx="5667">
                  <c:v>8.2440810000000006E-14</c:v>
                </c:pt>
                <c:pt idx="5668">
                  <c:v>8.2406680000000004E-14</c:v>
                </c:pt>
                <c:pt idx="5669">
                  <c:v>7.5653569999999999E-14</c:v>
                </c:pt>
                <c:pt idx="5670">
                  <c:v>6.5104069999999995E-14</c:v>
                </c:pt>
                <c:pt idx="5671">
                  <c:v>5.6187530000000001E-14</c:v>
                </c:pt>
                <c:pt idx="5672">
                  <c:v>5.140414E-14</c:v>
                </c:pt>
                <c:pt idx="5673">
                  <c:v>4.9697729999999997E-14</c:v>
                </c:pt>
                <c:pt idx="5674">
                  <c:v>4.8906610000000001E-14</c:v>
                </c:pt>
                <c:pt idx="5675">
                  <c:v>4.730479E-14</c:v>
                </c:pt>
                <c:pt idx="5676">
                  <c:v>4.478953E-14</c:v>
                </c:pt>
                <c:pt idx="5677">
                  <c:v>4.0919929999999998E-14</c:v>
                </c:pt>
                <c:pt idx="5678">
                  <c:v>3.4699740000000002E-14</c:v>
                </c:pt>
                <c:pt idx="5679">
                  <c:v>2.80614E-14</c:v>
                </c:pt>
                <c:pt idx="5680">
                  <c:v>2.3854249999999999E-14</c:v>
                </c:pt>
                <c:pt idx="5681">
                  <c:v>2.1905369999999999E-14</c:v>
                </c:pt>
                <c:pt idx="5682">
                  <c:v>2.0366179999999999E-14</c:v>
                </c:pt>
                <c:pt idx="5683">
                  <c:v>1.8321799999999999E-14</c:v>
                </c:pt>
                <c:pt idx="5684">
                  <c:v>1.716375E-14</c:v>
                </c:pt>
                <c:pt idx="5685">
                  <c:v>1.9602459999999999E-14</c:v>
                </c:pt>
                <c:pt idx="5686">
                  <c:v>2.6215839999999999E-14</c:v>
                </c:pt>
                <c:pt idx="5687">
                  <c:v>3.4711749999999998E-14</c:v>
                </c:pt>
                <c:pt idx="5688">
                  <c:v>4.2874559999999998E-14</c:v>
                </c:pt>
                <c:pt idx="5689">
                  <c:v>5.0328120000000003E-14</c:v>
                </c:pt>
                <c:pt idx="5690">
                  <c:v>5.6876300000000003E-14</c:v>
                </c:pt>
                <c:pt idx="5691">
                  <c:v>6.0593009999999998E-14</c:v>
                </c:pt>
                <c:pt idx="5692">
                  <c:v>5.9600160000000002E-14</c:v>
                </c:pt>
                <c:pt idx="5693">
                  <c:v>5.4677330000000001E-14</c:v>
                </c:pt>
                <c:pt idx="5694">
                  <c:v>4.8323139999999999E-14</c:v>
                </c:pt>
                <c:pt idx="5695">
                  <c:v>4.2515390000000002E-14</c:v>
                </c:pt>
                <c:pt idx="5696">
                  <c:v>3.8788669999999998E-14</c:v>
                </c:pt>
                <c:pt idx="5697">
                  <c:v>3.8773470000000002E-14</c:v>
                </c:pt>
                <c:pt idx="5698">
                  <c:v>4.1650209999999998E-14</c:v>
                </c:pt>
                <c:pt idx="5699">
                  <c:v>4.312924E-14</c:v>
                </c:pt>
                <c:pt idx="5700">
                  <c:v>4.0661139999999997E-14</c:v>
                </c:pt>
                <c:pt idx="5701">
                  <c:v>3.7089109999999999E-14</c:v>
                </c:pt>
                <c:pt idx="5702">
                  <c:v>3.6420039999999997E-14</c:v>
                </c:pt>
                <c:pt idx="5703">
                  <c:v>3.906925E-14</c:v>
                </c:pt>
                <c:pt idx="5704">
                  <c:v>4.2839159999999997E-14</c:v>
                </c:pt>
                <c:pt idx="5705">
                  <c:v>4.5924079999999999E-14</c:v>
                </c:pt>
                <c:pt idx="5706">
                  <c:v>4.7578610000000002E-14</c:v>
                </c:pt>
                <c:pt idx="5707">
                  <c:v>4.6822229999999999E-14</c:v>
                </c:pt>
                <c:pt idx="5708">
                  <c:v>4.3247449999999997E-14</c:v>
                </c:pt>
                <c:pt idx="5709">
                  <c:v>3.8786499999999997E-14</c:v>
                </c:pt>
                <c:pt idx="5710">
                  <c:v>3.6223149999999997E-14</c:v>
                </c:pt>
                <c:pt idx="5711">
                  <c:v>3.677037E-14</c:v>
                </c:pt>
                <c:pt idx="5712">
                  <c:v>3.8914980000000001E-14</c:v>
                </c:pt>
                <c:pt idx="5713">
                  <c:v>4.001553E-14</c:v>
                </c:pt>
                <c:pt idx="5714">
                  <c:v>4.0511809999999998E-14</c:v>
                </c:pt>
                <c:pt idx="5715">
                  <c:v>4.2324630000000002E-14</c:v>
                </c:pt>
                <c:pt idx="5716">
                  <c:v>4.2794289999999997E-14</c:v>
                </c:pt>
                <c:pt idx="5717">
                  <c:v>3.7435709999999999E-14</c:v>
                </c:pt>
                <c:pt idx="5718">
                  <c:v>2.6845670000000001E-14</c:v>
                </c:pt>
                <c:pt idx="5719">
                  <c:v>1.526634E-14</c:v>
                </c:pt>
                <c:pt idx="5720">
                  <c:v>6.3765470000000004E-15</c:v>
                </c:pt>
                <c:pt idx="5721">
                  <c:v>2.399612E-15</c:v>
                </c:pt>
                <c:pt idx="5722">
                  <c:v>3.4526119999999999E-15</c:v>
                </c:pt>
                <c:pt idx="5723">
                  <c:v>8.1889819999999996E-15</c:v>
                </c:pt>
                <c:pt idx="5724">
                  <c:v>1.599568E-14</c:v>
                </c:pt>
                <c:pt idx="5725">
                  <c:v>2.624307E-14</c:v>
                </c:pt>
                <c:pt idx="5726">
                  <c:v>3.5914189999999998E-14</c:v>
                </c:pt>
                <c:pt idx="5727">
                  <c:v>4.1931439999999997E-14</c:v>
                </c:pt>
                <c:pt idx="5728">
                  <c:v>4.6030819999999998E-14</c:v>
                </c:pt>
                <c:pt idx="5729">
                  <c:v>5.3256489999999999E-14</c:v>
                </c:pt>
                <c:pt idx="5730">
                  <c:v>6.4474680000000005E-14</c:v>
                </c:pt>
                <c:pt idx="5731">
                  <c:v>7.3470820000000005E-14</c:v>
                </c:pt>
                <c:pt idx="5732">
                  <c:v>7.4001810000000003E-14</c:v>
                </c:pt>
                <c:pt idx="5733">
                  <c:v>6.778576E-14</c:v>
                </c:pt>
                <c:pt idx="5734">
                  <c:v>6.1979940000000003E-14</c:v>
                </c:pt>
                <c:pt idx="5735">
                  <c:v>6.0660070000000004E-14</c:v>
                </c:pt>
                <c:pt idx="5736">
                  <c:v>6.1771870000000002E-14</c:v>
                </c:pt>
                <c:pt idx="5737">
                  <c:v>6.0986239999999996E-14</c:v>
                </c:pt>
                <c:pt idx="5738">
                  <c:v>5.7082009999999999E-14</c:v>
                </c:pt>
                <c:pt idx="5739">
                  <c:v>5.2805229999999998E-14</c:v>
                </c:pt>
                <c:pt idx="5740">
                  <c:v>5.0067739999999998E-14</c:v>
                </c:pt>
                <c:pt idx="5741">
                  <c:v>4.717443E-14</c:v>
                </c:pt>
                <c:pt idx="5742">
                  <c:v>4.245311E-14</c:v>
                </c:pt>
                <c:pt idx="5743">
                  <c:v>3.7797090000000001E-14</c:v>
                </c:pt>
                <c:pt idx="5744">
                  <c:v>3.6737450000000001E-14</c:v>
                </c:pt>
                <c:pt idx="5745">
                  <c:v>3.9960840000000001E-14</c:v>
                </c:pt>
                <c:pt idx="5746">
                  <c:v>4.4501409999999998E-14</c:v>
                </c:pt>
                <c:pt idx="5747">
                  <c:v>4.7096320000000002E-14</c:v>
                </c:pt>
                <c:pt idx="5748">
                  <c:v>4.6925300000000002E-14</c:v>
                </c:pt>
                <c:pt idx="5749">
                  <c:v>4.6882909999999998E-14</c:v>
                </c:pt>
                <c:pt idx="5750">
                  <c:v>5.1295110000000003E-14</c:v>
                </c:pt>
                <c:pt idx="5751">
                  <c:v>5.9044129999999995E-14</c:v>
                </c:pt>
                <c:pt idx="5752">
                  <c:v>6.3154079999999999E-14</c:v>
                </c:pt>
                <c:pt idx="5753">
                  <c:v>5.9702189999999998E-14</c:v>
                </c:pt>
                <c:pt idx="5754">
                  <c:v>5.1130209999999999E-14</c:v>
                </c:pt>
                <c:pt idx="5755">
                  <c:v>4.0983089999999998E-14</c:v>
                </c:pt>
                <c:pt idx="5756">
                  <c:v>3.152558E-14</c:v>
                </c:pt>
                <c:pt idx="5757">
                  <c:v>2.5611890000000001E-14</c:v>
                </c:pt>
                <c:pt idx="5758">
                  <c:v>2.6030560000000001E-14</c:v>
                </c:pt>
                <c:pt idx="5759">
                  <c:v>3.2369609999999999E-14</c:v>
                </c:pt>
                <c:pt idx="5760">
                  <c:v>4.1001709999999997E-14</c:v>
                </c:pt>
                <c:pt idx="5761">
                  <c:v>4.8755129999999998E-14</c:v>
                </c:pt>
                <c:pt idx="5762">
                  <c:v>5.4867520000000002E-14</c:v>
                </c:pt>
                <c:pt idx="5763">
                  <c:v>5.9035719999999994E-14</c:v>
                </c:pt>
                <c:pt idx="5764">
                  <c:v>6.012414E-14</c:v>
                </c:pt>
                <c:pt idx="5765">
                  <c:v>5.8415199999999998E-14</c:v>
                </c:pt>
                <c:pt idx="5766">
                  <c:v>5.673695E-14</c:v>
                </c:pt>
                <c:pt idx="5767">
                  <c:v>5.7034199999999999E-14</c:v>
                </c:pt>
                <c:pt idx="5768">
                  <c:v>5.7365389999999996E-14</c:v>
                </c:pt>
                <c:pt idx="5769">
                  <c:v>5.4163159999999999E-14</c:v>
                </c:pt>
                <c:pt idx="5770">
                  <c:v>4.7655429999999998E-14</c:v>
                </c:pt>
                <c:pt idx="5771">
                  <c:v>4.3025430000000003E-14</c:v>
                </c:pt>
                <c:pt idx="5772">
                  <c:v>4.3753410000000001E-14</c:v>
                </c:pt>
                <c:pt idx="5773">
                  <c:v>4.6550469999999998E-14</c:v>
                </c:pt>
                <c:pt idx="5774">
                  <c:v>4.5772519999999998E-14</c:v>
                </c:pt>
                <c:pt idx="5775">
                  <c:v>4.039241E-14</c:v>
                </c:pt>
                <c:pt idx="5776">
                  <c:v>3.451783E-14</c:v>
                </c:pt>
                <c:pt idx="5777">
                  <c:v>3.2384280000000002E-14</c:v>
                </c:pt>
                <c:pt idx="5778">
                  <c:v>3.511134E-14</c:v>
                </c:pt>
                <c:pt idx="5779">
                  <c:v>4.1546699999999998E-14</c:v>
                </c:pt>
                <c:pt idx="5780">
                  <c:v>4.9805810000000001E-14</c:v>
                </c:pt>
                <c:pt idx="5781">
                  <c:v>5.8185609999999998E-14</c:v>
                </c:pt>
                <c:pt idx="5782">
                  <c:v>6.4373009999999996E-14</c:v>
                </c:pt>
                <c:pt idx="5783">
                  <c:v>6.4476870000000002E-14</c:v>
                </c:pt>
                <c:pt idx="5784">
                  <c:v>5.6714249999999997E-14</c:v>
                </c:pt>
                <c:pt idx="5785">
                  <c:v>4.4977569999999997E-14</c:v>
                </c:pt>
                <c:pt idx="5786">
                  <c:v>3.5057759999999997E-14</c:v>
                </c:pt>
                <c:pt idx="5787">
                  <c:v>2.9007160000000001E-14</c:v>
                </c:pt>
                <c:pt idx="5788">
                  <c:v>2.554335E-14</c:v>
                </c:pt>
                <c:pt idx="5789">
                  <c:v>2.426001E-14</c:v>
                </c:pt>
                <c:pt idx="5790">
                  <c:v>2.567338E-14</c:v>
                </c:pt>
                <c:pt idx="5791">
                  <c:v>2.83703E-14</c:v>
                </c:pt>
                <c:pt idx="5792">
                  <c:v>3.094329E-14</c:v>
                </c:pt>
                <c:pt idx="5793">
                  <c:v>3.3952899999999998E-14</c:v>
                </c:pt>
                <c:pt idx="5794">
                  <c:v>3.6926450000000002E-14</c:v>
                </c:pt>
                <c:pt idx="5795">
                  <c:v>3.8508529999999998E-14</c:v>
                </c:pt>
                <c:pt idx="5796">
                  <c:v>3.909975E-14</c:v>
                </c:pt>
                <c:pt idx="5797">
                  <c:v>3.9226520000000002E-14</c:v>
                </c:pt>
                <c:pt idx="5798">
                  <c:v>3.925671E-14</c:v>
                </c:pt>
                <c:pt idx="5799">
                  <c:v>4.1006049999999998E-14</c:v>
                </c:pt>
                <c:pt idx="5800">
                  <c:v>4.5617630000000003E-14</c:v>
                </c:pt>
                <c:pt idx="5801">
                  <c:v>5.1846560000000002E-14</c:v>
                </c:pt>
                <c:pt idx="5802">
                  <c:v>5.717174E-14</c:v>
                </c:pt>
                <c:pt idx="5803">
                  <c:v>5.9714259999999995E-14</c:v>
                </c:pt>
                <c:pt idx="5804">
                  <c:v>6.0242069999999997E-14</c:v>
                </c:pt>
                <c:pt idx="5805">
                  <c:v>6.1226600000000001E-14</c:v>
                </c:pt>
                <c:pt idx="5806">
                  <c:v>6.3701150000000004E-14</c:v>
                </c:pt>
                <c:pt idx="5807">
                  <c:v>6.5844320000000005E-14</c:v>
                </c:pt>
                <c:pt idx="5808">
                  <c:v>6.4086069999999996E-14</c:v>
                </c:pt>
                <c:pt idx="5809">
                  <c:v>5.7778200000000003E-14</c:v>
                </c:pt>
                <c:pt idx="5810">
                  <c:v>5.2037390000000001E-14</c:v>
                </c:pt>
                <c:pt idx="5811">
                  <c:v>5.1491160000000003E-14</c:v>
                </c:pt>
                <c:pt idx="5812">
                  <c:v>5.4562210000000003E-14</c:v>
                </c:pt>
                <c:pt idx="5813">
                  <c:v>5.7460929999999999E-14</c:v>
                </c:pt>
                <c:pt idx="5814">
                  <c:v>5.8540720000000005E-14</c:v>
                </c:pt>
                <c:pt idx="5815">
                  <c:v>5.7132180000000004E-14</c:v>
                </c:pt>
                <c:pt idx="5816">
                  <c:v>5.2480910000000001E-14</c:v>
                </c:pt>
                <c:pt idx="5817">
                  <c:v>4.491197E-14</c:v>
                </c:pt>
                <c:pt idx="5818">
                  <c:v>3.659045E-14</c:v>
                </c:pt>
                <c:pt idx="5819">
                  <c:v>3.0504299999999998E-14</c:v>
                </c:pt>
                <c:pt idx="5820">
                  <c:v>2.9097730000000002E-14</c:v>
                </c:pt>
                <c:pt idx="5821">
                  <c:v>3.2554890000000001E-14</c:v>
                </c:pt>
                <c:pt idx="5822">
                  <c:v>3.7234189999999999E-14</c:v>
                </c:pt>
                <c:pt idx="5823">
                  <c:v>3.9428670000000002E-14</c:v>
                </c:pt>
                <c:pt idx="5824">
                  <c:v>4.0494419999999999E-14</c:v>
                </c:pt>
                <c:pt idx="5825">
                  <c:v>4.3276730000000001E-14</c:v>
                </c:pt>
                <c:pt idx="5826">
                  <c:v>4.5398999999999998E-14</c:v>
                </c:pt>
                <c:pt idx="5827">
                  <c:v>4.1690190000000001E-14</c:v>
                </c:pt>
                <c:pt idx="5828">
                  <c:v>3.3071159999999998E-14</c:v>
                </c:pt>
                <c:pt idx="5829">
                  <c:v>2.7632779999999999E-14</c:v>
                </c:pt>
                <c:pt idx="5830">
                  <c:v>3.1327060000000003E-14</c:v>
                </c:pt>
                <c:pt idx="5831">
                  <c:v>4.3198019999999998E-14</c:v>
                </c:pt>
                <c:pt idx="5832">
                  <c:v>5.9437469999999998E-14</c:v>
                </c:pt>
                <c:pt idx="5833">
                  <c:v>7.5479639999999999E-14</c:v>
                </c:pt>
                <c:pt idx="5834">
                  <c:v>8.6085290000000005E-14</c:v>
                </c:pt>
                <c:pt idx="5835">
                  <c:v>8.7965059999999996E-14</c:v>
                </c:pt>
                <c:pt idx="5836">
                  <c:v>8.1320879999999994E-14</c:v>
                </c:pt>
                <c:pt idx="5837">
                  <c:v>6.930157E-14</c:v>
                </c:pt>
                <c:pt idx="5838">
                  <c:v>5.6586670000000002E-14</c:v>
                </c:pt>
                <c:pt idx="5839">
                  <c:v>4.7047070000000003E-14</c:v>
                </c:pt>
                <c:pt idx="5840">
                  <c:v>4.181968E-14</c:v>
                </c:pt>
                <c:pt idx="5841">
                  <c:v>3.9151739999999998E-14</c:v>
                </c:pt>
                <c:pt idx="5842">
                  <c:v>3.7212030000000001E-14</c:v>
                </c:pt>
                <c:pt idx="5843">
                  <c:v>3.640323E-14</c:v>
                </c:pt>
                <c:pt idx="5844">
                  <c:v>3.7083749999999998E-14</c:v>
                </c:pt>
                <c:pt idx="5845">
                  <c:v>3.8251440000000001E-14</c:v>
                </c:pt>
                <c:pt idx="5846">
                  <c:v>4.0133419999999998E-14</c:v>
                </c:pt>
                <c:pt idx="5847">
                  <c:v>4.3797220000000002E-14</c:v>
                </c:pt>
                <c:pt idx="5848">
                  <c:v>4.8076000000000003E-14</c:v>
                </c:pt>
                <c:pt idx="5849">
                  <c:v>5.0966379999999998E-14</c:v>
                </c:pt>
                <c:pt idx="5850">
                  <c:v>5.3038590000000002E-14</c:v>
                </c:pt>
                <c:pt idx="5851">
                  <c:v>5.627177E-14</c:v>
                </c:pt>
                <c:pt idx="5852">
                  <c:v>6.099533E-14</c:v>
                </c:pt>
                <c:pt idx="5853">
                  <c:v>6.6120270000000002E-14</c:v>
                </c:pt>
                <c:pt idx="5854">
                  <c:v>7.0666539999999995E-14</c:v>
                </c:pt>
                <c:pt idx="5855">
                  <c:v>7.38246E-14</c:v>
                </c:pt>
                <c:pt idx="5856">
                  <c:v>7.5500920000000005E-14</c:v>
                </c:pt>
                <c:pt idx="5857">
                  <c:v>7.6794850000000004E-14</c:v>
                </c:pt>
                <c:pt idx="5858">
                  <c:v>7.8181229999999994E-14</c:v>
                </c:pt>
                <c:pt idx="5859">
                  <c:v>7.9100579999999995E-14</c:v>
                </c:pt>
                <c:pt idx="5860">
                  <c:v>7.9851259999999996E-14</c:v>
                </c:pt>
                <c:pt idx="5861">
                  <c:v>8.0573510000000003E-14</c:v>
                </c:pt>
                <c:pt idx="5862">
                  <c:v>7.9257140000000005E-14</c:v>
                </c:pt>
                <c:pt idx="5863">
                  <c:v>7.4145600000000002E-14</c:v>
                </c:pt>
                <c:pt idx="5864">
                  <c:v>6.7031290000000001E-14</c:v>
                </c:pt>
                <c:pt idx="5865">
                  <c:v>6.10545E-14</c:v>
                </c:pt>
                <c:pt idx="5866">
                  <c:v>5.6351239999999999E-14</c:v>
                </c:pt>
                <c:pt idx="5867">
                  <c:v>5.1802309999999998E-14</c:v>
                </c:pt>
                <c:pt idx="5868">
                  <c:v>4.9432920000000002E-14</c:v>
                </c:pt>
                <c:pt idx="5869">
                  <c:v>5.2087860000000002E-14</c:v>
                </c:pt>
                <c:pt idx="5870">
                  <c:v>5.8136780000000004E-14</c:v>
                </c:pt>
                <c:pt idx="5871">
                  <c:v>6.2520069999999995E-14</c:v>
                </c:pt>
                <c:pt idx="5872">
                  <c:v>6.3271610000000005E-14</c:v>
                </c:pt>
                <c:pt idx="5873">
                  <c:v>6.4613780000000003E-14</c:v>
                </c:pt>
                <c:pt idx="5874">
                  <c:v>7.1027229999999995E-14</c:v>
                </c:pt>
                <c:pt idx="5875">
                  <c:v>8.1117569999999995E-14</c:v>
                </c:pt>
                <c:pt idx="5876">
                  <c:v>9.0575860000000004E-14</c:v>
                </c:pt>
                <c:pt idx="5877">
                  <c:v>9.654223E-14</c:v>
                </c:pt>
                <c:pt idx="5878">
                  <c:v>9.7483380000000002E-14</c:v>
                </c:pt>
                <c:pt idx="5879">
                  <c:v>9.3088150000000003E-14</c:v>
                </c:pt>
                <c:pt idx="5880">
                  <c:v>8.4640129999999995E-14</c:v>
                </c:pt>
                <c:pt idx="5881">
                  <c:v>7.5300010000000003E-14</c:v>
                </c:pt>
                <c:pt idx="5882">
                  <c:v>6.916262E-14</c:v>
                </c:pt>
                <c:pt idx="5883">
                  <c:v>6.6786680000000003E-14</c:v>
                </c:pt>
                <c:pt idx="5884">
                  <c:v>6.4072669999999998E-14</c:v>
                </c:pt>
                <c:pt idx="5885">
                  <c:v>5.8004189999999996E-14</c:v>
                </c:pt>
                <c:pt idx="5886">
                  <c:v>4.9916220000000002E-14</c:v>
                </c:pt>
                <c:pt idx="5887">
                  <c:v>4.3129349999999999E-14</c:v>
                </c:pt>
                <c:pt idx="5888">
                  <c:v>3.9403010000000002E-14</c:v>
                </c:pt>
                <c:pt idx="5889">
                  <c:v>3.7138219999999999E-14</c:v>
                </c:pt>
                <c:pt idx="5890">
                  <c:v>3.4472699999999997E-14</c:v>
                </c:pt>
                <c:pt idx="5891">
                  <c:v>3.2844630000000001E-14</c:v>
                </c:pt>
                <c:pt idx="5892">
                  <c:v>3.4447629999999998E-14</c:v>
                </c:pt>
                <c:pt idx="5893">
                  <c:v>3.8991579999999999E-14</c:v>
                </c:pt>
                <c:pt idx="5894">
                  <c:v>4.409658E-14</c:v>
                </c:pt>
                <c:pt idx="5895">
                  <c:v>4.6792929999999998E-14</c:v>
                </c:pt>
                <c:pt idx="5896">
                  <c:v>4.6735969999999998E-14</c:v>
                </c:pt>
                <c:pt idx="5897">
                  <c:v>4.7426310000000001E-14</c:v>
                </c:pt>
                <c:pt idx="5898">
                  <c:v>5.1124900000000002E-14</c:v>
                </c:pt>
                <c:pt idx="5899">
                  <c:v>5.6343480000000001E-14</c:v>
                </c:pt>
                <c:pt idx="5900">
                  <c:v>6.2299820000000004E-14</c:v>
                </c:pt>
                <c:pt idx="5901">
                  <c:v>6.9929690000000004E-14</c:v>
                </c:pt>
                <c:pt idx="5902">
                  <c:v>7.7130300000000005E-14</c:v>
                </c:pt>
                <c:pt idx="5903">
                  <c:v>7.7702599999999999E-14</c:v>
                </c:pt>
                <c:pt idx="5904">
                  <c:v>6.7373540000000001E-14</c:v>
                </c:pt>
                <c:pt idx="5905">
                  <c:v>4.9336259999999999E-14</c:v>
                </c:pt>
                <c:pt idx="5906">
                  <c:v>3.1983140000000002E-14</c:v>
                </c:pt>
                <c:pt idx="5907">
                  <c:v>2.2362250000000001E-14</c:v>
                </c:pt>
                <c:pt idx="5908">
                  <c:v>2.1763220000000001E-14</c:v>
                </c:pt>
                <c:pt idx="5909">
                  <c:v>2.5544E-14</c:v>
                </c:pt>
                <c:pt idx="5910">
                  <c:v>2.7871620000000001E-14</c:v>
                </c:pt>
                <c:pt idx="5911">
                  <c:v>2.7102489999999999E-14</c:v>
                </c:pt>
                <c:pt idx="5912">
                  <c:v>2.5916970000000001E-14</c:v>
                </c:pt>
                <c:pt idx="5913">
                  <c:v>2.691501E-14</c:v>
                </c:pt>
                <c:pt idx="5914">
                  <c:v>2.9429309999999999E-14</c:v>
                </c:pt>
                <c:pt idx="5915">
                  <c:v>3.1335200000000002E-14</c:v>
                </c:pt>
                <c:pt idx="5916">
                  <c:v>3.2656799999999998E-14</c:v>
                </c:pt>
                <c:pt idx="5917">
                  <c:v>3.610101E-14</c:v>
                </c:pt>
                <c:pt idx="5918">
                  <c:v>4.3790609999999999E-14</c:v>
                </c:pt>
                <c:pt idx="5919">
                  <c:v>5.3496450000000001E-14</c:v>
                </c:pt>
                <c:pt idx="5920">
                  <c:v>6.0315560000000006E-14</c:v>
                </c:pt>
                <c:pt idx="5921">
                  <c:v>6.253757E-14</c:v>
                </c:pt>
                <c:pt idx="5922">
                  <c:v>6.2136089999999998E-14</c:v>
                </c:pt>
                <c:pt idx="5923">
                  <c:v>6.096196E-14</c:v>
                </c:pt>
                <c:pt idx="5924">
                  <c:v>6.0542549999999995E-14</c:v>
                </c:pt>
                <c:pt idx="5925">
                  <c:v>6.2016299999999994E-14</c:v>
                </c:pt>
                <c:pt idx="5926">
                  <c:v>6.3520840000000004E-14</c:v>
                </c:pt>
                <c:pt idx="5927">
                  <c:v>6.150114E-14</c:v>
                </c:pt>
                <c:pt idx="5928">
                  <c:v>5.529626E-14</c:v>
                </c:pt>
                <c:pt idx="5929">
                  <c:v>4.7723599999999999E-14</c:v>
                </c:pt>
                <c:pt idx="5930">
                  <c:v>4.163495E-14</c:v>
                </c:pt>
                <c:pt idx="5931">
                  <c:v>3.7731309999999998E-14</c:v>
                </c:pt>
                <c:pt idx="5932">
                  <c:v>3.4883490000000002E-14</c:v>
                </c:pt>
                <c:pt idx="5933">
                  <c:v>3.098661E-14</c:v>
                </c:pt>
                <c:pt idx="5934">
                  <c:v>2.5140619999999999E-14</c:v>
                </c:pt>
                <c:pt idx="5935">
                  <c:v>1.988622E-14</c:v>
                </c:pt>
                <c:pt idx="5936">
                  <c:v>1.8793309999999999E-14</c:v>
                </c:pt>
                <c:pt idx="5937">
                  <c:v>2.2034160000000001E-14</c:v>
                </c:pt>
                <c:pt idx="5938">
                  <c:v>2.6940590000000001E-14</c:v>
                </c:pt>
                <c:pt idx="5939">
                  <c:v>3.1751289999999998E-14</c:v>
                </c:pt>
                <c:pt idx="5940">
                  <c:v>3.571445E-14</c:v>
                </c:pt>
                <c:pt idx="5941">
                  <c:v>3.6721549999999999E-14</c:v>
                </c:pt>
                <c:pt idx="5942">
                  <c:v>3.333453E-14</c:v>
                </c:pt>
                <c:pt idx="5943">
                  <c:v>2.9716989999999998E-14</c:v>
                </c:pt>
                <c:pt idx="5944">
                  <c:v>3.3029449999999997E-14</c:v>
                </c:pt>
                <c:pt idx="5945">
                  <c:v>4.4020349999999998E-14</c:v>
                </c:pt>
                <c:pt idx="5946">
                  <c:v>5.5966490000000001E-14</c:v>
                </c:pt>
                <c:pt idx="5947">
                  <c:v>6.33681E-14</c:v>
                </c:pt>
                <c:pt idx="5948">
                  <c:v>6.5803670000000003E-14</c:v>
                </c:pt>
                <c:pt idx="5949">
                  <c:v>6.4381860000000005E-14</c:v>
                </c:pt>
                <c:pt idx="5950">
                  <c:v>5.9705199999999998E-14</c:v>
                </c:pt>
                <c:pt idx="5951">
                  <c:v>5.2304789999999998E-14</c:v>
                </c:pt>
                <c:pt idx="5952">
                  <c:v>4.2699840000000001E-14</c:v>
                </c:pt>
                <c:pt idx="5953">
                  <c:v>3.2214159999999998E-14</c:v>
                </c:pt>
                <c:pt idx="5954">
                  <c:v>2.3020340000000001E-14</c:v>
                </c:pt>
                <c:pt idx="5955">
                  <c:v>1.596725E-14</c:v>
                </c:pt>
                <c:pt idx="5956">
                  <c:v>1.069423E-14</c:v>
                </c:pt>
                <c:pt idx="5957">
                  <c:v>8.7200019999999993E-15</c:v>
                </c:pt>
                <c:pt idx="5958">
                  <c:v>1.2956E-14</c:v>
                </c:pt>
                <c:pt idx="5959">
                  <c:v>2.368671E-14</c:v>
                </c:pt>
                <c:pt idx="5960">
                  <c:v>3.8358E-14</c:v>
                </c:pt>
                <c:pt idx="5961">
                  <c:v>5.4316950000000002E-14</c:v>
                </c:pt>
                <c:pt idx="5962">
                  <c:v>6.8687220000000004E-14</c:v>
                </c:pt>
                <c:pt idx="5963">
                  <c:v>7.7907179999999996E-14</c:v>
                </c:pt>
                <c:pt idx="5964">
                  <c:v>7.9712379999999996E-14</c:v>
                </c:pt>
                <c:pt idx="5965">
                  <c:v>7.3758099999999994E-14</c:v>
                </c:pt>
                <c:pt idx="5966">
                  <c:v>6.1081799999999995E-14</c:v>
                </c:pt>
                <c:pt idx="5967">
                  <c:v>4.576164E-14</c:v>
                </c:pt>
                <c:pt idx="5968">
                  <c:v>3.5038030000000003E-14</c:v>
                </c:pt>
                <c:pt idx="5969">
                  <c:v>3.3569389999999999E-14</c:v>
                </c:pt>
                <c:pt idx="5970">
                  <c:v>3.8901399999999997E-14</c:v>
                </c:pt>
                <c:pt idx="5971">
                  <c:v>4.5006719999999999E-14</c:v>
                </c:pt>
                <c:pt idx="5972">
                  <c:v>4.7369140000000001E-14</c:v>
                </c:pt>
                <c:pt idx="5973">
                  <c:v>4.4277060000000001E-14</c:v>
                </c:pt>
                <c:pt idx="5974">
                  <c:v>3.7592370000000003E-14</c:v>
                </c:pt>
                <c:pt idx="5975">
                  <c:v>3.2532639999999999E-14</c:v>
                </c:pt>
                <c:pt idx="5976">
                  <c:v>3.3689299999999999E-14</c:v>
                </c:pt>
                <c:pt idx="5977">
                  <c:v>4.0891849999999998E-14</c:v>
                </c:pt>
                <c:pt idx="5978">
                  <c:v>4.956308E-14</c:v>
                </c:pt>
                <c:pt idx="5979">
                  <c:v>5.5250820000000002E-14</c:v>
                </c:pt>
                <c:pt idx="5980">
                  <c:v>5.7650410000000001E-14</c:v>
                </c:pt>
                <c:pt idx="5981">
                  <c:v>5.956954E-14</c:v>
                </c:pt>
                <c:pt idx="5982">
                  <c:v>6.3241250000000006E-14</c:v>
                </c:pt>
                <c:pt idx="5983">
                  <c:v>6.8412799999999997E-14</c:v>
                </c:pt>
                <c:pt idx="5984">
                  <c:v>7.2526909999999996E-14</c:v>
                </c:pt>
                <c:pt idx="5985">
                  <c:v>7.3018160000000004E-14</c:v>
                </c:pt>
                <c:pt idx="5986">
                  <c:v>6.942846E-14</c:v>
                </c:pt>
                <c:pt idx="5987">
                  <c:v>6.1987909999999994E-14</c:v>
                </c:pt>
                <c:pt idx="5988">
                  <c:v>5.0259059999999997E-14</c:v>
                </c:pt>
                <c:pt idx="5989">
                  <c:v>3.615608E-14</c:v>
                </c:pt>
                <c:pt idx="5990">
                  <c:v>2.5474030000000001E-14</c:v>
                </c:pt>
                <c:pt idx="5991">
                  <c:v>2.2590650000000001E-14</c:v>
                </c:pt>
                <c:pt idx="5992">
                  <c:v>2.6304169999999999E-14</c:v>
                </c:pt>
                <c:pt idx="5993">
                  <c:v>3.2968949999999997E-14</c:v>
                </c:pt>
                <c:pt idx="5994">
                  <c:v>4.0272240000000002E-14</c:v>
                </c:pt>
                <c:pt idx="5995">
                  <c:v>4.6951999999999998E-14</c:v>
                </c:pt>
                <c:pt idx="5996">
                  <c:v>5.1697840000000001E-14</c:v>
                </c:pt>
                <c:pt idx="5997">
                  <c:v>5.3745309999999997E-14</c:v>
                </c:pt>
                <c:pt idx="5998">
                  <c:v>5.40615E-14</c:v>
                </c:pt>
                <c:pt idx="5999">
                  <c:v>5.4832659999999999E-14</c:v>
                </c:pt>
                <c:pt idx="6000">
                  <c:v>5.7431579999999994E-14</c:v>
                </c:pt>
                <c:pt idx="6001">
                  <c:v>6.0807059999999995E-14</c:v>
                </c:pt>
                <c:pt idx="6002">
                  <c:v>6.1905890000000006E-14</c:v>
                </c:pt>
                <c:pt idx="6003">
                  <c:v>5.9088040000000003E-14</c:v>
                </c:pt>
                <c:pt idx="6004">
                  <c:v>5.400349E-14</c:v>
                </c:pt>
                <c:pt idx="6005">
                  <c:v>4.8471460000000003E-14</c:v>
                </c:pt>
                <c:pt idx="6006">
                  <c:v>4.2734150000000002E-14</c:v>
                </c:pt>
                <c:pt idx="6007">
                  <c:v>3.7469020000000003E-14</c:v>
                </c:pt>
                <c:pt idx="6008">
                  <c:v>3.384009E-14</c:v>
                </c:pt>
                <c:pt idx="6009">
                  <c:v>3.1698060000000002E-14</c:v>
                </c:pt>
                <c:pt idx="6010">
                  <c:v>2.9495249999999997E-14</c:v>
                </c:pt>
                <c:pt idx="6011">
                  <c:v>2.5923470000000002E-14</c:v>
                </c:pt>
                <c:pt idx="6012">
                  <c:v>2.2070779999999999E-14</c:v>
                </c:pt>
                <c:pt idx="6013">
                  <c:v>2.070464E-14</c:v>
                </c:pt>
                <c:pt idx="6014">
                  <c:v>2.1942279999999999E-14</c:v>
                </c:pt>
                <c:pt idx="6015">
                  <c:v>2.188039E-14</c:v>
                </c:pt>
                <c:pt idx="6016">
                  <c:v>1.7253950000000001E-14</c:v>
                </c:pt>
                <c:pt idx="6017">
                  <c:v>1.000983E-14</c:v>
                </c:pt>
                <c:pt idx="6018">
                  <c:v>5.7302020000000003E-15</c:v>
                </c:pt>
                <c:pt idx="6019">
                  <c:v>7.5450550000000005E-15</c:v>
                </c:pt>
                <c:pt idx="6020">
                  <c:v>1.337464E-14</c:v>
                </c:pt>
                <c:pt idx="6021">
                  <c:v>2.0301530000000002E-14</c:v>
                </c:pt>
                <c:pt idx="6022">
                  <c:v>2.8514490000000002E-14</c:v>
                </c:pt>
                <c:pt idx="6023">
                  <c:v>3.9109399999999998E-14</c:v>
                </c:pt>
                <c:pt idx="6024">
                  <c:v>5.0760019999999999E-14</c:v>
                </c:pt>
                <c:pt idx="6025">
                  <c:v>5.9591929999999995E-14</c:v>
                </c:pt>
                <c:pt idx="6026">
                  <c:v>6.2146100000000001E-14</c:v>
                </c:pt>
                <c:pt idx="6027">
                  <c:v>5.8888460000000002E-14</c:v>
                </c:pt>
                <c:pt idx="6028">
                  <c:v>5.3469229999999998E-14</c:v>
                </c:pt>
                <c:pt idx="6029">
                  <c:v>4.9025010000000003E-14</c:v>
                </c:pt>
                <c:pt idx="6030">
                  <c:v>4.695493E-14</c:v>
                </c:pt>
                <c:pt idx="6031">
                  <c:v>4.6767210000000003E-14</c:v>
                </c:pt>
                <c:pt idx="6032">
                  <c:v>4.5939009999999999E-14</c:v>
                </c:pt>
                <c:pt idx="6033">
                  <c:v>4.2636080000000001E-14</c:v>
                </c:pt>
                <c:pt idx="6034">
                  <c:v>3.7895429999999997E-14</c:v>
                </c:pt>
                <c:pt idx="6035">
                  <c:v>3.4002590000000001E-14</c:v>
                </c:pt>
                <c:pt idx="6036">
                  <c:v>3.3120740000000001E-14</c:v>
                </c:pt>
                <c:pt idx="6037">
                  <c:v>3.5954779999999998E-14</c:v>
                </c:pt>
                <c:pt idx="6038">
                  <c:v>3.914258E-14</c:v>
                </c:pt>
                <c:pt idx="6039">
                  <c:v>3.8284019999999998E-14</c:v>
                </c:pt>
                <c:pt idx="6040">
                  <c:v>3.4188939999999999E-14</c:v>
                </c:pt>
                <c:pt idx="6041">
                  <c:v>3.1371480000000001E-14</c:v>
                </c:pt>
                <c:pt idx="6042">
                  <c:v>3.3154719999999998E-14</c:v>
                </c:pt>
                <c:pt idx="6043">
                  <c:v>4.0742589999999999E-14</c:v>
                </c:pt>
                <c:pt idx="6044">
                  <c:v>5.2487409999999998E-14</c:v>
                </c:pt>
                <c:pt idx="6045">
                  <c:v>6.3809929999999995E-14</c:v>
                </c:pt>
                <c:pt idx="6046">
                  <c:v>7.0545840000000004E-14</c:v>
                </c:pt>
                <c:pt idx="6047">
                  <c:v>7.1878649999999996E-14</c:v>
                </c:pt>
                <c:pt idx="6048">
                  <c:v>7.0516E-14</c:v>
                </c:pt>
                <c:pt idx="6049">
                  <c:v>6.8904809999999994E-14</c:v>
                </c:pt>
                <c:pt idx="6050">
                  <c:v>6.4649460000000004E-14</c:v>
                </c:pt>
                <c:pt idx="6051">
                  <c:v>5.3859609999999998E-14</c:v>
                </c:pt>
                <c:pt idx="6052">
                  <c:v>3.81072E-14</c:v>
                </c:pt>
                <c:pt idx="6053">
                  <c:v>2.3574610000000001E-14</c:v>
                </c:pt>
                <c:pt idx="6054">
                  <c:v>1.5123439999999999E-14</c:v>
                </c:pt>
                <c:pt idx="6055">
                  <c:v>1.3162210000000001E-14</c:v>
                </c:pt>
                <c:pt idx="6056">
                  <c:v>1.47153E-14</c:v>
                </c:pt>
                <c:pt idx="6057">
                  <c:v>1.752619E-14</c:v>
                </c:pt>
                <c:pt idx="6058">
                  <c:v>2.226614E-14</c:v>
                </c:pt>
                <c:pt idx="6059">
                  <c:v>2.861868E-14</c:v>
                </c:pt>
                <c:pt idx="6060">
                  <c:v>3.2480809999999997E-14</c:v>
                </c:pt>
                <c:pt idx="6061">
                  <c:v>3.1497560000000002E-14</c:v>
                </c:pt>
                <c:pt idx="6062">
                  <c:v>3.0070570000000003E-14</c:v>
                </c:pt>
                <c:pt idx="6063">
                  <c:v>3.4592499999999999E-14</c:v>
                </c:pt>
                <c:pt idx="6064">
                  <c:v>4.560797E-14</c:v>
                </c:pt>
                <c:pt idx="6065">
                  <c:v>5.6737810000000003E-14</c:v>
                </c:pt>
                <c:pt idx="6066">
                  <c:v>6.1558050000000002E-14</c:v>
                </c:pt>
                <c:pt idx="6067">
                  <c:v>6.0451109999999999E-14</c:v>
                </c:pt>
                <c:pt idx="6068">
                  <c:v>5.8290170000000004E-14</c:v>
                </c:pt>
                <c:pt idx="6069">
                  <c:v>5.7314079999999995E-14</c:v>
                </c:pt>
                <c:pt idx="6070">
                  <c:v>5.6356679999999997E-14</c:v>
                </c:pt>
                <c:pt idx="6071">
                  <c:v>5.512275E-14</c:v>
                </c:pt>
                <c:pt idx="6072">
                  <c:v>5.4815419999999998E-14</c:v>
                </c:pt>
                <c:pt idx="6073">
                  <c:v>5.4862359999999997E-14</c:v>
                </c:pt>
                <c:pt idx="6074">
                  <c:v>5.2167040000000003E-14</c:v>
                </c:pt>
                <c:pt idx="6075">
                  <c:v>4.5428350000000002E-14</c:v>
                </c:pt>
                <c:pt idx="6076">
                  <c:v>3.7998250000000002E-14</c:v>
                </c:pt>
                <c:pt idx="6077">
                  <c:v>3.3642140000000002E-14</c:v>
                </c:pt>
                <c:pt idx="6078">
                  <c:v>3.227279E-14</c:v>
                </c:pt>
                <c:pt idx="6079">
                  <c:v>3.2202570000000002E-14</c:v>
                </c:pt>
                <c:pt idx="6080">
                  <c:v>3.3146269999999999E-14</c:v>
                </c:pt>
                <c:pt idx="6081">
                  <c:v>3.5804490000000002E-14</c:v>
                </c:pt>
                <c:pt idx="6082">
                  <c:v>4.0397760000000003E-14</c:v>
                </c:pt>
                <c:pt idx="6083">
                  <c:v>4.5373859999999999E-14</c:v>
                </c:pt>
                <c:pt idx="6084">
                  <c:v>4.7908560000000002E-14</c:v>
                </c:pt>
                <c:pt idx="6085">
                  <c:v>4.6251240000000003E-14</c:v>
                </c:pt>
                <c:pt idx="6086">
                  <c:v>4.0916710000000003E-14</c:v>
                </c:pt>
                <c:pt idx="6087">
                  <c:v>3.5009549999999999E-14</c:v>
                </c:pt>
                <c:pt idx="6088">
                  <c:v>3.3217450000000001E-14</c:v>
                </c:pt>
                <c:pt idx="6089">
                  <c:v>3.806612E-14</c:v>
                </c:pt>
                <c:pt idx="6090">
                  <c:v>4.7274070000000003E-14</c:v>
                </c:pt>
                <c:pt idx="6091">
                  <c:v>5.5193550000000001E-14</c:v>
                </c:pt>
                <c:pt idx="6092">
                  <c:v>5.7503390000000003E-14</c:v>
                </c:pt>
                <c:pt idx="6093">
                  <c:v>5.4676560000000001E-14</c:v>
                </c:pt>
                <c:pt idx="6094">
                  <c:v>4.8917580000000002E-14</c:v>
                </c:pt>
                <c:pt idx="6095">
                  <c:v>3.9822660000000002E-14</c:v>
                </c:pt>
                <c:pt idx="6096">
                  <c:v>2.6819619999999999E-14</c:v>
                </c:pt>
                <c:pt idx="6097">
                  <c:v>1.347405E-14</c:v>
                </c:pt>
                <c:pt idx="6098">
                  <c:v>5.7918619999999998E-15</c:v>
                </c:pt>
                <c:pt idx="6099">
                  <c:v>6.8851420000000001E-15</c:v>
                </c:pt>
                <c:pt idx="6100">
                  <c:v>1.4131200000000001E-14</c:v>
                </c:pt>
                <c:pt idx="6101">
                  <c:v>2.1059009999999999E-14</c:v>
                </c:pt>
                <c:pt idx="6102">
                  <c:v>2.3186510000000001E-14</c:v>
                </c:pt>
                <c:pt idx="6103">
                  <c:v>2.1584479999999999E-14</c:v>
                </c:pt>
                <c:pt idx="6104">
                  <c:v>1.913899E-14</c:v>
                </c:pt>
                <c:pt idx="6105">
                  <c:v>1.6781110000000001E-14</c:v>
                </c:pt>
                <c:pt idx="6106">
                  <c:v>1.5569499999999999E-14</c:v>
                </c:pt>
                <c:pt idx="6107">
                  <c:v>1.8334769999999999E-14</c:v>
                </c:pt>
                <c:pt idx="6108">
                  <c:v>2.7006269999999999E-14</c:v>
                </c:pt>
                <c:pt idx="6109">
                  <c:v>3.9973910000000002E-14</c:v>
                </c:pt>
                <c:pt idx="6110">
                  <c:v>5.2957459999999999E-14</c:v>
                </c:pt>
                <c:pt idx="6111">
                  <c:v>6.2128019999999999E-14</c:v>
                </c:pt>
                <c:pt idx="6112">
                  <c:v>6.6284479999999997E-14</c:v>
                </c:pt>
                <c:pt idx="6113">
                  <c:v>6.6946310000000003E-14</c:v>
                </c:pt>
                <c:pt idx="6114">
                  <c:v>6.6835299999999996E-14</c:v>
                </c:pt>
                <c:pt idx="6115">
                  <c:v>6.7048580000000005E-14</c:v>
                </c:pt>
                <c:pt idx="6116">
                  <c:v>6.6542749999999997E-14</c:v>
                </c:pt>
                <c:pt idx="6117">
                  <c:v>6.6003299999999996E-14</c:v>
                </c:pt>
                <c:pt idx="6118">
                  <c:v>6.8123440000000003E-14</c:v>
                </c:pt>
                <c:pt idx="6119">
                  <c:v>7.1679020000000003E-14</c:v>
                </c:pt>
                <c:pt idx="6120">
                  <c:v>7.1392000000000005E-14</c:v>
                </c:pt>
                <c:pt idx="6121">
                  <c:v>6.5053149999999999E-14</c:v>
                </c:pt>
                <c:pt idx="6122">
                  <c:v>5.5657110000000002E-14</c:v>
                </c:pt>
                <c:pt idx="6123">
                  <c:v>4.6962420000000002E-14</c:v>
                </c:pt>
                <c:pt idx="6124">
                  <c:v>4.0362010000000002E-14</c:v>
                </c:pt>
                <c:pt idx="6125">
                  <c:v>3.67213E-14</c:v>
                </c:pt>
                <c:pt idx="6126">
                  <c:v>3.7464419999999998E-14</c:v>
                </c:pt>
                <c:pt idx="6127">
                  <c:v>4.0651219999999997E-14</c:v>
                </c:pt>
                <c:pt idx="6128">
                  <c:v>4.1413109999999999E-14</c:v>
                </c:pt>
                <c:pt idx="6129">
                  <c:v>3.8948970000000003E-14</c:v>
                </c:pt>
                <c:pt idx="6130">
                  <c:v>3.7234339999999998E-14</c:v>
                </c:pt>
                <c:pt idx="6131">
                  <c:v>3.8875820000000002E-14</c:v>
                </c:pt>
                <c:pt idx="6132">
                  <c:v>4.3134800000000002E-14</c:v>
                </c:pt>
                <c:pt idx="6133">
                  <c:v>4.8232900000000002E-14</c:v>
                </c:pt>
                <c:pt idx="6134">
                  <c:v>5.2765670000000002E-14</c:v>
                </c:pt>
                <c:pt idx="6135">
                  <c:v>5.6014249999999998E-14</c:v>
                </c:pt>
                <c:pt idx="6136">
                  <c:v>5.6997539999999998E-14</c:v>
                </c:pt>
                <c:pt idx="6137">
                  <c:v>5.3868549999999998E-14</c:v>
                </c:pt>
                <c:pt idx="6138">
                  <c:v>4.5983200000000001E-14</c:v>
                </c:pt>
                <c:pt idx="6139">
                  <c:v>3.5449870000000001E-14</c:v>
                </c:pt>
                <c:pt idx="6140">
                  <c:v>2.5840100000000001E-14</c:v>
                </c:pt>
                <c:pt idx="6141">
                  <c:v>2.0059250000000001E-14</c:v>
                </c:pt>
                <c:pt idx="6142">
                  <c:v>1.8948519999999999E-14</c:v>
                </c:pt>
                <c:pt idx="6143">
                  <c:v>2.1204010000000001E-14</c:v>
                </c:pt>
                <c:pt idx="6144">
                  <c:v>2.5376019999999999E-14</c:v>
                </c:pt>
                <c:pt idx="6145">
                  <c:v>3.1533019999999998E-14</c:v>
                </c:pt>
                <c:pt idx="6146">
                  <c:v>4.0070319999999999E-14</c:v>
                </c:pt>
                <c:pt idx="6147">
                  <c:v>4.9979409999999998E-14</c:v>
                </c:pt>
                <c:pt idx="6148">
                  <c:v>5.8233559999999998E-14</c:v>
                </c:pt>
                <c:pt idx="6149">
                  <c:v>6.1820479999999998E-14</c:v>
                </c:pt>
                <c:pt idx="6150">
                  <c:v>6.0456879999999996E-14</c:v>
                </c:pt>
                <c:pt idx="6151">
                  <c:v>5.4830150000000003E-14</c:v>
                </c:pt>
                <c:pt idx="6152">
                  <c:v>4.4768770000000002E-14</c:v>
                </c:pt>
                <c:pt idx="6153">
                  <c:v>3.1961469999999998E-14</c:v>
                </c:pt>
                <c:pt idx="6154">
                  <c:v>2.11612E-14</c:v>
                </c:pt>
                <c:pt idx="6155">
                  <c:v>1.7005809999999999E-14</c:v>
                </c:pt>
                <c:pt idx="6156">
                  <c:v>2.167414E-14</c:v>
                </c:pt>
                <c:pt idx="6157">
                  <c:v>3.4088120000000001E-14</c:v>
                </c:pt>
                <c:pt idx="6158">
                  <c:v>4.8876019999999999E-14</c:v>
                </c:pt>
                <c:pt idx="6159">
                  <c:v>5.9114009999999998E-14</c:v>
                </c:pt>
                <c:pt idx="6160">
                  <c:v>6.2554790000000005E-14</c:v>
                </c:pt>
                <c:pt idx="6161">
                  <c:v>6.3104539999999994E-14</c:v>
                </c:pt>
                <c:pt idx="6162">
                  <c:v>6.5576209999999998E-14</c:v>
                </c:pt>
                <c:pt idx="6163">
                  <c:v>7.0854399999999999E-14</c:v>
                </c:pt>
                <c:pt idx="6164">
                  <c:v>7.6273159999999999E-14</c:v>
                </c:pt>
                <c:pt idx="6165">
                  <c:v>7.8548909999999998E-14</c:v>
                </c:pt>
                <c:pt idx="6166">
                  <c:v>7.4830500000000006E-14</c:v>
                </c:pt>
                <c:pt idx="6167">
                  <c:v>6.4312750000000003E-14</c:v>
                </c:pt>
                <c:pt idx="6168">
                  <c:v>5.1704869999999997E-14</c:v>
                </c:pt>
                <c:pt idx="6169">
                  <c:v>4.4202990000000002E-14</c:v>
                </c:pt>
                <c:pt idx="6170">
                  <c:v>4.2833329999999999E-14</c:v>
                </c:pt>
                <c:pt idx="6171">
                  <c:v>4.2276330000000002E-14</c:v>
                </c:pt>
                <c:pt idx="6172">
                  <c:v>3.8591779999999998E-14</c:v>
                </c:pt>
                <c:pt idx="6173">
                  <c:v>3.170193E-14</c:v>
                </c:pt>
                <c:pt idx="6174">
                  <c:v>2.3352180000000002E-14</c:v>
                </c:pt>
                <c:pt idx="6175">
                  <c:v>1.674387E-14</c:v>
                </c:pt>
                <c:pt idx="6176">
                  <c:v>1.4768689999999999E-14</c:v>
                </c:pt>
                <c:pt idx="6177">
                  <c:v>1.7036990000000002E-14</c:v>
                </c:pt>
                <c:pt idx="6178">
                  <c:v>2.0817219999999999E-14</c:v>
                </c:pt>
                <c:pt idx="6179">
                  <c:v>2.4067780000000001E-14</c:v>
                </c:pt>
                <c:pt idx="6180">
                  <c:v>2.578902E-14</c:v>
                </c:pt>
                <c:pt idx="6181">
                  <c:v>2.5290999999999999E-14</c:v>
                </c:pt>
                <c:pt idx="6182">
                  <c:v>2.3921520000000001E-14</c:v>
                </c:pt>
                <c:pt idx="6183">
                  <c:v>2.508534E-14</c:v>
                </c:pt>
                <c:pt idx="6184">
                  <c:v>2.9556670000000002E-14</c:v>
                </c:pt>
                <c:pt idx="6185">
                  <c:v>3.4571579999999998E-14</c:v>
                </c:pt>
                <c:pt idx="6186">
                  <c:v>3.8749640000000001E-14</c:v>
                </c:pt>
                <c:pt idx="6187">
                  <c:v>4.3238140000000001E-14</c:v>
                </c:pt>
                <c:pt idx="6188">
                  <c:v>4.933678E-14</c:v>
                </c:pt>
                <c:pt idx="6189">
                  <c:v>5.7277129999999996E-14</c:v>
                </c:pt>
                <c:pt idx="6190">
                  <c:v>6.4154250000000002E-14</c:v>
                </c:pt>
                <c:pt idx="6191">
                  <c:v>6.47573E-14</c:v>
                </c:pt>
                <c:pt idx="6192">
                  <c:v>5.8216360000000002E-14</c:v>
                </c:pt>
                <c:pt idx="6193">
                  <c:v>5.0508850000000003E-14</c:v>
                </c:pt>
                <c:pt idx="6194">
                  <c:v>4.7509240000000002E-14</c:v>
                </c:pt>
                <c:pt idx="6195">
                  <c:v>4.8029159999999998E-14</c:v>
                </c:pt>
                <c:pt idx="6196">
                  <c:v>4.6449080000000002E-14</c:v>
                </c:pt>
                <c:pt idx="6197">
                  <c:v>4.0837349999999997E-14</c:v>
                </c:pt>
                <c:pt idx="6198">
                  <c:v>3.4513769999999999E-14</c:v>
                </c:pt>
                <c:pt idx="6199">
                  <c:v>3.0213060000000003E-14</c:v>
                </c:pt>
                <c:pt idx="6200">
                  <c:v>2.7495989999999999E-14</c:v>
                </c:pt>
                <c:pt idx="6201">
                  <c:v>2.613744E-14</c:v>
                </c:pt>
                <c:pt idx="6202">
                  <c:v>2.7084290000000001E-14</c:v>
                </c:pt>
                <c:pt idx="6203">
                  <c:v>2.9607470000000001E-14</c:v>
                </c:pt>
                <c:pt idx="6204">
                  <c:v>3.2372039999999997E-14</c:v>
                </c:pt>
                <c:pt idx="6205">
                  <c:v>3.6759500000000001E-14</c:v>
                </c:pt>
                <c:pt idx="6206">
                  <c:v>4.4771029999999999E-14</c:v>
                </c:pt>
                <c:pt idx="6207">
                  <c:v>5.5352900000000001E-14</c:v>
                </c:pt>
                <c:pt idx="6208">
                  <c:v>6.5506990000000002E-14</c:v>
                </c:pt>
                <c:pt idx="6209">
                  <c:v>7.2788389999999998E-14</c:v>
                </c:pt>
                <c:pt idx="6210">
                  <c:v>7.6215290000000005E-14</c:v>
                </c:pt>
                <c:pt idx="6211">
                  <c:v>7.595754E-14</c:v>
                </c:pt>
                <c:pt idx="6212">
                  <c:v>7.2411060000000002E-14</c:v>
                </c:pt>
                <c:pt idx="6213">
                  <c:v>6.6993270000000005E-14</c:v>
                </c:pt>
                <c:pt idx="6214">
                  <c:v>6.2037239999999998E-14</c:v>
                </c:pt>
                <c:pt idx="6215">
                  <c:v>5.8081060000000002E-14</c:v>
                </c:pt>
                <c:pt idx="6216">
                  <c:v>5.4055439999999999E-14</c:v>
                </c:pt>
                <c:pt idx="6217">
                  <c:v>4.9582269999999997E-14</c:v>
                </c:pt>
                <c:pt idx="6218">
                  <c:v>4.523638E-14</c:v>
                </c:pt>
                <c:pt idx="6219">
                  <c:v>4.1921449999999997E-14</c:v>
                </c:pt>
                <c:pt idx="6220">
                  <c:v>3.9469020000000001E-14</c:v>
                </c:pt>
                <c:pt idx="6221">
                  <c:v>3.6822870000000002E-14</c:v>
                </c:pt>
                <c:pt idx="6222">
                  <c:v>3.429497E-14</c:v>
                </c:pt>
                <c:pt idx="6223">
                  <c:v>3.2359530000000003E-14</c:v>
                </c:pt>
                <c:pt idx="6224">
                  <c:v>3.070665E-14</c:v>
                </c:pt>
                <c:pt idx="6225">
                  <c:v>3.0778420000000003E-14</c:v>
                </c:pt>
                <c:pt idx="6226">
                  <c:v>3.3575860000000001E-14</c:v>
                </c:pt>
                <c:pt idx="6227">
                  <c:v>3.6711690000000001E-14</c:v>
                </c:pt>
                <c:pt idx="6228">
                  <c:v>3.9002099999999998E-14</c:v>
                </c:pt>
                <c:pt idx="6229">
                  <c:v>4.3004300000000002E-14</c:v>
                </c:pt>
                <c:pt idx="6230">
                  <c:v>5.0146539999999998E-14</c:v>
                </c:pt>
                <c:pt idx="6231">
                  <c:v>5.7585960000000005E-14</c:v>
                </c:pt>
                <c:pt idx="6232">
                  <c:v>6.1254869999999998E-14</c:v>
                </c:pt>
                <c:pt idx="6233">
                  <c:v>6.0068559999999997E-14</c:v>
                </c:pt>
                <c:pt idx="6234">
                  <c:v>5.5755190000000002E-14</c:v>
                </c:pt>
                <c:pt idx="6235">
                  <c:v>5.0737150000000002E-14</c:v>
                </c:pt>
                <c:pt idx="6236">
                  <c:v>4.8078829999999998E-14</c:v>
                </c:pt>
                <c:pt idx="6237">
                  <c:v>4.9224689999999999E-14</c:v>
                </c:pt>
                <c:pt idx="6238">
                  <c:v>5.088687E-14</c:v>
                </c:pt>
                <c:pt idx="6239">
                  <c:v>4.928592E-14</c:v>
                </c:pt>
                <c:pt idx="6240">
                  <c:v>4.5093570000000001E-14</c:v>
                </c:pt>
                <c:pt idx="6241">
                  <c:v>4.0801099999999998E-14</c:v>
                </c:pt>
                <c:pt idx="6242">
                  <c:v>3.8430319999999999E-14</c:v>
                </c:pt>
                <c:pt idx="6243">
                  <c:v>3.9490379999999999E-14</c:v>
                </c:pt>
                <c:pt idx="6244">
                  <c:v>4.2254110000000001E-14</c:v>
                </c:pt>
                <c:pt idx="6245">
                  <c:v>4.2598799999999998E-14</c:v>
                </c:pt>
                <c:pt idx="6246">
                  <c:v>3.9557049999999999E-14</c:v>
                </c:pt>
                <c:pt idx="6247">
                  <c:v>3.5697429999999998E-14</c:v>
                </c:pt>
                <c:pt idx="6248">
                  <c:v>3.2918289999999999E-14</c:v>
                </c:pt>
                <c:pt idx="6249">
                  <c:v>3.173733E-14</c:v>
                </c:pt>
                <c:pt idx="6250">
                  <c:v>3.338918E-14</c:v>
                </c:pt>
                <c:pt idx="6251">
                  <c:v>3.8846340000000002E-14</c:v>
                </c:pt>
                <c:pt idx="6252">
                  <c:v>4.5174470000000001E-14</c:v>
                </c:pt>
                <c:pt idx="6253">
                  <c:v>4.7149670000000002E-14</c:v>
                </c:pt>
                <c:pt idx="6254">
                  <c:v>4.4822330000000002E-14</c:v>
                </c:pt>
                <c:pt idx="6255">
                  <c:v>4.455524E-14</c:v>
                </c:pt>
                <c:pt idx="6256">
                  <c:v>4.9350919999999998E-14</c:v>
                </c:pt>
                <c:pt idx="6257">
                  <c:v>5.4662250000000003E-14</c:v>
                </c:pt>
                <c:pt idx="6258">
                  <c:v>5.6449330000000003E-14</c:v>
                </c:pt>
                <c:pt idx="6259">
                  <c:v>5.5320099999999999E-14</c:v>
                </c:pt>
                <c:pt idx="6260">
                  <c:v>5.2937799999999998E-14</c:v>
                </c:pt>
                <c:pt idx="6261">
                  <c:v>5.1119370000000001E-14</c:v>
                </c:pt>
                <c:pt idx="6262">
                  <c:v>5.1312669999999997E-14</c:v>
                </c:pt>
                <c:pt idx="6263">
                  <c:v>5.2451070000000003E-14</c:v>
                </c:pt>
                <c:pt idx="6264">
                  <c:v>5.2531299999999998E-14</c:v>
                </c:pt>
                <c:pt idx="6265">
                  <c:v>5.0883519999999997E-14</c:v>
                </c:pt>
                <c:pt idx="6266">
                  <c:v>4.8178729999999998E-14</c:v>
                </c:pt>
                <c:pt idx="6267">
                  <c:v>4.5651670000000002E-14</c:v>
                </c:pt>
                <c:pt idx="6268">
                  <c:v>4.2800669999999997E-14</c:v>
                </c:pt>
                <c:pt idx="6269">
                  <c:v>3.7376490000000002E-14</c:v>
                </c:pt>
                <c:pt idx="6270">
                  <c:v>2.8645550000000003E-14</c:v>
                </c:pt>
                <c:pt idx="6271">
                  <c:v>1.9098349999999999E-14</c:v>
                </c:pt>
                <c:pt idx="6272">
                  <c:v>1.3284770000000001E-14</c:v>
                </c:pt>
                <c:pt idx="6273">
                  <c:v>1.3467210000000001E-14</c:v>
                </c:pt>
                <c:pt idx="6274">
                  <c:v>1.7401809999999999E-14</c:v>
                </c:pt>
                <c:pt idx="6275">
                  <c:v>2.2174490000000001E-14</c:v>
                </c:pt>
                <c:pt idx="6276">
                  <c:v>2.5851259999999999E-14</c:v>
                </c:pt>
                <c:pt idx="6277">
                  <c:v>2.578069E-14</c:v>
                </c:pt>
                <c:pt idx="6278">
                  <c:v>2.1385860000000002E-14</c:v>
                </c:pt>
                <c:pt idx="6279">
                  <c:v>1.629832E-14</c:v>
                </c:pt>
                <c:pt idx="6280">
                  <c:v>1.398911E-14</c:v>
                </c:pt>
                <c:pt idx="6281">
                  <c:v>1.4926610000000001E-14</c:v>
                </c:pt>
                <c:pt idx="6282">
                  <c:v>1.7913089999999999E-14</c:v>
                </c:pt>
                <c:pt idx="6283">
                  <c:v>2.137716E-14</c:v>
                </c:pt>
                <c:pt idx="6284">
                  <c:v>2.5324620000000001E-14</c:v>
                </c:pt>
                <c:pt idx="6285">
                  <c:v>3.1133790000000001E-14</c:v>
                </c:pt>
                <c:pt idx="6286">
                  <c:v>3.8160909999999999E-14</c:v>
                </c:pt>
                <c:pt idx="6287">
                  <c:v>4.4145739999999997E-14</c:v>
                </c:pt>
                <c:pt idx="6288">
                  <c:v>4.8299899999999999E-14</c:v>
                </c:pt>
                <c:pt idx="6289">
                  <c:v>5.1317189999999997E-14</c:v>
                </c:pt>
                <c:pt idx="6290">
                  <c:v>5.3653779999999998E-14</c:v>
                </c:pt>
                <c:pt idx="6291">
                  <c:v>5.3816190000000002E-14</c:v>
                </c:pt>
                <c:pt idx="6292">
                  <c:v>4.972299E-14</c:v>
                </c:pt>
                <c:pt idx="6293">
                  <c:v>4.3181259999999999E-14</c:v>
                </c:pt>
                <c:pt idx="6294">
                  <c:v>3.8092039999999997E-14</c:v>
                </c:pt>
                <c:pt idx="6295">
                  <c:v>3.4776709999999997E-14</c:v>
                </c:pt>
                <c:pt idx="6296">
                  <c:v>3.1582059999999998E-14</c:v>
                </c:pt>
                <c:pt idx="6297">
                  <c:v>2.8945519999999998E-14</c:v>
                </c:pt>
                <c:pt idx="6298">
                  <c:v>2.8134909999999999E-14</c:v>
                </c:pt>
                <c:pt idx="6299">
                  <c:v>2.8916949999999998E-14</c:v>
                </c:pt>
                <c:pt idx="6300">
                  <c:v>3.0549279999999997E-14</c:v>
                </c:pt>
                <c:pt idx="6301">
                  <c:v>3.3383579999999998E-14</c:v>
                </c:pt>
                <c:pt idx="6302">
                  <c:v>3.7432360000000002E-14</c:v>
                </c:pt>
                <c:pt idx="6303">
                  <c:v>4.030748E-14</c:v>
                </c:pt>
                <c:pt idx="6304">
                  <c:v>4.047622E-14</c:v>
                </c:pt>
                <c:pt idx="6305">
                  <c:v>4.154217E-14</c:v>
                </c:pt>
                <c:pt idx="6306">
                  <c:v>4.6957410000000002E-14</c:v>
                </c:pt>
                <c:pt idx="6307">
                  <c:v>5.2667899999999997E-14</c:v>
                </c:pt>
                <c:pt idx="6308">
                  <c:v>5.2340060000000003E-14</c:v>
                </c:pt>
                <c:pt idx="6309">
                  <c:v>4.6539310000000001E-14</c:v>
                </c:pt>
                <c:pt idx="6310">
                  <c:v>4.0850059999999999E-14</c:v>
                </c:pt>
                <c:pt idx="6311">
                  <c:v>3.8971090000000003E-14</c:v>
                </c:pt>
                <c:pt idx="6312">
                  <c:v>4.0484119999999998E-14</c:v>
                </c:pt>
                <c:pt idx="6313">
                  <c:v>4.1862010000000002E-14</c:v>
                </c:pt>
                <c:pt idx="6314">
                  <c:v>4.0091050000000003E-14</c:v>
                </c:pt>
                <c:pt idx="6315">
                  <c:v>3.6410459999999999E-14</c:v>
                </c:pt>
                <c:pt idx="6316">
                  <c:v>3.4462349999999999E-14</c:v>
                </c:pt>
                <c:pt idx="6317">
                  <c:v>3.5932309999999999E-14</c:v>
                </c:pt>
                <c:pt idx="6318">
                  <c:v>3.9745020000000001E-14</c:v>
                </c:pt>
                <c:pt idx="6319">
                  <c:v>4.4595190000000002E-14</c:v>
                </c:pt>
                <c:pt idx="6320">
                  <c:v>5.028134E-14</c:v>
                </c:pt>
                <c:pt idx="6321">
                  <c:v>5.6228389999999997E-14</c:v>
                </c:pt>
                <c:pt idx="6322">
                  <c:v>6.0738119999999999E-14</c:v>
                </c:pt>
                <c:pt idx="6323">
                  <c:v>6.1636700000000004E-14</c:v>
                </c:pt>
                <c:pt idx="6324">
                  <c:v>5.7795030000000002E-14</c:v>
                </c:pt>
                <c:pt idx="6325">
                  <c:v>5.0777010000000001E-14</c:v>
                </c:pt>
                <c:pt idx="6326">
                  <c:v>4.3938439999999997E-14</c:v>
                </c:pt>
                <c:pt idx="6327">
                  <c:v>4.0205209999999998E-14</c:v>
                </c:pt>
                <c:pt idx="6328">
                  <c:v>4.1522689999999998E-14</c:v>
                </c:pt>
                <c:pt idx="6329">
                  <c:v>4.86242E-14</c:v>
                </c:pt>
                <c:pt idx="6330">
                  <c:v>5.7568790000000004E-14</c:v>
                </c:pt>
                <c:pt idx="6331">
                  <c:v>6.0416090000000006E-14</c:v>
                </c:pt>
                <c:pt idx="6332">
                  <c:v>5.5390960000000002E-14</c:v>
                </c:pt>
                <c:pt idx="6333">
                  <c:v>4.8981800000000001E-14</c:v>
                </c:pt>
                <c:pt idx="6334">
                  <c:v>4.5345740000000001E-14</c:v>
                </c:pt>
                <c:pt idx="6335">
                  <c:v>4.4134640000000001E-14</c:v>
                </c:pt>
                <c:pt idx="6336">
                  <c:v>4.6711480000000002E-14</c:v>
                </c:pt>
                <c:pt idx="6337">
                  <c:v>5.4122730000000001E-14</c:v>
                </c:pt>
                <c:pt idx="6338">
                  <c:v>6.2457220000000002E-14</c:v>
                </c:pt>
                <c:pt idx="6339">
                  <c:v>6.6613979999999996E-14</c:v>
                </c:pt>
                <c:pt idx="6340">
                  <c:v>6.5602830000000001E-14</c:v>
                </c:pt>
                <c:pt idx="6341">
                  <c:v>6.2016310000000005E-14</c:v>
                </c:pt>
                <c:pt idx="6342">
                  <c:v>5.8204629999999994E-14</c:v>
                </c:pt>
                <c:pt idx="6343">
                  <c:v>5.3897310000000001E-14</c:v>
                </c:pt>
                <c:pt idx="6344">
                  <c:v>4.7649149999999999E-14</c:v>
                </c:pt>
                <c:pt idx="6345">
                  <c:v>3.9595789999999997E-14</c:v>
                </c:pt>
                <c:pt idx="6346">
                  <c:v>3.1956290000000002E-14</c:v>
                </c:pt>
                <c:pt idx="6347">
                  <c:v>2.6940640000000001E-14</c:v>
                </c:pt>
                <c:pt idx="6348">
                  <c:v>2.4270149999999999E-14</c:v>
                </c:pt>
                <c:pt idx="6349">
                  <c:v>2.1785769999999999E-14</c:v>
                </c:pt>
                <c:pt idx="6350">
                  <c:v>1.8729439999999999E-14</c:v>
                </c:pt>
                <c:pt idx="6351">
                  <c:v>1.6222439999999999E-14</c:v>
                </c:pt>
                <c:pt idx="6352">
                  <c:v>1.4607190000000001E-14</c:v>
                </c:pt>
                <c:pt idx="6353">
                  <c:v>1.4346079999999999E-14</c:v>
                </c:pt>
                <c:pt idx="6354">
                  <c:v>1.8156130000000001E-14</c:v>
                </c:pt>
                <c:pt idx="6355">
                  <c:v>2.7365749999999999E-14</c:v>
                </c:pt>
                <c:pt idx="6356">
                  <c:v>3.9142180000000003E-14</c:v>
                </c:pt>
                <c:pt idx="6357">
                  <c:v>4.998413E-14</c:v>
                </c:pt>
                <c:pt idx="6358">
                  <c:v>5.8074789999999995E-14</c:v>
                </c:pt>
                <c:pt idx="6359">
                  <c:v>6.2837800000000005E-14</c:v>
                </c:pt>
                <c:pt idx="6360">
                  <c:v>6.4964570000000006E-14</c:v>
                </c:pt>
                <c:pt idx="6361">
                  <c:v>6.5029640000000003E-14</c:v>
                </c:pt>
                <c:pt idx="6362">
                  <c:v>6.2839189999999995E-14</c:v>
                </c:pt>
                <c:pt idx="6363">
                  <c:v>5.9734410000000003E-14</c:v>
                </c:pt>
                <c:pt idx="6364">
                  <c:v>5.8697500000000001E-14</c:v>
                </c:pt>
                <c:pt idx="6365">
                  <c:v>6.0652070000000005E-14</c:v>
                </c:pt>
                <c:pt idx="6366">
                  <c:v>6.2762079999999994E-14</c:v>
                </c:pt>
                <c:pt idx="6367">
                  <c:v>6.2899560000000006E-14</c:v>
                </c:pt>
                <c:pt idx="6368">
                  <c:v>6.4176019999999995E-14</c:v>
                </c:pt>
                <c:pt idx="6369">
                  <c:v>6.9638649999999997E-14</c:v>
                </c:pt>
                <c:pt idx="6370">
                  <c:v>7.5985809999999997E-14</c:v>
                </c:pt>
                <c:pt idx="6371">
                  <c:v>8.0364520000000004E-14</c:v>
                </c:pt>
                <c:pt idx="6372">
                  <c:v>8.6550059999999997E-14</c:v>
                </c:pt>
                <c:pt idx="6373">
                  <c:v>9.6535519999999997E-14</c:v>
                </c:pt>
                <c:pt idx="6374">
                  <c:v>1.040061E-13</c:v>
                </c:pt>
                <c:pt idx="6375">
                  <c:v>1.02436E-13</c:v>
                </c:pt>
                <c:pt idx="6376">
                  <c:v>9.3885510000000005E-14</c:v>
                </c:pt>
                <c:pt idx="6377">
                  <c:v>8.5650300000000003E-14</c:v>
                </c:pt>
                <c:pt idx="6378">
                  <c:v>8.1813139999999997E-14</c:v>
                </c:pt>
                <c:pt idx="6379">
                  <c:v>8.1161019999999998E-14</c:v>
                </c:pt>
                <c:pt idx="6380">
                  <c:v>8.1122549999999994E-14</c:v>
                </c:pt>
                <c:pt idx="6381">
                  <c:v>8.1113540000000001E-14</c:v>
                </c:pt>
                <c:pt idx="6382">
                  <c:v>8.3012250000000003E-14</c:v>
                </c:pt>
                <c:pt idx="6383">
                  <c:v>8.8212819999999994E-14</c:v>
                </c:pt>
                <c:pt idx="6384">
                  <c:v>9.4336160000000002E-14</c:v>
                </c:pt>
                <c:pt idx="6385">
                  <c:v>9.8368609999999999E-14</c:v>
                </c:pt>
                <c:pt idx="6386">
                  <c:v>1.0133049999999999E-13</c:v>
                </c:pt>
                <c:pt idx="6387">
                  <c:v>1.053783E-13</c:v>
                </c:pt>
                <c:pt idx="6388">
                  <c:v>1.100082E-13</c:v>
                </c:pt>
                <c:pt idx="6389">
                  <c:v>1.1480330000000001E-13</c:v>
                </c:pt>
                <c:pt idx="6390">
                  <c:v>1.204143E-13</c:v>
                </c:pt>
                <c:pt idx="6391">
                  <c:v>1.2492240000000001E-13</c:v>
                </c:pt>
                <c:pt idx="6393" formatCode="General">
                  <c:v>0</c:v>
                </c:pt>
                <c:pt idx="6394" formatCode="General">
                  <c:v>0</c:v>
                </c:pt>
                <c:pt idx="6395" formatCode="General">
                  <c:v>200</c:v>
                </c:pt>
                <c:pt idx="6397" formatCode="General">
                  <c:v>0</c:v>
                </c:pt>
                <c:pt idx="6399" formatCode="General">
                  <c:v>0</c:v>
                </c:pt>
                <c:pt idx="6400">
                  <c:v>1.851619E-13</c:v>
                </c:pt>
                <c:pt idx="6401">
                  <c:v>8.3088380000000004E-14</c:v>
                </c:pt>
                <c:pt idx="6402">
                  <c:v>2.741107E-14</c:v>
                </c:pt>
                <c:pt idx="6403">
                  <c:v>7.4157599999999996E-15</c:v>
                </c:pt>
                <c:pt idx="6404">
                  <c:v>7.4607489999999998E-15</c:v>
                </c:pt>
                <c:pt idx="6405">
                  <c:v>2.7652149999999999E-14</c:v>
                </c:pt>
                <c:pt idx="6406">
                  <c:v>8.3547619999999994E-14</c:v>
                </c:pt>
                <c:pt idx="6407">
                  <c:v>1.8373060000000001E-13</c:v>
                </c:pt>
                <c:pt idx="6408">
                  <c:v>3.0410209999999999E-13</c:v>
                </c:pt>
                <c:pt idx="6409">
                  <c:v>4.0042569999999998E-13</c:v>
                </c:pt>
                <c:pt idx="6410">
                  <c:v>4.5101459999999999E-13</c:v>
                </c:pt>
                <c:pt idx="6411">
                  <c:v>4.6725220000000001E-13</c:v>
                </c:pt>
                <c:pt idx="6412">
                  <c:v>4.66086E-13</c:v>
                </c:pt>
                <c:pt idx="6413">
                  <c:v>4.5386640000000001E-13</c:v>
                </c:pt>
                <c:pt idx="6414">
                  <c:v>4.3349920000000001E-13</c:v>
                </c:pt>
                <c:pt idx="6415">
                  <c:v>4.1052879999999998E-13</c:v>
                </c:pt>
                <c:pt idx="6416">
                  <c:v>3.8929850000000001E-13</c:v>
                </c:pt>
                <c:pt idx="6417">
                  <c:v>3.7011820000000001E-13</c:v>
                </c:pt>
                <c:pt idx="6418">
                  <c:v>3.5243590000000002E-13</c:v>
                </c:pt>
                <c:pt idx="6419">
                  <c:v>3.3708010000000002E-13</c:v>
                </c:pt>
                <c:pt idx="6420">
                  <c:v>3.2466090000000002E-13</c:v>
                </c:pt>
                <c:pt idx="6421">
                  <c:v>3.1452309999999998E-13</c:v>
                </c:pt>
                <c:pt idx="6422">
                  <c:v>3.0610019999999999E-13</c:v>
                </c:pt>
                <c:pt idx="6423">
                  <c:v>3.016817E-13</c:v>
                </c:pt>
                <c:pt idx="6424">
                  <c:v>3.0646769999999999E-13</c:v>
                </c:pt>
                <c:pt idx="6425">
                  <c:v>3.235316E-13</c:v>
                </c:pt>
                <c:pt idx="6426">
                  <c:v>3.5134920000000001E-13</c:v>
                </c:pt>
                <c:pt idx="6427">
                  <c:v>3.912811E-13</c:v>
                </c:pt>
                <c:pt idx="6428">
                  <c:v>4.6599479999999996E-13</c:v>
                </c:pt>
                <c:pt idx="6429">
                  <c:v>6.5706339999999997E-13</c:v>
                </c:pt>
                <c:pt idx="6430">
                  <c:v>1.170576E-12</c:v>
                </c:pt>
                <c:pt idx="6431">
                  <c:v>2.379616E-12</c:v>
                </c:pt>
                <c:pt idx="6432">
                  <c:v>4.6735829999999997E-12</c:v>
                </c:pt>
                <c:pt idx="6433">
                  <c:v>8.0324270000000006E-12</c:v>
                </c:pt>
                <c:pt idx="6434">
                  <c:v>1.1791380000000001E-11</c:v>
                </c:pt>
                <c:pt idx="6435">
                  <c:v>1.515146E-11</c:v>
                </c:pt>
                <c:pt idx="6436">
                  <c:v>1.7850409999999999E-11</c:v>
                </c:pt>
                <c:pt idx="6437">
                  <c:v>2.005957E-11</c:v>
                </c:pt>
                <c:pt idx="6438">
                  <c:v>2.1885750000000001E-11</c:v>
                </c:pt>
                <c:pt idx="6439">
                  <c:v>2.3246010000000001E-11</c:v>
                </c:pt>
                <c:pt idx="6440">
                  <c:v>2.3972780000000001E-11</c:v>
                </c:pt>
                <c:pt idx="6441">
                  <c:v>2.3789510000000001E-11</c:v>
                </c:pt>
                <c:pt idx="6442">
                  <c:v>2.235542E-11</c:v>
                </c:pt>
                <c:pt idx="6443">
                  <c:v>1.9575829999999999E-11</c:v>
                </c:pt>
                <c:pt idx="6444">
                  <c:v>1.5841160000000001E-11</c:v>
                </c:pt>
                <c:pt idx="6445">
                  <c:v>1.186284E-11</c:v>
                </c:pt>
                <c:pt idx="6446">
                  <c:v>8.2582679999999994E-12</c:v>
                </c:pt>
                <c:pt idx="6447">
                  <c:v>5.334016E-12</c:v>
                </c:pt>
                <c:pt idx="6448">
                  <c:v>3.2134319999999999E-12</c:v>
                </c:pt>
                <c:pt idx="6449">
                  <c:v>1.9315660000000001E-12</c:v>
                </c:pt>
                <c:pt idx="6450">
                  <c:v>1.3741369999999999E-12</c:v>
                </c:pt>
                <c:pt idx="6451">
                  <c:v>1.33737E-12</c:v>
                </c:pt>
                <c:pt idx="6452">
                  <c:v>1.7138599999999999E-12</c:v>
                </c:pt>
                <c:pt idx="6453">
                  <c:v>2.5991499999999999E-12</c:v>
                </c:pt>
                <c:pt idx="6454">
                  <c:v>4.2927380000000002E-12</c:v>
                </c:pt>
                <c:pt idx="6455">
                  <c:v>7.2354050000000001E-12</c:v>
                </c:pt>
                <c:pt idx="6456">
                  <c:v>1.179792E-11</c:v>
                </c:pt>
                <c:pt idx="6457">
                  <c:v>1.800983E-11</c:v>
                </c:pt>
                <c:pt idx="6458">
                  <c:v>2.559303E-11</c:v>
                </c:pt>
                <c:pt idx="6459">
                  <c:v>3.4263900000000002E-11</c:v>
                </c:pt>
                <c:pt idx="6460">
                  <c:v>4.3847169999999997E-11</c:v>
                </c:pt>
                <c:pt idx="6461">
                  <c:v>5.410786E-11</c:v>
                </c:pt>
                <c:pt idx="6462">
                  <c:v>6.4596409999999997E-11</c:v>
                </c:pt>
                <c:pt idx="6463">
                  <c:v>7.4698290000000006E-11</c:v>
                </c:pt>
                <c:pt idx="6464">
                  <c:v>8.3879999999999999E-11</c:v>
                </c:pt>
                <c:pt idx="6465">
                  <c:v>9.1981709999999994E-11</c:v>
                </c:pt>
                <c:pt idx="6466">
                  <c:v>9.9155000000000006E-11</c:v>
                </c:pt>
                <c:pt idx="6467">
                  <c:v>1.053245E-10</c:v>
                </c:pt>
                <c:pt idx="6468">
                  <c:v>1.09868E-10</c:v>
                </c:pt>
                <c:pt idx="6469">
                  <c:v>1.1201830000000001E-10</c:v>
                </c:pt>
                <c:pt idx="6470">
                  <c:v>1.113871E-10</c:v>
                </c:pt>
                <c:pt idx="6471">
                  <c:v>1.079337E-10</c:v>
                </c:pt>
                <c:pt idx="6472">
                  <c:v>1.016878E-10</c:v>
                </c:pt>
                <c:pt idx="6473">
                  <c:v>9.287251E-11</c:v>
                </c:pt>
                <c:pt idx="6474">
                  <c:v>8.2259109999999999E-11</c:v>
                </c:pt>
                <c:pt idx="6475">
                  <c:v>7.0882150000000005E-11</c:v>
                </c:pt>
                <c:pt idx="6476">
                  <c:v>5.9193899999999994E-11</c:v>
                </c:pt>
                <c:pt idx="6477">
                  <c:v>4.6964689999999998E-11</c:v>
                </c:pt>
                <c:pt idx="6478">
                  <c:v>3.425053E-11</c:v>
                </c:pt>
                <c:pt idx="6479">
                  <c:v>2.218564E-11</c:v>
                </c:pt>
                <c:pt idx="6480">
                  <c:v>1.248626E-11</c:v>
                </c:pt>
                <c:pt idx="6481">
                  <c:v>6.109995E-12</c:v>
                </c:pt>
                <c:pt idx="6482">
                  <c:v>2.6671860000000002E-12</c:v>
                </c:pt>
                <c:pt idx="6483">
                  <c:v>1.087691E-12</c:v>
                </c:pt>
                <c:pt idx="6484">
                  <c:v>4.5041450000000002E-13</c:v>
                </c:pt>
                <c:pt idx="6485">
                  <c:v>2.2488370000000001E-13</c:v>
                </c:pt>
                <c:pt idx="6486">
                  <c:v>1.5980240000000001E-13</c:v>
                </c:pt>
                <c:pt idx="6487">
                  <c:v>1.5230820000000001E-13</c:v>
                </c:pt>
                <c:pt idx="6488">
                  <c:v>1.6750629999999999E-13</c:v>
                </c:pt>
                <c:pt idx="6489">
                  <c:v>1.916093E-13</c:v>
                </c:pt>
                <c:pt idx="6490">
                  <c:v>2.1521220000000001E-13</c:v>
                </c:pt>
                <c:pt idx="6491">
                  <c:v>2.3549129999999998E-13</c:v>
                </c:pt>
                <c:pt idx="6492">
                  <c:v>2.5448759999999999E-13</c:v>
                </c:pt>
                <c:pt idx="6493">
                  <c:v>2.7326699999999999E-13</c:v>
                </c:pt>
                <c:pt idx="6494">
                  <c:v>2.9327680000000001E-13</c:v>
                </c:pt>
                <c:pt idx="6495">
                  <c:v>3.1447379999999999E-13</c:v>
                </c:pt>
                <c:pt idx="6496">
                  <c:v>3.2808310000000002E-13</c:v>
                </c:pt>
                <c:pt idx="6497">
                  <c:v>3.2305900000000002E-13</c:v>
                </c:pt>
                <c:pt idx="6498">
                  <c:v>2.993189E-13</c:v>
                </c:pt>
                <c:pt idx="6499">
                  <c:v>2.677856E-13</c:v>
                </c:pt>
                <c:pt idx="6500">
                  <c:v>2.4206960000000002E-13</c:v>
                </c:pt>
                <c:pt idx="6501">
                  <c:v>2.3011449999999999E-13</c:v>
                </c:pt>
                <c:pt idx="6502">
                  <c:v>2.2906120000000002E-13</c:v>
                </c:pt>
                <c:pt idx="6503">
                  <c:v>2.2899719999999998E-13</c:v>
                </c:pt>
                <c:pt idx="6504">
                  <c:v>2.220281E-13</c:v>
                </c:pt>
                <c:pt idx="6505">
                  <c:v>2.074746E-13</c:v>
                </c:pt>
                <c:pt idx="6506">
                  <c:v>1.899049E-13</c:v>
                </c:pt>
                <c:pt idx="6507">
                  <c:v>1.7345800000000001E-13</c:v>
                </c:pt>
                <c:pt idx="6508">
                  <c:v>1.6003530000000001E-13</c:v>
                </c:pt>
                <c:pt idx="6509">
                  <c:v>1.510909E-13</c:v>
                </c:pt>
                <c:pt idx="6510">
                  <c:v>1.4626859999999999E-13</c:v>
                </c:pt>
                <c:pt idx="6511">
                  <c:v>1.4236620000000001E-13</c:v>
                </c:pt>
                <c:pt idx="6512">
                  <c:v>1.367036E-13</c:v>
                </c:pt>
                <c:pt idx="6513">
                  <c:v>1.2904190000000001E-13</c:v>
                </c:pt>
                <c:pt idx="6514">
                  <c:v>1.211428E-13</c:v>
                </c:pt>
                <c:pt idx="6515">
                  <c:v>1.1654810000000001E-13</c:v>
                </c:pt>
                <c:pt idx="6516">
                  <c:v>1.1784679999999999E-13</c:v>
                </c:pt>
                <c:pt idx="6517">
                  <c:v>1.231342E-13</c:v>
                </c:pt>
                <c:pt idx="6518">
                  <c:v>1.2796960000000001E-13</c:v>
                </c:pt>
                <c:pt idx="6519">
                  <c:v>1.3057029999999999E-13</c:v>
                </c:pt>
                <c:pt idx="6520">
                  <c:v>1.3273560000000001E-13</c:v>
                </c:pt>
                <c:pt idx="6521">
                  <c:v>1.3608879999999999E-13</c:v>
                </c:pt>
                <c:pt idx="6522">
                  <c:v>1.389719E-13</c:v>
                </c:pt>
                <c:pt idx="6523">
                  <c:v>1.3819979999999999E-13</c:v>
                </c:pt>
                <c:pt idx="6524">
                  <c:v>1.331229E-13</c:v>
                </c:pt>
                <c:pt idx="6525">
                  <c:v>1.2588489999999999E-13</c:v>
                </c:pt>
                <c:pt idx="6526">
                  <c:v>1.1951699999999999E-13</c:v>
                </c:pt>
                <c:pt idx="6527">
                  <c:v>1.1649519999999999E-13</c:v>
                </c:pt>
                <c:pt idx="6528">
                  <c:v>1.158213E-13</c:v>
                </c:pt>
                <c:pt idx="6529">
                  <c:v>1.1411740000000001E-13</c:v>
                </c:pt>
                <c:pt idx="6530">
                  <c:v>1.1067030000000001E-13</c:v>
                </c:pt>
                <c:pt idx="6531">
                  <c:v>1.059616E-13</c:v>
                </c:pt>
                <c:pt idx="6532">
                  <c:v>9.9151399999999999E-14</c:v>
                </c:pt>
                <c:pt idx="6533">
                  <c:v>9.2248469999999996E-14</c:v>
                </c:pt>
                <c:pt idx="6534">
                  <c:v>9.0614259999999995E-14</c:v>
                </c:pt>
                <c:pt idx="6535">
                  <c:v>9.6940179999999994E-14</c:v>
                </c:pt>
                <c:pt idx="6536">
                  <c:v>1.0895750000000001E-13</c:v>
                </c:pt>
                <c:pt idx="6537">
                  <c:v>1.2176089999999999E-13</c:v>
                </c:pt>
                <c:pt idx="6538">
                  <c:v>1.3040840000000001E-13</c:v>
                </c:pt>
                <c:pt idx="6539">
                  <c:v>1.330044E-13</c:v>
                </c:pt>
                <c:pt idx="6540">
                  <c:v>1.310133E-13</c:v>
                </c:pt>
                <c:pt idx="6541">
                  <c:v>1.258156E-13</c:v>
                </c:pt>
                <c:pt idx="6542">
                  <c:v>1.180718E-13</c:v>
                </c:pt>
                <c:pt idx="6543">
                  <c:v>1.092019E-13</c:v>
                </c:pt>
                <c:pt idx="6544">
                  <c:v>1.0031700000000001E-13</c:v>
                </c:pt>
                <c:pt idx="6545">
                  <c:v>9.1503720000000001E-14</c:v>
                </c:pt>
                <c:pt idx="6546">
                  <c:v>8.3071970000000005E-14</c:v>
                </c:pt>
                <c:pt idx="6547">
                  <c:v>7.66588E-14</c:v>
                </c:pt>
                <c:pt idx="6548">
                  <c:v>7.4604360000000003E-14</c:v>
                </c:pt>
                <c:pt idx="6549">
                  <c:v>7.6508169999999995E-14</c:v>
                </c:pt>
                <c:pt idx="6550">
                  <c:v>7.858535E-14</c:v>
                </c:pt>
                <c:pt idx="6551">
                  <c:v>7.8435779999999994E-14</c:v>
                </c:pt>
                <c:pt idx="6552">
                  <c:v>7.6349089999999998E-14</c:v>
                </c:pt>
                <c:pt idx="6553">
                  <c:v>7.3251950000000006E-14</c:v>
                </c:pt>
                <c:pt idx="6554">
                  <c:v>7.1362010000000002E-14</c:v>
                </c:pt>
                <c:pt idx="6555">
                  <c:v>7.3063880000000002E-14</c:v>
                </c:pt>
                <c:pt idx="6556">
                  <c:v>7.7341079999999997E-14</c:v>
                </c:pt>
                <c:pt idx="6557">
                  <c:v>8.1211670000000004E-14</c:v>
                </c:pt>
                <c:pt idx="6558">
                  <c:v>8.4507749999999999E-14</c:v>
                </c:pt>
                <c:pt idx="6559">
                  <c:v>8.988935E-14</c:v>
                </c:pt>
                <c:pt idx="6560">
                  <c:v>9.8002770000000005E-14</c:v>
                </c:pt>
                <c:pt idx="6561">
                  <c:v>1.049274E-13</c:v>
                </c:pt>
                <c:pt idx="6562">
                  <c:v>1.0653459999999999E-13</c:v>
                </c:pt>
                <c:pt idx="6563">
                  <c:v>1.035645E-13</c:v>
                </c:pt>
                <c:pt idx="6564">
                  <c:v>9.9679410000000003E-14</c:v>
                </c:pt>
                <c:pt idx="6565">
                  <c:v>9.7362829999999997E-14</c:v>
                </c:pt>
                <c:pt idx="6566">
                  <c:v>9.7204020000000001E-14</c:v>
                </c:pt>
                <c:pt idx="6567">
                  <c:v>9.824543E-14</c:v>
                </c:pt>
                <c:pt idx="6568">
                  <c:v>9.8261030000000006E-14</c:v>
                </c:pt>
                <c:pt idx="6569">
                  <c:v>9.5604290000000002E-14</c:v>
                </c:pt>
                <c:pt idx="6570">
                  <c:v>9.1165230000000005E-14</c:v>
                </c:pt>
                <c:pt idx="6571">
                  <c:v>8.7165439999999997E-14</c:v>
                </c:pt>
                <c:pt idx="6572">
                  <c:v>8.4832569999999995E-14</c:v>
                </c:pt>
                <c:pt idx="6573">
                  <c:v>8.4385470000000002E-14</c:v>
                </c:pt>
                <c:pt idx="6574">
                  <c:v>8.5897879999999995E-14</c:v>
                </c:pt>
                <c:pt idx="6575">
                  <c:v>8.9393910000000001E-14</c:v>
                </c:pt>
                <c:pt idx="6576">
                  <c:v>9.4564029999999997E-14</c:v>
                </c:pt>
                <c:pt idx="6577">
                  <c:v>1.003874E-13</c:v>
                </c:pt>
                <c:pt idx="6578">
                  <c:v>1.060765E-13</c:v>
                </c:pt>
                <c:pt idx="6579">
                  <c:v>1.133346E-13</c:v>
                </c:pt>
                <c:pt idx="6580">
                  <c:v>1.2768979999999999E-13</c:v>
                </c:pt>
                <c:pt idx="6581">
                  <c:v>1.5519370000000001E-13</c:v>
                </c:pt>
                <c:pt idx="6582">
                  <c:v>1.9567139999999999E-13</c:v>
                </c:pt>
                <c:pt idx="6583">
                  <c:v>2.4240379999999998E-13</c:v>
                </c:pt>
                <c:pt idx="6584">
                  <c:v>2.8616719999999998E-13</c:v>
                </c:pt>
                <c:pt idx="6585">
                  <c:v>3.1714319999999998E-13</c:v>
                </c:pt>
                <c:pt idx="6586">
                  <c:v>3.3213560000000002E-13</c:v>
                </c:pt>
                <c:pt idx="6587">
                  <c:v>3.39499E-13</c:v>
                </c:pt>
                <c:pt idx="6588">
                  <c:v>3.4742199999999999E-13</c:v>
                </c:pt>
                <c:pt idx="6589">
                  <c:v>3.531882E-13</c:v>
                </c:pt>
                <c:pt idx="6590">
                  <c:v>3.5118470000000001E-13</c:v>
                </c:pt>
                <c:pt idx="6591">
                  <c:v>3.4226720000000001E-13</c:v>
                </c:pt>
                <c:pt idx="6592">
                  <c:v>3.2989210000000002E-13</c:v>
                </c:pt>
                <c:pt idx="6593">
                  <c:v>3.1578580000000001E-13</c:v>
                </c:pt>
                <c:pt idx="6594">
                  <c:v>3.028581E-13</c:v>
                </c:pt>
                <c:pt idx="6595">
                  <c:v>2.959547E-13</c:v>
                </c:pt>
                <c:pt idx="6596">
                  <c:v>2.9593199999999998E-13</c:v>
                </c:pt>
                <c:pt idx="6597">
                  <c:v>2.958515E-13</c:v>
                </c:pt>
                <c:pt idx="6598">
                  <c:v>2.8766239999999998E-13</c:v>
                </c:pt>
                <c:pt idx="6599">
                  <c:v>2.7019339999999998E-13</c:v>
                </c:pt>
                <c:pt idx="6600">
                  <c:v>2.4820349999999999E-13</c:v>
                </c:pt>
                <c:pt idx="6601">
                  <c:v>2.2872039999999999E-13</c:v>
                </c:pt>
                <c:pt idx="6602">
                  <c:v>2.1635590000000001E-13</c:v>
                </c:pt>
                <c:pt idx="6603">
                  <c:v>2.0840299999999999E-13</c:v>
                </c:pt>
                <c:pt idx="6604">
                  <c:v>1.9829259999999999E-13</c:v>
                </c:pt>
                <c:pt idx="6605">
                  <c:v>1.8216229999999999E-13</c:v>
                </c:pt>
                <c:pt idx="6606">
                  <c:v>1.5989979999999999E-13</c:v>
                </c:pt>
                <c:pt idx="6607">
                  <c:v>1.3437909999999999E-13</c:v>
                </c:pt>
                <c:pt idx="6608">
                  <c:v>1.0965979999999999E-13</c:v>
                </c:pt>
                <c:pt idx="6609">
                  <c:v>8.7863679999999998E-14</c:v>
                </c:pt>
                <c:pt idx="6610">
                  <c:v>7.0012060000000004E-14</c:v>
                </c:pt>
                <c:pt idx="6611">
                  <c:v>5.8331550000000001E-14</c:v>
                </c:pt>
                <c:pt idx="6612">
                  <c:v>5.371203E-14</c:v>
                </c:pt>
                <c:pt idx="6613">
                  <c:v>5.3697370000000001E-14</c:v>
                </c:pt>
                <c:pt idx="6614">
                  <c:v>5.5921959999999997E-14</c:v>
                </c:pt>
                <c:pt idx="6615">
                  <c:v>6.0550430000000003E-14</c:v>
                </c:pt>
                <c:pt idx="6616">
                  <c:v>6.8109529999999996E-14</c:v>
                </c:pt>
                <c:pt idx="6617">
                  <c:v>7.7280810000000006E-14</c:v>
                </c:pt>
                <c:pt idx="6618">
                  <c:v>8.5828119999999996E-14</c:v>
                </c:pt>
                <c:pt idx="6619">
                  <c:v>9.2357619999999997E-14</c:v>
                </c:pt>
                <c:pt idx="6620">
                  <c:v>9.5920300000000006E-14</c:v>
                </c:pt>
                <c:pt idx="6621">
                  <c:v>9.4644900000000002E-14</c:v>
                </c:pt>
                <c:pt idx="6622">
                  <c:v>8.7331459999999995E-14</c:v>
                </c:pt>
                <c:pt idx="6623">
                  <c:v>7.7563599999999995E-14</c:v>
                </c:pt>
                <c:pt idx="6624">
                  <c:v>7.1842930000000002E-14</c:v>
                </c:pt>
                <c:pt idx="6625">
                  <c:v>7.2439940000000003E-14</c:v>
                </c:pt>
                <c:pt idx="6626">
                  <c:v>7.6361680000000003E-14</c:v>
                </c:pt>
                <c:pt idx="6627">
                  <c:v>7.9923930000000001E-14</c:v>
                </c:pt>
                <c:pt idx="6628">
                  <c:v>8.1995139999999995E-14</c:v>
                </c:pt>
                <c:pt idx="6629">
                  <c:v>8.4586839999999997E-14</c:v>
                </c:pt>
                <c:pt idx="6630">
                  <c:v>9.0494439999999997E-14</c:v>
                </c:pt>
                <c:pt idx="6631">
                  <c:v>9.8919289999999998E-14</c:v>
                </c:pt>
                <c:pt idx="6632">
                  <c:v>1.050736E-13</c:v>
                </c:pt>
                <c:pt idx="6633">
                  <c:v>1.051391E-13</c:v>
                </c:pt>
                <c:pt idx="6634">
                  <c:v>9.9961759999999996E-14</c:v>
                </c:pt>
                <c:pt idx="6635">
                  <c:v>9.4034109999999996E-14</c:v>
                </c:pt>
                <c:pt idx="6636">
                  <c:v>9.095438E-14</c:v>
                </c:pt>
                <c:pt idx="6637">
                  <c:v>9.0293900000000004E-14</c:v>
                </c:pt>
                <c:pt idx="6638">
                  <c:v>8.9407570000000003E-14</c:v>
                </c:pt>
                <c:pt idx="6639">
                  <c:v>8.6579390000000004E-14</c:v>
                </c:pt>
                <c:pt idx="6640">
                  <c:v>8.2155490000000004E-14</c:v>
                </c:pt>
                <c:pt idx="6641">
                  <c:v>7.7731250000000003E-14</c:v>
                </c:pt>
                <c:pt idx="6642">
                  <c:v>7.4920429999999996E-14</c:v>
                </c:pt>
                <c:pt idx="6643">
                  <c:v>7.5793540000000005E-14</c:v>
                </c:pt>
                <c:pt idx="6644">
                  <c:v>8.2755800000000004E-14</c:v>
                </c:pt>
                <c:pt idx="6645">
                  <c:v>9.6771960000000001E-14</c:v>
                </c:pt>
                <c:pt idx="6646">
                  <c:v>1.1808520000000001E-13</c:v>
                </c:pt>
                <c:pt idx="6647">
                  <c:v>1.479247E-13</c:v>
                </c:pt>
                <c:pt idx="6648">
                  <c:v>1.8644949999999999E-13</c:v>
                </c:pt>
                <c:pt idx="6649">
                  <c:v>2.304285E-13</c:v>
                </c:pt>
                <c:pt idx="6650">
                  <c:v>2.757456E-13</c:v>
                </c:pt>
                <c:pt idx="6651">
                  <c:v>3.189574E-13</c:v>
                </c:pt>
                <c:pt idx="6652">
                  <c:v>3.536435E-13</c:v>
                </c:pt>
                <c:pt idx="6653">
                  <c:v>3.7243700000000001E-13</c:v>
                </c:pt>
                <c:pt idx="6654">
                  <c:v>3.7678769999999999E-13</c:v>
                </c:pt>
                <c:pt idx="6655">
                  <c:v>3.770347E-13</c:v>
                </c:pt>
                <c:pt idx="6656">
                  <c:v>3.7878779999999999E-13</c:v>
                </c:pt>
                <c:pt idx="6657">
                  <c:v>3.7709999999999998E-13</c:v>
                </c:pt>
                <c:pt idx="6658">
                  <c:v>3.6683109999999999E-13</c:v>
                </c:pt>
                <c:pt idx="6659">
                  <c:v>3.477604E-13</c:v>
                </c:pt>
                <c:pt idx="6660">
                  <c:v>3.209136E-13</c:v>
                </c:pt>
                <c:pt idx="6661">
                  <c:v>2.9065040000000001E-13</c:v>
                </c:pt>
                <c:pt idx="6662">
                  <c:v>2.631849E-13</c:v>
                </c:pt>
                <c:pt idx="6663">
                  <c:v>2.3876040000000001E-13</c:v>
                </c:pt>
                <c:pt idx="6664">
                  <c:v>2.1366479999999999E-13</c:v>
                </c:pt>
                <c:pt idx="6665">
                  <c:v>1.889354E-13</c:v>
                </c:pt>
                <c:pt idx="6666">
                  <c:v>1.7118989999999999E-13</c:v>
                </c:pt>
                <c:pt idx="6667">
                  <c:v>1.6321510000000001E-13</c:v>
                </c:pt>
                <c:pt idx="6668">
                  <c:v>1.5682320000000001E-13</c:v>
                </c:pt>
                <c:pt idx="6669">
                  <c:v>1.4120050000000001E-13</c:v>
                </c:pt>
                <c:pt idx="6670">
                  <c:v>1.169242E-13</c:v>
                </c:pt>
                <c:pt idx="6671">
                  <c:v>9.5017259999999997E-14</c:v>
                </c:pt>
                <c:pt idx="6672">
                  <c:v>8.3608990000000002E-14</c:v>
                </c:pt>
                <c:pt idx="6673">
                  <c:v>8.1244200000000004E-14</c:v>
                </c:pt>
                <c:pt idx="6674">
                  <c:v>8.1458640000000006E-14</c:v>
                </c:pt>
                <c:pt idx="6675">
                  <c:v>7.9093810000000002E-14</c:v>
                </c:pt>
                <c:pt idx="6676">
                  <c:v>7.3875569999999999E-14</c:v>
                </c:pt>
                <c:pt idx="6677">
                  <c:v>7.0501530000000005E-14</c:v>
                </c:pt>
                <c:pt idx="6678">
                  <c:v>7.3466980000000002E-14</c:v>
                </c:pt>
                <c:pt idx="6679">
                  <c:v>8.2173590000000002E-14</c:v>
                </c:pt>
                <c:pt idx="6680">
                  <c:v>9.1837980000000001E-14</c:v>
                </c:pt>
                <c:pt idx="6681">
                  <c:v>9.7071030000000001E-14</c:v>
                </c:pt>
                <c:pt idx="6682">
                  <c:v>9.533587E-14</c:v>
                </c:pt>
                <c:pt idx="6683">
                  <c:v>8.8443700000000003E-14</c:v>
                </c:pt>
                <c:pt idx="6684">
                  <c:v>7.9829299999999999E-14</c:v>
                </c:pt>
                <c:pt idx="6685">
                  <c:v>7.1401789999999997E-14</c:v>
                </c:pt>
                <c:pt idx="6686">
                  <c:v>6.3839229999999996E-14</c:v>
                </c:pt>
                <c:pt idx="6687">
                  <c:v>5.7822660000000001E-14</c:v>
                </c:pt>
                <c:pt idx="6688">
                  <c:v>5.4503869999999999E-14</c:v>
                </c:pt>
                <c:pt idx="6689">
                  <c:v>5.4852560000000001E-14</c:v>
                </c:pt>
                <c:pt idx="6690">
                  <c:v>5.7487460000000006E-14</c:v>
                </c:pt>
                <c:pt idx="6691">
                  <c:v>5.8577590000000006E-14</c:v>
                </c:pt>
                <c:pt idx="6692">
                  <c:v>5.5936030000000001E-14</c:v>
                </c:pt>
                <c:pt idx="6693">
                  <c:v>5.23657E-14</c:v>
                </c:pt>
                <c:pt idx="6694">
                  <c:v>5.3283080000000002E-14</c:v>
                </c:pt>
                <c:pt idx="6695">
                  <c:v>6.0438309999999994E-14</c:v>
                </c:pt>
                <c:pt idx="6696">
                  <c:v>7.0168719999999996E-14</c:v>
                </c:pt>
                <c:pt idx="6697">
                  <c:v>7.9917219999999997E-14</c:v>
                </c:pt>
                <c:pt idx="6698">
                  <c:v>9.1354020000000005E-14</c:v>
                </c:pt>
                <c:pt idx="6699">
                  <c:v>1.0367809999999999E-13</c:v>
                </c:pt>
                <c:pt idx="6700">
                  <c:v>1.116099E-13</c:v>
                </c:pt>
                <c:pt idx="6701">
                  <c:v>1.1287510000000001E-13</c:v>
                </c:pt>
                <c:pt idx="6702">
                  <c:v>1.101869E-13</c:v>
                </c:pt>
                <c:pt idx="6703">
                  <c:v>1.058103E-13</c:v>
                </c:pt>
                <c:pt idx="6704">
                  <c:v>1.005476E-13</c:v>
                </c:pt>
                <c:pt idx="6705">
                  <c:v>9.6884810000000005E-14</c:v>
                </c:pt>
                <c:pt idx="6706">
                  <c:v>9.7457669999999999E-14</c:v>
                </c:pt>
                <c:pt idx="6707">
                  <c:v>1.0123599999999999E-13</c:v>
                </c:pt>
                <c:pt idx="6708">
                  <c:v>1.044611E-13</c:v>
                </c:pt>
                <c:pt idx="6709">
                  <c:v>1.0401039999999999E-13</c:v>
                </c:pt>
                <c:pt idx="6710">
                  <c:v>9.9223629999999996E-14</c:v>
                </c:pt>
                <c:pt idx="6711">
                  <c:v>9.1822929999999997E-14</c:v>
                </c:pt>
                <c:pt idx="6712">
                  <c:v>8.4417990000000004E-14</c:v>
                </c:pt>
                <c:pt idx="6713">
                  <c:v>7.8164360000000002E-14</c:v>
                </c:pt>
                <c:pt idx="6714">
                  <c:v>7.1617190000000003E-14</c:v>
                </c:pt>
                <c:pt idx="6715">
                  <c:v>6.4136459999999999E-14</c:v>
                </c:pt>
                <c:pt idx="6716">
                  <c:v>5.8589720000000006E-14</c:v>
                </c:pt>
                <c:pt idx="6717">
                  <c:v>5.7495670000000004E-14</c:v>
                </c:pt>
                <c:pt idx="6718">
                  <c:v>5.9605239999999997E-14</c:v>
                </c:pt>
                <c:pt idx="6719">
                  <c:v>6.2380979999999995E-14</c:v>
                </c:pt>
                <c:pt idx="6720">
                  <c:v>6.4961479999999994E-14</c:v>
                </c:pt>
                <c:pt idx="6721">
                  <c:v>6.7288739999999996E-14</c:v>
                </c:pt>
                <c:pt idx="6722">
                  <c:v>6.8587250000000004E-14</c:v>
                </c:pt>
                <c:pt idx="6723">
                  <c:v>6.849831E-14</c:v>
                </c:pt>
                <c:pt idx="6724">
                  <c:v>6.7927350000000004E-14</c:v>
                </c:pt>
                <c:pt idx="6725">
                  <c:v>6.7483370000000005E-14</c:v>
                </c:pt>
                <c:pt idx="6726">
                  <c:v>6.8017889999999998E-14</c:v>
                </c:pt>
                <c:pt idx="6727">
                  <c:v>7.1378750000000005E-14</c:v>
                </c:pt>
                <c:pt idx="6728">
                  <c:v>7.7058559999999996E-14</c:v>
                </c:pt>
                <c:pt idx="6729">
                  <c:v>8.1839859999999995E-14</c:v>
                </c:pt>
                <c:pt idx="6730">
                  <c:v>8.3967599999999998E-14</c:v>
                </c:pt>
                <c:pt idx="6731">
                  <c:v>8.375124E-14</c:v>
                </c:pt>
                <c:pt idx="6732">
                  <c:v>8.2113420000000006E-14</c:v>
                </c:pt>
                <c:pt idx="6733">
                  <c:v>8.1028449999999998E-14</c:v>
                </c:pt>
                <c:pt idx="6734">
                  <c:v>8.1273539999999997E-14</c:v>
                </c:pt>
                <c:pt idx="6735">
                  <c:v>7.9888370000000004E-14</c:v>
                </c:pt>
                <c:pt idx="6736">
                  <c:v>7.4617379999999994E-14</c:v>
                </c:pt>
                <c:pt idx="6737">
                  <c:v>6.8015169999999996E-14</c:v>
                </c:pt>
                <c:pt idx="6738">
                  <c:v>6.2857640000000005E-14</c:v>
                </c:pt>
                <c:pt idx="6739">
                  <c:v>5.7472190000000004E-14</c:v>
                </c:pt>
                <c:pt idx="6740">
                  <c:v>4.9927569999999997E-14</c:v>
                </c:pt>
                <c:pt idx="6741">
                  <c:v>4.2629200000000003E-14</c:v>
                </c:pt>
                <c:pt idx="6742">
                  <c:v>3.8357769999999998E-14</c:v>
                </c:pt>
                <c:pt idx="6743">
                  <c:v>3.6224859999999998E-14</c:v>
                </c:pt>
                <c:pt idx="6744">
                  <c:v>3.4754309999999997E-14</c:v>
                </c:pt>
                <c:pt idx="6745">
                  <c:v>3.4763809999999997E-14</c:v>
                </c:pt>
                <c:pt idx="6746">
                  <c:v>3.7272959999999999E-14</c:v>
                </c:pt>
                <c:pt idx="6747">
                  <c:v>4.1399089999999999E-14</c:v>
                </c:pt>
                <c:pt idx="6748">
                  <c:v>4.501993E-14</c:v>
                </c:pt>
                <c:pt idx="6749">
                  <c:v>4.6622660000000002E-14</c:v>
                </c:pt>
                <c:pt idx="6750">
                  <c:v>4.7135949999999999E-14</c:v>
                </c:pt>
                <c:pt idx="6751">
                  <c:v>4.9237680000000001E-14</c:v>
                </c:pt>
                <c:pt idx="6752">
                  <c:v>5.3911349999999998E-14</c:v>
                </c:pt>
                <c:pt idx="6753">
                  <c:v>5.9514710000000001E-14</c:v>
                </c:pt>
                <c:pt idx="6754">
                  <c:v>6.4879929999999997E-14</c:v>
                </c:pt>
                <c:pt idx="6755">
                  <c:v>7.019141E-14</c:v>
                </c:pt>
                <c:pt idx="6756">
                  <c:v>7.4658340000000003E-14</c:v>
                </c:pt>
                <c:pt idx="6757">
                  <c:v>7.701255E-14</c:v>
                </c:pt>
                <c:pt idx="6758">
                  <c:v>7.7655540000000002E-14</c:v>
                </c:pt>
                <c:pt idx="6759">
                  <c:v>7.7911280000000003E-14</c:v>
                </c:pt>
                <c:pt idx="6760">
                  <c:v>7.8199200000000003E-14</c:v>
                </c:pt>
                <c:pt idx="6761">
                  <c:v>7.7292509999999994E-14</c:v>
                </c:pt>
                <c:pt idx="6762">
                  <c:v>7.3464619999999998E-14</c:v>
                </c:pt>
                <c:pt idx="6763">
                  <c:v>6.6613320000000001E-14</c:v>
                </c:pt>
                <c:pt idx="6764">
                  <c:v>5.8086489999999996E-14</c:v>
                </c:pt>
                <c:pt idx="6765">
                  <c:v>5.0444629999999997E-14</c:v>
                </c:pt>
                <c:pt idx="6766">
                  <c:v>4.7788370000000001E-14</c:v>
                </c:pt>
                <c:pt idx="6767">
                  <c:v>5.2959739999999999E-14</c:v>
                </c:pt>
                <c:pt idx="6768">
                  <c:v>6.8521729999999999E-14</c:v>
                </c:pt>
                <c:pt idx="6769">
                  <c:v>1.037427E-13</c:v>
                </c:pt>
                <c:pt idx="6770">
                  <c:v>1.7587009999999999E-13</c:v>
                </c:pt>
                <c:pt idx="6771">
                  <c:v>3.0586820000000001E-13</c:v>
                </c:pt>
                <c:pt idx="6772">
                  <c:v>5.1591909999999997E-13</c:v>
                </c:pt>
                <c:pt idx="6773">
                  <c:v>8.2312000000000003E-13</c:v>
                </c:pt>
                <c:pt idx="6774">
                  <c:v>1.227981E-12</c:v>
                </c:pt>
                <c:pt idx="6775">
                  <c:v>1.711972E-12</c:v>
                </c:pt>
                <c:pt idx="6776">
                  <c:v>2.2463139999999998E-12</c:v>
                </c:pt>
                <c:pt idx="6777">
                  <c:v>2.7881329999999999E-12</c:v>
                </c:pt>
                <c:pt idx="6778">
                  <c:v>3.2743019999999998E-12</c:v>
                </c:pt>
                <c:pt idx="6779">
                  <c:v>3.6630639999999998E-12</c:v>
                </c:pt>
                <c:pt idx="6780">
                  <c:v>3.9743889999999998E-12</c:v>
                </c:pt>
                <c:pt idx="6781">
                  <c:v>4.2408859999999998E-12</c:v>
                </c:pt>
                <c:pt idx="6782">
                  <c:v>4.4469670000000003E-12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913-4AD8-B5B0-C7053853B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567568"/>
        <c:axId val="740558056"/>
      </c:scatterChart>
      <c:valAx>
        <c:axId val="740567568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mass [amu]</a:t>
                </a:r>
              </a:p>
            </c:rich>
          </c:tx>
          <c:layout>
            <c:manualLayout>
              <c:xMode val="edge"/>
              <c:yMode val="edge"/>
              <c:x val="6.9693893579718044E-2"/>
              <c:y val="0.96789282711352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0558056"/>
        <c:crossesAt val="1.0000000000000009E-15"/>
        <c:crossBetween val="midCat"/>
        <c:minorUnit val="2"/>
      </c:valAx>
      <c:valAx>
        <c:axId val="740558056"/>
        <c:scaling>
          <c:logBase val="10"/>
          <c:orientation val="minMax"/>
          <c:max val="1.0000000000000005E-9"/>
          <c:min val="1.0000000000000009E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ion current [A]</a:t>
                </a:r>
              </a:p>
            </c:rich>
          </c:tx>
          <c:layout>
            <c:manualLayout>
              <c:xMode val="edge"/>
              <c:yMode val="edge"/>
              <c:x val="3.0019492255852029E-2"/>
              <c:y val="0.821385893787149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E+00" sourceLinked="0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0567568"/>
        <c:crossesAt val="1.0000000000000009E-15"/>
        <c:crossBetween val="midCat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097605854823707"/>
          <c:y val="0.13481636473762457"/>
          <c:w val="0.38989397158688499"/>
          <c:h val="0.33465977080342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2005" cy="497333"/>
          </a:xfrm>
          <a:prstGeom prst="rect">
            <a:avLst/>
          </a:prstGeom>
        </p:spPr>
        <p:txBody>
          <a:bodyPr vert="horz" lIns="88517" tIns="44259" rIns="88517" bIns="4425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464" y="3"/>
            <a:ext cx="2972005" cy="497333"/>
          </a:xfrm>
          <a:prstGeom prst="rect">
            <a:avLst/>
          </a:prstGeom>
        </p:spPr>
        <p:txBody>
          <a:bodyPr vert="horz" lIns="88517" tIns="44259" rIns="88517" bIns="44259" rtlCol="0"/>
          <a:lstStyle>
            <a:lvl1pPr algn="r">
              <a:defRPr sz="1200"/>
            </a:lvl1pPr>
          </a:lstStyle>
          <a:p>
            <a:fld id="{BE60296E-D89A-44AA-A74A-EFC605FFBBBA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7"/>
            <a:ext cx="2972005" cy="497333"/>
          </a:xfrm>
          <a:prstGeom prst="rect">
            <a:avLst/>
          </a:prstGeom>
        </p:spPr>
        <p:txBody>
          <a:bodyPr vert="horz" lIns="88517" tIns="44259" rIns="88517" bIns="4425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464" y="9429307"/>
            <a:ext cx="2972005" cy="497333"/>
          </a:xfrm>
          <a:prstGeom prst="rect">
            <a:avLst/>
          </a:prstGeom>
        </p:spPr>
        <p:txBody>
          <a:bodyPr vert="horz" lIns="88517" tIns="44259" rIns="88517" bIns="44259" rtlCol="0" anchor="b"/>
          <a:lstStyle>
            <a:lvl1pPr algn="r">
              <a:defRPr sz="1200"/>
            </a:lvl1pPr>
          </a:lstStyle>
          <a:p>
            <a:fld id="{DF92EDFB-F18A-4F3A-BEC9-4B48AD847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2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1800" cy="496331"/>
          </a:xfrm>
          <a:prstGeom prst="rect">
            <a:avLst/>
          </a:prstGeom>
        </p:spPr>
        <p:txBody>
          <a:bodyPr vert="horz" lIns="91800" tIns="45901" rIns="91800" bIns="45901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7" y="3"/>
            <a:ext cx="2971800" cy="496331"/>
          </a:xfrm>
          <a:prstGeom prst="rect">
            <a:avLst/>
          </a:prstGeom>
        </p:spPr>
        <p:txBody>
          <a:bodyPr vert="horz" lIns="91800" tIns="45901" rIns="91800" bIns="45901" rtlCol="0"/>
          <a:lstStyle>
            <a:lvl1pPr algn="r">
              <a:defRPr sz="1200"/>
            </a:lvl1pPr>
          </a:lstStyle>
          <a:p>
            <a:fld id="{09419E66-32DA-4991-8D39-7C67DED17850}" type="datetimeFigureOut">
              <a:rPr lang="de-DE" smtClean="0"/>
              <a:pPr/>
              <a:t>30.06.2025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0" tIns="45901" rIns="91800" bIns="4590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5"/>
            <a:ext cx="5486400" cy="4466987"/>
          </a:xfrm>
          <a:prstGeom prst="rect">
            <a:avLst/>
          </a:prstGeom>
        </p:spPr>
        <p:txBody>
          <a:bodyPr vert="horz" lIns="91800" tIns="45901" rIns="91800" bIns="4590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71800" cy="496331"/>
          </a:xfrm>
          <a:prstGeom prst="rect">
            <a:avLst/>
          </a:prstGeom>
        </p:spPr>
        <p:txBody>
          <a:bodyPr vert="horz" lIns="91800" tIns="45901" rIns="91800" bIns="45901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7" y="9428586"/>
            <a:ext cx="2971800" cy="496331"/>
          </a:xfrm>
          <a:prstGeom prst="rect">
            <a:avLst/>
          </a:prstGeom>
        </p:spPr>
        <p:txBody>
          <a:bodyPr vert="horz" lIns="91800" tIns="45901" rIns="91800" bIns="45901" rtlCol="0" anchor="b"/>
          <a:lstStyle>
            <a:lvl1pPr algn="r">
              <a:defRPr sz="1200"/>
            </a:lvl1pPr>
          </a:lstStyle>
          <a:p>
            <a:fld id="{2F5AE27F-93AB-4A62-95CC-5181F409FFE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AE27F-93AB-4A62-95CC-5181F409FFE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59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655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320" y="958016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5BA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15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607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951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2939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32F066-B735-4AD7-AA66-E1570EB8FF67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473899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PP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2060848"/>
            <a:ext cx="9144000" cy="884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980729"/>
            <a:ext cx="9144000" cy="1008111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3809057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520170" y="2944961"/>
            <a:ext cx="5185680" cy="716032"/>
            <a:chOff x="3520170" y="4873322"/>
            <a:chExt cx="5185680" cy="716032"/>
          </a:xfrm>
        </p:grpSpPr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7" b="4198"/>
          <a:stretch/>
        </p:blipFill>
        <p:spPr>
          <a:xfrm>
            <a:off x="-2" y="4293096"/>
            <a:ext cx="12209760" cy="20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C660D59-55C4-46E0-87B1-ADBF9100FA86}" type="datetime1">
              <a:rPr lang="de-DE" smtClean="0"/>
              <a:t>30.06.2025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IPP Greifswald (2020)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2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911424" y="1207024"/>
            <a:ext cx="10513168" cy="15739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FG Vakuumtechnik – Übersicht Betrieb, Vakuumsysteme und Pläne VE</a:t>
            </a:r>
          </a:p>
          <a:p>
            <a:pPr>
              <a:buNone/>
            </a:pPr>
            <a:endParaRPr lang="de-DE" sz="1000" u="sng" dirty="0"/>
          </a:p>
          <a:p>
            <a:pPr>
              <a:buNone/>
            </a:pPr>
            <a:r>
              <a:rPr lang="de-DE" u="sng" dirty="0" smtClean="0"/>
              <a:t>Torsten Bräuer</a:t>
            </a:r>
          </a:p>
          <a:p>
            <a:r>
              <a:rPr lang="de-DE" sz="1800" dirty="0" smtClean="0"/>
              <a:t>J. Ahmels, M. Braun, P. Icke, A. Ott, D. Rademann, M. Schweitzer, H. Steindorf, R. Steinwehr, </a:t>
            </a:r>
            <a:r>
              <a:rPr lang="de-DE" sz="1800" dirty="0"/>
              <a:t>H. </a:t>
            </a:r>
            <a:r>
              <a:rPr lang="de-DE" sz="1800" dirty="0" smtClean="0"/>
              <a:t>Viebke, J.-P. Weller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2411" y="203038"/>
            <a:ext cx="9144000" cy="1008111"/>
          </a:xfrm>
        </p:spPr>
        <p:txBody>
          <a:bodyPr/>
          <a:lstStyle/>
          <a:p>
            <a:r>
              <a:rPr lang="de-DE" dirty="0" smtClean="0"/>
              <a:t>Klausurseminar </a:t>
            </a:r>
            <a:r>
              <a:rPr lang="de-DE" dirty="0" err="1" smtClean="0"/>
              <a:t>Bansin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9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Allg. Anforderungen aus geändertem OP-Regime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Anpumpen: 30.01.2024 – Fluten: 23.07.2025	-&gt; 1 ½ Jahre Rufbereitschaft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OP 2.2 = 17 Wo + OP 2.3 = 17 Wo:     -&gt;     Di + Mi + Do =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Exp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 ;  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es verbleiben: 	Mo + Fr    für Wartung</a:t>
            </a: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und Instandhaltung/Reparatur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Freitags:	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Borieren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, Glimmen, Regeneration CVP, Raman </a:t>
            </a:r>
            <a:r>
              <a:rPr lang="de-DE" kern="0" dirty="0" err="1">
                <a:latin typeface="+mn-lt"/>
                <a:ea typeface="Verdana" pitchFamily="34" charset="0"/>
                <a:cs typeface="Verdana" pitchFamily="34" charset="0"/>
              </a:rPr>
              <a:t>Kalib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., … 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Gaseinlasstests, Test IR-Kameras, Magnettests, …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Wartungsarbeiten:		realisierbar, z.Z. keine Einschränkungen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Instandsetzungsarbeiten:	grenzwertig, z.Z. keine Einschränkungen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		größere Reparaturen könnten/werden Auswirkungen haben</a:t>
            </a:r>
            <a:endParaRPr lang="de-DE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Abbau Gleitzeitguthaben:	teilw. nicht mehr konfliktfrei 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Personal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Abgänge:		O. Volzke (2024), H. Dutz (2024), perspektivisch D. Rademann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Neubesetzungen:	R. Steinwehr (Jun. 2024), A. Ott (Dez. 2024), 1 x Stellenausschreibung läuft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Weiterbildung:	Allg. Vakuumtechnik:	Steinwehr, Ott, Weller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QMS:			Steinwehr, Schweitzer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Gesamtsituation:</a:t>
            </a:r>
          </a:p>
          <a:p>
            <a:pPr marL="0" lvl="1" indent="0" fontAlgn="base">
              <a:spcBef>
                <a:spcPts val="6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Personalstärke: 	z.Z. adäquat zur Aufgabe von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Dev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/VE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	bei Übernahme von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Mantiss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 neue Situation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	Realisierung von Projekten Ausbau/Umbau/Erweiterung nicht adäquat möglich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Know-How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-Übergabe:	im Fluss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Qualifizierungsmaßnahmen haben sich als erfolgreich erwiesen (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Fachl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. + Motivation) und müssen 	weitergeführt werden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79425" y="1557338"/>
            <a:ext cx="390925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Aufgabenstellung: </a:t>
            </a:r>
          </a:p>
          <a:p>
            <a:r>
              <a:rPr lang="de-DE" sz="1400" dirty="0" smtClean="0"/>
              <a:t>PG-Evakuierung von reinem Wasserstoff (</a:t>
            </a:r>
            <a:r>
              <a:rPr lang="de-DE" sz="1400" dirty="0" err="1" smtClean="0"/>
              <a:t>p</a:t>
            </a:r>
            <a:r>
              <a:rPr lang="de-DE" sz="1400" baseline="-25000" dirty="0" err="1" smtClean="0"/>
              <a:t>PG</a:t>
            </a:r>
            <a:r>
              <a:rPr lang="de-DE" sz="1400" dirty="0" smtClean="0"/>
              <a:t>&gt;1,5 mbar) nach Regeneration der </a:t>
            </a:r>
            <a:r>
              <a:rPr lang="de-DE" sz="1400" dirty="0" err="1" smtClean="0"/>
              <a:t>Kryopumpe</a:t>
            </a:r>
            <a:r>
              <a:rPr lang="de-DE" sz="1400" dirty="0" smtClean="0"/>
              <a:t> </a:t>
            </a:r>
          </a:p>
          <a:p>
            <a:endParaRPr lang="de-DE" sz="1400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/>
              <a:t>Wasserstoff</a:t>
            </a:r>
            <a:r>
              <a:rPr lang="de-DE" sz="1400" dirty="0" smtClean="0"/>
              <a:t>: bis </a:t>
            </a:r>
            <a:r>
              <a:rPr lang="de-DE" sz="1400" dirty="0"/>
              <a:t>10 mbar @ </a:t>
            </a:r>
            <a:r>
              <a:rPr lang="de-DE" sz="1400" dirty="0" smtClean="0"/>
              <a:t>110 </a:t>
            </a:r>
            <a:r>
              <a:rPr lang="de-DE" sz="1400" dirty="0"/>
              <a:t>m³ </a:t>
            </a:r>
            <a:r>
              <a:rPr lang="de-DE" sz="1400" dirty="0" smtClean="0"/>
              <a:t>(</a:t>
            </a:r>
            <a:r>
              <a:rPr lang="de-DE" sz="1400" dirty="0" err="1" smtClean="0"/>
              <a:t>entspr</a:t>
            </a:r>
            <a:r>
              <a:rPr lang="de-DE" sz="1400" dirty="0" smtClean="0"/>
              <a:t>. 90 g)</a:t>
            </a:r>
            <a:endParaRPr lang="de-DE" sz="1400" dirty="0"/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 smtClean="0"/>
              <a:t>Abpumpzeit PG: 10 mbar </a:t>
            </a:r>
            <a:r>
              <a:rPr lang="de-DE" sz="1400" dirty="0" smtClean="0">
                <a:sym typeface="Wingdings" panose="05000000000000000000" pitchFamily="2" charset="2"/>
              </a:rPr>
              <a:t> &lt;0,1 mbar ca. &lt;1.5 h 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 smtClean="0">
                <a:sym typeface="Wingdings" panose="05000000000000000000" pitchFamily="2" charset="2"/>
              </a:rPr>
              <a:t>Vermeidung der Hallensperrung während Regeneration und Abpumpen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 smtClean="0">
                <a:sym typeface="Wingdings" panose="05000000000000000000" pitchFamily="2" charset="2"/>
              </a:rPr>
              <a:t>Durchgängiger Betrieb der TMP soll möglich sein</a:t>
            </a:r>
          </a:p>
          <a:p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      (zumindest in 9 von 10 PST)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 smtClean="0">
                <a:sym typeface="Wingdings" panose="05000000000000000000" pitchFamily="2" charset="2"/>
              </a:rPr>
              <a:t>Abpumpprozess soll </a:t>
            </a:r>
            <a:r>
              <a:rPr lang="de-DE" sz="1400" dirty="0">
                <a:sym typeface="Wingdings" panose="05000000000000000000" pitchFamily="2" charset="2"/>
              </a:rPr>
              <a:t>manuell steuerbar </a:t>
            </a:r>
            <a:r>
              <a:rPr lang="de-DE" sz="1400" dirty="0" smtClean="0">
                <a:sym typeface="Wingdings" panose="05000000000000000000" pitchFamily="2" charset="2"/>
              </a:rPr>
              <a:t>sein         (mit Option auf Automatisierung)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1" u="sng" kern="0" dirty="0" smtClean="0">
                <a:latin typeface="+mn-lt"/>
                <a:ea typeface="Verdana" pitchFamily="34" charset="0"/>
                <a:cs typeface="Verdana" pitchFamily="34" charset="0"/>
              </a:rPr>
              <a:t>H2-Pumpe für Plasmavakuumsystem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</a:t>
            </a: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Bild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 bwMode="auto">
          <a:xfrm>
            <a:off x="4401781" y="1277880"/>
            <a:ext cx="7214037" cy="47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feld 114"/>
          <p:cNvSpPr txBox="1"/>
          <p:nvPr/>
        </p:nvSpPr>
        <p:spPr>
          <a:xfrm>
            <a:off x="4871864" y="1038040"/>
            <a:ext cx="68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kern="0" dirty="0">
                <a:ea typeface="Verdana" pitchFamily="34" charset="0"/>
                <a:cs typeface="Verdana" pitchFamily="34" charset="0"/>
              </a:rPr>
              <a:t>Abpumpkurven lt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de-DE" kern="0" dirty="0" err="1" smtClean="0">
                <a:ea typeface="Verdana" pitchFamily="34" charset="0"/>
                <a:cs typeface="Verdana" pitchFamily="34" charset="0"/>
              </a:rPr>
              <a:t>Leybold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 für verschiedene Pumpenkonfigurationen</a:t>
            </a:r>
            <a:endParaRPr lang="de-DE" dirty="0"/>
          </a:p>
        </p:txBody>
      </p:sp>
      <p:sp>
        <p:nvSpPr>
          <p:cNvPr id="116" name="Textfeld 115"/>
          <p:cNvSpPr txBox="1"/>
          <p:nvPr/>
        </p:nvSpPr>
        <p:spPr>
          <a:xfrm>
            <a:off x="8515897" y="1446711"/>
            <a:ext cx="3066115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Gelb: aktuelle Konfiguration</a:t>
            </a:r>
          </a:p>
          <a:p>
            <a:r>
              <a:rPr lang="de-DE" sz="1400" dirty="0" smtClean="0"/>
              <a:t>t(von 10 bis &lt; 0,1 mbar) ca. 75 min</a:t>
            </a:r>
            <a:endParaRPr lang="de-DE" sz="800" dirty="0"/>
          </a:p>
          <a:p>
            <a:endParaRPr lang="de-DE" sz="800" dirty="0" smtClean="0"/>
          </a:p>
          <a:p>
            <a:r>
              <a:rPr lang="de-DE" sz="1200" dirty="0" smtClean="0"/>
              <a:t>(in Praxis: bis zu 3 x PST; aber nur von 1,5 mbar und Begrenzung durch N2-Fluss auf ca. 1…1,5h)</a:t>
            </a:r>
          </a:p>
        </p:txBody>
      </p:sp>
      <p:cxnSp>
        <p:nvCxnSpPr>
          <p:cNvPr id="118" name="Gerade Verbindung mit Pfeil 117"/>
          <p:cNvCxnSpPr/>
          <p:nvPr/>
        </p:nvCxnSpPr>
        <p:spPr>
          <a:xfrm flipH="1">
            <a:off x="8472264" y="2463450"/>
            <a:ext cx="1296144" cy="694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20"/>
          <p:cNvSpPr txBox="1"/>
          <p:nvPr/>
        </p:nvSpPr>
        <p:spPr>
          <a:xfrm>
            <a:off x="4883609" y="4869160"/>
            <a:ext cx="248427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grün: geplante Konfiguration</a:t>
            </a:r>
          </a:p>
          <a:p>
            <a:r>
              <a:rPr lang="de-DE" sz="1400" dirty="0" smtClean="0"/>
              <a:t>t(von 10 bis &lt; 0,1 mbar) ca. 50 min</a:t>
            </a:r>
          </a:p>
        </p:txBody>
      </p:sp>
      <p:cxnSp>
        <p:nvCxnSpPr>
          <p:cNvPr id="122" name="Gerade Verbindung mit Pfeil 121"/>
          <p:cNvCxnSpPr/>
          <p:nvPr/>
        </p:nvCxnSpPr>
        <p:spPr>
          <a:xfrm flipV="1">
            <a:off x="5879976" y="3995125"/>
            <a:ext cx="648072" cy="874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H2-Pumpe für Plasmavakuumsystem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58898" y="5863048"/>
            <a:ext cx="315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ATEX-Zone 1 gem. EN-Richtlinie 1999/92/EG</a:t>
            </a:r>
            <a:endParaRPr lang="de-DE" sz="14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261493" y="1135087"/>
            <a:ext cx="3931709" cy="4619613"/>
            <a:chOff x="411806" y="998311"/>
            <a:chExt cx="4614219" cy="5421537"/>
          </a:xfrm>
        </p:grpSpPr>
        <p:sp>
          <p:nvSpPr>
            <p:cNvPr id="11" name="Textfeld 10"/>
            <p:cNvSpPr txBox="1"/>
            <p:nvPr/>
          </p:nvSpPr>
          <p:spPr>
            <a:xfrm>
              <a:off x="754407" y="998311"/>
              <a:ext cx="1403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Plasmagefäß</a:t>
              </a:r>
            </a:p>
            <a:p>
              <a:pPr algn="ctr"/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~110 m³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11806" y="1529044"/>
              <a:ext cx="4614219" cy="4890804"/>
              <a:chOff x="411806" y="1529044"/>
              <a:chExt cx="4614219" cy="4890804"/>
            </a:xfrm>
          </p:grpSpPr>
          <p:cxnSp>
            <p:nvCxnSpPr>
              <p:cNvPr id="13" name="Gerader Verbinder 12"/>
              <p:cNvCxnSpPr/>
              <p:nvPr/>
            </p:nvCxnSpPr>
            <p:spPr>
              <a:xfrm flipV="1">
                <a:off x="2274726" y="5334271"/>
                <a:ext cx="0" cy="101068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Gerader Verbinder 13"/>
              <p:cNvCxnSpPr/>
              <p:nvPr/>
            </p:nvCxnSpPr>
            <p:spPr>
              <a:xfrm flipV="1">
                <a:off x="2963996" y="5334271"/>
                <a:ext cx="0" cy="101068"/>
              </a:xfrm>
              <a:prstGeom prst="line">
                <a:avLst/>
              </a:prstGeom>
              <a:noFill/>
              <a:ln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2643506" y="4015840"/>
                <a:ext cx="0" cy="1137677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Freihandform 15"/>
              <p:cNvSpPr/>
              <p:nvPr/>
            </p:nvSpPr>
            <p:spPr>
              <a:xfrm>
                <a:off x="725982" y="2153169"/>
                <a:ext cx="1918705" cy="1855775"/>
              </a:xfrm>
              <a:custGeom>
                <a:avLst/>
                <a:gdLst>
                  <a:gd name="connsiteX0" fmla="*/ 0 w 3481388"/>
                  <a:gd name="connsiteY0" fmla="*/ 0 h 647700"/>
                  <a:gd name="connsiteX1" fmla="*/ 0 w 3481388"/>
                  <a:gd name="connsiteY1" fmla="*/ 0 h 647700"/>
                  <a:gd name="connsiteX2" fmla="*/ 0 w 3481388"/>
                  <a:gd name="connsiteY2" fmla="*/ 647700 h 647700"/>
                  <a:gd name="connsiteX3" fmla="*/ 3481388 w 3481388"/>
                  <a:gd name="connsiteY3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1388" h="647700">
                    <a:moveTo>
                      <a:pt x="0" y="0"/>
                    </a:moveTo>
                    <a:lnTo>
                      <a:pt x="0" y="0"/>
                    </a:lnTo>
                    <a:lnTo>
                      <a:pt x="0" y="647700"/>
                    </a:lnTo>
                    <a:lnTo>
                      <a:pt x="3481388" y="64770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630158" y="3414945"/>
                <a:ext cx="179759" cy="410546"/>
                <a:chOff x="626820" y="5227335"/>
                <a:chExt cx="179759" cy="410546"/>
              </a:xfrm>
            </p:grpSpPr>
            <p:sp>
              <p:nvSpPr>
                <p:cNvPr id="113" name="Gleichschenkliges Dreieck 112"/>
                <p:cNvSpPr/>
                <p:nvPr/>
              </p:nvSpPr>
              <p:spPr>
                <a:xfrm>
                  <a:off x="626820" y="543260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Gleichschenkliges Dreieck 113"/>
                <p:cNvSpPr/>
                <p:nvPr/>
              </p:nvSpPr>
              <p:spPr>
                <a:xfrm rot="10800000">
                  <a:off x="626820" y="522733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8" name="Gerader Verbinder 17"/>
              <p:cNvCxnSpPr/>
              <p:nvPr/>
            </p:nvCxnSpPr>
            <p:spPr>
              <a:xfrm>
                <a:off x="1416060" y="2146567"/>
                <a:ext cx="0" cy="1861309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9" name="Gruppieren 18"/>
              <p:cNvGrpSpPr/>
              <p:nvPr/>
            </p:nvGrpSpPr>
            <p:grpSpPr>
              <a:xfrm>
                <a:off x="1326181" y="3414945"/>
                <a:ext cx="179759" cy="410546"/>
                <a:chOff x="1326181" y="3414945"/>
                <a:chExt cx="179759" cy="410546"/>
              </a:xfrm>
            </p:grpSpPr>
            <p:sp>
              <p:nvSpPr>
                <p:cNvPr id="111" name="Gleichschenkliges Dreieck 110"/>
                <p:cNvSpPr/>
                <p:nvPr/>
              </p:nvSpPr>
              <p:spPr>
                <a:xfrm>
                  <a:off x="1326181" y="362021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Gleichschenkliges Dreieck 111"/>
                <p:cNvSpPr/>
                <p:nvPr/>
              </p:nvSpPr>
              <p:spPr>
                <a:xfrm rot="10800000">
                  <a:off x="1326181" y="341494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0" name="Freihandform 19"/>
              <p:cNvSpPr/>
              <p:nvPr/>
            </p:nvSpPr>
            <p:spPr>
              <a:xfrm>
                <a:off x="2117048" y="2142579"/>
                <a:ext cx="527639" cy="1869289"/>
              </a:xfrm>
              <a:custGeom>
                <a:avLst/>
                <a:gdLst>
                  <a:gd name="connsiteX0" fmla="*/ 0 w 393700"/>
                  <a:gd name="connsiteY0" fmla="*/ 0 h 749300"/>
                  <a:gd name="connsiteX1" fmla="*/ 393700 w 393700"/>
                  <a:gd name="connsiteY1" fmla="*/ 0 h 749300"/>
                  <a:gd name="connsiteX2" fmla="*/ 393700 w 393700"/>
                  <a:gd name="connsiteY2" fmla="*/ 74930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700" h="749300">
                    <a:moveTo>
                      <a:pt x="0" y="0"/>
                    </a:moveTo>
                    <a:lnTo>
                      <a:pt x="393700" y="0"/>
                    </a:lnTo>
                    <a:lnTo>
                      <a:pt x="393700" y="74930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951892" y="1529044"/>
                <a:ext cx="1165156" cy="2539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0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  <a:r>
                  <a:rPr lang="de-DE" sz="1050" baseline="-25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de-DE" sz="10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@ 10 mbar</a:t>
                </a:r>
                <a:endParaRPr lang="de-DE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2" name="Gerader Verbinder 21"/>
              <p:cNvCxnSpPr/>
              <p:nvPr/>
            </p:nvCxnSpPr>
            <p:spPr>
              <a:xfrm>
                <a:off x="2110343" y="1866900"/>
                <a:ext cx="0" cy="2140976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3" name="Gruppieren 22"/>
              <p:cNvGrpSpPr/>
              <p:nvPr/>
            </p:nvGrpSpPr>
            <p:grpSpPr>
              <a:xfrm>
                <a:off x="2020464" y="3414945"/>
                <a:ext cx="179759" cy="410546"/>
                <a:chOff x="2020464" y="3414945"/>
                <a:chExt cx="179759" cy="410546"/>
              </a:xfrm>
            </p:grpSpPr>
            <p:sp>
              <p:nvSpPr>
                <p:cNvPr id="109" name="Gleichschenkliges Dreieck 108"/>
                <p:cNvSpPr/>
                <p:nvPr/>
              </p:nvSpPr>
              <p:spPr>
                <a:xfrm>
                  <a:off x="2020464" y="362021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Gleichschenkliges Dreieck 109"/>
                <p:cNvSpPr/>
                <p:nvPr/>
              </p:nvSpPr>
              <p:spPr>
                <a:xfrm rot="10800000">
                  <a:off x="2020464" y="341494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4" name="Freihandform 23"/>
              <p:cNvSpPr/>
              <p:nvPr/>
            </p:nvSpPr>
            <p:spPr>
              <a:xfrm rot="5400000" flipV="1">
                <a:off x="2214136" y="4044534"/>
                <a:ext cx="299387" cy="559353"/>
              </a:xfrm>
              <a:custGeom>
                <a:avLst/>
                <a:gdLst>
                  <a:gd name="connsiteX0" fmla="*/ 0 w 312420"/>
                  <a:gd name="connsiteY0" fmla="*/ 678180 h 678180"/>
                  <a:gd name="connsiteX1" fmla="*/ 0 w 312420"/>
                  <a:gd name="connsiteY1" fmla="*/ 0 h 678180"/>
                  <a:gd name="connsiteX2" fmla="*/ 312420 w 312420"/>
                  <a:gd name="connsiteY2" fmla="*/ 0 h 67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20" h="678180">
                    <a:moveTo>
                      <a:pt x="0" y="678180"/>
                    </a:moveTo>
                    <a:lnTo>
                      <a:pt x="0" y="0"/>
                    </a:lnTo>
                    <a:lnTo>
                      <a:pt x="31242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 rot="5400000">
                <a:off x="1880960" y="4404417"/>
                <a:ext cx="410546" cy="179759"/>
                <a:chOff x="5234052" y="4096014"/>
                <a:chExt cx="410546" cy="179759"/>
              </a:xfrm>
            </p:grpSpPr>
            <p:sp>
              <p:nvSpPr>
                <p:cNvPr id="107" name="Gleichschenkliges Dreieck 106"/>
                <p:cNvSpPr/>
                <p:nvPr/>
              </p:nvSpPr>
              <p:spPr>
                <a:xfrm rot="16200000">
                  <a:off x="5452082" y="4083257"/>
                  <a:ext cx="179759" cy="205273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08" name="Gleichschenkliges Dreieck 107"/>
                <p:cNvSpPr/>
                <p:nvPr/>
              </p:nvSpPr>
              <p:spPr>
                <a:xfrm rot="5400000">
                  <a:off x="5246809" y="4083257"/>
                  <a:ext cx="179759" cy="205273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26" name="Freihandform 25"/>
              <p:cNvSpPr/>
              <p:nvPr/>
            </p:nvSpPr>
            <p:spPr>
              <a:xfrm rot="5400000" flipH="1" flipV="1">
                <a:off x="2290863" y="4492860"/>
                <a:ext cx="151221" cy="564640"/>
              </a:xfrm>
              <a:custGeom>
                <a:avLst/>
                <a:gdLst>
                  <a:gd name="connsiteX0" fmla="*/ 0 w 312420"/>
                  <a:gd name="connsiteY0" fmla="*/ 678180 h 678180"/>
                  <a:gd name="connsiteX1" fmla="*/ 0 w 312420"/>
                  <a:gd name="connsiteY1" fmla="*/ 0 h 678180"/>
                  <a:gd name="connsiteX2" fmla="*/ 312420 w 312420"/>
                  <a:gd name="connsiteY2" fmla="*/ 0 h 67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20" h="678180">
                    <a:moveTo>
                      <a:pt x="0" y="678180"/>
                    </a:moveTo>
                    <a:lnTo>
                      <a:pt x="0" y="0"/>
                    </a:lnTo>
                    <a:lnTo>
                      <a:pt x="31242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7" name="Gruppieren 26"/>
              <p:cNvGrpSpPr/>
              <p:nvPr/>
            </p:nvGrpSpPr>
            <p:grpSpPr>
              <a:xfrm rot="5400000">
                <a:off x="2411076" y="4267683"/>
                <a:ext cx="453226" cy="453226"/>
                <a:chOff x="5167510" y="5369141"/>
                <a:chExt cx="453226" cy="453226"/>
              </a:xfrm>
              <a:solidFill>
                <a:schemeClr val="bg1"/>
              </a:solidFill>
            </p:grpSpPr>
            <p:sp>
              <p:nvSpPr>
                <p:cNvPr id="103" name="Ellipse 102"/>
                <p:cNvSpPr/>
                <p:nvPr/>
              </p:nvSpPr>
              <p:spPr>
                <a:xfrm>
                  <a:off x="5167510" y="5369141"/>
                  <a:ext cx="453226" cy="453226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de-DE" sz="11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(     )</a:t>
                  </a:r>
                  <a:endParaRPr lang="de-DE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cxnSp>
              <p:nvCxnSpPr>
                <p:cNvPr id="104" name="Gerader Verbinder 103"/>
                <p:cNvCxnSpPr>
                  <a:stCxn id="103" idx="1"/>
                  <a:endCxn id="103" idx="6"/>
                </p:cNvCxnSpPr>
                <p:nvPr/>
              </p:nvCxnSpPr>
              <p:spPr>
                <a:xfrm>
                  <a:off x="5233883" y="5435514"/>
                  <a:ext cx="376448" cy="82202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Gerader Verbinder 104"/>
                <p:cNvCxnSpPr/>
                <p:nvPr/>
              </p:nvCxnSpPr>
              <p:spPr>
                <a:xfrm flipV="1">
                  <a:off x="5223487" y="5662798"/>
                  <a:ext cx="378353" cy="89688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Gerader Verbinder 105"/>
                <p:cNvCxnSpPr/>
                <p:nvPr/>
              </p:nvCxnSpPr>
              <p:spPr>
                <a:xfrm>
                  <a:off x="5333530" y="5597249"/>
                  <a:ext cx="125342" cy="0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uppieren 27"/>
              <p:cNvGrpSpPr/>
              <p:nvPr/>
            </p:nvGrpSpPr>
            <p:grpSpPr>
              <a:xfrm rot="5400000">
                <a:off x="2057028" y="5430814"/>
                <a:ext cx="441930" cy="441930"/>
                <a:chOff x="6526713" y="5033573"/>
                <a:chExt cx="441930" cy="441930"/>
              </a:xfrm>
            </p:grpSpPr>
            <p:sp>
              <p:nvSpPr>
                <p:cNvPr id="98" name="Ellipse 97"/>
                <p:cNvSpPr/>
                <p:nvPr/>
              </p:nvSpPr>
              <p:spPr>
                <a:xfrm>
                  <a:off x="6526713" y="5033573"/>
                  <a:ext cx="441930" cy="4419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9" name="Gerader Verbinder 98"/>
                <p:cNvCxnSpPr>
                  <a:stCxn id="98" idx="1"/>
                </p:cNvCxnSpPr>
                <p:nvPr/>
              </p:nvCxnSpPr>
              <p:spPr>
                <a:xfrm>
                  <a:off x="6591432" y="5098292"/>
                  <a:ext cx="360670" cy="8385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99"/>
                <p:cNvCxnSpPr>
                  <a:stCxn id="98" idx="3"/>
                </p:cNvCxnSpPr>
                <p:nvPr/>
              </p:nvCxnSpPr>
              <p:spPr>
                <a:xfrm flipV="1">
                  <a:off x="6591432" y="5330738"/>
                  <a:ext cx="362575" cy="8004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Gerader Verbinder 100"/>
                <p:cNvCxnSpPr/>
                <p:nvPr/>
              </p:nvCxnSpPr>
              <p:spPr>
                <a:xfrm>
                  <a:off x="6779416" y="5138738"/>
                  <a:ext cx="0" cy="64293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Gerader Verbinder 101"/>
                <p:cNvCxnSpPr/>
                <p:nvPr/>
              </p:nvCxnSpPr>
              <p:spPr>
                <a:xfrm>
                  <a:off x="6779416" y="5302737"/>
                  <a:ext cx="0" cy="64293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eihandform 28"/>
              <p:cNvSpPr/>
              <p:nvPr/>
            </p:nvSpPr>
            <p:spPr>
              <a:xfrm rot="10800000" flipH="1">
                <a:off x="2973360" y="5880530"/>
                <a:ext cx="1604990" cy="256595"/>
              </a:xfrm>
              <a:custGeom>
                <a:avLst/>
                <a:gdLst>
                  <a:gd name="connsiteX0" fmla="*/ 0 w 312420"/>
                  <a:gd name="connsiteY0" fmla="*/ 678180 h 678180"/>
                  <a:gd name="connsiteX1" fmla="*/ 0 w 312420"/>
                  <a:gd name="connsiteY1" fmla="*/ 0 h 678180"/>
                  <a:gd name="connsiteX2" fmla="*/ 312420 w 312420"/>
                  <a:gd name="connsiteY2" fmla="*/ 0 h 67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20" h="678180">
                    <a:moveTo>
                      <a:pt x="0" y="678180"/>
                    </a:moveTo>
                    <a:lnTo>
                      <a:pt x="0" y="0"/>
                    </a:lnTo>
                    <a:lnTo>
                      <a:pt x="312420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flipV="1">
                <a:off x="4689420" y="6132469"/>
                <a:ext cx="312597" cy="2"/>
              </a:xfrm>
              <a:prstGeom prst="straightConnector1">
                <a:avLst/>
              </a:prstGeom>
              <a:noFill/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1" name="Gruppieren 30"/>
              <p:cNvGrpSpPr/>
              <p:nvPr/>
            </p:nvGrpSpPr>
            <p:grpSpPr>
              <a:xfrm rot="5400000">
                <a:off x="2746613" y="5430814"/>
                <a:ext cx="441930" cy="441930"/>
                <a:chOff x="6526713" y="5033573"/>
                <a:chExt cx="441930" cy="441930"/>
              </a:xfrm>
              <a:solidFill>
                <a:schemeClr val="bg1"/>
              </a:solidFill>
            </p:grpSpPr>
            <p:sp>
              <p:nvSpPr>
                <p:cNvPr id="93" name="Ellipse 92"/>
                <p:cNvSpPr/>
                <p:nvPr/>
              </p:nvSpPr>
              <p:spPr>
                <a:xfrm>
                  <a:off x="6526713" y="5033573"/>
                  <a:ext cx="441930" cy="441930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4" name="Gerader Verbinder 93"/>
                <p:cNvCxnSpPr>
                  <a:stCxn id="93" idx="1"/>
                </p:cNvCxnSpPr>
                <p:nvPr/>
              </p:nvCxnSpPr>
              <p:spPr>
                <a:xfrm>
                  <a:off x="6591432" y="5098292"/>
                  <a:ext cx="360670" cy="83856"/>
                </a:xfrm>
                <a:prstGeom prst="line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Gerader Verbinder 94"/>
                <p:cNvCxnSpPr>
                  <a:stCxn id="93" idx="3"/>
                </p:cNvCxnSpPr>
                <p:nvPr/>
              </p:nvCxnSpPr>
              <p:spPr>
                <a:xfrm flipV="1">
                  <a:off x="6591432" y="5330738"/>
                  <a:ext cx="362575" cy="80046"/>
                </a:xfrm>
                <a:prstGeom prst="line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r Verbinder 95"/>
                <p:cNvCxnSpPr/>
                <p:nvPr/>
              </p:nvCxnSpPr>
              <p:spPr>
                <a:xfrm>
                  <a:off x="6779416" y="5138738"/>
                  <a:ext cx="0" cy="64293"/>
                </a:xfrm>
                <a:prstGeom prst="lin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/>
                <p:cNvCxnSpPr/>
                <p:nvPr/>
              </p:nvCxnSpPr>
              <p:spPr>
                <a:xfrm>
                  <a:off x="6779416" y="5302737"/>
                  <a:ext cx="0" cy="64293"/>
                </a:xfrm>
                <a:prstGeom prst="lin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uppieren 31"/>
              <p:cNvGrpSpPr>
                <a:grpSpLocks noChangeAspect="1"/>
              </p:cNvGrpSpPr>
              <p:nvPr/>
            </p:nvGrpSpPr>
            <p:grpSpPr>
              <a:xfrm>
                <a:off x="3176164" y="6019334"/>
                <a:ext cx="544775" cy="235584"/>
                <a:chOff x="7539430" y="10457489"/>
                <a:chExt cx="668319" cy="334473"/>
              </a:xfrm>
            </p:grpSpPr>
            <p:sp>
              <p:nvSpPr>
                <p:cNvPr id="90" name="Rechteck 89"/>
                <p:cNvSpPr/>
                <p:nvPr/>
              </p:nvSpPr>
              <p:spPr>
                <a:xfrm>
                  <a:off x="7539430" y="10492029"/>
                  <a:ext cx="668319" cy="252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hteck 90"/>
                <p:cNvSpPr/>
                <p:nvPr/>
              </p:nvSpPr>
              <p:spPr>
                <a:xfrm>
                  <a:off x="7668547" y="10457489"/>
                  <a:ext cx="414412" cy="3344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>
                      <a:solidFill>
                        <a:schemeClr val="tx1"/>
                      </a:solidFill>
                    </a:rPr>
                    <a:t>D</a:t>
                  </a:r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hteck 91"/>
                <p:cNvSpPr/>
                <p:nvPr/>
              </p:nvSpPr>
              <p:spPr>
                <a:xfrm>
                  <a:off x="7666382" y="10457489"/>
                  <a:ext cx="414412" cy="3344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>
                      <a:solidFill>
                        <a:schemeClr val="tx1"/>
                      </a:solidFill>
                    </a:rPr>
                    <a:t>D</a:t>
                  </a:r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uppieren 32"/>
              <p:cNvGrpSpPr>
                <a:grpSpLocks noChangeAspect="1"/>
              </p:cNvGrpSpPr>
              <p:nvPr/>
            </p:nvGrpSpPr>
            <p:grpSpPr>
              <a:xfrm>
                <a:off x="2752715" y="4848569"/>
                <a:ext cx="329213" cy="525829"/>
                <a:chOff x="5325064" y="4611627"/>
                <a:chExt cx="321320" cy="408404"/>
              </a:xfrm>
              <a:solidFill>
                <a:schemeClr val="bg1"/>
              </a:solidFill>
            </p:grpSpPr>
            <p:grpSp>
              <p:nvGrpSpPr>
                <p:cNvPr id="85" name="Gruppieren 84"/>
                <p:cNvGrpSpPr/>
                <p:nvPr/>
              </p:nvGrpSpPr>
              <p:grpSpPr>
                <a:xfrm rot="10800000">
                  <a:off x="5325064" y="4758597"/>
                  <a:ext cx="321320" cy="261434"/>
                  <a:chOff x="7511826" y="5079841"/>
                  <a:chExt cx="321320" cy="261434"/>
                </a:xfrm>
                <a:grpFill/>
              </p:grpSpPr>
              <p:sp>
                <p:nvSpPr>
                  <p:cNvPr id="88" name="Gleichschenkliges Dreieck 87"/>
                  <p:cNvSpPr/>
                  <p:nvPr/>
                </p:nvSpPr>
                <p:spPr>
                  <a:xfrm rot="16200000">
                    <a:off x="7640630" y="5148759"/>
                    <a:ext cx="179759" cy="205273"/>
                  </a:xfrm>
                  <a:prstGeom prst="triangl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9" name="Gleichschenkliges Dreieck 88"/>
                  <p:cNvSpPr/>
                  <p:nvPr/>
                </p:nvSpPr>
                <p:spPr>
                  <a:xfrm rot="10800000">
                    <a:off x="7511826" y="5079841"/>
                    <a:ext cx="225895" cy="163349"/>
                  </a:xfrm>
                  <a:prstGeom prst="triangl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cxnSp>
              <p:nvCxnSpPr>
                <p:cNvPr id="86" name="Gerader Verbinder 85"/>
                <p:cNvCxnSpPr>
                  <a:stCxn id="87" idx="2"/>
                  <a:endCxn id="89" idx="0"/>
                </p:cNvCxnSpPr>
                <p:nvPr/>
              </p:nvCxnSpPr>
              <p:spPr>
                <a:xfrm>
                  <a:off x="5530756" y="4688455"/>
                  <a:ext cx="2680" cy="168227"/>
                </a:xfrm>
                <a:prstGeom prst="lin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7" name="Rechteck 86"/>
                <p:cNvSpPr/>
                <p:nvPr/>
              </p:nvSpPr>
              <p:spPr>
                <a:xfrm>
                  <a:off x="5455918" y="4611627"/>
                  <a:ext cx="149677" cy="76831"/>
                </a:xfrm>
                <a:prstGeom prst="rect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4" name="Gruppieren 33"/>
              <p:cNvGrpSpPr>
                <a:grpSpLocks noChangeAspect="1"/>
              </p:cNvGrpSpPr>
              <p:nvPr/>
            </p:nvGrpSpPr>
            <p:grpSpPr>
              <a:xfrm rot="16200000">
                <a:off x="2067163" y="4939734"/>
                <a:ext cx="329213" cy="525829"/>
                <a:chOff x="5325064" y="4611627"/>
                <a:chExt cx="321320" cy="408404"/>
              </a:xfrm>
              <a:solidFill>
                <a:schemeClr val="bg1"/>
              </a:solidFill>
            </p:grpSpPr>
            <p:grpSp>
              <p:nvGrpSpPr>
                <p:cNvPr id="80" name="Gruppieren 79"/>
                <p:cNvGrpSpPr/>
                <p:nvPr/>
              </p:nvGrpSpPr>
              <p:grpSpPr>
                <a:xfrm rot="10800000">
                  <a:off x="5325064" y="4758597"/>
                  <a:ext cx="321320" cy="261434"/>
                  <a:chOff x="7511826" y="5079841"/>
                  <a:chExt cx="321320" cy="261434"/>
                </a:xfrm>
                <a:grpFill/>
              </p:grpSpPr>
              <p:sp>
                <p:nvSpPr>
                  <p:cNvPr id="83" name="Gleichschenkliges Dreieck 82"/>
                  <p:cNvSpPr/>
                  <p:nvPr/>
                </p:nvSpPr>
                <p:spPr>
                  <a:xfrm rot="16200000">
                    <a:off x="7640630" y="5148759"/>
                    <a:ext cx="179759" cy="205273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84" name="Gleichschenkliges Dreieck 83"/>
                  <p:cNvSpPr/>
                  <p:nvPr/>
                </p:nvSpPr>
                <p:spPr>
                  <a:xfrm rot="10800000">
                    <a:off x="7511826" y="5079841"/>
                    <a:ext cx="225895" cy="163349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81" name="Gerader Verbinder 80"/>
                <p:cNvCxnSpPr>
                  <a:stCxn id="82" idx="2"/>
                  <a:endCxn id="84" idx="0"/>
                </p:cNvCxnSpPr>
                <p:nvPr/>
              </p:nvCxnSpPr>
              <p:spPr>
                <a:xfrm>
                  <a:off x="5530756" y="4688455"/>
                  <a:ext cx="2680" cy="168227"/>
                </a:xfrm>
                <a:prstGeom prst="lin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2" name="Rechteck 81"/>
                <p:cNvSpPr/>
                <p:nvPr/>
              </p:nvSpPr>
              <p:spPr>
                <a:xfrm>
                  <a:off x="5455918" y="4611627"/>
                  <a:ext cx="149677" cy="768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cxnSp>
            <p:nvCxnSpPr>
              <p:cNvPr id="35" name="Gerader Verbinder 34"/>
              <p:cNvCxnSpPr>
                <a:stCxn id="84" idx="3"/>
                <a:endCxn id="88" idx="3"/>
              </p:cNvCxnSpPr>
              <p:nvPr/>
            </p:nvCxnSpPr>
            <p:spPr>
              <a:xfrm flipV="1">
                <a:off x="2494685" y="5153518"/>
                <a:ext cx="258031" cy="247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Freihandform 35"/>
              <p:cNvSpPr/>
              <p:nvPr/>
            </p:nvSpPr>
            <p:spPr>
              <a:xfrm rot="10800000">
                <a:off x="1874520" y="5880530"/>
                <a:ext cx="409943" cy="256595"/>
              </a:xfrm>
              <a:custGeom>
                <a:avLst/>
                <a:gdLst>
                  <a:gd name="connsiteX0" fmla="*/ 0 w 312420"/>
                  <a:gd name="connsiteY0" fmla="*/ 678180 h 678180"/>
                  <a:gd name="connsiteX1" fmla="*/ 0 w 312420"/>
                  <a:gd name="connsiteY1" fmla="*/ 0 h 678180"/>
                  <a:gd name="connsiteX2" fmla="*/ 312420 w 312420"/>
                  <a:gd name="connsiteY2" fmla="*/ 0 h 67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20" h="678180">
                    <a:moveTo>
                      <a:pt x="0" y="678180"/>
                    </a:moveTo>
                    <a:lnTo>
                      <a:pt x="0" y="0"/>
                    </a:lnTo>
                    <a:lnTo>
                      <a:pt x="31242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flipH="1">
                <a:off x="1434159" y="6137232"/>
                <a:ext cx="351092" cy="0"/>
              </a:xfrm>
              <a:prstGeom prst="straightConnector1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Geschweifte Klammer links 37"/>
              <p:cNvSpPr/>
              <p:nvPr/>
            </p:nvSpPr>
            <p:spPr>
              <a:xfrm rot="16200000">
                <a:off x="3788409" y="5182233"/>
                <a:ext cx="164933" cy="2310298"/>
              </a:xfrm>
              <a:prstGeom prst="leftBrace">
                <a:avLst>
                  <a:gd name="adj1" fmla="val 120567"/>
                  <a:gd name="adj2" fmla="val 4765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9" name="Gruppieren 38"/>
              <p:cNvGrpSpPr>
                <a:grpSpLocks noChangeAspect="1"/>
              </p:cNvGrpSpPr>
              <p:nvPr/>
            </p:nvGrpSpPr>
            <p:grpSpPr>
              <a:xfrm>
                <a:off x="3900225" y="6019334"/>
                <a:ext cx="544775" cy="235584"/>
                <a:chOff x="7539430" y="10457489"/>
                <a:chExt cx="668319" cy="334473"/>
              </a:xfrm>
            </p:grpSpPr>
            <p:sp>
              <p:nvSpPr>
                <p:cNvPr id="77" name="Rechteck 76"/>
                <p:cNvSpPr/>
                <p:nvPr/>
              </p:nvSpPr>
              <p:spPr>
                <a:xfrm>
                  <a:off x="7539430" y="10492029"/>
                  <a:ext cx="668319" cy="252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Rechteck 77"/>
                <p:cNvSpPr/>
                <p:nvPr/>
              </p:nvSpPr>
              <p:spPr>
                <a:xfrm>
                  <a:off x="7668547" y="10457489"/>
                  <a:ext cx="414412" cy="3344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>
                      <a:solidFill>
                        <a:schemeClr val="tx1"/>
                      </a:solidFill>
                    </a:rPr>
                    <a:t>D</a:t>
                  </a:r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hteck 78"/>
                <p:cNvSpPr/>
                <p:nvPr/>
              </p:nvSpPr>
              <p:spPr>
                <a:xfrm>
                  <a:off x="7666382" y="10457489"/>
                  <a:ext cx="414412" cy="3344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>
                      <a:solidFill>
                        <a:schemeClr val="tx1"/>
                      </a:solidFill>
                    </a:rPr>
                    <a:t>D</a:t>
                  </a:r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uppieren 39"/>
              <p:cNvGrpSpPr/>
              <p:nvPr/>
            </p:nvGrpSpPr>
            <p:grpSpPr>
              <a:xfrm>
                <a:off x="1850528" y="2792718"/>
                <a:ext cx="515152" cy="515152"/>
                <a:chOff x="2858286" y="4020175"/>
                <a:chExt cx="333244" cy="333244"/>
              </a:xfrm>
              <a:solidFill>
                <a:schemeClr val="bg1"/>
              </a:solidFill>
            </p:grpSpPr>
            <p:sp>
              <p:nvSpPr>
                <p:cNvPr id="72" name="Ellipse 71"/>
                <p:cNvSpPr/>
                <p:nvPr/>
              </p:nvSpPr>
              <p:spPr>
                <a:xfrm rot="5400000">
                  <a:off x="2858286" y="4020175"/>
                  <a:ext cx="333244" cy="33324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2949317" y="4104097"/>
                  <a:ext cx="146614" cy="14661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4" name="Gerader Verbinder 73"/>
                <p:cNvCxnSpPr>
                  <a:stCxn id="72" idx="1"/>
                </p:cNvCxnSpPr>
                <p:nvPr/>
              </p:nvCxnSpPr>
              <p:spPr>
                <a:xfrm rot="5400000">
                  <a:off x="2975127" y="4173345"/>
                  <a:ext cx="271969" cy="63233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/>
                <p:cNvCxnSpPr>
                  <a:stCxn id="72" idx="3"/>
                </p:cNvCxnSpPr>
                <p:nvPr/>
              </p:nvCxnSpPr>
              <p:spPr>
                <a:xfrm rot="5400000" flipV="1">
                  <a:off x="2800566" y="4175500"/>
                  <a:ext cx="273405" cy="60360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Ellipse 75"/>
                <p:cNvSpPr/>
                <p:nvPr/>
              </p:nvSpPr>
              <p:spPr>
                <a:xfrm>
                  <a:off x="2999208" y="4158755"/>
                  <a:ext cx="46038" cy="4603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1156245" y="2788188"/>
                <a:ext cx="515152" cy="515152"/>
                <a:chOff x="2858286" y="4020175"/>
                <a:chExt cx="333244" cy="333244"/>
              </a:xfrm>
              <a:solidFill>
                <a:schemeClr val="bg1"/>
              </a:solidFill>
            </p:grpSpPr>
            <p:sp>
              <p:nvSpPr>
                <p:cNvPr id="67" name="Ellipse 66"/>
                <p:cNvSpPr/>
                <p:nvPr/>
              </p:nvSpPr>
              <p:spPr>
                <a:xfrm rot="5400000">
                  <a:off x="2858286" y="4020175"/>
                  <a:ext cx="333244" cy="33324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2949317" y="4104097"/>
                  <a:ext cx="146614" cy="14661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9" name="Gerader Verbinder 68"/>
                <p:cNvCxnSpPr>
                  <a:stCxn id="67" idx="1"/>
                </p:cNvCxnSpPr>
                <p:nvPr/>
              </p:nvCxnSpPr>
              <p:spPr>
                <a:xfrm rot="5400000">
                  <a:off x="2975127" y="4173345"/>
                  <a:ext cx="271969" cy="63233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/>
                <p:cNvCxnSpPr>
                  <a:stCxn id="67" idx="3"/>
                </p:cNvCxnSpPr>
                <p:nvPr/>
              </p:nvCxnSpPr>
              <p:spPr>
                <a:xfrm rot="5400000" flipV="1">
                  <a:off x="2800566" y="4175500"/>
                  <a:ext cx="273405" cy="60360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Ellipse 70"/>
                <p:cNvSpPr/>
                <p:nvPr/>
              </p:nvSpPr>
              <p:spPr>
                <a:xfrm>
                  <a:off x="2999208" y="4158755"/>
                  <a:ext cx="46038" cy="4603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>
                <a:off x="460663" y="2788188"/>
                <a:ext cx="515152" cy="515152"/>
                <a:chOff x="2858286" y="4020175"/>
                <a:chExt cx="333244" cy="333244"/>
              </a:xfrm>
              <a:solidFill>
                <a:schemeClr val="bg1"/>
              </a:solidFill>
            </p:grpSpPr>
            <p:sp>
              <p:nvSpPr>
                <p:cNvPr id="62" name="Ellipse 61"/>
                <p:cNvSpPr/>
                <p:nvPr/>
              </p:nvSpPr>
              <p:spPr>
                <a:xfrm rot="5400000">
                  <a:off x="2858286" y="4020175"/>
                  <a:ext cx="333244" cy="33324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2949317" y="4104097"/>
                  <a:ext cx="146614" cy="14661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4" name="Gerader Verbinder 63"/>
                <p:cNvCxnSpPr>
                  <a:stCxn id="62" idx="1"/>
                </p:cNvCxnSpPr>
                <p:nvPr/>
              </p:nvCxnSpPr>
              <p:spPr>
                <a:xfrm rot="5400000">
                  <a:off x="2975127" y="4173345"/>
                  <a:ext cx="271969" cy="63233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/>
                <p:cNvCxnSpPr>
                  <a:stCxn id="62" idx="3"/>
                </p:cNvCxnSpPr>
                <p:nvPr/>
              </p:nvCxnSpPr>
              <p:spPr>
                <a:xfrm rot="5400000" flipV="1">
                  <a:off x="2800566" y="4175500"/>
                  <a:ext cx="273405" cy="60360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Ellipse 65"/>
                <p:cNvSpPr/>
                <p:nvPr/>
              </p:nvSpPr>
              <p:spPr>
                <a:xfrm>
                  <a:off x="2999208" y="4158755"/>
                  <a:ext cx="46038" cy="4603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3" name="Bogen 347"/>
              <p:cNvSpPr/>
              <p:nvPr/>
            </p:nvSpPr>
            <p:spPr>
              <a:xfrm>
                <a:off x="411806" y="1758638"/>
                <a:ext cx="2247826" cy="162885"/>
              </a:xfrm>
              <a:custGeom>
                <a:avLst/>
                <a:gdLst>
                  <a:gd name="connsiteX0" fmla="*/ 5822615 w 9216488"/>
                  <a:gd name="connsiteY0" fmla="*/ 9053603 h 9216488"/>
                  <a:gd name="connsiteX1" fmla="*/ 3574789 w 9216488"/>
                  <a:gd name="connsiteY1" fmla="*/ 9099111 h 9216488"/>
                  <a:gd name="connsiteX2" fmla="*/ 4608244 w 9216488"/>
                  <a:gd name="connsiteY2" fmla="*/ 4608244 h 9216488"/>
                  <a:gd name="connsiteX3" fmla="*/ 5822615 w 9216488"/>
                  <a:gd name="connsiteY3" fmla="*/ 9053603 h 9216488"/>
                  <a:gd name="connsiteX0" fmla="*/ 5822615 w 9216488"/>
                  <a:gd name="connsiteY0" fmla="*/ 9053603 h 9216488"/>
                  <a:gd name="connsiteX1" fmla="*/ 3574789 w 9216488"/>
                  <a:gd name="connsiteY1" fmla="*/ 9099111 h 9216488"/>
                  <a:gd name="connsiteX0" fmla="*/ 2247826 w 2247826"/>
                  <a:gd name="connsiteY0" fmla="*/ 0 h 162885"/>
                  <a:gd name="connsiteX1" fmla="*/ 0 w 2247826"/>
                  <a:gd name="connsiteY1" fmla="*/ 45508 h 162885"/>
                  <a:gd name="connsiteX2" fmla="*/ 2247826 w 2247826"/>
                  <a:gd name="connsiteY2" fmla="*/ 0 h 162885"/>
                  <a:gd name="connsiteX0" fmla="*/ 2247826 w 2247826"/>
                  <a:gd name="connsiteY0" fmla="*/ 0 h 162885"/>
                  <a:gd name="connsiteX1" fmla="*/ 0 w 2247826"/>
                  <a:gd name="connsiteY1" fmla="*/ 45508 h 16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7826" h="162885" stroke="0" extrusionOk="0">
                    <a:moveTo>
                      <a:pt x="2247826" y="0"/>
                    </a:moveTo>
                    <a:cubicBezTo>
                      <a:pt x="1513799" y="200519"/>
                      <a:pt x="741541" y="216154"/>
                      <a:pt x="0" y="45508"/>
                    </a:cubicBezTo>
                    <a:lnTo>
                      <a:pt x="2247826" y="0"/>
                    </a:lnTo>
                    <a:close/>
                  </a:path>
                  <a:path w="2247826" h="162885" fill="none">
                    <a:moveTo>
                      <a:pt x="2247826" y="0"/>
                    </a:moveTo>
                    <a:cubicBezTo>
                      <a:pt x="1513799" y="200519"/>
                      <a:pt x="741541" y="216154"/>
                      <a:pt x="0" y="45508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r Verbinder 43"/>
              <p:cNvCxnSpPr/>
              <p:nvPr/>
            </p:nvCxnSpPr>
            <p:spPr>
              <a:xfrm>
                <a:off x="725982" y="2146567"/>
                <a:ext cx="693243" cy="0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 flipV="1">
                <a:off x="1076325" y="1902619"/>
                <a:ext cx="0" cy="243948"/>
              </a:xfrm>
              <a:prstGeom prst="lin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6" name="Gruppieren 45"/>
              <p:cNvGrpSpPr/>
              <p:nvPr/>
            </p:nvGrpSpPr>
            <p:grpSpPr>
              <a:xfrm>
                <a:off x="2020464" y="2315192"/>
                <a:ext cx="179759" cy="410546"/>
                <a:chOff x="2020464" y="3414945"/>
                <a:chExt cx="179759" cy="410546"/>
              </a:xfrm>
            </p:grpSpPr>
            <p:sp>
              <p:nvSpPr>
                <p:cNvPr id="60" name="Gleichschenkliges Dreieck 59"/>
                <p:cNvSpPr/>
                <p:nvPr/>
              </p:nvSpPr>
              <p:spPr>
                <a:xfrm>
                  <a:off x="2020464" y="362021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Gleichschenkliges Dreieck 60"/>
                <p:cNvSpPr/>
                <p:nvPr/>
              </p:nvSpPr>
              <p:spPr>
                <a:xfrm rot="10800000">
                  <a:off x="2020464" y="341494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46"/>
              <p:cNvGrpSpPr/>
              <p:nvPr/>
            </p:nvGrpSpPr>
            <p:grpSpPr>
              <a:xfrm>
                <a:off x="1326180" y="2315192"/>
                <a:ext cx="179759" cy="410546"/>
                <a:chOff x="2020464" y="3414945"/>
                <a:chExt cx="179759" cy="410546"/>
              </a:xfrm>
            </p:grpSpPr>
            <p:sp>
              <p:nvSpPr>
                <p:cNvPr id="58" name="Gleichschenkliges Dreieck 57"/>
                <p:cNvSpPr/>
                <p:nvPr/>
              </p:nvSpPr>
              <p:spPr>
                <a:xfrm>
                  <a:off x="2020464" y="362021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Gleichschenkliges Dreieck 58"/>
                <p:cNvSpPr/>
                <p:nvPr/>
              </p:nvSpPr>
              <p:spPr>
                <a:xfrm rot="10800000">
                  <a:off x="2020464" y="341494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8" name="Gruppieren 47"/>
              <p:cNvGrpSpPr/>
              <p:nvPr/>
            </p:nvGrpSpPr>
            <p:grpSpPr>
              <a:xfrm>
                <a:off x="636102" y="2315192"/>
                <a:ext cx="179759" cy="410546"/>
                <a:chOff x="2020464" y="3414945"/>
                <a:chExt cx="179759" cy="410546"/>
              </a:xfrm>
            </p:grpSpPr>
            <p:sp>
              <p:nvSpPr>
                <p:cNvPr id="56" name="Gleichschenkliges Dreieck 55"/>
                <p:cNvSpPr/>
                <p:nvPr/>
              </p:nvSpPr>
              <p:spPr>
                <a:xfrm>
                  <a:off x="2020464" y="3620218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Gleichschenkliges Dreieck 56"/>
                <p:cNvSpPr/>
                <p:nvPr/>
              </p:nvSpPr>
              <p:spPr>
                <a:xfrm rot="10800000">
                  <a:off x="2020464" y="3414945"/>
                  <a:ext cx="179759" cy="205273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48"/>
              <p:cNvGrpSpPr/>
              <p:nvPr/>
            </p:nvGrpSpPr>
            <p:grpSpPr>
              <a:xfrm>
                <a:off x="2435665" y="2050692"/>
                <a:ext cx="520520" cy="307295"/>
                <a:chOff x="3282961" y="1967859"/>
                <a:chExt cx="520520" cy="307295"/>
              </a:xfrm>
              <a:solidFill>
                <a:schemeClr val="bg1"/>
              </a:solidFill>
            </p:grpSpPr>
            <p:grpSp>
              <p:nvGrpSpPr>
                <p:cNvPr id="50" name="Gruppieren 49"/>
                <p:cNvGrpSpPr>
                  <a:grpSpLocks noChangeAspect="1"/>
                </p:cNvGrpSpPr>
                <p:nvPr/>
              </p:nvGrpSpPr>
              <p:grpSpPr>
                <a:xfrm rot="5400000" flipH="1">
                  <a:off x="3570775" y="1908196"/>
                  <a:ext cx="149897" cy="315514"/>
                  <a:chOff x="5455918" y="4611627"/>
                  <a:chExt cx="149677" cy="245055"/>
                </a:xfrm>
                <a:grpFill/>
              </p:grpSpPr>
              <p:cxnSp>
                <p:nvCxnSpPr>
                  <p:cNvPr id="54" name="Gerader Verbinder 53"/>
                  <p:cNvCxnSpPr>
                    <a:stCxn id="55" idx="2"/>
                  </p:cNvCxnSpPr>
                  <p:nvPr/>
                </p:nvCxnSpPr>
                <p:spPr>
                  <a:xfrm>
                    <a:off x="5530756" y="4688455"/>
                    <a:ext cx="2680" cy="168227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5" name="Rechteck 54"/>
                  <p:cNvSpPr/>
                  <p:nvPr/>
                </p:nvSpPr>
                <p:spPr>
                  <a:xfrm>
                    <a:off x="5455918" y="4611627"/>
                    <a:ext cx="149677" cy="76831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51" name="Gruppieren 50"/>
                <p:cNvGrpSpPr/>
                <p:nvPr/>
              </p:nvGrpSpPr>
              <p:grpSpPr>
                <a:xfrm>
                  <a:off x="3282961" y="1967859"/>
                  <a:ext cx="297296" cy="307295"/>
                  <a:chOff x="1902927" y="3518196"/>
                  <a:chExt cx="297296" cy="307295"/>
                </a:xfrm>
                <a:grpFill/>
              </p:grpSpPr>
              <p:sp>
                <p:nvSpPr>
                  <p:cNvPr id="52" name="Gleichschenkliges Dreieck 51"/>
                  <p:cNvSpPr/>
                  <p:nvPr/>
                </p:nvSpPr>
                <p:spPr>
                  <a:xfrm>
                    <a:off x="2020464" y="3620218"/>
                    <a:ext cx="179759" cy="205273"/>
                  </a:xfrm>
                  <a:prstGeom prst="triangl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3" name="Gleichschenkliges Dreieck 52"/>
                  <p:cNvSpPr/>
                  <p:nvPr/>
                </p:nvSpPr>
                <p:spPr>
                  <a:xfrm rot="5400000">
                    <a:off x="1915684" y="3505439"/>
                    <a:ext cx="179759" cy="205273"/>
                  </a:xfrm>
                  <a:prstGeom prst="triangl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sp>
        <p:nvSpPr>
          <p:cNvPr id="115" name="Textfeld 114"/>
          <p:cNvSpPr txBox="1"/>
          <p:nvPr/>
        </p:nvSpPr>
        <p:spPr>
          <a:xfrm>
            <a:off x="438345" y="3252022"/>
            <a:ext cx="43041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Komponenten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 smtClean="0"/>
              <a:t>Wasserstoffpumpe </a:t>
            </a:r>
            <a:r>
              <a:rPr lang="de-DE" sz="1400" dirty="0" err="1" smtClean="0"/>
              <a:t>Leybold</a:t>
            </a:r>
            <a:r>
              <a:rPr lang="de-DE" sz="1400" dirty="0" smtClean="0"/>
              <a:t> </a:t>
            </a:r>
            <a:r>
              <a:rPr lang="de-DE" sz="1400" dirty="0" err="1" smtClean="0"/>
              <a:t>Sogevac</a:t>
            </a:r>
            <a:r>
              <a:rPr lang="de-DE" sz="1400" dirty="0" smtClean="0"/>
              <a:t> SV300 B </a:t>
            </a:r>
            <a:br>
              <a:rPr lang="de-DE" sz="1400" dirty="0" smtClean="0"/>
            </a:br>
            <a:r>
              <a:rPr lang="de-DE" sz="1400" dirty="0" smtClean="0"/>
              <a:t>ATEX Kat</a:t>
            </a:r>
            <a:r>
              <a:rPr lang="de-DE" sz="1400" dirty="0"/>
              <a:t>. </a:t>
            </a:r>
            <a:r>
              <a:rPr lang="pt-BR" sz="1400" dirty="0"/>
              <a:t>2G IIC T4 Gb (10 °C ≤ Ta ≤ 40 °C)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Abgasleitung aus Edelstahl </a:t>
            </a:r>
            <a:r>
              <a:rPr lang="de-DE" sz="1400" dirty="0" smtClean="0"/>
              <a:t>1.4429 oder 1.4404; DN 40 … DN63</a:t>
            </a:r>
            <a:endParaRPr lang="de-DE" sz="1400" dirty="0"/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2x </a:t>
            </a:r>
            <a:r>
              <a:rPr lang="de-DE" sz="1400" dirty="0" smtClean="0"/>
              <a:t>Detonationssicherung APM Typ F.4.2000.20 IIC</a:t>
            </a:r>
            <a:br>
              <a:rPr lang="de-DE" sz="1400" dirty="0" smtClean="0"/>
            </a:br>
            <a:r>
              <a:rPr lang="de-DE" sz="1400" dirty="0" smtClean="0"/>
              <a:t>ATEX </a:t>
            </a:r>
            <a:r>
              <a:rPr lang="de-DE" sz="1400" dirty="0"/>
              <a:t>Kat. IIC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hinter </a:t>
            </a:r>
            <a:r>
              <a:rPr lang="de-DE" sz="1400" dirty="0"/>
              <a:t>letzter Pumpstufe und vor LU62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400" dirty="0" smtClean="0"/>
              <a:t>2 x </a:t>
            </a:r>
            <a:r>
              <a:rPr lang="de-DE" sz="1400" dirty="0"/>
              <a:t>Vakuumventil </a:t>
            </a:r>
            <a:r>
              <a:rPr lang="de-DE" sz="1400" dirty="0" smtClean="0"/>
              <a:t>DN40 bzw. DN63 vor </a:t>
            </a:r>
            <a:r>
              <a:rPr lang="de-DE" sz="1400" dirty="0" err="1"/>
              <a:t>Sogevac</a:t>
            </a:r>
            <a:r>
              <a:rPr lang="de-DE" sz="1400" dirty="0"/>
              <a:t> SV </a:t>
            </a:r>
            <a:r>
              <a:rPr lang="de-DE" sz="1400" dirty="0" smtClean="0"/>
              <a:t>220 und vor </a:t>
            </a:r>
            <a:r>
              <a:rPr lang="de-DE" sz="1400" dirty="0" err="1" smtClean="0"/>
              <a:t>Trivac</a:t>
            </a:r>
            <a:r>
              <a:rPr lang="de-DE" sz="1400" dirty="0" smtClean="0"/>
              <a:t> BCS</a:t>
            </a:r>
            <a:endParaRPr lang="de-DE" sz="1400" dirty="0"/>
          </a:p>
        </p:txBody>
      </p:sp>
      <p:sp>
        <p:nvSpPr>
          <p:cNvPr id="116" name="Textfeld 115"/>
          <p:cNvSpPr txBox="1"/>
          <p:nvPr/>
        </p:nvSpPr>
        <p:spPr>
          <a:xfrm>
            <a:off x="428339" y="1614327"/>
            <a:ext cx="3518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Technische Umsetzung: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de-DE" sz="1400" dirty="0" smtClean="0"/>
              <a:t>Letzte Pumpstufe umschaltbar zu ATEX-Drehschieberpumpe und Abgasleitung der Explosionsschutzkategorie IIC</a:t>
            </a:r>
          </a:p>
        </p:txBody>
      </p:sp>
    </p:spTree>
    <p:extLst>
      <p:ext uri="{BB962C8B-B14F-4D97-AF65-F5344CB8AC3E}">
        <p14:creationId xmlns:p14="http://schemas.microsoft.com/office/powerpoint/2010/main" val="5408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H2-Pumpe für Plasmavakuumsystem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444582" y="1557338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Bauraum</a:t>
            </a:r>
          </a:p>
        </p:txBody>
      </p:sp>
      <p:pic>
        <p:nvPicPr>
          <p:cNvPr id="118" name="Grafik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114946"/>
            <a:ext cx="6790180" cy="4086473"/>
          </a:xfrm>
          <a:prstGeom prst="rect">
            <a:avLst/>
          </a:prstGeom>
        </p:spPr>
      </p:pic>
      <p:sp>
        <p:nvSpPr>
          <p:cNvPr id="119" name="Textfeld 118"/>
          <p:cNvSpPr txBox="1"/>
          <p:nvPr/>
        </p:nvSpPr>
        <p:spPr>
          <a:xfrm>
            <a:off x="7167388" y="5853834"/>
            <a:ext cx="18099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/>
              <a:t>Hauptpumpstand ADB39</a:t>
            </a:r>
            <a:endParaRPr lang="de-DE" sz="14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4305070" y="5853833"/>
            <a:ext cx="12518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/>
              <a:t>ATEX-Pumpe</a:t>
            </a:r>
            <a:endParaRPr lang="de-DE" sz="1400" dirty="0"/>
          </a:p>
        </p:txBody>
      </p:sp>
      <p:sp>
        <p:nvSpPr>
          <p:cNvPr id="121" name="Textfeld 120"/>
          <p:cNvSpPr txBox="1"/>
          <p:nvPr/>
        </p:nvSpPr>
        <p:spPr>
          <a:xfrm>
            <a:off x="3215680" y="1738278"/>
            <a:ext cx="340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Pumpstand ADB39</a:t>
            </a:r>
          </a:p>
        </p:txBody>
      </p:sp>
    </p:spTree>
    <p:extLst>
      <p:ext uri="{BB962C8B-B14F-4D97-AF65-F5344CB8AC3E}">
        <p14:creationId xmlns:p14="http://schemas.microsoft.com/office/powerpoint/2010/main" val="785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H2-Pumpe für Plasmavakuumsystem</a:t>
            </a: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 smtClean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2079"/>
              </p:ext>
            </p:extLst>
          </p:nvPr>
        </p:nvGraphicFramePr>
        <p:xfrm>
          <a:off x="383442" y="1487180"/>
          <a:ext cx="11425115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899">
                  <a:extLst>
                    <a:ext uri="{9D8B030D-6E8A-4147-A177-3AD203B41FA5}">
                      <a16:colId xmlns:a16="http://schemas.microsoft.com/office/drawing/2014/main" val="2481888773"/>
                    </a:ext>
                  </a:extLst>
                </a:gridCol>
                <a:gridCol w="3498900">
                  <a:extLst>
                    <a:ext uri="{9D8B030D-6E8A-4147-A177-3AD203B41FA5}">
                      <a16:colId xmlns:a16="http://schemas.microsoft.com/office/drawing/2014/main" val="2309327846"/>
                    </a:ext>
                  </a:extLst>
                </a:gridCol>
                <a:gridCol w="1784141">
                  <a:extLst>
                    <a:ext uri="{9D8B030D-6E8A-4147-A177-3AD203B41FA5}">
                      <a16:colId xmlns:a16="http://schemas.microsoft.com/office/drawing/2014/main" val="2191929533"/>
                    </a:ext>
                  </a:extLst>
                </a:gridCol>
                <a:gridCol w="4143175">
                  <a:extLst>
                    <a:ext uri="{9D8B030D-6E8A-4147-A177-3AD203B41FA5}">
                      <a16:colId xmlns:a16="http://schemas.microsoft.com/office/drawing/2014/main" val="3092309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Komponente / Aufgabe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Beschreibung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Ausstehende  Schritte bis Fertigstellung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4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Pumpstand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ITEM-Tragrahmen,</a:t>
                      </a:r>
                      <a:r>
                        <a:rPr lang="de-DE" sz="1400" baseline="0" dirty="0" smtClean="0"/>
                        <a:t> Verrohrung, Schaltschrank, Anbauteile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Modelliert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Erstellung Stückliste, Beschaffung, Vormontage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1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Vakuumventile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Elektropneumatisch,</a:t>
                      </a:r>
                      <a:r>
                        <a:rPr lang="de-DE" sz="1400" baseline="0" dirty="0" smtClean="0"/>
                        <a:t> DN40, DN63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Geliefert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Vormontage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2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ATEX-Pumpe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Sogevac</a:t>
                      </a:r>
                      <a:r>
                        <a:rPr lang="de-DE" sz="1400" dirty="0" smtClean="0"/>
                        <a:t> SV300 B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Bestellt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Lieferung bis Dez. 2025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8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Abgasleitung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Edelstahlrohr DN40 PN10, mit ISO-KF-Flanschen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Modelliert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Erstellung Fertigungsunterlagen, Materialbeschaffung aus W7-X-Lager; Montage in Torushalle 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59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Detonationssicherungen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APM Typ: F.4.2000.20 IIC, mit</a:t>
                      </a:r>
                      <a:r>
                        <a:rPr lang="de-DE" sz="1400" baseline="0" dirty="0" smtClean="0"/>
                        <a:t> Einschraubflanschen DN63 ISO-K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bestellt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Lieferung bis Sep.</a:t>
                      </a:r>
                      <a:r>
                        <a:rPr lang="de-DE" sz="1400" baseline="0" dirty="0" smtClean="0"/>
                        <a:t> 2025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Stickstoffversorgung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Druckminderer, Ventile, Durchflussmesser, Manometer, Leitungszubehör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</a:t>
                      </a:r>
                      <a:r>
                        <a:rPr lang="de-DE" sz="1400" baseline="0" dirty="0" smtClean="0"/>
                        <a:t> Abstimmung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R&amp;I-Schema,</a:t>
                      </a:r>
                      <a:r>
                        <a:rPr lang="de-DE" sz="1400" baseline="0" dirty="0" smtClean="0"/>
                        <a:t> Beschaffung der Komponenten, Vormontage und Erprobung im Labor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89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Steuerungstechnik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Siemens-Maschinensteuerung mit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aseline="0" dirty="0" smtClean="0"/>
                        <a:t>LAN-Schnittstelle </a:t>
                      </a:r>
                      <a:endParaRPr lang="de-DE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Motorschütz 400 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Datenerfassungsmodule analog + digital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err="1" smtClean="0"/>
                        <a:t>Bürkert</a:t>
                      </a:r>
                      <a:r>
                        <a:rPr lang="de-DE" sz="1400" baseline="0" dirty="0" smtClean="0"/>
                        <a:t>-Ventilinsel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Details in  Abstimmung mit </a:t>
                      </a:r>
                      <a:r>
                        <a:rPr lang="de-DE" sz="1400" dirty="0" err="1" smtClean="0"/>
                        <a:t>CoDaC</a:t>
                      </a:r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Fertigstellung und Abstimmung der </a:t>
                      </a:r>
                      <a:r>
                        <a:rPr lang="de-DE" sz="1400" dirty="0" err="1" smtClean="0"/>
                        <a:t>CoDaC</a:t>
                      </a:r>
                      <a:r>
                        <a:rPr lang="de-DE" sz="1400" dirty="0" smtClean="0"/>
                        <a:t>-Spezifikation, Beschaffung und Installation Hardware, Programmierung, Validierung, Inbetriebnahme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3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Sonstiges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Kleinteile und Zubehör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 Beschaffung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Beschaffung nach Bedarf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057815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943872" y="1089025"/>
            <a:ext cx="206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Projektstatus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721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248128" y="532383"/>
            <a:ext cx="2448272" cy="354115"/>
          </a:xfrm>
        </p:spPr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H2-Pumpe:    Zeitplan</a:t>
            </a:r>
            <a:endParaRPr lang="de-DE" dirty="0" smtClean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14730" y="932694"/>
            <a:ext cx="12087669" cy="5276127"/>
            <a:chOff x="20511" y="997663"/>
            <a:chExt cx="12087669" cy="527612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11" y="997663"/>
              <a:ext cx="10020919" cy="5246829"/>
            </a:xfrm>
            <a:prstGeom prst="rect">
              <a:avLst/>
            </a:prstGeom>
          </p:spPr>
        </p:pic>
        <p:cxnSp>
          <p:nvCxnSpPr>
            <p:cNvPr id="12" name="Gerade Verbindung mit Pfeil 11"/>
            <p:cNvCxnSpPr/>
            <p:nvPr/>
          </p:nvCxnSpPr>
          <p:spPr>
            <a:xfrm flipH="1">
              <a:off x="9798138" y="4414520"/>
              <a:ext cx="412662" cy="19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10210800" y="4254510"/>
              <a:ext cx="18973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Fertigungsunterlagen </a:t>
              </a:r>
              <a:r>
                <a:rPr lang="de-DE" sz="1400" dirty="0" err="1" smtClean="0"/>
                <a:t>vsl</a:t>
              </a:r>
              <a:r>
                <a:rPr lang="de-DE" sz="1400" dirty="0" smtClean="0"/>
                <a:t>. </a:t>
              </a:r>
              <a:r>
                <a:rPr lang="de-DE" sz="1400" dirty="0"/>
                <a:t>b</a:t>
              </a:r>
              <a:r>
                <a:rPr lang="de-DE" sz="1400" dirty="0" smtClean="0"/>
                <a:t>is Ende Juni komplett</a:t>
              </a:r>
              <a:endParaRPr lang="de-DE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0210800" y="5060642"/>
              <a:ext cx="1897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Bis Sep. 25 Installation der Abgasleitung</a:t>
              </a:r>
              <a:endParaRPr lang="de-DE" sz="1400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H="1">
              <a:off x="9798138" y="5206048"/>
              <a:ext cx="412662" cy="19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0210800" y="5750570"/>
              <a:ext cx="1897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Inbetriebnahme nach Fertigstellung </a:t>
              </a:r>
              <a:r>
                <a:rPr lang="de-DE" sz="1400" dirty="0" err="1" smtClean="0"/>
                <a:t>CoDaC</a:t>
              </a:r>
              <a:r>
                <a:rPr lang="de-DE" sz="1400" dirty="0" smtClean="0"/>
                <a:t> </a:t>
              </a:r>
              <a:endParaRPr lang="de-DE" sz="1400" dirty="0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>
              <a:off x="9798138" y="5895976"/>
              <a:ext cx="412662" cy="19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10210800" y="2981345"/>
              <a:ext cx="1897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Lieferzeit der Pumpe ist zeitplanbestimmend </a:t>
              </a:r>
              <a:endParaRPr lang="de-DE" sz="1400" dirty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>
              <a:off x="9798138" y="3126751"/>
              <a:ext cx="412662" cy="19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50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Projekte in MP 2.4 und folgenden MPs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Vorbereitung Deuterium-Betrieb</a:t>
            </a:r>
          </a:p>
          <a:p>
            <a:pPr marL="800100" lvl="2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Erfassung Menge von Bauteilen und Verbrauchsmitteln zur Entsorgung ist erfolgt (ZS/SSB)</a:t>
            </a:r>
          </a:p>
          <a:p>
            <a:pPr marL="800100" lvl="2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Festlegung von Werkstätten und Laboren für Arbeiten und Lagerung ist erfolgt (ZS/SSB)</a:t>
            </a:r>
          </a:p>
          <a:p>
            <a:pPr marL="457200" lvl="2" indent="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solidFill>
                <a:schemeClr val="bg1">
                  <a:lumMod val="6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800100" lvl="2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Nächste Schritte von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Dev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/VE in Zusammenarbeit mit ZS/SSB</a:t>
            </a:r>
          </a:p>
          <a:p>
            <a:pPr marL="1257300" lvl="3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Konzept für Wartung und/oder Reparatur von Pumpen und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Lecksuchgeräten</a:t>
            </a: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1714500" lvl="4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Fa. DREEHBIT z.Z. keine Annahme von Radioaktiv kontaminierten Komponenten</a:t>
            </a:r>
          </a:p>
          <a:p>
            <a:pPr marL="1714500" lvl="4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Erfahrungen aus Garching:</a:t>
            </a:r>
          </a:p>
          <a:p>
            <a:pPr marL="2171700" lvl="5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Freimessen auf „Umgangsfreigabe“ (andere Grenzwerte als Entsorgung)</a:t>
            </a:r>
          </a:p>
          <a:p>
            <a:pPr marL="2171700" lvl="5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Fa. </a:t>
            </a:r>
            <a:r>
              <a:rPr lang="de-DE" sz="1600" kern="0" dirty="0" err="1" smtClean="0">
                <a:ea typeface="Verdana" pitchFamily="34" charset="0"/>
                <a:cs typeface="Verdana" pitchFamily="34" charset="0"/>
              </a:rPr>
              <a:t>Infraserv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 Vakuumservice </a:t>
            </a:r>
          </a:p>
          <a:p>
            <a:pPr marL="1714500" lvl="4" indent="-3429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Kontakt/Absprachen mit Fa. DREEBIT, Pfeiffer, </a:t>
            </a:r>
            <a:r>
              <a:rPr lang="de-DE" kern="0" dirty="0" err="1" smtClean="0">
                <a:latin typeface="+mn-lt"/>
                <a:ea typeface="Verdana" pitchFamily="34" charset="0"/>
                <a:cs typeface="Verdana" pitchFamily="34" charset="0"/>
              </a:rPr>
              <a:t>Leybold</a:t>
            </a: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Klausurseminar </a:t>
            </a:r>
            <a:r>
              <a:rPr lang="de-DE" dirty="0" err="1"/>
              <a:t>Bansin</a:t>
            </a:r>
            <a:r>
              <a:rPr lang="de-DE" dirty="0"/>
              <a:t> </a:t>
            </a:r>
            <a:r>
              <a:rPr lang="de-DE" dirty="0" smtClean="0"/>
              <a:t>2025 – FG Vakuumtechnik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latin typeface="+mn-lt"/>
                <a:ea typeface="Verdana" pitchFamily="34" charset="0"/>
                <a:cs typeface="Verdana" pitchFamily="34" charset="0"/>
              </a:rPr>
              <a:t>Übersicht Betrieb, Vakuumsysteme und Pläne VE		T. Bräuer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latin typeface="+mn-lt"/>
                <a:ea typeface="Verdana" pitchFamily="34" charset="0"/>
                <a:cs typeface="Verdana" pitchFamily="34" charset="0"/>
              </a:rPr>
              <a:t>Konditionierung, QMS und Regeneration CVP			R. Steinwehr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latin typeface="+mn-lt"/>
                <a:ea typeface="Verdana" pitchFamily="34" charset="0"/>
                <a:cs typeface="Verdana" pitchFamily="34" charset="0"/>
              </a:rPr>
              <a:t>Gaseinlass, Entwicklung					H. Viebke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sz="3200" b="0" kern="0" dirty="0">
                <a:ea typeface="Verdana" pitchFamily="34" charset="0"/>
                <a:cs typeface="Verdana" pitchFamily="34" charset="0"/>
              </a:rPr>
              <a:t>Übersicht Betrieb, Vakuumsysteme und Pläne </a:t>
            </a:r>
            <a:r>
              <a:rPr lang="de-DE" sz="3200" b="0" kern="0" dirty="0" smtClean="0">
                <a:ea typeface="Verdana" pitchFamily="34" charset="0"/>
                <a:cs typeface="Verdana" pitchFamily="34" charset="0"/>
              </a:rPr>
              <a:t>VE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sz="1000" b="0" kern="0" dirty="0" smtClean="0"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Überblick Ergebnisse in OP 2.2 + 2.3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Verfügbarkeit der Vakuumsysteme, Ausfälle in OP 2.2 + 2.3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Allg. Anforderungen aus geändertem OP-Regime ( 2 x OP in Folge, je 3 Tage pro OP-Woche 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Personal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Projekte in MP 2.4 und folgenden MPs</a:t>
            </a: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sz="1400" kern="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32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Überblick Ergebnisse in OP 2.2 + 2.3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0" kern="0" dirty="0">
                <a:ea typeface="Verdana" pitchFamily="34" charset="0"/>
                <a:cs typeface="Verdana" pitchFamily="34" charset="0"/>
              </a:rPr>
              <a:t>Abpumpen der Gefäße bei 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Inbetriebnahme:	</a:t>
            </a:r>
            <a:r>
              <a:rPr lang="de-DE" sz="1800" b="0" kern="0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Start Anpumpen: 30.01.2024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>
              <a:ea typeface="Verdana" pitchFamily="34" charset="0"/>
              <a:cs typeface="Verdana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Evakuieren wie geplant</a:t>
            </a:r>
            <a:endParaRPr lang="de-DE" kern="0" dirty="0">
              <a:ea typeface="Verdana" pitchFamily="34" charset="0"/>
              <a:cs typeface="Verdana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PV:	</a:t>
            </a:r>
            <a:r>
              <a:rPr lang="de-DE" sz="1600" kern="0" dirty="0">
                <a:ea typeface="Verdana" pitchFamily="34" charset="0"/>
                <a:cs typeface="Verdana" pitchFamily="34" charset="0"/>
              </a:rPr>
              <a:t>#  1 x großes Leck -&gt; Drängen auf konsequente QAAP Abarbeitung</a:t>
            </a:r>
          </a:p>
          <a:p>
            <a:pPr marL="1828800" lvl="4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#  Leck an Glimmerfenster ADB51 mehrfach -&gt; SK 6428</a:t>
            </a:r>
            <a:endParaRPr lang="de-DE" kern="0" dirty="0">
              <a:ea typeface="Verdana" pitchFamily="34" charset="0"/>
              <a:cs typeface="Verdana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KV:	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wie vorhergesehen; 1 x </a:t>
            </a:r>
            <a:r>
              <a:rPr lang="de-DE" sz="1600" kern="0" dirty="0">
                <a:ea typeface="Verdana" pitchFamily="34" charset="0"/>
                <a:cs typeface="Verdana" pitchFamily="34" charset="0"/>
              </a:rPr>
              <a:t>W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echsel </a:t>
            </a:r>
            <a:r>
              <a:rPr lang="de-DE" sz="1600" kern="0" dirty="0" err="1" smtClean="0">
                <a:ea typeface="Verdana" pitchFamily="34" charset="0"/>
                <a:cs typeface="Verdana" pitchFamily="34" charset="0"/>
              </a:rPr>
              <a:t>Penningröhre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 unter Vakuum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ZV:	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durchgelaufen -&gt; Unbeabsichtigte Lecks bei Montage sofort erkannt</a:t>
            </a:r>
          </a:p>
          <a:p>
            <a:pPr marL="1371600" lvl="3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sz="1600" kern="0" dirty="0">
                <a:ea typeface="Verdana" pitchFamily="34" charset="0"/>
                <a:cs typeface="Verdana" pitchFamily="34" charset="0"/>
              </a:rPr>
              <a:t>	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1 </a:t>
            </a:r>
            <a:r>
              <a:rPr lang="de-DE" sz="1600" kern="0" dirty="0">
                <a:ea typeface="Verdana" pitchFamily="34" charset="0"/>
                <a:cs typeface="Verdana" pitchFamily="34" charset="0"/>
              </a:rPr>
              <a:t>x </a:t>
            </a:r>
            <a:r>
              <a:rPr lang="de-DE" sz="1600" kern="0" dirty="0" smtClean="0">
                <a:ea typeface="Verdana" pitchFamily="34" charset="0"/>
                <a:cs typeface="Verdana" pitchFamily="34" charset="0"/>
              </a:rPr>
              <a:t>Regelspule (Modul5) zeigt anormales Verhalten, insbesondere beim Ausheizen und hohen Feldstärken</a:t>
            </a:r>
            <a:endParaRPr lang="de-DE" sz="1600" kern="0" dirty="0">
              <a:ea typeface="Verdana" pitchFamily="34" charset="0"/>
              <a:cs typeface="Verdana" pitchFamily="34" charset="0"/>
            </a:endParaRPr>
          </a:p>
          <a:p>
            <a:pPr marL="1371600" lvl="3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marL="1371600" lvl="3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ea typeface="Verdana" pitchFamily="34" charset="0"/>
                <a:cs typeface="Verdana" pitchFamily="34" charset="0"/>
              </a:rPr>
              <a:t>Einschränkungen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ea typeface="Verdana" pitchFamily="34" charset="0"/>
                <a:cs typeface="Verdana" pitchFamily="34" charset="0"/>
              </a:rPr>
              <a:t>Beschränkung auf Druckdifferenz zwischen beiden Gefäßen &lt; 100 mbar </a:t>
            </a:r>
            <a:endParaRPr lang="de-DE" kern="0" dirty="0" smtClean="0">
              <a:ea typeface="Verdana" pitchFamily="34" charset="0"/>
              <a:cs typeface="Verdana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Thomson-Streuung 02.02.2024: PG 300 mbar Ar, AG 250 mbar N2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Raman		 22.03.2024</a:t>
            </a:r>
            <a:r>
              <a:rPr lang="de-DE" kern="0" dirty="0">
                <a:ea typeface="Verdana" pitchFamily="34" charset="0"/>
                <a:cs typeface="Verdana" pitchFamily="34" charset="0"/>
              </a:rPr>
              <a:t>:  PG 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100 </a:t>
            </a:r>
            <a:r>
              <a:rPr lang="de-DE" kern="0" dirty="0">
                <a:ea typeface="Verdana" pitchFamily="34" charset="0"/>
                <a:cs typeface="Verdana" pitchFamily="34" charset="0"/>
              </a:rPr>
              <a:t>mbar 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N2, </a:t>
            </a:r>
            <a:r>
              <a:rPr lang="de-DE" kern="0" dirty="0">
                <a:ea typeface="Verdana" pitchFamily="34" charset="0"/>
                <a:cs typeface="Verdana" pitchFamily="34" charset="0"/>
              </a:rPr>
              <a:t>AG 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0 mbar</a:t>
            </a:r>
            <a:endParaRPr lang="de-DE" kern="0" dirty="0">
              <a:ea typeface="Verdana" pitchFamily="34" charset="0"/>
              <a:cs typeface="Verdana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Ausfall ECB90-Kühlung (Harzkügelchen)</a:t>
            </a:r>
            <a:endParaRPr lang="de-DE" kern="0" dirty="0"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sz="1400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DE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9501" r="35825" b="26890"/>
          <a:stretch/>
        </p:blipFill>
        <p:spPr>
          <a:xfrm>
            <a:off x="8977313" y="908050"/>
            <a:ext cx="2592288" cy="23049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t="32715" r="8065" b="10965"/>
          <a:stretch/>
        </p:blipFill>
        <p:spPr>
          <a:xfrm>
            <a:off x="7757020" y="3708200"/>
            <a:ext cx="3955556" cy="26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32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Überblick Ergebnisse in OP 2.2 + 2.3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Ausheizen – Vergleich mit früheren OPs</a:t>
            </a: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sz="1400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DE" b="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66530348"/>
              </p:ext>
            </p:extLst>
          </p:nvPr>
        </p:nvGraphicFramePr>
        <p:xfrm>
          <a:off x="227074" y="2033162"/>
          <a:ext cx="5868926" cy="355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29335424"/>
              </p:ext>
            </p:extLst>
          </p:nvPr>
        </p:nvGraphicFramePr>
        <p:xfrm>
          <a:off x="6669517" y="2996952"/>
          <a:ext cx="50726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737557" y="2609117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Restgasextraktion 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 Verlauf des Ausheizens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17833" y="169356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Mittlerer Druck im Plasmagefäß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49503"/>
              </p:ext>
            </p:extLst>
          </p:nvPr>
        </p:nvGraphicFramePr>
        <p:xfrm>
          <a:off x="6570484" y="1047281"/>
          <a:ext cx="5156701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890">
                  <a:extLst>
                    <a:ext uri="{9D8B030D-6E8A-4147-A177-3AD203B41FA5}">
                      <a16:colId xmlns:a16="http://schemas.microsoft.com/office/drawing/2014/main" val="2613771354"/>
                    </a:ext>
                  </a:extLst>
                </a:gridCol>
                <a:gridCol w="733551">
                  <a:extLst>
                    <a:ext uri="{9D8B030D-6E8A-4147-A177-3AD203B41FA5}">
                      <a16:colId xmlns:a16="http://schemas.microsoft.com/office/drawing/2014/main" val="991617317"/>
                    </a:ext>
                  </a:extLst>
                </a:gridCol>
                <a:gridCol w="701357">
                  <a:extLst>
                    <a:ext uri="{9D8B030D-6E8A-4147-A177-3AD203B41FA5}">
                      <a16:colId xmlns:a16="http://schemas.microsoft.com/office/drawing/2014/main" val="3292297531"/>
                    </a:ext>
                  </a:extLst>
                </a:gridCol>
                <a:gridCol w="683536">
                  <a:extLst>
                    <a:ext uri="{9D8B030D-6E8A-4147-A177-3AD203B41FA5}">
                      <a16:colId xmlns:a16="http://schemas.microsoft.com/office/drawing/2014/main" val="3283940899"/>
                    </a:ext>
                  </a:extLst>
                </a:gridCol>
                <a:gridCol w="655367">
                  <a:extLst>
                    <a:ext uri="{9D8B030D-6E8A-4147-A177-3AD203B41FA5}">
                      <a16:colId xmlns:a16="http://schemas.microsoft.com/office/drawing/2014/main" val="168646986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744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p(Start) [mbar]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1.00E-07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5.70E-08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4.60E-08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7.44E-08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329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p(End) [mbar] (nach Abkühlen)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4.00E-08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2.00E-08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200">
                          <a:effectLst/>
                        </a:rPr>
                        <a:t>1.35E-08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5,20E-08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8574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p(Max) [mbar]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1.50E-05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8.50E-06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1.48E-05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1.47E-05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0553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p(</a:t>
                      </a:r>
                      <a:r>
                        <a:rPr lang="en-US" sz="1200" dirty="0" err="1">
                          <a:effectLst/>
                        </a:rPr>
                        <a:t>Abschalt</a:t>
                      </a:r>
                      <a:r>
                        <a:rPr lang="en-US" sz="1200" dirty="0">
                          <a:effectLst/>
                        </a:rPr>
                        <a:t>) [mbar]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1.00E-06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8.00E-07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8.90E-07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8,90E-07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799186"/>
                  </a:ext>
                </a:extLst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>
            <a:off x="2567608" y="4653136"/>
            <a:ext cx="201622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31704" y="4186972"/>
            <a:ext cx="75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3 Tage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32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Überblick Ergebnisse in OP 2.2 + 2.3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Ausheizen</a:t>
            </a:r>
            <a:endParaRPr lang="de-DE" sz="140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DE" b="0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028770806"/>
              </p:ext>
            </p:extLst>
          </p:nvPr>
        </p:nvGraphicFramePr>
        <p:xfrm>
          <a:off x="479425" y="1536955"/>
          <a:ext cx="7704896" cy="478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499687" y="1772816"/>
            <a:ext cx="270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ach ca. 72h(3d</a:t>
            </a:r>
            <a:r>
              <a:rPr lang="de-DE" b="1" dirty="0"/>
              <a:t>) nach Erreichen </a:t>
            </a:r>
            <a:r>
              <a:rPr lang="de-DE" b="1" dirty="0" smtClean="0"/>
              <a:t>T=150°C ist H2O-Peak um ca. eine Größenordnung gefallen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32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Überblick Ergebnisse in OP 2.2 + 2.3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Konditionierung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sz="1000" b="0" kern="0" dirty="0"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Glimmen </a:t>
            </a:r>
            <a:r>
              <a:rPr lang="de-DE" kern="0" dirty="0">
                <a:ea typeface="Verdana" pitchFamily="34" charset="0"/>
                <a:cs typeface="Verdana" pitchFamily="34" charset="0"/>
              </a:rPr>
              <a:t>– Reinigung	</a:t>
            </a:r>
            <a:r>
              <a:rPr lang="de-DE" kern="0" dirty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-&gt; siehe R. </a:t>
            </a:r>
            <a:r>
              <a:rPr lang="de-DE" kern="0" dirty="0" smtClean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Steinwehr</a:t>
            </a:r>
            <a:endParaRPr lang="de-DE" b="0" kern="0" dirty="0" smtClean="0">
              <a:solidFill>
                <a:schemeClr val="accent5"/>
              </a:solidFill>
              <a:ea typeface="Verdana" pitchFamily="34" charset="0"/>
              <a:cs typeface="Verdana" pitchFamily="34" charset="0"/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He:	ca. 7 h; 	relativ schnell stabil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H2:	ca. 25 h;	unruhig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Ergebnis:</a:t>
            </a:r>
            <a:r>
              <a:rPr lang="de-DE" kern="0" dirty="0" smtClean="0">
                <a:solidFill>
                  <a:schemeClr val="accent5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de-DE" sz="1600" kern="0" dirty="0" smtClean="0">
                <a:solidFill>
                  <a:schemeClr val="accent5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Glimmen vor dem Ausheizen nicht sinnvoll</a:t>
            </a:r>
          </a:p>
          <a:p>
            <a:pPr marL="1828800" lvl="4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kern="0" dirty="0">
                <a:solidFill>
                  <a:schemeClr val="accent5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de-DE" kern="0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Dauer H2-Glimmen sollte nicht zu kurz gewählt werden</a:t>
            </a: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r>
              <a:rPr lang="de-DE" b="0" kern="0" dirty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de-DE" b="0" kern="0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de-DE" sz="1600" b="0" kern="0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insbesondere wenn in MP 2.4 alle Elektroden ersetzt werden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b="0" kern="0" dirty="0" smtClean="0"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err="1" smtClean="0">
                <a:ea typeface="Verdana" pitchFamily="34" charset="0"/>
                <a:cs typeface="Verdana" pitchFamily="34" charset="0"/>
              </a:rPr>
              <a:t>Borieren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			</a:t>
            </a:r>
            <a:r>
              <a:rPr lang="de-DE" b="0" kern="0" dirty="0" smtClean="0">
                <a:solidFill>
                  <a:schemeClr val="accent5"/>
                </a:solidFill>
                <a:ea typeface="Verdana" pitchFamily="34" charset="0"/>
                <a:cs typeface="Verdana" pitchFamily="34" charset="0"/>
              </a:rPr>
              <a:t>-&gt; siehe R. Steinwehr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ea typeface="Verdana" pitchFamily="34" charset="0"/>
                <a:cs typeface="Verdana" pitchFamily="34" charset="0"/>
              </a:rPr>
              <a:t>3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 x in OP 2.2 und </a:t>
            </a:r>
            <a:r>
              <a:rPr lang="de-DE" kern="0" dirty="0">
                <a:ea typeface="Verdana" pitchFamily="34" charset="0"/>
                <a:cs typeface="Verdana" pitchFamily="34" charset="0"/>
              </a:rPr>
              <a:t>2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 x in OP 2.3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ca. </a:t>
            </a:r>
            <a:r>
              <a:rPr lang="de-DE" kern="0" dirty="0" smtClean="0">
                <a:ea typeface="Verdana" pitchFamily="34" charset="0"/>
                <a:cs typeface="Verdana" pitchFamily="34" charset="0"/>
              </a:rPr>
              <a:t>52,2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 l B2H6 pro </a:t>
            </a:r>
            <a:r>
              <a:rPr lang="de-DE" b="0" kern="0" dirty="0" err="1" smtClean="0">
                <a:ea typeface="Verdana" pitchFamily="34" charset="0"/>
                <a:cs typeface="Verdana" pitchFamily="34" charset="0"/>
              </a:rPr>
              <a:t>Borier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-Tag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Keine Hinweis der Experimentleitung auf unzureichenden Borschicht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err="1" smtClean="0">
                <a:ea typeface="Verdana" pitchFamily="34" charset="0"/>
                <a:cs typeface="Verdana" pitchFamily="34" charset="0"/>
              </a:rPr>
              <a:t>Borieren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 auf Wochentag hat Organisation einfacher gemacht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Rekrutierung der Mannschaft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ea typeface="Verdana" pitchFamily="34" charset="0"/>
                <a:cs typeface="Verdana" pitchFamily="34" charset="0"/>
              </a:rPr>
              <a:t>Flexibilität in kurzfristiger Terminfestlegung</a:t>
            </a:r>
          </a:p>
          <a:p>
            <a:pPr marL="1371600" lvl="3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sz="1400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08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" y="188913"/>
            <a:ext cx="7128743" cy="658800"/>
          </a:xfrm>
        </p:spPr>
        <p:txBody>
          <a:bodyPr>
            <a:normAutofit/>
          </a:bodyPr>
          <a:lstStyle/>
          <a:p>
            <a:pPr marL="457200"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sz="32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Überblick Ergebnisse in OP 2.2 + 2.3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Regeneration </a:t>
            </a:r>
            <a:r>
              <a:rPr lang="de-DE" b="0" kern="0" dirty="0" err="1" smtClean="0">
                <a:ea typeface="Verdana" pitchFamily="34" charset="0"/>
                <a:cs typeface="Verdana" pitchFamily="34" charset="0"/>
              </a:rPr>
              <a:t>Kryopumpen</a:t>
            </a:r>
            <a:r>
              <a:rPr lang="de-DE" b="0" kern="0" dirty="0" smtClean="0">
                <a:ea typeface="Verdana" pitchFamily="34" charset="0"/>
                <a:cs typeface="Verdana" pitchFamily="34" charset="0"/>
              </a:rPr>
              <a:t>		</a:t>
            </a:r>
            <a:r>
              <a:rPr lang="de-DE" b="0" kern="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-&gt; siehe R. Steinwehr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sz="1800" b="0" kern="0" dirty="0" smtClean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sz="1800" b="0" kern="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Abpumpdauer: ca. 1½ bis 2h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sz="1800" b="0" kern="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Freitag Vormittag – organisatorisch unkompliziert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Kritischen Grenzwert für H2-Pumpen noch nicht erreicht – auch bei massivem </a:t>
            </a:r>
            <a:r>
              <a:rPr lang="de-DE" sz="1800" kern="0" dirty="0" err="1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Pelletinjektorbetrieb</a:t>
            </a:r>
            <a:endParaRPr lang="de-DE" sz="1800" kern="0" dirty="0" smtClean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Brücken der SIF(Medienabsperrung) ist problematisch – Druckanstiegsüberwachung durch VE wenig sensitiv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marL="1371600" lvl="3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sz="1400" kern="0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DE" b="0" dirty="0"/>
          </a:p>
        </p:txBody>
      </p:sp>
      <p:pic>
        <p:nvPicPr>
          <p:cNvPr id="6" name="Grafik 5" descr="DataBrowser 1.3.27 | No Session*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6248" r="1007" b="2951"/>
          <a:stretch/>
        </p:blipFill>
        <p:spPr>
          <a:xfrm>
            <a:off x="479425" y="3068960"/>
            <a:ext cx="5040511" cy="3384376"/>
          </a:xfrm>
          <a:prstGeom prst="rect">
            <a:avLst/>
          </a:prstGeom>
        </p:spPr>
      </p:pic>
      <p:pic>
        <p:nvPicPr>
          <p:cNvPr id="7" name="Grafik 6" descr="DataBrowser 1.3.27 | No Session*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6179" r="978" b="3440"/>
          <a:stretch/>
        </p:blipFill>
        <p:spPr>
          <a:xfrm>
            <a:off x="6852511" y="3068960"/>
            <a:ext cx="5076138" cy="33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Verfügbarkeit der Vakuumsysteme, Ausfälle in OP 2.2 + 2.3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0" u="sng" dirty="0" smtClean="0"/>
              <a:t>TMPs</a:t>
            </a:r>
          </a:p>
          <a:p>
            <a:pPr lvl="1"/>
            <a:r>
              <a:rPr lang="de-DE" sz="1600" dirty="0" smtClean="0"/>
              <a:t>Zustandsdiagnose (Schwingungsmessung) Jan 2025:	-&gt; 1 x TMP Soforttausch, 6  x TMP Ausbau in Wartungsphase, Rest TMP 							     unauffällig -&gt; Lagerwechsel in MP in TH </a:t>
            </a:r>
          </a:p>
          <a:p>
            <a:pPr marL="457200" lvl="1" indent="0">
              <a:buNone/>
            </a:pPr>
            <a:r>
              <a:rPr lang="de-DE" sz="1400" b="0" dirty="0"/>
              <a:t>	</a:t>
            </a:r>
            <a:r>
              <a:rPr lang="de-DE" sz="1400" b="0" dirty="0" smtClean="0"/>
              <a:t>					-&gt; </a:t>
            </a:r>
            <a:r>
              <a:rPr lang="de-DE" sz="1600" dirty="0"/>
              <a:t>Beschaffung Diagnosetool wäre </a:t>
            </a:r>
            <a:r>
              <a:rPr lang="de-DE" sz="1600" dirty="0" smtClean="0"/>
              <a:t>hilfreich</a:t>
            </a:r>
          </a:p>
          <a:p>
            <a:pPr lvl="1"/>
            <a:r>
              <a:rPr lang="de-DE" sz="1600" dirty="0"/>
              <a:t>2</a:t>
            </a:r>
            <a:r>
              <a:rPr lang="de-DE" sz="1600" dirty="0" smtClean="0"/>
              <a:t> x Controller TMP ausgefallen (Jan +Jun 2025) -&gt; Ersatz nötig</a:t>
            </a:r>
          </a:p>
          <a:p>
            <a:pPr lvl="1"/>
            <a:r>
              <a:rPr lang="de-DE" sz="1600" dirty="0"/>
              <a:t>Controller für TMP nicht mehr reparierbar; kann nur noch neue Gen. gekauft werden (ca. 1 Monat)</a:t>
            </a:r>
            <a:endParaRPr lang="de-DE" sz="800" dirty="0"/>
          </a:p>
          <a:p>
            <a:pPr lvl="1"/>
            <a:r>
              <a:rPr lang="de-DE" sz="1600" dirty="0" smtClean="0"/>
              <a:t>Ersatz-Vorhalt</a:t>
            </a:r>
            <a:r>
              <a:rPr lang="de-DE" sz="1600" dirty="0"/>
              <a:t>: </a:t>
            </a:r>
            <a:r>
              <a:rPr lang="de-DE" sz="1600" dirty="0" smtClean="0"/>
              <a:t>je 1 x TMP oben bzw. unten -&gt; z.Z. vernünftiger Kompromiss</a:t>
            </a:r>
          </a:p>
          <a:p>
            <a:r>
              <a:rPr lang="de-DE" sz="2000" b="0" u="sng" dirty="0" smtClean="0"/>
              <a:t>Vorpumpen</a:t>
            </a:r>
          </a:p>
          <a:p>
            <a:pPr lvl="1"/>
            <a:r>
              <a:rPr lang="de-DE" sz="1600" dirty="0" smtClean="0"/>
              <a:t>DSPs</a:t>
            </a:r>
          </a:p>
          <a:p>
            <a:pPr lvl="2"/>
            <a:r>
              <a:rPr lang="de-DE" sz="1400" dirty="0" smtClean="0"/>
              <a:t>1 x Austausch KVS-DSP -&gt; Reparatur beim Hersteller;    1 x Austausch PVS-DSP in MP 2.4 zwingend nötig</a:t>
            </a:r>
          </a:p>
          <a:p>
            <a:pPr lvl="2"/>
            <a:r>
              <a:rPr lang="de-DE" sz="1400" dirty="0"/>
              <a:t>Ersatz-Vorhalt: 1 x DSP </a:t>
            </a:r>
            <a:r>
              <a:rPr lang="de-DE" sz="1400" dirty="0" err="1" smtClean="0"/>
              <a:t>DiBo</a:t>
            </a:r>
            <a:r>
              <a:rPr lang="de-DE" sz="1400" dirty="0"/>
              <a:t>, 1 x </a:t>
            </a:r>
            <a:r>
              <a:rPr lang="de-DE" sz="1400" dirty="0" smtClean="0"/>
              <a:t>DSP PVS, 3 </a:t>
            </a:r>
            <a:r>
              <a:rPr lang="de-DE" sz="1400" dirty="0"/>
              <a:t>x DSP </a:t>
            </a:r>
            <a:r>
              <a:rPr lang="de-DE" sz="1400" dirty="0" smtClean="0"/>
              <a:t>KVS, 2 x DSP ZVS</a:t>
            </a:r>
          </a:p>
          <a:p>
            <a:pPr lvl="1"/>
            <a:r>
              <a:rPr lang="de-DE" sz="1600" dirty="0" smtClean="0"/>
              <a:t>Roots-Pumpen</a:t>
            </a:r>
          </a:p>
          <a:p>
            <a:pPr lvl="2"/>
            <a:r>
              <a:rPr lang="de-DE" sz="1400" dirty="0" smtClean="0"/>
              <a:t>2 x Roots-KVS Lagerschaden -&gt; 1 x Neukauf, 1 x Reparatur</a:t>
            </a:r>
          </a:p>
          <a:p>
            <a:pPr lvl="2"/>
            <a:r>
              <a:rPr lang="de-DE" sz="1400" dirty="0"/>
              <a:t>Ersatz-Vorhalt: </a:t>
            </a:r>
            <a:r>
              <a:rPr lang="de-DE" sz="1400" dirty="0" smtClean="0"/>
              <a:t>1 </a:t>
            </a:r>
            <a:r>
              <a:rPr lang="de-DE" sz="1400" dirty="0"/>
              <a:t>x </a:t>
            </a:r>
            <a:r>
              <a:rPr lang="de-DE" sz="1400" dirty="0" smtClean="0"/>
              <a:t>Roots-PVs, </a:t>
            </a:r>
            <a:r>
              <a:rPr lang="de-DE" sz="1400" dirty="0"/>
              <a:t>1 x </a:t>
            </a:r>
            <a:r>
              <a:rPr lang="de-DE" sz="1400" dirty="0" smtClean="0"/>
              <a:t>Roots-KVS</a:t>
            </a:r>
            <a:endParaRPr lang="de-DE" sz="1400" dirty="0"/>
          </a:p>
          <a:p>
            <a:pPr lvl="1"/>
            <a:r>
              <a:rPr lang="de-DE" sz="1600" b="0" dirty="0" smtClean="0"/>
              <a:t>Ölwechsel an Vorpumpen wie „Standard“, d.h. keine Auffälligkeiten</a:t>
            </a:r>
            <a:endParaRPr lang="de-DE" sz="800" b="0" dirty="0" smtClean="0"/>
          </a:p>
          <a:p>
            <a:r>
              <a:rPr lang="de-DE" sz="2000" b="0" u="sng" dirty="0" smtClean="0"/>
              <a:t>CL-Pumpstände</a:t>
            </a:r>
          </a:p>
          <a:p>
            <a:pPr lvl="1"/>
            <a:r>
              <a:rPr lang="de-DE" sz="1600" b="0" dirty="0" smtClean="0"/>
              <a:t>ohne Auffälligkeiten; -&gt; Wartung der CL-Pumpstände in MP</a:t>
            </a:r>
          </a:p>
          <a:p>
            <a:pPr lvl="1"/>
            <a:r>
              <a:rPr lang="de-DE" sz="1600" dirty="0"/>
              <a:t>Ersatz-Vorhalt: 1 x CL-Pumpstand</a:t>
            </a:r>
          </a:p>
          <a:p>
            <a:pPr lvl="1"/>
            <a:endParaRPr lang="de-DE" sz="1600" b="0" dirty="0"/>
          </a:p>
          <a:p>
            <a:pPr marL="0" indent="0">
              <a:buNone/>
            </a:pPr>
            <a:r>
              <a:rPr lang="de-DE" kern="0" dirty="0" smtClean="0">
                <a:latin typeface="+mn-lt"/>
                <a:ea typeface="Verdana" pitchFamily="34" charset="0"/>
                <a:cs typeface="Verdana" pitchFamily="34" charset="0"/>
              </a:rPr>
              <a:t>	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defRPr/>
            </a:pPr>
            <a:r>
              <a:rPr lang="de-DE" dirty="0" smtClean="0"/>
              <a:t>Verfügbarkeit der Vakuumsysteme, Ausfälle in OP 2.2 + 2.3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Bansin</a:t>
            </a:r>
            <a:r>
              <a:rPr lang="de-DE" dirty="0" smtClean="0"/>
              <a:t>, 02-07-2025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0" u="sng" dirty="0" smtClean="0"/>
              <a:t>Sensorik</a:t>
            </a:r>
          </a:p>
          <a:p>
            <a:pPr lvl="1"/>
            <a:r>
              <a:rPr lang="de-DE" sz="1800" kern="0" dirty="0" smtClean="0">
                <a:latin typeface="+mn-lt"/>
                <a:ea typeface="Verdana" pitchFamily="34" charset="0"/>
                <a:cs typeface="Verdana" pitchFamily="34" charset="0"/>
              </a:rPr>
              <a:t>HV-Sensoren (IKR70)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Zünden nach Wiedereintritt ins HV teilw. schwierig -&gt; Reinigen in MP (alle)</a:t>
            </a:r>
          </a:p>
          <a:p>
            <a:pPr lvl="2"/>
            <a:r>
              <a:rPr lang="de-DE" sz="1600" kern="0" dirty="0">
                <a:latin typeface="+mn-lt"/>
                <a:ea typeface="Verdana" pitchFamily="34" charset="0"/>
                <a:cs typeface="Verdana" pitchFamily="34" charset="0"/>
              </a:rPr>
              <a:t>8(20</a:t>
            </a:r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) </a:t>
            </a:r>
            <a:r>
              <a:rPr lang="de-DE" sz="1600" kern="0" dirty="0" err="1" smtClean="0">
                <a:latin typeface="+mn-lt"/>
                <a:ea typeface="Verdana" pitchFamily="34" charset="0"/>
                <a:cs typeface="Verdana" pitchFamily="34" charset="0"/>
              </a:rPr>
              <a:t>Stk</a:t>
            </a:r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 Ausfall Steuergeräte (insbesondere nach Havarie-Abschaltung der Stromversorgung) -&gt; Reparatur z.Z. noch möglich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Beschaffung Nachfolgegeneration an Sensor und Steuergerät erfolgt sukzessive</a:t>
            </a:r>
          </a:p>
          <a:p>
            <a:pPr lvl="2"/>
            <a:r>
              <a:rPr lang="de-DE" sz="1600" dirty="0"/>
              <a:t>Ersatz-Vorhalt: </a:t>
            </a:r>
            <a:r>
              <a:rPr lang="de-DE" sz="1600" dirty="0" smtClean="0"/>
              <a:t>Sensoren, Steuergeräte, Reparatur-Kit</a:t>
            </a:r>
          </a:p>
          <a:p>
            <a:pPr marL="914400" lvl="2" indent="0">
              <a:buNone/>
            </a:pPr>
            <a:endParaRPr lang="de-DE" sz="1600" dirty="0" smtClean="0"/>
          </a:p>
          <a:p>
            <a:pPr lvl="1"/>
            <a:r>
              <a:rPr lang="de-DE" sz="1800" kern="0" dirty="0" smtClean="0">
                <a:latin typeface="+mn-lt"/>
                <a:ea typeface="Verdana" pitchFamily="34" charset="0"/>
                <a:cs typeface="Verdana" pitchFamily="34" charset="0"/>
              </a:rPr>
              <a:t>RPT100/RPT200 (ca. 150 Sensoren im Einsatz)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Ausfall und Ersatz in OP 2.2 + 2.3: 1 x Sensor RPT100 + 1 x RPT200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Neubeschaffung: RPT 100 kein Ersatz mehr möglich, RPT200 nicht im Magn. Feld einsetzbar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-&gt; Wechsel auf neue Sensorgeneration in den nächsten MP</a:t>
            </a:r>
          </a:p>
          <a:p>
            <a:pPr marL="914400" lvl="2" indent="0">
              <a:buNone/>
            </a:pPr>
            <a:endParaRPr lang="de-DE" sz="160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de-DE" sz="2000" b="0" u="sng" kern="0" dirty="0" smtClean="0">
                <a:latin typeface="+mn-lt"/>
                <a:ea typeface="Verdana" pitchFamily="34" charset="0"/>
                <a:cs typeface="Verdana" pitchFamily="34" charset="0"/>
              </a:rPr>
              <a:t>Steuerungs-, Rechen- und Bus-Elektronik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Überschaubare Anzahl von Ausfällen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Bei Hallenzugang Reparierbar/Austauschbar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Keine Beschränkung Experimentbetrieb</a:t>
            </a:r>
          </a:p>
          <a:p>
            <a:pPr lvl="2"/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Ersatz-Vorhalt: div. Buskomponenten, </a:t>
            </a:r>
            <a:r>
              <a:rPr lang="de-DE" sz="1600" kern="0" dirty="0" err="1" smtClean="0">
                <a:latin typeface="+mn-lt"/>
                <a:ea typeface="Verdana" pitchFamily="34" charset="0"/>
                <a:cs typeface="Verdana" pitchFamily="34" charset="0"/>
              </a:rPr>
              <a:t>Simatic</a:t>
            </a:r>
            <a:r>
              <a:rPr lang="de-DE" sz="1600" kern="0" dirty="0" smtClean="0">
                <a:latin typeface="+mn-lt"/>
                <a:ea typeface="Verdana" pitchFamily="34" charset="0"/>
                <a:cs typeface="Verdana" pitchFamily="34" charset="0"/>
              </a:rPr>
              <a:t>-CPU 	 </a:t>
            </a: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dirty="0"/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2597150" lvl="1" indent="-457200" fontAlgn="base">
              <a:spcBef>
                <a:spcPts val="1800"/>
              </a:spcBef>
              <a:spcAft>
                <a:spcPct val="0"/>
              </a:spcAft>
              <a:buClr>
                <a:srgbClr val="005BAA"/>
              </a:buClr>
              <a:buFont typeface="+mj-lt"/>
              <a:buAutoNum type="arabicPeriod"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b="0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None/>
              <a:defRPr/>
            </a:pPr>
            <a:endParaRPr lang="de-DE" kern="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0_16_9.potx" id="{9A18FC8F-0758-4DF1-960E-8A5D868B899B}" vid="{56881008-11B5-4F67-A62E-9C835D5D5EF6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slide_template_W7X_16_9</Template>
  <TotalTime>0</TotalTime>
  <Words>1767</Words>
  <Application>Microsoft Office PowerPoint</Application>
  <PresentationFormat>Breitbild</PresentationFormat>
  <Paragraphs>364</Paragraphs>
  <Slides>17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  <vt:variant>
        <vt:lpstr>Zielgruppenorientierte Präsentationen</vt:lpstr>
      </vt:variant>
      <vt:variant>
        <vt:i4>1</vt:i4>
      </vt:variant>
    </vt:vector>
  </HeadingPairs>
  <TitlesOfParts>
    <vt:vector size="26" baseType="lpstr">
      <vt:lpstr>Arial</vt:lpstr>
      <vt:lpstr>Arial Narrow</vt:lpstr>
      <vt:lpstr>Calibri</vt:lpstr>
      <vt:lpstr>Symbol</vt:lpstr>
      <vt:lpstr>Times New Roman</vt:lpstr>
      <vt:lpstr>Verdana</vt:lpstr>
      <vt:lpstr>Wingdings</vt:lpstr>
      <vt:lpstr>1_IPP_only</vt:lpstr>
      <vt:lpstr>Klausurseminar Bansin 2025</vt:lpstr>
      <vt:lpstr>Klausurseminar Bansin 2025 – FG Vakuumtechnik</vt:lpstr>
      <vt:lpstr>Überblick Ergebnisse in OP 2.2 + 2.3</vt:lpstr>
      <vt:lpstr>Überblick Ergebnisse in OP 2.2 + 2.3</vt:lpstr>
      <vt:lpstr>Überblick Ergebnisse in OP 2.2 + 2.3</vt:lpstr>
      <vt:lpstr>Überblick Ergebnisse in OP 2.2 + 2.3</vt:lpstr>
      <vt:lpstr>Überblick Ergebnisse in OP 2.2 + 2.3</vt:lpstr>
      <vt:lpstr>Verfügbarkeit der Vakuumsysteme, Ausfälle in OP 2.2 + 2.3</vt:lpstr>
      <vt:lpstr>Verfügbarkeit der Vakuumsysteme, Ausfälle in OP 2.2 + 2.3</vt:lpstr>
      <vt:lpstr>Allg. Anforderungen aus geändertem OP-Regime</vt:lpstr>
      <vt:lpstr>Personal</vt:lpstr>
      <vt:lpstr>Projekte in MP 2.4 und folgenden MPs</vt:lpstr>
      <vt:lpstr>Projekte in MP 2.4 und folgenden MPs</vt:lpstr>
      <vt:lpstr>Projekte in MP 2.4 und folgenden MPs</vt:lpstr>
      <vt:lpstr>Projekte in MP 2.4 und folgenden MPs</vt:lpstr>
      <vt:lpstr>Projekte in MP 2.4 und folgenden MPs</vt:lpstr>
      <vt:lpstr>Projekte in MP 2.4 und folgenden MPs</vt:lpstr>
      <vt:lpstr>Matthias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Riemann, Joerg</dc:creator>
  <cp:lastModifiedBy>Torsten Braeuer</cp:lastModifiedBy>
  <cp:revision>1444</cp:revision>
  <cp:lastPrinted>2025-06-26T09:31:25Z</cp:lastPrinted>
  <dcterms:created xsi:type="dcterms:W3CDTF">2014-08-28T07:49:24Z</dcterms:created>
  <dcterms:modified xsi:type="dcterms:W3CDTF">2025-06-30T03:41:03Z</dcterms:modified>
</cp:coreProperties>
</file>